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304" r:id="rId2"/>
    <p:sldId id="322" r:id="rId3"/>
    <p:sldId id="305" r:id="rId4"/>
    <p:sldId id="323" r:id="rId5"/>
    <p:sldId id="306" r:id="rId6"/>
    <p:sldId id="308" r:id="rId7"/>
    <p:sldId id="309" r:id="rId8"/>
    <p:sldId id="300" r:id="rId9"/>
    <p:sldId id="307" r:id="rId10"/>
    <p:sldId id="301" r:id="rId11"/>
    <p:sldId id="321" r:id="rId12"/>
    <p:sldId id="296" r:id="rId13"/>
    <p:sldId id="283" r:id="rId14"/>
    <p:sldId id="297" r:id="rId15"/>
    <p:sldId id="311" r:id="rId16"/>
    <p:sldId id="312" r:id="rId17"/>
    <p:sldId id="313" r:id="rId18"/>
    <p:sldId id="314" r:id="rId19"/>
    <p:sldId id="318" r:id="rId20"/>
    <p:sldId id="319" r:id="rId21"/>
    <p:sldId id="285" r:id="rId22"/>
    <p:sldId id="286" r:id="rId23"/>
    <p:sldId id="32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86" autoAdjust="0"/>
    <p:restoredTop sz="92424" autoAdjust="0"/>
  </p:normalViewPr>
  <p:slideViewPr>
    <p:cSldViewPr snapToGrid="0">
      <p:cViewPr>
        <p:scale>
          <a:sx n="78" d="100"/>
          <a:sy n="7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59ED0-12CB-4CB8-B761-66211ED5D5A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E5F3F-E44F-4089-A391-BD14A01C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50 1408,'0'-14'448,"0"11"-101,3 3 111,-3 0-435,1 0-1,-1 0 1,1 0-1,-1 0 1,1 0-1,-1 0 1,1 0-1,-1 0 0,1 0 1,-1 0-1,1-1 1,-1 1-1,1 0 1,-1 0-1,0-1 1,1 1-1,-1 0 1,1 0-1,-1-1 1,0 1-1,1-1 1,-1 1-1,0 0 1,1-1-1,-1 1 0,0-1 1,0 1-1,1 0 1,-1-2-1,2-15 1060,-3 12-976,1 3 107,0 4-69,2 32 579,-1-22-648,-1 1 0,0 0 0,-1-1 0,-3 19 0,-7 15 128,7-20-128,1-8 0,0-1-1,-6 21 1,5-28-55,-2 7 37,0 0 0,1 1 0,1 0 0,1 0 0,-2 31 0,4-36-40,0 1 0,-5 23-1,3-23-38,1-1 0,-1 27 0,2-33 16,1-1 0,-1 0 1,-3 11-1,-1 13 45,5-27-34,1 1-1,-1-1 0,1 0 0,0 0 0,0 1 0,0-1 0,1 0 1,2 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4992,'16'0'2240,"1"50"-1952,-17-18 832,16 1-672,1 0 128,-1 16-384,17 0-96,-17 0-64,17-16-32,0-16 0,-17 15-1760,17-15 960,-33-1-2368,0 0 1792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2912,'-16'16'1312,"16"17"-1152,0-16 768,0 15-544,0-15 480,-17 16-512,17-1-160,0 1-128,0-17 64,17 1 128,-17-1-192,16-16-448,-16-16-2880,17-1 1888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6240,'-28'13'2005,"27"-12"-1950,-1 0 0,1-1 0,0 1 0,-1 0 0,1 0 0,0 0 0,0 0 0,0 0 0,-1 0 0,1 0 0,0 0 0,0 0 0,0 0 0,1 1 0,-1-1 0,0 0 0,0 1 0,1-1 0,-1 1 0,1-1 0,-1 1 0,1-1 0,0 1 0,0-1 0,-1 1 0,1-1 0,0 1 0,0-1 0,0 1 0,1-1 0,-1 3 0,1-1 36,-1 0 1,0 1-1,0-1 1,-1 1-1,1-1 1,-2 6-1,-2 1 19,2 0 0,-1 1 1,1-1-1,1 0 0,-1 21 0,2 259 1037,0-283-1111,-1 0 0,0 0 1,0-1-1,0 1 0,-4 10 0,0 0 46,2-3-31,3-12-27,0 1 0,-1-1 0,1 1 1,-1-1-1,0 1 0,0-1 0,0 1 0,0-1 0,0 0 1,-1 0-1,-2 5 0,4-7-23,-1 0 0,1 1 0,0-1 1,-1 0-1,1 1 0,0-1 0,-1 0 0,1 0 0,0 1 1,-1-1-1,1 0 0,-1 0 0,1 1 0,0-1 0,-1 0 1,1 0-1,-1 0 0,1 0 0,-1 0 0,1 0 0,0 0 1,-1 0-1,1 0 0,-1 0 0,1 0 0,-1 0 0,-4 1-53,2 2 16,-3 1-27,5-4 61,1-1 0,-1 1 0,0-1 0,1 1-1,-1-1 1,1 1 0,-1-1 0,1 1 0,-1-1-1,1 1 1,0-1 0,-1 0 0,1 1 0,0-1-1,-1-1 1,1 1-1,-1 0-1,1 0 0,0 0 1,0 0-1,0 0 0,0 0 1,0 0-1,0 0 0,0 0 1,0 0-1,0 0 0,0 0 1,0 0-1,0 0 0,1 1 1,-1-1-1,0 0 0,1 0 1,-1 0-1,1 0 0,-1 0 1,1 0-1,0 0 0,-1 1 1,1-1-1,0 0 0,4-6-51,3-14-75,-7 18 114,-1 1 0,1 0-1,0 0 1,0 0-1,0 0 1,0 0 0,0 0-1,0 0 1,1 0 0,2-3-1,-1 3-10,-1-1 0,1 1 0,0 0-1,0 1 1,0-1 0,1 0 0,-1 1 0,0 0-1,1-1 1,-1 1 0,0 1 0,1-1 0,-1 0-1,1 1 1,0 0 0,-1 0 0,1 0-1,-1 0 1,1 0 0,-1 1 0,1-1 0,-1 1-1,1 0 1,5 3 0,-3-2 9,-1 1 0,1-1 0,-1 1 0,0 0 0,0 0 0,0 1 0,-1-1 1,1 1-1,-1 0 0,0 1 0,0-1 0,0 1 0,-1-1 0,4 8 0,-1-1 93,-1 1-1,0 0 1,-1 0 0,0 0-1,-1 1 1,-1 0 0,2 13-1,-4-24-60,0-1 1,0 0-1,0 0 0,0 1 0,0-1 0,0 0 1,-1 0-1,1 0 0,0 1 0,-1-1 0,1 0 0,-1 0 1,1 0-1,-1 0 0,1 0 0,-1 0 0,0 0 0,1 0 1,-1 0-1,0 0 0,-1 1 0,-1-1 20,0 1 1,0-1-1,0 0 0,-1 0 0,1 0 1,-6 1-1,-8 2 118,7-2-89,-1 1 2,1 0 0,-1-1 1,0 0-1,-12-1 1,14-1-36,6 1-31,0-1 0,0 0 0,0 0 1,0 0-1,0 0 0,0 0 0,0-1 1,0 1-1,0-1 0,0 0 1,1 0-1,-1 0 0,0-1 0,0 1 1,1 0-1,-1-1 0,1 0 0,-4-2 1,5 3-45,0 0 0,0 0 0,0 0 1,0-1-1,0 1 0,1 0 0,-1-1 1,0 1-1,1 0 0,-1-1 0,1 1 1,-1-1-1,1 1 0,0-1 0,-1 1 0,1-1 1,0 1-1,0-1 0,0 1 0,0-1 1,1-1-1,0-1-176,0 0 1,0 0 0,1 1-1,-1-1 1,1 0-1,3-4 1,0 1-142,-1 1 1,2 0-1,9-10 1,-15 16 351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5472,'0'-30'2976,"0"30"-2959,0 0 1,0 0-1,0 0 0,0 0 1,0-1-1,0 1 1,0 0-1,0 0 0,0 0 1,0 0-1,0 0 1,0 0-1,0 0 0,0 0 1,0 0-1,0-1 1,0 1-1,0 0 0,0 0 1,0 0-1,0 0 1,0 0-1,0 0 0,0 0 1,0 0-1,0 0 1,0 0-1,0 0 0,1 0 1,-1-1-1,0 1 1,0 0-1,0 0 0,0 0 1,0 0-1,0 0 1,0 0-1,0 0 0,0 0 1,0 0-1,0 0 1,1 0-1,-1 0 0,0 0 1,0 0-1,0 0 1,0 0-1,0 0 0,0 0 1,0 0-1,0 0 1,0 0-1,0 0 0,1 0 1,-1 0-1,0 0 1,2 0 54,0 1 1,-1-1-1,1 0 1,0 1-1,0-1 0,0 1 1,-1 0-1,1-1 1,0 1-1,-1 0 1,1 0-1,-1 0 1,1 0-1,-1 0 1,1 1-1,-1-1 0,0 0 1,1 1-1,0 2 1,4 3 157,-2 1 1,8 16-1,-2-4 83,0-6-143,-6-8-96,-1-1-1,1 0 1,3 9-1,15 57 524,-14-47-442,-3-12-78,-1 1-1,3 12 0,-3 1 52,-2 1 0,-1 0 0,-1 0 0,-1-1 0,-1 1 0,-1 0 0,-2-1 0,-1 0 0,-14 41 0,17-59-57,0 1 0,-1-1-1,0 0 1,0 0 0,-1 0-1,0 0 1,0-1 0,-1 0-1,0 0 1,0 0 0,-8 6-1,-27 20-454,37-29 324,1-1-1,0 1 1,0 0-1,1 1 1,-5 8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76 2144,'0'-14'699,"0"14"-694,0 0-1,0 0 1,0 0 0,0 0 0,0-1 0,0 1 0,0 0 0,0 0 0,0 0 0,0 0 0,0 0 0,0 0 0,0 0 0,0 0 0,0 0 0,0-1 0,0 1 0,0 0 0,0 0 0,0 0 0,0 0 0,0 0 0,0 0 0,0 0 0,0 0 0,0 0-1,0 0 1,0 0 0,0 0 0,-1-1 0,1 1 0,0 0 0,0 0 0,0 0 0,0 0 0,0 0 0,0 0 0,0 0 0,0 0 0,0 0 0,0 0 0,0 0 0,-1 0 0,1 0 0,0 0 0,0 0 0,0 0 0,0 0 0,0 0 0,0 0-1,0 0 1,0 0 0,0 0 0,-1 0 0,1 0 0,0 0 0,-11 0 203,9 0 779,4-3-902,9-7-42,-8 4-16,-3-2-22,3 16-5,-3-8 1,1 1 1,-1-1-1,1 0 1,0 1-1,-1-1 0,1 0 1,0 0-1,0 1 1,-1-1-1,1 0 1,0 0-1,-1 0 0,1 0 1,1 0-1,0 0 95,-2-3 22,0-11 1252,-2 14-1407,-9 0 165,8 0 576,3-11-555,0 16-68,0-12 3,0 4 695,0 0-651,0-3-76,0 5-14,0 8 53,0-7-90,0 0 0,0 1-1,0-1 1,0 0-1,0 0 1,0 0-1,0 0 1,0 0-1,0 0 1,0 0 0,0 0-1,0 0 1,0 0-1,0 1 1,0-1-1,0 0 1,0 0 0,0 0-1,0 0 1,0 0-1,0 0 1,0 0-1,0 0 1,0 0-1,0 0 1,0 1 0,0-1-1,0 0 1,0 0-1,-1 0 1,1 0-1,0 0 1,0 0 0,0 0-1,0 0 1,0 0-1,0 0 1,0 0-1,0 0 1,0 0-1,0 0 1,0 0 0,-1 0-1,1 0 1,0 0-1,0 0 1,0 0-1,0 0 1,0 0-1,0 0 1,0 0 0,0 0-1,0 0 1,-1 0-1,1 0 1,0 0-1,-11 0 16,9 0 32,-1 0 11,-8 0 64,8 0-70,0 0-229,3 0 173,-1 0 0,1 0-1,-1 0 1,1 0 0,0 0 0,-1 0-1,1 0 1,-1 0 0,1 0-1,-1 0 1,1 1 0,-1-1 0,1 0-1,-1 0 1,1 0 0,0 1 0,-1-1-1,1 0 1,-1 1 0,1-1 0,0 0-1,-1 1 1,1-1 0,0 0 0,-1 1-1,1-1 1,0 1 0,0-1 0,-1 1-1,0 20 174,1-13-2,-1-7-154,1 1 0,0 0 0,-1 0 1,0 0-1,1 0 0,-1 0 0,0-1 0,0 1 0,0 0 0,0-1 0,0 1 0,0-1 1,-1 1-1,1-1 0,-3 2 0,-9 15 43,12-17-54,1 1 1,-1-1 0,1 1-1,-1-1 1,1 0-1,0 1 1,0-1 0,0 1-1,0 2 1,-3 14 77,2-15-76,-1 5 55,-1 0 0,1 0 0,0 1-1,-1 16 1,3-18-22,0 0 0,-1 0 0,0 0 0,0 0 0,-4 13 0,-1 6 33,-8 99 364,6-47-198,4-43-180,-1 1-6,0 37 1,6-40-2,-1-5 34,-3 40 0,-8-16 162,-6 60 58,15-93-209,2 37 1,0-39-25,0 0 0,-3 24 1,-2-16-12,2-8-12,0-1-1,0 21 1,3 97 522,0-132-553,0 0 0,-1 0 0,1 0-1,-1 0 1,1 0 0,-1 0-1,0 0 1,0 0 0,-1 3 0,-2 2 50,13-1 34,-9-6-89,0 1 0,1 0-1,-1-1 1,0 1 0,0 0 0,1-1-1,-1 1 1,0 0 0,0-1 0,0 1-1,0 0 1,0-1 0,0 1 0,0 1-1,0-2-9,0 0 1,0 0-1,0 0 0,0 0 0,0 0 0,0 0 0,0 0 0,0 0 1,1 0-1,-1 1 0,0-1 0,0 0 0,-1 0 0,1 0 1,0 0-1,0 0 0,0 0 0,0 0 0,0 0 0,0 0 0,0 1 1,0-1-1,0 0 0,0 0 0,0 0 0,0 0 0,0 0 1,0 0-1,0 0 0,0 0 0,0 0 0,0 0 0,0 0 0,0 0 1,-1 0-1,1 0 0,0 0 0,0 0 0,0 1 0,0-1 1,0 0-1,0 0 0,0 0 0,0 0 0,0 0 0,0 0 0,-1 0 1,1 0-1,0 0 0,0 0 0,0 0 0,0 0 0,0 0 0,0 0 1,0-1-1,0 1 0,-8 0 56,16 0 673,-16 0-855,16 0-264,-3-2-865,9-12 336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2976,'13'0'971,"-10"0"-155,0 0 469,68 0 2321,104 0-1799,-175 0-1830,1 0 0,-1 0 1,0 0-1,1 0 0,-1 0 1,1 0-1,-1 0 0,1 0 0,-1 0 1,0 0-1,1 0 0,-1 0 0,1-1 1,-1 1-1,0 0 0,1 0 0,-1 0 1,1-1-1,-1 1 0,0 0 0,1-1 1,-1 1-1,0 0 0,0 0 0,1-1 1,-1 1-1,0-1 0,0 1 0,1 0 1,-1-1-1,5-6-1000,-4 6 950,0 1-1,-1-1 0,1 1 1,0 0-1,0-1 1,0 1-1,0 0 1,0 0-1,-1 0 1,1 0-1,0 0 1,0 0-1,2 0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2560,'0'-17'5210,"0"14"-4495,0 3-699,0 0 0,0 0 0,0-1-1,0 1 1,0 0 0,0 0 0,0-1 0,0 1-1,1 0 1,-1-1 0,0 1 0,0 0 0,0 0-1,0-1 1,0 1 0,0 0 0,1 0 0,-1 0 0,0-1-1,0 1 1,0 0 0,1 0 0,-1 0 0,0-1-1,0 1 1,0 0 0,1 0 0,-1 0 0,0 0-1,0 0 1,1 0 0,-1 0 0,0-1 0,1 1-1,-1 0 1,0 0 0,0 0 0,1 0 0,-1 0 0,0 0-1,0 0 1,1 0 0,-1 0 0,0 1 0,1-1-1,-1 0 1,0 0 0,0 0 0,1 0 0,-1 0 0,1 1 12,0-1 1,0 0 0,0 0 0,0 0-1,0 0 1,0 0 0,0 0 0,-1 0 0,1 0-1,0 0 1,0 0 0,0-1 0,0 1 0,0 0-1,0-1 1,0 1 0,-1-1 0,1 1 0,0-1-1,0 1 1,0-1 0,0 0-13,-1 1-1,0 0 1,0 0-1,0-1 1,1 1 0,-1 0-1,0 0 1,1 0-1,-1-1 1,0 1 0,1 0-1,-1 0 1,0 0-1,0 0 1,1 0-1,-1 0 1,0 0 0,1 0-1,-1 0 1,0 0-1,1 0 1,-1 0 0,0 0-1,1 0 1,0 0-1,4-1 114,0 1 0,0-1-1,0-1 1,6-1-1,-5 1-59,1 0 0,-1 0 0,1 1-1,12-2 1,-11 3-35,0-1 0,0 0 0,1 0 0,8-4 0,-10 3 15,1 0 0,0 1 1,0-1-1,9 1 0,16 1 276,0 0-95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3488,'0'-30'2074,"0"27"-618,0 6-453,0 270 1749,-1-256-2659,0 0 1,-6 21-1,4-24 18,1 0 0,0 17 0,2 70 727,-1-100-869,1-1 1,0 1-1,0-1 1,0 1-1,0-1 1,0 1-1,0 0 1,0-1-1,0 1 1,0-1-1,0 1 1,0-1-1,0 1 1,0-1-1,1 1 1,-1-1-1,0 1 1,0-1-1,1 1 1,-1-1-1,0 1 1,0-1-1,1 1 1,-1-1-1,1 0 1,-1 1-1,0-1 1,1 0-1,-1 1 1,1-1-1,-1 0 1,1 1-1,-1-1 1,1 0-1,-1 0 1,1 0-1,-1 0 1,1 1-1,-1-1 1,1 0-1,-1 0 1,1 0-1,-1 0 1,1 0-1,0 0 1,5-3-1458,7-8-2043,-11 10 3288,-1 1-1,1 0 0,-1-1 0,0 1 0,1 0 0,-1-1 1,1 1-1,-1 0 0,2 0 0,-2 0 208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3808,'0'0'3040,"17"16"-2592,-1-16 672,0 0-640,17 0 512,16 0-544,17 0-160,-17 0-192,33 0 128,-33 0-128,0 0 96,1 0-96,-1 0-64,-33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4640,'-33'16'2112,"0"33"-1824,17 0 896,16-16-704,0 16 64,-17 17-320,17-17 640,0 0-480,0-16 96,0 16-288,0-16 192,17-17-256,-17 17-1088,0-16 512,16-1-4928,1 0 2976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5408,'0'0'2432,"17"16"-2112,-17 17 960,0-16-768,16 15 352,0 1-512,1 0-64,-1 16-160,0-16 320,1 16-224,-17 0 160,16-16-224,1 0 128,-17-17-160,0 0-2752,0 17 1440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51 5216,'0'17'2368,"-16"-1"-2048,-1 1 1312,17-1-960,-16 0-64,-1 17-384,1 0-32,0 16-96,-1-16 224,17 0-192,-16-1-96,16-15-64</inkml:trace>
  <inkml:trace contextRef="#ctx0" brushRef="#br0" timeOffset="1">230 19 4640,'14'-14'1504,"-14"14"-1481,0-1-1,1 1 1,-1 0 0,0 0 0,0 0-1,1-1 1,-1 1 0,0 0 0,1 0-1,-1 0 1,0-1 0,0 1 0,1 0 0,-1 0-1,0 0 1,1 0 0,-1 0 0,0 0-1,1 0 1,-1 0 0,0 0 0,1 0-1,-1 0 1,0 0 0,1 0 0,3 0 61,-2-1 39,1 1-1,0 0 0,0 0 0,0 0 1,0 0-1,0 0 0,0 0 0,0 1 1,0 0-1,5 1 0,-2 9 534,7-6-96,4 6-203,-9-8-181,-2 2-8,-4 9 251,-2 2-147,0-15-267,0 0-1,0 0 1,0-1-1,0 1 1,0 0 0,0-1-1,0 1 1,1 0 0,-1 0-1,0-1 1,0 1-1,1 0 1,-1-1 0,1 1-1,0 0 14,1 0 0,0-1 0,0 1 0,-1-1 0,1 1 0,0-1-1,0 0 1,0 0 0,-1 0 0,1 0 0,4-1 0,2 1-19,-1 1-7,1 0 1,0 0-1,13 4 1,-12-3-14,-1 0 1,1 0-1,16 1 1,8-3-44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3808,'0'0'1728,"0"16"-832,0 1-640,-16-1 384,16 17-352,0 0 64,0 0-224,0-1 64,0-15-96,0 15 96,0-15-128,0-1-32,0 1 0,0-1-2304,0 0 1248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4224,'16'0'1920,"17"17"-1664,-17-17 288,1 0-352,15 0-96,-15 0-32,16-17 0,-1 17-32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3904,'-16'16'1760,"-1"1"-1536,1-1 1376,16 17-928,-17-17 576,17 17-736,-16 16-352,16-16-128,0 16 160,0-16-96,0 0-448,16-17 160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82 148 6464,'0'0'2917,"-2"0"-2421,1 0-473,1 0-1,-1 0 1,1 0-1,-1 0 1,1 0 0,-1 0-1,1 0 1,0 0-1,-1 0 1,1 0 0,-1 0-1,1 0 1,-1 1-1,1-1 1,-1 0 0,1 0-1,0 0 1,-1 1-1,1-1 1,0 0 0,-1 0-1,1 1 1,0-1-1,-1 0 1,1 1 0,0-1-1,-1 0 1,1 1-1,0-1 1,0 1 0,0-1-1,-1 1 1,1-1-1,0 0 1,0 1 0,0-1-1,0 1 1,0-1-1,0 1 1,0-1 0,0 1-1,0-1 1,0 0-1,0 1 1,0-1 0,0 2-1,0-1 11,0 1 0,0 0 0,0 0 1,-1 0-1,1 0 0,0-1 0,-1 1 0,-1 3 0,-3 3 22,4-6-41,0 0 1,0-1 0,0 1 0,0 0-1,1-1 1,-1 1 0,0 0-1,1 0 1,-1 0 0,1 0 0,0-1-1,-1 1 1,1 0 0,0 0 0,0 0-1,0 0 1,0 0 0,1 0-1,-1 0 1,1 0 0,0 3 0,2 5-72,11 26-116,-14-35 201,1 1 1,0-1-1,0 0 0,0 0 0,0 0 0,0 0 0,0 0 1,0 0-1,0 0 0,0-1 0,1 1 0,-1 0 0,0 0 0,0-1 1,1 1-1,-1-1 0,1 1 0,-1-1 0,0 0 0,3 1 0,33-1 396,-21 0-233,-12 0-178,-1 0 0,-1 0-1,0 0 1,0 0-1,0 0 1,1 0 0,-1-1-1,0 1 1,0 0 0,0-1-1,0 0 1,1 1 0,-1-1-1,0 0 1,-1 0-1,1 0 1,0-1 0,0 1-1,0 0 1,-1-1 0,1 1-1,0-1 1,1-2 0,8-6-211,-9 7-10,-2 8-400,0 47 192,-2-17 398,-12 62 0,0-10 214,9-19 7,-6-2 149,6-4-133,-6-13-118,9-38-83,2-8-5,-1-1 1,1 0 0,-1 1 0,1-1 0,-1 0-1,0 0 1,-2 4 0,-11 7 235,7-7-87,-4 8 115,3-12-280,0-1 1,0-1-1,0 1 0,-1-1 1,1 0-1,0-1 0,-12-2 1,-13-11-78</inkml:trace>
  <inkml:trace contextRef="#ctx0" brushRef="#br0" timeOffset="1">312 1 5632,'13'0'1834,"-10"0"-532,0 2 4,8 9-436,-8-8-241,-3 0-304,-1 5-178,1-4-95,-1-1 0,1 1 0,0 0 0,0-1-1,1 1 1,-1 0 0,1-1 0,1 6 0,3-1 46,-4-6-57,0-1 0,0 1 0,0-1 1,0 1-1,0-1 0,-1 1 0,1-1 0,-1 1 1,1 0-1,-1-1 0,1 1 0,-1 0 0,0-1 1,0 1-1,0 2 0,0-2-56,0-1 1,1 1-1,-1 0 1,1 0-1,0 0 0,-1-1 1,1 1-1,0 0 1,0 0-1,0-1 1,0 1-1,0-1 0,0 1 1,3 1-1,-4-3-40,1 1-1,-1-1 1,1 1-1,-1-1 1,1 0 0,0 1-1,-1-1 1,1 0-1,0 0 1,-1 1-1,1-1 1,0 0-1,-1 0 1,1 0 0,0 0-1,-1 0 1,1 0-1,0 0 1,0 0-1,-1 0 1,1 0-1,0 0 1,0-1-1,2 1-287,13 0-1700,0 0 614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 3808,'-13'-13'1227,"12"12"-1197,1 1 0,-1-1 0,1 1 1,-1 0-1,0-1 0,1 1 1,-1 0-1,1 0 0,-1-1 0,1 1 1,-1 0-1,0 0 0,1 0 1,-1 0-1,0 0 0,1 0 0,-1 0 1,1 0-1,-1 0 0,0 0 1,1 0-1,-1 0 0,0 0 0,1 0 1,-2 1-1,2-1 52,-3 0 755,1 0-170,-7 0 49,1 0 1,-16-3-1,16-4-375,7 6-323,1 1 0,0-1 0,-1 1 0,1-1 0,0 1-1,-1 0 1,1-1 0,0 1 0,-1 0 0,1-1 0,-1 1-1,1 0 1,-1-1 0,1 1 0,-1 0 0,1 0 0,-1 0-1,1 0 1,-1-1 0,1 1 0,-1 0 0,1 0 0,-1 0-1,1 0 1,-1 0 0,1 0 0,-1 0 0,0 1 0,-1-2 36,0 1 0,0 0 0,0 0 1,1-1-1,-1 1 0,0-1 0,0 1 1,1-1-1,-1 0 0,0 0 0,1 0 1,-3-1-1,3 1 10,-1 0 0,1 0 0,-1 0 0,0 1-1,0-1 1,1 0 0,-1 1 0,0-1 0,0 1 0,0 0 0,1-1 0,-3 1 0,-31 0 865,25 0-692,25 0-166,53 0 41,82 0 96,552 0 43,716 0 2277,-1416 0-2432,-4 0-262,-12 0 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17 3808,'0'-13'1227,"0"13"-1219,0 0 1,0-1-1,0 1 1,0 0-1,0 0 1,0 0-1,0 0 1,0 0-1,0 0 1,0 0-1,0 0 1,0 0-1,0-1 1,0 1-1,0 0 1,0 0-1,0 0 1,0 0-1,0 0 1,0 0-1,0 0 1,0 0-1,0 0 1,0 0-1,0 0 1,0-1-1,0 1 1,0 0-1,-1 0 1,1 0-1,0 0 1,0 0-1,0 0 1,0 0 0,0 0-1,0 0 1,0 0-1,0 0 1,0 0-1,0 0 1,0 0-1,-1 0 1,1 0-1,0 0 1,0 0-1,0 0 1,0 0-1,0 0 1,0 0-1,0 0 1,0 0-1,0 0 1,0 0-1,-1 0 1,1 0-1,0 0 1,-6 0 270,1 1 0,-1 0 0,0 0 0,1 0 0,-1 1 0,1-1-1,-1 1 1,1 1 0,0-1 0,-8 5 0,2 1-1,0 0 1,0 0-1,-14 15 0,8-3-34,0 1 0,1 0 0,-13 25-1,27-42-215,-14 24 215,-22 54 1,23-47-107,1-5-44,8-18-69,0 1 0,1 0 0,0 0 0,-5 23 0,8-21 59,1-1 0,1 19-1,0-10 225,0-19-284,0-1 0,0 0 1,0 1-1,1-1 1,-1 1-1,1-1 1,0 1-1,0-1 0,0 0 1,0 0-1,2 4 1,0-3-110,0 0-1,0-1 1,1 0 0,-1 0 0,1 0 0,0 0 0,-1 0-1,1-1 1,0 0 0,7 3 0,-4-2-621,0 0 1,1 0-1,11 2 0,16-2-1335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4480,'0'-1'151,"0"-7"500,0 7-627,0 1-1,0 0 1,0 0-1,0 0 1,0 0 0,0-1-1,0 1 1,0 0-1,0 0 1,0 0-1,0 0 1,0-1 0,0 1-1,0 0 1,0 0-1,0 0 1,0 0 0,0-1-1,0 1 1,1 0-1,-1 0 1,0 0 0,0 0-1,0 0 1,0 0-1,0 0 1,0-1 0,1 1-1,-1 0 1,0 0-1,0 0 1,0 0-1,0 0 1,0 0 0,1 0-1,-1 0 1,0 0-1,0 0 1,0 0 0,0 0-1,1 0 1,-1 0-1,0 0 1,0 0 0,0 0-1,1 0 1,-1 0-1,0 0 1,0 0 0,0 0-1,22 11 409,-20-10-362,-1 0 0,1 0-1,-1 0 1,1 0 0,-1 0 0,0 0 0,1 0-1,-1 0 1,0 0 0,0 1 0,0-1 0,0 1-1,0-1 1,0 1 0,-1-1 0,1 1-1,0-1 1,-1 1 0,1 0 0,-1-1 0,1 1-1,-1 0 1,0-1 0,0 1 0,0 2-1,2 7 272,9 14 107,-9-6-231,0 1 0,-3 35 0,0-26-132,1-23-47,0 0 0,-1 1 1,0-1-1,0 0 0,-1 1 1,1-1-1,-1 0 0,-5 8 1,0 0 185,-19 25-1,17-25-3,-13 21 0,17-21-55,-6-9-26,10-4-134,1 0 0,0 0 1,-1 0-1,1-1 0,0 1 1,0 0-1,-1 0 0,1 0 1,0 0-1,0 0 0,0 0 1,0 0-1,0 1 0,0 12 11,0-12-80,3-2 198,79 0-785,-52 0 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5152,'0'0'4320,"16"0"-3616,1 16 128,-1-16-480,17 0-96,-1 0-160,18 0-1312,-18 0 640</inkml:trace>
  <inkml:trace contextRef="#ctx0" brushRef="#br0" timeOffset="1">476 0 4800,'16'0'2176,"1"0"-1888,-1 0 576,1 0-544,15 0 416,-15 17-416,-1-17-1504,17 0 640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5312,'0'0'2400,"-16"33"-2080,16-16 96,-16-1-288,16 33 32,0-16-96,-17 0-128,17 16 32,-16-16-2144,16-17 1152</inkml:trace>
  <inkml:trace contextRef="#ctx0" brushRef="#br0" timeOffset="1">312 131 5056,'-13'14'1642,"12"-13"-1614,1-1 0,0 1 0,-1-1 0,1 1 0,0-1-1,-1 1 1,1-1 0,0 1 0,0-1 0,0 1 0,-1-1-1,1 1 1,0 0 0,0-1 0,0 1 0,0-1-1,0 1 1,0 0 0,0-1 0,0 1 0,1-1 0,-1 2-1,0 72 1232,0-62-987,1-2-8,-2 0 0,1 0 0,-3 13 0,-8 23 173,8-27-309,2-8-49,-1 0 0,0 0 0,-1 0 0,-5 11 0,1-3 112,-1 2 102,0-1 1,-18 29 0,25-47-283,0 0 0,-1-1 0,1 0 1,0 1-1,-1-1 0,1 0 0,-1 0 0,1 1 0,-1-1 1,0 0-1,1-1 0,-1 1 0,0 0 0,0 0 0,1-1 1,-1 1-1,0-1 0,0 1 0,0-1 0,0 0 1,0 0-1,0 0 0,0 0 0,-2 0 0,2 0-2,-2 0-96,1-1 1,0 1-1,-1 0 0,1-1 1,0 0-1,0 1 1,0-1-1,0 0 0,-1-1 1,1 1-1,1-1 0,-1 1 1,0-1-1,0 0 1,-4-4-1,3 2-527,-1-1 0,1-1-1,0 1 1,0-1 0,1 1 0,-4-9 0,-10-19-1626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5216,'-16'0'2688,"16"16"-896,16 1-1760,1-1-5248,-1 0 2848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7232,'0'0'2314,"-3"8"-1396,0 2-783,0-1 0,1 1 0,0 0 0,0 0 0,1 18 0,1-7-46,0-1 99,-3 37-1,-2-30-98,2-6 91,0 0 0,0 25 1,3 49 261,0 1 529,0-103-1062,0 4 34,0 0-1,-1 0 0,1 0 0,1 0 1,-1 0-1,0 0 0,1 0 0,-1 0 0,1 0 1,0 0-1,0 1 0,0-1 0,1 0 0,-1 0 1,1 1-1,-1-1 0,5-4 0,7-6-208,-12 12 254,-1 1 1,0 0-1,0 0 0,1-1 1,-1 1-1,0 0 1,1-1-1,-1 1 1,0 0-1,0-1 1,0 1-1,1 0 0,-1-1 1,0 1-1,0 0 1,0-1-1,0 1 1,0-1-1,0 1 1,0 0-1,0-1 0,0 1 1,0-1-1,0 1 1,0 0-1,0-1 1,0 1-1,0-1 1,0 1-1,0 0 0,0-1 1,-1 1 9,1 0 1,0 0-1,0 0 1,0 0-1,0 0 1,0 0-1,0 0 1,0-1-1,0 1 1,0 0-1,0 0 1,0 0-1,0 0 1,0 0-1,0 0 1,0 0-1,0 0 1,0 0-1,0 0 1,0 0-1,0 0 1,0 0-1,0-1 1,0 1-1,0 0 1,0 0-1,0 0 1,0 0-1,0 0 1,0 0-1,0 0 1,0 0-1,0 0 1,1 0-1,-1 0 1,0 0-1,0 0 1,0 0-1,0 0 1,0 0-1,0 0 1,0 0-1,0 0 1,0 0-1,0-1 1,0 1-1,0 0 1,0 0-1,0 0 1,0 0-1,1 0 1,-1 0-1,0 0 1,0 0-1,0 0 1,0 0-1,0 0 1,0 0-1,0 0 1,0 0-1,0 0 1,0 1-1,0-1 1,0 0-1,0 0 1,0 0-1,1 0 1,-1 0-1,0 0 1,1 1-16,0-1 0,0 1 0,0 0 0,0 0 0,0 0 0,0 0 0,0 0 0,-1 0 0,1 0 0,0 0 0,-1 0 0,2 3 0,11 20-122,-11-19 142,-1-3 10,0 1-1,0 0 1,-1 0 0,1 0 0,-1 0 0,0 0 0,1 0 0,-1 0 0,-1 0 0,0 5 0,1 4 37,0-6 2,1 0 0,0 1 0,3 9 0,1 14 76,-16 33 218,9-33 296,1-28-597,0 0-1,0 0 1,0 0-1,0 0 0,0 0 1,0-1-1,0 1 1,-1 0-1,1-1 1,-3 3-1,4-4-38,-10 10 180,10-10-182,-1 0 0,1 0 0,0 0 0,0 0 0,0 0 0,-1 0 0,1 0 0,0 0-1,0-1 1,0 1 0,0 0 0,-1 0 0,1 0 0,0 0 0,0 0 0,0 0-1,0 0 1,-1 0 0,1 0 0,0 0 0,0-1 0,0 1 0,0 0 0,0 0 0,-1 0-1,1 0 1,0 0 0,0-1 0,0 1 0,0 0 0,-4-4 35,-7-3-247,10 7 135,-1-1-1,1 1 1,0-1 0,0 1-1,0-1 1,0 0 0,0 1-1,0-1 1,0 0 0,1 0-1,-1 1 1,0-1 0,0 0-1,0 0 1,0-1 0,0 0-12,1 1 0,-1-1 0,1 1 0,0-1 1,-1 1-1,1-1 0,0 1 0,0-1 0,0-1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2656,'-28'0'837,"23"0"-191,8 3 111,-2-2-683,0 0 0,0 0 1,0 0-1,1 0 0,-1 0 0,1 0 0,-1 0 1,0-1-1,1 1 0,-1 0 0,3 0 0,30 1 1073,239-2 597,-266 0-1687,1-1 0,-1 0 0,1 0 0,-1-1-1,13-5 1,-15 6 7,0-1-90,0 1 0,0 1 1,1-1-1,-1 1 0,0 0 0,6 1 0,-3-1-1099,-6 0 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5632,'0'0'2970,"3"0"-2399,-1 0-517,0 0 0,1 0-1,-1 1 1,0-1 0,0 0-1,0 1 1,1 0 0,-1-1 0,0 1-1,0 0 1,0 0 0,0 0 0,0 1-1,2 1 1,1 2 64,0 0 0,-1 0 0,7 9 0,-5-6-52,1 1-27,-1 0 0,0 0 0,-1 1 0,0-1 1,-1 1-1,0 0 0,0 1 0,2 11 0,8 33 114,18 83 307,-31-132-439,-1 0 1,0-1-1,0 1 0,0-1 0,-1 1 0,0-1 1,0 1-1,0-1 0,0 0 0,-1 1 0,0-1 0,0 0 1,-1 0-1,-4 7 0,0 2 29,2-3 32,-1 0-1,0 0 1,-1 0 0,0 0-1,-1-1 1,0-1-1,0 1 1,-1-1 0,-12 10-1,6-8 90,2-1-32,-24 15-1,17-19-223,7-4 5,-14 6-475,26-8 511,1 0-1,0 0 0,-1 0 1,1 0-1,0 0 1,0 0-1,-1 0 0,1 0 1,0 0-1,0-1 0,-1 1 1,1 0-1,0 0 1,0 0-1,-1 0 0,1-1 1,0 1-1,0 0 0,0 0 1,0 0-1,-1-1 1,1 1-1,0 0 0,0 0 1,0-1-1,0 1 0,0-1 1,-3-2-627,3 3 572,-1-1 0,0 1 0,0 0 0,0-1 0,1 1 0,-1 0 0,0 0 0,0-1 0,0 1 0,0 0 0,0 0 0,0 0 0,-1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5056,'0'-14'1642,"0"14"-1630,0 0 0,0 0 0,0-1 0,0 1 0,0 0 0,0 0-1,1 0 1,-1 0 0,0 0 0,0 0 0,0-1 0,0 1 0,0 0-1,0 0 1,0 0 0,0 0 0,0 0 0,0 0 0,0-1-1,0 1 1,1 0 0,-1 0 0,0 0 0,0 0 0,0 0 0,0 0-1,0 0 1,0 0 0,0 0 0,1 0 0,-1 0 0,0 0 0,0 0-1,0-1 1,0 1 0,0 0 0,1 0 0,-1 0 0,0 0 0,0 0-1,0 0 1,0 0 0,0 1 0,1-1 0,-1 0 0,0 0-1,0 0 1,0 0 0,0 0 0,0 0 0,0 0 0,1 0 0,-1 0-1,60 0 2432,-59 0-2400,0 0 0,1 0 1,-1 0-1,0 0 0,0 0 0,0 1 0,1-1 1,-1 0-1,0 0 0,0 1 0,0-1 0,0 1 0,0-1 1,0 1-1,0-1 0,0 1 0,0 0 0,0 0 1,0-1-1,0 1 0,0 0 0,0 0 0,0 0 0,-1 0 1,1 0-1,0 0 0,-1 0 0,1 0 0,-1 0 1,1 0-1,-1 1 0,1 1 0,4 7 255,0-2-153,-4-6-119,0-1 0,0 1 0,-1-1-1,1 1 1,0-1 0,0 1 0,-1 0 0,1-1 0,-1 1 0,1 0-1,-1-1 1,0 1 0,0 0 0,0 3 0,1 17 106,0-10-64,-1 0-1,0 0 1,-1 0-1,-3 13 0,-2-8 43,5-13-80,0-1 0,0 0 0,0 0 0,0 0 0,0 1 0,0 6 0,1-8 34,1-1-61,0-1 0,0 0 0,0 0 0,1 0 0,-1 0 0,0-1-1,0 1 1,0 0 0,0 0 0,0-1 0,0 1 0,2-1 0,17-12-156,-14 9-5,0 1 0,1-1 0,6-2 1,33-11-307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4736,'0'0'1530,"6"-3"-932,-1 1-514,-2 0-26,-1 1 1,1-1 0,0 1 0,0 0 0,1 0-1,-1 0 1,0 0 0,0 1 0,0-1 0,1 1-1,3 0 1,1-1 33,0 0 1,-1 0-1,15-4 0,-14 3-27,1 0 0,-1 0 0,18-1 0,121 3 1722,-147 3-1376,1 13-97,-1-6-243,1 0-1,-2-1 1,1 1-1,-3 12 0,-8 2-96,9-15 66,1 1 1,0-1-1,1 14 1,0-10-5,0 1 1,-4 23 0,-18 56 48,11 8-26,-8-10 22,-6 34 67,22-104-103,-13 78 209,-4-14-36,-7 32 252,16-57-267,-8 46 415,17-81-493,2-14-57,-1-1 1,-4 15 0,4-20-32,-1-1 0,0 1 1,0-1-1,-4 6 0,-3 6 75,-2 25 160,10-39-226,0 0-1,0 0 0,-1-1 1,1 1-1,0 0 0,-1-1 1,0 1-1,-2 1 0,-2 2 139,-19 17 517,3-15-365,19-6-285,-1 0-21,0 0 0,-1-1 0,1 1 0,-9-1 0,13 0-30,-51 0-779,12 0 166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3328,'0'0'1061,"0"-2"-634,0-12 5258,0 19-5173,0 4-257,-1-3-85,0 0 0,1 0 0,0 0 0,1 0 0,-1 0 0,4 12 0,4 13 62,-4-17-103,0 0 0,10 23 0,-8-24-239,1 1-1,1-1 1,0-1 0,0 1 0,20 20 0,-26-31-361,-1-1 1,1 1-1,-1-1 1,1 1 0,0-1-1,0 0 1,0 0 0,-1 0-1,4 1 1,-1-1-215,0 0 0,1-1 0,-1 1 1,9-1-1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4800,'-16'0'2176,"-1"0"-1888,1 0 1696,-1 16-1152,1 0 448,-17 17-768,-16 0-224,16 16-192,-16 0 416,16 0-288,1-16-32,15 0-96,-16 0-1056,17-17 512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3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4064,'1'1'149,"1"-1"0,0 0-1,0 0 1,0 1 0,-1-1 0,1 1 0,0-1-1,-1 1 1,1 0 0,0 0 0,-1-1 0,1 1 0,1 2-1,4 1 25,5 1 568,-10-4-588,0 0 1,1 0-1,-1 0 0,0 1 0,0-1 0,0 0 1,0 1-1,0-1 0,-1 1 0,3 2 0,2 2 54,-4-5-172,0 1-1,0-1 1,-1 1-1,1 0 0,0 0 1,-1 0-1,1 0 1,-1 0-1,1 0 1,-1 0-1,0 0 0,0 1 1,0-1-1,0 0 1,-1 1-1,1-1 1,0 4-1,-1-4-4,0 0 0,1 0-1,-1 0 1,0 0 0,1-1 0,0 1 0,-1 0 0,1 0-1,1 2 1,3 8 125,-16 18 341,8-24-261,-8 7 5,9-8-108,2-4-103,-1 0 0,1 0 0,0-1 0,-1 1 0,1-1 0,0 1 0,-1 0 0,1-1 0,-1 1 0,1-1 0,-1 1 0,1-1 0,-1 1 0,1-1 0,-1 1 0,1-1 0,-1 0 0,0 1 0,1-1 0,-1 0 0,-1 1 1,-3 1 52,-9 9 340,14-11-418,0 0 1,0 1-1,0-1 1,0 0 0,0 0-1,0 0 1,0 0-1,-1 0 1,1 0-1,0 0 1,0 0 0,0 0-1,0 0 1,0 0-1,0 1 1,0-1 0,0 0-1,0 0 1,0 0-1,0 0 1,0 0-1,0 0 1,0 0 0,-1 1-1,1-1 1,0 0-1,0 0 1,0 0 0,0 0-1,0 0 1,0 0-1,0 1 1,0-1 0,1 0-1,-1 0 1,0 0-1,0 0 1,0 0-1,0 0 1,0 0 0,0 1-1,0-1 1,0 0-1,0 0 1,0 0 0,0 0-1,0 0 1,0 0-1,0 0 1,1 0-1,-1 0 1,0 1 0,0-1-1,0 0 1,0 0-1,0 0 1,2 1 11,-1 0-1,0 1 1,1-1 0,-1 0-1,0 0 1,1 0 0,-1 0 0,1-1-1,-1 1 1,1 0 0,0-1-1,-1 1 1,1-1 0,0 1-1,-1-1 1,1 0 0,3 1 0,-2-1 28,0 0 0,1 0 0,-1 1 0,0 0 1,0-1-1,1 1 0,-1 1 0,3 0 1,11 4 79,-11-5-50,0 0-1,0 0 0,11-1 1,-17 0-74,47 0 192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4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2976,'0'0'971,"0"-3"-603,0-6 1156,0 18-963,3-1-391,-1-2-100,0-1-1,0 1 0,0 0 1,0 0-1,-1 0 0,0 0 1,0 0-1,-1 7 0,0 0-324,1 12 154,-1-24 110,0-1 1,0 1-1,0-1 1,0 1-1,0-1 1,1 1-1,-1-1 1,0 1-1,0-1 1,1 1 0,-1-1-1,0 1 1,1-1-1,-1 0 1,1 1-1,-1-1 1,0 0-1,1 1 1,-1-1-1,1 0 1,-1 1-1,1-1 1,-1 0-1,1 0 1,-1 1-1,1-1 1,-1 0-1,1 0 1,-1 0-1,1 0 1,-1 0-1,2 0 1,6 3 203,-2 0-206,1-1-1,-1 0 1,1 0-1,0 0 1,-1-1-1,1 0 1,0 0 0,0-1-1,0 0 1,0 0-1,0 0 1,10-3-1,44-8 85,4 6-11,1-6 5,76-6-74,-117 15-11,51 1 0,-44 1 21,-9 1-80,43 7 0,-34-3-100,5 0 52,-13-3 94,40 10 0,-32-3 33,89 31 141,-102-32-151,-7-5 8,-1 2-1,0 0 1,13 7-1,-20-9 28,1-1 0,-1 1 0,1-1 0,0 0 0,7 1 0,-9-2-49,0 0 0,-1 0 1,1 0-1,0 0 0,-1 0 1,1 0-1,-1 0 0,0 1 1,1 0-1,1 1 0,2 0-54,1-4 32,-14 5-108,6-4 128,1 1 0,0 0 0,-1-1 0,1 1 0,0 0 0,0-1-1,-1 1 1,1 0 0,0-1 0,0 1 0,0 0 0,0-1 0,0 1 0,0 1 0,0-2 6,0-1-3,0 0 0,0 0 0,0 1-1,0-1 1,0 0 0,0 1 0,0-1 0,1 0-1,-1 1 1,0-1 0,0 0 0,1 1 0,-1-1-1,1 0 1,0 0 1,-1 1 0,1-1-1,0 1 1,0 0 0,0 0-1,-1-1 1,1 1 0,0 0 0,0 0-1,0 0 1,0 0 0,0 0-1,1 0 1,0 0 2,0 0-1,0-1 1,0 1 0,0 0-1,-1-1 1,1 1 0,0-1-1,0 0 1,-1 1 0,1-1-1,0 0 1,-1 0 0,1 0-1,-1 0 1,1-1 0,-1 1-1,1 0 1,1-3 0,15-12 1,-13 14 0,-1 0 0,1 0-1,-1 0 1,1 0 0,0 1 0,6-2 0,10-2-45,4-6-121,19 6 64,-19 0 89,-17 3 24,0 0-1,1 0 1,0 1-1,-1 1 1,1-1 0,16 3-1,38 9 261,5-6-69,11 6-102,-37-7-71,80 11 361,-75-7-119,0-3 0,95-1 0,-110-4-208,13 0-4,101-3 56,-67-8 34,-43 7-80,-22 4 21,-1-1-1,1-1 1,0-1-1,-1 0 1,0 0-1,0-2 1,24-10-1,-21 7 164,30-16 346,-44 22-579,0 1 1,-1 0 0,0-1 0,1 1-1,-1 0 1,0-1 0,1 0 0,-1 1-1,0-1 1,0 0 0,0 0-1,-1 1 1,1-1 0,0 0 0,-1 0-1,1 0 1,-1 0 0,0 0 0,1 0-1,-1 0 1,0 0 0,0-3-1,2-15 125,5 5-246,-6 14-113,0-1 0,0 1 0,-1 0 0,1-1 0,0 1 0,-1-1 0,1 1 0,-1-1 0,0 1 0,1-3 0,-1 1-1349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4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197 3232,'13'-14'1035,"-12"14"-1019,-1 0 0,0 0 0,0-1 0,1 1 1,-1 0-1,0 0 0,0 0 0,1-1 0,-1 1 1,0 0-1,1 0 0,-1 0 0,0 0 0,1 0 1,-1 0-1,0 0 0,1-1 0,-1 1 0,0 0 1,1 0-1,-1 0 0,0 0 0,1 0 0,-1 1 1,1-1-1,1 0 67,1 0 0,0-1 0,-1 1 1,1 0-1,0-1 0,-1 1 0,1-1 0,-1 0 1,1 0-1,-1 0 0,1 0 0,-1-1 0,0 1 1,4-3-1,-6 4-31,0-1 0,0 1 0,1 0 0,-1-1-1,0 1 1,1 0 0,-1-1 0,0 1 0,1 0 0,-1 0 0,1-1 0,-1 1 0,0 0 0,1 0 0,-1 0 0,1 0-1,-1 0 1,1-1 0,-1 1 0,1 0 0,-1 0 0,0 0 0,1 0 0,-1 0 0,1 0 0,0 1 0,4-2 354,-4-1-280,-1 0 0,1 0 0,-1 0 1,1 0-1,-1 1 0,0-1 0,0 0 1,0 0-1,0 0 0,0-3 0,0 1 203,0 4-318,0 0 0,0 0 1,0 0-1,0 0 0,0-1 0,0 1 0,0 0 0,0 0 0,0 0 1,0 0-1,-1 0 0,1-1 0,0 1 0,0 0 0,0 0 1,0 0-1,0 0 0,0 0 0,0 0 0,0 0 0,0-1 1,0 1-1,-1 0 0,1 0 0,0 0 0,0 0 0,0 0 1,0 0-1,0 0 0,0 0 0,-1 0 0,1 0 0,0 0 0,0 0 1,0 0-1,0 0 0,0 0 0,-1 0 0,1 0 0,0 0 1,0 0-1,0 0 0,0 0 0,0 0 0,-1 0 0,1 0 1,0 0-1,0 0 0,0 0 0,0 0 0,0 0 0,0 0 1,-1 1-1,-4-2 129,-1 0 1,0 0-1,-8-2 1,-20-5 118,17 6-128,-28 1 0,-27-2 7,34 0-105,-123-7 46,-24 2-15,-29-1-213,124 7 330,1-4 0,-93-18 1,78 11 76,57 9-379,-64-15 0,84 8-162,22 9-148,7 1-55,12 1-170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17 4160,'-27'-13'1333,"21"10"-821,4 3-165,1 0-324,1 0 0,-1 0 0,1 0 0,-1 0 1,1 0-1,0 0 0,-1 0 0,1 0 0,-1 0 0,1 0 0,-1 0 1,1 0-1,0 0 0,-1 1 0,1-1 0,-1 0 0,1 0 0,0 1 1,-1-1-1,1 0 0,0 0 0,-1 1 0,1-1 0,0 0 0,0 1 1,-1-1-1,1 1 0,0-1 0,0 0 0,-1 1 0,-4 6 268,-8-1 253,-37 24 245,4-10-484,-60 18-1,84-31-294,5-2 33,-25 5 1,19-5 18,-2 6 45,13-8-18,9-2-74,0-1 1,1 1-1,-1 0 0,0 0 0,1 0 0,-1 0 1,0 0-1,1 0 0,-1 1 0,1-1 1,0 1-1,0 0 0,-1 0 0,1 0 0,0 0 1,0 0-1,1 0 0,-4 5 0,5-6-7,-1 0 0,1 0-1,0 0 1,0-1 0,-1 1-1,1 0 1,0 0 0,0 0-1,0 0 1,0 0 0,0 0 0,0 0-1,1 0 1,-1 0 0,0 0-1,0-1 1,1 1 0,-1 0-1,0 0 1,1 0 0,-1 0-1,1 0 1,0 1 0,18 17 293,-11-12-179,1 2 75,-2-1-104,0-1 0,1 0 0,0 0 0,1 0 0,0-1 0,16 9 0,-20-13-126,-1 1-1,0 0 1,0 0-1,0 0 1,0 0-1,0 1 1,5 7-1,5 3-311,-10-11 275,0 0 0,0 0-1,0 0 1,0-1 0,6 3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246 148 3136,'-14'0'1029,"14"0"-1022,0 0 0,0 0 0,0 0 0,0 0 0,0 0 0,0 0 0,0 0 0,0 0 0,0 0 0,-1 0 0,1 0 0,0 0 0,0 0 0,0 0 0,0 0 0,0 0 1,0 0-1,0 0 0,0 0 0,0 0 0,0 0 0,-1 0 0,1 0 0,0 0 0,0 0 0,0 0 0,0 0 0,0 0 0,0 0 0,0 0 0,0 0 0,0 0 0,0 0 0,0-1 0,0 1 0,0 0 0,0 0 0,0 0 0,0 0 0,-1 0 0,1 0 0,0 0 0,0 0 0,0 0 0,0 0 0,0-1 0,0 1 0,0 0 0,0 0 0,0 0 0,0 0 0,0 0 0,0 0 0,1 0 0,-1 0 0,0-1 0,0-9 201,0 9-204,0 1-1,0 0 0,0 0 1,-1 0-1,1 0 0,0 0 1,0 0-1,0 0 1,0 0-1,0 0 0,0-1 1,0 1-1,0 0 0,0 0 1,0 0-1,0 0 0,0 0 1,1 0-1,-1 0 1,0 0-1,0 0 0,0 0 1,0-1-1,0 1 0,0 0 1,0 0-1,0 0 1,0 0-1,0 0 0,0 0 1,0 0-1,0 0 0,0 0 1,0 0-1,0 0 0,1 0 1,-1 0-1,0 0 1,0 0-1,0 0 0,0 0 1,0 0-1,0 0 0,0 0 1,0 0-1,0 0 1,0 0-1,1 0 0,-1 0 1,0 0-1,0 0 0,0 0 1,0 0-1,0 0 0,0 0 1,0 0-1,1 0 6,0 0-1,-1 0 1,1 0-1,-1 0 1,1-1 0,0 1-1,-1 0 1,1 0-1,-1 0 1,1-1-1,-1 1 1,1 0 0,-1 0-1,1-1 1,-1 1-1,1 0 1,-1-1-1,1 1 1,-1-1 0,1 1-1,-1-1 1,0 1-1,1-1 1,-1 0-1,1 1 16,-1-1-1,1 0 1,-1 1-1,1-1 1,-1 1-1,1-1 0,-1 1 1,1-1-1,-1 1 1,1-1-1,0 1 1,-1-1-1,1 1 0,0 0 1,0-1-1,-1 1 1,1 0-1,0 0 1,0 0-1,-1-1 0,1 1 1,0 0-1,0 0 1,0 0-1,-1-2 158,1-3-148,-1 1 198,0-1 1,0 1-1,0-1 1,0 1 0,-1-1-1,-1-7 1,-5 8-19,2 0-20,3-10 51,2 3-180,0 11-62,0 0-1,0 0 0,0 0 0,0 0 0,0 0 0,0 0 0,0 0 0,0-1 1,0 1-1,0 0 0,0 0 0,0 0 0,0 0 0,0 0 0,0 0 0,0 0 1,0 0-1,0 0 0,0-1 0,0 1 0,0 0 0,0 0 0,0 0 0,0 0 0,0 0 1,0 0-1,0 0 0,0 0 0,0 0 0,0 0 0,0 0 0,-1 0 0,1 0 1,0-1-1,0 1 0,0 0 0,0 0 0,0 0 0,0 0 0,0 0 0,0 0 1,0 0-1,0 0 0,-1 0 0,1 0 0,0 0 0,0 0 0,0 0 0,0 0 1,0 0-1,0 0 0,0 0 0,0 0 0,0 0 0,0 0 0,-1 0 0,1 1 2,-1-1 0,1 0 0,-1 0 0,1 0 0,-1 0 0,1 0 0,-1-1 0,1 1 0,-1 0 0,1 0 0,-1 0-1,1 0 1,-1-1 0,1 1 0,-1 0 0,1 0 0,-1-1 0,1 1 0,0 0 0,-1-1 0,1 1 0,0 0 0,-1-1 0,1 1-1,0 0 1,-1-1 0,1 1 0,0-1 0,0 1 0,-1-1 0,1 1 0,0-1 0,0 1 0,0-1 0,0 1 0,0-1-1,0 1 1,-1-1 0,1 1 0,0-1 0,1 0 0,-1-2 264,-8 3-169,6 1-88,0-1-1,-1 0 0,1 0 1,0 0-1,0-1 0,0 1 1,0 0-1,0-1 0,-4-1 1,-2-3-15,6 4 7,1 0 1,-1 0-1,1 0 1,-1 1-1,1-1 1,-1 0-1,0 1 1,1-1-1,-1 1 0,0-1 1,1 1-1,-1 0 1,0 0-1,-3 0 1,-90 0 114,94 0-120,1-1 1,-1 1-1,1 0 1,-1 0-1,1 0 0,-1 0 1,1 0-1,-1 0 1,1 0-1,-1 0 0,1 0 1,-1 1-1,1-1 0,-1 0 1,1 0-1,-1 0 1,1 1-1,-1-1 0,1 0 1,-1 0-1,1 1 1,0-1-1,-1 0 0,1 1 1,-1-1-1,1 0 1,0 1-1,-1-1 0,1 1 1,0-1-1,-1 2 1,-3 4-160,0-3 91,-3 3-2,6-5 70,1 0 1,0 1 0,-1-1 0,1 0-1,0 1 1,0-1 0,0 1 0,0-1-1,0 0 1,0 1 0,0-1-1,1 1 1,-1-1 0,0 0 0,1 1-1,-1-1 1,1 0 0,0 1 0,-1-1-1,2 1 1,5 15 2,-5-8 0,4 9 5,18 7 38,-2 13 58,-19-35-92,-1-1-1,1 1 1,-1-1-1,1 1 0,5 2 1,1 2-1,-2-2-12,-1 2 0,0-1 0,-1 1 0,0-1 1,0 1-1,0 1 0,5 10 0,7 11 45,-15-26-64,12 21 336,-14-23-295,1-1-1,-1 1 0,0 0 0,0 0 0,1 0 0,-1-1 1,0 1-1,0 0 0,0 0 0,0 0 0,0 0 0,0-1 0,0 1 1,0 0-1,0 0 0,0 0 0,-1 0 0,1-1 0,0 1 0,0 0 1,-1 0-1,1-1 0,-1 1 0,1 0 0,-1 1 0,-16 3 15,8-2 46,0 0 0,0-1 0,0 0-1,0 0 1,0-1 0,-19 0-1,-51-1 1145,77 0-1209,0 0 1,1-1-1,-1 1 1,0 0-1,0-1 1,1 1-1,-1-1 1,0 0 0,1 1-1,-1-1 1,0 0-1,-2-2 1,3 3-28,1-1 0,-1 1 1,1-1-1,-1 0 0,1 1 1,-1-1-1,1 0 0,-1 1 1,1-1-1,-1 0 0,1 1 1,0-1-1,-1 0 0,1 0 1,0 1-1,0-1 0,0 0 1,0 0-1,0 0 0,-1 1 1,1-1-1,1 0 0,-1 0 1,0 0-1,0 1 0,0-1 1,0 0-1,0 0 0,1 1 1,-1-1-1,1-1 0,13-14-1612,2-1 410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2496,'0'0'1824,"-2"0"-1499,-64 0 1494,64 0-1795,1 0 0,-1 1 0,0-1 1,1 0-1,-1 1 0,1 0 0,-1-1 0,1 1 1,-1 0-1,1 0 0,-2 0 0,1 1-19,0-1 0,0 0-1,1 0 1,-1 0 0,0-1-1,0 1 1,0 0 0,0-1-1,0 1 1,0-1 0,-3 0-1,3 0 2,0 1-1,1-1 0,-1 0 0,0 0 1,0 1-1,1-1 0,-1 1 0,1 0 1,-1-1-1,0 1 0,1 0 0,-1 0 0,-1 1 1,-5 3 70,-3-1 12,10-3-76,0-1-1,0 0 1,0 1 0,0-1-1,0 0 1,0 1 0,0-1-1,0 1 1,0 0 0,1-1-1,-1 1 1,0 0 0,0-1-1,0 1 1,1 0 0,-1 0-1,0 0 1,1 0 0,-1-1-1,1 1 1,-1 0-1,1 0 1,-1 2 0,-5 27 148,-10 38 234,4-34-177,-2 5-20,13-36-182,0 0 0,1 0 0,-1-1 1,1 1-1,0 0 0,0 0 1,0 0-1,0-1 0,0 1 0,2 5 1,0-3-5,0 0 0,0 0 0,1-1 0,4 7 0,4 9-45,-8-12 17,-3-6 33,0-1-1,1 1 1,-1 0 0,1-1 0,0 1 0,-1-1-1,1 1 1,0-1 0,0 0 0,0 1-1,0-1 1,0 0 0,0 0 0,0 1 0,1-1-1,-1 0 1,0 0 0,3 1 0,23 12 219,-25-13-213,0-1 1,0 1 0,0-1-1,0 1 1,0-1 0,0 0-1,0 0 1,0 0 0,0 0-1,0 0 1,0 0-1,0 0 1,0-1 0,0 1-1,4-2 1,-1-1-16,1-1 0,-1 1 0,1-1 1,-1 0-1,-1 0 0,1-1 0,0 1 0,-1-1 0,0 0 0,0-1 1,5-8-1,-1-3 32,0 0 0,9-30 0,-12 33-74,-2 7 36,0-1 0,-1 0 0,0 0 1,0 0-1,-1-1 0,0-14 0,-1 11-30,-1 9 17,1 0 0,0 0 0,0 0 0,0 0 0,0 0 1,0 0-1,1 0 0,-1 0 0,1 0 0,1-4 0,3-1-9,-4 6 16,0 1-1,0-1 1,0 1-1,0-1 1,0 1 0,-1-1-1,1 0 1,-1 1 0,1-1-1,-1 0 1,0 1 0,1-1-1,-1-2 1,0-10-256,0 14 258,0 0 0,0 0 1,0 0-1,0 0 1,0 0-1,0 0 0,0 0 1,0 0-1,0 0 1,0 0-1,0-1 0,0 1 1,0 0-1,0 0 0,0 0 1,0 0-1,0 0 1,0 0-1,0 0 0,0 0 1,0 0-1,0 0 0,0-1 1,0 1-1,0 0 1,0 0-1,0 0 0,0 0 1,0 0-1,0 0 1,0 0-1,0 0 0,0 0 1,1 0-1,-1 0 0,0 0 1,0 0-1,0 0 1,0 0-1,0 0 0,0 0 1,0 0-1,0 0 0,0 0 1,0-1-1,1 1 1,-1 0-1,0 0 0,0 1 1,0-1-1,0 0 0,0 0 1,0 0-1,0 0 1,0 0-1,1 0 0,-1 0 5,1 0 0,-1 0 0,1 0 0,-1 0 0,1 0 0,-1 0 0,1 0 0,-1 0 0,1 0 0,-1 0-1,0 0 1,1 1 0,-1-1 0,1 0 0,-1 0 0,1 1 0,-1-1 0,0 0 0,1 1 0,-1-1 0,1 0 0,-1 1-1,0-1 1,0 0 0,1 1 0,-1-1 0,0 1 0,1 0 0,1 16 326,0 5-109,4-6-118,-5-12-82,1-1 1,-1 0-1,0 1 1,0-1-1,-1 1 0,1 0 1,0 4-1,-2-6-5,1-1-1,0 0 1,0 1 0,0-1 0,0 0-1,0 1 1,1-1 0,-1 0-1,0 1 1,1-1 0,-1 0 0,1 1-1,-1-1 1,1 0 0,-1 0-1,1 0 1,0 0 0,0 1 0,0-1-1,-1 0 1,1 0 0,0-1-1,0 1 1,0 0 0,0 0 0,1 0-1,0 0 1,12 5 125,-10-2-110,-4-4-63,0 0-1,0 0 1,0 0-1,0 0 1,0 1-1,0-1 1,0 0-1,0 0 1,0 0-1,0 0 1,0 0-1,1 0 1,-1 0-1,0 1 1,0-1-1,0 0 1,0 0-1,0 0 1,0 0-1,1 0 1,-1 0-1,0 0 0,0 0 1,0 0-1,0 0 1,1 0-1,-1 0 1,0 0-1,0 0 1,0 0-1,0 0 1,0 0-1,1 0 1,-1 0-1,0 0 1,0 0-1,0 0 1,0 0-1,0 0 1,1 0-1,-1 0 1,0 0-1,0 0 1,0 0-1,0-1 1,0 1-1,0 0 0,1 0 1,-1 0-1,0 0 1,9-5-1270,-8 4 1116,1 0 1,-1 1-1,1 0 0,-1-1 0,0 1 1,1 0-1,-1 0 0,1 0 1,1 0-1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99 115 3136,'0'0'1029,"-3"0"-629,-8 0-144,11 0-249,0 0 0,0 0 1,0 0-1,0 0 0,0 0 0,0 0 0,-1 0 0,1 0 0,0 0 0,0 0 0,0 0 1,0 0-1,0 0 0,0 0 0,0 0 0,0 0 0,0 0 0,0 0 0,-1 0 0,1 0 1,0 0-1,0 0 0,0 0 0,0 0 0,0 0 0,0 0 0,0 0 0,0 0 0,0 0 1,0 0-1,0 0 0,0 0 0,-1 1 0,1-1 0,0 0 0,0 0 0,0 0 0,0 0 1,0 0-1,0 0 0,0 0 0,0 0 0,0 0 0,0 0 0,0 1 0,0-1 0,0 0 1,0 0-1,0 0 0,0 0 0,0 0 0,0 0 0,0 0 0,0 0 0,0 0 0,0 1 1,0 206 2738,0-200-2702,0 0 0,-1 0 0,0 0 0,-1 0 0,-2 10 0,-1-1 71,-1 8-7,6-17-34,-1-1 0,-1 0 0,1 0 0,-1 1 0,0-1 0,-1 0 0,1-1 0,-1 1 0,-1 0 0,-3 5 0,7-11-68,-1 1-1,1-1 1,0 1-1,0-1 1,-1 0-1,1 0 0,-1 1 1,1-1-1,0 0 1,-1 0-1,1 1 1,0-1-1,-1 0 1,1 0-1,-1 0 0,1 0 1,-1 1-1,1-1 1,-1 0-1,1 0 1,0 0-1,-1 0 1,1 0-1,-1 0 0,1 0 1,-1-1-1,-4 3 35,1 1-6,-1 0 69,-3-9 3,8 6-104,0-1 2,0 1-1,-1 0 1,1 0-1,0-1 1,0 1-1,0 0 1,-1 0-1,1-1 1,0 1-1,0 0 1,0-1-1,0 1 1,0 0-1,-1-1 1,1 1-1,0 0 1,0-1-1,0 1 1,0 0-1,0-1 1,0 1-1,0 0 1,0-1-1,0 1 1,0-1-1,3-23 82,8-1-37,-8 6-58,-3 14 4,1 0-1,0 1 1,-1-1 0,2 0-1,-1 1 1,0-1 0,1 1-1,0 0 1,0-1 0,5-6-1,5-5-18,-4 7 1,-1-1-1,0 0 1,5-11 0,32-50-101,-38 63 122,10-11 3,-2 2 0,-12 4 10,-2 13-9,0 0 0,0 0 0,0-1 0,0 1 0,0 0-1,0 0 1,0 0 0,0 0 0,0 0 0,0 0 0,0 0-1,0 0 1,0 0 0,0 0 0,0-1 0,0 1 0,0 0 0,0 0-1,0 0 1,0 0 0,0 0 0,0 0 0,0 0 0,0 0-1,0 0 1,1 0 0,-1 0 0,0-1 0,0 1 0,0 0-1,0 0 1,0 0 0,0 0 0,0 0 0,0 0 0,0 0 0,0 0-1,0 0 1,0 0 0,1 0 0,-1 0 0,0 0 0,0 0-1,0 0 1,0 0 0,0 0 0,0 0 0,0 0 0,0 0-1,0 0 1,0 0 0,1 0 0,-1 0 0,0 0 0,0 0 0,0 0-1,7 0 49,-9 0 83,1 1-118,1-1 0,-1 1 1,1 0-1,-1-1 0,0 1 0,1 0 0,-1-1 0,1 1 1,-1 0-1,1 0 0,0-1 0,-1 1 0,1 0 0,0 0 1,0 0-1,-1 0 0,1-1 0,0 1 0,0 0 1,0 0-1,0 0 0,0 1 0,0 146 786,1-135-780,1 1 0,0-1 0,6 22 0,-7-31-4,0 4 81,0 1 0,0-1 0,-1 17 0,0-12-26,0-12-57,0 1 0,0 0 0,0-1 0,0 1 1,0 0-1,0-1 0,1 1 0,-1-1 0,1 1 1,-1 0-1,1-1 0,0 1 0,0-1 1,0 1-1,-1-1 0,1 0 0,1 1 0,-1-1 1,2 2-1,-3-3 0,3 3 680,-2-3-675,-1 0 0,1 0 0,0 1 1,-1-1-1,1 0 0,-1-1 0,1 1 1,0 0-1,-1 0 0,1 0 1,0 0-1,-1 0 0,1-1 0,-1 1 1,1 0-1,-1 0 0,1-1 0,-1 1 1,1 0-1,-1-1 0,1 1 1,-1-1-1,1 1 0,-1-1 0,1 0 1,0-1-51,-1 0 1,0 0-1,1 0 1,-1 0 0,0 0-1,0-1 1,0-2-1,-1-7-2,1 4-44,1 0 1,1-14-1,9-6-115,-7 7 42,-3 14 99,0-1-1,1 0 1,0 0 0,1 1-1,3-10 1,-3 11 4,-1 0 0,0-1 0,2-8 1,-3 11 39,0 0 0,0 0-1,0 0 1,0 0 0,1 1 0,-1-1 0,1 0 0,0 1 0,0 0 0,0-1 0,4-3 0,8-7-25,-14 14 17,1-1 0,-1 1 0,1 0 1,-1-1-1,1 1 0,-1 0 0,1 0 0,-1-1 1,1 1-1,0 0 0,-1 0 0,1 0 0,0-1 1,-1 1-1,1 0 0,-1 0 0,1 0 1,0 0-1,-1 0 0,1 0 0,0 0 0,-1 1 1,1-1-1,-1 0 0,2 1 0,-2-1-11,6 2-65,-3 2 80,0-1-1,0 1 0,0 0 1,-1 0-1,1 0 0,-1 0 0,0 0 1,0 0-1,-1 1 0,1-1 1,0 6-1,2 2-2,3 2 67,0-1 0,18 24 0,-17-25 12,-7-10-53,0 0 0,1-1 0,-1 1 0,0-1 0,1 0 1,0 1-1,-1-1 0,1 0 0,0 0 0,0 0 0,-1 0 0,1 0 1,0 0-1,0-1 0,0 1 0,0-1 0,3 1 0,4 0 37,0 0 1,-1-1-1,10-1 0,6-1 42,-6 3-47,-7 0-42,0-1 1,0-1-1,20-2 1,-5-4-19,41-16 0,-58 18 9,0 1 0,0-2 0,-1 1 0,1-1 1,-1 0-1,0-1 0,-1 0 0,0 0 1,0-1-1,10-13 0,-8 7 125,0 0 1,-1-1-1,0 0 1,7-23-1,-14 35-121,0 0-1,0 0 1,-1 0-1,1 1 1,-1-2-1,0 1 1,0 0 0,0 0-1,0 0 1,-1 0-1,1 0 1,-1 0-1,-1-4 1,2 6-3,-1 1-1,1-1 1,-1 1-1,1-1 1,-1 1 0,0-1-1,1 1 1,-1 0-1,0-1 1,1 1-1,-1 0 1,0-1 0,1 1-1,-1 0 1,0 0-1,1 0 1,-1 0 0,0-1-1,1 1 1,-1 0-1,0 0 1,0 1 0,0-1-1,-13-2-100,12 1 95,1 0 0,-1 0 0,0 0 0,0 1 0,1-1 0,-1 1 0,0-1 0,0 1 0,0 0 0,0-1 1,0 1-1,0 0 0,0 0 0,0 1 0,1-1 0,-1 0 0,0 1 0,0-1 0,0 1 0,0-1 0,-2 2 0,1 0-8,-1-1 37,0 0-1,0 1 1,0 0-1,0 0 1,0 0-1,1 1 1,-1-1-1,1 1 1,0 0-1,0 0 1,0 0 0,0 0-1,0 0 1,1 1-1,0-1 1,-1 1-1,1 0 1,0-1-1,1 1 1,-1 0 0,1 0-1,0 0 1,0 1-1,0-1 1,0 0-1,1 0 1,-1 0-1,1 6 1,0-8-20,0 0 0,0 0 0,0 0 0,1 0 0,-1-1-1,0 1 1,1 0 0,0 0 0,-1 0 0,1 0 0,0-1 0,0 1 0,0 0 0,0-1 0,0 1 0,0 0-1,0-1 1,0 0 0,1 1 0,-1-1 0,1 0 0,-1 1 0,1-1 0,-1 0 0,1 0 0,0 0 0,2 0-1,2 1-168,0 0 0,-1-1 0,1 0 0,0 0 0,0 0 0,10-1 0,-15 0 95,1 0-1,0 0 0,0 0 1,-1-1-1,1 1 1,0 0-1,-1-1 0,1 1 1,0-1-1,-1 0 0,1 1 1,0-1-1,-1 0 0,3-2 1,4-2-305,-3 3 215,-4 1 145,0 1 0,-1 0 1,1 0-1,0-1 1,-1 1-1,1 0 1,-1-1-1,1 1 1,-1-1-1,1 1 1,0-1-1,-1 1 0,0-1 1,1 1-1,-1-1 1,1 0-1,-1 1 1,0-1-1,1 1 1,-1-1-1,1-1 1,1-3-21,3-3 2,-4 6 60,0 1 0,0 0 0,0-1 0,0 1 1,0-1-1,-1 0 0,1 1 0,-1-1 0,1 1 1,-1-1-1,0 0 0,1 0 0,-1 1 0,0-1 1,0-2-1,0-1-22,0 7 39,-1 19 121,2-7 54,2 23 1,24 42 155,-25-69-294,0 0 0,7 16-1,-8-23-58,0 0-1,1 0 1,-1-1-1,1 1 1,0 0-1,0-1 1,0 1-1,0-1 1,0 0-1,0 1 1,4 1-1,12 2 84,-9-4-47,0 2-14,4 1-52,17-14-209,-12 5 129,-12 3 65,1 0-1,-1 0 0,0-1 0,0 0 0,1 0 1,-2-1-1,1 0 0,0 0 0,0 0 0,-1-1 1,7-5-1,10-18 153,5 5-74,-5-8-154,41-49-92,-55 70 186,0 0 1,1 1-1,15-12 0,3-3 43,0-9-9,-3 13-46,-15 12 14,0 0 0,12-12 0,26-28 208,-45 46-175,0-1 0,1 0 0,-1 1 0,0-1 0,1 1 0,0 0 0,-1 0 0,1 0 0,3-1 0,9-3 92,-15 4-103,1 1 0,-1 0 0,0 0 0,1-1 0,-1 1 0,0 0 0,1-1 0,-1 1 0,0-1 0,1 1 0,-1 0 0,0-1 1,1 1-1,-1-1 0,0 1 0,0-1 0,0 1 0,1-1 0,-1 1 0,0-1 0,0 1 0,0-1 0,0 0 0,0-1 442,0 4-113,0 0-273,-1 0 1,1 0-1,0 0 0,-1-1 0,0 1 1,1 0-1,-1 0 0,0-1 1,0 1-1,0 0 0,0-1 1,-2 3-1,-2 4 207,-10 12 160,9-12-241,0 0 0,1 0 0,-7 14-1,1 24 175,-11 3-170,20-41-164,1 0 0,-1 0 1,1 0-1,1 0 0,0 0 1,0 8-1,1 2 99,-1-12-86,0 0 0,0 0 0,1-1 0,0 1 0,0 0 0,1-1 1,2 8-1,-3-11-62,0 0 1,-1-1 0,1 1-1,0 0 1,1-1 0,-1 1-1,0-1 1,0 1 0,1-1-1,-1 1 1,0-1-1,1 0 1,-1 0 0,1 0-1,0 0 1,-1 0 0,1 0-1,0 0 1,0-1 0,0 1-1,0 0 1,-1-1 0,1 0-1,0 1 1,0-1 0,2 0-1,-1 0-55,0 0 0,0 0 0,-1 0 0,1-1 0,-1 1 0,1-1 1,0 0-1,-1 1 0,1-1 0,3-2 0,0-2-250,0 1 1,0-1-1,9-9 0,-9 8 140,0 0-1,-1 0 0,0 0 1,0-1-1,0 0 0,-1 0 1,6-14-1,-6 12 94,12-26-167,4 7 103,-14 19 107,0 1 0,8-15 0,-1-3 20,23-33 0,-33 55 81,-1 0 0,0 0 0,0 0 0,-1 0 0,1-1 0,-1 1 0,0-1 0,0 1 0,0-1 0,-1 1 0,1-1 0,-1-8 0,0 12-29,0 1 0,0-1 0,0 1 0,0-1-1,0 1 1,0-1 0,0 1 0,-1-1 0,1 1-1,0-1 1,0 1 0,0-1 0,0 1 0,-1-1-1,1 1 1,0-1 0,0 1 0,-1 0 0,1-1 0,0 1-1,-1-1 1,1 1 0,-1 0 0,1-1 0,0 1-1,-1 0 1,1 0 0,-1-1 0,1 1 0,-1 0-1,1 0 1,-1 0 0,1-1 0,-1 1 0,1 0-1,-1 0 1,1 0 0,-1 0 0,1 0 0,-1 0-1,0 0 1,-5 3 506,2 1-389,0 0-41,0 0 1,0-1-1,1 2 0,-5 5 0,7-8-64,-1 1 0,1-1 0,-1 1 0,1-1 0,-1 0 0,0 0-1,0 0 1,-3 2 0,-7 9 140,11-10-162,0-1 0,0 0 0,0 0 0,1 0 0,-1 0-1,1 1 1,-1 3 0,-1 5 36,-10 31 159,6-27-125,-3 24 1,7-23-23,0 31 0,0-1 58,-2-28 3,0 5 87,5-6-234,2 0 1,7 28-1,3-12-166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28 246 3552,'-23'0'1025,"19"0"-452,12 0-288,-5 0 141,-3-3-85,0 1-267,1-1-1,-1 1 0,1-1 0,0 1 0,0-1 0,0 1 0,1 0 0,-1 0 1,0-1-1,1 1 0,0 0 0,-1 0 0,1 0 0,0 1 0,0-1 0,3-2 1,0-1 21,0 0 1,0 0 0,4-6 0,-5 4-41,1 1 0,0 0 0,1 0 0,-1 1-1,1-1 1,12-7 0,-9 4-31,0 1 1,-1-1-1,0-1 1,7-10-1,15-17 137,-28 35-135,-1 0 1,1 1-1,0-1 1,-1 1 0,1-1-1,0 1 1,0 0-1,0 0 1,0 0-1,0 0 1,0 0-1,0 0 1,0 0 0,1 1-1,-1-1 1,0 1-1,0-1 1,1 1-1,-1 0 1,0 0-1,5 1 1,-4-1-3,-1 0 2,0 1 1,0 0 0,-1 0 0,1 0 0,0 0-1,0 0 1,-1 0 0,1 0 0,-1 0-1,1 1 1,-1-1 0,0 1 0,1-1-1,-1 1 1,0-1 0,0 1 0,1 3-1,2 1 34,-1 0-1,0 0 1,0 0-1,3 10 0,-5 5 93,-1-18-119,0 1 0,0-1 0,0 1 0,1-1 0,-1 1 0,1-1 0,1 4 0,9 20 197,-10-24-220,-1-3 1,0 1 1,0 0 0,0 0-1,0-1 1,0 1 0,0 0-1,1-1 1,-1 1 0,0 0-1,0 0 1,1-1 0,-1 1-1,1-1 1,-1 1-1,0 0 1,1-1 0,-1 1-1,1-1 1,-1 1 0,1-1-1,0 1 1,-1-1 0,1 1-1,0-1 1,-1 0 0,2 1-1,5 2 107,0 1-37,13 6 58,-19-10-136,-1 1 0,1-1 0,0 0 1,0 0-1,0 0 0,-1 1 0,1-1 0,0 0 0,0 0 1,0 0-1,-1 0 0,1 0 0,0-1 0,0 1 0,-1 0 1,1 0-1,0 0 0,0-1 0,-1 1 0,1 0 0,0-1 1,0 1-1,-1-1 0,1 0 0,5-10 50,8 6-21,-5 0-22,0 0-1,13-11 0,6-5 1,-23 18-13,3-2 33,0 0-1,-1-1 1,1 0 0,-1 0 0,10-12 0,-12 12-126,-1-1 0,1 1 0,1 1 0,-1-1 0,1 1 0,12-9 0,18-16-4054,-35 29 3934,0 1-1,1 0 0,-1-1 1,1 1-1,-1 0 0,1-1 1,-1 1-1,1 0 0,1 0 0,-3 0 214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50 2976,'-27'14'971,"22"-11"-603,2-3-38,-4 0 415,14 0-135,-4 0 552,-1 0-868,-1 0-286,0 0 1,0 0 0,0 0 0,0 0-1,-1 0 1,1-1 0,0 1-1,0 0 1,0 0 0,-1-1 0,1 1-1,0 0 1,0-1 0,-1 1-1,1-1 1,0 1 0,-1-1 0,1 1-1,0-1 1,19-12 142,-9 9-112,15-7 48,-24 11-71,0-1 1,-1 0 0,1 0-1,0 0 1,-1 0 0,1 0-1,-1 0 1,0-1 0,1 1-1,-1 0 1,2-3-1,1-4 54,0 1-17,10 5 91,-3 2 123,-11 0-263,0 0 1,0 0-1,0 0 0,0 0 1,1 0-1,-1 0 1,0 0-1,0 0 0,0 0 1,0 0-1,0 0 1,0 0-1,0 0 0,0 0 1,0 0-1,1 0 0,-1 0 1,0 0-1,0 0 1,0 0-1,0 0 0,0 0 1,0 0-1,0 0 1,0 0-1,0 0 0,0 0 1,0 1-1,0-1 1,1 0-1,-1 0 0,0 0 1,0 0-1,0 0 1,0 0-1,0 0 0,0 0 1,0 0-1,0 0 1,0 0-1,0 0 0,0 1 1,0-1-1,0 0 1,0 0-1,0 0 0,0 0 1,0 0-1,0 0 1,0 0-1,0 0 0,0 0 1,0 1-1,0-1 1,0 0-1,0 0 0,0 27 679,3-21-459,4 2-129,-3-4-51,-1 0 0,1 0 0,-1 0 0,1-1 0,0 1 0,0-1 0,1 0 0,6 3 0,-7-4-29,0-2 0,0 1 0,0 0 1,0-1-1,0 0 0,1 0 0,-1 0 0,0 0 1,6-2-1,2 0-325,-1-1-1,17-7 1,18-7-335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 3904,'0'-30'2069,"2"24"-1493,0 5-529,1-1 1,-1 1-1,0-1 0,1 1 1,-1 0-1,0 0 0,1 0 0,0 0 1,-1 0-1,1 1 0,-1-1 1,1 1-1,0 0 0,3 0 0,5-3 124,-7 1-154,-2 0-16,0 1 0,-1 0-1,1 0 1,0 0 0,0 0 0,0 0-1,0 1 1,0-1 0,0 1 0,0-1-1,0 1 1,0 0 0,0-1 0,0 1-1,0 0 1,0 0 0,0 1 0,0-1-1,4 1 1,18 10 138,-21-10-116,-1 1 0,1 0 0,-1-1 0,1 1 0,-1 0 0,0 0 0,0 1 0,0-1 0,0 0 0,0 1 0,-1-1 0,1 1 0,-1-1 1,1 1-1,0 3 0,3 5 82,-4-10-85,1 1 24,0 1 0,0-1-1,-1 1 1,1-1-1,-1 1 1,1 0 0,-1-1-1,0 1 1,0 0-1,0 0 1,0 0 0,-1 0-1,1 0 1,-1 0 0,0 0-1,0 0 1,0 0-1,0 0 1,0 0 0,-1 0-1,0 0 1,1 0-1,-3 5 1,-2 16 82,2-8 72,-1-1 0,0 1 0,-10 22-1,7-23-160,-1-1-1,0 0 0,-1 0 0,-22 25 1,20-28-32,6-7 8,1 0 1,0 1-1,-7 9 0,6-7-1,4-5-4,0 0 0,-1 0 0,1 0 0,-1 0 0,1 0 0,-1 0 0,0-1 0,0 1 0,0 0-1,0-1 1,0 0 0,0 1 0,-4 1 0,2 0 1,-1 0 0,1 1-1,0-1 1,-5 7 0,5-6-5,4-4-12,-1 1-1,1-1 1,-1 1 0,1 0-1,0-1 1,-1 1 0,1-1-1,0 1 1,0-1 0,-1 1-1,1 0 1,0-1 0,0 1-1,0 0 1,0-1 0,0 1 0,0-1-1,0 1 1,0 0 0,0-1-1,0 1 1,0 0 0,0-1-1,1 1 1,-1 0 0,0-1-11,0 2 34,0-1 0,0 0 0,1 0 0,-1 1 1,0-1-1,1 0 0,-1 0 0,0 0 0,1 0 0,-1 0 0,1 1 0,0-1 0,-1 0 0,1 0 0,0 0 0,0 0 0,-1-1 0,1 1 0,0 0 0,0 0 0,0 0 0,0-1 0,0 1 0,0-1 0,0 1 0,1 0 0,-1-1 0,2 1 0,11 7 77,-11-6-68,1 0-1,-1 0 1,1 0-1,0-1 1,0 0-1,0 1 0,0-1 1,6 0-1,37 1-1449,-36-2 375,19 0-373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4640,'-16'-33'3712,"32"49"-2496,0-16-928,1 0-128,16 0-96,16 0-1120,-17 0 608</inkml:trace>
  <inkml:trace contextRef="#ctx0" brushRef="#br0" timeOffset="1">591 1 4736,'16'0'2144,"0"0"-1856,1 16 256,-1-16-352,0 0 192,17 16-224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4224,'-17'16'1920,"1"17"-1664,16-17 832,-16 1-640,-1 16 384,17-1-480,0 18-64,-16-1-160,-1-16 128,17-1-160,0 1-256,0 0 96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459 377 4800,'0'28'1557,"0"-27"-1511,0 0 1,0 0-1,0 0 1,-1 1-1,1-1 0,0 0 1,-1 0-1,1 0 0,-1 0 1,1 0-1,-1 0 0,0 2 1,-79 169 2795,20-13-1818,54-137-959,-4 18 137,-26 61 1,-26 31 362,60-127-507,0 0 1,-1 1-1,1-1 0,-1 0 0,0 0 1,0 0-1,0-1 0,-1 1 1,1-1-1,-1 1 0,0-1 0,-1-1 1,-6 7-1,2-4 49,5-2-62,-1 0 0,0-1 0,0 1 0,-8 3 0,11-7-35,0 1 1,0 0-1,0-1 0,0 1 0,0-1 1,0 1-1,0-1 0,0 0 1,0 0-1,0 0 0,0 0 1,0 0-1,0-1 0,0 1 1,0-1-1,0 1 0,0-1 1,-3-1-1,0 0-135,1-1 0,0 1 0,0-1 0,0 0 1,1 0-1,-1 0 0,1 0 0,-1-1 0,1 1 0,0-1 0,0 0 0,1 0 0,-1 0 1,1 0-1,0-1 0,0 1 0,0 0 0,1-1 0,-1 0 0,1 1 0,0-1 0,1 0 1,-1-5-1,-2-55-1859</inkml:trace>
  <inkml:trace contextRef="#ctx0" brushRef="#br0" timeOffset="1">443 17 7136,'0'-17'3232,"0"34"-2112,16-17-1088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5216,'-27'0'1696,"27"0"-1679,-1 0 0,1 0 1,0 0-1,0 0 0,-1 0 0,1 0 1,0 0-1,0 0 0,-1 0 0,1 0 1,0 0-1,-1 0 0,1 0 0,0 0 1,0 0-1,-1 1 0,1-1 1,0 0-1,0 0 0,-1 0 0,1 0 1,0 1-1,0-1 0,0 0 0,-1 0 1,1 0-1,0 1 0,0-1 0,0 0 1,0 0-1,-1 1 0,1-1 0,0 0 1,0 0-1,0 1 0,0-1 1,0 1-1,-7 9 515,1 0 0,-2 0 0,-15 17 0,19-23-322,1-1 0,-1 1 0,1 0 0,-5 8 0,-6 18 269,1 0 0,-16 58-1,6-17-250,4-17 103,-11 56 0,6-27 69,2-2-54,20-74-249,1 0 0,-1 0 0,0 0 0,-1 0 0,-4 9 0,4-9-61,3-6-36,0-1 0,0 1 0,0-1 0,-1 1 0,1-1 0,0 1 0,0-1 0,0 0 0,-1 1 0,1-1 0,0 1 0,-1-1 1,1 0-1,0 1 0,-1-1 0,1 0 0,0 1 0,-1-1 0,1 0 0,-1 1 0,1-1 0,0 0 0,-1 0 0,1 0 0,-1 0 0,1 1 0,-1-1 0,1 0 0,-1 0 0,1 0 0,-1 0 0,1 0 0,-1 0 0,1 0 0,-1 0 0,-2 0-117,3-2 58,0 0 1,0 1 0,1-1-1,-1 0 1,0 1 0,1-1 0,-1 0-1,1 1 1,0-1 0,-1 1-1,1-1 1,0 1 0,2-3 0,2-4-102,0-3-109,-5 10 251,0 0 0,0-1 0,1 1 0,-1 0 1,1 0-1,-1 0 0,1 0 0,0 0 0,-1 0 0,1 0 0,0 0 0,0 0 0,0 0 0,0 0 0,0 1 0,-1-1 0,1 0 0,1 1 1,-1-1-1,0 0 0,0 1 0,0-1 0,0 1 0,0 0 0,0-1 0,1 1 0,-1 0 0,0 0 0,0 0 0,0 0 0,1 0 0,-1 0 0,0 0 1,2 0-1,3 0-12,-3 0-3,1 0 0,-1-1 1,0 1-1,0 1 0,0-1 0,0 0 1,0 1-1,0 0 0,0-1 1,0 1-1,0 0 0,-1 1 0,1-1 1,0 0-1,0 1 0,-1 0 1,5 3-1,5 8 38,-1 0 1,15 23-1,-24-33 25,0 0 0,-1-1 0,1 1-1,0 0 1,-1 0 0,0 0 0,0 0 0,0 0 0,0 0 0,0 0-1,-1 0 1,1 0 0,-1 1 0,0 4 0,0-6-55,0 0 0,0 0-1,-1 1 1,1-1 0,-1 0 0,1 0-1,-1 0 1,0 1 0,0-1 0,0 0 0,0 0-1,0 0 1,0 0 0,-1-1 0,1 1 0,-1 0-1,1-1 1,-1 1 0,0 0 0,1-1 0,-1 0-1,0 1 1,0-1 0,0 0 0,0 0-1,0 0 1,0 0 0,-1-1 0,1 1 0,0-1-1,0 1 1,-4 0 0,-16-1-1541,17 0 1085,-1 0 0,1 0 0,0 0-1,0-1 1,-7-1 0,10 1 313,0 1 0,1-1 0,-1 0 0,0 0 0,1 1 0,-1-1 0,0 0 0,1-1 0,-1 1 0,1 0 0,-3-3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5632,'-41'0'2544,"35"0"-2424,0 0-1,0 1 1,0-1 0,0 1 0,0 1-1,0-1 1,0 1 0,1 0 0,-1 0-1,-6 4 1,-28 16 740,34-19-777,-1 1-1,0-1 1,1 1-1,0 1 1,0-1-1,0 1 1,0 0-1,1 1 1,-6 6-1,-8 9 8,2 1 0,1 0 0,1 1-1,1 1 1,-12 26 0,8-3 27,2 2 1,2 0-1,2 1 0,3 1 1,-4 58-1,11-68 0,1 0 1,2 0-1,12 78 0,-9-100-72,1 0 1,0-1-1,1 1 0,1-1 0,1 0 0,1 0 0,0-1 0,1-1 0,1 1 0,19 20 0,-16-21-384,1-1 0,1 0 0,1-1 0,0-1 0,0-1 1,1-1-1,1 0 0,25 11 0,55 13-1549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5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6240,'0'33'2816,"16"65"-2464,1-16 1088,-17 0-864,16 33 896,0-1-832,1 17 224,-17 1-512,0-18 384,-17-15-448,-15-1 511,-17-33-479,-17-15-2751,0-1 1311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2560,'0'0'1477,"2"0"-602,-1 0-847,-1 0 0,1 0-1,-1 0 1,1 0 0,-1 0 0,1 0 0,-1 0-1,1 0 1,-1 0 0,1 0 0,-1-1 0,1 1 0,-1 0-1,1 0 1,-1 0 0,1-1 0,-1 1 0,1 0 0,-1 0-1,0-1 1,1 1 0,-1 0 0,0-1 0,1 1 0,-1-1-1,1 0 1,-1-13 751,0 12-750,0 0 1,0-1-1,0 1 0,0 0 1,0-1-1,0 1 1,0 0-1,1 0 0,-1-1 1,1 1-1,1-2 0,3-4-8,-4 6-16,0 1 0,0-1 0,0 1 0,0-1 0,-1 0 0,1 1 0,0-1 0,-1 0 0,0 1 0,1-1 0,-1 0 0,0 1 0,0-1 0,0-3 0,0 1 10,0 0 0,1 0 0,-1 0 0,2-7 0,2 2 6,3-9 11,-1-37 43,-2 23-46,0 10 21,1-44-1,-3 25-26,1 1 1,11-52-1,26-80 468,-33 143-327,-5 19-96,1 1 0,0-1 0,0 1-1,1 0 1,0 0 0,1 0 0,-1 1-1,2 0 1,9-12 0,4-11 211,-14 23-178,0 0 0,0 0 0,13-14-1,9 0 76,-13 7-124,-12 12-60,0 0 0,1 1 1,-1-1-1,1 1 1,-1-1-1,1 1 1,0 0-1,0 0 1,0 0-1,6-2 0,-8 3 16,1 1 1,-1-1-1,0 1 0,0 0 0,0 0 0,0 0 0,1 0 0,-1 0 0,0 0 0,0 0 1,0 0-1,0 0 0,0 1 0,1-1 0,-1 0 0,0 1 0,0-1 0,0 1 0,0-1 0,0 1 1,0-1-1,0 1 0,0 0 0,0 0 0,0-1 0,-1 1 0,3 2 0,-2-2 43,0 0-34,-1 0 1,0-1 0,1 1 0,-1 0-1,1-1 1,-1 1 0,0 0 0,0-1 0,1 1-1,-1 0 1,0-1 0,0 1 0,0 0-1,0 0 1,0-1 0,0 1 0,0 0-1,0 0 1,0-1 0,0 1 0,-1 1-1,1 3 46,0-2-38,0-1 0,0 1 0,0-1 0,0 1 0,-1-1 0,1 1 0,-1-1 0,1 0 0,-1 1 0,0-1 0,0 0 0,0 1 0,0-1 0,0 0 0,-1 0 0,1 0 0,-1 0 0,-2 3 0,-13 17 149,16-19-167,-1 0 1,0-1-1,-1 1 0,1 0 0,0-1 0,-4 3 0,-9 2 13,14-7-16,0 0 0,0 0 1,0 1-1,0-1 0,0 0 0,1 1 0,-1-1 0,0 1 0,0-1 0,0 1 0,0 0 0,1-1 0,-1 1 0,0 0 0,1-1 0,-1 1 0,0 0 0,1 0 0,-1-1 0,1 1 0,-1 0 0,1 0 0,-1 1 0,-2 3-26,0-1 0,-1 0 0,1 0 0,-7 5 1,6-5-83,3-3 96,1-1 1,0 1 0,-1-1 0,1 1-1,0-1 1,0 1 0,-1-1-1,1 1 1,0 0 0,0-1 0,0 1-1,-1-1 1,1 1 0,0 0-1,0-1 1,0 1 0,0-1-1,0 1 1,0 0 0,1-1 0,-1 1-1,0 0 1,0-1 0,0 1-1,0-1 1,1 1 0,-1-1 0,0 1-1,1-1 1,-1 1 0,1 0-13,3 7 4,-2-2-19,1 0 0,0-1 0,0 0 0,1 1 0,0-1 0,6 6 0,4 3 19,-3-4 7,0 0 0,10 14 0,-19-21 14,1 1 0,-1-1 0,0 1 0,0-1 0,0 1 0,0 0 0,-1 0 0,1 0 0,-1 0 0,0 0-1,0 0 1,0 8 0,-1-7 7,-1 0-1,0 1 0,0-1 0,0 0 0,0 0 1,-1 0-1,0 0 0,-3 7 0,-25 36 158,25-40-129,3-5-30,0-1-1,0 1 1,0-1 0,0 1 0,0-1 0,-1 0 0,1 0 0,-1 0 0,1 0-1,-1-1 1,0 1 0,1-1 0,-5 2 0,1-1 31,0-1 0,0 0 0,1 0 0,-1 0 0,-10-1 0,15 0-54,1 0 1,-1 0-1,1 0 1,-1 0-1,1 0 0,-1 0 1,1 0-1,-1 0 1,0 0-1,1 0 1,-1 0-1,1 0 1,-1 0-1,1 0 1,-1 0-1,1-1 1,-1 1-1,1 0 0,-1 0 1,1-1-1,0 1 1,-1 0-1,1-1 1,-1 1-1,1 0 1,0-1-1,-1 1 1,1-1-1,0 1 1,-1 0-1,1-1 0,0 1 1,0-1-1,-1 1 1,1-1-1,0 1 1,0-1-1,-3-7-358,-11-8-173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84 4224,'-6'-11'517,"3"7"-286,1 0 0,0 0 0,0 0 0,1 0 1,-2-6-1,-11-23 158,13 32-348,1 0 0,-1 0 0,0 1 0,0-1-1,0 0 1,1 1 0,-1-1 0,0 0 0,0 1 0,0-1-1,0 1 1,0 0 0,0-1 0,0 1 0,0 0 0,0 0-1,0-1 1,-1 1 0,1 0 0,0 0 0,0 0 0,0 0 0,0 0-1,0 1 1,-2-1 0,-6 1 124,4-1-127,-1 0 0,1 0 0,-1 1 0,0-1 0,1 1 0,0 1 0,-1-1 1,1 1-1,0 0 0,-1 0 0,1 1 0,0 0 0,-6 4 0,-16 15 58,2 0 0,1 2 0,-34 42 0,22-20 64,3 2 0,2 2 0,-33 68 0,-108 267 789,139-291-753,4 1-1,-21 126 1,29-31 161,20-175-330,0 1 1,-9 151 248,12-100-97,2 0 0,4 0 1,2-1-1,26 87 0,-26-123 18,1 0 1,1-1-1,21 35 0,-30-57-209,2 0 0,-1-1 0,1 1 1,0-1-1,0 0 0,0-1 0,10 8 0,-11-10-120,0 0-1,1-1 1,-1 0 0,1 1 0,-1-1 0,1-1 0,0 1 0,-1-1 0,1 0-1,0 0 1,0 0 0,10 0 0,-5-2-547,0 0-1,0-1 1,0 0-1,10-3 1,32-12-1721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4800,'-16'16'2176,"-1"33"-1888,1-16 704,16 0-608,-33 0 480,17 32-512,-17 1 192,0-1-320,0 17-128,17-32-64,-33 15 224,49-16-128,-17-32 96,-15-1-128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5568,'16'0'2528,"34"-16"-2208,-18 16 896,1 0-736,16 0 64,0 0-320,17-17 64,0 17-160,-17 0-352,-16 17 128,16-17-3360,-17 0 1888</inkml:trace>
  <inkml:trace contextRef="#ctx0" brushRef="#br0" timeOffset="1">361 1 4576,'-50'32'2048,"18"1"-1760,15 16 608,17-16-544,-33 33 480,17-17-480,0 16-384,-1 1 0,1-17-512,16 0 288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6400,'-50'49'2880,"18"66"-2496,32-49 352,-17-34-480,17 34 128,0 0-256,0-34 64,0 17-96,0-16-3296,0 0 1728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4640,'77'0'2432,"-70"0"-2344,0 0 1,0 1-1,-1 0 1,1 0 0,13 5-1,-3-2 21,62 13 408,-44-15-213,-29-2-313,0 0-1,-1 1 1,11 1 0,2 4-382,-15-4 184,0-1 0,0 0 0,0 0 0,1 0 0,-1 0 0,7 0 0,-8-1-898,-4 3-99,-2 0 731,1 0 381,0 0-1,0 0 0,0 0 0,0 0 0,-1-1 0,1 0 1,-1 0-1,0 0 0,0 0 0,-7 2 0,-9 4 1382,0 1 0,-33 21 0,51-29-1191,1 0 0,0 0 1,-1 0-1,1 0 0,0 1 0,-1-1 1,1 0-1,0 1 0,0-1 1,0 1-1,1-1 0,-1 1 0,0-1 1,0 1-1,0 3 0,0-1 101,1 1-1,-1-1 1,1 1 0,0 6-1,1 0-118,-1-7-36,0 0 0,0-1 1,1 1-1,0-1 0,0 1 0,0-1 0,0 0 0,0 1 1,1-1-1,-1 0 0,1 0 0,0 0 0,0 0 1,0 0-1,4 4 0,1 2 17,6 10 121,-10-14-142,0-1-1,1 1 1,-1 0-1,1-1 1,0 0 0,0 0-1,0 0 1,8 5 0,9 3 139,-11-7-68,0 1-1,13 10 0,-20-13-78,0 0-1,0-1 0,0 2 0,-1-1 0,1 0 0,-1 0 0,0 1 1,0-1-1,0 1 0,2 7 0,-3-10-11,-1 0 0,0 0 1,1 0-1,-1 0 0,0 0 0,0 1 1,0-1-1,0 0 0,0 0 0,0 0 0,0 0 1,0 0-1,-1 0 0,1 1 0,0-1 1,-1 0-1,1 0 0,-1 0 0,1 0 0,-1 0 1,1 0-1,-1 0 0,0 0 0,-1 1 1,-3 5 204,4-4-197,0-1 1,0 0-1,0 0 1,-1 0-1,1 0 1,-1 0-1,1 0 0,-1 0 1,0 0-1,0-1 1,0 1-1,-4 2 1,-5 4 1,-5 4-15,10-6 92,0-1 0,-1-1 0,1 1-1,-1-1 1,-13 6 0,6-5 157,1 1 0,0 0 0,1 1 0,-1 0 0,-13 11 0,26-17-265,0-1 1,-1 1 0,1-1-1,-1 0 1,1 1 0,0-1 0,-1 1-1,1-1 1,0 1 0,0 0-1,0-1 1,-1 1 0,1-1 0,0 1-1,0-1 1,0 1 0,0-1 0,0 1-1,0 0 1,0-1 0,0 1-1,0-1 1,0 1 0,0 0 0,0-1-1,0 1 1,1-1 0,-1 1-1,1 0 1,10 13-47,-9-12 55,1 0 1,0 0 0,0 0 0,1 0 1,-1 0-1,0 0 0,1-1 0,-1 0 1,1 0-1,-1 0 0,1 0 0,0 0 1,-1-1-1,1 0 0,0 1 0,-1-1 1,8-1-1,19 2-12,-6 4-148,-14-2-749,1-1 1,0 0-1,20 0 1,32-2-1330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4320,'0'0'1952,"16"0"-1696,-16 16 1056,0 1-768,16-17 480,1 32-576,-1 18 96,17-1-320,-17 16-64,17-15-96,-16-1 384,15 0-256,-15-16 352,-1-1-320,-16-15-2016,16-1 960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3968,'-16'0'1824,"0"0"-1600,-1 17 1152,1-1-800,-17 17 416,17-1-608,-33 1 0,32 16-224,-32 1 128,33-1-192,-17-16 192,33-1-192,0-15-1152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4064,'5'-1'488,"-3"1"-378,0 0 1,-1 0-1,1 0 0,0 0 1,-1 0-1,1 0 1,0 1-1,-1-1 1,1 1-1,0-1 1,1 2-1,44 8 274,-44-9-299,0-1 0,-1 1 1,1-1-1,0 1 0,0 0 0,0 0 0,-1 0 0,1 0 0,0 1 0,-1-1 1,1 1-1,-1 0 0,0-1 0,1 1 0,-1 0 0,0 0 0,2 3 0,5 5 271,-7-8-270,0 1-1,1 0 0,-2-1 1,1 1-1,0 0 1,1 3-1,-2-5-58,-1 0-1,0 0 1,1 0-1,-1-1 0,0 1 1,1 0-1,-1 0 1,0 0-1,0 0 1,0 0-1,0 0 0,0 0 1,0 0-1,0 0 1,0 0-1,0-1 1,0 1-1,-1 0 0,1 0 1,0 0-1,-1 0 1,1 0-1,0 0 1,-1-1-1,0 2 0,-10 4 321,5 8-144,4-10-164,-2 1 10,-17 16 81,22-21-119,0 0 0,-1 1 1,1-1-1,0 0 0,0 1 0,0-1 0,0 0 0,-1 0 0,1 0 0,0 1 0,0-1 0,0 0 0,2-1 0,39 1-113,-15-1-1219,-1 1 1,29 4-1,8 10-876</inkml:trace>
  <inkml:trace contextRef="#ctx0" brushRef="#br0" timeOffset="1">509 166 4800,'0'16'2176,"33"-16"-1888,-17 0 768,0 0-640,17 0 256,0 0-384,16 0 32,0 0-192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3552,'-16'0'1632,"0"17"-1440,16 15 320,0 1-480,16-16-64,-16 15 384,16-15-192,1 16-576,16-17 224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3648,'0'-14'1173,"0"14"-1165,0 0 1,0 0-1,0 0 0,0 0 0,0 0 1,0 0-1,0 0 0,0 0 0,0 0 1,0 0-1,0-1 0,0 1 0,0 0 0,0 0 1,0 0-1,0 0 0,0 0 0,0 0 1,0 0-1,0 0 0,0 0 0,0 0 1,1-1-1,-1 1 0,0 0 0,0 0 0,0 0 1,0 0-1,0 0 0,0 0 0,0 0 1,0 0-1,0 0 0,0 0 0,0 0 1,0 0-1,0 0 0,1 0 0,-1 0 1,0 0-1,0 0 0,0 0 0,0-1 0,0 1 1,0 0-1,0 0 0,0 0 0,0 0 1,0 0-1,1 0 0,-1 1 0,0-1 1,0 0-1,0 0 0,0 0 0,0 0 1,4 0 125,-1-1 223,0 1 1,0 0 0,0 1 0,0-1 0,-1 0 0,1 1 0,3 0 0,1 3-88,-3-3-189,0 1 0,0 0 1,-1 0-1,1 0 0,-1 0 0,0 0 1,1 1-1,-1-1 0,5 6 0,-3 4 281,-5-11-338,0 0-1,1 0 1,-1 1-1,1-1 1,-1 0-1,1 0 1,-1 0-1,1 0 0,0 0 1,0 0-1,-1 0 1,1 0-1,0 0 1,0-1-1,0 1 0,0 0 1,2 1-1,8 2-94,-10-3 60,1-1 1,-1 0 0,0 1 0,0-1-1,0 1 1,0 0 0,0-1 0,0 1 0,0 0-1,0-1 1,0 1 0,0 0 0,0 0-1,0 0 1,-1 0 0,1 0 0,1 2-1,3 6 48,-3-6-39,0 1 0,0-1-1,-1 1 1,1 0 0,-1 0 0,0-1 0,0 1-1,0 0 1,0 0 0,0 0 0,-1 0 0,0 0-1,0 1 1,0-1 0,0 0 0,-1 0-1,0 0 1,-1 4 0,-2 8 15,1 0 1,0 1-1,0 30 0,1-20 243,-1 0 0,0 0 0,-3 0 0,0 0 0,-1-1 0,-16 37 0,19-50-25,-1 0-1,-2 18 1,5-21-18,0-1 1,-1 1 0,0-1 0,-6 13-1,-2-8 427,11-15-598,-1 0 0,1 1 1,0-1-1,0 0 0,0 1 0,0-1 0,0 0 0,-1 1 0,1-1 0,0 0 0,0 1 0,1-1 1,-1 0-1,0 1 0,0-1 0,0 0 0,0 1 0,1-2 0,4-6 55,-4 7-151,0-1 0,0 0 0,0 1 0,0-1 0,0 1 0,-1-1 0,1 0 0,-1 0 0,1 1 0,-1-1 0,1 0 0,-1 0-1,0 1 1,0-1 0,0-3 0,-1-13-238,1-3-1303,3-36 0,8-8-715,-5-15-1572,7-1 1274</inkml:trace>
  <inkml:trace contextRef="#ctx0" brushRef="#br0" timeOffset="1">230 1 5984,'0'0'2688,"33"16"-1728,-17 0-768,-16 1 256,16-1-224,1-16 64,-17 17-160,16-1 160,-16 0-192,17-16 192,-17 17-192,16-17 96,0 0-96,1 0-3520,16 0 1888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4224,'16'16'1920,"0"33"-1664,1-16 352,-17-17-384,16 1 192,1 16-256,-1-1 64,0 1-128,1-16 224,-1 15 192,1-15-384,-34-1-2368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3648,'0'0'5237,"0"-3"-4666,0-5 133,0 14-214,2-15-26,1 8-422,-1 0 0,1 1-1,-1-1 1,1 1 0,-1-1-1,1 1 1,0 0 0,-1 0-1,1 0 1,0 0 0,-1 0-1,3 1 1,9 0 99,261-1 547,151 0-144,-288 0-276,355-3 360,-132-8-495,-28 8-139,-11 0-110,-40-7 100,-36 4 245,-33-5-53,20 8-34,-171 3-12,-39 0 141,0-1-1,-1-1 1,41-8 0,-47 6 89,-32 5-342,-28 2-492,30 0 298,-21 7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3808,'0'-1'83,"-1"0"1,1-1-1,0 1 1,0 0-1,1 0 0,-1 0 1,0-1-1,0 1 1,1 0-1,-1 0 1,0 0-1,1 0 0,-1 0 1,1-1-1,0 1 1,-1 0-1,1 0 0,0 0 1,-1 1-1,1-1 1,0 0-1,0 0 1,0 0-1,1 0 0,1-1-3,0 1 0,0 1-1,0-1 1,0 0-1,0 1 1,0 0-1,5-1 1,16-1 398,5-6 135,57-12 566,-37 15-854,-23-1-234,-16 4-51,0 0 0,0 0 0,16 0 0,-14 2 29,-1 0 26,0 0 0,1 1 0,11 2 0,-20-3-67,-1 1-1,1-1 1,-1 1-1,0 0 0,1 0 1,-1 0-1,0 0 0,1 0 1,-1 0-1,0 1 1,0-1-1,0 1 0,0 0 1,0-1-1,-1 1 0,1 0 1,0 0-1,-1 0 1,2 3-1,-1-1 35,0 0 0,0 0 0,0 0 0,1 7 1,-3-10-32,0 1 1,0 0 0,0-1 0,0 1 0,0-1 0,-1 1 0,1-1 0,-1 1 0,1-1 0,-1 1 0,1-1-1,-2 3 1,-8 20 276,0-1-184,-20 12 47,25-21-134,-9-6-26,1 14-38,12-22 12,1 1-1,-1 0 1,1-1-1,-1 1 1,1 0-1,0-1 1,-1 1-1,1 0 0,0-1 1,0 1-1,-1 0 1,1 0-1,0-1 1,0 1-1,0 0 1,0 0-1,0-1 1,0 1-1,1 1 1,0 7 21,-1-8-4,0-1-1,0 1 1,0-1 0,0 1-1,0-1 1,0 1-1,0-1 1,0 1-1,0-1 1,0 1-1,0-1 1,0 1-1,1-1 1,-1 0 0,0 1-1,0-1 1,1 1-1,-1-1 1,0 1-1,0-1 1,1 0-1,-1 1 1,1-1-1,-1 0 1,0 1 0,1-1-1,-1 0 1,1 0-1,-1 1 1,0-1-1,1 0 1,-1 0-1,1 0 1,-1 0-1,1 1 1,6 2 12,12 10 12,-15-10 34,0-1 1,0 0-1,1-1 0,-1 1 0,0-1 0,1 0 0,-1 0 0,8 1 1,41 0-230,-40-2-876,-8 0 554,2 1-71,-2-2-2657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0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5568,'0'0'2528,"16"0"-800,1 0-320,16 0-640,-1 0-608,-15-16 64,16 16-128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5888,'16'0'2688,"1"-17"-2336,-1 17 928,0 0-768,17 0 0,0 0-320,0 0 96,16 0-192</inkml:trace>
  <inkml:trace contextRef="#ctx0" brushRef="#br0" timeOffset="1">132 1 4736,'-16'49'2144,"-17"-16"-1856,33-17-256,0 1-64,0-1-736,16 0 384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214 328 5056,'-17'17'2304,"17"32"-2016,0-16 928,0-1-736,-16 18 288,16-18-448,0 34 224,-17-33-288,1 16 832,16-33-608,-33 1 160,1-17-384,-18 0-320,18-17 32</inkml:trace>
  <inkml:trace contextRef="#ctx0" brushRef="#br0" timeOffset="1">328 17 3328,'17'-16'1504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4992,'0'17'2592,"16"-1"-2528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3328,'0'0'1488,"0"3"-1195,0-1-89,1 0 0,-1 0 0,1 0 1,-1-1-1,1 1 0,-1 0 0,1 0 0,0-1 0,0 1 0,2 2 0,2 4-97,-4-4-18,0-1 0,-1 1 0,1-1 0,-1 1-1,1-1 1,-1 1 0,0-1 0,0 1 0,-1-1 0,1 1 0,-1-1-1,-1 6 1,2-8-65,-3 12 159,-1 4 133,1 0 0,-1 32-1,3-33 98,0 0 0,-6 25 0,2-16-217,3-5-95,1-12-74,0 0-1,-1-1 1,0 1 0,0-1 0,0 1-1,-5 8 1,5-10 56,-1 0 1,1 1-1,-2 8 1,4-11-36,-1 0 1,0 0 0,0 0-1,-1 0 1,1-1 0,-1 1-1,0-1 1,1 1-1,-2-1 1,1 1 0,-3 3-1,3-5 2,0-1 0,1 1-1,-1 0 1,1 0 0,0 0-1,-1 0 1,1 1 0,0-1-1,0 0 1,1 0 0,-1 1-1,0-1 1,1 1 0,-1-1 0,1 0-1,0 1 1,0-1 0,0 5-1,0-4 90,0-6-91,0 1-41,0 0-41,0-1-1,0 0 1,0 0-1,0 1 0,0-1 1,1 0-1,-1 1 1,2-5-1,0 5-9,-1-1 0,1 0-1,0 1 1,0-1 0,1 1 0,-1 0 0,0 0 0,1 0-1,3-3 1,27-13-387,-28 16 456,-4 1-36,1 0-1,0 1 1,-1-1 0,1 1 0,0-1 0,-1 1-1,1 0 1,0-1 0,0 1 0,0 0-1,-1 0 1,1 0 0,0 1 0,0-1-1,-1 0 1,1 1 0,2 0 0,1 1-35,0 1 1,0-1 0,0 1-1,5 4 1,9 5-177,-14-9 175,-5-3 36,1 0 0,0 0 0,-1 1 0,1-1 1,0 0-1,-1 1 0,1-1 0,-1 1 0,1-1 1,0 1-1,-1-1 0,1 1 0,-1-1 0,1 1 0,-1-1 1,0 1-1,1-1 0,-1 1 0,0 0 0,1-1 0,-1 2 1,3 3-35,-3-4 33,1 0 26,0 0-1,-1 0 1,1 0 0,-1 0-1,1-1 1,-1 1 0,0 0-1,1 0 1,-1 0-1,0 0 1,1 0 0,-1 0-1,0 0 1,0 0 0,0 0-1,0 0 1,0 0 0,0 0-1,0 0 1,0 0 0,-1 0-1,1 0 1,0 0-1,-1 0 1,1 0 0,0 0-1,-1 0 1,1 0 0,-1 0-1,-1 1 1,2-1 12,-1 1 42,0 0 1,0 0-1,1 0 0,-1 1 1,1-1-1,0 0 0,-1 3 1,2-4-49,-1 0 0,0 0 0,0 0 0,0 0 0,-1 0 0,1 0 0,0 0 0,0 0 1,0 0-1,-1 0 0,1 0 0,0 0 0,-1 0 0,1 0 0,-1 0 0,1 0 0,-1 0 0,0 0 0,1-1 0,-1 1 0,0 0 1,0 0-1,1-1 0,-1 1 0,0-1 0,0 1 0,0-1 0,0 1 0,0-1 0,0 1 0,-1-1 0,-5 2-249,1-1 1,-1 0-1,1-1 0,-1 0 0,-6 0 1,-7-1-1925,-10 1 612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4896,'-33'-16'2208,"0"32"-1920,0-16 704,17 16-608,-17 17 1120,0 16-864,-16 17 352,16 16-608,1 0-352,15 0-32,17 16 384,17-16-192,32 16 256,0 1-224,33-34-1696,-17-16 800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6048,'17'50'2752,"-1"31"-2400,0-31 672,1-1-640,-17 0 128,0 17-320,0-1 256,0 1-256,-17 16 256,1-33-256,-33 16 320,16-32-288,-16 0-256,0-17 0,-1-16-2688,1 0 1504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5824,'5'0'424,"-1"1"0,1 0 0,0 0 0,-1 0 0,1 1 0,4 2 1,0-1-312,0 0 220,-8-2-283,1-1 1,0 0-1,-1 1 1,1-1-1,-1 1 0,1 0 1,-1 0-1,1-1 1,-1 1-1,0 0 1,1 0-1,-1 0 0,0 1 1,0-1-1,0 0 1,0 0-1,0 1 1,2 1-1,1 3 23,0 0 1,-1 0-1,1 1 1,-1-1-1,0 1 0,-1 0 1,0-1-1,0 1 1,0 0-1,-1 0 1,0 1-1,0-1 0,-1 0 1,0 0-1,0 0 1,-2 14-1,-9 11 279,8-18-240,3-11-77,-1-1 0,1 1 0,-1-1 1,1 0-1,-1 1 0,0-1 0,0 0 0,0 0 1,0 1-1,0-1 0,-1 0 0,1 0 1,-1 0-1,-1 2 0,-11 9 226,14-13-253,0 1 0,-1-1 0,1 0 0,0 0 0,-1 0 0,1 1 0,0-1 0,0 0 0,0 0 0,-1 1 0,1-1 0,0 0 0,0 0 0,0 1 0,0-1 0,0 0 0,-1 0 0,1 1 0,0-1 0,0 0 0,0 1 0,0-1 0,0 0 0,0 1 0,0-1 0,0 0 0,0 1 0,0-1 0,0 0 0,0 1 0,0-1 0,0 0 0,1 0 0,-1 1 0,0-1 0,0 0 0,0 1 0,0-1 0,1 0 0,-1 0 0,0 1 0,0-1 0,0 0 0,1 0 0,-1 0 0,0 1 0,0-1 0,1 0 0,-1 0 0,0 0 0,0 0 0,1 1 0,-1-1 0,0 0 0,1 0 0,-1 0 0,1 0 0,11-4 30,-9 3-49,1 0 1,-1 0-1,0 0 0,0 0 1,1 0-1,-1 1 0,0-1 0,5 1 1,25-3-374,13-10 112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115 164 3712,'-16'17'1696,"-1"15"-1472,17-15 800,0 15-608,-16 1 192,0 0-352,-1 0-96,1 0-96,-1-1 160,17-15-128</inkml:trace>
  <inkml:trace contextRef="#ctx0" brushRef="#br0" timeOffset="1">394 0 4992,'33'0'2240,"16"17"-1952,-33-17 288,0 0-384,1 16 256,-1-16-224,1 0 0,-1 16-128,0-16 224,1 0-192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6720,'16'0'3040,"1"-17"-2624,-1 17-32,0 0-288,1 0 448,-1 0-288,17 0 96,16 0-224,-16 0-192,0 17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5984,'-33'33'2688,"1"16"-2336,15-16 608,17 0-608,-16 0-64,16-1-192,0 18 352,0-18-256,0 1-1856,16 0 928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5984,'-33'-16'2688,"33"32"-1312,16-16-992,-16 16-1504,17-16 608</inkml:trace>
  <inkml:trace contextRef="#ctx0" brushRef="#br0" timeOffset="1">541 83 7712,'0'16'4896,"16"-16"-4512,17 16-3872,-17-16 1920</inkml:trace>
  <inkml:trace contextRef="#ctx0" brushRef="#br0" timeOffset="2">1000 1 5472,'0'0'2496,"16"0"-2176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5312,'33'32'2400,"16"50"-2080,-32-16 1088,15-17-832,-15 66 832,-1 16-800,-16 33 160,0 16-448,-33-16 448,17-17-448,-33-32 64,0-17-224,-17 1 896,1-34-608,-34-16-2336,34 0 960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49 132 2560,'-27'-14'832,"26"14"-808,1-1 1,-1 1-1,1-1 0,-1 1 1,0 0-1,0-1 0,1 1 1,-1 0-1,0-1 0,1 1 1,-1 0-1,0 0 1,0 0-1,1 0 0,-1 0 1,0 0-1,0 0 0,1 0 1,-1 0-1,0 0 0,-6 1 5417,8-1-5411,-1 0-1,0 0 1,1 0 0,-1-1 0,1 1 0,-1 0 0,1 0 0,-1-1 0,0 1-1,1 0 1,-1-1 0,0 1 0,1 0 0,-1-1 0,0 1 0,0-1 0,1 1-1,-1 0 1,0-1 0,1 0 0,-1 0-21,0 1 0,1-1 0,-1 0 0,1 0 1,-1 0-1,1 1 0,0-1 0,-1 0 0,1 1 0,0-1 0,0 1 0,-1-1 0,1 1 0,0-1 0,0 1 0,0-1 1,0 1-1,1-1 0,72-45 487,-67 41-473,0 0-98,0 1 0,-1 0 0,1 0 0,1 0 0,-1 1 0,15-4 0,-20 6 65,6-1 1,0-1-1,0 1 0,1 0 0,16-1 1,-24 2 13,0 1 1,0 0 0,-1 0-1,1 0 1,0 1 0,0-1 0,0 0-1,0 0 1,0 0 0,0 1-1,-1-1 1,1 0 0,0 1-1,0-1 1,0 1 0,-1-1 0,1 1-1,0-1 1,-1 1 0,1-1-1,0 1 1,-1 0 0,1 0-1,-1-1 1,1 1 0,-1 0 0,1 0-1,-1-1 1,1 1 0,-1 1-1,1-1 10,-1 1 0,1-1 0,-1 0-1,1 0 1,0 0 0,-1 0 0,1 0-1,0 0 1,0 0 0,0-1 0,-1 1-1,1 0 1,0 0 0,2 1 0,4 1 74,-6-3-77,0 0 0,0 1-1,-1-1 1,1 1 0,-1-1 0,1 0 0,0 1 0,-1-1-1,1 1 1,-1-1 0,1 1 0,-1 0 0,1-1-1,-1 1 1,0-1 0,1 1 0,-1 0 0,0-1-1,1 1 1,-1 0 0,0 0 0,0-1 0,0 1-1,1 0 1,-1-1 0,0 2 0,0 0 3,1 1 4,1 0 0,-1 0 0,0 0 0,1 0 0,-1-1 0,1 1 0,2 2 0,10 3 185,-7 4-53,-7-11-136,0 0 0,1 0 1,-1 0-1,1 0 0,-1 0 1,1 0-1,0 0 0,-1 0 0,1 0 1,0 0-1,0 0 0,0 0 1,0-1-1,0 1 0,1 1 1,1-1 5,0-1-1,1 1 1,-1 0 0,0-1 0,1 1 0,-1-1 0,0 0 0,1 0-1,3-1 1,5 0 59,-10 1-52,0 0 0,-1 0 0,1 0 0,0-1 0,-1 1 0,1-1 0,0 1-1,-1-1 1,1 0 0,-1 1 0,1-1 0,-1 0 0,2-1 0,6-3 28,24-12-7,-32 17-38,0-1-1,1 1 1,-1-1 0,1 1 0,-1 0-1,1 0 1,-1-1 0,1 1 0,1 1-1,-2-1-12,1 0-1,-1 0 0,1-1 0,-1 1 0,1 0 0,-1 0 0,1-1 0,-1 1 1,2-1-1,11-10-434,-11 8 124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4480,'-12'11'1232,"17"-15"-415,16-17-18,-13 16-490,6-4-180,0-1 1,-1-1-1,22-22 0,-22 21-97,1 1 0,22-15 0,-17 10-1,-18 14-25,1 1 0,-1 0 1,0-1-1,1 1 0,-1 0 1,1 0-1,-1 0 0,1 0 1,-1 0-1,1 0 0,0 0 0,-1 1 1,1-1-1,0 0 0,0 1 1,-1 0-1,3-1 0,-4 1 1,0 0-1,0 0 1,1 0-1,-1 0 0,0 0 1,0 0-1,0 0 0,0 0 1,0 0-1,0 0 0,0 0 1,0 0-1,0 0 0,0 0 1,1 0-1,-1 0 1,0 0-1,0 0 0,0 0 1,0 0-1,0 0 0,0 0 1,0 0-1,0 0 0,0 0 1,0 0-1,0 0 1,1 0-1,-1 1 0,0-1 1,0 0-1,0 0 0,0 0 1,0 0-1,0 0 0,0 0 1,0 0-1,0 0 1,0 0-1,0 0 0,0 0 1,0 1-1,0-1 0,0 0 1,0 0-1,0 0 0,0 0 1,0 0-1,0 0 1,0 0-1,0 0 0,0 0 1,0 0-1,0 1 0,0-1 1,0 0-1,0 27 450,-1-15-329,1 0-1,0 0 1,1 0-1,0-1 1,1 1-1,0 0 1,1-1-1,5 15 1,-2-11 34,-1-2-17,0-1 1,1 1-1,11 17 1,-15-27-144,1 1 0,-1-1 0,1 0 0,0 0 0,0 0 0,1 0 0,-1 0 0,0-1 0,1 1 1,0-1-1,-1 0 0,1 0 0,0 0 0,0-1 0,0 1 0,5 0 0,35 3-630,-30-1 406,-10-3 35,0 0 0,0 0 0,0 0 0,7 0 0,1-2-819,0-1 0,18-4 1,-21 4 565,70-15-2055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1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3648,'0'-14'1173,"-1"14"-1165,1 0 1,0 0-1,0 0 0,0 0 0,0 0 1,0 0-1,0-1 0,0 1 0,0 0 1,0 0-1,0 0 0,0 0 0,0 0 0,0 0 1,0 0-1,0 0 0,0 0 0,0-1 1,0 1-1,0 0 0,0 0 0,1 0 1,-1 0-1,0 0 0,0 0 0,0 0 0,0 0 1,0 0-1,0 0 0,0 0 0,0 0 1,0-1-1,0 1 0,0 0 0,0 0 1,0 0-1,0 0 0,1 0 0,-1 0 1,0 0-1,0 0 0,0 0 0,0 0 0,0 0 1,0 0-1,0 0 0,0 0 0,0 0 1,0 0-1,1 0 0,-1 0 0,0 0 1,0 0-1,0 0 0,0 0 0,0 0 1,8 1 183,-4-1 7,0 1 0,0-1 0,-1 0 0,1-1 0,0 1 0,-1 0 0,1-1 0,5-1 0,-6 0-60,1 0-1,-1 0 0,1 0 0,0 1 0,0 0 1,0 0-1,0 0 0,0 0 0,0 1 0,7-1 0,-7 1-61,-1 0-1,1 1 0,0-1 0,-1 1 1,1 0-1,-1 0 0,1 0 0,3 2 0,9 3 108,5-1-85,-16-4-84,0 0 0,-1 0 0,1 1-1,0 0 1,-1-1 0,7 5-1,-10-5-5,1 0 0,-1 0-1,1 0 1,-1 1-1,0-1 1,1 0 0,-1 1-1,0-1 1,0 1-1,0 0 1,0-1-1,0 1 1,-1 0 0,1-1-1,0 1 1,0 3-1,0 1 49,-1 0 0,1 1-1,-2 10 1,0 3 162,1-4-158,-2-1-1,1 1 1,-2-1-1,0 0 1,-1 0-1,0 0 0,-1 0 1,-11 22-1,-23 17 116,28-29-120,8-17-45,-1-1 1,1 0-1,-6 7 1,3-6-8,-1-1 1,-14 13-1,4-4-7,-24 31 41,29-37 28,-1 0 0,1-1 0,-1 0 0,-1-1 0,-20 10 0,-32 19-276,58-32 113,6-5 75,1 1 0,0-1 0,0 1 0,-1 0 0,1-1 0,0 1 0,0 0 0,0 0 0,0 0 0,0 0 0,0 0 0,0 0 0,0 0 0,0 0 0,0 0 0,0 1 0,1-1 0,-1 0 1,1 0-1,-1 1 0,1-1 0,-1 3 0,1-4 21,0 0 0,0 0 0,0 0 0,-1 0 0,1 0-1,0 1 1,0-1 0,0 0 0,0 0 0,0 0 0,0 0 0,0 0 0,0 0 0,0 0 0,0 0 0,0 0 0,0 0 0,1 1 0,-1-1 0,0 0 0,0 0 0,0 0 0,0 0 0,0 0 0,0 0 0,0 0 0,0 0 0,0 0 0,0 0 0,0 0 0,0 0 0,0 1 0,0-1 0,0 0 0,0 0 0,1 0 0,-1 0 0,0 0 0,0 0-1,0 0 1,0 0 0,0 0 0,0 0 0,0 0 0,0 0 0,0 0 0,0 0 0,1 0 0,-1 0 0,0 0 0,0 0 0,0 0 0,0 0 0,0 0 0,0 0 0,0 0 0,4-1 0,-1 1 1,0-1-1,1 1 0,-1-1 0,0 0 1,7-3-1,7-2 6,65-10-4864,-69 14 3398,23 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6880,'-17'-16'3552,"34"16"-3296,-1 0-224,33 0 64,-16 0-64,33 0 256,-17 16-160,16-32-3072,-15 16 1600</inkml:trace>
  <inkml:trace contextRef="#ctx0" brushRef="#br0" timeOffset="1">574 17 3712,'0'-17'1696,"33"17"-1472,-17 0 1568,1 0-1024,15 0 192,18 0-576,-1 0-32,0 0-224,0 0-128,0 0-32,-16 0-3552,0 0 1920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4896,'-16'0'2208,"-1"16"-1920,1 17 640,-1-16-576,1 32 0,0 0-224,16 16-224,-17-15 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328 328 5408,'-33'33'2432,"1"49"-2112,32-33 1088,-17 0-832,1 17 192,16-17-448,-17 17 224,1-1-320,-17 1 224,17-17-224,-1-16 352,-15-17-320,15-16-64,-16 0-96,1-33-1760,15 17 896</inkml:trace>
  <inkml:trace contextRef="#ctx0" brushRef="#br0" timeOffset="1">410 33 4576,'33'-32'2048,"0"32"-1760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4576,'17'0'2048,"15"16"-1760,-15-16 608,15 0-544,-15 0 192,-1 0-288,17 0-32,-17 17-128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8064,'-38'76'3616,"30"-62"-3424,2-5-35,1 0 1,0 0-1,1 1 0,0 0 0,-5 19 1,3 23 178,-4 25 5,6-35-218,-12 79 538,4-30-268,5-37-178,-4-5-18,10-41-117,0-1 0,-1 0 0,0 0 0,-1 0 0,-4 9 0,4-2-144,3-11-42,0-9-364,0-6 44,0-1 71,0 0 1,3-23-1,-3 34 309,1-1 0,-1 0-1,1 0 1,0 1 0,-1-1-1,1 0 1,1 1 0,-1-1 0,0 1-1,1 0 1,-1-1 0,1 1-1,0 0 1,-1 0 0,1 0-1,0 0 1,0 0 0,1 0 0,2-2-1,-3 4 18,0-1 0,-1 0 0,1 1 0,0 0 0,0-1 0,0 1 0,0 0 0,-1 0 0,1 0 0,0 0 0,0 0-1,0 1 1,0-1 0,0 0 0,-1 1 0,1-1 0,0 1 0,0 0 0,-1 0 0,1 0 0,0 0 0,-1 0 0,1 0 0,-1 0 0,1 0 0,-1 0-1,0 1 1,2 2 0,1-1 39,-1 1-1,0 1 1,0-1-1,0 0 1,0 1-1,-1 0 1,0-1-1,3 10 1,1 16 182,-3-21-151,-3-8-17,1 0 0,-1 0 0,0 0 0,1 0 0,-1 0 0,0 0 0,0-1 0,1 1 0,-1 0 0,0 0 0,0 0 0,0 0-1,0 0 1,-1 0 0,1 0 0,0 0 0,0 0 0,0 0 0,-1 0 0,1 0 0,-1 0 0,1 0 0,0 0 0,-1 0 0,0-1 0,0 2 0,1-1-13,-3 5 101,1-1 23,-1-1-1,0 1 1,1 0 0,-6 5 0,7-8-168,-1-1 1,1 0 0,0 0-1,-1 0 1,1 0-1,0 0 1,-1 0 0,1 0-1,-1-1 1,0 1-1,1 0 1,-1-1 0,0 1-1,1-1 1,-1 0-1,0 1 1,1-1 0,-3 0-1,-13 0-425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5408,'-16'-17'2432,"-1"1"608,17 0-1472,17 16-1568,16 0 96,-1 0-32,1 0 320,16 0-192,17 0-1952,-33 0 960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4480,'-33'17'2016,"17"48"-1728,-1-16 608,17 1-544,-16-1 64,16 0-256,0 17 384,0-34-288,0 17-896,0-32 320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5888,'33'99'2688,"-17"-1"-2336,1-49 512,16-16-544,-33 16 64,32 0-224,-15 0 192,-1-16-224,0 0 448,-16 0-320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180 262 5728,'-32'66'2592,"-1"16"-2240,17-50 288,-1-15-416,1 32 64,-1-33-192,1 17 160,0-16-160,-1 15-256</inkml:trace>
  <inkml:trace contextRef="#ctx0" brushRef="#br0" timeOffset="1">541 0 5152,'16'16'2336,"-32"1"-2048,0-1 704,16 17-608,-17 0 352,17 0-448,-16-1 64,-1 17-224,17-32 64,0 16-96,33-33-64,-16 16 0,48-32 96,-16 16-64,0 0-2848,17-17 1536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4896,'0'0'2208,"17"17"-1920,-1-17 928,17 0-736,-1 16 0,1-16-288,16 16 160,1-16-224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5632,'-33'16'2560,"1"66"-2208,32-49 992,0 16-800,-17 17-160,17-17-224,-16 16 128,16-15-160,0-18 256,0 1-256,0-16-1088,16 15 512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66 197 5472,'1'11'646,"0"-9"-480,-1 1-1,0 0 1,0-1 0,0 1 0,0 0-1,-1 0 1,1-1 0,-1 1 0,1 0-1,-3 3 1,-1 13 14,0 0 0,2 0 0,-1 31 0,3-41-157,-1-1 30,1-1 0,1 1 0,-1 0-1,3 8 1,-2-14-55,0 1-1,-1-1 1,1 0-1,0 0 1,0 0-1,0 0 1,1 0-1,-1 0 1,0 0-1,1 0 1,0 0-1,-1 0 1,1-1-1,0 1 1,0-1 0,-1 1-1,1-1 1,3 2-1,-2-3-179,0 1-1,-1 0 1,1-1 0,0 0-1,0 0 1,-1 0 0,1 0-1,0 0 1,0 0 0,-1 0-1,1-1 1,0 0-1,0 1 1,-1-1 0,1 0-1,-1 0 1,4-2 0,8-2-861,-2 2 431,-8 2 528,0 0 1,0 0-1,0 0 0,0-1 1,0 1-1,-1-1 0,1 0 0,5-4 1,-6 4 149,0 0-1,0 1 1,0-1 0,1 0 0,-1 1 0,0 0 0,1-1 0,-1 1 0,1 1 0,7-2 0,-9 2 425,-1 1-374,-1 1 0,0-1 1,0 0-1,0 1 0,0-1 1,0 1-1,0-1 0,-1 0 1,1 1-1,0-1 0,-1 0 1,0 2-1,1 0 128,-4 9 487,-1-1 0,-11 22 0,-3 7 160,-3 25 308,20-60-1136,-42 151 667,32-98-668,3-3 569,-20 56 1,16-70 279,11-25-630,3-15-248,-1 1-1,0-1 1,0 0 0,0 1-1,0-1 1,0 0 0,-1 1-1,1-1 1,0 0 0,-1 1-1,1-1 1,-1 0 0,1 0-1,-1 1 1,1-1 0,-1 0-1,0 0 1,0 0 0,1 0-1,-1 0 1,0 0 0,0 0-1,0 0 1,0 0 0,0-1-1,0 1 1,-1 0 0,0 0-1,0 0-11,1 0-3,1-1 0,-1 1 1,0-1-1,0 1 0,0-1 0,0 1 1,0-1-1,0 0 0,0 1 1,0-1-1,0 0 0,0 0 1,0 1-1,0-1 0,0 0 0,0 0 1,0-1-1,-2 1 0,1-2-59,1 1 1,-1-1-1,1 0 0,0 0 0,0 1 0,0-1 0,0 0 0,0 0 0,1 0 0,-1 0 0,0-1 0,1 1 0,-1-3 1,-3-11-789,1 0 0,0 0 0,1 0 1,0-19-1,2-36-3380,0 17 1307</inkml:trace>
  <inkml:trace contextRef="#ctx0" brushRef="#br0" timeOffset="1">525 1 6464,'49'0'2944,"-33"16"-1408,1 17-1088,-17-17 736,0 17-736,-17-16-288,17-1 224,0 0-256,0 1-192,17-1 32,-1-16-2048,1 0 1152,15 0-4768,1-16 3168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50 3232,'-13'-14'1035,"7"12"-614,4 1-358,1 1 1,-1 0-1,0-1 1,1 1-1,-1-1 1,0 1-1,1-1 1,-1 0-1,0 0 1,-2-2-1,-5-2 343,-4 0 207,8-2-67,1 2-90,-9 3 547,9 2-686,9 0-256,-3 0-58,-1 0 1,0 0-1,1 0 0,-1 1 0,0-1 0,1 0 0,-1 1 1,0-1-1,0 1 0,1-1 0,1 2 0,2 4 21,-3-3-13,-1-1 0,1 0 0,1 1 0,-1-1 0,0 0 0,0-1 0,3 3 0,8 2 56,-1-1 0,1-1-1,-1 0 1,26 5 0,8 1 31,-6 0 20,46 5-1,29-9 17,-58-4-65,132 9 204,97 5 40,9-10-19,-143-2-193,316 3 11,-162-18-59,5 8 251,-35-2-101,-70-14-155,-147 13-43,354-30 438,-395 35-412,215-14 781,-132 15-55,-96 1-641,-5 2 2,-13 6 38,-31 11-743,-5-1-2021,-14 11 688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4224,'14'-14'1365,"-14"14"-1342,0 0-1,1 0 0,-1-1 1,0 1-1,1 0 1,-1-1-1,1 1 1,-1 0-1,0 0 1,1 0-1,-1 0 0,1-1 1,-1 1-1,1 0 1,-1 0-1,1 0 1,-1 0-1,0 0 1,1 0-1,-1 0 0,1 0 1,-1 0-1,2 1 1,58-1 1113,-58 0-1098,0 0 20,0-1 0,1 1 0,-1 1 0,0-1 0,1 0 1,-1 1-1,0-1 0,1 1 0,-1-1 0,0 1 0,0 0 0,1 0 0,-1 0 1,0 0-1,0 1 0,0-1 0,-1 1 0,1-1 0,0 1 0,2 2 0,5 8 100,1 0 0,-2 1-1,0 0 1,0 0 0,-1 1-1,-1 0 1,-1 0-1,8 26 1,-11-24-60,0 0-1,0 1 1,-2-1-1,0 19 1,-1-7 17,1-13-2,1 1-17,-1 0 0,-1 0 0,-1-1 0,-4 23 0,3-31-70,1 0 1,-1-1 0,0 0-1,0 1 1,-1-1-1,0-1 1,0 1-1,0 0 1,-1-1 0,0 0-1,0 0 1,-10 7-1,7-5 87,-6 4 48,0 1 1,0-2 0,-2 0 0,1-1-1,-33 14 1,36-19-155,-1 0 0,0-1 0,0-1 0,0 0 1,-18 0-1,24-3-16,0 1 1,0-1-1,0 0 1,0 0 0,0-1-1,-10-4 1,10 4-19,6 2 12,-1-1-1,1 1 1,0-1 0,-1 1-1,1-1 1,0 0-1,0 1 1,-1-1-1,1 0 1,0 0-1,0 0 1,0 0 0,0 0-1,-1-1 1,1 1-1,1 0 1,0-1 0,0 1 0,0 0-1,-1 0 1,1 0 0,0 0 0,0 0 0,0 0-1,1 0 1,-1 0 0,0 0 0,0-1-1,1 1 1,-1 0 0,0 0 0,1 0-1,-1 0 1,1 0 0,0 1 0,-1-1-1,1 0 1,1-1 0,1-3-41,1 1 0,0-1 0,1 1-1,-1 0 1,1 0 0,0 1 0,-1 0 0,2-1 0,-1 2 0,0-1 0,1 1-1,-1-1 1,10-1 0,0 0 51,-1 1 0,1 0 0,0 2 0,22-1 0,11 1 421,-16 0-176,51 6 0,-31 6-197,-2-6 53,-25 0-51,-8-2 82,-1 0 0,21 0 1,29-3-2843,-47 0 950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1288 1472,'0'0'475,"2"-2"-283,9-9 53,-8 8 480,0 0-138,-2 1-492,1 0 1,-1 0-1,1 0 1,-1 0-1,0-1 0,0 1 1,0 0-1,0-1 1,0 1-1,-1-1 0,1 1 1,-1-1-1,1 1 1,-1-1-1,0 1 0,0-1 1,-1-3-1,1 3-38,1-1-1,-1 1 1,1 0-1,-1 0 1,1-1 0,0 1-1,2-5 1,4-13 93,-4-3 57,-1 1-1,-3-46 1,0 24-33,1-329 168,8 263-408,0 6 148,-8 73 3,-1 1 48,5-37 1,17-46 610,-15 83-560,-4 15-107,0 1 1,-1-1-1,-2-23 0,0 5 344,1 18-479,0 9 41,-1 10 6,-1 3 7,-11 13-34,6-5 53,1 0 0,0 0-1,1 0 1,-6 28 0,-1 2 18,11-41-31,1 0 1,-1 1-1,0-1 0,1 0 1,0 0-1,0 0 0,0 4 0,0-3 33,-2 2 67,-6 3 71,8-9-170,0 0-1,0 1 0,0-1 0,0 0 0,0 0 0,0 0 0,0 1 1,1-1-1,-1 0 0,0 0 0,0 0 0,0 1 0,0-1 1,0 0-1,0 0 0,0 0 0,1 0 0,-1 1 0,0-1 1,0 0-1,0 0 0,0 0 0,0 0 0,1 0 0,-1 0 1,0 1-1,0-1 0,0 0 0,1 0 0,-1 0 0,0 0 0,0 0 1,0 0-1,1 0 0,-1 0 0,0 0 0,0 0 0,0 0 1,1 0-1,-1 0 0,0 0 0,0 0 0,1 0 0,-1 0 1,0 0-1,0 0 0,1-1 0,-1 1-4,0 0 0,0 0 1,0 0-1,0 0 0,0 0 0,0 0 1,0 1-1,0-1 0,0 0 0,1 0 0,-1 0 1,0 0-1,0 0 0,0 0 0,0-1 1,0 1-1,0 0 0,0 0 0,0 0 0,0 0 1,1 0-1,-1 0 0,0 0 0,0 0 1,0 0-1,0 0 0,0 0 0,0 0 1,0 0-1,0 0 0,0 0 0,0 0 0,0 0 1,0 0-1,0-1 0,0 1 0,0 0 1,0 0-1,1 0 0,-1 0 0,0 0 0,0 0 1,0 0-1,0 0 0,0 0 0,0 0 1,0-1-1,0 1 0,0 0 0,0 0 0,0 0 1,0 0-1,0 0 0,0 0 0,-1 0 1,1 0-1,1-2-21,-1 0-1,0 0 1,1 0 0,-1 1 0,1-1 0,0 0 0,-1 0 0,1 1 0,0-1 0,0 1-1,0-1 1,0 0 0,0 1 0,3-3 0,-3 4 14,-1-1 0,1 1 0,-1-1-1,1 1 1,0 0 0,-1-1 0,1 1 0,0 0 0,0 0-1,-1-1 1,1 1 0,0 0 0,0 0 0,-1 0 0,1 0 0,0 0-1,0 0 1,-1 0 0,1 0 0,0 0 0,1 1 0,3 0-25,137-1 328,-129-2-233,-9-4-5,1 0-3,2 1 14,-7 5-56,1 0 0,-1-1-1,0 1 1,1 0-1,-1 0 1,1-1-1,-1 1 1,0 0 0,1 0-1,-1-1 1,0 1-1,0 0 1,1-1-1,-1 1 1,0 0 0,0-1-1,1 1 1,-1-1-1,0 1 1,0 0-1,0-1 1,0 1 0,0-1-1,1 1 1,-1-1-1,0 1 1,0-1-1,0 1 1,0 0-1,-1-2 1,1 2-4,0 0 1,0 0-1,0 0 1,0-1-1,0 1 1,0 0-1,0 0 1,0-1-1,0 1 1,0 0-1,0 0 1,0 0-1,0-1 1,-1 1-1,1 0 0,0 0 1,0 0-1,0-1 1,0 1-1,-1 0 1,1 0-1,0 0 1,0 0-1,0 0 1,-1 0-1,1-1 1,0 1-1,0 0 1,0 0-1,-1 0 0,1 0 1,0 0-1,0 0 1,-1 0-1,-21-14 356,11 1-134,0 9-149,10 4-74,0 0-1,0 0 1,0 0 0,1-1 0,-1 1 0,0 0 0,0-1 0,0 1 0,0-1 0,0 1 0,1-1 0,-1 1 0,0-1 0,0 0 0,1 1 0,-1-1 0,0 0 0,1 1 0,-1-1 0,1 0 0,-1 0 0,1 0 0,-1 0 0,1 0 0,-1 0 0,0-1 1,0 1 0,0 0-1,0-1 1,0 1 0,0 0 0,0 0-1,0 0 1,-1 0 0,1 0 0,0 0-1,-1 0 1,1 0 0,-1 0 0,1 1-1,-3-2 1,3 2-12,-1 0 1,1-1-1,0 1 0,0-1 1,-1 1-1,1-1 0,0 0 0,0 0 1,0 1-1,0-1 0,0 0 1,0 0-1,0 0 0,0 0 0,0 0 1,0-1-1,0 1 0,1 0 1,-1 0-1,0 0 0,1-1 0,-1 1 1,1 0-1,-1-1 0,1 1 1,0 0-1,0-1 0,0 1 0,0 0 1,-1-1-1,2-1 0,-1-22-843,0 20 230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5312,'-33'0'2400,"1"32"-2080,15-15 1024,1 15-800,-1 18 128,1 15-384,-17 17 160,17 0-256,-1 0 320,17-16-288,0 15 160,0-15-224,17-17 128,-1 0-160,17-32-1184,0 16 544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4640,'14'-14'1504,"-14"14"-1468,1 0 0,-1-1 0,1 1 0,-1-1 1,1 1-1,0 0 0,-1-1 0,1 1 0,0 0 0,-1 0 0,1 0 0,0 0 1,-1-1-1,1 1 0,0 0 0,0 0 0,-1 0 0,1 0 0,0 0 1,-1 1-1,1-1 0,0 0 0,0 0 0,2 1 153,6-1 349,-6-1-453,0 1-1,-1 0 1,1 0 0,0 0 0,0 0 0,0 0-1,0 1 1,0-1 0,0 1 0,0 0 0,-1 0-1,1 0 1,0 0 0,0 1 0,-1-1 0,1 0-1,-1 1 1,4 3 0,1 1 41,-1 1-1,0 0 1,0 0 0,5 10-1,-8-13-87,-1 1-1,-1-1 1,1 0-1,-1 1 0,1-1 1,-1 1-1,-1-1 1,1 1-1,-1 0 1,0 4-1,0-4 11,0-1 0,1 1 0,-1-1 0,2 8 0,-1-10-34,0 0 0,0 0-1,0 0 1,-1 0 0,1 0 0,-1 0-1,1 0 1,-1 0 0,0 1 0,0-1 0,0 0-1,0 0 1,0 0 0,0 0 0,0 0-1,-1 0 1,1 0 0,-1 0 0,0 0 0,1 0-1,-1 0 1,0 0 0,-3 3 0,2 1 39,-1 0 0,0 0 1,-1 0-1,0 0 0,1-1 1,-2 0-1,1 0 0,-1 0 1,1 0-1,-10 6 0,-2 0 105,-22 14 12,34-23-192,1 0 0,0-1 0,-1 1 0,1-1 0,-1 0 0,1 1-1,-1-2 1,1 1 0,-5 0 0,2 2-293,4-1 262,-4 6-82,6-8 130,1 1 0,-1-1 0,1 0 1,-1 1-1,0-1 0,1 0 0,-1 1 0,1-1 0,-1 0 0,1 0 1,-1 0-1,1 1 0,-1-1 0,1 0 0,-1 0 0,1 0 0,-1 0 1,1 0-1,0 0 0,-1 0 0,1 0 0,-1 0 0,1 0 0,-1 0 1,2-1-1,54 1-148,-17 0-3140,-6 0 1059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5984,'0'-32'2688,"17"32"-2336,-1 0 736,1 16-672,15-16 128,1 0-352,16 0 256,17 0-256</inkml:trace>
  <inkml:trace contextRef="#ctx0" brushRef="#br0" timeOffset="1">672 1 4896,'33'0'2208,"0"16"-1920,0-16 0,-17 16-224,17-16-224,-17 17 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5056,'-16'33'2304,"16"32"-2016,-16-32 128,32-16-288,-16 15 160,0-15-160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443 345 6240,'0'68'2005,"0"-65"-1893,0 0 0,0 0 0,0 0 0,0 0 0,-1 0 0,-1 4 0,1-1-35,-3 7 179,1 0-1,1 1 1,0-1-1,1 15 1,1 51 938,-1-69-1093,0 0-1,0 0 0,-1 0 1,0 0-1,-1-1 0,0 1 1,-1-1-1,0 0 1,0 0-1,-7 10 0,7-14 14,1 0-1,-2 0 0,1 0 0,0-1 1,-1 0-1,0 1 0,0-2 0,0 1 1,-1-1-1,1 1 0,-1-2 0,0 1 1,-10 3-1,-6 1 99,1-2 1,-30 4-1,36-6-269,9-2-57,0-1 1,1 1 0,-1-1 0,0-1-1,1 1 1,-1-1 0,0 0 0,1 0-1,-11-3 1,-2-1-557,-7 0-230,13 3-320,0 0 0,-21-8 0,-2-7-833</inkml:trace>
  <inkml:trace contextRef="#ctx0" brushRef="#br0" timeOffset="1">541 17 4480,'-16'-16'2304,"16"32"-2528,16-16 64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4896,'0'0'1584,"0"3"-976,0 1-494,-1-2-108,1 0 0,0-1-1,0 1 1,0 0-1,0 0 1,1 0-1,-1 0 1,0 0 0,1 0-1,1 2 1,4 1-78,-5-5 74,-1 1 0,1-1 0,-1 0 0,1 0 0,-1 1 0,0-1-1,1 0 1,-1 1 0,1-1 0,-1 0 0,0 1 0,1-1 0,-1 1 0,0-1 0,0 1 0,1-1 0,-1 1-1,0-1 1,0 1 0,0-1 0,0 1 0,1-1 0,-1 1 0,0-1 0,0 1 0,0-1 0,0 1-1,0-1 1,0 1 0,0-1 0,-1 2 0,1 151 1817,0-136-1771,-1 0 0,-1 0 0,-1 0 0,-7 27 0,5-22 125,-4 28 0,4-10 25,-6 9 116,5-3-95,-5-10 21,6-6-107,-6-8-117,8-9-39,2-10 58,0 0-1,1-1 1,-1 1 0,0 0 0,0 0 0,-2 3 0,2-6-16,1 1 0,-1 0 0,0 0 0,1 0 1,-1-1-1,0 1 0,0-1 0,0 1 0,0 0 0,1-1 1,-1 1-1,0-1 0,0 0 0,0 1 0,0-1 0,0 0 1,0 1-1,0-1 0,0 0 0,0 0 0,0 0 0,-2 0 1,0 0 113,4-12-121,-2 9-23,1 1 0,0-1 0,0 1 1,1 0-1,-1-1 0,0 1 0,2-5 0,4-7-62,1 1-1,0-1 1,1 1 0,0 1-1,11-13 1,5-9-153,-21 30 187,0 0 1,-1 0 0,1 1-1,1-1 1,3-3 0,-6 6 18,1 0-1,0 0 1,-1 0 0,1 0 0,0 0-1,0 0 1,0 1 0,0-1 0,0 1 0,0-1-1,0 1 1,0 0 0,0-1 0,2 1-1,2 0-5,-5 0 29,1 0-1,-1 0 1,1 0-1,-1 0 1,1 0-1,-1 0 0,1 0 1,-1 1-1,2 0 1,-2-1 22,0 1 1,-1-1-1,1 1 1,-1-1-1,1 1 1,-1-1-1,1 1 1,-1-1-1,1 1 1,-1 0-1,1-1 1,-1 1-1,0 0 1,1-1-1,-1 1 1,0 0-1,0 0 1,0-1-1,0 1 1,1 0-1,-1 0 1,0-1-1,0 1 1,0 0-1,-1 0 1,1 13 244,0 0 1,-1-1-1,-1 0 1,0 1-1,-1-1 0,-5 16 1,5-23-148,0 1 1,1 0-1,0 0 0,0 1 1,0-1-1,1 0 0,0 9 1,1-13-98,0 0 1,-1 0-1,1 0 1,0 0 0,-1 0-1,1 0 1,-1-1 0,0 1-1,0 0 1,0 0 0,-1-1-1,1 1 1,-1-1-1,1 1 1,-4 4 0,-8 12 464,7-5-128,3-12-208,-6 6 75,6-5-171,4-2-61,-1-4-251,-1 1 1,1 0-1,-1 0 0,0-1 0,0 1 0,0 0 1,0 0-1,0 0 0,-3-3 0,5 5 201,-1 0-1,1-1 1,-1 1 0,0 0-1,1-1 1,-1 1-1,0 0 1,1 0-1,-1 0 1,1 0-1,-1-1 1,1 1 0,-1 0-1,0 0 1,1 0-1,-1 0 1,1 0-1,-1 0 1,1 0-1,-1 0 1,1 0 0,-1 0-1,1 0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2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7040,'0'16'3200,"17"66"-2752,-1-33 1344,0 17-1056,-16 16 1056,17-16-1056,-17 15-64,16 1-449,-49-16 641,33-17-480,-65 17 96,-1-17-288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6880,'0'-17'3136,"50"-15"-2720,-18 32 736,18-17-704,-1 17 256,16 0-416,17-16 32,0 16-192,16-17 160,-32 1-192,16 16 384,-17 0-256,-15 0-2496,-18 0 1216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3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4640,'-32'-16'2112,"15"49"-1824,17 0 1024,-16-1-768,-1 34 640,17-1-704,0 1-32,0-17-288,17-16-160,-1 16-32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5216,'-27'14'1696,"27"-14"-1673,-1 0 1,1 1-1,-1-1 1,1 0-1,-1 1 0,1-1 1,-1 0-1,1 1 1,-1-1-1,1 1 0,0-1 1,-1 1-1,1-1 1,0 1-1,-1-1 1,1 1-1,0-1 0,0 1 1,-1-1-1,1 1 1,0-1-1,0 1 1,0 0-1,0-1 0,0 1 1,0-1-1,0 2 1,-27 82 824,26-82-828,1-1-1,-1 1 1,1 0 0,0-1 0,0 1 0,0-1-1,0 1 1,0 0 0,0-1 0,0 1 0,0 0-1,1-1 1,0 3 0,9 37 247,-7-26-193,-3-13-68,0-1 1,0 1-1,0 0 1,0 0-1,1 0 1,-1-1 0,1 1-1,-1 0 1,1 0-1,0-1 1,0 1 0,0-1-1,0 1 1,0 0-1,0-1 1,0 0-1,0 1 1,0-1 0,1 0-1,-1 1 1,3 1-1,2-1 17,-1 1 0,1-1-1,0 0 1,0 0 0,0 0-1,0-1 1,0 0 0,0 0-1,0-1 1,0 1 0,9-2-1,-6 2 55,-7-1-58,0 1 0,1-1 0,-1 0 0,0 0 0,0 0 0,0 0 0,1 0 0,-1 0 0,0 0 0,0-1 0,0 1 0,0-1 0,0 0 0,1 0 0,-1 0 0,3-1 0,8-20 72,-12 22-90,-1-1 0,0 1 0,0 0 0,0 0-1,0 0 1,0 0 0,1 0 0,-1-1 0,0 1 0,0 0 0,0 0-1,0 0 1,0-1 0,0 1 0,0 0 0,0 0 0,0 0 0,0-1 0,0 1-1,1 0 1,-1 0 0,0-1 0,0 1 0,-1 0 0,1 0 0,0 0-1,0-1 1,0 1 0,0 0 0,0 0 0,0 0 0,0-1 0,0 1 0,0 0-1,0 0 1,0 0 0,-1-1 0,1 1 0,0 0 0,0 0 0,0 0-1,-1 0 1,-19-22 157,15 18-52,0 2-44,-8-3-14,7-6-544,5 10 468,1 1 1,-1 0-1,0-1 1,0 1 0,0 0-1,0-1 1,1 1-1,-1 0 1,0 0-1,0 0 1,0 0 0,0 0-1,-1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2816,'0'-16'1280,"0"-1"-1120,16 17 768,-16 17-544,17-17 544,16 32-512,-17-15-160,33 32-160,-16-16 128,0 0-128,-1-1 192,1 1-192,0-16 320,0-1-224,-17 0-1088,17-16 480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7136,'0'6'537,"0"-1"1,-1 0 0,0 0-1,0 1 1,0-1 0,-4 8-1,4-9-492,0-1 0,0 0-1,0 0 1,0 1 0,0-1 0,1 1-1,-1-1 1,1 1 0,0-1-1,0 0 1,0 1 0,1-1-1,1 7 1,9 22 339,-9-18-254,-2-12-114,0 0 0,0 0-1,1 0 1,-1-1 0,0 1-1,1 0 1,0 0-1,-1-1 1,1 1 0,0 0-1,0-1 1,0 1 0,0-1-1,0 1 1,0-1 0,0 1-1,0-1 1,1 0 0,-1 0-1,0 1 1,2 0 0,58 41 453,-60-42-446,0 0 1,1 0-1,-1-1 1,1 1-1,-1-1 1,1 1-1,-1-1 1,1 1-1,-1-1 1,1 0-1,0 0 1,-1 0-1,1 0 0,1 0 1,12-2-45,0 1-1,0-2 1,17-5 0,-27 7 4,1 0-59,-1-1 1,1 0-1,0 0 1,0 0-1,5-3 1,-9 4 66,-1 0 0,0 0 0,1 0 0,-1-1 0,0 1 0,1 0 0,-1 0 0,0-1 0,0 1 0,0-1 0,0 1 0,0-1 0,-1 1 0,1-1 0,0 1-1,-1-1 1,1 0 0,-1 1 0,1-1 0,-1 0 0,0 0 0,0-3 0,0 2 10,0-1 0,-1 1 0,1-1 0,-1 1 0,0 0 0,0-1 0,0 1 0,-1 0 0,1 0 0,-2-3 0,0 2-6,3 3 3,0 1 1,0-1 0,0 1 0,-1-1-1,1 1 1,0-1 0,0 1-1,-1-1 1,1 1 0,-1 0 0,1-1-1,0 1 1,-1-1 0,1 1 0,-1 0-1,1 0 1,-1-1 0,1 1 0,0 0-1,-2-1 1,-3-1-20,3 0 6,-1 1-1,0-1 1,0 1-1,0 0 0,0 0 1,-1 0-1,1 0 0,0 1 1,0-1-1,0 1 1,-5 0-1,-6 0-101</inkml:trace>
  <inkml:trace contextRef="#ctx0" brushRef="#br0" timeOffset="1">705 0 8320,'-17'33'3744,"17"49"-3232,-16-49 256,32-17-512,-16 17-96,17 0-96,-1-17 1184,0 1-672,1-17-448,16 0-96,-17 0-224,17-17 96,-33 1-1280,0-17 768,0 0-2432,-17 17 1696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4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2400,'14'-14'779,"-14"14"-760,1-1 0,-1 1 0,0-1 0,1 1 0,-1-1 0,0 0 0,1 1 0,-1-1 0,0 1 0,0-1 0,0 0 0,1 1 0,-1-1 0,0 1 0,0-1 0,0 0 0,0 1 0,0-1 0,0 0 0,0 1 0,0-1 0,-1 1 0,1-1 0,0 0 0,0 0 0,0 1 36,0-3 553,0 0-160,0 1-373,0 0 0,1 0-1,-1 1 1,1-1 0,0 0 0,-1 0 0,1 0 0,0 1 0,0-1 0,0 0-1,1 1 1,-1-1 0,0 1 0,0-1 0,3-1 0,10-14 609,-14 14-628,1 0-1,0 0 0,-1 1 0,1-1 0,-1 0 1,0 0-1,0 0 0,0 0 0,0 0 0,-1-3 0,1 5-34,-1-1-1,1 0 0,0 1 0,0-1 0,0 0 0,0 1 0,0-1 0,0 0 0,0 1 0,0-1 0,1 1 0,-1-1 0,1 0 0,-1 1 0,2-3 0,9-1 92,-6-6-48,6 5-32,-6-1-26,-5 7-5,0-1 1,1 1 0,-1 0 0,0-1 0,0 1 0,1-1-1,-1 1 1,1-1 0,-1 1 0,0 0 0,1-1 0,-1 1-1,1 0 1,-1 0 0,0-1 0,1 1 0,-1 0 0,1 0 0,-1 0-1,1-1 1,-1 1 0,1 0 0,-1 0 0,1 0 0,-1 0-1,1 0 1,-1 0 0,1 0 0,-1 0 0,1 0 0,0 0-1,9 1 200,-7-1-176,0 1 0,1-1 1,-1 0-1,1 0 0,-1-1 1,0 1-1,1-1 0,-1 1 0,4-2 1,-4-2-25,2 1-2,3 9 31,-8-5-28,0-1 3,1 0 1,-1 1-1,0-1 1,0 0-1,1 0 1,-1 0 0,0 1-1,1-1 1,-1 0-1,0 0 1,0 0-1,1 0 1,-1 0-1,0 1 1,1-1-1,-1 0 1,0 0-1,1 0 1,-1 0 0,0 0-1,1 0 1,-1 0-1,0 0 1,1 0-1,-1-1 1,41 1 484,-35 3-426,12 9 48,-14-10-100,0 0-1,1 0 1,-1 1 0,-1 0-1,8 6 1,0 2-66,-8-6 113,-3-3-45,0 0 0,1 0 1,-1 0-1,1 0 0,-1-1 0,1 1 1,0 0-1,0 0 0,0-1 0,0 1 0,0-1 1,0 1-1,0-1 0,2 3 0,-2-4-7,-1 1-1,1-1 0,-1 1 1,0 0-1,1-1 0,-1 1 1,0-1-1,1 1 0,-1 0 0,0-1 1,0 1-1,0 0 0,0 0 1,1-1-1,-1 1 0,0 0 1,0-1-1,-1 1 0,1 0 1,0-1-1,0 1 0,0 0 0,0 0 1,-1 2 17,1 79 691,0-82-710,0 0-1,1 1 1,-1-1 0,0 1-1,0-1 1,0 0-1,0 1 1,0-1 0,0 1-1,0-1 1,0 1-1,0-1 1,0 0 0,0 1-1,0-1 1,0 1 0,-1-1-1,1 0 1,0 1-1,0-1 1,0 0 0,0 1-1,-1-1 1,1 0 0,0 1-1,0-1 1,-1 0-1,1 1 1,0-1 0,-1 0-1,0 1 6,-1 0-1,1 1 1,0-1 0,-1 0-1,1 0 1,0 0-1,0 1 1,0-1-1,0 1 1,0-1 0,0 1-1,1-1 1,-2 4-1,1-4-6,1 0 0,-1 0 0,0 0-1,0 0 1,0 0 0,0 0 0,0 0 0,0 0-1,0 0 1,0 0 0,0-1 0,-1 1 0,1 0-1,0-1 1,0 1 0,-1-1 0,1 1-1,0-1 1,-1 0 0,1 1 0,0-1 0,-2 0-1,-3 3 46,5-2-39,0 0 0,0 0 0,-1 0 0,1 1 0,-1-1 0,1-1 0,-1 1-1,1 0 1,-1 0 0,1 0 0,-1-1 0,0 1 0,1-1 0,-1 1 0,0-1 0,1 0-1,-4 0 1,3 0 18,0 1 0,0-1 0,0 0 0,0 1 0,0-1 0,0 1 0,0 0 0,0 0 0,0-1 0,0 1 0,-2 2 0,3-2 6,-1 0-1,1 0 1,-1 0 0,1-1-1,-1 1 1,1 0-1,-1-1 1,1 1-1,-1-1 1,0 0-1,-1 1 1,-3 1 132,-5 9-74,11-10-85,-1-1-1,1 1 1,-1-1 0,1 0-1,-1 1 1,1-1 0,-1 0 0,1 0-1,-1 1 1,0-1 0,1 0-1,-1 0 1,0 0 0,1 0 0,-1 0-1,1 0 1,-1 0 0,0 0-1,1 0 1,-1 0 0,0 0-1,1 0 1,-1 0 0,1 0 0,-2-1-1,2 1 7,-16 0 153,15 0-165,1 0 0,0 0 0,0 0 0,0 0-1,0 0 1,0 0 0,0 0 0,0 0 0,0 0-1,0 0 1,0 0 0,-1 0 0,1 0 0,0 0-1,0 0 1,0 0 0,0 0 0,0 0 0,0 0 0,0 0-1,0 0 1,0 0 0,0 0 0,-1 0 0,1 0-1,0 0 1,0 0 0,0 0 0,0 0 0,0 0-1,0 0 1,0-1 0,0 1 0,0 0 0,0 0 0,0 0-1,0 0 1,0 0 0,0 0 0,0 0 0,0 0-1,0 0 1,0 0 0,0 0 0,0-1 0,0 1-1,0 0 1,0 0 0,0 0 0,0 0 0,0 0 0,0 0-1,0 0 1,0 0 0,0 0 0,0-1 0,0-10-299,0 9 70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64 2976,'0'-63'3253,"0"71"-2773,0-4-387,0 0 0,0 0 0,0 0 0,-1 1 0,1-1 0,-1 0 0,0 0 0,-2 4 0,-22 41 259,1 17-133,9-38-134,-1-1-1,-1 0 1,-25 29-1,20-28-54,-32 44 48,-53 69 68,68-85-47,-86 112 106,46-72-429,74-90 208,-12 15-21,-32 31-1,-1-14 265,26-21-86,-27 23 128,32-23-129,-2-2 0,-36 22-1,49-32-153,-4 0-33,11-1-148,1-6 136,0 0-1,0 0 0,0 1 1,0-1-1,1 0 1,-1 0-1,1 1 0,-1-1 1,1 0-1,1-2 0,25-23-713,9-31-864,8-10 288,-12 6-58,23-40 72,-3 25 1778,90-103 0,-117 154 326,1 0 0,1 1 0,1 2 0,60-38 0,-84 58-655,1 1 0,0-1 0,0 1 0,0 0 0,0 0 0,0 1 0,0-1 1,0 1-1,1 0 0,-1 1 0,0-1 0,1 1 0,-1 0 0,0 0 0,1 1 0,-1 0 0,0 0 1,1 0-1,-1 0 0,0 1 0,0 0 0,0 0 0,0 0 0,-1 1 0,1 0 0,0-1 0,-1 2 1,0-1-1,0 0 0,0 1 0,0 0 0,5 7 0,0 1-21,-1-1 1,0 2-1,-1-1 1,-1 1-1,8 18 1,14 68 274,-23-79-273,3 13 6,5 14 67,10 80 0,-21-96-137,0-2 96,1 1-1,9 33 1,-7-44-22,-1 1 1,-1-1-1,1 38 0,-4-8 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5632,'0'0'2560,"33"17"-2208,-17-1 992,17-16-800,16 33 640,0-17-704,17 1 256,0 15-448,-1-15-160,-16-1-64,0 1-3584,-16 15 1920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3072,'17'33'1376,"32"16"-1184,-16-32 320,-17-1-320,33 0 192,-16 17-224,16-16 224,-16-1-256</inkml:trace>
  <inkml:trace contextRef="#ctx0" brushRef="#br0" timeOffset="1">427 49 4064,'-17'0'1824,"-32"33"-1568,16-16 928,17 15-704,-33 1 352,16 0-480,-16 16-64,16-16-160,0 0-384,0 16 160,17-33-4064,0 1 2272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17 5056,'0'-16'2304,"-16"16"-2016,-17 0 576,33 16-544,-33-16 224,0 16-320,-32 33 224,16-16-256,0 49-32,16 0-96,-16 0 96,32 0-96,1 0 32,-1-17-32,34-15-1120,-1-18 608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49 181 4736,'-19'57'2128,"5"-24"-1830,1-19-68,12-13-222,1 0-1,-1 0 1,1 1 0,0-1 0,0 0 0,0 1 0,-1-1-1,1 0 1,1 1 0,-1-1 0,0 0 0,0 1-1,0-1 1,2 3 0,6 4 121,-8-8-123,0 1 1,1-1-1,-1 0 1,0 0 0,1 1-1,-1-1 1,0 0 0,1 0-1,-1 1 1,0-1 0,0 0-1,1 1 1,-1-1 0,0 1-1,0-1 1,1 0 0,-1 1-1,0-1 1,0 1 0,0-1-1,0 0 1,0 1 0,0-1-1,0 1 1,0-1-1,0 1 1,0 0 0,0 1 403,3-4-138,1-2-194,-1 2-54,-1-1 0,1 1 0,-1-1 0,1 1 0,-1-1 0,0 0 0,0 0 0,2-5 0,2-22 61,5-3-48,-6 0-26,0 16 2,-3 11 19,0-1-1,-1 0 1,1 0 0,-1 0-1,0-7 1,-1 6-22,1 1 0,0-1 0,0 1 0,1-1 0,5-12 1,-6 15-24,1 1 73,-1 0 0,1 0 0,0 0 0,0 0 1,0 1-1,0-1 0,0 1 0,1-1 0,0 1 0,6-6 1,-6 6-30,-2 2-21,-1 1-1,1-1 1,-1 1 0,1 0-1,0-1 1,-1 1 0,1 0 0,0 0-1,-1-1 1,1 1 0,0 0-1,-1 0 1,1 0 0,0 0-1,-1 0 1,1 0 0,0 0-1,-1 0 1,1 0 0,0 0-1,0 0 1,-1 0 0,2 1 0,0-1 40,1 0-131,-1 1 0,1-1 0,0 0 0,-1-1 0,1 1 0,-1 0 0,1-1 1,-1 1-1,1-1 0,-1 0 0,1 0 0,-1 0 0,0 0 0,0 0 0,1 0 1,-1-1-1,3-2 0,-3 2-1071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5312,'0'-16'3680,"16"16"-3392,0 0-160,34 0-96,-34 0 0</inkml:trace>
  <inkml:trace contextRef="#ctx0" brushRef="#br0" timeOffset="1">574 0 3808,'14'0'1227,"-3"6"-742,-1-1-346,-6-3 54,1 1 0,-1 0 1,0-1-1,0 1 1,0 1-1,0-1 1,0 1-1,-1-1 1,1 1-1,3 6 0,-2-1 172,0 0 0,-1 1-1,0-1 1,-1 1-1,0 0 1,2 12-1,-1-5 50,26 129 1451,-27-131-1725,4 27 228,-2 1 0,-1 49 0,-4-75-263,-2 0-1,1 0 1,-2 0 0,-1 0 0,-9 30 0,6-26-9,3-9-72,-29 91 359,26-85-427,-1-1-1,-1 0 1,-17 26 0,-18 9-1434,34-40 754,-18 17-1,25-26 455,0-1 0,-1 1 0,1-1 0,-1 0 0,0 1 0,0-2 0,0 1 0,0 0 0,-4 0 0,-14 1-1495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2656,'0'-16'3402,"0"18"-2719,0 12 2352,3-14-2678,-2 0-342,0 0-1,-1 0 1,1 0 0,0-1-1,-1 1 1,1 0 0,0-1-1,0 1 1,-1 0 0,1-1-1,0 1 1,-1 0 0,1-1-1,-1 1 1,1-1 0,-1 0-1,1 1 1,-1-1 0,1 1-1,-1-1 1,1 0 0,-1 1-1,0-1 1,1 0 0,-1 1-1,1-2 1,-1 0 0,1 1 0,-1 0-1,1 0 1,0-1 0,0 1 0,0 0-1,0 0 1,0 0 0,0 0 0,0 0-1,0 0 1,0 0 0,2-1 0,8-3 189,-9 4-166,1 0 0,-1 0-1,0 0 1,0-1 0,1 1-1,-1-1 1,0 1 0,2-3 0,9-9 164,-7 9-97,-1-1 1,-1 0 0,1 1 0,-1-2 0,5-6 0,-4 1 94,-4 9-154,0-1 0,0 1 0,1-1 0,-1 1 0,0 0-1,1 0 1,0 0 0,1-2 0,11-12 248,-11 9-59,-3 6-216,0 1 0,0-1 0,1 1 0,-1-1 1,0 1-1,0-1 0,0 1 0,1 0 0,-1-1 0,0 1 0,0-1 0,1 1 0,-1 0 0,0-1 0,1 1 1,-1 0-1,1-1 0,-1 1 0,0 0 0,1-1 0,-1 1 0,1 0 0,-1 0 0,1 0 0,-1-1 0,0 1 0,1 0 1,-1 0-1,1 0 0,-1 0 0,1 0 0,-1 0 0,1 0 0,-1 0 0,1 0 0,2 0 488,-4 17 803,1-13-1187,-1 1-1,1 0 1,0-1 0,0 1 0,0-1 0,1 1 0,0-1 0,2 9 0,30 52 735,-32-63-848,-1-1-1,2 0 1,-1 0-1,0 0 1,0 0-1,0 0 1,0 0-1,1 0 0,-1 0 1,0 0-1,1 0 1,-1-1-1,1 1 1,-1-1-1,1 1 0,-1-1 1,1 1-1,-1-1 1,4 0-1,7 3-6,-1 8 77,-7-9-18,1-1 0,0-1-1,0 1 1,-1-1-1,1 0 1,0 0-1,0 0 1,0 0 0,-1-1-1,9-2 1,52-29 124,-63 30-174,0 1 0,-1 0 1,1-1-1,-1 1 0,1-1 0,-1 0 0,0 1 0,1-1 0,-1 0 0,0 0 0,0 0 0,1-3 0,-1 2-7,1 0 0,0 0 0,0 0 0,0 0 0,3-4 0,9-7-69,-14 14 40,0-1 0,1 1-1,-1-1 1,1 1 0,-1-1-1,0 1 1,0-1 0,1 1-1,-1-1 1,0 0 0,0 1 0,0-1-1,1 1 1,-1-1 0,0 0-1,0 1 1,0-1 0,0 0 0,0 1-1,0-1 1,-1 1 0,1-1-1,0 0 1,0 1 0,-1-2 0,1 2-28,0-1-105,0 0 0,0 1-1,0-1 1,0 0 0,0 0-1,0 0 1,0 0-1,0 0 1,1 1 0,-1-1-1,0 0 1,0 0 0,1 0-1,-1 1 1,1-1 0,-1 0-1,1 0 1,-1 1-1,1-1 1,-1 0 0,1 1-1,-1-1 1,1 1 0,0-1-1,1 0 1,-2 0 35,1 1 1,-1 0-1,1 0 0,-1-1 1,0 1-1,1-1 1,-1 1-1,1 0 0,-1-1 1,0 1-1,1-1 1,-1 1-1,0 0 0,0-1 1,1 1-1,-1-1 1,0 1-1,0-1 1,0 1-1,1-1 0,-1 0 1,0 1-1,0-1 1,0 1-1,0-2 0,0 0-1910,-17 2-2442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4640,'0'0'4938,"0"-3"-4511,0 3-410,0-1 0,0 0 0,0 0 0,0 0 0,1 1 0,-1-1 0,0 0 0,1 0 0,-1 0 0,1 1 0,-1-1 0,1 0 0,-1 1 0,1-1 0,-1 0 0,1 1 0,0-1 0,-1 1 0,1-1 0,0 1 0,-1-1 0,1 1 0,0 0 0,0-1 0,1 1 0,19-16 560,-18 13-502,24-22 308,-13 20-308,-10-2 50,-3 7-115,-1-1 0,0 1-1,0-1 1,1 1-1,-1-1 1,0 1-1,1 0 1,-1-1 0,0 1-1,1 0 1,-1-1-1,1 1 1,-1 0-1,0-1 1,1 1 0,-1 0-1,1 0 1,-1-1-1,1 1 1,-1 0 0,1 0-1,-1 0 1,1 0-1,-1 0 1,1 0-1,-1 0 1,1 0 0,-1 0-1,1 0 1,0 0-1,0 0 1,-1 0 9,1 0-1,0 0 1,-1 0 0,1 0-1,-1 0 1,1 0 0,-1 0-1,1 0 1,-1 0 0,1 0-1,-1 0 1,1 0 0,-1 0-1,1 0 1,-1 0 0,1 1-1,-1-1 1,1 0 0,-1 0-1,1 1 1,-1-1 0,1 0-1,-1 1 1,1-1 0,-1 0-1,0 1 1,1-1 0,-1 0-1,0 1 1,1-1 0,-1 1-1,0-1 1,0 1 0,1-1-1,-1 1 1,0-1 0,0 1-1,0-1 1,0 1 0,0-1-1,0 1 1,1 0 0,-1-1-1,-1 1 1,1 0 0,3 4 306,7 5-181,-3-4-30,1 2-1,-1-1 0,8 12 0,-10-9-141,-4-8 21,0 1 0,0-1 0,1 0 0,-1 1 0,0-1 1,1 0-1,0 0 0,-1 0 0,1 0 0,0 0 0,0-1 0,0 1 0,0 0 0,0-1 0,4 2 1,24 3 347,-19-3-234,11 2 53,8-10 25,-24 3-146,0 1 0,0 0 0,11-1 0,-10 1-14,-1 0 0,0 0-1,0 0 1,0-1 0,-1 0 0,1 0 0,0-1 0,-1 1 0,1-1-1,-1-1 1,9-5 0,-12 7-30,-1 1 8,0 0-1,0 0 0,1 0 1,-1 0-1,0 0 0,0 0 1,0 0-1,0 0 1,0-1-1,-1 1 0,1 0 1,1-3-1,8-12 197,0 8-158,-8 7-165,0-1-1,0 1 1,0-1-1,0 0 1,-1 0-1,1 0 1,-1 0-1,1 0 1,-1-1-1,2-2 1,11-12-756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2496,'-16'-16'1120,"49"16"-992,-17 16 96,1-16-160,32 0 32,0 0-32,33 16-192,-17-16 64,17 0-1728,0 0 992</inkml:trace>
  <inkml:trace contextRef="#ctx0" brushRef="#br0" timeOffset="1">804 17 3904,'-14'-14'1253,"9"25"-378,-6-5-38,5 5-192,-4-5 54,9-6-670,0 0-1,0 1 0,0-1 1,0 0-1,0 1 0,0-1 1,0 1-1,1 0 0,-1-1 1,0 1-1,0 0 0,1-1 1,-1 1-1,0 0 1,1 0-1,-1-1 0,0 1 1,1 0-1,-1 0 0,1 0 1,-1 2-1,0 1 40,0 0 0,1 0-1,-1 0 1,1 1 0,0 4 0,-2 26 144,-1-22-175,-1 4-3,1 0 0,-1 32-1,4-22-28,1-2-4,-5 35-1,-7-6 0,9-33-29,1 30 0,2-27 1,-1 39-1566,0-61 298,0-7 261,0-17-357,0 17 491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3552,'-16'17'1632,"-1"16"-1440,1-1 896,16-15-640,-17 32 32,1 0-288,-17 17 96,1-17-192,15 0 192,-16-16-192,33-1-2496,-16 1 1312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3808,'-12'-1'1519,"24"5"-1012,-4 0-264,19 8 373,-19-9-537,-1-1-25,-1 1-1,1-2 1,-1 1-1,1-1 1,0 0-1,13 0 0,64-9 351,-39 2-258,31 1 99,-5-6-101,-39 8-107,-16 2-3,1-1-1,-1 0 0,32-9 1,-32 6 82,30-11 166,-44 15-249,1-1 1,0 1-1,-1-1 0,1 1 1,-1-1-1,1 0 0,-1 0 1,0 0-1,0 0 1,0 0-1,0 0 0,3-5 1,-4 6-32,-1 0 1,0 0 0,0-1-1,1 1 1,-1 0-1,0 0 1,0 0 0,0 0-1,0 0 1,0 0 0,0 0-1,-1 0 1,1 0-1,0 0 1,0 0 0,-1 0-1,1 0 1,-1 0 0,1 0-1,-1 0 1,1 0-1,-1 0 1,0 0 0,1 0-1,-2-1 1,-1-1-24,0 0 1,0 1 0,-1-1-1,1 0 1,0 1-1,-7-4 1,1 3-5,0 0 0,-1 0-1,1 1 1,0 0 0,-16 0-1,0-2-3,-1 0 2,11 1 7,0 1-1,0 0 1,0 2 0,-27 0 0,-18 11-44,51-10 58,0 1 0,1-1 0,-1 1 0,1 1 1,-1 0-1,1 0 0,0 0 0,0 1 0,1 0 1,-9 6-1,10-5 21,0-1-1,0 2 1,1-1 0,-1 1 0,1 0 0,1 0 0,-1 0-1,1 0 1,0 1 0,0 0 0,-4 11 0,0-2 41,0 1 22,0 0 0,1 1 0,1 0-1,-4 23 1,6-16 93,1 1 0,0 42 0,3-53-105,0 0 0,2 0 0,-1 0 0,2 0 0,0 0 1,6 17-1,-7-26-46,1 0 1,0 0-1,0 0 1,0-1-1,1 1 1,-1-1-1,1 0 1,1 0-1,-1 0 1,1-1-1,0 1 1,0-1-1,0 0 1,0-1-1,1 1 1,0-1-1,6 3 1,22 6 100,1-2 1,54 10-1,-39-10 16,-43-9-120,5 2-33,0 0-1,0-1 1,13 0 0,19-7-417,-22 2 194,5 0 16,-10 1-594,-1 0-1,1-1 0,20-7 1,13-6-959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4064,'-33'-33'3040,"33"49"-2656,17-16 704,-1 17-640,0-17 64,17 16-320,16-16 32,1 16-128,15-32-1056,1 16 544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246 164 2816,'0'39'1238,"0"-20"-1025,3 30 0,4-2 665,-4-33-502,-1 0 0,0 18-1,-1 21 594,0-20-333,-6 58-1,-6-39-139,7-25-62,3-17-280,0-1 0,-1 1 0,0 0 0,0-1-1,-1 0 1,0 0 0,-1 0 0,-9 17 0,11-23-125,-1 0 1,1-1 0,0 1-1,-1-1 1,0 0 0,1 0 0,-1 0-1,0 0 1,0 0 0,0-1-1,0 1 1,-1-1 0,1 0-1,0 0 1,-1 0 0,-4 1 0,2-1 14,5-1-43,0 1 0,-1-1 0,1 0 0,0 1 0,0-1 0,0 0 0,0 0 0,0 0 0,0 0 0,0 0 0,-1 0 0,1 0 0,0-1 0,0 1 0,0 0-1,0-1 1,0 1 0,0 0 0,0-1 0,0 1 0,-1-2 0,-24-16-2134,-44-40 0,38 25 5</inkml:trace>
  <inkml:trace contextRef="#ctx0" brushRef="#br0" timeOffset="1">214 17 4224,'0'-16'3424,"16"16"-3008,-16 16-256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45 935 3648,'-14'13'1173,"13"-12"-1143,1-1 0,-1 1-1,1-1 1,-1 0 0,1 1 0,-1-1-1,1 0 1,-1 0 0,1 1 0,-1-1-1,0 0 1,1 0 0,-1 0 0,0 0-1,1 0 1,-1 0 0,0 0 0,1 0 0,-1 0-1,1 0 1,-1 0 0,0 0 0,1 0-1,-1 0 1,0-1 0,1 1 55,-1 0-69,1 0 1,0 0 0,0 0-1,0 0 1,0 0 0,0 0-1,0 0 1,0 0 0,0 0-1,0 0 1,-1 0 0,1 0-1,0 0 1,0 0 0,0 0-1,0 0 1,0 0 0,0 0-1,0 0 1,0 0 0,0 0-1,0 0 1,-1 0 0,1 0-1,0 0 1,0 0-1,0 0 1,0 0 0,0 0-1,0 0 1,0 0 0,0-1-1,0 1 1,0 0 0,0 0-1,0 0 1,0 0 0,0 0-1,0 0 1,0 0 0,0 0-1,0 0 1,0 0 0,0 0-1,0-1 1,0 1 0,0 0-1,0 0 1,0 0 0,0 0-1,0 0 1,0 0 0,0 0-1,0 0 1,0 0-1,0-1 1,-11-29 1279,19 8-917,-7 15-269,0-1 0,0-15 0,-2 19-85,1-1 0,0 0 0,1 1 0,-1-1 0,1 1 0,0-1 0,0 1-1,0-1 1,4-7 0,2-6 9,-2 5-24,5-17 40,-1-1-1,-1 1 1,7-52-1,-12 39-73,-2 18-2,1 0 0,2 0 0,7-31 0,2 15 5,21-79-33,-31 107 34,0-5-27,2 0 0,0 0 0,14-33 0,-10 34 211,0 0-1,18-23 0,-21 33-80,-1 0-1,1 1 1,0 0-1,1 0 1,-1 1-1,1 0 0,0 0 1,10-5-1,-11 7-40,0 0-1,0 1 0,0 0 1,0 0-1,1 1 0,8-2 1,-13 3-25,0 0 1,1-1-1,-1 1 1,0 1 0,1-1-1,-1 0 1,0 0-1,1 1 1,-1 0 0,0-1-1,0 1 1,0 0 0,1 0-1,-1 0 1,0 0-1,0 0 1,0 1 0,2 1-1,-4-2 1,1-1 0,-1 1 0,1 0-1,-1-1 1,0 1 0,1 0 0,-1-1 0,0 1-1,1 0 1,-1 0 0,0-1 0,0 1-1,0 0 1,0 0 0,0-1 0,0 1-1,0 0 1,0 0 0,0-1 0,0 1 0,-1 1-1,1 3 35,0-2-36,0-1-7,0 0 0,0 0 0,0 0-1,0 0 1,0 0 0,0-1-1,-1 1 1,1 0 0,-1 0 0,1 0-1,-1 0 1,0 0 0,1-1 0,-1 1-1,0 0 1,0-1 0,0 1 0,0-1-1,-1 1 1,1-1 0,0 1-1,-1-1 1,1 0 0,-2 2 0,-12 6 49,1 2 1,-20 18 0,32-27-78,1-1-9,0 0 0,-1 0-1,1 1 1,0-1 0,0 0 0,-1 0-1,1 0 1,0-1 0,-1 1 0,1 0-1,-1-1 1,1 1 0,-1 0 0,1-1-1,-1 0 1,1 1 0,-1-1 0,0 0-1,1 0 1,-1 0 0,-2 0 0,4 0 13,0 0 0,0 0 0,-1 0 0,1 0 0,0 0 0,0 1 0,-1-1 0,1 0 0,0 0 0,0 0 0,-1 0 0,1-1 0,0 1 0,0 0 0,-1 0 0,1 0 0,0 0 0,0 0 0,0 0 0,-1 0 0,1 0 0,0 0 0,0-1 0,0 1 0,-1 0 0,1 0 0,0 0 0,0 0 0,0 0 0,0-1 0,-1 1 0,1 0 0,0 0 0,0-1 0,0 1 0,0 0 0,0 0 0,7-7-399,-5 6 379,0 0 0,0 0 0,0 0-1,1 1 1,-1-1 0,0 1 0,0-1 0,0 1-1,1 0 1,-1 0 0,0 0 0,0 0 0,0 1-1,1-1 1,2 1 0,72 29 126,-71-27-119,1 0 0,-1 1 0,0-1 0,0 1 1,-1 0-1,1 1 0,-1-1 0,0 1 0,0 0 0,0 1 0,-1-1 1,0 1-1,7 11 0,-7-11 2,-3-4 51,1 0 0,0 0 0,-1 0 0,0 1 0,1-1 0,-1 1 0,0-1 0,0 1 0,-1-1 0,1 1 0,0 0 0,-1-1 0,1 1 0,-1 0 0,0-1 1,0 1-1,0 0 0,-1 0 0,1-1 0,0 1 0,-1 0 0,0-1 0,0 1 0,1-1 0,-2 1 0,1-1 0,0 1 0,0-1 0,-1 0 0,1 1 0,-1-1 0,-2 2 0,-2 3 46,-1 0-1,0 0 1,0-1-1,-1 0 0,-12 7 1,15-9-46,2-3-9,1 1 0,-1 0 0,0 0 0,0-1 0,0 1 0,1-1 0,-1 0 0,-1 0 0,1 0 0,0-1 0,0 1 0,0-1 0,0 1 0,-5-1 0,5 0-11,1 0 0,0 1-1,0-1 1,0 0 0,-1 1-1,1 0 1,0-1 0,0 1-1,-3 2 1,-3 0-306,7-4 251,1 1 0,0 0 0,-1-1 0,1 1 0,0 0 0,0-1 0,0 1 0,-1-1 0,1 1 0,0-1 0,0 1 0,0-1 0,0 1 0,0 0 0,0-1 0,0 1 0,0-1 0,0 1 0,0-1 0,0 1 0,0-1 0,0 0-145,0-1 1,0 1 0,0 0-1,0-1 1,0 1 0,1 0-1,-1-1 1,0 1 0,1 0-1,-1-1 1,1 1 0,0 0-1,-1 0 1,1 0 0,0-1-1,-1 1 1,1 0 0,0 0-1,0 0 1,0 0 0,0 1-1,0-1 1,0 0 0,3-1-1,-3 1-43,0 1-1,1-1 1,-1 1-1,1 0 1,-1-1-1,1 1 0,-1 0 1,1 0-1,1 0 1,-3 0 234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2912,'13'-1'1526,"-23"0"1347,6 1-2572,-1 0 0,1 0 0,0 1 0,-1-1 0,1 1 0,-6 1 0,0 4-264,1 1 0,0-1 0,0 1 0,1 1 0,0-1-1,0 2 1,1-1 0,0 1 0,0 0 0,-7 14 0,-10 26 32,-15 14 128,33-49-156,0 1-1,1-1 0,1 1 1,0 0-1,-2 18 0,2-3 21,1 41-1,3-42-54,1 36 35,0-59-27,0 0 0,0 0 0,1 0 1,-1-1-1,1 1 0,0 0 0,6 9 0,-3-8 5,0 0-1,0-1 1,10 10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4320,'-13'-14'1392,"12"14"-1383,1 0 1,0 0-1,0 0 1,0 0 0,0 0-1,0 0 1,0 0-1,0 0 1,0 0-1,-1 0 1,1 0-1,0-1 1,0 1-1,0 0 1,0 0 0,0 0-1,0 0 1,0 0-1,0 0 1,0 0-1,0-1 1,0 1-1,0 0 1,0 0-1,0 0 1,0 0 0,0 0-1,0 0 1,0-1-1,0 1 1,0 0-1,0 0 1,0 0-1,0 0 1,0 0-1,0 0 1,0 0-1,0-1 1,0 1 0,0 0-1,0 0 1,0 0-1,0 0 1,0 0-1,0 0 1,0 0-1,0-1 1,1 1-1,-1 0 1,0 0 0,0 0-1,0 0 1,0 0-1,0 0 1,0 0-1,1 0 1,0-1 50,0-1 0,0 1-1,1 0 1,-1 0 0,0 0 0,1 0 0,-1 0 0,1 0-1,0 1 1,-1-1 0,1 0 0,-1 1 0,1-1 0,0 1 0,0 0-1,-1-1 1,4 1 0,-3 0 26,1 0 0,0-1 0,0 1 0,-1-1 0,1 0 1,0 1-1,-1-1 0,1-1 0,2 0 0,-3 1-59,-1 0 0,1 0 0,-1 0 0,1 1 1,-1-1-1,1 1 0,0-1 0,-1 1 0,1-1 0,0 1 0,0 0 1,-1 0-1,1 0 0,0 0 0,0 0 0,-1 0 0,4 2 0,17 8 251,8-1-108,-23-5-130,-1 1 0,1 0-1,-1 0 1,-1 1 0,1 0-1,-1 0 1,0 0 0,0 1-1,-1-1 1,1 1 0,-2 0-1,1 1 1,-1-1 0,0 0-1,3 13 1,-1 23 72,-2-31-85,-2-10-17,-1 0-1,1 0 1,-1 0 0,1 0-1,-1 0 1,0 0-1,0 0 1,0 0-1,-1 4 1,0-3 17,0-1 0,0 1 0,0-1 0,-1 1 0,-2 4 0,-5 6 88,-2 19 98,9-28-194,-1 0 0,0 0 0,0 0 0,-1-1 0,1 1 0,-1-1 0,0 0 0,0 0 0,-6 4 0,-10 6 37,5 0 3,11-9-46,0-1 1,-1 1-1,1-1 1,-1 0 0,0 0-1,1 0 1,-1-1-1,-9 4 1,12-6-13,-5 2-32,0 0 0,0 0-1,0 1 1,-7 3 0,12-5 9,1 0 0,-1-1 0,1 1 0,0 0 0,-1 0 0,1 1 0,0-1 0,0 0 0,0 0 0,0 0 0,0 1 0,0-1 0,0 1 0,0-1 0,1 1 0,-1-1 0,0 1 0,1-1 0,-1 1 0,1-1 0,0 1 0,0 0 0,-1 2 0,4 2-143,-1-5 161,-1 0 1,1 0-1,-1 1 1,1-1-1,0 0 0,0-1 1,0 1-1,-1 0 1,1 0-1,0-1 0,0 1 1,3 0-1,29 0 79,-31-1-71,30 0 119,-1 0-43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5216,'-33'-16'2368,"49"32"-1120,1-16-896,15 0 192,1 0-288,0 0 320,16 0-320</inkml:trace>
  <inkml:trace contextRef="#ctx0" brushRef="#br0" timeOffset="1">493 17 5056,'0'0'2304,"16"0"-2016,0-16 1792,17 16-1632,16 0-288,-16 0 544,16 0-352,17 0-2848,-17 0 1344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4064,'-17'-16'1824,"1"32"-1568,-1-16 480,1 16-448,0 17 96,-1-17-224,1 17-96,16 16-32,-17-16 224,17 0-128,17 0-3072,-17-17 1600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295 328 4736,'-16'82'2144,"-17"0"-1856,33-49 608,0 0-544,-17 0 192,17-1-288,-16 1 256,16 0-288,-33-17 576,17 1-416,-17-1 64,-16-16-256,16 0-32,0-16-96,17-1-4704,16-16 2528</inkml:trace>
  <inkml:trace contextRef="#ctx0" brushRef="#br0" timeOffset="1">344 17 7392,'0'-16'3360,"0"32"-2464,0 0-672,33-16-192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7232,'-23'18'2918,"2"0"-2098,20-17-785,1 0-1,-1 0 0,1 1 0,-1-1 0,1 0 1,-1 1-1,1-1 0,-1 0 0,1 1 1,0-1-1,0 0 0,0 1 0,0-1 1,0 2-1,0 2 67,0-1 0,0 1 0,-1-1 0,-1 8 0,-7 21 264,4-17-277,0 1 0,1 0 0,1-1 0,-1 27 0,4-30-45,-3 24 0,-1-19 75,0 13 121,4-28-216,0 0 1,0 0 0,1 1-1,0-1 1,-1 0-1,3 5 1,-2-3 7,1-1 0,-1 1 1,0 0-1,-1-1 0,1 1 1,-1 8-1,0 34 470,3-50-735,7-13-20,-9 13 211,0 0 1,0 0 0,1 1-1,0-1 1,-1 1-1,1-1 1,0 1 0,0 0-1,0 0 1,4-4 0,22-13-433,-14 4 255,-12 12 168,0 0-1,0 1 0,1-1 0,-1 1 1,1-1-1,0 1 0,0 0 0,-1 0 1,1 0-1,7-2 0,7-2-134,-14 4 166,0 1-1,1 0 0,-1 0 0,1 0 0,6-1 1,-8 3 12,0-1 1,0 0-1,0 1 1,0-1 0,0 1-1,0 0 1,0-1-1,0 1 1,0 0 0,0 0-1,-1 0 1,3 2-1,-2-2-11,1 1-4,0 0-1,0 0 1,0 0-1,0 0 1,0 0-1,0 1 1,-1-1-1,0 1 0,1-1 1,-1 1-1,0 0 1,0 0-1,0 0 1,-1 0-1,1 1 1,1 3-1,1 11-10,-3-10 39,1 0-1,1 0 1,-1 0 0,5 8 0,-5-12 26,0 1 0,0 0-1,0-1 1,-1 1 0,1 0 0,-1 0 0,0 0 0,-1 1-1,1-1 1,-1 6 0,0-8 4,-1 0 1,1 0-1,-1 0 0,0 0 0,0 0 1,0 0-1,0-1 0,0 1 0,-1 0 1,1-1-1,-1 1 0,0-1 1,0 1-1,0-1 0,0 0 0,0 0 1,0 1-1,-1-2 0,-3 4 0,1-2 17,0-1-1,1 0 1,-1 0-1,0 0 1,0-1-1,0 1 1,0-1-1,-6 0 1,-5 2 33,-2 1 11,10-1-65,0-2 1,-1 1-1,1-1 0,-1 0 0,1-1 0,-1 0 0,-10-1 0,-27-10-174,32 9 96,12 2-3,0 0 0,1 0 0,-1 0 0,0 0 0,1 0 0,-1-1 0,0 1 0,1-1 0,-1 1 0,1-1 0,-1 0 0,1 1 0,-1-1 0,1 0 0,-1 0 0,1 0 0,0 0 0,-1 0 0,1 0 0,0-1 0,0 1 0,-1-2 0,1 2-15,1-1 0,-1 1 1,1-1-1,0 1 1,-1 0-1,1-1 0,0 1 1,0-1-1,0-1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2144,'0'-13'699,"0"10"-417,0 0-63,0-8 250,0 9 726,3 4-1094,-2 0-83,0-1 0,0 0 0,0 0-1,0 1 1,0-1 0,0 1 0,0-1-1,0 1 1,-1-1 0,2 4 0,0 26 351,-1-19-230,-1-4-52,0 1-1,0-1 1,-3 17 0,-2-8 11,3-10-59,0 0 0,0 0-1,1 0 1,0 0 0,0 7-1,1 114 794,0-125-144,0-6-581,0 1-101,1 1 0,-1-1 0,1 0 0,-1 0 1,1 0-1,-1 1 0,1-1 0,0 0 0,0 1 0,2-4 0,2-3 2,-4 5-13,0 0 0,-1 0 0,1 0 0,0 0 0,-1 0 0,0 0 0,0 0 0,0 0 0,0 0 0,-1-4 0,0-2-26,1 3 36,0 1-1,1-1 1,-1 0-1,1 1 0,0-1 1,1 1-1,-1 0 0,1-1 1,0 1-1,5-8 0,-3 5 0,-2 5-2,-1 0 1,1 0 0,-1-1-1,1 1 1,-1 0-1,0-1 1,-1 1 0,1 0-1,0-1 1,-1-5-1,0 6-4,0 1 1,1-1-1,-1 0 0,1 0 0,-1 0 0,1 0 0,0 1 0,0-1 0,0 0 0,0 1 0,1-1 0,-1 0 0,1 1 0,-1 0 0,3-3 0,9-15-164,-12 18 156,-1 1 0,1 0 0,-1-1 0,0 1 0,1-1-1,-1 1 1,0-1 0,0 1 0,0-3 0,0 3 9,0-1 0,0 1 0,0-1 0,0 1 0,0-1-1,1 1 1,-1-1 0,1 1 0,0-2 0,10-13 12,-6 2-54,6 9-16,-7-2-20,0 2 9,10 3-74,-3 2 107,-11 0 38,0 0 1,0 0-1,0 0 1,0 0-1,0 0 1,0 0-1,0 0 1,1 0-1,-1 0 1,0 0-1,0 0 1,0 0-1,0 0 1,0 0-1,0 0 1,0 0-1,0 0 1,0 0-1,1 0 1,-1 0-1,0 0 1,0 0-1,0 0 1,0 0-1,0 0 1,0 0-1,0 0 1,0 0-1,0 0 1,0 0-1,0 0 1,0 0-1,0 1 1,1-1-1,-1 0 1,0 0-1,0 0 1,0 0-1,0 0 1,0 0-1,0 0 1,0 0-1,0 0 1,0 0-1,0 1 1,0-1-1,0 0 1,0 0-1,0 0 1,0 0-1,0 0 1,0 0-1,0 0 1,0 0-1,0 0 1,0 1-1,-1 3 29,1-2 0,0 1 1,0-1-1,0 1 1,0-1-1,1 0 1,-1 1-1,0-1 1,2 5-1,0-4-25,0 1 1,0-1-1,-1 1 0,1 0 1,-1 0-1,0 0 0,0 0 1,0 0-1,-1 0 0,1 7 1,-1 202 1204,3-216-1119,-2 1-85,1 0 0,-1 0 0,1 0 0,-1 0 0,0-1 0,0 1 0,0 0-1,0-1 1,0 1 0,-1-1 0,1 1 0,-1-1 0,1 1 0,-1-1 0,0 0 0,0 1 0,-1-4 0,1 4-16,1 0 0,-1 0 0,0 0 0,1 1 1,-1-1-1,1 0 0,-1 0 0,1 1 0,0-1 1,0 0-1,0 1 0,0-1 0,0 1 0,0-1 0,0 1 1,0-1-1,1 1 0,1-2 0,10-13-22,9-34 165,-21 49-147,0 0-1,-1 0 0,1 0 1,0-1-1,0 1 0,0 0 1,0 0-1,0 0 0,0 1 1,1-1-1,1-1 0,-2 1 12,0 1 0,0 0-1,-1-1 1,1 1 0,0-1-1,0 1 1,0-1 0,0 1-1,-1-1 1,1 0 0,0 1-1,-1-1 1,1 0 0,0 0-1,-1 1 1,1-1 0,-1 0-1,1 0 1,-1 0 0,0 0-1,1 0 1,-1 0 0,0 0-1,0 0 1,1 0 0,2-10 25,4 5-2,-3 3-24,0-3-37,0 1-6,10 3-94,13 2-136,-27 0 277,0 0 0,0 0 1,0 0-1,0 0 0,1 0 0,-1 0 1,0 0-1,0 0 0,0 0 1,0 0-1,0 0 0,0 0 0,0 0 1,0 0-1,0 0 0,1 0 1,-1 0-1,0 0 0,0 0 0,0 0 1,0 0-1,0 0 0,0 0 0,0 0 1,0 0-1,0 0 0,0 0 1,0 0-1,0 0 0,1 0 0,-1 0 1,0 0-1,0 0 0,0 1 1,0-1-1,0 0 0,0 0 0,0 0 1,0 0-1,0 0 0,0 0 1,0 0-1,0 0 0,0 0 0,0 0 1,0 1-1,0-1 0,0 0 0,0 0 1,0 0-1,0 0 0,0 0 1,0 0-1,0 0 0,0 0 0,0 1 1,0 0 7,0 1 0,0-1 0,1 1-1,-1-1 1,0 0 0,1 1 0,-1-1 0,1 1 0,0-1 0,-1 0 0,3 3 0,-2-2 7,0 0 0,0 0-1,0 0 1,0 0 0,0 0 0,0 0 0,-1 0 0,1 0-1,-1 0 1,1 0 0,-1 0 0,0 4 0,0 3 51,-1-6-46,1 0 1,0 0 0,-1 0-1,2 0 1,-1 0 0,0 0-1,0 0 1,1 0 0,0 0-1,1 4 1,0-3-16,0 1 1,0-1-1,0 1 0,-1-1 1,1 1-1,-1 0 0,0-1 1,-1 1-1,1 0 0,-1 0 1,0-1-1,0 7 0,0 68 358,-3-74-288,1-3-65,1-1 0,0 0 1,0 1-1,0-1 0,0 1 1,0 0-1,0-1 0,0 1 1,0 0-1,0 0 0,1-1 0,-1 1 1,1 0-1,-1 3 0,1-3-522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6400,'14'-13'2058,"-14"12"-2020,1 1 0,-1-1 0,1 1 0,-1 0 0,1-1 0,-1 1 0,1 0 1,-1 0-1,1 0 0,0-1 0,-1 1 0,1 0 0,-1 0 0,1 0 0,0 0 0,-1 0 0,1 0 0,0 0 0,-1 0 0,1 0 0,-1 0 0,1 1 0,0-1 0,-1 0 0,1 0 0,-1 0 0,1 1 0,-1-1 0,1 0 0,0 1 0,0 0 95,2 1 48,1 0 0,-1 1 0,0 0-1,0-1 1,5 7 0,3 2 78,6 9 49,-1 0 0,-2 1 0,19 33 0,-29-45-259,1 0 0,-1 0 0,-1 0 0,0 1 0,3 11 0,4 52 402,-10-68-417,1 5 13,1 6 79,0 0 0,-1 0-1,-1 0 1,-1 0 0,0 0 0,-6 25 0,4-28-13,-2 0 1,0 0-1,0 0 1,-1-1-1,-1 0 1,0 0-1,0-1 1,-1 0-1,-1 0 0,-13 13 1,-19 12-658,24-18 150,14-15-10,0 1 1,-1 0-1,1-1 0,-1 0 1,0 0-1,0 0 1,0 0-1,-5 2 0,-24 11-1718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2656,'0'0'837,"3"2"-501,8 9-26,-9-8 447,-2-6-133,0-10 1173,3 10-1616,0-1-138,1-1-1,-1 1 1,-1-1-1,1 1 1,3-10-1,-4 8-25,1 1-1,-1-1 0,2 1 0,-1-1 0,0 1 0,6-5 0,-3 4 22,1 1-1,0 0 0,0 0 1,9-4-1,-5 6 86,-8 3-111,-1 0 0,1 0 0,0 0 1,-1-1-1,1 1 0,3-2 0,2-3 50,-8 5-60,0 0 0,0 0 0,1 0-1,-1 0 1,0 0 0,0 0 0,0-1-1,0 1 1,0 0 0,0 0 0,1 0-1,-1 0 1,0 0 0,0 0 0,0 0-1,0 0 1,0 0 0,1 0 0,-1 0-1,0 0 1,0 0 0,0 0 0,0 0 0,0 0-1,1 0 1,-1 0 0,0 0 0,0 0-1,0 0 1,0 0 0,0 0 0,0 1-1,1-1 1,-1 0 0,0 0 0,0 0-1,0 0 1,0 0 0,0 0 0,0 0-1,9 5 46,5 1 129,-9 5-42,6-6 26,-6 6-22,6-6 65,-5 6-96,5-5-97,-7 1-18,-3-7 11,-1 1 0,0-1 0,0 0 0,1 1 0,-1-1 1,0 1-1,1-1 0,-1 0 0,0 1 0,1-1 0,-1 1 0,0-1 0,1 0 0,-1 0 0,1 1 1,-1-1-1,1 0 0,-1 0 0,1 0 0,-1 1 0,1-1 0,-1 0 0,1 0 0,-1 0 0,1 0 0,-1 0 1,1 0-1,-1 0 0,1 0 0,-1 0 0,2-1 0,96 1 253,-94 0-254,1-1 0,-1 0 1,0-1-1,0 1 0,0-1 0,0 0 1,0 0-1,0 0 0,-1-1 0,6-3 0,2-2-21,-10 8 12,0-1-1,0 1 0,-1-1 1,1 1-1,0 0 0,0-1 1,0 1-1,0 0 1,0 0-1,0-1 0,0 1 1,0 0-1,0 0 0,0 0 1,0 0-1,6-1-110,42-26-4751,-47 26 4642,-1 1-1,1-1 1,-1 1 0,0-1-1,1 1 1,-1 0 0,1 0-1,-1 0 1,3 0 0,-4 0 223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2496,'-28'13'784,"29"-13"-777,-1 0 0,0 0-1,0 0 1,0 0 0,0 0 0,0 0 0,0 0 0,0 0 0,0 0-1,0 0 1,0 0 0,0 0 0,0 0 0,0 0 0,0 0-1,0 0 1,0 0 0,0 0 0,1 0 0,-1 0 0,0 0-1,0 0 1,0 0 0,0 0 0,0 0 0,0 0 0,0 0 0,0 0-1,0 0 1,0 0 0,0 0 0,0 0 0,0 0 0,0 0-1,0 0 1,0 0 0,0 0 0,0 1 0,0-1 0,0 0 0,0 0-1,0 0 1,0 0 0,0 0 0,1 0 0,-1 0 0,0 0-1,0 0 1,0 0 0,0 0 0,0 0 0,0 0 0,0 0 0,0 0-1,0 0 1,0 0 0,-1 1 0,1-1 0,0 0 0,0 0-1,0 0 1,0 0 0,0 0 0,7-2 115,-2-5 250,-5 7-356,0-1 1,0 1 0,0 0 0,1-1-1,-1 1 1,0-1 0,0 1 0,1 0-1,-1-1 1,0 1 0,1 0 0,-1 0-1,0-1 1,1 1 0,-1 0-1,0 0 1,1-1 0,-1 1 0,1 0-1,-1 0 1,0 0 0,1 0 0,-1 0-1,1-1 1,-1 1 0,1 0 0,-1 0-1,1 0 1,-1 0 0,1 1 0,5-4 217,54-57 646,-60 59-875,0 1 1,1 0-1,-1-1 0,0 1 1,1 0-1,-1 0 0,1-1 1,-1 1-1,1 0 0,-1 0 1,1 0-1,-1 0 0,0-1 1,1 1-1,-1 0 0,1 0 1,-1 0-1,1 0 0,-1 0 0,1 0 1,-1 0-1,1 0 0,-1 0 1,1 1-1,-1-1 0,1 0 1,-1 0-1,1 0 0,-1 0 1,1 1-1,-1-1 0,0 0 1,1 1-1,-1-1 0,1 1 1,-1-1-6,1 1 37,-1 0 0,1 0 1,-1 1-1,1-1 0,-1 0 0,0 0 0,1 1 0,-1-1 1,0 0-1,0 1 0,0-1 0,0 0 0,0 1 0,0-1 0,-1 2 1,1-1 34,0 0 0,0 0 0,0 1 1,0-1-1,0 0 0,0 0 1,1 0-1,-1 1 0,1 1 0,2 0 22,-2-1 0,1 1 0,0 0 0,-1 0 0,0 0 0,1 0-1,-2 0 1,1 0 0,0 8 0,1 1 165,3-9-39,2 0-38,-4 2-70,-3-5-106,1-1 1,-1 1-1,0-1 0,0 0 1,0 1-1,0-1 0,0 0 1,1 1-1,-1-1 0,0 0 1,0 1-1,1-1 0,-1 0 0,0 1 1,0-1-1,1 0 0,-1 0 1,0 1-1,1-1 0,-1 0 1,0 0-1,1 0 0,-1 1 1,1-1-1,-1 0 0,0 0 1,1 0-1,-1 0 0,1 0 1,-1 0-1,0 0 0,1 0 1,-1 0-1,1 0 0,-1 0 1,0 0-1,1 0 0,-1 0 0,0 0 1,1-1-1,-1 1 0,1 0 1,-1 0-1,0 0 0,1-1 1,-1 1-1,0 0 0,1-1 1,78-45 179,-60 30-308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3904,'-13'0'1253,"10"0"-448,6 2-277,-2 0-448,0-1-1,0 0 1,1 0-1,-1 0 0,1 0 1,-1 0-1,0 0 1,1 0-1,0 0 1,-1-1-1,1 1 0,0-1 1,-1 1-1,1-1 1,0 1-1,-1-1 0,4 0 1,-1 0 50,1 0 1,0 1-1,-1-1 0,1 1 1,-1 0-1,1 0 0,5 2 1,13 4 175,-3-5-153,1 0 0,34-3 1,-20 0-102,441 1-68,-468 0-852,-23 0 37,-28 3-382,-36 25 466,75-28 736,-1 1 0,1 0 0,-1 0 0,1 0 0,0 1 0,0-1 0,-1 1 0,1 0 0,0 1 0,1-1 0,-1 1 0,0-1 0,1 1 0,-1 0 0,-3 5 0,-1 0 0,1 0-1,0 0 0,1 0 0,0 1 0,0 0 0,-5 11 1,2 2-22,-10 38 1,13-43 30,1-1 4,-14 58 33,10-7 10,-4 19 92,5-43-86,6-27-25,-1 0-1,-1 0 1,0-1-1,-1 0 1,0 1 0,-2-2-1,-7 16 1,-13 16 102,24-41-123,-2 7 47,-2 0 1,-12 18-1,15-25-32,-1 0 0,1-1 0,-1 0 0,0 0-1,0 0 1,0-1 0,0 1 0,-8 2 0,-21 17 71,30-20-87,1 0 1,0-1 0,-1 1-1,0-1 1,0 0-1,1 0 1,-1 0 0,0-1-1,0 1 1,-1-1 0,1 0-1,0 0 1,0 0-1,-6 0 1,-56-1 22,62 1 396,9 3-144,13 4 80,15-2 94,-8-1-293,1-1 0,32 0 0,-38-3-72,-1 1 0,20 4 0,-21-3-61,0-1 1,18 1 0,-30-4-144,-1 1 0,0 1 0,1-1 1,-1 1-1,0 0 0,0 0 0,0 0 0,0 0 0,0 1 0,9 4 0,0-3-2230,-12-3 682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4384,'-27'14'1424,"27"-14"-1397,-1 0 0,1 0 0,-1 1 1,1-1-1,-1 0 0,1 1 0,-1-1 0,1 0 0,-1 1 1,1-1-1,0 0 0,-1 1 0,1-1 0,0 1 0,-1-1 1,1 0-1,0 1 0,-1-1 0,1 1 0,0 0 0,-8 10 151,5-6 102,-1 1 1,1-1-1,0 1 0,-3 8 0,0 13 605,5-25-804,0 0-1,0 0 0,1 0 0,-1 0 0,0 0 1,1 0-1,-1 0 0,1 0 0,0 0 1,0 0-1,0 0 0,0 0 0,0 0 0,0 0 1,1 1-1,-1-1 0,1 0 0,-1 0 1,1 0-1,0 0 0,0 0 0,0-1 0,2 5 1,4 9 228,-6-11-241,1 1 1,0 0-1,1-1 0,-1 0 0,1 1 1,0-1-1,0 0 0,0 0 0,6 5 1,-2-5-18,0 0 1,0 0 0,1-1-1,-1 0 1,1 0 0,0-1 0,0 1-1,-1-2 1,10 2 0,10 0 124,37-1 0,127-2 197,-162 0-626,0-1 0,-1-2-1,1 0 1,-1-2 0,50-16-1,-67 18-43,38-13-1374,-36 10 1210,-1-1 0,15-10 0,-27 17 458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5216,'0'0'1696,"-3"0"-1040,-13 0 361,10-1-926,0 1 0,0 0 0,1 1-1,-1-1 1,-9 3 0,-9 10-16,15-8-70,-1-1-7,2 1 1,-1 0-1,0 0 1,1 1 0,0 0-1,-10 10 1,2 1 11,2 0 0,0 0 1,2 1-1,0 1 0,-11 22 1,-41 106 639,25-51-152,24-61-364,2 0-1,-8 40 0,17-63-109,1 0-1,0 0 0,1 1 1,0-1-1,1 1 0,1-1 1,1 19-1,10 21 14,-6-6-149,-3-40 91,-1 0 0,1-1-1,1 1 1,3 7 0</inkml:trace>
  <inkml:trace contextRef="#ctx0" brushRef="#br0" timeOffset="1">327 460 4736,'0'49'2144,"16"0"-1856,1-16 448,-17 0-448,32-17-96,-15 17-128,16 0-64,-17-1 0,17 1-1280,0-16 704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4576,'-16'33'2048,"-33"0"-1760,16 0 960,17-17-736,-34 33 0,18-16-320,-18 33 0,18-34-96,-1 34-1536,0-33 768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5408,'-33'49'2432,"17"17"-2112,-1-17 32,1-33-256,-17 33 32,0 1-64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2304,'-27'-14'752,"27"14"-744,0 0 0,0 0 0,0 0 0,0-1 0,0 1 0,0 0 0,0 0 0,0 0 0,1 0 0,-1 0 0,0 0 0,0 0 0,0-1 0,0 1 0,0 0 0,0 0 0,0 0 0,0 0 0,0 0 0,0 0 0,1 0 0,-1 0 0,0 0 0,0 0 0,0 0 0,0 0 0,0 0 0,0 0 0,0 0 0,1 0 0,-1 0 0,0 0 0,0 0 0,0 0 0,0 0 0,0 0 0,0 0 0,1 0 0,-1 0 0,0 0 0,0 0 0,0 0 0,0 0 0,0 0 0,0 0 0,0 0 0,1 0 0,-1 0 0,0 0 0,0 0 0,0 0 0,0 0 0,0 1 0,0-1 0,0 0 0,0 0 0,0 0 0,0 0 0,0 0 0,0 0 0,1 0 0,-1 0 0,0 1 0,0-1 0,0 0 0,-4 7 254,3-5-214,0 0 1,0 0-1,0 0 1,1 0-1,-1-1 1,0 1-1,1 0 1,-1 0-1,1 4 1,-1-1 1,1 0 1,0-1 0,0 1 0,1 0 0,0 0 0,-1 0 0,1-1-1,1 1 1,-1-1 0,1 1 0,0-1 0,2 6 0,6 14-31,-10-21-15,0-1 0,1 0 0,0 0-1,-1 0 1,1 0 0,0 0 0,0 0 0,0 0 0,0 0 0,1 0-1,-1 0 1,0 0 0,1-1 0,0 1 0,-1 0 0,1-1 0,0 0-1,0 1 1,2 0 0,29 15 193,-30-16-197,0 0 1,0-1 0,0 1 0,0-1 0,0 1 0,0-1 0,0 0 0,0 0 0,0-1 0,0 1-1,0-1 1,0 1 0,4-2 0,-1 0-51,-1-1 0,1 1 0,-1-1 0,6-4 0,-7 1 68,-3 5-16,-1 1-1,0-1 0,0 1 1,1-1-1,-1 1 1,0 0-1,1-1 0,-1 1 1,0-1-1,1 1 1,-1 0-1,1-1 0,-1 1 1,0 0-1,1 0 1,-1-1-1,1 1 0,-1 0 1,1 0-1,-1 0 1,1 0-1,-1-1 0,1 1 1,-1 0-1,1 0 0,-1 0 1,1 0-1,-1 0 1,1 0-1,0 0 0,0 1 1,13-1 29,-14 0-30,0 0 1,0 0-1,0 0 1,0 0-1,0 0 1,0 0 0,0 0-1,0 0 1,0-1-1,1 1 1,-1 0-1,0 0 1,0 1-1,0-1 1,0 0-1,0 0 1,0 0-1,0 0 1,0 0-1,0 0 1,0 0-1,1 0 1,-1 0-1,0 0 1,0 0 0,0 0-1,0 0 1,0 0-1,0 0 1,0 0-1,0 0 1,0 0-1,0 0 1,0 0-1,0 1 1,0-1-1,0 0 1,0 0-1,0 0 1,1 0-1,-1 0 1,0 0-1,0 0 1,0 0 0,0 0-1,0 0 1,0 1-1,0-1 1,0 0-1,0 0 1,0 0-1,0 0 1,0 0-1,-1 0 1,1 0-1,0 0 1,5 15 553,-4-13-506,0-1 0,0 1 0,0 0 1,-1-1-1,1 1 0,-1 0 0,1-1 1,-1 4-1,0-2 45,-1 1 0,0-1 1,1 0-1,-1 0 0,-3 6 0,0-1 48,-5 22 147,1-1 0,1 2-1,1-1 1,-1 37-1,3-32-215,-1 0 0,-17 63 0,-24 20 331,44-114-359,1 1-1,0-1 1,-1 0 0,0 1-1,0-1 1,-1 0 0,1 0-1,-1 0 1,0-1 0,0 1-1,0-1 1,0 1 0,0-1-1,-1 0 1,-6 4 0,-6 6 358,13-10-330,1-1 0,-1 0 0,0 0 1,0 0-1,0 0 0,-7 3 0,10-5-65,-1 0-1,0 0 1,0 0-1,0 0 0,0 0 1,1 0-1,-1 0 1,0 0-1,0 0 1,0 0-1,1-1 1,-1 1-1,0 0 0,0-1 1,0 1-1,1 0 1,-1-1-1,0 1 1,1-1-1,-1 1 1,0-1-1,1 1 0,-1-1 1,1 0-1,-1 1 1,1-1-1,-1 0 1,1 1-1,-1-1 1,1 0-1,0 0 0,-1 1 1,1-3-1,-1 1 17,0-1-1,0 0 1,0 0-1,1 0 0,-1 0 1,1 0-1,0 0 1,0 0-1,0 0 1,1-4-1,0-8-42,-1-8-109,-1 7-52,1 1 0,1 0 0,4-28 0,17-20-1655,-20 55 1571,-1 1 1,1-1 0,-2 0-1,1-13 1</inkml:trace>
  <inkml:trace contextRef="#ctx0" brushRef="#br0" timeOffset="1">543 295 4992,'0'33'2240,"16"16"-1952,-32-32 1344,16 15-960,0-15-64,0 15-384,-17-15 128,1-1-224,16 1-4416,16-17 2336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3552,'0'-13'1147,"1"11"-845,6 4-140,29 9 142,-32-10-171,1 0 0,-1 1 0,1 0 1,-1 0-1,0 0 0,0 1 1,0-1-1,0 1 0,0 0 1,-1 0-1,1 0 0,-1 1 0,4 4 1,2 2 319,-5-7-349,-1 1 0,0-1-1,0 1 1,0 0 0,0 0-1,-1 0 1,0 0 0,1 1-1,-1-1 1,2 8 0,-3-3-35,1 0 1,-2 0-1,1 0 1,-1 10-1,0-8 65,-1-6-108,1 0 0,-1 0 1,0 0-1,0 0 0,0 0 1,-1 0-1,0 0 0,0-1 1,0 1-1,-1 0 0,1-1 1,-1 0-1,0 0 0,0 0 1,-6 6-1,-15 9 54,13-3-16,-30 14 123,40-29-189,1-1 1,-1 0 0,1 1 0,-1-1 0,1 0-1,-1 1 1,1-1 0,-1 0 0,0 0-1,1 1 1,-1-1 0,1 0 0,-1 0 0,0 0-1,1 0 1,-1 0 0,0 0 0,1 0-1,-1 0 1,0 0 0,1 0 0,-1 0 0,1 0-1,-1-1 1,0 1 0,0 0 1,1 0 0,0 0 1,0 0 0,0 0 0,0 0-1,0 0 1,0 0 0,0 0 0,0 0-1,0 0 1,-1 0 0,1 0 0,0 0-1,0 0 1,0 0 0,0 0 0,0 0-1,0 0 1,0 0 0,0 0 0,0 0-1,-1 0 1,1 0 0,0 0 0,0 0-1,0 0 1,0 0 0,0 0 0,0 0-1,0 0 1,0 0 0,0 0 0,0 0-1,0 0 1,0 1 0,0-1 0,0 0-1,0 0 1,0 0 0,-1 0 0,1 0-1,0 0 1,0 0 0,0 0 0,0 0-1,0 0 1,0 1 0,0-1 0,0 0-1,0 0 1,0 0 0,0 0 0,0 0-1,0 0 1,0 0 0,1 0 0,-1 1-1,0-1 1,-1 0 0,1 0-1,0 0 1,0 1 0,0-1 0,0 0-1,0 0 1,0 0 0,0 1-1,0-1 1,0 0 0,0 0 0,0 0-1,0 1 1,0-1 0,0 0-1,0 0 1,0 0 0,0 1-1,0-1 1,0 0 0,0 0 0,0 0-1,1 1 1,-1-1 0,0 0-1,0 0 1,0 0 0,0 0-1,0 1 1,0-1 0,1 0 0,-1 0-1,0 0 1,0 0 0,0 0-1,0 0 1,1 1 0,-1-1 0,0 0-1,0 0 1,0 0 0,1 0-1,-1 0 1,0 0 0,0 0-1,1 0 1,8-7 8,-9 6-9,1 1 0,-1 0 1,0 0-1,0-1 0,1 1 0,-1 0 0,0 0 1,1 0-1,-1-1 0,0 1 0,0 0 0,1 0 1,-1 0-1,0 0 0,1 0 0,-1 0 1,0 0-1,1 0 0,-1 0 0,0 0 0,1 0 1,-1 0-1,0 0 0,1 0 0,-1 0 0,25 0-64,-6 0 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213 111 2304,'0'-4'105,"0"-1"-1,0 0 1,0 0-1,0 0 1,1 1 0,0-1-1,0 0 1,0 0-1,1 1 1,-1-1 0,1 1-1,3-5 1,-4 3 184,0 1 1,0 0-1,-1-1 0,0-7 1,0 3 194,0 22-469,0-11 10,0 10 74,0 0-1,0 0 0,-1-1 1,0 1-1,-1 0 0,0-1 1,-1 1-1,0-1 0,-5 10 0,-15 38 122,2 0 0,2 1 0,-13 75 0,22-83-46,-27 76-1,32-107-87,0 0 0,-2 22-1,5-27-9,0 1 0,-2 0-1,-6 18 1,-9 18-753,5-35-2027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16 508 2720,'-16'-16'3936,"32"0"-3328,1 16-384,16-17 96,-1 17-192,17 0-1504,-16-16 704</inkml:trace>
  <inkml:trace contextRef="#ctx0" brushRef="#br0" timeOffset="1">639 0 3968,'33'33'1824,"0"65"-1600,-17-32 2080,-16-17-1312,16 17 1152,-16-1-1248,-16 17 224,0 0-640,-1 16-32,-16-32-256,-16 16-96,0-17-64,-16-15-3296,-1-18 1792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1984,'0'0'1152,"0"-3"-469,0 3-656,0-1 0,0 1 0,0-1 0,0 1 0,0-1 0,0 1 0,0 0 0,0-1 0,0 1 0,0-1 0,0 1 1,0-1-1,1 1 0,-1 0 0,0-1 0,0 1 0,1 0 0,-1-1 0,0 1 0,0-1 0,1 1 0,-1 0 0,0 0 1,1-1-1,-1 1 0,0 0 0,1 0 0,-1-1 0,0 1 0,2 0 0,5-5 584,-2-9-35,-1 9-442,0-1 0,0 1 0,0 0 0,1 0 0,0 0 0,0 1 0,11-7 0,19-8 277,-14 7-217,1 2-1,44-15 1,-65 25-180,0-1-1,0 1 1,0 0 0,1 0-1,-1-1 1,0 1 0,0 0-1,0 0 1,0 0 0,0 0-1,0 0 1,0 1-1,0-1 1,1 0 0,-1 0-1,0 1 1,0-1 0,0 1-1,0-1 1,0 1 0,0-1-1,-1 1 1,3 1 0,9 4 154,0-3-79,-11-3-78,0 0-1,0 0 1,-1 0-1,1 1 1,0-1 0,0 0-1,0 1 1,0-1-1,0 0 1,0 1-1,0-1 1,0 1-1,-1 0 1,1-1-1,0 1 1,0-1-1,-1 1 1,1 0-1,0 0 1,-1 0-1,1-1 1,-1 1-1,1 0 1,-1 0-1,0 0 1,1 1-1,2 2 24,-1 0 0,1 0 0,0-1 0,0 1-1,0-1 1,0 0 0,0 0 0,1 0-1,0 0 1,-1-1 0,6 3 0,1 1 113,1-1 1,18 6-1,-25-10-109,-1 0-1,1 0 0,0-1 1,0 1-1,-1-1 1,1 0-1,0 0 0,5-1 1,1 1 4,-6 0-33,-1 0-1,0-1 1,1 1-1,-1-1 1,0 1-1,1-1 1,-1 0 0,0 0-1,6-3 1,1-1-20,9-1-85,-15 5 92,0 0 1,0-1-1,0 1 1,0-1-1,7-4 0,-4 1 47,-5 3-47,-1 1-1,1 0 1,-1 0-1,1 0 1,-1 0-1,1 0 0,0 1 1,0-1-1,-1 0 1,1 1-1,0-1 1,3 1-1,1-3-2128,8-11 528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2080,'0'14'667,"0"-12"-102,0-4 331,0 1-867,0-1 1,0 1-1,0 0 1,0 0 0,0 0-1,1 0 1,-1-1-1,1 1 1,-1 0-1,1 0 1,-1 0-1,1 0 1,-1 0-1,1 0 1,0 0-1,0 0 1,-1 0 0,1 1-1,0-1 1,0 0-1,1 0 1,25-12 549,-4 2-363,-18 8-194,0 0 0,-1-1-1,1 1 1,-1-1 0,0 0-1,5-7 1,-6 6 11,1 1 0,0 0 1,0 0-1,0 0 0,1 0 0,6-4 0,-2 3 34,0 1 1,0 1-1,0 0 0,0 0 0,11-2 0,8-2 319,-27 6-356,1 1 0,-1 0-1,0-1 1,0 1-1,0 0 1,1 0-1,-1 0 1,0 0-1,0 0 1,1 0-1,-1 0 1,0 1-1,0-1 1,0 0-1,1 1 1,-1-1-1,0 1 1,0-1 0,2 2-1,15 16 594,-10-9-365,-4-5-115,0 0-1,-1 0 0,0 0 0,0 1 1,0-1-1,0 1 0,-1 0 0,3 6 0,-3-5-84,1-1-1,-1 0 0,1 1 0,0-1 1,0 0-1,1 0 0,0-1 0,0 1 1,0-1-1,0 0 0,0 0 1,1 0-1,0-1 0,0 1 0,0-1 1,0 0-1,0-1 0,7 3 0,-9-4-33,0 0 0,0-1-1,0 1 1,0-1-1,0 0 1,4 0 0,7 0 24,-6 1-42,0-1-1,0 0 0,0 0 0,1-1 0,9-2 1,-11 0-309,-1 0 1,0 0 0,0 0 0,9-8 0,-5 4-459,9-9-583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67 2080,'0'-47'1173,"3"42"-538,4-4-186,-7 8-433,0 1-1,0 0 0,0 0 1,0 0-1,0-1 0,0 1 0,0 0 1,0 0-1,0 0 0,0-1 1,0 1-1,0 0 0,-1 0 1,1 0-1,0-1 0,0 1 0,0 0 1,0 0-1,0 0 0,0 0 1,-1 0-1,1-1 0,0 1 1,0 0-1,0 0 0,-1 0 0,1 0 1,0 0-1,0 0 0,0 0 1,-1 0-1,1 0 0,0 0 1,0 0-1,0 0 0,-1 0 1,1 0-1,0 0 0,0 0 0,0 0 1,-1 0-1,1 0 0,0 0 1,0 0-1,0 0 0,-1 0 1,1 0-1,0 0-6,0 0-1,0 0 1,0 0 0,-1 0-1,1 0 1,0 0 0,0 0-1,0 0 1,0 0 0,0 0 0,0 0-1,0 0 1,0 0 0,0 0-1,-1 0 1,1 0 0,0 0-1,0 0 1,0 0 0,0 0 0,0 0-1,0 0 1,0 0 0,0 0-1,0 0 1,0 1 0,0-1-1,-1 0 1,1 0 0,0 0 0,0 0-1,0 0 1,0 0 0,0 0-1,0 0 1,0 0 0,0 0 0,0 0-1,0 0 1,0 1 0,0-1-1,0 0 1,0 0 0,0 0-1,0 0 1,0 0 0,0 0 0,0 0-1,0 0 1,0 0 0,0 0-1,0 1 1,0-1 0,0 0-1,0 0 1,0 0 0,0 2 59,0 0 0,-1 0 1,1-1-1,-1 1 0,1 0 1,-1 0-1,0-1 0,0 1 1,0 0-1,0-1 0,0 1 0,-2 2 1,-2 4 19,-21 31 153,-47 67-141,18-35 259,-4-2-1,-3-2 0,-3-3 1,-120 91-1,73-73-17,100-73-347,1 1 10,0-2 0,-17 11 0,27-19-12,1 1 0,-1-1 0,1 1 0,-1-1 0,1 0 0,-1 0 0,0 1 0,1-1 0,-1 0 0,1 0 0,-1 0 0,1 1 0,-1-1 0,0 0 0,1 0 0,-1 0 0,0 0 0,1 0 0,-1 0 0,1 0 0,-1-1 0,0 1 0,1 0 0,-1 0 0,0-1 0,0 2-67,15-7-581,16-21-1643,3-6 641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3072,'13'-28'976,"-10"24"-723,0 6-117,8 9 227,-9-6 517,-1 0-710,0 0 1,0-1-1,0 1 1,0 0-1,1-1 1,0 1-1,0-1 1,0 1-1,3 5 1,10 20 369,1 18-171,-3 0-1,13 80 1,4 19-435,16 15 178,-13-48 251,-18-79-203,-12-30-120,0 1 1,-1 0-1,1 0 1,1 10-1,-2-5-1,-1 0 1,-1 13-1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3392,'-16'-17'1536,"32"34"-1312,0-17 1120,1 0-768,16 16 960,-1-16-864,17 0-64,1 0-384,-1 0 0,16 0-128,-16-16 96,1 16-128,-1 0-160,-16 0 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2656,'0'0'1403,"-3"0"-1003,3-1-382,-1 1 1,1 0 0,-1 0 0,1 0 0,-1 0 0,1 0 0,-1 1 0,1-1 0,-1 0 0,1 0 0,-1 0 0,1 0-1,-1 0 1,1 1 0,-1-1 0,1 0 0,-1 1 0,1-1 0,-1 0 0,1 0 0,0 1 0,-1-1 0,1 1 0,0-1 0,-1 0-1,1 1 1,0-1 0,0 1 0,-1-1 0,1 1 0,0-1 0,0 1 0,0-1 0,0 1 0,-1-1 0,1 1 0,0-1-1,0 1 1,0-1 0,0 1 0,0 0 0,0-1-7,0 1-1,0-1 0,0 0 1,0 0-1,0 1 1,0-1-1,0 0 1,0 0-1,0 0 0,0 1 1,0-1-1,0 0 1,0 0-1,-1 0 1,1 1-1,0-1 0,0 0 1,0 0-1,0 0 1,-1 0-1,1 1 1,0-1-1,0 0 0,0 0 1,-1 0-1,1 0 1,0 0-1,0 0 1,0 0-1,-1 0 0,1 1 1,0-1-1,0 0 1,-1 0-1,-21 11 597,20-10-516,-1 1 1,0 0-1,1 0 0,0 0 0,-1 0 0,1 0 1,0 0-1,0 1 0,0-1 0,0 1 1,1-1-1,-1 1 0,1 0 0,0 0 0,-1-1 1,1 1-1,0 4 0,0-4-19,0-2-57,-1 6 46,-1 0 1,1 0 0,1 0 0,-2 9-1,3-12-40,1-1 0,-1 1 0,1-1 1,0 1-1,-1-1 0,2 0 0,-1 1 0,0-1 0,4 5 0,-4-5 8,1 0 1,0 0-1,-1-1 0,1 1 1,0-1-1,1 0 1,2 3-1,-4-4-21,0 0 0,0 0 0,0 0-1,1-1 1,-1 1 0,0 0 0,0-1 0,1 1-1,-1-1 1,0 1 0,1-1 0,-1 0 0,0 0 0,1 1-1,-1-1 1,1 0 0,-1 0 0,0 0 0,1-1-1,-1 1 1,3-1 0,21-13 78,-4 1 45,-19 12-115,0 0 1,0 0 0,0 0-1,0 0 1,0 0 0,0-1-1,0 1 1,-1-1 0,1 1-1,0-1 1,-1 0 0,0 0-1,1 1 1,-1-1 0,0 0-1,2-4 1,-3 5-9,3-10 130,-3-11 21,0 22-157,0 0 0,0-1 0,0 1 0,0 0 0,0-1 0,0 1 0,0 0 0,0-1 0,0 1 0,0 0 1,0-1-1,0 1 0,0 0 0,0-1 0,0 1 0,-1 0 0,1-1 0,0 1 0,0 0 0,0 0 0,0-1 0,-1 1 0,1 0 1,0 0-1,-1-1 0,-9-16-63,9 15 47,0 0 0,0-1 0,0 1-1,0 0 1,-1 0 0,1 0-1,-1 0 1,1 0 0,-1 0 0,0 0-1,-3-2 1,-2 1-18,7 3 31,-1 0 1,1 0-1,-1 0 1,1 0 0,0-1-1,-1 1 1,1 0-1,-1 0 1,1 0-1,-1-1 1,1 1 0,0 0-1,-1-1 1,1 1-1,0 0 1,-1-1-1,1 1 1,0 0 0,-1-1-1,1 1 1,0-1-1,0 1 1,0-1-1,-1 1 1,1-1 0,0 1-1,0-1 1,0 1-1,0 0 1,0-1-1,0 1 1,0-1 0,0 1-1,0-1 1,0 0-1,0-2-421,3 6-1595,10 11 523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2240,'0'0'2581,"3"0"-1967,40 0 735,-39 0-1283,-1 0 0,0 0 0,1 0 0,-1 1 0,0 0 0,1-1 1,-1 1-1,0 0 0,0 1 0,5 1 0,6 4 44,-1-3-27,-1 0 1,1-1-1,0-1 0,24 2 1,-21-2-5,52 8 381,82 7 189,33-11-115,28 5-108,51-6 278,-175-2-522,102 2 52,19-10-142,-108 2-77,35 0-6,309-13 25,-295 7-4,459-15-386,-401 22 788,-26-9-37,182 7 702,-216 5-434,-97-1-663,-48 0-113,-4 3-169,-2-1 14,0 1 1,1-1-1,-1 0 0,0 0 0,0 0 0,0-1 1,0 1-1,0-1 0,-8 1 0,-23 9-2275,-12 5 682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1248,'41'41'539,"-3"-5"-262,-33-33-151,0 1 0,-1 0 1,1 0-1,-1 0 0,0 0 1,0 1-1,-1-1 0,1 1 0,-1 0 1,0 0-1,0 1 0,-1-1 0,3 9 1,-4-13-114,24 52 816,13 28-63,-5 28-242,-14-43-350,1 2 272,39 88-1,-29-107 30,-30-48-444,1 1 1,-1-1 0,1 0-1,0 0 1,-1 0 0,1 0-1,0 0 1,0 0 0,0 0-1,0 0 1,0 0 0,0 0-1,0-1 1,2 2 0,-3-2-22,1 0 0,-1 0 0,1 0 0,-1 1 0,1-1 0,-1 0 0,1 0 0,0 0 0,-1 0 1,1-1-1,-1 1 0,1 0 0,-1 0 0,1 0 0,-1 0 0,1-1 0,-1 1 0,1 0 0,-1 0 0,1-1 0,-1 1 0,2-1 0,1-3 7,0 1-1,0-1 0,0 0 0,0 0 0,-1-1 0,3-3 1,0-3 21,4-3-35,6-11-17,24-53-1,-3-12 57,7 2-68,-11 12-297,35-135 0,-43 86 217,-16 79 127,14-50 0,-5 51-14,-11 30-8,0 0 1,-1 1 0,5-31 0,-8 25-31,-1 12 11,0 1-1,0-1 1,2-7 0,-1 11 10,0 0 0,0 0 1,0 0-1,4-5 0,2-4 5,-2-9 43,-4 11-12,2 2-30,-1-1 0,1 1 0,1-1-1,9-14 1,-12 22-9,-1 0 0,1 0 0,0 0 1,-1 1-1,1-1 0,0 1 0,0-1 0,0 1 0,0 0 0,0 0 0,4-2 0,-4 3 1,-1-1 0,1 1 0,-1-1 0,1 0 0,-1 0 0,0 0 0,1 0 0,-1 0 0,0 0 0,0 0-1,0 0 1,1 0 0,-1-1 0,1-1 0,3-10-127,6 7 43,-6-1 66,-5 7 26,0-1 0,0 1 0,1-1 1,-1 1-1,0-1 0,1 1 0,-1 0 1,0-1-1,1 1 0,-1 0 0,0-1 1,1 1-1,-1 0 0,1-1 0,-1 1 1,1 0-1,-1 0 0,0 0 0,1-1 1,-1 1-1,1 0 0,-1 0 0,1 0 1,-1 0-1,1 0 0,-1 0 0,1 0 1,-1 0-1,1 0 0,0 0 0,-1 0 1,1 0-1,-1 3 46,0-2-42,0-1 0,0 0-1,0 1 1,0-1 0,0 1-1,0-1 1,0 1 0,0-1-1,0 0 1,1 1 0,-1-1-1,0 1 1,0-1 0,0 1-1,0-1 1,1 0 0,-1 1-1,0-1 1,0 0 0,1 1-1,-1-1 1,0 0 0,1 1-1,-1-1 1,0 0-1,1 0 1,-1 1 0,0-1-1,1 0 1,0 1 0,6 4-70,-2 1 33,-5-5 43,0-1 0,0 1 0,1-1 0,-1 1 0,0-1 0,0 0 0,1 1 0,-1-1 0,1 1 0,-1-1 0,0 0 0,1 1 0,-1-1 0,1 0 0,-1 0 0,1 1 0,-1-1 0,1 0 0,-1 0 0,0 0 0,1 0 0,0 0 0,-1 1 0,1-1 0,-1 0 0,1 0 0,-1 0 0,1 0 0,-1 0 0,1 0 0,0-1 0,127 1 335,-124 0-338,-1 0 0,1 0-1,-1-1 1,0 1 0,1-1 0,-1 0-1,0 0 1,7-3 0,5-1 26,-2 2 3,0 2 1,-1 0 0,1 0-1,19 3 1,3-1-52,-6-2 4,0 1 65,38 4 0,-9 6 19,16-4-31,2 5-12,86-8-19,-97-3 2,404 0 338,-59 0-48,-56-11-218,-268 8-77,116-3 39,-98 2 9,185-5 162,214 9 1024,-503 0-1238,134-3 320,-88-1-177,33 0 130,18 10-30,-11-1-124,15-5 68,-97 0-165,0-1 1,0 1-1,0-1 0,0 1 0,0-1 1,0 0-1,0-1 0,0 1 1,0-1-1,5-3 0,2 2-173,-22 3-722,-5 0 191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 2080,'0'0'667,"0"-3"-411,0-8 1440,0 11-1666,0 1 1,0-1 0,0 1 0,0-1 0,0 1 0,0-1 0,0 0 0,0 1 0,0-1 0,0 1 0,0-1 0,0 0 0,1 1 0,-1-1 0,0 1 0,0-1 0,1 0 0,-1 1 0,0-1 0,0 0 0,1 1 0,-1-1 0,0 0 0,1 0 0,-1 1 0,0-1 0,1 1 0,7 7 541,-7-5-462,0-1 0,0 1 0,-1 0-1,1 0 1,-1-1 0,0 1-1,0 0 1,0 0 0,0 0 0,0-1-1,-1 1 1,1 0 0,-3 5-1,1-5-42,0 1 0,1 0 0,-1-1 0,1 1 0,0 0 0,-1 0 0,2 0 0,-1 0 0,0 0 0,1 7-1,0-6-1,0 0 0,-1-1 0,1 1 0,-1 0 0,0 0 0,0-1 0,0 1 0,-1 0-1,0-1 1,0 0 0,-4 8 0,4-9 5,0 1 0,0 0 0,0 0 0,0 0-1,1 0 1,-1 0 0,0 5 0,-2 4 38,-7 9 94,6 8-47,3-24-112,1 1 0,-1-1 1,0 0-1,-1 0 0,1 0 0,-1 0 0,-1 0 1,1-1-1,-5 6 0,6-10-38,1 1 0,0-1-1,-1 0 1,1 0 0,0 1 0,0-1 0,0 1-1,0-1 1,0 1 0,0-1 0,1 1 0,-1 0-1,0-1 1,1 1 0,-1 0 0,1 0 0,0-1-1,0 1 1,-1 2 0,1-2-12,0 0 1,0-1-1,0 1 1,-1 0-1,1-1 1,-1 1-1,1 0 1,-1-1-1,1 1 1,-1 0-1,0-1 0,0 0 1,-1 3-1,-3 4-114,4-7 105,1 1 0,-1-1 0,1 1 0,0-1 0,-1 1 0,1-1 0,0 1 0,0-1 0,0 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2304,'23'0'579,"34"1"-4,-53-1-507,1 1 0,0 0 0,-1 0 0,1 0 0,-1 0-1,1 1 1,-1 0 0,9 4 0,1 4 155,-5-5-135,0 1-1,0 1 1,0-1 0,-1 1 0,0 1 0,8 9 0,5 13 77,-12-22-121,-7-7-35,0 0 0,0 1 1,-1-1-1,1 1 0,-1 0 1,1 0-1,-1-1 1,2 4-1,-1 0 21,-1 1 1,1 0-1,-1 0 1,-1 0 0,1 0-1,-1 10 1,0-2 96,-4 27 1,3-39-118,1 1 0,-1-1 0,1 0 0,-1 0 0,0 0 0,0 0 0,0 0 0,0 0-1,-1 0 1,1 0 0,0 0 0,-1-1 0,1 1 0,-3 1 0,0 0 22,-1 0 0,1 0-1,-1-1 1,-7 4 0,-3 1 39,-29 16 50,29-14-75,0-1 0,0 0 0,-1-2 0,0 1 0,-1-2 0,-23 5-1,26-8 40,0 0-1,-27-2 0,33-1-53,1 0 0,0 0 0,0-1 0,-1 1 0,1-2 1,1 1-1,-8-4 0,11 4-48,0 1 1,0 0-1,1-1 1,-1 1-1,1-1 1,-1 0-1,1 0 1,0 0-1,-3-3 0,4 3-89,0 0-1,0 0 0,1 0 0,-1-1 0,1 1 0,-1 0 0,1 0 0,0-1 0,0 1 0,-1 0 0,2-3 0,-1 4 100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3072,'16'0'1376,"50"0"-1184,-34 0 1152,1 0-768,16 0 0,1 0-384,-1 0 224,0 17-224,-16-34-32,-1 17-96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2976,'-17'0'1344,"1"65"-1152,0-48 1376,16-1-896,-17 17 352,1-1-608,-1 1-32,17 0-224,-16 0 128,16 0-192,0-1-32,0-15-32,0-1-4064,0 1 2208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2240,'27'0'720,"-26"0"-710,-1 0 1,0 0-1,1 0 1,-1 0-1,0 0 1,1 0-1,-1 0 1,0 0-1,1 0 1,-1 0-1,0 0 0,1 0 1,-1 0-1,0 0 1,1 0-1,-1 1 1,0-1-1,1 0 1,-1 0-1,0 0 1,0 1-1,1-1 1,-1 0-1,0 0 0,1 1 1,12 10 282,1-6 443,-9 6-149,9-5 138,-11-5-683,-1 1 0,0-1 0,0 1 0,1 0 0,-1 0 0,0 0 0,-1 0 0,1 0 0,0 0 0,0 1 0,-1-1 0,0 0 0,1 1 0,-1 0 0,0-1 0,0 1 0,0 0 0,-1-1 0,1 1 0,-1 0 0,1 0 0,-1-1 0,0 6 0,0-7-24,0 1 0,0 0 0,0 0 0,-1-1 0,1 1 0,0 0 0,-1-1-1,1 1 1,-1-1 0,0 1 0,1 0 0,-1-1 0,0 1 0,0-1 0,0 0 0,0 1 0,0-1 0,0 0 0,-3 3-1,2-3-6,1 1 1,-1-1-1,1 1 0,-1 0 0,1-1 0,0 1 0,0 0 0,0 0 0,0 0 0,-1 2 0,0 2 0,1-4 7,1 1 0,-1-1-1,1 0 1,-1 0 0,0 0-1,0 0 1,0 0 0,-1 0-1,1 0 1,0 0 0,-1 0-1,1 0 1,-1-1 0,1 1-1,-1 0 1,0-1 0,0 0-1,0 1 1,0-1 0,0 0-1,-4 2 1,-29 18 387,27-15-227,0-1-1,0 0 0,-12 4 1,14-7 23,4-1-145,-1-1 0,1 1 0,0 0 0,0 0 1,0 0-1,0 0 0,0 0 0,-4 3 0,6-3-9,-1 0 0,0 1 0,0-1 0,1 0-1,-1 1 1,0-1 0,1 0 0,-1 1 0,1-1 0,0 1 0,0-1 0,-1 1 0,1-1 0,0 1 0,0-1 0,1 2 0,-1-2-17,0 0 1,0 0 0,0 0 0,0 0 0,0 0-1,0-1 1,0 1 0,0 0 0,1 0-1,-1 0 1,0-1 0,1 1 0,-1 0 0,1 0-1,-1-1 1,1 1 0,-1 0 0,1-1-1,-1 1 1,1 0 0,0 0 0,19 6 158,2 1 43,-19-6-189,1 0-1,0 0 0,-1-1 0,1 1 0,0-1 0,0 0 1,0 0-1,0 0 0,0-1 0,7 1 0,5-1-17,44 0 52,-24 0-3304,-33 0 1686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17 240 2912,'0'0'1472,"-17"0"-192,34 0 608,-1 0-1504,0 16-224,1-32-384,15 16 128</inkml:trace>
  <inkml:trace contextRef="#ctx0" brushRef="#br0" timeOffset="1">230 27 1824,'0'-14'587,"0"14"-583,0 0 0,-1 0 0,1 0 0,0 0 0,0 0 0,0-1 0,0 1 1,0 0-1,0 0 0,0 0 0,0 0 0,0 0 0,0 0 0,0 0 0,0 0 0,0 0 1,0-1-1,0 1 0,0 0 0,1 0 0,-1 0 0,0 0 0,0 0 0,0 0 1,0 0-1,0 0 0,0 0 0,0 0 0,0 0 0,0 0 0,0-1 0,0 1 0,0 0 1,0 0-1,0 0 0,0 0 0,1 0 0,-1 0 0,0 0 0,0 0 0,0 0 0,0 0 1,0 0-1,0 0 0,0 0 0,0 0 0,0 0 0,0 0 0,1 0 0,-1 0 1,0 0-1,0 0 0,0 0 0,0 0 0,0 0 0,0 0 0,1 0 17,0 0-1,-1 0 1,1 0 0,0 0-1,0 0 1,-1 0 0,1 0-1,0 0 1,-1-1-1,1 1 1,0 0 0,-1 0-1,1-1 1,0 1 0,3-4 391,1 1 389,2 9-204,-6-5-583,-1-1 47,0 0 1,0 1 0,1-1-1,-1 0 1,0 1 0,1-1-1,-1 0 1,0 0 0,1 1-1,-1-1 1,1 0 0,-1 0-1,0 1 1,1-1 0,-1 0-1,1 0 1,-1 0 0,1 0-1,-1 0 1,1 0-1,-1 0 1,0 0 0,1 0-1,-1 0 1,1 0 0,0 0-1,4 1 141,0 13 299,6-1-175,-10-12-300,-1-1 1,1 1 0,-1 0-1,0-1 1,1 1 0,-1-1-1,0 1 1,1 0 0,-1-1-1,0 1 1,0 0-1,0-1 1,0 1 0,1 0-1,-1 0 1,0-1 0,0 1-1,0 0 1,-1-1 0,1 1-1,0 0 1,0-1 0,0 2-1,-1 0 87,1 45 1508,0-44-1061,3-3-256,0-1-302,1 1 1,-1-1-1,0 1 0,0-1 1,1 0-1,5-3 0,8-2-146,1 2 12,-5 1-213,25-9 1,-14 3-1034,1 1 0,32-5 0,-19 10-888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2400,'14'0'779,"-11"0"554,-6 6-720,-1 1-330,1 0-1,1 1 1,-1 0 0,-1 11-1,-28 85 764,25-86-948,-1 0 1,-1 0 0,-17 29-1,13-31-4,-29 28 0,1-1-4,-8 19 4,24-28 11,-32 32 0,11-23-4,13-18 48,30-21-134,0-1-1,0 1 0,0 0 0,1 1 0,-3 5 0,5-10-13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3072,'0'10'327,"1"-6"-167,-1 0 1,0 0-1,0 0 0,0 0 1,0 0-1,-1 0 1,0 0-1,-1 3 1,-3 1 322,4-6-387,0-1 0,0 1 0,0-1 0,1 1 1,-1 0-1,0-1 0,1 1 0,-1 0 0,1-1 0,-1 1 0,1 0 0,0-1 1,0 1-1,0 3 0,0 7 388,0-3-172,0-1 1,0 1-1,-3 16 0,1-16-145,-1 2-19,0 1 0,1 0 0,0-1 0,0 18 0,2 182 646,0-211-786,1 1 0,-1-1-1,0 1 1,0-1 0,0 1-1,0-1 1,0 1 0,0-1-1,0 1 1,0-1 0,0 1-1,0 0 1,0-1-1,-1 1 1,1-1 0,0 1-1,0-1 1,0 1 0,-1-1-1,1 1 1,0-1 0,-1 0-1,1 1 1,0-1 0,-1 1-1,1-1 1,0 0 0,-1 1-1,1-1 1,-1 0 0,1 1-1,-1-1 1,1 0 0,-1 0-1,1 0 1,-1 1-1,1-1 1,-1 0 0,1 0-1,-1 0 1,1 0 0,-1 0-1,1 0 1,-1 0 0,0 0-1,1 0-6,-1 0-1,1 0 0,0 0 1,0 0-1,0 0 1,0 0-1,0 0 0,0 0 1,0 0-1,0 0 0,0 0 1,0 0-1,-1 0 1,1 0-1,0 0 0,0 0 1,0 0-1,0 0 0,0 0 1,0 0-1,0 0 1,0 0-1,0 0 0,0 0 1,-1 0-1,1 0 0,0 0 1,0 0-1,0 0 1,0 0-1,0-1 0,0 1 1,0 0-1,0 0 0,0 0 1,0 0-1,0 0 1,0 0-1,0 0 0,0 0 1,0 0-1,0 0 0,0 0 1,0-1-1,0 1 1,0 0-1,0 0 0,0 0 1,0 0-1,0 0 0,0 0 1,0 0-1,0 0 1,0 0-1,0 0 0,0-1 1,0-11-147,-1 3 196,1-1-1,1 1 1,2-14 0,8-9 131,-9 18-167,-1 11-21,-1 1 1,0 0-1,1-1 1,0 1-1,-1 0 0,1-1 1,0 1-1,0 0 1,0 0-1,1 0 0,-1-1 1,0 2-1,1-1 1,2-2-1,4-6-154,-6 8 137,-1 0 0,1 1 1,-1-1-1,1 0 1,-1 1-1,1-1 1,0 1-1,0 0 1,0-1-1,0 1 1,0 0-1,0 0 0,0 0 1,0 1-1,0-1 1,0 0-1,1 1 1,-1-1-1,0 1 1,4 0-1,-3 0 16,0 0 0,1 1-1,-1-1 1,0 1 0,0 0-1,0 0 1,1 0 0,-1 0 0,0 0-1,0 1 1,4 2 0,-2 0 50,-1-1-1,1 1 1,-1 0 0,0 1 0,0-1-1,0 1 1,3 5 0,-5-6 19,0 0 1,0 0-1,0 0 1,0 1-1,-1-1 1,0 0-1,0 1 1,0 0-1,0-1 1,-1 1-1,1 5 1,-1-7-30,0-1 0,0 0 1,-1 0-1,1 0 0,-1 1 1,1-1-1,-1 0 0,1 0 1,-1 0-1,0 0 0,0 0 0,0 0 1,0 0-1,-1 0 0,1 0 1,0-1-1,-1 1 0,1 0 1,-1-1-1,0 1 0,1-1 0,-1 0 1,0 1-1,0-1 0,0 0 1,0 0-1,-3 1 0,-23 3-69,20-1 13,-6 1 48,7-7 23,-1 0 0,0-1 0,1 1 0,-1-1-1,-12-8 1,16 9-147,2 1 82,1 1 0,-1-1-1,1 1 1,0 0-1,-1 0 1,1-1 0,-1 1-1,1 0 1,-2 0-1,2 0 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3552,'13'-14'1147,"-12"14"-1130,-1 0 1,0 0 0,0-1 0,0 1 0,1 0 0,-1 0-1,0 0 1,1-1 0,-1 1 0,0 0 0,0 0 0,1 0 0,-1 0-1,0 0 1,1 0 0,-1 0 0,0-1 0,1 1 0,-1 0-1,0 0 1,1 0 0,-1 0 0,0 0 0,1 1 0,-1-1 0,74 0 2536,-72 0-2453,1 0-1,-1 0 1,0 1-1,0-1 1,1 1 0,-1-1-1,0 1 1,0 0-1,0 0 1,0 0 0,0 0-1,0 0 1,2 2-1,20 21 422,-11-10-297,-12-12-192,1 0 1,0 1 0,0-1 0,-1 1 0,1-1-1,-1 1 1,0 0 0,0-1 0,0 1 0,0 0-1,-1 0 1,1 0 0,-1 0 0,1 0-1,-1 0 1,0 0 0,0 0 0,-1 4 0,1 2 28,0-7-49,0 0 1,0 0 0,-1-1-1,1 1 1,0 0-1,-1-1 1,0 1 0,1 0-1,-1-1 1,0 1 0,1-1-1,-1 1 1,0-1-1,0 1 1,0-1 0,-1 0-1,-1 2 1,1 0 71,4-3-47,3-1-301,-1 1-1,1-2 1,-1 1 0,0 0 0,1-1 0,-1 0 0,0 0 0,5-3 0,10-12-1049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3136,'0'-14'1029,"1"14"-1022,-1 0 0,0 0 0,0 0 0,0 0 0,0-1 0,0 1 0,0 0 0,0 0 0,0 0 0,0 0 0,0 0 0,0 0 0,0 0 0,0 0 0,0 0 0,0 0 1,0-1-1,0 1 0,0 0 0,0 0 0,0 0 0,-1 0 0,1 0 0,0 0 0,0 0 0,0 0 0,0 0 0,0 0 0,0 0 0,0 0 0,0-1 0,0 1 0,0 0 0,0 0 0,0 0 0,0 0 0,0 0 0,-1 0 0,1 0 0,0 0 0,0 0 0,0 0 0,0 0 0,0 0 0,0 0 0,0 0 0,0 0 0,0 0 0,0 0 0,-1 0 0,1 0 0,0 0 0,0 0 0,0 0 0,0 0 0,0 0 0,-9 0 2601,20 0-555,-8 0-1802,7 0-119,-5-1-55,1 1-1,-1 0 1,0 1 0,1-1-1,9 3 1,4 1 37,1 0 0,-1-1 0,1-1 1,20-1-1,90 5 169,-26 1-81,82-1 289,41 7-198,783 37 86,-982-49-366,332 11 134,36-6 82,-22 5-48,3-6 49,-169 0-142,243 4 69,-173-9-93,-46 0-48,-38-3 37,-44-8 97,-35 6 111,-61-3 198,-40 6-295,1 0-1,14 0 0,-69-3-3380,-10-1-270,38 7 2769,0 0-1,0 1 0,-18 5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42 116 3392,'13'-41'1088,"-12"40"-1068,-1 0 0,0 0-1,1 0 1,-1 0 0,1 0 0,-1 0 0,1 0 0,0 1 0,-1-1 0,1 0 0,0 0-1,-1 1 1,1-1 0,0 0 0,0 1 0,0-1 0,-1 1 0,1-1 0,0 1-1,0-1 1,2 0 0,8-5 42,-2-1-44,1 1 0,1 0 0,-1 1 0,1 0 0,-1 0 0,1 1 0,1 1 0,-1 0 0,0 1 0,1 0 0,15-1 0,-17 3 34,1 0 32,0 0 0,15 2 1,-21-1-63,-1 0 1,1 0 0,-1 1-1,0-1 1,1 1 0,-1 0-1,0 0 1,0 0 0,0 1-1,4 3 1,3 4 48,-1 1-1,1 1 0,-2 0 1,13 20-1,-10-12 60,0 0 0,13 35-1,-22-45-91,0 1-1,-1 0 1,0-1-1,-1 1 0,0 0 1,-1 0-1,0 0 0,-1 0 1,-3 19-1,2-13 16,-10 63 173,10-71-186,0 0 1,-1-1 0,-1 1-1,1-1 1,-9 14-1,4-10 59,-19 20-1,16-18 15,2-4 14,-40 44 550,42-47-590,-1 0-1,0-1 0,0 0 1,0 0-1,-10 4 0,6-5 70,-1 0 0,-18 5-1,24-8-99,0 0-4,0 0 2,0 0-1,0 0 1,0-1-1,-10 1 1,11-3-6,-1 1 1,1-1-1,-9-3 0,3 2 15,7 1-56,0 0-1,0 0 1,1-1 0,-1 1-1,1-1 1,-1 0 0,1 0-1,0 0 1,0-1 0,-4-2 0,3 0-29,1 1 0,0-1 0,1 0 0,-1 0 0,1 0 0,0-1 1,-3-6-1,5 10 1,-1-1 1,1 0-1,0 0 1,0 0-1,0 0 1,1 0 0,-1 0-1,1 0 1,0 0-1,-1 0 1,1 0-1,1 0 1,-1 0-1,1-5 1,1 2-65,0 1 0,0-1 0,1 1 0,0-1 0,0 1 0,0 0 0,5-6 0,-5 7 50,0 0-1,1 1 1,-1-1-1,1 1 1,0 0-1,0 0 1,0 0 0,0 0-1,0 1 1,1 0-1,7-4 1,-4 4 10,-1 0 0,0 1 1,1 0-1,0 0 0,-1 0 1,16 1-1,-2 3 6,0 0 0,0 2 0,0 0 0,33 13 0,-43-13 28,0 0 0,0 1 1,-1 0-1,1 1 0,14 12 1,43 45 110,-52-47-72,41 47 237,1 3 240,-53-63-518,-1 1-1,1-1 1,0 0-1,9 6 0,-11-9-8,0 0-1,-1 0 0,1 0 1,0 0-1,0-1 1,0 0-1,0 1 0,0-1 1,4 0-1,-7 0 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4736,'0'-16'2144,"65"16"-1856,-32 0 1152,16 0-832,17 16 320,-1 0-544,17 1 128,-33 16-288,17-17 224,-17 0-256,0 1 384,0-17-320,-16 16-1472,-16-16 672,-17 17-5280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66 2816,'0'-1'39,"0"0"0,0 1 1,0-1-1,0 0 0,0 1 0,0-1 1,0 1-1,0-1 0,0 0 0,0 1 0,0-1 1,-1 1-1,1-1 0,0 0 0,0 1 1,-1-1-1,1 1 0,0-1 0,-1 1 1,1-1-1,-1 1 0,1-1 0,0 1 1,-1 0-1,0-1 0,-1 0 22,0 1 0,0-1-1,0 1 1,0 0 0,0 0 0,0 0 0,-3 0-1,-5 0 333,9 0-381,1 0 1,-1 0 0,1 0 0,-1 0-1,1 0 1,0 0 0,-1 0-1,1 0 1,-1 0 0,1 0 0,-1 0-1,1-1 1,0 1 0,-1 0 0,1 0-1,0 0 1,-1-1 0,1 1 0,-1 0-1,1 0 1,0-1 0,0 1 0,-1 0-1,1-1 1,0 1 0,0 0 0,-1-1-1,-8-7 368,-12 2-109,13-1-127,8 6-139,-1 1 1,1-1 0,-1 1-1,1-1 1,-1 1 0,1-1 0,0 1-1,-1 0 1,0-1 0,1 1 0,-1 0-1,1-1 1,-1 1 0,1 0 0,-1 0-1,0-1 1,1 1 0,-1 0-1,1 0 1,-1 0 0,0 0 0,1 0-1,-1 0 1,0 0 0,1 0 0,-1 0-1,1 0 1,-2 0 0,2 0-6,-3 1 39,0-1 1,0-1 0,0 1-1,0 0 1,0-1 0,-4 0-1,0-7 109,7 8-147,0-1 1,0 1-1,0 0 1,0-1 0,-1 1-1,1 0 1,0-1-1,0 1 1,-1 0-1,1 0 1,0-1-1,0 1 1,-1 0-1,1 0 1,0-1-1,-1 1 1,1 0 0,0 0-1,-1 0 1,1 0-1,0-1 1,-1 1-1,1 0 1,-1 0-1,1 0 1,0 0-1,-1 0 1,1 0 0,-1 0-1,1 0 1,0 0-1,-1 0 1,1 0-1,0 0 1,-1 0-1,1 1 1,0-1-1,-1 0 1,1 0 0,-1 0-1,1 0 1,0 1-1,0-1 1,-1 0-1,1 1 1,-6 2-3,-1 0 5,1 0-1,-1 0 1,1 1 0,0 0-1,-6 6 1,1 3 83,-1 0 0,-14 24 0,12-21-25,12-15-52,1 1-1,-1 0 0,0 0 0,1-1 1,-1 1-1,1 0 0,0 1 1,0-1-1,-2 3 0,2 2 40,0 0 1,0 1-1,1-1 0,0 11 1,0-2 119,0-16-156,0 1-1,0-1 0,0 1 1,0-1-1,0 1 1,0-1-1,0 1 1,0-1-1,0 1 1,0-1-1,0 1 1,0 0-1,0-1 1,0 1-1,1-1 0,-1 1 1,0-1-1,0 0 1,1 1-1,-1-1 1,0 1-1,1-1 1,-1 1-1,0-1 1,1 0-1,-1 1 1,0-1-1,1 0 0,-1 1 1,1-1-1,-1 0 1,1 1-1,-1-1 1,1 0-1,-1 0 1,1 0-1,0 1 1,6 2 73,-5-2-63,0 0 0,0 0 0,0-1 0,0 1 1,0 0-1,0-1 0,0 1 0,0-1 0,0 0 0,4 1 0,24-9-274,-18 3-45,-6 4 238,0-1-49,0 0 0,1-1 0,-1 1 1,0-1-1,-1 0 0,1 0 1,9-8-1,-2-1 56,11-12-35,-22 22 72,-1 1-1,0-1 1,0 1 0,0-1 0,0 0 0,0 1-1,0-1 1,-1 0 0,1 0 0,0 1-1,-1-1 1,0 0 0,1-3 0,-1 3-184,3 4 161,1 3 55,0-2 57,0 1 0,0 0 1,-1 0-1,5 7 1,11 24 292,14 25-86,-31-56-248,1-1-1,-1 1 0,0 0 0,-1 0 0,1 0 1,-1 0-1,1 5 0,2 4 75,-2-10-72,0-1 0,0 1 1,0-1-1,0 0 0,0 0 1,0 0-1,0 0 0,1 0 1,-1 0-1,1-1 0,0 1 1,-1-1-1,1 0 0,4 2 1,1 0-6,-7-3-34,0 1 1,-1-1 0,1 0 0,0 0-1,0 1 1,0-1 0,0 0-1,0 0 1,0 0 0,0 0-1,0-1 1,0 1 0,0 0-1,0 0 1,0-1 0,0 1 0,0 0-1,0-1 1,0 1 0,0-1-1,0 1 1,0-1 0,-1 1-1,1-1 1,0 0 0,0 0 0,6-4-59,4 0-132,-8 4 150,-1 0-1,0 0 1,1 0 0,-1-1 0,0 1 0,0-1 0,0 1 0,2-3 0,4-4-232,-3 4 103,0-1 1,0 0 0,5-9 0,-6 9 112,0-1 0,0 1 1,1 0-1,0 0 0,0 0 1,0 1-1,9-7 0,25-22-287,-28 26 276,-4 3 20,-1 0-1,0 0 0,10-9 1,-15 11 38,1 0 0,-1 1 0,1 0 0,0-1-1,-1 1 1,1 0 0,0 0 0,0 0 0,0 0 0,3-1 0,25 0 422,-29 2-364,0 0-31,-1 0 0,1 0 0,-1 0 0,1 0-1,-1 0 1,0 0 0,1 0 0,-1 0 0,1 0 0,-1 0 0,1 0 0,-1 0 0,0 1 0,1-1 0,-1 0-1,1 0 1,-1 0 0,0 1 0,1-1 0,0 1 0,-1 0 75,1 1 1,-1-1 0,1 1-1,-1-1 1,0 1-1,1-1 1,-1 1-1,0-1 1,0 1-1,0 2 1,0 3 18,1-3-70,-1 0 0,0-1 0,0 1-1,0 0 1,-1 0 0,1 0 0,-1-1 0,-1 6-1,-3 2 30,4-8-51,-1 0 1,1 1-1,0-1 0,0 0 0,0 0 1,0 1-1,1-1 0,0 0 0,-1 7 0,2 4-7,-1-5 66,0-1 0,0 1 0,0 0 0,-4 15 0,-4-15 154,8-9-213,0 0 1,-1 1-1,1-1 0,0 0 0,-1 0 1,1 1-1,0-1 0,-1 0 1,1 1-1,0-1 0,-1 0 1,1 1-1,0-1 0,0 0 0,0 1 1,-1-1-1,1 1 0,0-1 1,0 0-1,0 1 0,0-1 1,0 1-1,0-1 0,0 0 0,0 1 1,0-1-1,0 1 0,0 2 309,0-6-28,-1-6-172,1 5-97,0-1 1,0 1 0,0 0-1,0-1 1,1 1 0,-1-1-1,3-4 1,5-22 51,-4 17-126,0 0 1,10-22-1,-12 31 24,1 1 0,0-1 0,0 1 0,0 0 0,0 0 0,1 1 0,6-7-1,5-3-39,-1-2 13,-11 11 20,0 0-1,1 1 0,0-1 1,-1 1-1,2 0 0,-1 0 1,8-5-1,37-22-403,-46 29 401,0 0 0,0 1 0,0-1 0,0 1 0,0-1 0,0 1 0,0 0 0,0 0 0,1 0 0,2 1 0,3 0-55,20-2-80,-21 0 162,0 1 1,-1 0 0,1 1-1,0-1 1,9 3 0,0 2 71,-10-3-32,-1 0 1,1 0 0,0-1-1,0 0 1,10 0 0,98-1 373,-106-1-376,-1 0-1,0 0 1,13-4-1,-12 3 19,-1 0 0,0 0 0,14 0 0,5 2 177,-24 0-152,-11 0-69,8 0-9,0 0 0,0 0 0,0 0 0,-1 0 0,1 0 0,0 0 0,0 0-1,0 0 1,0 0 0,0 0 0,0 0 0,0 0 0,0 0 0,0 0 0,0 0-1,-1 0 1,1 0 0,0 0 0,0 0 0,0 0 0,0 0 0,0 0 0,0 0-1,0-1 1,0 1 0,0 0 0,0 0 0,0 0 0,-1 0 0,1 0 0,0 0-1,0 0 1,0 0 0,0 0 0,0 0 0,0 0 0,0 0 0,0 0 0,0-1-1,0 1 1,0 0 0,0 0 0,0 0 0,0 0 0,0 0 0,0 0 0,0 0-1,0 0 1,0 0 0,0 0 0,0-1 0,0 1 0,0 0 0,0 0 0,0 0-1,0 0 1,0-1 2,0 1-1,0-1 0,0 1 1,0-1-1,0 1 1,0-1-1,0 1 0,0-1 1,-1 1-1,1-1 0,0 1 1,0-1-1,0 1 1,-1-1-1,1 1 0,0-1 1,-1 1-1,1 0 0,0-1 1,-1 1-1,1-1 0,-1 1 1,1 0-1,0-1 1,-1 1-1,1 0 0,-1 0 1,1 0-1,-1-1 0,1 1 1,-1 0-1,0 0 0,-23-1 37,12 1-166,10 0 105,0 0-1,1 0 1,-1 0-1,0 1 1,1-1-1,-1 0 1,0 1-1,1-1 1,-1 1-1,0-1 1,1 1-1,-1 0 1,1 0-1,-1 0 1,-1 1-1,-5 3-36,6-5 50,0 1 0,0 0 1,1 0-1,-1 0 0,0 0 0,0 0 0,1 0 0,-1 0 1,0 1-1,1-1 0,0 1 0,-1-1 0,1 1 0,0-1 0,0 1 1,-1 0-1,1 0 0,1-1 0,-1 1 0,0 0 0,0 0 1,1 0-1,-1 0 0,1 0 0,-1 0 0,1 0 0,0 0 1,0 0-1,0 0 0,0 4 0,0-5 12,0 1 1,0 0-1,0 0 1,0-1-1,-1 1 0,1 0 1,-1-1-1,1 1 1,-1-1-1,0 1 0,0-1 1,-1 3-1,1-2 17,0 0 0,0-1 0,0 1 0,0 0 0,0 0 0,0 0-1,1 0 1,-1 0 0,1 0 0,-1 0 0,1 0 0,0 4 0,0 2 17,1 22 452,0-29-474,-1 0 0,0 0 0,0 1-1,1-1 1,-1 0 0,1 0 0,-1 0 0,1 1-1,0-1 1,-1 0 0,1 0 0,0 0 0,0 0-1,0 0 1,0 0 0,0-1 0,0 1 0,0 0 0,1 1-1,-1-2-19,0 0-1,0 1 0,0-1 0,0 0 1,0 0-1,0 0 0,0 0 0,0 0 0,0 0 1,0 0-1,0 0 0,0 0 0,0 0 1,0-1-1,0 1 0,0 0 0,0-1 1,0 1-1,0 0 0,0-1 0,0 1 1,-1-1-1,1 0 0,0 1 0,0-1 0,0 0 1,6-4-98,26-12-647,-25 14 623,-1-1-11,-6-10-66,-1-30-530,0 47 753,0 1-1,0-1 1,0 1 0,1-1-1,-1 1 1,1-1 0,-1 1-1,1-1 1,0 1 0,1-1-1,-1 0 1,1 0 0,-1 0-1,1 0 1,3 4 0,8 4 111,-9 0-80,-4-10-36,0 0 0,0 0 1,0 0-1,1 0 0,-1 0 1,0 0-1,1-1 0,-1 1 1,1 0-1,-1 0 0,1 0 0,-1 0 1,1-1-1,0 1 0,-1 0 1,1-1-1,0 1 0,0 0 1,-1-1-1,1 1 0,0-1 1,0 1-1,0-1 0,0 1 0,1-1 1,6 5 76,-7-4-53,1 0-1,-1 0 1,1 0 0,-1 0-1,1 0 1,-1-1 0,1 1-1,0-1 1,-1 1 0,1-1-1,0 0 1,0 1-1,-1-1 1,4 0 0,5 0 85,-6 1-85,0-1 0,-1 0-1,1 0 1,0 0 0,0 0-1,-1-1 1,1 0 0,5-1-1,16-9 5,-17 7-103,0 0 0,14-4 0,-12 6 65,-7 1-75,0 1 1,0-1-1,0 0 0,0 0 1,0 0-1,0 0 1,0-1-1,0 1 0,0-1 1,0 1-1,-1-1 0,1 0 1,-1 0-1,1 0 1,-1-1-1,0 1 0,0-1 1,0 1-1,3-4 0,-3 1-73,0 1 0,0 0 0,0 0 0,0-1-1,-1 1 1,1-1 0,-1 1 0,0-1-1,-1 0 1,1 0 0,-1-8 0,0 11 107,0 0 1,0 0 0,1 0-1,-1 1 1,1-1-1,-1 0 1,1 0 0,0 1-1,-1-1 1,1 0-1,0 1 1,0-1-1,0 1 1,1-1 0,-1 1-1,0-1 1,0 1-1,2-1 1,11-15-117,-9 3 16,6 8 64,-5-4 43,7 4 27,-4 1 5,-8 4 0,1 0 0,-1 0 0,1 0 0,-1 0 0,1 1 0,-1-1 0,1 0 0,0 1 0,-1-1 0,1 1 0,0 0 0,0 0 0,1-1 0,44 1 32,-45 0 1333,1 0-922,-1 1-410,0-1 0,0 0-1,-1 1 1,1-1 0,0 1 0,0 0 0,-1-1 0,1 1 0,0 0 0,-1 0-1,1 0 1,-1 0 0,1 0 0,-1 0 0,0 1 0,1-1 0,0 2 0,17 13 137,9 3-4,-7 9-38,7-7 26,-6 7-36,38 21 218,-55-44-290,0 0 0,1 0 0,0-1 0,9 5 1,-10-6 7,0 1 0,0-1 0,0 1 0,6 6 0,19 20 682,-27-27-421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3328,'-33'49'1504,"33"17"-1312,-16-34 1376,0 1-896,-1 16 64,1 1-416,-1-18 32,17 18-192,-16-18 352,16-15-288</inkml:trace>
  <inkml:trace contextRef="#ctx0" brushRef="#br0" timeOffset="1">213 49 4640,'0'49'2112,"0"0"-1824,-16-16 1024,16 0-768,0 16 192,0-16-416,0 16 128,0-16-224,0 0-576,0-1 192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17 5472,'-65'-16'2496,"-17"32"-2176,49 17 448,16-16-480,-32 48 96,16-16-224,1 33 256,-1 33-224,0 0-448,33-17 128,0 0 576,17-16-224,-1-16 224,17-17-288,-17-16-1344,17-1 640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3808,'-14'-13'1227,"12"10"-911,7 3-147,-1 0-60,1-1 1,-1 0 0,0 0-1,0 0 1,1 0 0,-1-1-1,0 0 1,6-3-1,-8 4-31,1 0 0,0 1 0,0-1 0,0 1 0,0-1 0,0 1-1,0 0 1,0 0 0,0 0 0,4 1 0,8 0 196,-4-1-125,-1 0 1,13 2-1,15 9 256,-20-8-298,-14-3-82,0 0 1,0 1 0,-1 0 0,1 0 0,0 0 0,0 0-1,-1 1 1,1-1 0,-1 1 0,1 0 0,3 2-1,-5-2 2,1-1-1,-1 1 0,1 0 0,-1 0 1,0 0-1,0 0 0,0 0 0,0 0 0,0 0 1,0 1-1,1 2 0,-2-4-7,-1 1 0,0-1 0,0 0 0,1 0 0,-1 0 0,0 0 0,0 0 0,0 0 1,0 0-1,0 0 0,0 0 0,-1 0 0,1 1 0,-1 1 0,0-1 16,0 1 0,-1-1 0,1 1 0,-1-1 0,0 0-1,1 1 1,-5 3 0,-6 6 57,4-3-34,-1 0 1,0-1-1,-19 14 1,-15 0 170,-3 11-84,10-6-114,6-12-49,25-13 5,0 1-1,0 0 1,0 0-1,-8 6 1,2 5-67,1-10 29,9-4 48,0 1 0,0-1-1,1 0 1,-1 1 0,0-1-1,0 1 1,0-1 0,0 1 0,0-1-1,0 1 1,1-1 0,-1 1 0,0 0-1,0 0 1,1-1 0,-1 1-1,1 0 1,-1 0 0,1 0 0,-1 0-1,1 0 1,-1 0 0,1 0-1,0 0 1,-1 0 0,1 0 0,0 0-1,0 0 1,0 0 0,0 0-1,0 0 1,0 0 0,0 0 0,1 2-1,-1-2 17,0 1 0,0 0 0,0-1 0,0 1 0,1-1 0,-1 1 0,1 0 0,-1-1 0,1 1 0,-1-1 0,1 1 0,0-1 0,0 0 0,0 1 0,0-1 0,0 0 0,0 0 0,0 1 0,0-1 0,0 0 0,1 0 0,-1 0 0,2 1 0,3 0 48,-1 1-1,1-1 1,0 0 0,10 2 0,-9-2-26,26 3 290,-23-2-260,-7-2-148,1 0 0,-1 0 0,0 0 1,1 0-1,4-1 0,-2 0-458,0-1-1,0 0 1,10-3-1,-9 2-65,15 0-1462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5632,'0'0'2560,"17"0"-1280,-1 0-928,0 0 64,17 0-256,16 0 128,17 0-192,-17 0-672,17 0 320</inkml:trace>
  <inkml:trace contextRef="#ctx0" brushRef="#br0" timeOffset="1">623 0 2976,'33'0'1344,"-17"17"-1152,0-17-384,1 0 64,-1 0 736,17 0-288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5568,'-17'0'2528,"1"16"-2208,0 17 32,16 0-256,0-17-32,-17 17 224,17-17-160,17 1-3136,-17-1 1632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443 279 4576,'-16'32'2048,"16"50"-1760,0-49 672,0 16-576,-17 17 416,1-17-480,-1 0-32,1 0-160,-17-16 416,1 0-320,-18-17 256,1 1-256,0-1 224,0 0-256,0-32-800,0 16 320</inkml:trace>
  <inkml:trace contextRef="#ctx0" brushRef="#br0" timeOffset="1">459 0 5632,'0'0'2912,"0"16"-2912,17-16-64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5568,'-27'0'1786,"26"0"-1767,1 0 0,0-1 0,-1 1 0,1 0-1,0 0 1,0 0 0,-1 0 0,1 0 0,0 1 0,-1-1-1,1 0 1,0 0 0,0 0 0,-1 0 0,1 0-1,0 0 1,0 0 0,-1 0 0,1 1 0,0-1-1,0 0 1,-1 0 0,1 0 0,0 0 0,0 1-1,0-1 1,0 0 0,-1 0 0,1 1 0,0-1-1,0 0 1,0 0 0,0 1 0,0-1 0,0 0-1,-1 0 1,1 1 0,0-1-19,-1 4 93,-1-1-1,-1 1 0,1-1 1,0 1-1,-4 3 1,-7 3 436,12-9-440,-1 0-1,1 0 0,-1 0 0,1 1 0,-1-1 0,1 0 0,0 1 0,0-1 0,0 1 0,0 0 0,0-1 0,0 1 0,0 0 0,0-1 0,0 1 0,0 3 0,-4 7 235,-1 1 1,-8 13-1,8-15-238,0-1 1,0 1-1,1 0 1,1 1-1,-4 13 1,3 19 565,-6-6-283,9-6-411,2-26 27,0 0 0,0 1 0,0-1 0,-1 0 0,-2 7 0,-3 1 182,-2 5 103,7-19-261,1 1-1,0 0 1,0 0-1,0-1 1,0 1-1,0 0 1,0-1-1,0 1 1,0 0-1,0 0 1,0-1-1,0 1 1,0 0-1,1-1 1,-1 1-1,0 0 1,0-1-1,1 1 1,-1 0-1,1-1 1,-1 1-1,1 1 1,-1-2-7,0 0 0,1 0 0,-1 0-1,0 1 1,0-1 0,0 0 0,0 0 0,0 0 0,0 1 0,1-1-1,-1 0 1,0 0 0,0 0 0,0 0 0,1 1 0,-1-1 0,0 0-1,0 0 1,0 0 0,1 0 0,-1 0 0,0 0 0,0 0 0,1 0 0,-1 0-1,0 0 1,0 0 0,0 0 0,1 0 0,-1 0 0,0 0 0,0 0-1,1 0 1,-1 0 0,0 0 0,0 0 0,1 0 0,-1 0 0,0 0-1,0 0 1,0 0 0,1-1 0,-1 1 0,0 0 0,0 0 0,0 0 0,0 0-1,1 0 1,-1-1 0,0 1 0,0 0 0,4-17-57,-1 3 30,0 8 43,0-1-36,0 1 0,0-1 0,1 1 0,0 0 1,6-6-1,0 2-108,-6 5 29,1 1-1,-1-1 1,1 1 0,0 0 0,0 0-1,8-4 1,-11 7 78,-1 0 0,1 1 0,0 0 0,-1-1 0,1 1 1,0 0-1,-1-1 0,1 1 0,0 0 0,-1 0 0,1 1 0,0-1 0,-1 0 0,1 0 0,0 1 0,-1-1 1,1 1-1,0 0 0,-1-1 0,1 1 0,-1 0 0,1 0 0,-1 0 0,0 0 0,1 0 0,-1 0 0,0 0 1,2 3-1,4 3-75,-1 1 1,1 1-1,-2-1 1,1 1-1,5 13 1,19 51-126,-20-48 100,-7-18 186,0-1 0,-1 1 0,0 1 0,0-1 0,0 0 0,-1 0 0,0 9 0,0-14-25,-1-1 0,0 0 0,0 1 0,0-1 0,0 0 0,-1 1 0,1-1 0,0 0 0,0 0 0,-1 1 0,1-1 0,-1 0 0,1 0 0,-1 1 0,1-1 0,-1 0 0,0 0 0,0 0 0,0 0 0,1 0 0,-1 0 0,0 0 0,0 0 0,0 0 0,-2 0 0,0 1 60,-1-2 0,1 1 0,0 0 0,-1-1 0,1 1 0,-1-1 0,-6 0 0,9 0-92,-1 0-2,0 0 0,0-1 0,0 1 0,0-1 0,0 1 0,0-1 0,0 0 0,0 1 0,0-1 0,0 0 0,0 0 0,0-1 1,0 1-1,1 0 0,-1 0 0,0-1 0,1 1 0,-3-4 0,-7-5-13,5 5-202,-1 0 0,1 0 0,0 0 0,1-1 0,0 0 0,-9-11 0,-2-2-640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5984,'16'49'2688,"1"0"-2336,-17-16 1600,16 0-1152,-32 48 224,16 1-608,-17 0 448,1 0-480,-17 0 768,17-16-640,-33-1-864,16-32 160,-16 0-2816,-1-17 1696,1-16-3680,17 0 2816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3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230 131 4064,'-27'0'1307,"27"0"-1288,-1 0 0,1 0 1,0 0-1,-1 0 1,1 0-1,0 0 1,-1 0-1,1 0 1,0 0-1,-1 0 1,1 0-1,0 0 1,-1 0-1,1 0 1,0 0-1,-1 0 1,1 1-1,0-1 1,-1 0-1,1 0 1,0 0-1,0 1 1,-1-1-1,1 0 1,0 1-1,-11 10 386,10-11-364,1 0-1,0 1 0,-1-1 0,1 0 1,0 1-1,0-1 0,-1 1 0,1-1 0,0 1 1,0-1-1,0 0 0,0 1 0,-1-1 0,1 1 1,0-1-1,0 1 0,0-1 0,0 1 1,0-1-1,0 1 0,0-1 0,0 1 0,0-1 1,1 1-1,-1-1 0,0 1 0,0-1 1,0 1-1,0-1 0,1 0 0,-1 1 0,0-1 1,1 1-1,-1-1 0,1 1 3,-1-1 1,1 1 0,0-1 0,0 1 0,0-1-1,-1 0 1,1 0 0,0 1 0,0-1 0,0 0 0,0 0 0,0 0-1,-1 0 1,1 0 0,2 0 0,16 2 338,-14 0-318,2 1 2,0-1 1,0 0 0,1 0 0,-1-1-1,14 1 1,-10-2-46,7 1 33,0-2-1,0 1 0,0-2 1,-1-1-1,34-8 0,15-2 138,-47 11-103,-1-1 1,0-1-1,19-7 0,-33 9-34,5-1 76,-1 0 1,0-1-1,15-9 1,-22 12-112,0 0-1,0 0 1,0 1-1,0-1 1,0 0-1,0 0 1,0 0-1,0 0 1,0-1-1,-1 1 1,1 0-1,0 0 1,-1 0-1,1-1 1,-1 1-1,1 0 1,-1-1-1,1 1 1,-1 0-1,0-1 1,0 1-1,0-1 1,0 1-1,0 0 0,0-1 1,0 1-1,0 0 1,-1-1-1,0-1 1,1 2-6,-1-1-1,1 1 1,-1 0 0,0 0 0,0 0-1,1-1 1,-1 1 0,0 0 0,0 0-1,0 0 1,0 0 0,0 0 0,-1 1-1,1-1 1,0 0 0,0 0 0,-3 0-1,-19-10 12,0 2 0,-1 1 0,-45-10 0,55 16 32,1 1 0,-1 1 0,0 1 0,0 0 0,0 0 0,1 1 0,-14 5 0,5-3 56,-2 1-33,0 1 0,1 1-1,-1 0 1,1 2 0,-22 12-1,33-14-71,-1 1-1,1 1 0,0 0 0,1 0 0,0 1 0,1 1 0,0-1 0,0 2 1,-10 15-1,10-12 6,1 1 0,0 0-1,1 1 1,-10 32 0,15-39 0,0 0-1,1-1 1,1 1-1,0 0 1,0 0-1,1 0 1,0 0-1,1 0 1,0-1-1,0 1 0,4 12 1,-1-10 4,1 0-1,1 0 1,-1 0 0,2-1-1,0 0 1,0 0 0,1 0-1,10 10 1,-6-8 54,1-1 0,1 0 0,0-1-1,0 0 1,21 11 0,-15-12 80,0-1 0,1-1 1,-1 0-1,2-2 0,23 5 0,-15-5-155,0-2 0,1 0-1,42-2 1,-58-2-28,-3 1-267,-1-1 0,1-1 1,0 1-1,-1-2 0,1 0 0,-1 0 1,0-1-1,18-7 0,34-20-1166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17 265 2816,'0'27'917,"0"-26"-903,0-1-1,0 1 1,0-1-1,0 1 1,0-1-1,0 1 1,0-1 0,0 0-1,1 1 1,-1-1-1,0 1 1,0-1-1,0 1 1,0-1-1,1 0 1,-1 1-1,0-1 1,1 1-1,-1-1 1,0 0 0,1 1-1,-1-1 1,0 0-1,1 1 1,0-1-1,42 44 355,-40-42-358,0 1 0,-1-1 0,1 0 0,0 0 0,0 0 0,0 0 0,1-1 0,-1 1 0,0-1 0,1 0 0,-1 0 0,1 0 0,-1 0 0,7 0 0,1-1 5,-1 0 0,1-1 0,16-3 0,-25 4-11,34-3 34,-18 3 34,26-3-1,-27 0-38,-1-1-1,-1-1 1,1-1 0,-1 0 0,1-1-1,15-11 1,-15 2-22,-7 5-6,15-11 38,-18 4 22,-4 9-29,0 6-11,-1-1 1,0 1-1,0 0 0,0-1 0,-1 1 1,1 0-1,-1-1 0,0 1 0,0-1 0,0-4 1,-2 3 31,0 0 1,0 0-1,-1 0 1,0 0-1,1 1 1,-5-6-1,2 3 15,2 2-23,-2-3 3,0 0 1,-1 1-1,0 0 0,0-1 1,-12-9-1,-6-1 73,10 6-57,-2 1 1,-28-16-1,37 24-55,0 0 0,-1 0-1,1 0 1,-12-1-1,16 3-5,-1 0 0,1 1 0,-1 0 0,1 0 1,-1 0-1,0 0 0,1 1 0,-1-1 0,1 1 0,-1 0 0,1 0 0,-6 2 0,-23 22 260,20-16-263,1 1 1,0 0-1,1 1 0,0 0 1,-13 22-1,9-11 188,1 0 0,-12 30 0,18-35-39,1 1 0,0-1 0,2 1 0,0 0 0,0 0 0,2 1 0,0-1 0,2 19-1,0-21-42,1-1-1,0 0 0,1 0 1,1 0-1,6 21 0,-6-29-72,0 0 0,0 0 0,1 0-1,0-1 1,0 1 0,1-1 0,0 0-1,0-1 1,0 1 0,1-1-1,0 0 1,0 0 0,0-1 0,0 0-1,1 0 1,-1 0 0,8 2 0,-5-2 2,0-1 1,0 0 0,0 0 0,0-1 0,0 0-1,1-1 1,12 0 0,7 2 84,-7 0-57,22 2-11,-33-5-71,1-1 0,10-3 0,-5 1-15,35 0-44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4224,'-32'16'1568,"15"-16"-1216,-15 33-96,15-16 704,1-1-576,-1 0 64,1 1-288,0-1 192,-1 1-224,1-1 320,16 17-256,-17-33-32,17 16-96,0 0-1056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4576,'-32'0'2048,"32"16"-832,16-16-832,0 17-256,17-17 64,-16 0-96,32 0-704,-16 0 352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426 295 4320,'-13'0'1392,"10"1"-1036,3 6-168,0 14-16,1 7 518,-5 46 0,-7-25-226,6 1-128,-6-1 37,6 0-170,-6 0-171,9-33-30,1-11 9,0 0 0,1 0 1,-2 0-1,-1 5 0,1-5 23,0-1-1,-1 0 0,1 0 0,-1 0 0,-4 5 0,-1 0 30,-8 13 35,12-16-55,0 0 0,0 0 1,-1 0-1,0-1 0,0 0 1,0 0-1,-1 0 0,1 0 0,-1-1 1,0 0-1,-1 0 0,1 0 0,-14 4 1,-34 9 100,49-15-169,1-1 1,-1 1-1,0-1 1,1 0-1,-1 0 0,0 0 1,0-1-1,1 0 1,-1 0-1,0 0 1,0 0-1,0-1 1,1 1-1,-1-1 1,0-1-1,1 1 1,-1-1-1,1 1 1,-1-1-1,1-1 1,0 1-1,0-1 0,0 1 1,-6-6-1,4 3-615,1 1 0,0-1 0,0 0 0,-5-7 0,-9-20-1706</inkml:trace>
  <inkml:trace contextRef="#ctx0" brushRef="#br0" timeOffset="1">295 0 4896,'0'0'2208,"17"17"-1408,-17-1-640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18 754 4320,'-14'28'1392,"13"-27"-1350,1 0 0,-1 0-1,1 1 1,0-1 0,-1 0 0,1 0 0,0 1 0,0-1-1,0 0 1,0 1 0,0-1 0,0 3 0,0 116 640,0-27 956,0-110-1185,-1 4-433,1 0 0,1 1 0,2-15 0,0 13 66,0-3 26,0 1 0,-1-1 0,1-17-1,-3 12-89,2 0-1,1 1 0,8-35 1,0-5-19,-6 26-13,17-57 1,6 25-38,-15 36 24,-1 2 9,17-38 60,-15 45 67,1 1-1,0 1 1,30-30-1,-11 13 180,-10 9 193,-10 10-241,1 1 1,1 0-1,0 2 1,1 0-1,29-20 1,5 2-112,-40 31-21,-11 2-110,0 0 0,0 0 1,0 0-1,0 0 0,0 0 0,0 0 1,0 0-1,0 0 0,0 0 0,0 0 1,0 0-1,0 0 0,0 0 0,0 0 0,0 0 1,0 0-1,0 1 0,0-1 0,0 0 1,0 0-1,0 0 0,0 0 0,0 0 1,-1 0-1,1 0 0,0 0 0,0 0 0,0 0 1,0 0-1,0 0 0,0 0 0,0 0 1,0 0-1,0 0 0,0 0 0,0 0 1,0 0-1,0 0 0,-1 0 0,1 0 0,0 0 1,0 0-1,0 0 0,0 0 0,0 0 1,0 0-1,0 0 0,0-1 0,0 1 1,0 0-1,0 0 0,0 0 0,0 0 0,0 0 1,0 0-1,0 0 0,0 0 0,0 0 1,0 0-1,0 0 0,0 0 0,-1 0 1,1 0-1,0 0 0,-6 7 124,-1 2-56,2-6-55,1 1-1,-1-1 1,0 0-1,-9 4 1,-16 8 30,-1 6-49,0 1 0,1 1 0,-39 40 0,64-58-23,1-2-9,0 1 1,0 0-1,1 1 0,-5 5 0,7-9 29,1 1-1,-1-1 0,0 0 1,1 1-1,-1-1 0,1 1 1,-1-1-1,1 1 1,0-1-1,0 0 0,-1 1 1,1-1-1,0 1 0,0-1 1,1 1-1,-1-1 0,0 1 1,0-1-1,1 1 1,-1-1-1,2 3 0,0-1 2,0 0-1,1 0 0,-1-1 1,1 1-1,0-1 1,0 0-1,0 0 0,0 0 1,0 0-1,0 0 0,7 2 1,-4-1-11,106 46-244,-105-46 258,-1 0 1,0 1-1,0-1 0,0 1 1,0 0-1,-1 1 0,1-1 1,-1 1-1,-1 0 0,1 0 1,0 1-1,-1-1 0,6 13 1,-6-13 2,-2-2 7,0 0 1,0-1 0,-1 1 0,1 0 0,-1 0 0,0 0-1,0 0 1,0 0 0,0 0 0,0 0 0,0 0-1,-1 0 1,0 1 0,0 4 0,0-6 1,0 0 0,0 0 1,0 0-1,0 0 0,-1 0 0,1 0 0,-1 1 0,0-1 1,0 0-1,1-1 0,-1 1 0,-1 0 0,1 0 1,0 0-1,0 0 0,-1-1 0,1 1 0,-1-1 1,1 1-1,-1-1 0,-2 2 0,-4 4 34,3-2-5,0 0-1,-1-1 1,0 1-1,-9 4 0,10-6 1,0 1-1,0-1 0,0 1 0,-6 6 1,10-9-27,-1 1 1,0-1 0,0 0-1,1 0 1,-1 1 0,0-1-1,0-1 1,0 1 0,0 0-1,0 0 1,0-1 0,0 1-1,-1-1 1,1 1 0,0-1-1,0 0 1,-3 0 0,4 0-35,1 0 0,-1 0 1,0 0-1,1-1 0,-1 1 1,1 0-1,-1 0 1,1 0-1,-1-1 0,0 1 1,1 0-1,-1-1 0,1 1 1,0-1-1,-1 1 1,1 0-1,-1-1 0,1 1 1,-1-1-1,1 1 0,0-1 1,-1 1-1,1-2 1,0 1-63,-1 0 0,1 0 0,0-1 0,0 1 0,0 0 0,0 0 0,0-1 1,0 1-1,1 0 0,-1 0 0,0-1 0,1 1 0,-1 0 0,1 0 0,-1 0 1,2-2-1,11-19-2726,4-21 838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4800,'82'0'4597,"-78"0"-4471,0 1-1,1-1 1,-1 1-1,0 0 1,1 1-1,-1-1 1,0 1-1,0 0 1,7 4-1,-5-3-73,-1 0-1,1-1 1,10 4-1,2-2 24,25 7-29,-41-10-42,1 0-1,-1 1 1,1-1-1,-1 0 0,1 1 1,-1-1-1,0 1 1,1 0-1,-1 0 0,0 0 1,0 0-1,1 2 1,-2-2 4,0 0 1,0 0-1,0 0 1,0 0 0,-1 0-1,1 1 1,0 2-1,1 5 25,-1-6-26,0-1 8,0 0 1,0 0 0,-1 0-1,1 0 1,-1 0 0,1 0-1,-1 0 1,0 1 0,0-1-1,0 0 1,-1 0-1,1 0 1,-1 0 0,0 0-1,1 0 1,-1 0 0,-1 0-1,-1 4 1,-3 4 47,1 1 0,-2-1 0,0-1 0,0 1 1,-13 13-1,-24 14 59,22-11-78,16-18-26,-2 0-1,-10 12 0,-31 39 10,36-49 14,11-10-29,0 1 1,0 0-1,0-1 0,0 1 0,0 0 1,1 0-1,-1 1 0,1-1 0,-1 0 1,0 3-1,-2 2 24,-6 13 58,10-19-89,-1 0-1,1-1 1,0 1-1,0 0 0,0 0 1,-1 0-1,1-1 1,0 1-1,0 0 0,0 0 1,0 0-1,1-1 0,-1 1 1,0 0-1,0 0 1,0 0-1,1-1 0,-1 1 1,0 0-1,1-1 0,-1 1 1,0 0-1,1 0 1,0 0-1,4 2 45,0 0 0,1 0 0,-1 0 0,7 1 0,1-2-380,0 0 0,0-1 1,0-1-1,18-1 0,0 0-4233,-17 1 2772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3648,'-33'-49'1664,"50"49"-1472,-17-17 1248,0 34 736,16-1-1504,0-16 288,1 16-576,16-16-352,-17 0-32,17 0-672,0 17 384,-1-17-4960,-15 16 2880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3488,'0'-14'1115,"0"12"-273,3 4 91,-1 0-817,-2-1-60,1 0-1,0 0 1,0 0-1,0-1 1,0 1-1,0 0 1,-1 0-1,1-1 1,0 1-1,1-1 1,-1 1-1,0-1 1,0 1-1,0-1 0,0 0 1,0 1-1,0-1 1,1 0-1,-1 0 1,0 0-1,0 0 1,0 0-1,0 0 1,1 0-1,-1 0 1,0-1-1,2 0 1,7-2 118,1 1 1,0-1 0,-1 2-1,1-1 1,19 1-1,34-3 208,-54 3-334,19-4 48,0 1 0,0 2 0,1 1 0,35 3 0,-13 9-43,-31-8-24,-17-3-59,0 0 0,0 0-1,0 0 1,0 1 0,0 0 0,-1 0 0,1 0 0,0 1 0,0-1 0,-1 1 0,1 0 0,5 3 0,-7-2-242,0 0 1,0 0 0,0 0-1,0 0 1,-1 0-1,1 0 1,-1 1 0,1 4-1,-2-7 175,0 0 0,0 0 0,-1 0 0,1 1 0,-1-1 0,1 0 0,-1 0 0,0 0 0,1 0 0,-1 0 0,0 0 0,1 0 0,-1-1 0,-2 2 0,-19 17-848,-110 70 22,72-49 1046,50-33 21,1 0 0,-1 1 0,1 1 0,-14 16 0,-25 42 548,43-59-616,-2 3-10,0 1-1,1-1 1,0 2 0,-7 24-1,-6 49-56,11-43 11,-2 33 23,7-52 4,0 0-1,-1 0 1,-9 25 0,3-16 20,6-18 9,0-1 0,-2 0 0,1 0 1,-15 24-1,16-31-22,1-2-40,0 1 0,-1-1 1,0 0-1,1 0 0,-2-1 1,1 1-1,0-1 0,-1 0 1,0 0-1,0 0 0,0 0 0,-6 2 1,-6 2-30,-29 17 115,43-23-37,1 0 1,-1 0-1,0-1 0,0 1 0,0-1 1,0 0-1,0 0 0,0 0 0,0 0 0,0 0 1,0-1-1,-1 1 0,-4-1 0,3 0 428,10 0-54,20 3-117,0 8 187,-11-9-370,0-1-1,1 0 1,21-2-1,-6 1 6,262 0 349,-240 0-459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4992,'-28'0'1589,"28"-1"-1572,0 1-1,-1 0 1,1 0-1,0 0 1,0 0-1,-1 0 1,1 0 0,0 0-1,-1 0 1,1 0-1,0 0 1,0 1-1,-1-1 1,1 0 0,0 0-1,0 0 1,-1 0-1,1 0 1,0 0-1,0 1 1,-1-1-1,1 0 1,0 0 0,0 0-1,0 0 1,-1 1-1,1-1 1,0 0-1,0 0 1,0 1 0,0-1-1,0 0 1,-1 0-1,1 1 1,0-1-1,0 0 1,0 1-1,-27 56 982,26-55-940,1 0 0,-1 0 0,1 0 0,0 0 1,0 0-1,0 0 0,0 0 0,0 0 0,0 0 0,1 0 0,-1 0 1,0 0-1,1 0 0,0 0 0,-1 0 0,1 0 0,0 0 0,1 1 1,4 10 393,-6-9-362,1 0 1,0 0-1,0 0 0,0 0 1,1 0-1,-1 0 0,1 0 1,0-1-1,0 1 1,0-1-1,1 1 0,-1-1 1,1 0-1,0 0 0,0 0 1,6 5-1,3 1 14,1 0-1,0 0 1,1-1-1,0-1 1,0 0-1,0-1 1,1-1-1,0 0 1,0-1 0,1 0-1,26 2 1,103-3 174,-99-3-199,-7-1 52,1-1 1,58-12 0,-27 1-95,-50 11-53,-11 1-110,0 0 0,12-4-1,-14 3-170,-1-1 0,1-1-1,7-4 1,-1 1-204,35-12-731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 5728,'-9'0'1081,"2"-1"-691,0 1 0,1 1-1,-1-1 1,1 1 0,-9 2 0,11-2-313,0 1 0,1 0 0,0-1 0,-1 1 0,1 0 0,0 1 0,0-1 0,0 0 0,1 1 0,-1 0 0,0 0 0,-3 5 0,5-7-54,-14 19 307,0 0 1,-2-2-1,-19 18 0,13-16-181,-113 108 326,11 18-503,105-119 44,1 1 1,1 1-1,-24 50 0,17-13-26,-18 78-1,38-126 6,1 1-1,0-1 1,2 1 0,0 0-1,1 0 1,3 30 0,-1-42-95,0 0 1,1 0 0,1 0-1,-1 0 1,1-1 0,0 1 0,0-1-1,1 0 1,0 0 0,0 0-1,1 0 1,8 8 0,-4-5-735,1 0 0,0-1 1,0 0-1,1-1 0,19 10 0,19 2-1640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3808,'0'-33'1728,"16"66"-1504,1-17 1088,-17 17-768,16 16 480,17 0-576,-17 17 288,17-17-416,0 17-224,0-34-96,16 18-1408,-16-34 768</inkml:trace>
  <inkml:trace contextRef="#ctx0" brushRef="#br0" timeOffset="1">197 66 4896,'-17'32'2208,"-32"50"-1920,33-32 576,16-1-544,-33 0 64,33 0-224,-16-16-32,-1 16-64,17-33-2944,0 17 1568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4640,'-16'49'2112,"-33"33"-1824,32-49 448,-16 0-448,1-1 320,15 1-352,-15 0-288,-1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5152,'-16'0'2336,"-1"0"-2048,1 16 128,16 1-288,-16-17-32,16 16-64,16 0 320,-16 1-192,0-1-4992</inkml:trace>
  <inkml:trace contextRef="#ctx0" brushRef="#br0" timeOffset="1">33 247 4224,'-17'32'1568,"17"-15"-1216,-16 16-96,16-17 576,16 0-512,-16 1 352,0 15-384,17-15 192,-1-1-256,1 17 128,-17-17-192,16 1 128,0-17-160,17 0-3872,-16-17 2048,-1 17-1120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149 148 3904,'-14'27'1253,"14"-27"-1237,-1 0 0,1 1 0,0-1-1,0 0 1,0 1 0,0-1 0,-1 0 0,1 1 0,0-1-1,0 0 1,0 1 0,0-1 0,0 0 0,0 1 0,0-1-1,0 1 1,0-1 0,0 0 0,0 1 0,0-1 0,0 0-1,0 1 1,0-1 0,0 0 0,1 1 0,-1-1 0,0 0-1,0 1 1,0-1 0,1 1 0,10 21 266,-11-21-258,1 0 0,0 1-1,0-1 1,-1 0 0,1 1-1,0-1 1,0 0 0,0 0-1,0 0 1,0 0-1,1 0 1,-1 0 0,0 0-1,0 0 1,1 0 0,-1-1-1,0 1 1,1 0 0,-1-1-1,1 1 1,-1-1-1,1 0 1,-1 1 0,3-1-1,1 0-47,-1-1-1,1 1 0,-1-1 0,0 0 0,1-1 0,5-1 0,9-3 19,-3 4-28,15-4-167,2-10-318,-17 7 244,-5 3 144,-1 2-136,-1 0 1,0-1 0,-1-1 0,1 1 0,-1-2-1,10-8 1,45-48-928,-62 62 1212,1-1 0,0 0 0,-1 0 0,1 0 1,-1 0-1,1 0 0,-1 0 0,0 0 0,0-1 1,0 1-1,0 0 0,0-1 0,-1 1 1,1-5-1,2-6 322,3 2-24,-4 5 394,-12 4 589,9 2-1227,-1 0 1,1 0-1,0 0 0,0 0 0,0 1 1,0-1-1,0 0 0,0 0 1,0 1-1,0-1 0,0 1 0,0-1 1,0 1-1,0-1 0,0 1 0,0 0 1,0-1-1,0 1 0,1 0 0,-1 0 1,0 0-1,1-1 0,-1 1 0,0 0 1,1 0-1,-1 0 0,0 2 0,-1 3 155,1 0-1,-1 0 0,1 0 0,-1 9 1,0 3 181,-44 222 2274,18-45-1896,-10 61-521,31-220-223,-15 41-1,7-26 132,11-30-94,3-16-46,0 0 0,0 0 1,0 0-1,-4 8 0,1-6 30,0-1-1,-1 0 0,0 0 1,0-1-1,0 1 1,-1-1-1,1 0 0,-13 7 1,15-9-36,-2-1 1,1 1-1,0-1 1,0 0-1,-1 0 1,1 0-1,-1 0 1,1-1-1,-1 0 1,0 0-1,1 0 1,-1-1 0,0 1-1,0-1 1,0 0-1,-5-1 1,1-1-12,1-1 1,0 0-1,0 0 1,0 0 0,1-1-1,-1 0 1,1 0-1,-7-6 1,11 7-15,1-1 0,-1 1 0,1-1 0,-1 0 0,-1-5 0,-4-5 2,-19-27-68,24 34 8,0-1-1,1 0 1,-1 0 0,2 0-1,-3-12 1,1-44-753,3 51-407,3-26 0,0 25 347,7-21 0</inkml:trace>
  <inkml:trace contextRef="#ctx0" brushRef="#br0" timeOffset="1">771 426 6048,'-33'49'2752,"1"17"-2400,-1-50 608,33 33-608,-33 1 64,17-1-256,-1-16-576,17-1 192,-16-15-4416,32-17 2560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5312,'41'0'1701,"-40"-1"-1673,-1 1 1,0 0-1,1 0 0,-1 0 0,1 0 0,-1 0 1,1 0-1,-1 0 0,1 0 0,-1 0 1,1 0-1,-1 0 0,0 1 0,1-1 0,-1 0 1,1 0-1,-1 0 0,1 0 0,-1 1 1,0-1-1,1 0 0,-1 0 0,1 1 0,13 10 474,-13-10-431,0-1 0,0 0 0,-1 0 0,1 1 0,0-1 0,0 1 0,0-1 0,0 1 0,0 0 0,-1-1 0,1 1 0,0-1 0,-1 1 0,1 0 0,0 0 0,-1 0 0,1-1 0,-1 1 0,1 0 0,-1 0 0,1 0 0,-1 0 0,0 0 0,0 0 0,1 0 0,-1 0 0,0 0 0,0 0 0,0 0 0,0 0 0,0 0-1,0-1 1,0 1 0,0 0 0,-1 2 0,1 4 366,0-3-265,1 6 4,-1-1 0,0 1 0,-1-1 0,0 0-1,0 1 1,-1-1 0,0 0 0,-1 0-1,-7 17 1,-17 26 86,5 8-134,-7-6-28,19-36-100,-14 31 1,-6 13-241,30-60 242,-1-1 1,1 0-1,0 0 0,0 0 1,0 0-1,0 0 0,0 0 1,0 1-1,0-1 0,0 0 1,0 0-1,0 0 0,1 0 1,-1 0-1,0 0 1,1 0-1,-1 0 0,1 0 1,-1 0-1,1 0 0,0 0 1,-1 0-1,1 0 0,1 1 1,0 0 23,0 0 0,0 0 0,0 0 0,0 0 0,0 0 0,0-1 1,1 1-1,-1-1 0,5 2 0,-4-2-11,1 0 1,0-1-1,-1 1 1,1-1-1,0 0 1,6 0-1,10 0 32,105 0-1439,-119 0 969,0 0-1,0 0 1,1 0 0,-1-1 0,0 0 0,0 0 0,-1 0 0,1-1 0,0 0 0,0 0 0,7-5-1,7-9-2018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2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33 427 4576,'-16'-16'2048,"-1"16"-928,34 0-128,-1 0-704,0 0-224,17 0-64</inkml:trace>
  <inkml:trace contextRef="#ctx0" brushRef="#br0" timeOffset="1">672 34 4160,'17'-33'1856,"-1"66"-1600,17-17 1536,-17 0-1024,17 34 1888,16 15-1504,-16 33 352,16 1-896,-33-1 0,-16 0-352,-16-16 256,-17 0-288,-16-16-1088,16-1 448,-32-15-3232,32-34 2016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1824,'0'-13'587,"0"10"-353,0 0-74,0-5 160,0 13-64,1-8-115,-1 2-63,1 1 0,-1-1-1,1 0 1,0 1 0,-1-1 0,1 1 0,0-1 0,-1 1-1,1 0 1,0-1 0,0 1 0,0-1 0,-1 1-1,1 0 1,0 0 0,0 0 0,0-1 0,0 1 0,0 0-1,-1 0 1,1 0 0,2 1 0,1-1-41,-2 0-21,1 0-1,-1 0 1,1 0-1,-1 0 0,0 0 1,1-1-1,-1 1 0,5-2 1,-2-1 21,6-2 54,8 10 21,3-9 37,-14 2-96,-1 1-1,1-1 0,-1 1 0,12 0 0,12 1 164,99-3 368,-18-7-376,28 4-58,-92 4-88,300-10 254,468 12-124,58 0-128,-606-2-58,-120-4 15,149-2 134,427 8 586,-719 0-2410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4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2912,'-68'-14'923,"56"12"-681,10 4-111,2-1-126,0-1 1,0 0 0,0 1-1,0-1 1,0 1 0,0-1-1,0 1 1,0-1-1,0 1 1,0-1 0,1 1-1,-1-1 1,0 0 0,0 1-1,0-1 1,0 1-1,1-1 1,-1 1 0,0-1-1,1 0 1,-1 1 0,0-1-1,1 0 1,-1 1-1,0-1 1,1 0 0,-1 0-1,0 1 1,2-1 0,21 2 91,-12-2-91,12 0-29,88-3 265,12-8 733,38 8-100,-59 3-296,285 3 874,-101 9-772,75 3-194,-11-9-215,9 8-128,-49-1-101,-15-7-17,-36 8-22,-56-1 30,-26-8 110,-85 2-62,51 0 124,70-7 236,-212 0-504,0 0 0,0 0 0,0 0-1,0 0 1,1 0 0,-1 0 0,0 0-1,0 0 1,0 1 0,0-1 0,0 0 0,0 1-1,1 0 1,-1 0-135,-1-1-1,1 1 0,-1 0 1,0 0-1,0-1 1,1 1-1,-1 0 1,0 0-1,0-1 1,0 1-1,0 0 1,0 0-1,0-1 1,0 1-1,0 1 0,0 15-2180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98 1248,'-27'-14'389,"21"11"555,9 3-480,43 1 787,88-4 1194,-46-8-1757,23 8-212,26 0-184,-87 0-225,242-7 170,-202 10-213,207-3 43,-211-1-23,216-6 82,42-6-51,-248 6 23,-1 4 0,110 8-1,-142 4-27,68 2-28,-118-8-36,-1 0-1,1 1 0,-1 0 1,0 1-1,25 8 0,-27-7-286,-14-2-621,-16 0-875,-13 13-25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 1472,'-14'-14'475,"13"11"-351,11 3-56,8 1 320,0 1 0,0 0 0,34 10 0,-13-3-41,0-1 0,0-2 1,1-1-1,42-1 1,-18-1-230,-2 1-125,218 3-92,-78-18 440,3 6-5,308-31 653,-379 25-805,371-38 115,-390 35-102,-98 13-165,14-1 99,52-11 0,-69 9-121,-23 4-150,-10 1-29,-19-1-241,-85 3-2374,9 11 1013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4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4320,'0'-17'1952,"180"17"-1696,-82-16 416,1 16-416,65 0 32,16 0-160,98-16 608,-15 16-384,-18-17-608,1 17 128,-16 0-128,-50 0 160,-33 0-288,-15 17 224,-1-17-3264,-49 32 1888,0-15-128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5248,'4'3'-1,"-1"0"0,1 0 0,0 0-1,0 0 1,0-1 0,1 0 0,-1 0 0,1 0 0,-1 0 0,1-1 0,7 2 0,-10-2 3,6 0 31,1 1 0,-1-1-1,1-1 1,-1 1 0,17-3-1,-7 1 23,-3 2-19,1-1 1,0 0 0,-1-2-1,1 0 1,-1-1-1,26-7 1,5-4 91,-41 13-107,1 0 0,-1 0 0,0-1 1,0 0-1,0 0 0,0 0 0,0 0 1,0-1-1,0 0 0,8-7 0,-9 7-4,8-5 35,-11 8-24,1-1-1,-1 1 0,0-1 0,0 0 1,0 1-1,0-1 0,1 0 1,-1 0-1,0 0 0,0 0 0,-1 0 1,1 0-1,0 0 0,0 0 1,0 0-1,-1 0 0,1 0 1,-1-1-1,1 1 0,-1 0 0,1 0 1,-1-1-1,0 1 0,1 0 1,-1-1-1,0 1 0,0-3 0,0-2 98,-1 0 0,0 1 0,0-1 0,-1 0 0,0 0 0,0 0 0,0 1 0,0-1 0,-7-9 0,2 4 64,0 1 0,-1 0 0,-14-15 0,-10 1 200,16 11-59,10 8-169,0 0 1,-1 0 0,1 1 0,-1 0 0,-14-7 0,14 9-44,4 0-61,-1 0 0,0 0 0,0 1 0,0-1 1,0 1-1,0 0 0,0 1 0,0-1 0,0 1 0,0-1 0,-1 1 0,1 0 0,0 1 0,0-1 0,0 1 0,-7 2 0,-32 21 23,35-19-71,0 0-1,1 0 0,0 1 0,0 0 0,0 0 1,1 0-1,0 1 0,0 0 0,-7 12 1,6-9 4,-1 1 23,1-1-1,0 2 0,1-1 0,1 1 1,-5 12-1,8-17-3,0 1 0,0 0 0,1-1 1,0 1-1,0 0 0,1-1 0,0 1 0,0 0 0,3 10 1,-2-12-7,1 1-1,0-1 1,0 1 0,1-1 0,0 0 0,0 0 0,1 0 0,-1-1 0,1 1 0,6 5-1,3 4 58,2-1 0,15 13 0,-23-21-54,1 0 0,-1-1 0,1 0 0,0-1 0,0 1 0,0-2 0,1 1 0,0-1 0,-1 0 0,1-1 0,0 0 0,0 0 0,0-1 0,1 0 0,14-1 0,3 0-78,-5 1-116,0-1 0,22-4 0,16-7-1510,-8 9 449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3072,'0'32'1376,"0"34"-1184,-17-33 1312,17 0-864,-16 32 448,16-16-640,-33 17 576,17-17-576,-33 0 192,32 0-352,-32-32 96,16 15-224,1-32 64,-1 0-128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99 345 3488,'14'-14'1115,"-41"11"1455,23 3-2464,0 0 0,-1 1 0,1-1 0,0 1 0,0-1 0,0 1 0,0 1 0,-4 0 0,6-1-104,0 1 0,0-1 1,0 0-1,1 0 0,-1 1 1,0-1-1,0 1 1,1 0-1,-1 0 0,1-1 1,0 1-1,-1 0 0,-1 4 1,0 0 10,0 0 0,1 0 1,-1 0-1,1 0 0,1 0 1,-1 0-1,1 0 0,0 1 1,0-1-1,1 1 0,0 7 1,0-10-1,1-1 0,-1 0 0,1 1 1,-1-1-1,1 0 0,0 1 0,0-1 1,3 5-1,1 3 22,-4-8-15,-1 0 6,1 0 1,1 0 0,-1 0-1,0 0 1,1 0 0,2 4-1,-3-6-36,0 0-1,0 0 0,0-1 0,0 1 0,0 0 0,0-1 1,0 1-1,0-1 0,0 1 0,1-1 0,-1 0 0,0 1 0,0-1 1,0 0-1,1 0 0,-1 0 0,0 0 0,2 0 0,-1 0-75,-1-1 0,1 1-1,-1-1 1,1 0 0,-1 1-1,1-1 1,-1 0 0,0 0-1,0 0 1,1 0 0,-1 0-1,0 0 1,0 0 0,0 0-1,0 0 1,0-1 0,0 1-1,0 0 1,0-1-1,-1 1 1,1-1 0,-1 1-1,2-3 1,0-2-66,-1 2-88,0 0 0,0 0 1,0-1-1,-1 1 0,0 0 0,0 0 0,-1-7 0,1 8 272,0 2-43,0 0 1,1 0-1,-1 0 1,0 0 0,0 0-1,0 0 1,0 0 0,-1 0-1,1 0 1,0 0-1,0 0 1,0 1 0,-1-1-1,1 0 1,0 0 0,-1 0-1,1 0 1,-1 1-1,1-1 1,-1 0 0,0 0-1,1 1 1,-1-1 0,0 0-1,1 1 1,-1-1-1,-1 0 1,2 1 41,-1 0-1,1-1 1,0 1-1,-1 0 1,1-1-1,-1 1 1,1 0 0,0-1-1,-1 1 1,1 0-1,0-1 1,-1 1-1,1-1 1,0 1 0,0 0-1,-1-1 1,1 1-1,0-1 1,0 1-1,0-1 1,0 1-1,0-1 1,0 1 0,0-1-1,0 1 1,0-1-1,0 0 1,0-2 603,0 6 60,0 0-626,1-1-1,-1 1 1,1-1 0,0 0 0,0 1 0,0-1 0,0 0 0,1 1-1,-1-1 1,1 0 0,-1 0 0,5 3 0,26 27 381,-20-21-218,-8-7-186,-1-1 0,1 0 0,0 0 0,0 0 0,0 0-1,0-1 1,0 0 0,9 4 0,9 4 37,-10-2-41,-8-5-26,0-1 0,0 1 1,0-1-1,0 0 1,5 2-1,-2-2 14,0 0 0,0-1 0,8 0 0,6 2 36,0 0-11,10 2 42,2-10 55,-17 2-78,1 0-20,16-3 6,-17-1-62,-1-1 0,1-1 1,-1-1-1,23-18 0,-24 17 1,6-4-9,-15 12 4,0 0 0,0 0 0,-1 0 0,1-1 0,-1 0 0,0 0 0,0 0 0,-1 0 0,1-1 0,-1 0 0,0 1 0,0-1 0,0 0 0,-1-1 0,3-8 0,5-16-11,-2 0 1,4-35-1,-6-1-196,-1 31 125,-2 15 86,2-39-1,-5-7 650,1 65-634,-1 1 1,0-1 0,0 1-1,0-1 1,0 1 0,0-1-1,0 1 1,0-1-1,0 1 1,0-1 0,0 1-1,0-1 1,0 1 0,-1-1-1,1 1 1,0-1 0,0 1-1,0-1 1,-1 1-1,1-1 1,0 1 0,-1-1-1,1 1 1,0-1 0,-1 1-1,1 0 1,0-1 0,-1 1-1,1 0 1,-1-1-1,1 1 1,-1 0 0,1 0-1,-1-1 1,1 1 0,-1 0-1,1 0 1,-1 0 0,1 0-1,-1 0 1,1-1-1,-1 1 1,1 0 0,-1 0-1,0 1 1,-2 0 66,3 6 23,-1 7 11,0 0 0,-2 0 1,1 0-1,-7 20 0,4-18-84,1 1 1,1 0-1,0-1 0,1 1 1,1 0-1,2 25 1,-1-17-2,0 100 474,0-119-447,0 0-1,0 0 1,1 0 0,-1 0 0,1 0 0,3 7 0,10 11 369,-4-9-144,-5-7-74,-3-4-400,0 0 0,0-1-1,0 0 1,0 1 0,1-1 0,-1 0 0,1 0-1,-1 0 1,1 0 0,0-1 0,0 1 0,1-1-1,-1 0 1,0 0 0,1 0 0,-1 0 0,1-1-1,0 1 1,0-1 0,4 1 0,8 3-759,0-2 0,21 3 0,55-3-2348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4992,'0'-33'2240,"0"50"-1952,0-1 64,0 1-1792,16-17 768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2304,'0'0'752,"0"3"-453,0-3-288,0 1 0,0 0 0,0-1 0,0 1 0,0-1 0,0 1 0,-1 0 0,1-1 0,0 1 0,0-1 0,0 1 0,-1-1 0,1 1 0,0-1 1,-1 1-1,1-1 0,-1 1 0,1-1 0,0 1 0,-1-1 0,1 0 0,-1 1 0,0 0 0,0-1 3,0 1 0,1-1 0,-1 1 1,1-1-1,-1 1 0,0-1 0,1 1 0,-1-1 0,1 1 0,0 0 0,-1-1 1,1 1-1,-1 0 0,1-1 0,0 1 0,0 0 0,-1 0 0,1-1 0,0 1 1,0 0-1,0 0 0,0-1 0,0 1 0,0 1 0,-1 6 157,1 1 0,-2-1 0,1 0 1,-1 1-1,0-1 0,-1 0 0,-5 10 0,-6 23 71,2-5 181,-1-1 0,-21 39 0,-42 65 1453,63-117-1528,1-1-48,1 1 0,1 0 0,-14 43 0,21-57-261,1 0-1,1 0 1,-1 0 0,2 0 0,-1 0 0,1 0-1,0 1 1,1-1 0,0 0 0,0 0-1,0 0 1,1 0 0,1 0 0,5 14-1,-5-17-28,-1-1 0,1 0 0,0 0-1,0 1 1,0-2 0,1 1 0,0 0 0,-1-1-1,1 0 1,0 1 0,7 2 0,-8-3-70,1-1 0,-1 0 0,1 0 0,0-1 0,-1 1 1,1-1-1,0 0 0,6 2 0,3-1-212,19 12-229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3232,'-41'0'1035,"41"0"-1018,-1 0 1,1 0-1,-1 0 1,1 0-1,-1 0 1,1 0-1,-1 0 1,1 0 0,0 0-1,-1 0 1,1 0-1,-1 0 1,1 0-1,-1 0 1,1 0-1,-1-1 1,1 1 0,0 0-1,-1 0 1,1-1-1,-1 1 1,1 0-1,-1-1 1,-10-10 393,8 8 660,6 3-335,-1 1-679,-1-1 0,1 0-1,-1 0 1,1 1 0,-1-1-1,1 1 1,-1-1 0,1 1-1,-1 0 1,2 1-1,12 5 121,-8-5-135,1-1 0,-1 0 0,0-1 0,1 1 0,13-2-1,3 0 18,476 1-225,-494 0 201,-1 0 0,1-1-1,0 1 1,0-1 0,0 0-1,-1-1 1,1 1 0,-1-1-1,9-4 1,-13 6-23,0-1 0,0 1 1,-1-1-1,1 1 0,0 0 0,0-1 0,0 1 1,0 0-1,0 0 0,0 0 0,-1 0 0,1 0 1,0 0-1,0 0 0,1 0 0,0-2 1,-3 0-7,0 1 0,1 0 0,-1 0-1,0 0 1,0 0 0,0 0 0,1 0 0,-1 0 0,0 0-1,-1 0 1,1 0 0,0 0 0,0 1 0,0-1 0,0 0-1,-2 0 1,-20-10 172,20 10-141,1 1 0,-1-1 0,0 1 0,1-1 0,-1 1 0,0 0 0,1 0 0,-1 0 0,0 0 0,1 0 0,-1 0 0,0 1 0,1 0 0,-1-1-1,0 1 1,-2 1 0,0 1-22,-1 1 0,1-1-1,0 1 1,0 0 0,0 0-1,-4 5 1,-40 51 38,35-46-13,10-11-32,0 0-1,0 1 1,1 0 0,-1 0 0,1 0-1,0 0 1,-4 8 0,1-3 0,1 1 0,-9 9 1,-5 9-2,11 2-7,2-14-2,4-13 4,1 1-1,0-1 1,0 0-1,0 1 1,0 0-1,1-1 1,-1 6-1,1 24 21,0-33-27,0 0 1,0 0 0,0 0-1,0 0 1,0 0-1,0 0 1,0 0 0,0 0-1,0 0 1,0 1-1,0-1 1,0 0 0,0 0-1,0 0 1,0 0-1,0 0 1,0 0 0,0 0-1,0 0 1,0 0-1,0 0 1,0 1 0,0-1-1,0 0 1,0 0-1,0 0 1,0 0 0,0 0-1,1 0 1,-1 0-1,0 0 1,0 0 0,0 0-1,0 0 1,0 0-1,0 0 1,0 0 0,0 0-1,0 0 1,0 1-1,0-1 1,1 0 0,-1 0-1,0 0 1,0 0-1,0 0 1,0 0 0,0 0-1,0 0 1,0 0-1,0 0 1,0 0 0,0 0-1,1-1 1,-1 1-1,0 0 1,2 1-110,1-1-1,-1 0 0,1 0 1,-1-1-1,0 1 1,1 0-1,-1-1 1,1 1-1,-1-1 1,0 0-1,0 0 1,1 0-1,-1 0 1,0 0-1,0 0 1,0-1-1,0 1 1,3-4-1,77-77-1922,-80 80 2087,0 1 31,-1 0 0,0 0 0,0 0 0,0-1 0,0 1 0,0 0 0,0-1 1,0 1-1,0 0 0,-1-1 0,1 1 0,0-1 0,-1 1 0,1-1 1,-1 0-1,0 1 0,1-1 0,-1 1 0,0-1 0,0 0 0,0-1 0,0 2-42,0 1-1,0-1 0,0 0 0,0 1 0,0-1 0,0 1 1,0-1-1,0 1 0,0-1 0,0 1 0,1 0 0,-1-1 1,0 1-1,0-1 0,1 1 0,-1-1 0,0 1 0,0-1 1,1 1-1,-1 0 0,1-1 0,-1 1 0,0 0 0,1-1 1,-1 1-1,1 0 0,-1 0 0,1-1 0,0 1 0,-1 0-17,0 0-1,1 0 1,-1 0-1,0 0 0,0 0 1,1 0-1,-1 0 0,0 0 1,0 1-1,1-1 0,-1 0 1,0 0-1,0 0 0,0 0 1,1 0-1,-1 1 0,0-1 1,0 0-1,0 0 0,1 0 1,-1 1-1,0-1 0,0 0 1,0 0-1,0 1 0,3 13 877,-3-12-880,1 0 0,-1-1 1,0 1-1,1 0 0,0 0 0,-1-1 1,1 1-1,0 0 0,0-1 0,0 1 0,0-1 1,0 1-1,0-1 0,0 0 0,1 1 1,1 1-1,11 14 90,-10-9-70,-3-5-37,0-1-1,0 1 0,1 0 1,-1 0-1,1 0 0,0-1 0,0 1 1,0-1-1,0 0 0,0 1 1,0-1-1,1 0 0,-1 0 0,5 2 1,-2-1-7,1 0 0,0-1 1,9 4-1,4-15-441,-14 8 367,-1 1 0,1-1 1,-1 1-1,8 0 0,-7 0-16,-1 0-1,1-1 1,-1 1 0,9-2-1,-9 0 32,0 0-1,0 0 0,0 0 1,6-4-1,-7 4 49,0 0-1,0 0 0,0 0 0,0 1 1,0-1-1,4 0 0,4 0-18,-9 1 31,0 1-1,0-1 0,0 1 1,0-1-1,0 1 0,0-1 0,3-2 1,17-19-10,6 12 26,-15-4 19,-7 6-10,7 0 99,-8 0 142,-4 8-244,-1 0 0,0-1 0,0 1 0,0-1 0,1 1 0,-1 0 0,0-1 0,0 1 0,1 0 0,-1-1 1,0 1-1,1 0 0,-1 0 0,0-1 0,1 1 0,-1 0 0,1 0 0,-1-1 0,0 1 0,1 0 0,-1 0 0,1 0 0,-1 0 0,0 0 0,1 0 0,-1 0 0,1 0 0,-1 0 0,1 0 0,0 0 0,-1 0-4,0 0-1,0 0 1,0 0-1,0 0 1,0 0-1,0 0 1,0 0-1,1 0 1,-1 0-1,0 0 1,0 0-1,0 0 1,0 0-1,0 0 1,0 0-1,0 0 1,0 0-1,0 0 1,0 0-1,1 0 1,-1 0-1,0 0 1,0 0-1,0 0 1,0 0-1,0 0 1,0 0-1,0 0 1,0 0-1,0 0 1,0 0-1,0 0 1,0 1-1,0-1 1,1 0-1,-1 0 1,0 0-1,0 0 1,0 0-1,0 0 1,0 0-1,0 0 1,0 0-1,0 0 1,0 1-1,0-1 1,0 0-1,0 0 1,0 0-1,0 0 1,0 0-1,0 0 1,0 0 0,0 0-1,0 0 1,0 1-1,-1 0 46,1 1-1,0-1 0,0 1 1,-1-1-1,1 0 1,-1 1-1,1-1 1,-1 1-1,1-1 1,-1 0-1,-1 3 1,0-2-13,1 0-1,0 0 1,0 0 0,0 0 0,0 0 0,1 0 0,-1 0 0,0 0 0,1 0-1,0 0 1,-1 0 0,1 4 0,0 6 95,1-5-66,-1 0-1,0 0 1,-1 0-1,-2 13 0,-3-4 67,5-13-118,0 1 0,0-1 1,0 1-1,0-1 1,0 1-1,0-1 0,1 6 1,0-7-12,0 0 1,0 1 0,0-1 0,1 0 0,-1 0-1,1 0 1,0 0 0,-1 0 0,1 0-1,0 0 1,0 0 0,2 3 0,-2-4 2,0 0 1,0 0 0,-1 1-1,1-1 1,0 1 0,-1-1-1,1 0 1,-1 1 0,0-1-1,1 1 1,-1 2 0,0-1 50,3-6-80,8-10-118,-6-1-346,-1 12 325,3-4-122,-3-7-82,-3 10 301,-1 1 1,1 0-1,0-1 1,-1 1-1,1-1 0,0 1 1,1 0-1,-1 0 1,0 0-1,1 0 0,2-4 1,-2 4 32,0 0 0,-1 0 0,1 0 0,-1 0 1,1-1-1,-1 1 0,0 0 0,0-1 0,0 1 0,0-1 1,0 1-1,0-4 0,-1 4 6,1-1 0,-1 0 0,1 1 0,0-1 0,0 1 0,0 0-1,1-1 1,-1 1 0,0 0 0,1 0 0,-1 0 0,3-3 0,10-11-93,-14 15 132,1-1-1,0 1 1,-1-1-1,1 1 1,0 0-1,0-1 1,0 1-1,0 0 1,0 0-1,2-2 1,-3 3-15,0 0 0,1 0 0,-1 0 0,0 0 0,0 0-1,0 0 1,1 0 0,-1 0 0,0 0 0,0 0 0,0 0 0,0 0 0,1 0 0,-1 0 0,0 1 0,0-1 0,0 0 0,1 0 0,-1 0 0,0 0 0,0 0 0,0 0-1,0 0 1,0 1 0,1-1 0,-1 0 0,0 0 0,0 0 0,0 0 0,0 0 0,0 1 0,0-1 0,0 0 0,0 0 0,0 0 0,1 1 0,-1-1 0,0 0 0,0 0-1,0 0 1,0 1 0,2 27 566,-2-26-476,-1 23 185,0-12-199,1 0-1,0 0 1,0 0-1,5 19 1,1-18 2,-5-13-67,0 1 0,0-1-1,0 1 1,-1-1 0,1 1-1,-1-1 1,1 1 0,-1 0 0,1-1-1,-1 1 1,0 0 0,0 1 0,0 27-1595,0-27 80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5984,'16'0'2688,"1"-16"-2336,-1 16 1568,0 0-1376,17 16-352,0-16-128,0 0-32,0 0-2656,-1-16 1440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3808,'0'-16'1728,"0"32"-1504,-16-16 1440,16 17-960,0-1 128,0 17-480,-16 0 32,16-1-224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4576,'-13'-13'1450,"12"12"-1414,1 1-1,0-1 0,-1 1 0,1-1 0,-1 0 0,1 1 0,0-1 0,0 1 0,-1-1 0,1 1 0,0-1 0,0 0 0,0 1 0,0-1 0,0 0 0,0 1 0,0-1 0,0 0 0,0 1 0,0-1 0,0 1 0,0-1 0,0 0 0,0 1 0,1-2 0,-1 2 52,0 0-74,0 0 0,0 0 0,0 0 1,0 0-1,0 0 0,0 0 0,0-1 0,0 1 1,0 0-1,0 0 0,0 0 0,0 0 0,0 0 0,0 0 1,0 0-1,0 0 0,0 0 0,0 0 0,0-1 1,0 1-1,0 0 0,0 0 0,0 0 0,0 0 1,0 0-1,0 0 0,0 0 0,0 0 0,0 0 1,0 0-1,1 0 0,-1 0 0,0-1 0,0 1 1,0 0-1,0 0 0,0 0 0,0 0 0,0 0 0,0 0 1,0 0-1,0 0 0,0 0 0,1 0 0,-1 0 1,0 0-1,0 0 0,0 0 0,0 0 0,0 0 1,0 0-1,0 0 0,0 0 0,0 0 0,1 0 1,-1 0-1,2 1 49,-1-1 0,1 0 0,0 1 0,0-1 1,0 1-1,-1 0 0,1 0 0,0-1 0,0 1 0,2 2 1,4 2-59,41 17 140,-48-22-143,-1 0-1,1 1 1,0-1 0,-1 0 0,1 1 0,0-1 0,-1 1 0,1-1-1,-1 1 1,1-1 0,-1 1 0,1-1 0,-1 1 0,1 0 0,-1-1-1,0 1 1,1 0 0,-1-1 0,0 1 0,0 0 0,1-1-1,-1 1 1,0 0 0,0 0 0,-4 19 125,2-16-94,1 0 1,0 0-1,0 0 0,0 0 1,0 7-1,1-5-25,-1-1-1,1 0 1,-1 1-1,-1-1 1,1 0-1,-1 0 1,-3 9-1,-21 30 164,18-29-61,3-7-53,1-1 1,-1 1 0,0-1-1,-1 0 1,1 0 0,-2 0-1,-8 7 1,8-9-36,1 0 1,0 0-1,0 0 0,0 1 1,1 0-1,-9 11 0,1 0-31,12-17 13,1 0 0,0 1 0,0-1 0,-1 1 0,1-1 0,0 0 0,-1 1 1,1-1-1,0 1 0,0-1 0,0 1 0,0-1 0,0 1 0,-1-1 0,1 1 0,0-1 0,0 1 1,0-1-1,0 1 0,0-1 0,0 1 0,0-1 0,1 1 0,-1-1 0,0 0 0,0 1 0,0-1 1,0 1-1,1-1 0,-1 1 0,0-1 0,0 0 0,1 1 0,-1-1 0,1 1 1,4 2 45,0 1 0,1-2 0,-1 1 0,7 2 0,-6-4-172,0 0 0,1 0 0,0-1 0,-1 0-1,7 0 1,7-1-2194,10 1 616</inkml:trace>
  <inkml:trace contextRef="#ctx0" brushRef="#br0" timeOffset="1">34 213 3808,'-17'-16'1728,"34"0"-320,-1 32-928,1-16-64,15 16-256,-15-16 96,-1 0-160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4160,'0'17'1856,"32"-17"-1600,1 0 1472,-16 0-992,32 0 352,0 0-672,16 0 320,-15 0-416,-1 0-32,0 0-160,0-17-96,-16 17 0,-17 0-1440,1 0 768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2720,'-27'14'891,"27"-14"-875,-1 0 1,1 1-1,-1-1 1,1 0-1,-1 0 1,1 1-1,-1-1 1,1 0-1,0 1 1,-1-1-1,1 0 1,-1 1-1,1-1 1,0 1-1,-1-1 1,1 1-1,0-1 1,0 1-1,-1-1 1,1 1-1,-41 59 1573,30-27-682,-13 3 74,17-24-698,2 0-1,-8 25 0,2-6 162,2-7-190,3-12-159,1 2 0,-5 18 0,9-24-53,-1-1 1,0 0 0,0 0-1,0 0 1,-5 9 0,6-13-11,0-1 1,0 0-1,1 1 0,-1-1 1,1 1-1,0-1 1,0 0-1,0 1 1,0-1-1,0 1 1,1 3-1,1-9-43,0 1-1,1-1 1,-1 0-1,1 1 1,0 0-1,0 0 1,0 0 0,0 0-1,0 0 1,0 0-1,0 1 1,4-2-1,2-1-31,3-2-17,1 0 1,0 1-1,0 0 0,17-3 0,-25 7 48,-1 0 1,1 0-1,-1 1 0,1 0 0,-1 0 0,1 0 0,-1 1 0,1-1 0,-1 1 0,1 0 0,-1 1 0,0-1 0,0 1 0,1-1 1,-1 1-1,5 4 0,-6-4 36,0 1 0,0-1-1,0 1 1,-1 0 0,1-1 0,-1 1 0,0 1 0,1-1 0,-2 0 0,3 4 0,3 4 150,2 6 91,-12-6 124,-1 0-142,1 1-80,2-9-128,1-1-1,-1 1 1,0 0-1,0 0 0,0-1 1,0 1-1,0-1 0,0 1 1,-1-1-1,1 1 0,-1-1 1,0 0-1,0 0 1,0 0-1,0 0 0,0 0 1,0 0-1,-5 3 0,-1-2 33,0 1 0,-1-1 0,-11 2 0,16-4-83,0 0-127,0 0-1,0 0 1,0 0-1,-1-1 1,1 0 0,0 1-1,0-2 1,0 1-1,0 0 1,0-1-1,-1 0 1,1 0-1,0 0 1,0 0-1,1-1 1,-1 1-1,0-1 1,0 0 0,-4-4-1,-22-10-1177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3232,'-6'0'229,"0"1"0,1 0 1,-1 1-1,0-1 0,0 1 0,1 0 0,-1 1 1,1-1-1,-1 1 0,1 0 0,-8 7 0,9-8 45,-50 38 1785,43-31-1654,4-3-242,1 0 1,1 0-1,-1 0 1,1 1-1,0 0 0,0 0 1,1 0-1,0 1 1,0-1-1,-4 16 1,-2-1 139,-11 29 404,-23 81-1,18-31-263,5 1 0,-11 152-1,29-104-294,3-101-34,-1-24-165,2 0 1,1 0 0,1 1 0,8 34 0,-8-51-267,0-1 1,1 1-1,0-1 1,0 0-1,1 0 0,0 0 1,0 0-1,1-1 1,-1 0-1,14 11 0,17 18-1613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7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3808,'0'0'1227,"11"3"-742,35 10 16,-44-12-392,1 0 1,-1 1-1,0-1 0,1 0 1,-1 1-1,0-1 0,0 1 0,0 0 1,0 0-1,0-1 0,-1 1 1,1 0-1,-1 1 0,1-1 0,-1 0 1,0 0-1,2 3 0,6 11 409,-6-13-338,7 11 298,0 0 0,0 0 1,-2 1-1,14 28 0,-5 6-72,-1 1 0,-3 0 1,-1 1-1,-3 0 0,3 67 0,-11-33 26,-16 141 0,10-182-291,-2-1 0,-22 77-1,19-92-63,-1 0-1,-1-1 0,-1 0 1,-2-1-1,-19 27 0,0-9 63,-66 67-1,-53 27-4004,68-70 1413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2240,'-10'0'683,"20"0"-70,-10 3 171,0 40 1093,0-12-1240,1 31-66,0-55-535,0 0 0,0 0 1,1 0-1,0 0 0,0-1 0,5 11 0,1-1 16,17 30 270,-25-44-287,1-1 0,0 1 1,0-1-1,1 0 0,-1 0 0,0 1 1,0-1-1,1 0 0,-1 0 1,0 0-1,1-1 0,-1 1 0,1 0 1,-1 0-1,1-1 0,0 1 1,-1-1-1,1 1 0,0-1 0,-1 0 1,1 0-1,0 0 0,-1 0 1,1 0-1,0 0 0,-1 0 0,1 0 1,0-1-1,-1 1 0,1-1 1,0 1-1,2-2 0,-2 1-19,0 0-1,0 0 1,0 0-1,-1-1 1,1 1-1,0-1 1,0 1-1,-1-1 1,1 1-1,-1-1 0,1 0 1,-1 0-1,0 0 1,0 0-1,0 0 1,0 0-1,0 0 1,0 0-1,-1 0 1,1 0-1,0 0 1,-1-1-1,0-2 1,0-63-1099,0 61 848,3 14-47,4-2 164,-7-4 123,1-1 1,0 1-1,0 0 1,-1-1-1,1 1 0,0 0 1,-1 0-1,1-1 0,-1 1 1,1 0-1,-1 0 0,1 0 1,-1 0-1,1 0 0,-1 0 1,0 0-1,0 0 0,1 1 1,1 3 29,0 0 0,0 0 0,1 0 0,0-1 0,0 1 0,0-1-1,0 0 1,6 5 0,-6-5 18,0 0 0,0 0 0,0 0 0,3 7 0,-5-8-13,1 0 0,-1 0 0,1 0 0,0 0 0,0 0 0,0-1 0,0 1 0,1-1 0,-1 1-1,1-1 1,-1 0 0,5 2 0,-6-3-22,0-1 0,0 0 0,0 0 0,0 1 0,0-1 0,0 0 0,0 0-1,0 0 1,0 0 0,0 0 0,0 0 0,0-1 0,0 1 0,0 0 0,0 0-1,0-1 1,-1 1 0,1 0 0,0-1 0,0 1 0,0-1 0,0 0 0,0 1-1,-1-1 1,1 1 0,1-2 0,5-3 187,2 1-3,-6 3-193,-1 0 0,0 0 0,0 0 0,1 0 0,-1 0 0,0 0 1,0-1-1,0 1 0,0-1 0,-1 0 0,1 1 0,0-1 0,-1 0 1,1 0-1,-1 0 0,1 0 0,-1 0 0,0 0 0,1-3 0,0-4 16,-1 0 0,0 0-1,-1-1 1,-1-13-1,1 4 24,-1-8-15,0 18-30,1-1 1,0 1-1,0 0 0,1-1 1,2-12-1,0 15-51,1 0-1,7-14 0,-1 4-114,-10 16 153,0 0 1,1 1-1,-1-1 0,1 0 0,-1 0 1,1 0-1,-1 0 0,1 0 1,-1 1-1,1-1 0,0 0 0,0 1 1,-1-1-1,1 0 0,0 1 1,0-1-1,0 1 0,0-1 0,-1 1 1,1 0-1,0-1 0,0 1 1,0 0-1,0-1 0,0 1 0,1 0 1,11-3-81,2-3-21,-13 5 98,0 0 1,0 0-1,0 0 1,0 1-1,0-1 0,0 1 1,0-1-1,0 1 1,0 0-1,0 0 0,0 0 1,0 0-1,0 0 1,0 0-1,0 0 0,2 1 1,32 10-79,10-5 102,83 21-38,-119-25 79,1-1 0,0 0 0,20-2 0,-10 1-15,80 0 182,-96 0-202,-1-1-1,0 1 1,0-1-1,0 0 1,0 0-1,0-1 1,0 1-1,0-1 1,6-3-1,7-5 69,-17 10-86,0 0 1,0 0 0,0 0 0,0 0-1,0 0 1,0 0 0,0 0 0,0 0-1,0-1 1,1 1 0,-1 0 0,0 0-1,0 0 1,0 0 0,0 0 0,0 0 0,0 0-1,0 0 1,0-1 0,0 1 0,0 0-1,0 0 1,0 0 0,0 0 0,0 0-1,0 0 1,0 0 0,0-1 0,0 1-1,0 0 1,0 0 0,0 0 0,0 0 0,0 0-1,0 0 1,0 0 0,-1-1 0,1 1-1,0 0 1,-1-2-5,1 2 3,0 0 0,0-1 0,0 1 0,0 0 0,0 0 0,0 0 0,1 0 0,-1 0 0,0 0 0,0 0 0,0 0 0,0 0 0,0 0 0,0-1 0,-1 1 0,1 0 0,0 0 0,0 0 0,0 0 0,0 0 0,0 0 0,0 0 1,0 0-1,0 0 0,0 0 0,0-1 0,0 1 0,0 0 0,0 0 0,0 0 0,0 0 0,0 0 0,0 0 0,0 0 0,-1 0 0,1 0 0,0 0 0,0 0 0,0 0 0,0 0 0,0 0 0,0 0 0,0 0 0,0 0 0,0 0 0,0 0 0,-1 0 0,1 0 0,0 0 0,0 0 0,0 0 1,0 0-1,0 0 0,0 0 0,0 0 0,0 0 0,-17 0-169,1 3 86,13-2 69,0 0 0,0 0 0,0 1 0,1-1 0,-1 1 0,0-1 0,-2 3 0,-3 10-96,4-12 42,-3 4-58,2 19 11,-6-3 58,7-9 48,4-10 11,0-1 0,-1 0 0,0 1 0,1-1 0,-1 0 0,0 1 0,0-1 0,0 0 0,-1 0 0,1 0 1,0 0-1,-1 0 0,-1 2 0,1-2 27,0 1 1,0-1 0,0 1-1,1-1 1,0 1 0,-1 0-1,1 0 1,0 0-1,0-1 1,0 1 0,1 0-1,-1 0 1,1 0 0,0 0-1,-1 0 1,1 0 0,1 6-1,-1-2 20,0-4 97,6-5 9,-6 2-168,0 0 1,1 0-1,-1 0 1,1 0-1,-1 0 1,1 0-1,-1 0 1,0 0-1,1 0 0,-1-1 1,1 1-1,-1 0 1,0 0-1,1 0 1,-1-1-1,0 1 1,1 0-1,-1 0 1,0-1-1,1 1 0,-1 0 1,0-1-1,1 1 1,-1-1-1,0 1 1,0 0-1,0-1 1,1 1-1,-1 0 1,0-2-1,3-5-285,2-1 18,-4 6 198,0 1 0,0 0-1,0-1 1,0 0 0,0 1 0,-1-1 0,1 1-1,-1-1 1,1 0 0,-1 1 0,1-1 0,-1 0-1,0-2 1,0 3 25,0-1 1,0 0-1,1 1 0,-1-1 0,0 0 1,1 0-1,-1 1 0,1-1 0,0 1 1,0-1-1,-1 1 0,1-1 0,2-1 1,2-5-160,11-25-230,-13 19 336,-3 14 109,0 0 0,0 0 0,0 0 0,0 0 0,0 0 0,0 0 0,0 0-1,0-1 1,-1 1 0,1 0 0,0 0 0,0 0 0,1 0 0,-1 0 0,0 0 0,0 0 0,0 0 0,0 0-1,0 0 1,0-1 0,0 1 0,0 0 0,0 0 0,0 0 0,0 0 0,0 0 0,0 0 0,0 0 0,0 0 0,0 0-1,0 0 1,0 0 0,0 0 0,0 0 0,1 0 0,-1-1 0,0 1 0,0 0 0,0 0 0,0 0 0,0 0-1,0 0 1,0 0 0,0 0 0,0 0 0,0 0 0,1 0 0,-1 0 0,0 0 0,0 0 0,0 0 0,0 0-1,0 0 1,0 0 0,0 0 0,0 1 0,28-1 611,-28-1-599,0 1-1,0 0 1,0 0 0,0 0-1,0 0 1,0 0-1,0 0 1,1 0 0,-1 0-1,0 0 1,0 0-1,0 0 1,0 0 0,0 0-1,0 0 1,0 0-1,0 0 1,0 0 0,0 0-1,1 0 1,-1 0 0,0 1-1,0-1 1,0 0-1,0 0 1,0 0 0,0 0-1,0 0 1,0 0-1,0 0 1,0 0 0,0 0-1,0 0 1,0 0-1,1 0 1,-1 0 0,0 0-1,0 1 1,0-1-1,0 0 1,0 0 0,0 0-1,0 0 1,0 0 0,0 0-1,0 0 1,0 0-1,0 0 1,0 0 0,0 1-1,0-1 1,0 0-1,0 0 1,0 0 0,0 0-1,0 0 1,0 3 62,0-1 0,1 0 1,0 1-1,-1-1 0,1 0 0,0 0 1,0 0-1,0 0 0,1 0 0,-1 0 0,0 0 1,1 0-1,2 2 0,28 28 165,-15-17-77,-9-7-115,-3-3-27,0 0 0,-1 0 0,7 8 0,-6-5 1,-5-7-1,0 1 0,1-1 1,0 0-1,-1 0 0,1 1 1,0-1-1,-1 0 1,1 0-1,0 0 0,0 0 1,0 0-1,0 0 0,0 0 1,0-1-1,0 1 0,1 0 1,-1-1-1,0 1 1,0 0-1,0-1 0,1 1 1,-1-1-1,0 0 0,1 1 1,2-1-1,6 1 178,-8-1-162,0 0 0,0 1 0,1-1 1,-1 0-1,0 0 0,1 0 0,-1 0 0,0-1 0,0 1 0,1-1 1,-1 1-1,0-1 0,0 0 0,0 0 0,4-1 0,10-20-17,-2 11-5,-6-14 128,-4 21-124,0 0 0,1 0 1,-1 0-1,1 0 1,0 1-1,8-5 0,-6 4-26,0 0 0,13-11 0,-8-3-25,-11 16 20,0 0 0,0 1 1,0-1-1,0 0 0,0 1 1,0-1-1,0 1 1,1-1-1,-1 1 0,1-1 1,-1 1-1,1 0 1,-1 0-1,1 0 0,0 0 1,0 0-1,-1 0 1,1 0-1,0 1 0,0-1 1,0 0-1,0 1 1,0 0-1,0-1 0,2 1 1,3 0-54,-4-1 61,0 1 0,0 0 1,-1-1-1,1 1 1,0 0-1,0 1 1,0-1-1,0 1 0,-1-1 1,1 1-1,3 1 1,-3 3 59,0 0 0,0 1 1,0-1-1,1 7 0,-2-4 42,0 0 0,-1 0 0,-1 0 0,1 1 0,-2 12 0,0-10 34,1 1 1,2 15-1,3-2 60,-2-15-103,-1 0 0,-1 0 0,2 19 0,-3-17-57,1 0 0,4 23-1,-4-31 92,0 1-1,0-1 1,1 1-1,0-1 1,-1 0-1,2 1 1,-1-1-1,0 0 1,1 0-1,3 4 1,-6-8-82,1 0 0,-1 1 0,1-1 0,-1 1 0,1-1 0,0 0 1,-1 1-1,1-1 0,0 0 0,-1 0 0,1 0 0,0 0 0,-1 1 0,1-1 0,0 0 0,0 0 0,-1 0 1,1 0-1,0 0 0,-1-1 0,1 1 0,0 0 0,0 0 0,2-1 81,-2 1-103,0 0 1,1 0-1,-1 0 1,0-1-1,1 1 1,-1-1-1,0 1 1,1-1-1,-1 1 0,0-1 1,0 0-1,0 1 1,0-1-1,0 0 1,0 0-1,0 0 1,0 0-1,0 0 0,0 0 1,0 0-1,-1 0 1,1 0-1,0-1 1,-1 1-1,2-3 1,3-4-23,-3 5-28,0 0 0,0-1 0,-1 1 0,1-1 0,0 1 0,-1-1 0,0 0 0,0 1 0,0-1 0,-1 0 0,1-6 0,2-9-121,2-4-298,2 0 0,15-36 0,4-11-254,-24 59 570,-1 8 110,-1 1 1,1-1 0,-1 0 0,1 0 0,0 0 0,0 1 0,0-1 0,0 1 0,1-1 0,-1 1 0,1-1 0,3-3 0,8-2-299,-8 1 174,-5 7 141,1-1 1,-1 1-1,0-1 1,0 1-1,1-1 0,-1 1 1,0-1-1,1 1 1,-1 0-1,0-1 1,1 1-1,-1 0 0,1-1 1,-1 1-1,1 0 1,-1 0-1,1 0 1,-1-1-1,1 1 1,-1 0-1,1 0 0,-1 0 1,1 0-1,-1 0 1,1 0-1,-1 0 1,1 0-1,-1 0 0,1 0 1,-1 0-1,2 0 1,5 0 4,0 1 0,0 0 1,0 0-1,-1 1 0,9 2 0,1 1 35,3-1 53,-12-2-44,1-1 0,0 2 0,0-1 0,8 5 0,-1-1 84,1 0 0,1 0 0,17 2 0,-18-4-60,-11-3-32,0-1 1,-1 0-1,1 0 0,0 0 1,0 0-1,0-1 1,-1 0-1,1 0 1,0 0-1,5-2 1,-4 1 25,0 0 1,0 1 0,0 0 0,8-1-1,-11 2-36,0 0 0,1 0 0,-1-1 0,0 1 0,1-1 0,-1 0-1,0 0 1,0 0 0,6-3 0,2 0 0,-8 3-17,-1 0 2,1 0 0,0 1 0,-1-1 1,1 0-1,-1-1 0,0 1 0,1 0 0,-1-1 0,0 1 0,0-1 0,0 1 0,2-3 0,13-10 145,-12 11-115,-5 3-31,1 0-1,0 0 1,0-1-1,-1 1 0,1 0 1,-1-1-1,1 1 0,0-1 1,-1 1-1,1 0 1,-1-1-1,1 0 0,-1 1 1,1-1-1,-1 1 0,0-1 1,1 1-1,-1-1 1,0 0-1,1 1 0,-1-2 1,3-3-8,8-9-44,-11 14 40,1-1-1,-1 0 1,0 1-1,1-1 1,-1 1-1,0-1 0,1 0 1,-1 1-1,0-1 1,0 0-1,1 1 1,-1-1-1,0 0 0,0 1 1,0-1-1,0 0 1,0 0-1,0 1 1,0-1-1,0 0 1,0 1-1,-1-1 0,1 0 1,-1-2-43,2 2 47,-1 1-1,0-1 1,0 1-1,0-1 1,0 1-1,0-1 1,0 0-1,0 1 0,0-1 1,0 1-1,0-1 1,0 1-1,-1-1 1,1 0-1,0 1 1,0-1-1,0 1 1,-1-1-1,1 1 1,0-1-1,-1 1 1,1 0-1,0-1 0,-1 1 1,1-1-1,-1 1 1,1 0-1,-1-1 1,1 1-1,0 0 1,-1-1-1,0 1 1,1 0-1,-1 0 1,1-1-1,-1 1 0,1 0 1,-1 0-1,1 0 1,-1 0-1,0 0 1,1 0-1,-1 0 1,1 0-1,-2 0 1,-2 1-19,-1 1 0,1-1 0,-1 1 1,1 0-1,-5 3 0,1-1 16,-14 5-10,13-6-2,1 0 0,0 1 0,0-1 0,-14 10 0,15-6 2,-1-1 0,1 1 0,1 0 0,-1 0 0,-10 16 0,14-18 52,0 0 0,0 1 0,0-1 0,1 1 0,0-1 0,0 1 0,0 0 0,1 0 0,0 0 0,-1 10 0,2-8 55,1-1 0,0 1 1,1 0-1,0-1 0,0 1 0,0-1 1,1 0-1,0 1 0,1-1 0,0-1 0,5 8 1,-4-8 8,1 0 0,1 0 0,-1-1 0,13 8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4384,'-17'-33'3200,"17"49"-2752,17-16-288,-1 0-64,17 0-64,-17-16 160,17 16-96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5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410 279 3808,'0'41'1227,"-2"-19"-742,-4 13-252,2 1 0,0 48-1,4 94 350,0-158-470,-2 1 1,0-1 0,-9 36-1,8-44 36,-1 0 0,0 0-1,-1 0 1,0-1 0,-1 0-1,0 0 1,-12 15 0,15-22-86,-1 0 0,1 0 0,-1 0 0,0 0 0,-1-1 0,1 0 0,-1 1 0,1-2 0,-1 1 0,0 0 0,-8 2 0,4-3 14,-1 0 0,1 0 0,-1 0 0,0-2 0,-14 1 0,15-2-32,0 0 0,1 0 0,-1 0 0,0-1 0,0-1 0,1 0 0,-17-7 1,12 3-203,0 0 0,0-1 1,-20-17-1,27 20 68,-1-2 0,2 1 0,-1-1-1,-8-13 1,14 19 83</inkml:trace>
  <inkml:trace contextRef="#ctx0" brushRef="#br0" timeOffset="1">345 17 5216,'-17'-17'4000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5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50 999 3392,'0'0'1088,"-3"0"-651,-3 0-343,-11-1 623,17 1-691,-1-1 0,1 1 0,-1-1 0,1 1-1,-1 0 1,1-1 0,-1 1 0,1-1 0,0 1 0,-1-1 0,1 1 0,0-1-1,-1 1 1,1-1 0,0 0 0,0 1 0,-1-1 0,1 1 0,0-1-1,0 0 1,0 1 0,0-1 0,0 0 0,0 1 0,0-1 0,0 0-1,-1-11 185,0 1 0,0 0 0,-1 0 0,-4-11 0,3 12-150,3 6-50,-1 0 1,0-1 0,1 1-1,0-9 1,2-41-187,9-4 32,-5-18 59,35-177 403,-36 227-311,1-1-26,-1-4 11,2 1 0,11-29 0,-7 26 389,3 2 0,0-1 0,2 2 0,27-41-1,-37 64-282,1 0 0,0 1 0,0 0 0,1 0 0,12-8 0,-15 11-72,3-3 33,-7 5-55,0 0 0,-1 1 1,1-1-1,0 0 0,0 1 1,0-1-1,-1 0 1,1 1-1,0-1 0,0 1 1,0-1-1,0 1 0,0 0 1,0-1-1,0 1 1,0 0-1,0 0 0,0 0 1,0 0-1,0 0 0,0 0 1,0 0-1,0 0 1,0 0-1,0 0 0,0 1 1,2-1-1,-1 1-13,1 1-12,1-1 0,-1 1 1,0 0-1,0 0 0,1 0 0,4 5 0,-4 12 252,-4-18-214,0 1 1,0-1 0,0 0-1,0 1 1,0-1 0,0 1 0,0-1-1,-1 0 1,1 1 0,-1-1 0,1 1-1,-1-1 1,1 0 0,-1 0-1,1 1 1,-1-1 0,-1 1 0,-23 17 158,8 5-96,15-21-91,-1 1 1,1 0-1,-1-1 0,0 1 1,0-1-1,0 0 0,0 0 0,-1 0 1,-4 3-1,-25 11-378,23-13 223,12-4-66,0-1 208,1 1 0,-1 0 0,0 0 0,0 0 0,0 0 0,1 0 0,-1 0 0,0 0 0,0 1 0,3 0 0,28 9-103,-23-8 114,0 0 0,0 1 0,-1 0 0,1 1-1,-1 0 1,0 1 0,0 0 0,0 0 0,-1 1 0,13 11-1,-13-11 4,-6-5 14,-1 1 0,1-1 0,0 0-1,-1 1 1,1-1 0,-1 1 0,0 0 0,1 0 0,-1-1 0,0 1 0,0 0-1,0 0 1,0 0 0,0 0 0,-1 0 0,1 0 0,-1 0 0,1 0-1,-1 0 1,0 0 0,0 4 0,1 13 66,0 21 125,0-37-170,-2 0 1,1 0-1,0 0 0,-1 0 0,1 0 0,-1 0 1,0 0-1,0 0 0,-2 4 0,1-5 24,0 0 0,0 1 0,0-1 0,0 0-1,0 0 1,-1-1 0,1 1 0,-1 0 0,1-1-1,-4 2 1,-29 10 215,24-10-318,1 1 39,-2-1-349,11-4 303,0 1 0,0-1 0,-1 1 0,1-1 0,0 0 0,0 1-1,0-1 1,0 0 0,0 0 0,-1-2 0,0 2-128,0-1 0,1 0 0,-1 0 0,1 0 0,0 0 0,0-1 0,-1 1 0,1 0 0,1 0 0,-1-1 0,0 1 0,1 0 0,-1-1 0,1 1 0,-1-1 0,1 1 0,0-4 0,0 0-1475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50 2080,'0'0'667,"0"-5"-411,0 3-238,-2-15 123,2 17-122,0-1 1,0 1-1,0-1 0,-1 1 1,1 0-1,0-1 1,0 1-1,-1-1 0,1 1 1,0-1-1,-1 1 1,1 0-1,0-1 0,-1 1 1,1 0-1,-1-1 1,1 1-1,-1 0 0,1 0 1,0-1-1,-1 1 1,1 0-1,-1 0 0,1 0 1,-1 0-1,1-1 1,-1 1-1,1 0 0,-2 0 1,2 0-14,0 0 1,0 0-1,0 0 1,0 0-1,0 0 1,0 0-1,-1 1 1,1-1-1,0 0 0,0 0 1,0 0-1,0 0 1,0 0-1,0 0 1,0-1-1,0 1 1,0 0-1,0 0 1,-1 0-1,1 0 0,0 0 1,0 0-1,0 0 1,0 0-1,0 0 1,0 0-1,0 0 1,0 0-1,0 0 1,0 0-1,0 0 0,0 0 1,-1 0-1,1 0 1,0-1-1,0 1 1,0 0-1,0 0 1,0 0-1,0 0 1,0 0-1,0 0 0,0 0 1,0 0-1,0 0 1,0 0-1,0-1 1,0 1-1,0 0 1,0 0-1,0 0 1,0 0-1,0 0 1,0 0-1,0 0 0,0 0 1,0-1 8,0 1 1,0-1-1,0 1 1,0-1-1,0 1 1,0-1-1,0 1 0,-1-1 1,1 1-1,0-1 1,0 1-1,0 0 1,-1-1-1,1 1 0,0-1 1,-1 1-1,1 0 1,0-1-1,-1 1 1,1 0-1,-1-1 1,1 1-1,-1-1 0,-15-3 417,-26 4 312,27 1-589,10-1-90,-1 0 0,1 1 0,-1 0 1,1 0-1,-1 0 0,1 1 0,0 0 0,0 0 0,0 0 0,0 1 0,0-1 0,0 1 1,1 0-1,-1 1 0,-6 5 0,-2 1 98,-5 4 185,10-9-249,1 0-1,0 0 1,1 1-1,-1 0 1,-5 8-1,5-6-66,1 1 0,1 0 0,0 0 0,0 1 0,1-1 0,0 1 0,0 0 0,1 0 0,-2 14 1,4-16-30,-1 0 0,2 1 0,-1-1 1,1 0-1,1 1 0,0-1 0,0 0 1,0 1-1,1-1 0,0 0 0,1 0 0,5 12 1,8 12-4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2496,'-16'0'1120,"16"33"-992,16-17 1280,-16 0-800,0 17 128,16 16-448,1-16-352,-1 16 32,0-16 416,17 16-192,-16-32-1216,-1 15 544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33 2976,'0'0'1344,"-16"17"0,-1 16-864,1-17 224,-17 17-416,0 0-96,17 16-128,-17-17-192,17 1 64,16 0-1504,-16-17 832</inkml:trace>
  <inkml:trace contextRef="#ctx0" brushRef="#br0" timeOffset="1">361 1 2912,'27'0'923,"-26"0"-909,-1 0 0,0-1 1,1 1-1,-1 0 0,0 0 1,1 0-1,-1 0 0,0 0 1,1 0-1,-1 1 0,0-1 1,1 0-1,-1 0 1,0 0-1,1 0 0,-1 0 1,0 0-1,1 1 0,-1-1 1,0 0-1,0 0 0,1 0 1,-1 1-1,0-1 1,1 0-1,0 2 57,0-1-1,0 0 1,1 0 0,-1 0 0,0 0 0,1 0 0,-1 0-1,1 0 1,0 0 0,-1-1 0,1 1 0,-1-1-1,1 1 1,0-1 0,0 1 0,-1-1 0,4 0-1,-5 0-40,1 0-1,-1 0 1,1 0-1,-1 0 1,1 0-1,-1 0 1,1 0-1,-1 0 1,1 0-1,-1 0 0,1 0 1,-1 0-1,1 0 1,-1 0-1,1 0 1,-1 1-1,1-1 1,-1 0-1,1 0 0,-1 1 1,0-1-1,1 0 1,-1 1-1,1-1 1,-1 0-1,0 1 1,1-1-1,-1 1 1,0-1-1,0 1 0,1 0 1,4 6 435,8-2-59,1 6-230,-11-8-86,-3 0 17,0 2-88,-2 12 240,2-17-250,0 1-1,0-1 0,0 1 1,-1-1-1,1 1 0,0-1 1,-1 0-1,1 1 0,0-1 1,-1 1-1,1-1 0,0 0 1,-1 1-1,1-1 0,-1 0 1,1 0-1,0 1 0,-1-1 0,1 0 1,-1 0-1,1 0 0,-1 0 1,1 0-1,-1 1 0,1-1 1,-1 0-1,1 0 0,-1 0 1,0 0-1,1 0-5,0 0-1,0 0 0,0-1 1,0 1-1,0 0 1,0 0-1,-1 0 1,1 0-1,0 0 0,0 0 1,0 0-1,0 0 1,0 0-1,0 0 1,0 0-1,0 0 0,0 0 1,0 0-1,-1 1 1,1-1-1,0 0 1,0 0-1,0 0 0,0 0 1,0 0-1,0 0 1,0 0-1,0 0 1,0 0-1,0 0 0,0 0 1,0 0-1,-1 0 1,1 0-1,0 0 1,0 0-1,0 1 1,0-1-1,0 0 0,0 0 1,0 0-1,0 0 1,0 0-1,0 0 1,0 0-1,0 0 0,0 0 1,0 1-1,0-1 1,0 0-1,0 0 1,0 0-1,0 0 0,0 0 1,0 0-1,0 0 1,0 1 2,0 0 1,0-1-1,0 1 0,0-1 1,0 1-1,0 0 1,0-1-1,-1 1 0,1-1 1,0 1-1,0-1 1,-1 1-1,1-1 0,-1 1 1,1-1-1,0 1 1,-1-1-1,1 1 0,-1-1 1,1 0-1,-1 1 1,1-1-1,-1 0 0,1 1 1,-1-1-1,1 0 1,-1 1-1,2-1-8,5 0-55,-1 3-80,-3-2 70,0 1 0,1-1 1,-1 1-1,0-1 0,1 0 1,-1 0-1,1 0 0,-1 0 1,1 0-1,-1-1 0,1 1 1,0-1-1,-1 0 0,1 1 1,4-2-1,-5 1-163,-1 0-1,1 0 1,0 0-1,0 0 1,-1 1-1,1-1 1,0 0-1,0 1 1,1 0 0,13 13-1428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2304,'-16'0'1056,"16"16"-896,16-16 864,0 0-576,1 0 128,-1 0-384,17 0-96,16 0-64,-16 0-1088,16 0 576</inkml:trace>
  <inkml:trace contextRef="#ctx0" brushRef="#br0" timeOffset="0.5">148 0 3328,'-16'0'1504,"-1"49"-1312,1-32 256,16 15-288,0 1 0,0 0-96,0 0 96,16-1-96,1 1-928,-1-16 448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3392,'0'0'1088,"-3"8"-651,-1 2-338,2-6-40,1 0 1,-1 0-1,1 1 1,0-1-1,0 0 1,0 0-1,1 1 1,-1-1-1,2 8 0,-2-2 55,0-6-90,1-1 1,0 1 0,0 0 0,0 0-1,1 0 1,-1-1 0,1 1 0,1 5-1,1 0-1,0 0 0,0 1 0,-2-1 0,1 1 0,-1-1 0,0 14-1,-1-21-18,0 0 0,0-1-1,1 1 1,-1 0-1,0 0 1,1-1-1,-1 1 1,1 0-1,0-1 1,0 1 0,-1-1-1,1 1 1,0-1-1,0 1 1,0-1-1,1 0 1,1 2-1,-3-2 6,1-1 0,-1 1-1,1-1 1,-1 0-1,1 1 1,-1-1-1,1 0 1,-1 0 0,1 1-1,0-1 1,-1 0-1,1 0 1,-1 0-1,1 0 1,0 0-1,-1 0 1,1 0 0,0 0-1,-1 0 1,1 0-1,0 0 1,-1 0-1,1 0 1,-1 0-1,2-1 1,-2 1 3,5-3-49,-3 2-21,-1-1-1,0 1 1,0-1 0,0 1-1,0-1 1,0 0 0,0 1-1,0-1 1,0 0 0,-1 0 0,1 0-1,-1-2 1,2-27-2150,-2 26 1809,0 10 394,-1 0 1,1 0-1,-1 0 1,0-1-1,0 1 1,-1 0-1,0-1 1,-3 9 0,1-6 67,1 1 1,0-1-1,1 1 0,-3 12 1,0 22 531,-9 42 261,-19 44-200,20-61-563,7-35-53,-5 3 61,6-8 54,-12-10 506,17-18-671,-1 1 0,0 0 0,0-1 0,1 1-1,-1-1 1,0 1 0,1-1 0,-1 0 0,1 1 0,-1-1 0,1 0 0,-1 1-1,1-1 1,-1 0 0,1 0 0,-1 1 0,1-1 0,0 0 0,-1-1-1,0-2-238,1 0-1,-1 0 1,1 0-1,0-7 1,0 11 249,0-19-923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3904,'14'-14'1253,"-14"14"-1234,0 0 0,1-1 0,-1 1 0,0 0 0,0 0-1,1 0 1,-1-1 0,0 1 0,1 0 0,-1 0 0,0 0 0,0 0 0,1 0-1,-1-1 1,0 1 0,1 0 0,-1 0 0,0 0 0,1 0 0,-1 0-1,0 0 1,1 0 0,-1 0 0,0 0 0,1 0 0,21 0 365,-22 0-352,1 0 0,-1 0 0,0 0 1,1 0-1,-1 0 0,0 0 0,1 0 0,-1 0 1,0 0-1,1 0 0,-1 0 0,0 0 0,1 1 1,-1-1-1,0 0 0,1 0 0,-1 0 0,0 0 1,0 1-1,1-1 0,-1 0 0,0 0 1,0 0-1,1 1 0,-1-1 0,2 2 115,-1-1 1,0 0-1,0 1 0,0-1 0,0 1 0,0 0 0,0-1 1,0 1-1,0 0 0,0-1 0,-1 1 0,1 0 1,-1 0-1,1 2 0,-4 2 856,2-4-912,-1-1 0,1 1 0,0 0 0,0-1 1,0 1-1,0 0 0,0 0 0,1 0 0,-1 0 0,0 0 1,1 0-1,-1 3 0,-1 27 192,2-31-290,3 5 103,-1-5-90,0 1 0,0-1 0,1 1 0,-1-1 1,0 0-1,1 0 0,-1 0 0,1 0 0,-1 0 0,1 0 0,-1-1 0,1 1 1,0-1-1,-1 0 0,1 0 0,5 0 0,5-1-260,1-1 0,15-4 0,-3 1-635,0 1 263,-13 2-91,0 0 0,-1-1 1,19-6-1,5-7-728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4064,'16'0'1824,"1"33"-1568,-1 0 768,-16-17-608,16 50-96,-16-1-192,0 17 448,0-16-320,-16 16 32,16-33-160,-33 16-1152,1-32 576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1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2816,'0'0'1957,"3"0"-1642,1 0-180,0 0 21,-1 0-1,1 0 0,-1 0 0,1 1 0,6 1 0,-3 0-79,0-1 0,-1 0 0,1 0 0,0 0 0,0-1 0,0 0 0,0 0 0,-1-1 0,12-2 0,-1 1 50,13-1 96,34 2 0,11-1 27,213-26 94,-122 10-222,-13 1 92,161-13-106,-66 27-171,-144 4 80,61 11 167,-152-11-163,52 5 177,-33 0-97,-22-4 29,-1 0 1,1 0 0,14 0 0,9-2 174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2496,'-17'0'4480,"20"0"-3654,16-1 338,-9 1-947,0 0 1,0 0-1,0 1 1,10 2-1,1 1-161,0 0 0,0-2 0,41 1 0,21 0 8,-61-1-46,253 10 129,67-20 185,21-1 51,62-1-161,-315 7-188,131-3 3,-4-5-31,-26 6 84,-42-6 316,-27 5-12,-69 0 33,21-1 224,-47 7-36,-34 0-563,-22 0-517,-21 0 87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3392,'-49'0'1536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230 115 2912,'-27'-28'923,"27"28"-909,-1 0 0,1 0 1,-1-1-1,1 1 0,0 0 1,-1-1-1,1 1 0,0 0 1,-1-1-1,1 1 0,0-1 1,0 1-1,0 0 1,-1-1-1,1 1 0,0-1 1,0 1-1,0-1 0,0 1 1,0-1-1,0 1 0,-1-1 1,1 1-1,0 0 1,1-2-1,-2-3 2,3-23 369,-2 26-364,0 1 0,0 0-1,1-1 1,-1 1 0,1 0 0,-1-1-1,1 1 1,-1 0 0,1 0 0,0 0-1,0 0 1,-1-1 0,1 1-1,0 0 1,0 0 0,0 1 0,0-1-1,0 0 1,2-1 0,2-1 53,0 1 0,1-1 0,-1 1 0,1 0 0,-1 0-1,1 1 1,0 0 0,0 0 0,-1 0 0,1 1 0,0 0 0,0 0 0,0 0 0,0 1 0,0 0 0,-1 0 0,1 0 0,0 1 0,-1-1 0,1 2 0,6 2-1,-8-3-44,-1 0 0,0 0-1,1 1 1,-1-1-1,0 1 1,0-1-1,-1 1 1,1 0 0,0 0-1,-1 0 1,0 1-1,0-1 1,0 0-1,0 1 1,3 7 0,1 2 57,1 1-7,-3-7-35,0 0 1,-1 1-1,4 8 0,-5-7 10,0 0 0,-1 0 0,0 1 0,0-1 0,-1 0-1,0 1 1,-1-1 0,0 0 0,0 1 0,-3 9-1,-13 14 366,9-17-219,1-2-52,5-8-100,-1 0 1,0-1-1,-7 10 0,4-8-63,-1 0 0,0 0 0,0-1 0,-1 0 0,1-1-1,-15 8 1,5-4-15,-2 0-1,-23 7 1,13-6 27,18-5 29,0-1 0,0-1-1,-1 0 1,1 0 0,-1-1-1,0-1 1,-13 1 0,-40-2-106,60 0 53,-12-2-91,17 2 112,-1 0 0,1-1 1,-1 1-1,1 0 0,-1-1 1,1 1-1,-1 0 0,1-1 1,-1 1-1,1-1 0,-1 1 1,1-1-1,0 1 0,0-1 1,-1 1-1,1-1 0,0 0 1,0 1-1,-1-1 0,1 1 1,0-1-1,0 1 0,0-1 0,0 0 1,0 1-1,0-1 0,0-1 1,0-11-155,0 13 158,0 0 0,0 0 0,0-1 0,0 1 0,0 0 0,0 0 0,0 0 0,0 0 0,0 0 0,0 0 0,0 0 0,0 0 0,0 0 0,0-1 0,0 1 0,0 0 0,0 0 0,0 0 0,0 0 0,0 0 0,0 0 1,0 0-1,0 0 0,0 0 0,0 0 0,0 0 0,0-1 0,0 1 0,0 0 0,0 0 0,0 0 0,0 0 0,1 0 0,-1 0 0,0 0 0,0 0 0,0 0 0,0 0 0,0 0 0,0 0 0,0 0 0,0 0 0,0 0 0,0 0 0,1 0 0,-1 0 0,0 0 0,0 0 0,0 0 1,0 0-1,0 0 0,0 0 0,0 0 0,0 0 0,0 0 0,1 0 0,11 0-50,8-1 95,-1 1-1,1 2 0,0-1 1,-1 2-1,32 8 0,-34-6 47,0-1 0,21 3 0,-12-3 82,19 8 35,-41-11-188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17 3552,'-50'-16'1632,"18"32"-1440,15-16 1248,1 16-832,-17 17 256,17 0-512,-1 16-160,1 0-96,-17 17-96,17-17 32,-1 0-32,17 0 0,0 0 128,0-16-64,33-16-1216,-16 15 608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3392,'30'0'1840,"-24"3"-1286,4 11-202,-9-14-339,-1 1-1,1 0 1,-1 0-1,0 0 0,1 0 1,0 0-1,-1-1 1,1 1-1,-1 0 0,1 0 1,0-1-1,0 1 0,-1 0 1,1-1-1,0 1 1,0-1-1,0 1 0,0-1 1,0 1-1,-1-1 0,1 0 1,0 0-1,0 1 1,2-1-1,-2 0-10,-1 0 0,1 1-1,0-1 1,0 0 0,0 0 0,0 1-1,0-1 1,0 1 0,0-1 0,-1 1-1,1-1 1,0 1 0,0 0 0,-1-1 0,1 1-1,0 0 1,-1-1 0,1 1 0,-1 0-1,1 0 1,-1 0 0,1-1 0,-1 1 0,0 0-1,1 0 1,-1 0 0,0 0 0,0 0-1,1 1 1,2 9 9,10 24 181,-13-34-190,1 0 7,0 0-1,-1-1 1,1 1-1,-1 0 1,1 0-1,-1 0 1,0 0-1,1 0 1,-1 0-1,0-1 1,1 1-1,-1 0 1,0 0-1,0 0 1,0 0-1,0 0 1,0 0-1,0 0 1,0 0 0,0 0-1,-1 0 1,1 0-1,0 0 1,0 0-1,-1 0 1,0 1-1,-2 7 48,-2 16 45,-9-15-58,8-2-30,-7 6 22,11-13-27,0 0 1,0 0 0,0 0-1,0 0 1,0-1-1,-1 1 1,-2 0-1,-5 1 25,2 0 13,-1 1-1,-12 8 1,-4 0 121,6-5-16,17-6-122,-1 1 0,1-1 0,0 1 1,0 0-1,0 0 0,-1 0 0,1 0 1,0 0-1,0 0 0,0 1 0,-1 1 0,-14 16 462,18-17-433,0 1-14,1 0 0,-1 0 0,0 0 0,1-1 0,0 1 1,0 0-1,3 2 0,19 1 116,-2 5 64,-18-10-199,1 0 1,-1-1 0,1 0-1,7 1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4384,'0'0'2016,"32"17"-1760,-15-17 416,-1 0-416,17 0 128,0 16-256,0-16-480,-17 0 160</inkml:trace>
  <inkml:trace contextRef="#ctx0" brushRef="#br0" timeOffset="1">361 17 3488,'17'-16'1568,"-1"16"-1344,17 16 256,0-16-256,-1 16-128,1-16-2656,16 0 1376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3232,'-49'16'1472,"33"17"-1280,-1-17 320,17 1-320,-16-1 0,16 17-128,0-17-64,16 1 32</inkml:trace>
  <inkml:trace contextRef="#ctx0" brushRef="#br0" timeOffset="1">411 132 4384,'-17'49'2016,"-16"33"-1760,17-33 768,0-16-608,16 16 320,-17 17-416,1-34 224,-1 1-288,-15-17 128,15 1-224,-15-17-480,-1-17 128,0-15-2528,0-1 1504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4320,'0'-33'1952,"17"33"-1696,-17 17 1568,16-1-1728,1-16-1504,-1 0 768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6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5408,'-27'14'1728,"26"-14"-1702,1 0 0,-1 1 1,1-1-1,-1 0 0,1 0 0,-1 1 1,1-1-1,-1 0 0,1 1 0,0-1 1,-1 1-1,1-1 0,0 0 0,-1 1 1,1-1-1,0 1 0,0-1 0,-1 1 1,1-1-1,0 1 0,0-1 0,0 1 1,0-1-1,-1 1 0,1 0 0,-13 35 476,10-31-279,0 1 0,1 0 0,0 0 0,0 0 1,-2 10-1,-2 10 150,-16 25 448,13-3-391,7-33-337,0 0 0,-7 19 0,1-9-42,-14 46 160,6-5 77,15-62-293,0 0 1,0 1-1,0-1 1,1 1 0,0-1-1,0 0 1,1 6 0,-1-1-1129,0-10 1085,0 0 0,1 0 0,-1 0 0,0 0 0,1 0 0,-1 0 0,1 0 0,-1 0 0,1 1 0,-1-1 0,1 0 1,0 0-1,-1 1 0,1-1 0,0 0 0,-1 1 0,1-1 0,0 0 0,0 1 0,0-1 0,0 1 0,-1 0 0,3-1 0,14-11-604,-4 0 245,0 0 0,24-14 0,-35 25 378,0-1 1,1 0 0,0 1 0,-1 0-1,1-1 1,0 1 0,-1 0-1,1 0 1,0 1 0,0-1 0,0 1-1,0-1 1,5 1 0,-4 1 15,1 0 0,0 0 0,0 0 1,-1 1-1,1 0 0,8 4 0,2 2 40,0 1 0,0 0-1,17 15 1,-32-24-19,1 1-1,0 0 1,-1 0-1,1 0 1,0 0-1,-1 0 1,1 0-1,-1 0 1,0 0-1,1 0 1,-1 2-1,2 3 26,1 0 14,-2-4-39,-1 0 0,1 0 1,0-1-1,0 1 0,-1 0 0,1 1 0,-1-1 0,1 3 0,-1-4 18,-1 0 0,1 0 0,0 0 0,0 1 0,-1-1 0,1 0 0,-1 0 0,1 0-1,-1 0 1,1 0 0,-1-1 0,1 1 0,-1 0 0,0 0 0,0 0 0,1 0 0,-1-1-1,0 1 1,0 0 0,0-1 0,0 1 0,0-1 0,0 1 0,-1 0 0,-23 13 246,22-12-250,0 0 1,-1 0-1,1 0 1,-1-1 0,0 1-1,1-1 1,-1 0-1,0 0 1,0 0-1,1-1 1,-6 1 0,-8 2 42,3 0-19,-11 2 9,19-6-46,1 1 0,-1-1 0,-10-3 0,8 2-2,-13-1 25</inkml:trace>
  <inkml:trace contextRef="#ctx0" brushRef="#br0" timeOffset="1">494 132 5888,'16'16'2688,"0"33"-2336,1-16 1760,-1 0-1216,1 16 352,-1 0-736,-16 16 160,-16-15-384,-1 15-288,1-16-32,-33 17-3392,-1-17 1888,-15-16-3904,16 0 3104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1056,'27'-13'357,"-26"12"-352,-1 1 0,1 0 0,-1 0 0,1 0 0,-1-1 0,1 1 0,-1 0 0,1 0 0,-1 0 0,1 0-1,-1 0 1,1 0 0,-1 0 0,1 0 0,0 0 0,-1 0 0,1 0 0,-1 0 0,1 0 0,-1 0 0,1 0 0,-1 1 0,1-1-1,-1 0 1,1 1 0,5 1 67,-1-1-1,1 1 1,-1-1-1,11 1 1,9-7 717,-11 2-304,3 0-136,0 2-1,0 0 1,24 2-1,-2 0-14,67 0 60,167-5-302,-101-7-44,3 6-27,277-27-2,-265 17 202,-167 14-201,913-79 680,-496 63-460,-393 17-75,5 0 54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2816,'32'0'1280,"1"33"-1120,-17 0 992,1-17-672,-17 17 992,0 0-832,-17 16 96,17-16-416,-16-1-64,0 1-160,-1-17-64,-15 1 0,32-1-960,-17 1 512,17-34-960</inkml:trace>
  <inkml:trace contextRef="#ctx0" brushRef="#br0" timeOffset="1">410 1 3648,'13'13'1173,"-12"-12"-1153,-1-1-1,0 0 1,1 1-1,-1-1 1,0 1 0,0-1-1,1 0 1,-1 1-1,0-1 1,0 1-1,0-1 1,0 0-1,1 1 1,-1-1 0,0 1-1,0-1 1,0 1-1,0-1 1,0 1-1,0-1 1,0 1-1,0-1 1,-1 1 0,-2 35 342,-7-12 470,8-16-662,0 0 1,1 0-1,1 1 0,-1-1 0,2 14 0,0-9-11,-3 26 0,-1-17-67,-2 8 62,-1 49 0,-3 41 1,5-79-140,-2 39-52,-5-12 16,6-5 63,-1-31-53,3-23-195,2 1-1,-1 0 1,0 13-1,2-19 105,1-1 0,-2 0 0,1 1 0,0-1 0,-1 0 0,0 5-1,-6-3-653,3-2 302,3-2 396,1-1-1,-1 1 1,1 0 0,0 0-1,-1 0 1,1 0 0,0-1 0,0 1-1,0 0 1,0 0 0,0 0-1,0 0 1,0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3328,'-11'0'910,"15"0"-371,17 0-297,-20 0-231,1 0 1,0 0 0,-1 0 0,1 1 0,0-1 0,0 0 0,-1 1 0,1-1 0,-1 1-1,1-1 1,0 1 0,-1 0 0,1 0 0,-1-1 0,0 1 0,3 2 0,5 4 52,-5-5-8,0 0 0,1 0 0,-1 0 0,1 0 0,-1 0 0,1-1 0,-1 0 0,1 0 0,0-1 0,0 1 0,8-1 0,-6 1 72,0 0 1,1 0-1,-1 0 0,0 1 0,0 0 0,0 1 0,0 0 1,0 0-1,8 5 0,-6-3-14,1-1 0,0 1 1,13 3-1,-2-4 57,-18-4-147,0 0 1,1 1-1,-1-1 0,0 1 0,0 0 1,0 0-1,1 0 0,-1 0 0,0 1 0,0-1 1,-1 1-1,1 0 0,0 0 0,-1 0 1,1 0-1,-1 0 0,1 1 0,-1-1 1,4 6-1,-4-6 18,-1 1 0,1 0 0,-1 0 0,1 0 0,-1 0 1,0 0-1,0 0 0,0 0 0,-1 0 0,1 1 0,-1-1 0,0 0 0,1 4 1,-2 0 103,0 0 0,-1 0 0,1 0 0,-1-1 0,-5 12 0,-42 108 862,47-123-984,0 1 0,0 0 0,0-1 0,0 1 0,0-1-1,-1 0 1,1 0 0,-1 0 0,0 0 0,-6 5 0,-6 5 119,-20 34 358,33-46-581,1 0-1,0 0 1,-1 1 0,1-1 0,0 0-1,0 1 1,0-1 0,0 1 0,0-1-1,0 1 1,1 0 0,-1-1 0,0 1-1,1 0 1,-1-1 0,1 1-1,0 0 1,-1 0 0,1 2 0,0 12-992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5472,'-32'0'2496,"32"16"-2176,-17-16 672,17 17-608,-16-17 256,0 16 192,-1-16-608,17 16-8672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33 199 3392,'-28'14'1088,"24"-12"-805,5 1-129,3 0-26,0 0 0,0 0 0,0-1 1,0 1-1,0-1 0,0 0 0,0 0 0,1 0 0,-1-1 0,1 0 0,0 0 0,7 1 0,10 0 269,35-1 0,-35-1-152,3-1-112,0-2-1,0 0 1,0-2-1,-1-1 1,0-1 0,41-17-1,-46 18-57,-13 4-73,0 0 0,0 0 1,0-1-1,0 1 1,-1-1-1,1 0 0,-1-1 1,7-4-1,23-39 313,-34 46-301,0 0 1,0 0-1,0 0 1,0 0-1,0 0 0,-1 0 1,1 0-1,0 0 1,-1-1-1,1 1 1,-1 0-1,0 0 1,1-1-1,-1 1 1,0 0-1,0-1 0,1 1 1,-1 0-1,0-1 1,-1 1-1,1 0 1,0 0-1,0-1 1,0 1-1,-1 0 0,1-1 1,-1 1-1,1 0 1,-1 0-1,0-2 1,-2-4 49,3 5-53,-1 0 0,0 0 1,1 0-1,-1 1 0,0-1 0,0 0 1,0 0-1,0 1 0,0-1 1,0 1-1,0-1 0,-1 1 1,1 0-1,-1-1 0,1 1 0,-3-2 1,-9-7 14,6 2-9,5 6-9,1 0 0,-1 0 1,1 1-1,-1-1 0,0 0 0,1 1 1,-1 0-1,-2-2 0,-3 1 40,0 0-1,0 1 1,-1 0 0,1 0 0,0 1-1,0-1 1,-13 3 0,-6-2 39,17 0-67,0 1 0,0 0 0,1 0 0,-1 0 0,0 1 0,0 1 0,1 0 0,-1 0 0,1 0 0,0 1 0,-12 7 0,6-3-60,-1 1 0,1 0-1,0 0 1,1 2-1,0 0 1,-13 14 0,11-7 186,0 1 1,2 0 0,-20 37-1,30-49-107,1 0 0,1 0 0,-1 1 0,1-1-1,0 0 1,1 1 0,0-1 0,1 14 0,0 1 38,-2-18-59,1-1 0,0 1-1,1 0 1,-1-1 0,1 1 0,0-1-1,0 1 1,0-1 0,0 0 0,0 1-1,4 5 1,-1-3 4,1-1 0,0 1 0,1-1 0,9 8 0,-12-11-20,20 18 33,-14-11-23,0-1 0,0 0 0,1-1 0,0 0 0,21 10 0,-11-9-7,1-2 1,0 0-1,1-1 1,27 2-1,-5 0-176,-26-4 91,11 2-379,-23-6 31,0 1-1,0-1 0,10-3 0,-10 3-45,-1-1 0,1 1 1,11 0-1,-13 1-98,1 0 0,-1 0 1,1-1-1,7-1 0,-10 1 382,0 0 0,0 0 0,0 0-1,-1 0 1,1 0 0,0 0 0,-1-1 0,1 1 0,1-3-1,-3 4 184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4320,'-17'-49'1952,"34"49"-1696,-17-16 1760,16 16-1152,0 0 928,17 0-1056,0 0-320,16 0-256,17 0 352,-17 16-288,0-16-1152,0 0 512,0 0-4800,0 0 2880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394 525 4160,'-14'0'1333,"12"1"-997,2 9-160,-2 7 136,0 0 0,0 1 0,-6 17 0,2 6 296,-36 179 721,22-121-882,17-84-250,0-1 1,-1 0-1,0 0 0,-1 0 1,0-1-1,-1 0 0,-14 22 1,3-7 294,8-14-171,-15 20 0,19-29-236,1 0 1,-1-1-1,1 1 1,-1-1 0,0 0-1,-1-1 1,-8 5-1,-2 1 58,-24 10 114,37-18-262,0 0 0,0-1 0,0 1 0,-1-1 1,1 1-1,0-1 0,0 0 0,-1 0 0,1 0 0,0 0 0,-4-2 1,3 1-106,-1 0 1,1-1 0,0 0-1,0 0 1,-5-3 0,-10-12-387</inkml:trace>
  <inkml:trace contextRef="#ctx0" brushRef="#br0" timeOffset="1">345 33 5408,'0'-33'2912,"16"50"-5984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1327 2560,'0'0'832,"0"3"-517,0 8 26,0-8 1339,-2-3-651,1 0-982,0-1 1,1 1-1,-1 0 0,1 0 1,-1 0-1,1 0 1,-1-1-1,1 1 0,-1 0 1,1 0-1,-1-1 0,1 1 1,-1 0-1,1-1 0,0 1 1,-1 0-1,1-1 0,0 1 1,-1-1-1,1 1 0,0-1 1,-1 1-1,1-1 0,0 1 1,0-1-1,-1 0 0,-3-22 741,4 15-823,0 0 0,1-1 0,3-15-1,1 1 70,4-41 0,-7 39 74,9-46 63,-7 35-244,11-79-302,18-46-68,-17 50 382,1-2 48,15-34 333,-27 127-193,1 0 1,1 0 0,0 1 0,2 0-1,14-26 1,4 5 265,37-45 0,-56 75-323,-4 4-5,1 0 0,0 0 0,8-7 0,28-11 159,-19 3-99,-20 19-117,0-1-1,0 1 1,0 0-1,1 0 1,-1 0 0,1 0-1,-1 0 1,1 1-1,0-1 1,3-1-1,22-9-59,-20 8 35,-8 3 16,0 1 1,1 0-1,-1 0 1,0 0-1,0-1 0,1 1 1,-1 0-1,0 0 1,0 0-1,1 0 0,-1 0 1,0-1-1,1 1 0,-1 0 1,0 0-1,1 0 1,-1 0-1,0 0 0,1 0 1,-1 0-1,0 0 1,1 0-1,-1 0 0,0 1 1,1-1-1,-1 0 1,0 0-1,1 0 0,-1 0 1,0 0-1,0 1 1,1-1-1,-1 0 0,1 1 1,-2 0-6,0 0 1,0 1-1,0-1 1,-1 0 0,1 0-1,0 0 1,0 0-1,-1 0 1,1 0-1,-1 0 1,1 0-1,-1 0 1,-2 0 0,-19 14-31,18-10 61,0 1 1,1 0 0,-7 11-1,3-5 49,6-10-165,0 1 0,1-1 1,-1 1-1,1 0 0,-1-1 1,1 1-1,0 0 0,0 0 1,0 0-1,0 0 0,0 0 1,1 0-1,0 0 0,-1 0 1,1 0-1,0 0 0,1 4 1,-1-1-91,-1-3 80,1 0 0,0 0 0,0 0 1,0 1-1,1-1 0,-1 0 0,0 0 1,1 0-1,0 0 0,0 0 0,0-1 1,0 1-1,1 0 0,-1 0 0,1-1 1,-1 1-1,4 3 0,0-1 9,-1 1 0,1-1 0,-1 1 0,3 5 0,-4-5 58,1 0 0,0-1 0,0 1 1,5 4-1,-5-6 39,0 0 1,-1 0 0,0 0-1,0 1 1,0-1-1,0 1 1,-1 0 0,3 5-1,-4-7 17,0 0 0,-1-1 0,1 1 0,-1 0-1,1 0 1,-1 0 0,0 0 0,0 0 0,0 0-1,0 0 1,-1 0 0,1-1 0,-1 1 0,1 0-1,-1 0 1,-2 4 0,-24 33 372,10-17-89,12-16-158,0-1 0,0 0 0,0 0 1,-1 0-1,0-1 0,0 1 0,-1-2 0,-12 9 1,4-4 95,11-6-203,0-1 0,0 0 0,0 0 0,-1 0 0,-7 2 0,-2 1-19,7 0-5,3-4 36,-3-7 31,6 6-79,-1-3 6,4 0-372,9-11-476,-5 1-1876,-6 12 2576,1 1-1,0 0 1,0-1 0,0 1-1,0 0 1,-1-1 0,1 1 0,0 0-1,0 0 1,0 0 0,0 0-1,0 0 1,1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3136,'0'-16'1440,"32"16"320,-15 0-1088,-1 16 928,0 17-928,1-17 64,16 17-416,-17 0 0,0 0-192,17-1 0,-16 1-64,-1-16 96,0 15-96,-16-15-1728,17-17 928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3488,'-16'0'1568,"-17"16"-1344,17 1 992,-1 16-704,-15-17 768,-1 17-736,0-1-192,0 1-224,0 0 32,17-17-96,-17 1 256,17 16-192,0-33-1856,32 0-4992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4576,'38'0'2032,"-16"0"-1595,-22 0-404,0-1-1,1 1 1,-1 0 0,0 0-1,1 0 1,-1 0-1,0 0 1,1 0 0,-1 0-1,0 0 1,1 1-1,-1-1 1,0 0 0,1 0-1,-1 0 1,0 0 0,1 0-1,-1 0 1,0 1-1,0-1 1,1 0 0,-1 0-1,0 1 1,0-1-1,1 0 1,3 6 261,0 0-1,-1 0 0,1 0 1,-1 0-1,-1 1 1,1-1-1,2 13 0,0-4-69,3 4 160,-16 0 21,6-2-216,3-14-135,-1-1 0,0 1 0,0-1 0,0 1 1,-1-1-1,1 1 0,-1-1 0,1 1 0,-3 3 1,-10 11 183,12-16-242,-1 0 0,1 1 0,-1-1 0,1 0 1,0 1-1,0-1 0,0 1 0,0 0 0,0-1 0,0 1 0,0 0 0,1-1 0,-1 1 0,1 0 0,-1 0 0,1 0 0,0 0 0,-1-1 1,1 4-1,0-4-1,0 0 1,1 0 0,-1-1 0,0 1-1,0 0 1,0-1 0,1 1 0,-1 0-1,0-1 1,1 1 0,-1 0 0,1-1 0,-1 1-1,1-1 1,-1 1 0,1-1 0,-1 1-1,1-1 1,-1 1 0,2 0 0,20 8-39,-13-7-54,0 0 1,0 0 0,18-1-1,19-1-137</inkml:trace>
  <inkml:trace contextRef="#ctx0" brushRef="#br0" timeOffset="1">263 361 3488,'-17'0'1568,"34"0"-1344,16 0 1184,-1 0-800,1 0 64,16 17-448,0-34 352,1 17-320,-1 0-3584,0 0 1824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4480,'-17'0'2016,"1"49"-1728,0-32 800,16 15-640,-17-15 128,17 16-384,-16-1 32,16 1-128,0-17 96,0 17-128,16-16-1216,1-1 608,-1-16-3296,0 0 2144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4640,'-13'0'1504,"12"0"-1494,1 0 1,0 0-1,0 0 0,0 0 1,0 0-1,0 0 1,0 0-1,0 0 0,0 0 1,0 0-1,0 0 0,-1 0 1,1 0-1,0 0 1,0 0-1,0 0 0,0 0 1,0 0-1,0 0 1,0 0-1,0 0 0,0 0 1,0 0-1,-1 0 0,1 0 1,0 0-1,0 0 1,0 0-1,0 0 0,0 0 1,0 0-1,0 0 1,0 0-1,0 1 0,0-1 1,0 0-1,0 0 0,0 0 1,0 0-1,0 0 1,0 0-1,0 0 0,0 0 1,0 0-1,0 0 1,0 1-1,0-1 0,0 0 1,0 0-1,0 0 0,0 0 1,0 0-1,0 0 1,0 0-1,0 0 0,0 1 1,0 108 2698,0-108-2704,0 0 0,0 1 1,0-1-1,0 0 0,0 1 0,1-1 0,-1 0 0,1 1 0,-1-1 1,1 0-1,-1 0 0,1 0 0,-1 1 0,1-1 0,0 0 1,0 0-1,0 0 0,0 0 0,0 0 0,0 0 0,0 0 1,0-1-1,0 1 0,0 0 0,0-1 0,0 1 0,1 0 0,0 0 1,7 3 25,7 10 92,-15-12-114,1 0-1,0 0 1,0-1-1,0 1 1,0-1-1,0 1 1,0-1-1,0 0 1,3 1-1,4 0-139,1 0 0,-1-1-1,1-1 1,-1 0 0,1 0-1,-1-1 1,18-3 0,-5-7-360,-9 9 264,-12 2 202,1 0 0,-1-1 1,1 1-1,0 0 0,-1-1 0,1 1 1,-1 0-1,1-1 0,-1 0 1,1 1-1,-1-1 0,0 0 0,1 0 1,-1 0-1,0 0 0,1 0 0,-1 0 1,0 0-1,0 0 0,1-3 0,2-3-78,-4 7 96,0-1 0,0 1 0,0 0-1,0-1 1,0 1 0,1-1 0,-1 1 0,0-1 0,0 1 0,1-1 0,-1 1 0,0 0 0,1-1 0,-1 1 0,0 0 0,1-1 0,-1 1 0,0 0 0,1-1 0,-1 1 0,1 0 0,-1 0 0,1 0 0,-1-1 0,0 1 0,1 0-1,-1 0 1,1 0 0,-1 0 0,1 0 0,-1 0 0,1 0 0,-1 0 0,1 0 0,0 0 0,2 0-132,-3 3 91,-1-1 88,1 1 0,-1-1 0,1 0 0,-1 1-1,0-1 1,0 0 0,0 1 0,0-1 0,0 0-1,-1 0 1,-1 3 0,0-2 75,1 1 0,0 0 1,0-1-1,0 1 0,1 0 0,-1 0 1,1 0-1,-1 4 0,-7 55 594,-15 16-255,2 3-204,9-41-134,-20 79 115,27-95-89,0 0 0,-1 0 0,-2 0-1,-13 25 1,20-45-94,-1-1-1,1 0 1,-1 1 0,0-1-1,-1 0 1,1-1-1,-1 1 1,0-1-1,0 1 1,0-1-1,-6 3 1,-8 4 80,17-10-124,0 0-1,1 0 1,-1 0 0,0-1-1,0 1 1,0 0-1,0 0 1,0-1 0,1 1-1,-1 0 1,0-1 0,0 1-1,0-1 1,-5-2 4,1 0-103,-1 0 0,0 0 0,1 0 0,-1-1 0,-6-6 0,9 7 4,1 0 0,0 0 0,0 0 0,0 0-1,0 0 1,0 0 0,1 0 0,0-1 0,-1 1 0,1-1-1,0 1 1,0-7 0,-5-50-2250,-8-5 709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1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4896,'41'-14'1584,"-40"13"-1523,1 1-1,-1-1 1,1 1 0,-1 0 0,1 0 0,-1-1-1,1 1 1,-1 0 0,2 0 0,12 0 56,1-1 304,0 0 1,0 2-1,25 3 0,-19 7 59,-1-6-130,-16-4-297,0 0 0,0 1 0,-1-1 0,1 1 0,0 0-1,5 3 1,5 5 35,-11-9-67,-1 1 0,0 0 1,0 1-1,0-1 0,0 0 0,0 1 0,-1-1 0,1 1 1,-1 0-1,1 0 0,-1 0 0,0 0 0,2 4 0,-2-2 14,-1-4-19,-1 0-1,1 0 0,-1-1 0,1 1 0,-1 0 0,0 0 0,1 0 0,-1 0 0,0-1 0,0 1 0,0 0 0,0 0 0,0 1 0,-9 16 294,2-7-204,3-5-58,1 0 1,-1-1 0,0 1-1,0-1 1,0 0-1,-1-1 1,0 1 0,-7 5-1,8-8-50,0 1-1,0-1 0,0 1 1,1 1-1,-1-1 0,1 0 0,-6 8 1,7-7-17,0 0 0,1 0-1,-1 0 1,1 0 0,0 0 0,0 0 0,0 0 0,1 0 0,0 1 0,0 7 0,0-6 5,2 0 1,-1 0 0,0 0-1,1 0 1,0 0 0,1 0-1,-1-1 1,1 1-1,0-1 1,1 0 0,-1 0-1,6 6 1,3 5-44,-5-9 47,-1 1-1,0 1 1,0-1-1,-1 1 1,0 0 0,-1 1-1,5 13 1,-3 9 16,-5-27-5,0-2 10,0 0 1,0 0 0,-1 0-1,1 0 1,-1 0 0,1 0 0,-1 0-1,0 0 1,0 0 0,0 0-1,-1 0 1,1 0 0,-1 0-1,0 0 1,1 0 0,-1 0-1,-1 0 1,-1 4 0,-2 2 27,-1 1 0,0-1 0,0-1 1,-1 1-1,-9 9 0,12-15-18,1 0 1,-1 1-1,0-2 1,0 1-1,0 0 1,0-1-1,0 0 1,0 0-1,-9 3 1,-2 1 51,-10 7 23,19-9-92,-1-1 1,1 0-1,-1 0 1,-8 1-1,13-3-3,1-1-1,-1 0 1,0 0 0,1 1-1,-1-1 1,0-1-1,0 1 1,1 0-1,-1 0 1,0-1 0,0 1-1,1-1 1,-1 1-1,1-1 1,-1 0-1,0 1 1,1-1 0,-1 0-1,1 0 1,0 0-1,-1 0 1,1 0-1,0-1 1,0 1-1,-1 0 1,1-1 0,0 1-1,0-1 1,1 1-1,-1-1 1,0 1-1,0-1 1,1 1 0,-1-1-1,1 0 1,-1-1-1,1 2 3,0 0 0,0 0-1,0 0 1,0 0 0,0 0 0,1 0-1,-1 0 1,0 0 0,0 0-1,1 0 1,-1 0 0,1 0-1,-1 0 1,1 0 0,-1 1 0,1-1-1,-1 0 1,1 0 0,1 0-1,17-9 23,-2 3-71,7-9-149,-18 11 15,0 0-1,1 1 0,-1 0 1,13-6-1,25-6-2533,-9 0 753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6048,'14'-14'1952,"-14"14"-1939,0 0 1,0 0-1,0 0 1,0-1 0,0 1-1,0 0 1,0 0-1,0 0 1,0 0-1,0 0 1,1 0 0,-1 0-1,0 0 1,0 0-1,0-1 1,0 1-1,0 0 1,0 0 0,0 0-1,0 0 1,1 0-1,-1 0 1,0 0-1,0 0 1,0 0-1,0 0 1,0 0 0,0 0-1,1 0 1,-1 0-1,0 0 1,0 0-1,0 0 1,0 0 0,0 0-1,0 0 1,1 0-1,-1 0 1,0 0-1,0 0 1,0 0 0,0 0-1,0 1 1,0-1-1,0 0 1,0 0-1,1 0 1,-1 0 0,0 0-1,0 0 1,0 0-1,0 0 1,0 0-1,0 1 1,0-1 0,0 0-1,11 11 547,-8-8 555,-3-1-294,0 94 1259,1-87-2083,0-1 1,1 0 0,0 1-1,0-1 1,1 0-1,0 0 1,1 0-1,7 11 1,-5-6-232,-3-10-99,0 0 1,-1-1-1,1 1 0,0-1 0,1 0 1,-1 0-1,0 0 0,0 0 1,1 0-1,-1-1 0,1 0 0,5 2 1,2-8-1573,-6 1 951,-3 4 763,-1-1 0,0 1 0,1 0 0,-1-1 1,1 1-1,-1 0 0,1 0 0,-1 0 0,3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3232,'0'-33'6960,"0"30"-6448,-1 3-484,1-1 0,0 1 0,0-1 1,0 1-1,0-1 0,0 1 0,1-1 1,-1 1-1,0-1 0,0 1 0,0-1 1,0 1-1,0-1 0,1 1 0,-1-1 1,0 1-1,1-1 0,-1 1 0,0 0 1,0-1-1,1 1 0,-1 0 0,1-1 1,-1 1-1,0 0 0,1-1 0,-1 1 1,1 0-1,-1 0 0,1-1 0,-1 1 1,1 0-1,-1 0 0,1 0 0,-1 0 1,1 0-1,-1 0 0,1 0 0,-1 0 1,1 0-1,-1 0 0,1 0 0,-1 0 1,1 0-1,0 0 0,19-3 433,-11 0-353,-3 0-45,1 1 1,-1 0 0,1 1 0,-1 0 0,1 0 0,0 0-1,9 1 1,55 3 230,11 8-54,49-6 117,14 6-128,271-7 25,-256-5-193,172-9 32,-227 6-58,-25 1-16,222-13 90,-23 0 136,-254 16-134,1 0 0,-1-2 0,0-1 0,38-9 0,-46 7 120,35-5 1,-23 9-3586,-42 1 1424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3136,'0'-1'127,"0"-1"1,0 0-1,1 0 0,-1 0 1,0 1-1,1-1 0,0 0 1,-1 1-1,1-1 0,0 0 1,1-2-1,4-8 78,-3 0 49,-3 11-222,0 0-1,1 0 1,-1 0 0,0 0 0,0 0 0,1 0 0,-1 0 0,0 0 0,1 0 0,-1 0 0,1 1-1,-1-1 1,1 0 0,0 0 0,-1 0 0,1 1 0,0-1 0,-1 0 0,1 1 0,0-1-1,0 1 1,0-1 0,-1 1 0,1-1 0,0 1 0,2-1 0,0-1 110,1-1 1,-1 1-1,0-1 1,0 0-1,0 1 1,3-5-1,-2 2-9,1 0 1,0 1-1,7-6 0,-6 6-26,-1 0 0,1 0-1,0 1 1,0 0 0,0 0-1,0 0 1,1 1 0,-1 0-1,1 0 1,9-1 0,-11 3-75,2 0 32,0 0-1,-1 0 1,1 1 0,-1-1-1,8 3 1,-12-2-37,-1 0 1,1-1 0,0 1 0,0 0 0,-1 0-1,1 0 1,0 0 0,-1 1 0,1-1-1,-1 0 1,0 1 0,1-1 0,-1 1 0,0-1-1,0 1 1,0 0 0,0-1 0,0 1-1,0 0 1,1 3 0,-1 3 40,1-1 0,-2 1 0,1 0 1,-1-1-1,-1 14 0,1 0 19,0-1 38,0-9-60,0 1-1,0-1 0,-1 0 1,0 1-1,-1-1 0,0 0 0,-1 0 1,-5 12-1,8-21-56,-3 5 2,1 0 0,-1 0 0,-1 0 0,1 0 0,-1 0 0,0-1 1,0 0-1,-1 0 0,0 0 0,0 0 0,-1-1 0,1 0 0,-10 7 0,-3-1 102,-1-1 0,-37 15 0,54-24-103,0 0-1,0-1 1,0 1-1,0-1 0,0 0 1,0 1-1,0-1 1,0 0-1,0 0 0,0-1 1,0 1-1,0 0 1,0-1-1,0 1 0,0-1 1,0 1-1,1-1 1,-1 0-1,0 0 0,0 0 1,1 0-1,-1 0 1,0 0-1,1-1 0,-3-1 1,0-2-39,0-1 0,0 1 0,0-1 0,0 0 1,-3-10-1,3 9-63,4 6 81,-1-1 1,1 1-1,0 0 0,0 0 0,0 0 1,0 0-1,0 0 0,0 0 0,0 0 1,0 0-1,0-1 0,1 1 1,-1 0-1,0 0 0,1 0 0,-1 0 1,1 0-1,-1 0 0,1 0 1,-1 0-1,1 0 0,0 0 0,-1 1 1,1-1-1,0 0 0,0 0 0,1 0 1,-1 0-13,-1 0 21,0 1 1,0 0-1,0 0 1,0 0-1,0 0 0,0 0 1,0 0-1,1 0 0,-1-1 1,0 1-1,0 0 1,0 0-1,0 0 0,0 0 1,0 0-1,0 0 0,0 0 1,0 0-1,1 0 1,-1 0-1,0 0 0,0 0 1,0 0-1,0 0 0,0 0 1,0 0-1,1 0 1,-1 0-1,0 0 0,0 0 1,0 0-1,0 0 1,0 0-1,0 0 0,1 0 1,-1 0-1,0 0 0,0 0 1,0 0-1,0 0 1,0 0-1,0 0 0,0 0 1,1 0-1,-1 0 0,0 0 1,0 0-1,0 0 1,0 1-1,0-1 0,0 0 1,0 0-1,0 0 1,0 0-1,0 0 0,0 1 1,26 15-151,-2-2 231,-11-6-52,1 1-1,0-2 1,1 0-1,24 8 1,-6-9-874,-16-2 455,-10-2-250,0 0 0,-1 0 0,1-1 0,0 0 0,8 0 0,17-1-1511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4640,'-49'0'2112,"0"0"-1824,49 17 1088,-33-1-800,17 0 416,0 17-608,-17 16 160,16 0-320,1 17 128,16 0-192,16-17 224,-16 16-256,17-32-32,16 0-64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 2912,'-14'-14'923,"12"12"-550,-1 2 86,-6-1 840,19 0-76,-6 1-1059,0 0 0,1 0 0,-1 1-1,0-1 1,0 1 0,6 1 0,-5 1-140,2 0 44,-1 1 0,1-1 0,-1 1 0,0 0 0,6 5 0,11 11 186,-21-19-256,0 0 1,0 0-1,-1 0 0,1 1 0,-1-1 0,1 0 0,-1 1 0,1-1 1,-1 1-1,0-1 0,0 1 0,0 0 0,0-1 0,0 1 0,0 0 0,0 0 1,-1 0-1,1 0 0,0 0 0,-1-1 0,0 1 0,1 0 0,-1 0 1,0 3-1,0 4-13,0 0 71,0 0-1,-2 13 1,1-18-32,0 0 0,0-1 0,-1 1 0,1-1 0,-1 0 0,0 1 0,0-1 0,-3 5 0,-2 1 10,0 0 0,-1-1 1,0 0-1,0-1 0,-1 1 0,-10 6 1,-25 8 93,6 5-54,9-12-40,-11 7-34,37-20-6,0 0-1,0 0 1,1 1-1,-1-1 0,0 1 1,1 0-1,-1 0 1,1 0-1,-3 5 0,3-5 17,-3 12 75,5-15-81,0 1 1,0 0-1,1 0 0,-1-1 0,0 1 0,0 0 1,1-1-1,-1 1 0,0 0 0,1-1 1,-1 1-1,0 0 0,1-1 0,-1 1 0,1-1 1,-1 1-1,2 0 0,-2 0-1,0-1 1,1 0-1,-1 0 0,0 0 0,0 1 1,1-1-1,-1 0 0,0 0 1,0 0-1,1 1 0,-1-1 0,0 0 1,1 0-1,-1 0 0,0 0 1,1 0-1,-1 0 0,0 0 0,1 0 1,-1 0-1,0 0 0,1 0 1,-1 0-1,0 0 0,1 0 0,5 1 14,-1 0-1,1 0 0,-1 0 0,6 3 1,-4-2-57,-1 0 0,0-1 0,1 0 1,8 1-1,37-2-4786,-36 0 2959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4896,'-17'-17'2208,"34"17"-1920,-1 0 1056,1 17-800,-1-17-288,17 0-192,0 16-64,-1-16 0,1 16-3744,0 1 2048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3968,'0'0'1802,"2"0"-1375,9 0 576,-8 0 1029,0 3-1622,24 24 220,-24-24-513,-3 0-53,0 24-5,0-24 42,-2-3-71,1 0-29,0 0-1,1-1 1,-1 1 0,1 0-1,-1 0 1,0 0 0,1 1-1,-1-1 1,1 0 0,-1 0-1,0 0 1,1 0 0,-1 0-1,1 1 1,-1-1 0,1 0-1,-1 1 1,0-1 0,1 1-5,-1 0 1,1-1-1,0 1 0,-1 0 1,1-1-1,0 1 1,0 0-1,0-1 1,-1 1-1,1 0 1,0-1-1,0 1 0,0 0 1,0 0-1,0 2-118,3-3-22,24 0-979,-5 0-2991,8 0 1319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2144,'0'0'699,"0"-2"-417,0 1-234,0 1-1,0-1 0,0 1 1,0 0-1,0-1 0,0 1 1,0-1-1,0 1 0,0 0 1,0-1-1,0 1 0,0-1 1,0 1-1,1 0 0,-1-1 1,0 1-1,0-1 0,0 1 1,0 0-1,1-1 0,-1 1 1,0 0-1,0-1 1,1 1-1,-1 0 0,0-1 1,1 1-1,-1 0 0,0 0 1,1 0-1,-1-1 0,0 1 1,1 0-1,-1 0 0,1 0 1,-1 0-1,0-1 0,1 1 1,-1 0-1,1 0 0,-1 0 1,0 0-1,1 0 0,-1 0 1,1 0-1,-1 0 0,0 0 1,4 1 2399,10-1-1279,-12 0-1088,-1-1-1,1 1 1,-1 0-1,1 0 1,-1-1-1,1 1 1,-1-1-1,1 1 1,-1-1-1,1 0 1,1-1-1,8-3-9,60-14 346,-66 17-419,1 0-23,0 0 0,1 0 0,-1 1-1,1 0 1,11-1 0,56 2 479,-71-1-385,0 1-78,-12 1-2224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3072,'0'-14'1376,"14"28"640,-28 1-992,14-1-576,0 14-128,0-13-192,-14 13 192,14 1-192,-14-1 96,14 1-128,0-15 96,0 0-128,0 1-224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 3072,'-1'-9'987,"-2"15"-201,-5 9 427,6-13-1079,1 0-1,-1 0 0,1 1 1,-1-1-1,1 0 0,0 1 1,0-1-1,0 1 0,0-1 0,0 1 1,0-1-1,1 1 0,-1 0 1,1-1-1,0 4 0,-3 12 257,-1-3-73,2-10-213,1 1-1,-1 0 1,1 0-1,0 0 1,0 7 0,2 0 0,-1-6-74,0 1 1,0-1-1,-1 0 0,-1 8 1,-12 39-218,4-34 336,8-9-86,2-10-54,0 0 1,0 1-1,-1-1 1,1 1-1,0-1 1,-1 0-1,1 1 1,-1-1-1,1 0 1,-1 0-1,1 1 1,-1-1-1,0 0 0,0 0 1,0 0-1,1 0 1,-1 0-1,0 0 1,0 0-1,-2 2 1,-7 1 56,8-3-42,0 0 0,0 0 0,0 0 0,0 0 0,0 0 0,0 1 0,0-1 0,-1 2 0,1-1-13,0-1-1,0 1 0,0-1 0,0 1 1,0-1-1,0 0 0,0 0 1,0 0-1,0 0 0,-4 1 0,5-2-12,1 0 1,-1 0-1,1 0 0,-1 0 0,1 0 0,-1 0 0,1 0 0,-1 0 0,0 0 0,1 0 0,-1 0 0,1 0 0,-1 0 0,1 0 0,-1 0 0,1-1 0,-1 1 0,1 0 0,-1 0 0,1-1 0,-1 1 0,1 0 1,-1-1-1,1 1 0,0 0 0,-1-1 0,1 1 0,-1-1 0,1 1 0,0-1 0,0 1 0,-1-1 0,1 1 0,0-1 0,0 1 0,-1-1 0,1 1 0,0-1 0,0 1 0,0-1 0,0 1 0,0-1 1,0 1-1,0-1 0,0 1 0,0-2 0,0-10-110,0 12 104,0 0 0,0 0 0,0 0 1,0-1-1,0 1 0,0 0 0,0 0 1,0 0-1,1-1 0,-1 1 0,0 0 0,0 0 1,0 0-1,0-1 0,0 1 0,0 0 1,0 0-1,1 0 0,-1 0 0,0 0 0,0-1 1,0 1-1,0 0 0,1 0 0,-1 0 1,0 0-1,0 0 0,0 0 0,1 0 1,-1 0-1,0 0 0,0 0 0,0 0 0,1 0 1,18-12-207,-13 7 126,1 1 1,0-1 0,0 2-1,14-6 1,-17 8 57,1 0 0,0 1 0,0 0 1,0 0-1,0 0 0,0 1 0,-1 0 0,1 0 0,0 0 0,0 0 0,6 3 1,-7-2 19,-2-2 9,0 1 0,-1-1-1,1 1 1,-1-1 0,1 1 0,-1 0-1,0 0 1,1 0 0,-1 0 0,0 0 0,1 0-1,-1 0 1,0 0 0,0 0 0,0 0-1,0 1 1,0-1 0,0 0 0,1 3 0,2 4 14,-2-5 38,0 0 0,0 0 0,0 1 0,-1-1-1,1 1 1,-1-1 0,1 5 0,1 3 225,-2-9-266,0 0-1,-1 0 1,1 0 0,0 1-1,-1-1 1,0 0-1,1 0 1,-1 0 0,0 0-1,0 0 1,0 0-1,0 1 1,-1-1 0,1 0-1,-1 0 1,0 3 0,-1 2-57,-1 13-57,3-18 144,0 0 0,0 0 0,0 1 0,-1-1 0,1 0 0,0 0 0,-1 0 0,0 0 0,0 0 0,0 0 0,0 0 0,0 0 0,0 0 0,0 0 0,0 0 0,-3 2 0,2-2 6,0-1-1,0 1 0,-1 0 0,1-1 1,-1 1-1,1-1 0,-1 0 1,-4 1-1,6-1-57,0-1 0,-1 1 1,1-1-1,0 0 0,0 0 1,-1 0-1,1 0 0,0 0 1,-1 0-1,1 0 0,0 0 1,-1 0-1,1 0 0,0-1 1,0 1-1,-1-1 0,1 1 0,0-1 1,0 1-1,0-1 0,-1 0 1,-1-1-1,2 0-37,0 1 1,-1-1-1,1 0 0,0 0 0,0 0 1,0 0-1,0 0 0,0 0 0,1 0 1,-1 0-1,1 0 0,-1-4 0,-1-34-3034,2 0 1195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4096,'194'0'235,"-184"0"-209,-1-1 1,1 0-1,15-4 1,11-2 203,43 2 84,-42 1-138,120-6 368,2 2-392,-88 3-107,65-1 62,20-5-27,0 6 5,24-6-26,1 8-46,37 0 70,16-8 184,-111 8-161,252-13 124,1159-66-124,-492 66-120,-1021 16 23,165 0 34,287 1 11,1 17 14,-91 9 82,-12-9-49,42 3-32,-31 6-53,12-6-83,-51-4 44,-208-7 34,85 5 20,19-9-6,-120-4-18,242 9 4,-6-6 10,-179 0-16,333 1-4,-184-17-1,3 9 42,546 2 502,-628 2-400,-115 4-22,147 2 55,-191-8-185,135 3-43,-159 2 124,32 1 45,-82-6-94,0-1-1,-1 0 0,1-1 0,-1 0 1,16-6-1,10-8 52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4320,'0'-10'1717,"0"18"-1109,3-3 139,-2-2-622,1-1 1,0 1 0,-1 0-1,0 0 1,0 0 0,0 0 0,0 0-1,0 0 1,-1 0 0,1 0-1,-1 1 1,0-1 0,0 0-1,0 6 1,0-8-134,-1 2 40,1-1 0,0 1 0,0 0-1,-1-1 1,0 1 0,1-1 0,-1 1 0,0-1 0,-2 4 0,2-5-26,0 1 1,1-1 0,-1 0 0,0 1 0,1-1-1,-1 0 1,1 1 0,0-1 0,0 0 0,-1 1 0,1-1-1,0 1 1,0-1 0,0 0 0,0 1 0,1-1-1,-1 1 1,1 1 0,4 9 44,-4-11-47,0 1 0,0-1 1,-1 0-1,1 1 0,0-1 1,-1 0-1,0 1 0,1-1 1,-1 0-1,0 1 0,0-1 0,1 2 1,-2-2 4,1-1 0,0 1 1,0-1-1,0 1 0,0-1 1,0 1-1,0 0 0,0-1 1,0 1-1,0-1 0,1 1 0,-1-1 1,0 1-1,0-1 0,0 1 1,0-1-1,1 1 0,-1-1 1,0 1-1,1-1 0,-1 1 1,0-1-1,1 0 0,-1 1 1,1-1-1,-1 1 0,0-1 1,1 0-1,-1 1 0,1-1 0,-1 0 1,1 0-1,-1 0 0,1 1 1,-1-1-1,1 0 0,-1 0 1,1 0-1,0 0 0,-1 0 1,1 0-1,-1 0 0,1 0 1,-1 0-1,1 0 0,-1 0 1,1 0-1,0 0 0,2-1-156,0 0 0,-1-1 0,1 1 0,-1 0 0,1-1 0,-1 1 0,1-1 0,-1 0 0,4-3 0,6-5-1943,2 8 618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2912,'2'-12'965,"-2"12"-926,0-1 0,1 1 0,-1 0 0,1 0 0,-1-1 0,1 1 0,-1 0 0,1 0 0,-1 0 0,1 0 0,-1-1 0,1 1 0,-1 0 0,1 0 0,-1 0 0,1 0 0,-1 0 0,2 0 1,2 3 1143,12 13 199,-1 0-1,21 33 0,-31-41-1205,-1 1-1,0-1 0,0 1 0,-1 0 0,3 16 0,-1-8 49,-1 2-103,0-1 0,-2 1 0,0-1 0,-1 1 0,-1 0 0,0-1 0,-2 1 0,0 0 1,-7 27-1,6-31-79,-1 0 0,0-1 0,-1 1 0,0-1 0,-1-1 0,-1 1 1,0-1-1,-1 0 0,-17 21 0,-11 6-266,29-31 230,5-5-353,-1 0-1,0-1 0,0 0 0,0 1 1,0-1-1,0-1 0,-1 1 1,1 0-1,-1-1 0,-5 3 0,-20 10-1806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4896,'0'0'6762,"0"-2"-6687,0 2-74,0-1-1,0 1 1,0-1 0,0 1 0,0 0-1,0-1 1,0 1 0,0-1-1,0 1 1,0 0 0,0-1-1,0 1 1,1 0 0,-1-1 0,0 1-1,0 0 1,0-1 0,1 1-1,-1 0 1,0-1 0,0 1 0,1 0-1,-1-1 1,0 1 0,0 0-1,1 0 1,-1-1 0,0 1 0,1 0-1,-1 0 1,0 0 0,1-1-1,-1 1 1,1 0 0,-1 0-1,0 0 1,1 0 0,-1 0 0,1 0-1,-1 0 1,0 0 0,1 0-1,-1 0 1,1 0 0,-1 0 0,1 0-1,1 0 1,-1 0 0,1 0 0,-1 0 0,1 0 0,0-1 1,-1 1-1,1-1 0,2 0 0,3-4-1,-6 4 4,0 1 0,1-1 0,-1 0 0,0 0 0,1 1-1,-1-1 1,1 1 0,-1-1 0,1 1 0,-1-1 0,1 1 0,-1 0 0,1 0-1,2 0 1,15-1-4,-14 1-45,1-1 0,-1 1 1,1 0-1,0 0 0,-1 1 1,1 0-1,-1 0 0,1 0 1,-1 0-1,0 1 0,1 0 1,9 5-1,-5-1 96,-7-4-9,1 0 0,-1-1 0,0 1 0,0 0 1,0 1-1,0-1 0,0 1 0,-1-1 0,1 1 0,-1 0 0,0-1 0,1 1 0,2 6 0,-4-4-23,0 0-1,0-1 1,-1 1-1,0 0 1,0 0 0,0-1-1,0 1 1,-1 0-1,1 0 1,-1-1 0,-1 1-1,1-1 1,-1 1-1,-2 6 1,1-5-5,0 0 0,-1 0 1,1 0-1,-1 0 0,-1 0 0,1-1 1,-1 0-1,1 0 0,-8 5 0,-4 2-25,5-4 33,-19 17-1,18-14 33,-1-1 0,-15 9 0,17-11-50,-20 16 1,24-12-69,1-8 39,5-4 22,1 0 0,0 0 0,-1 0 0,1 1 0,0-1 0,-1 0 1,1 0-1,0 1 0,-1-1 0,1 0 0,0 1 0,-1-1 0,1 0 0,0 1 1,0-1-1,-1 0 0,1 1 0,0-1 0,0 1 0,0-1 0,0 0 1,0 1-1,0-1 0,-1 1 0,1-1 0,0 1 0,0-1 0,0 0 1,0 1-1,0-1 0,1 1 0,-1-1 0,0 1 0,17-1-39,109 0 186,-123 0-126,1 1-1,-1-1 1,1 0 0,-1 1 0,1 0 0,-1 0 0,0 0 0,1 0 0,-1 1 0,5 2 0,5-1-761,-11-3-173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3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5824,'-14'-14'4549,"48"13"-2121,-21 0-2172,-1 1 1,1 0 0,0 1 0,16 3 0,-14-1-108,0 0 1,0 0-1,0-2 0,25 0 1,43-1 660,-83 0-816,1 0 0,-1 0 0,0 0 0,0 0 1,1-1-1,-1 1 0,0 0 0,0 0 0,0 0 0,0-1 0,0 1 0,1 0 0,-1 0 0,0-1 0,0 1 0,0 0 0,0 0 1,0-1-1,0 1 0,0 0 0,0 0 0,0-1 0,0 1 0,0 0 0,0-1 0,0 1 0,0-5-303,0-10-2112,0 13 1253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5056,'-43'0'2730,"43"0"-2689,-1 0-1,1 0 0,-1 0 1,1 0-1,-1 0 0,1 0 0,-1 0 1,1 0-1,-1 0 0,1 0 1,-1 1-1,0-1 0,1 0 0,0 0 1,-1 0-1,1 1 0,-1-1 1,1 0-1,-1 1 0,1-1 0,-1 0 1,1 1-1,0-1 0,-1 1 1,1-1-1,-1 1 0,0 14 936,1-10-832,3 0 507,3 2-327,-3-3-257,0-1 1,0 1 0,0-1 0,1 0-1,-1 0 1,1 0 0,0-1 0,5 4-1,75 13 243,-58-11-213,-17-5-48,0 0 0,0-1-1,0 0 1,14 1 0,32-12 111,-42 9-96,-11 0-54,-1 1 1,1-1-1,-1 0 1,0 0-1,1 0 1,-1 0-1,1 0 1,-1 0-1,1-1 0,-1 1 1,0 0-1,1-1 1,-1 1-1,0-1 1,1 1-1,-1-1 1,0 0-1,0 1 1,0-1-1,1 0 0,-1 0 1,0 0-1,0 0 1,1-2-1,2 0 48,-4 2-56,0 1 1,0 0-1,1 0 1,-1 0-1,0 0 1,0 0-1,0 0 1,0 0-1,0 0 1,0 0-1,0 0 1,1 0-1,-1-1 0,0 1 1,0 0-1,0 0 1,0 0-1,0 0 1,0 0-1,0 0 1,0 0-1,0-1 1,0 1-1,0 0 1,0 0-1,0 0 1,0 0-1,0 0 0,0 0 1,0-1-1,0 1 1,0 0-1,0 0 1,0 0-1,0 0 1,0 0-1,0-1 1,0 1-1,0 0 1,0 0-1,0 0 1,0 0-1,0 0 1,0 0-1,0 0 0,-1-1 1,1 1-1,0 0 1,0 0-1,0 0 1,-5-8 48,1-20-35,2 25-30,0 0 1,0 0-1,0 0 1,0 0-1,-1 0 0,1 1 1,-1-1-1,0 1 1,0 0-1,1 0 1,-1 0-1,-1 0 0,1 0 1,0 1-1,0-1 1,-1 1-1,1 0 1,0 0-1,-1 0 0,1 1 1,-5-1-1,-2 1-3,0 0-1,-1 0 0,1 1 0,0 1 0,0 0 1,0 0-1,0 1 0,0 0 0,1 1 1,-1 0-1,-8 6 0,1 1-44,-22 19-1,23-16 7,10-9-25,0 0 0,1 0 0,-1 1 0,1 0 1,0 1-1,0-1 0,-6 13 0,5-5-75,0 0 0,-6 25 0,9-31 285,1 0 1,0 1-1,1-1 1,0 1-1,0-1 1,1 1-1,1 13 0,1-9 49,1-1 0,1 1 0,0-1 0,8 18 0,-6-18-126,-1-1 0,1 0 0,1 0-1,0 0 1,1-1 0,0 0 0,1-1 0,-1 0 0,2 0-1,-1-1 1,1 0 0,1 0 0,11 6 0,-12-9-2,0-1 1,1 0 0,-1 0-1,1-1 1,-1-1 0,1 0-1,0 0 1,0-1 0,20 0-1,-28-1-102,0 0-1,0 0 0,0-1 1,0 1-1,0-1 1,0 0-1,0 1 1,5-4-1,6-1-380,2 2-1,-10 1-205,1 1 1,0-1-1,0-1 1,7-2-1,14-10-1142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5472,'-14'0'2816,"28"-15"-608,0 15-928,0 0-736,15 0 192,-1 15-416,1-30-32,14 15-192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1114 2912,'-12'12'923,"10"-10"-267,4-2-43,-2 0-594,1 0 1,-1 0-1,1 0 0,-1 0 1,0 0-1,1 0 1,-1 0-1,1 0 0,-1 0 1,0 0-1,1 0 0,-1-1 1,0 1-1,1 0 1,-1 0-1,0 0 0,1 0 1,-1-1-1,0 1 1,1 0-1,-1 0 0,0-1 1,0 1-1,1 0 0,-1-1 1,0 1-1,0 0 1,1-1-1,-1 1 0,0-1 1,4-5 328,6 1-1,-4-4-3,-6 8-320,1-1 0,-1 1 1,1-1-1,0 1 1,0 0-1,0 0 1,0 0-1,0-1 0,0 1 1,0 0-1,0 0 1,2-1-1,21-10 275,-22 11-263,1 0 1,-1 0-1,1-1 1,-1 1-1,0-1 0,1 0 1,-1 0-1,0 0 1,0 0-1,0 0 1,-1 0-1,1 0 0,0 0 1,-1-1-1,0 1 1,1-1-1,-1 1 1,0-1-1,1-4 0,5-8 94,1-4 39,0 1 0,5-25 0,3-6-46,-15 47-117,11-31-126,16-60-1,-22 58 28,1 0 102,10-35 0,0 25 52,7-27 124,61-237 1393,-82 302-1516,-1 0 0,1 1 0,0-1 0,0 1-1,1 0 1,0 0 0,9-11 0,10-14 291,-13 12-261,-8 14-83,1 0-1,-1 0 1,1 1 0,0-1 0,4-4-1,0 3-49,0 0 0,0 0 0,11-6 0,-15 10 37,1 0-1,-1 0 1,1 0 0,0 1-1,0-1 1,0 1-1,0 0 1,0 0 0,7 0-1,-10 0 8,-1 1 0,1 0 0,0 0 0,0 0-1,0 0 1,-1 0 0,1 0 0,0 0 0,0 0-1,0 1 1,-1-1 0,1 0 0,0 0 0,0 1 0,-1-1-1,1 0 1,0 1 0,0-1 0,-1 1 0,1-1-1,-1 1 1,1-1 0,0 1 0,-1-1 0,1 1-1,-1 0 1,1-1 0,-1 1 0,1 0 0,-1-1 0,1 2-1,-1 0 10,0 1-1,0-1 1,0 0-1,0 0 1,-1 1-1,1-1 1,-1 0-1,-1 4 1,0 1 24,-2 7 12,0 0 0,-2 0 1,1-1-1,-2 0 0,-12 20 1,-48 55-138,49-65 0,8-12-65,1 0 1,-1 0 0,-19 13-1,25-21 108,-1 0 0,1 1 0,0-1-1,0 1 1,0 0 0,0 0 0,1 0 0,-5 8-1,8-12 20,-1 1 0,1-1 0,-1 1 0,1-1 0,0 1 0,0 0-1,-1-1 1,1 1 0,0-1 0,0 1 0,0 0 0,0-1 0,-1 1-1,1 0 1,0-1 0,0 1 0,0 0 0,0-1 0,1 1 0,-1 0 0,0 0-1,1 1-41,-1-2 67,0 0 1,0 0-1,0 1 1,0-1-1,-1 0 1,1 0-1,0 0 1,0 0-1,0 0 1,0 0-1,0 0 1,0 0-1,0 0 1,0 0-1,0 0 1,0 1-1,1-1 1,-1 0-1,0 0 1,0 0-1,0 0 1,0 0-1,0 0 1,0 0-1,0 0 1,0 0-1,0 0 1,0 0-1,0 0 1,0 0-1,0 0 1,0 1-1,0-1 1,0 0-1,0 0 1,0 0-1,0 0 1,1 0-1,-1 0 1,0 0-1,0 0 1,0 0-1,0 0 1,0 0-1,0 0 1,0 0-1,0 0 1,0 0-1,0 0 1,0 0-1,1 0 1,-1 0-1,0 0 1,0 0-1,0 0 1,0 0-1,3 0 9,1 0 0,-1 0 0,0 1 0,1-1-1,-1 1 1,0 0 0,0 0 0,5 3-1,15 4 45,-15-3-24,0-1-1,0 1 0,-1 1 1,1-1-1,-1 1 0,11 13 1,-15-16 2,-3-3-20,0 0 0,0 0-1,0 0 1,0 0 0,1 0 0,-1 1 0,0-1 0,0 0 0,0 0 0,0 0 0,0 0 0,0 1 0,0-1 0,0 0 0,0 0 0,0 0-1,1 0 1,-1 1 0,0-1 0,0 0 0,0 0 0,0 0 0,0 1 0,0-1 0,0 0 0,-1 0 0,1 0 0,0 0 0,0 1 0,0-1 0,0 0-1,0 0 1,0 0 0,0 0 0,0 1 0,0-1 0,0 0 0,-1 0 0,1 0 0,0 0 0,0 0 0,0 1 0,-2 2 69,0 0 1,0-1-1,-1 1 1,1 0-1,-1-1 1,1 0-1,-1 1 0,0-1 1,0 0-1,0 0 1,0-1-1,0 1 1,0-1-1,0 1 1,-1-1-1,1 0 1,0 0-1,-1-1 1,1 1-1,-7 0 1,7-1-55,0 0 0,1 0 1,-1 0-1,0 1 0,0 0 1,0-1-1,1 1 1,-1 0-1,0 0 0,1 0 1,-4 2-1,2 0 14,4-3-37,-1 0-1,1 0 0,0 0 0,0 0 1,0 1-1,0-1 0,0 0 0,-1 0 1,1 0-1,0 0 0,0 0 0,0 0 1,0 0-1,-1 0 0,1 0 0,0 0 1,0 1-1,0-1 0,0 0 0,-1 0 0,1 0 1,0 0-1,0 0 0,0 0 0,-1 0 1,1-1-1,0 1 0,0 0 0,0 0 1,0 0-1,-1 0 0,1 0 0,0 0 1,0 0-1,0 0 0,0 0 0,-1 0 1,1-1-1,0 1 0,0 0 0,0 0 1,0 0-1,-10-12-277,8-2 53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5216,'14'-14'2368,"15"42"-2048,-15-14 800,0 15-672,0 0 320,1 13-448,-1 1 320,0 0-384,0 14-64,-14-28-96,0-1 128,15-14-128,-15 15-256,0-15 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5312,'-14'14'2400,"-1"43"-2080,1-14 960,0-14-768,-15-1 128,1 15-352,-1 0 0,1-15-160,-1 1-64,15-15-32,-1 0-1184,1 1 640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4640,'-12'-12'2096,"13"13"-1997,0 0 0,0 0 0,1 1 1,-1-2-1,0 1 0,1 0 0,-1 0 0,1 0 1,-1-1-1,1 1 0,-1 0 0,1-1 0,0 0 1,2 1-1,-4-1-87,0 0 1,0 0 0,0 0-1,0 0 1,0 0 0,0 0-1,0 0 1,0 0-1,0 0 1,0 0 0,0 0-1,1 0 1,-1 0 0,0 0-1,0 0 1,0 0-1,0 0 1,0 0 0,0 0-1,0 0 1,0 0 0,0 0-1,0 0 1,0 0 0,0 0-1,1 0 1,-1 0-1,0 0 1,0 0 0,0 0-1,0 0 1,0 0 0,0 1-1,0-1 1,0 0-1,0 0 1,0 0 0,0 0-1,0 0 1,0 0 0,0 0-1,0 0 1,0 0 0,0 0-1,0 0 1,0 0-1,0 1 1,0-1 0,0 0-1,0 0 1,0 0 0,0 0-1,0 0 1,0 0-1,0 0 1,0 0 0,0 2 66,0 0 0,1-1 1,-1 1-1,1-1 0,-1 1 0,1-1 1,0 1-1,-1-1 0,1 1 1,0-1-1,0 1 0,0-1 0,0 0 1,2 2-1,-3-2-37,1-1-1,-1 1 1,0-1-1,1 1 1,-1-1-1,0 1 1,0-1-1,1 1 1,-1-1 0,0 1-1,0 0 1,0-1-1,0 1 1,0-1-1,1 1 1,-1 0-1,-1-1 1,1 1 0,0 0-1,0-1 1,0 1-1,0-1 1,0 1-1,-1 2 93,1 0-81,0 0 1,0 0 0,-1 1 0,1-1 0,-1 0-1,0 0 1,1 0 0,-2 0 0,1 0 0,0 0-1,-2 3 1,1-3-38,2-2-16,-1 0 1,1 0-1,-1 0 1,1 0-1,0 0 1,0 0-1,-1 0 1,1 0-1,0 0 0,0 0 1,0 0-1,0 0 1,0 0-1,0 0 1,0 0-1,1 3 0,-1-4 11,0 1-1,1-1 0,-1 1 0,0-1 0,1 1 1,-1-1-1,1 1 0,-1-1 0,1 1 0,-1-1 1,0 0-1,1 1 0,-1-1 0,1 0 0,0 1 1,-1-1-1,1 0 0,-1 0 0,1 1 0,-1-1 0,1 0 1,0 0-1,-1 0 0,1 0 0,-1 0 0,2 0 1,1 3 149,9 8-48</inkml:trace>
  <inkml:trace contextRef="#ctx0" brushRef="#br0" timeOffset="1">70 340 4896,'14'0'2208,"29"0"-1920,-29 0 480,15 14-480,13-14 320,1 0-352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1312,'1'2'30,"0"-1"0,0 0 0,0 1-1,1-1 1,-1 0 0,1 0 0,-1 0 0,1 0 0,-1 0 0,1 0-1,-1-1 1,1 1 0,0 0 0,-1-1 0,1 1 0,0-1 0,0 0 0,-1 0-1,3 1 1,-3-1-22,0-1-1,-1 1 1,1 0-1,-1 0 1,1 0-1,0 0 1,-1 0-1,1 1 1,-1-1 0,1 0-1,0 0 1,-1 0-1,1 0 1,-1 1-1,1-1 1,-1 0-1,1 1 1,-1-1-1,1 0 1,-1 1-1,1-1 1,-1 1-1,1-1 1,-1 1-1,1-1 1,-1 0-1,1 2 1,-1-1 3,1-1 0,-1 1 0,1 0 0,0-1 0,-1 1 0,1 0 0,0-1 0,-1 1 0,1-1-1,0 1 1,0-1 0,-1 1 0,1-1 0,0 0 0,0 1 0,0-1 0,0 0 0,0 0 0,-1 0 0,1 1 0,0-1 0,0 0 0,0 0 0,0 0 0,0 0 0,0-1 0,1 1 0,39 3 79,-3 8-42,11-6 6,54 15 116,-68-12 32,1-1-1,0-2 0,54 2 1,-40-8-38,141 4-83,-146 0-100,55 3 1,-5-11 51,-38 1-8,121-1-3,5-8-88,30-1 46,14 8 196,16-5-64,8 6-80,19-6-48,4 5 11,-142 2 5,325-5 0,-195 9 16,452-3 48,-549-1-81,377-6-41,600 10 53,-943 1-7,399-4-120,-172-8 79,-16 8 117,-202 3-29,439-3 31,-240-8-39,206 9-2,30-1 510,-237-11-165,5 0 28,-21 9-127,-186 0-53,327-4 247,687 9 58,-980 0-395,267 0 128,-469 0-192,1-3 0,43-7 0,-45 4-80,-33 5 13,0 0-1,0 0 1,0 0 0,0 0 0,-1 0 0,1 0-1,0-1 1,-1 1 0,2-2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4160,'-14'0'1856,"-1"28"-1600,1-13 992,0 13-736,0 1 128,14 13-352,-15-13-128,15 0-96,0-1-256,0-14 96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72 272 4640,'-5'3'505,"4"-2"-426,0-1 1,1 1-1,-1 0 1,0-1-1,0 1 1,0 0 0,1 0-1,-1-1 1,0 1-1,1 0 1,-1 0-1,1 0 1,-1 0-1,1 0 1,-1 0 0,1 0-1,0 0 1,-1 0-1,1 2 1,-4 5 62,3-4-34,-1-1 1,1 1-1,0 0 1,0-1-1,0 1 1,1 0-1,-1 0 1,1 0-1,0 6 0,0-1 125,-1-6-183,1 0 0,0 0 0,0 1 0,0-1 0,0 0 0,1 1 0,-1-1 0,3 5 0,-1 0-30,1 0 33,-1 0 1,1 0-1,0 0 1,1 0 0,5 8-1,-6-14-46,0 0-1,0 1 0,0-1 0,0-1 0,6 3 0,-5-2-112,-3-1 33,1 0 1,-1-1-1,0 0 1,1 1-1,-1-1 0,0 0 1,1 0-1,-1 0 1,0 0-1,1 0 0,-1 0 1,1 0-1,-1 0 0,0 0 1,1-1-1,-1 1 1,0 0-1,0-1 0,1 1 1,-1-1-1,0 0 0,0 1 1,2-2-1,9-4-728,-1 4 438,-10 2 327,0-1 1,-1 1 0,1 0-1,0 0 1,0 0 0,0-1-1,0 1 1,-1 0 0,1-1-1,0 1 1,0-1 0,-1 1-1,1-1 1,0 1 0,-1-1-1,1 1 1,0-1 0,-1 0 0,1 1-1,-1-1 1,1 0 0,-1 1-1,1-1 1,-1 0 0,0 0-1,1-1 1,8-10-216,-8 12 256,-1 0-1,0 0 1,0 0 0,1 0-1,-1-1 1,0 1-1,0 0 1,1 0 0,-1-1-1,0 1 1,0 0-1,0 0 1,0-1 0,0 1-1,1 0 1,-1 0-1,0-1 1,0 1 0,0 0-1,0-1 1,0 1 0,0 0-1,0-1 1,0 1-1,0 0 1,0 0 0,0-1-1,0 1 1,0 0-1,0-1 1,0 1 0,0 0-1,-1 0 1,1-1-1,0 1 1,0 0 0,0-1-1,-1 1 1,2-1 93,-1 1-94,0 0 1,0 0 0,0 0 0,0 0 0,0 0 0,-1 0 0,1 0 0,0 0 0,0 0 0,0 0-1,0 0 1,0 0 0,0 0 0,0 0 0,0 0 0,0 0 0,0 0 0,0 0 0,0 0 0,0 0-1,0 0 1,0 0 0,0 0 0,0 0 0,0 0 0,0 0 0,0 1 0,0-1 0,0 0 0,0 0-1,0 0 1,0 0 0,0 0 0,0 0 0,0 0 0,0 0 0,0 0 0,0 0 0,0 0 0,0 0-1,0 0 1,0 0 0,0 0 0,0 0 0,0 1 0,0-1 0,0 0 0,0 0 0,0 0 0,0 0-1,0 0 1,0 0 0,0 0 0,0 0 0,0 0 0,0 0 0,0 0 0,0 0 0,0 0 0,1 0-1,-1 0 1,0 0 0,0 0 0,0 0 0,-7 6 304,0 0 66,3-2-170,1 1 1,0-1-1,0 1 0,0 0 1,0 0-1,-1 6 0,-14 37 846,16-40-867,-6 13 123,3-7-119,1-1-1,-5 27 0,4 12 11,-5-7 58,7-21-126,-5 26 133,7-46-201,0-1 0,0 1 0,0-1 0,0 0 0,0 1 0,-1-1 0,0 0 0,1 0 0,-5 5 0,6-8-57,0 1 1,-1-1-1,1 0 1,0 0-1,0 0 1,0 0-1,0 0 1,0 0-1,-1 1 1,1-1-1,0 0 0,0 0 1,0 0-1,0 0 1,-1 0-1,1 0 1,0 0-1,0 0 1,0 0-1,-1 0 1,1 0-1,0 0 1,0 0-1,0 0 0,0 0 1,-1 0-1,1 0 1,0 0-1,0 0 1,0 0-1,-1 0 1,1 0-1,0 0 1,0-1-1,0 1 0,0 0 1,-1 0-1,1 0 1,0 0-1,0 0 1,0 0-1,0-1 1,-4-1 4,2 2-13,1-1 0,0 0 1,-1 1-1,1-1 0,0 0 0,-1 0 0,1 0 0,0 0 0,0 0 0,0 0 0,0 0 0,0-1 1,0 1-1,0 0 0,0-1 0,1 1 0,-1 0 0,0-1 0,1 1 0,-1-1 0,0-1 0,-7-17-376,5 15 163,0-1-1,0 0 1,1 0-1,-2-8 1,1-24-2541,3 7 789</inkml:trace>
  <inkml:trace contextRef="#ctx0" brushRef="#br0" timeOffset="1">343 1 6048,'28'0'2752,"-13"14"-896,-15 1-1248,0-1 320,0 0-544,0 0-96,0 1-160,0-1 192,0 0-192,14 0 32,0 1-96,0-15-1056,1 0-2880,-1 0 2144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4576,'0'0'1450,"2"0"-868,7 0-145,-6 0 1088,-1 0-575,11 1 100,-8-1-797,0 0 1,0 0-1,0 0 1,0 0-1,10-3 0,-10 1-95,1 0-65,-1 0 0,1 0 0,0 1 0,0 0 0,0 0 0,-1 0 0,11 1 0,907 0 1181,-732-7-1240,-13 0-580,-134 5 687,51-7 0,-87 8-39,26 0 221,-26 1-106,0 0 0,0 0 0,0-1 0,12-2 0,6-6 247,-23 7-447,8-2-11,-8-5-157,-3 7-286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44 5216,'0'-1'90,"0"0"1,0 0-1,1 0 1,-1 0-1,0 0 1,0-1-1,0 1 1,1 0-1,-1 0 1,0 0 0,1 0-1,-1 0 1,1 0-1,0 0 1,-1 0-1,1 0 1,0 0-1,-1 0 1,1 1-1,0-1 1,0 0-1,0 0 1,0 1-1,0-1 1,0 0-1,0 1 1,0-1-1,0 1 1,0-1-1,0 1 1,0 0-1,0 0 1,0-1-1,0 1 1,3 0-1,0-2 236,-1 0-248,0 0 0,0 1 0,0-1-1,0 1 1,0 0 0,1 0 0,-1 0 0,0 0 0,1 1 0,-1-1 0,0 1 0,1 0 0,-1 0 0,0 0 0,1 0 0,-1 1-1,7 1 1,-1 10 269,-4-8-297,-3-2-19,1 0 1,-1 1-1,0-1 1,0 0 0,0 1-1,0-1 1,0 1 0,0-1-1,-1 1 1,1 0-1,-1 0 1,0 0 0,0 0-1,0 0 1,0 0-1,-1 0 1,1 5 0,-5 11 50,1-9-47,0 5 15,0-4 125,-7 22 0,3-15-65,5-12-84,0 1 1,-1-1-1,1 1 0,-2-1 1,1 0-1,-1 0 0,1-1 1,-2 1-1,-6 7 0,4-5 23,5-5-30,0 0 0,-1 0 0,0 0-1,1-1 1,-1 1 0,0-1 0,0 1 0,0-1 0,-1 0-1,-3 2 1,1-3-5,1 0 0,-1 0-1,1-1 1,-1 1-1,1-1 1,-9-1 0,-11 0 50,23 1-69,0 0 0,-1 0 0,1 0 0,0 0 0,-1-1 0,1 1 0,0-1 0,0 1 0,-1-1 0,1 0 0,0 0 0,0 0 0,0 0 0,0 0 0,-3-3 0,3 2-112,19 4-608,-15 0 719,1-1 0,0 1 0,0-1 0,0 1 0,-1 0 0,1 0 0,-1 1 0,1-1 0,-1 0 0,3 5 0,4 3 120,5-1 62,-5 2-92,-7-9-67,0 1 0,1-1 0,-1 1 0,0-1 0,1 0 0,-1 0 0,1 0 0,0 0 1,-1-1-1,6 3 0,11 5 317,-17-8-441,-1 0-1,1 0 0,0 0 0,0 0 0,0-1 0,1 1 0,-1-1 0,0 1 0,0-1 0,0 0 1,4 1-1,3-1-331,-6 1-154,1-1-1,-1 0 0,0 0 1,0 0-1,1-1 0,-1 1 1,0-1-1,5-1 1,18-10-2282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5888,'-6'1'304,"0"-1"0,0 1 0,0 0 0,0 0 0,0 1 0,0 0 0,0 0 0,1 0 1,-1 0-1,-7 6 0,-1-1 340,6-3-505,0 0-1,0 0 1,0 0 0,1 1-1,-1 1 1,1-1 0,0 1-1,1 0 1,0 1 0,0 0-1,0 0 1,1 0 0,-7 11-1,-10 17 194,-2 2-51,2 0-1,-22 49 1,28-47-255,2 1 1,-11 48 0,25-83-24,-1-1 1,1 1 0,0-1 0,0 1 0,0 0-1,1-1 1,-1 1 0,1 0 0,0-1 0,0 1 0,1-1-1,0 1 1,3 6 0,-4-8-125,1-1 1,-1 0-1,1 0 0,-1 0 1,1 0-1,0 0 1,0 0-1,-1 0 0,2 0 1,-1-1-1,0 1 0,0-1 1,0 1-1,1-1 1,-1 0-1,0 0 0,1 0 1,-1 0-1,1 0 1,0-1-1,-1 1 0,1-1 1,-1 0-1,1 0 0,0 0 1,-1 0-1,5 0 1,-3 0-279,27 0-1782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4640,'-11'0'1794,"22"0"214,-9 0-1405,-1 0-579,-1 0-1,1 0 1,0 0 0,0 1-1,-1-1 1,1 0 0,0 0-1,-1 1 1,1-1 0,0 1-1,-1-1 1,1 1 0,-1-1-1,1 1 1,-1-1 0,1 1 0,-1-1-1,1 1 1,0 0 0,9 17 145,-9-16-151,0 1 0,-1-1-1,1 1 1,0-1-1,-1 1 0,0 0 1,1-1-1,-1 1 1,0-1-1,0 1 1,-1 3-1,0 5 26,2 20 148,0-14-250,-2 25 0,1-37 75,0-1-1,-1 0 1,0 1 0,0-1-1,-1 1 1,1-1 0,-1 0-1,0 0 1,0 0 0,-4 6-1,-34 44 369,36-48-295,0-1 1,0 0-1,-1 0 0,0 0 0,0-1 0,0 0 0,-1 0 0,-5 4 0,3-3 39,0 1-1,-13 11 0,20-16-122,1-1 1,-1 1-1,0 0 0,0-1 0,0 1 0,1 0 0,-1 0 0,0 0 0,1-1 0,-1 1 0,0 0 1,1 0-1,-1 0 0,1 0 0,0 0 0,-1 0 0,1 0 0,0 0 0,0 1 0,-1-1 0,1 0 1,0 0-1,0 0 0,0 0 0,0 0 0,0 0 0,1 0 0,-1 0 0,0 0 0,0 0 0,1 0 1,-1 0-1,1 0 0,-1 0 0,1 0 0,-1 0 0,1 0 0,0 0 0,-1 0 0,1 0 0,0-1 1,0 1-1,-1 0 0,1-1 0,1 2 0,3 1 47,0 1 1,0-1-1,0 0 1,0-1-1,0 1 1,0-1-1,10 2 1,-10-2-9,0-1 9,0 0 0,0 0 1,0 0-1,0-1 0,0 0 0,0 0 1,7-1-1,-2 0-282,7 1-1067,-3 0 310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6560,'0'-14'2976,"15"14"-1184,-1 0-1216,15 0-320,-15 0-160,0 0-64</inkml:trace>
  <inkml:trace contextRef="#ctx0" brushRef="#br0" timeOffset="1">215 1 5152,'1'0'135,"0"0"0,1 0 1,-1 0-1,0 0 0,1 1 1,-1-1-1,0 0 0,1 1 1,-1-1-1,0 1 0,1-1 1,-1 1-1,0 0 0,0-1 1,0 1-1,0 0 0,1 0 1,-1 0-1,0 0 0,-1 0 0,1 0 1,1 1-1,0 1 6,2-1-20,-1 1 1,0-1-1,1 0 0,-1 0 0,1 0 1,5 2-1,-4-2 117,0 0 1,0 1-1,0-1 0,0 1 1,-1 0-1,9 7 0,-13-9-234,6 5 195,-9-1 165,0-2-136,-2 3 30,5-6-246,0 1-1,0-1 0,0 0 0,0 1 1,-1-1-1,1 0 0,0 1 1,0-1-1,-1 0 0,1 0 0,0 1 1,0-1-1,-1 0 0,1 0 0,0 1 1,-1-1-1,1 0 0,0 0 1,-1 0-1,1 0 0,0 0 0,-1 1 1,1-1-1,-1 0 0,1 0 1,0 0-1,-1 0 0,1 0 0,-1 0 1,1 0-1,-5 2 197,-19 12 389,20-8-509,4-5-93,-1-1-1,1 1 1,0-1 0,0 0-1,0 1 1,-1-1-1,1 0 1,0 0-1,0 1 1,-1-1 0,1 0-1,0 0 1,-1 1-1,1-1 1,0 0 0,-1 0-1,1 0 1,0 1-1,-1-1 1,1 0-1,0 0 1,-1 0 0,1 0-1,0 0 1,-1 0-1,1 0 1,-1 0 0,1 0-1,0 0 1,-1 0-1,1 0-18,0 0 0,0 0 0,0 0 0,0 0 0,0 0 0,0 0 0,0 0 0,0 1 0,0-1 0,0 0 0,0 0 0,0 0 0,0 0 0,0 0 0,0 0 0,0 0 0,0 0 0,0 0 0,0 0 0,0 0 0,0 0 0,0 0 0,0 0 0,0 0 0,0 1 0,0-1 0,0 0 0,0 0 0,0 0 0,0 0 0,0 0 0,0 0 0,0 0 0,0 0 0,0 0 0,0 0 0,0 0 0,0 0 0,0 0 0,0 0 0,0 0 0,0 0 0,0 0 0,0 0 0,0 1 0,12 10-786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5984,'14'0'2688,"58"-14"-2336,-44 14 608,15 0-608,0 0-224,0 0-96,0 0 160,-15 0-96,1 0-960,-1-14 480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 4384,'0'-14'2016,"0"28"-672,0 1-896,0-1 672,-14 14-640,0 15 512,-1-14-544,1 14-608,0-1 96,-1 1 32,1-14 32,14-15-1408,0 15 800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5632,'-1'0'87,"1"-1"1,-1 1-1,0 1 1,1-1-1,-1 0 1,1 0-1,-1 0 1,1 0-1,-1 0 1,0 0-1,1 1 1,-1-1-1,1 0 1,-1 1-1,1-1 0,-1 0 1,1 1-1,-1-1 1,1 0-1,0 1 1,-1-1-1,1 1 1,0-1-1,-1 1 1,1-1-1,0 1 1,-1-1-1,1 1 1,0-1-1,0 1 1,-1 0-1,0 22 241,0-2 347,-8 1-189,4 16-145,-9 45 59,9-62-318,3-11-57,0-1 0,0 1 0,1 11-1,1 51 936,0-73-951,0 1 1,0 0-1,0-1 0,0 1 0,0-1 0,0 1 0,0 0 0,0-1 0,0 1 1,0 0-1,0-1 0,0 1 0,0-1 0,1 1 0,-1 0 0,0 0 0,0-1 1,0 1-1,1 0 0,-1-1 0,0 1 0,1 0 0,-1 0 0,0-1 1,0 1-1,1 0 0,0-1 0,6-6 93,-6-11-124,-2 15 6,1 0-1,0 0 1,0-1-1,0 1 1,0 0-1,1 0 1,-1 0-1,1 0 0,1-3 1,0 2 21,0 0-95,-1 0 1,1 1 0,0-1-1,0 1 1,1-1-1,-1 1 1,1 0-1,2-3 1,9 29-188,-13-20 278,0-1 0,0 1 0,-1 0 0,1-1 1,-1 1-1,0-1 0,0 1 0,0 0 1,0-1-1,-1 5 0,1 3 98,0 73 1586,0-81-1627,0 0 0,0 0-1,-1-1 1,1 1 0,0 0 0,-1 0 0,1-1-1,-1 1 1,0 0 0,1-1 0,-1 1 0,-2 2 0,2-3-17,1 1 0,-1-1 0,0 0 0,0 1 0,1-1 0,-1 0 0,1 1 0,0-1 0,-1 1 0,1-1 0,0 1 0,-1 2 0,2-4-37,-1 1 0,0-1-1,0 1 1,0-1 0,0 1 0,0-1 0,-1 1-1,1 0 1,0-1 0,0 1 0,0-1-1,0 1 1,-1-1 0,1 1 0,0-1-1,0 1 1,-1-1 0,1 0 0,0 1-1,-1-1 1,1 1 0,0-1 0,-1 0-1,1 1 1,-1-1 0,0 1 0,-13 0 91,8-1-14,2-2 47,-6-8 32,10 10-170,0 0-1,-1-1 1,1 1 0,0 0 0,0 0 0,0 0 0,-1-1 0,1 1 0,0 0 0,0 0 0,0-1 0,0 1 0,0 0 0,0-1 0,0 1 0,0 0 0,-1 0 0,1-1 0,0 1 0,0 0-1,0-1 1,0 1 0,0 0 0,1 0 0,-1-1 0,0-21-1568,0 6 394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2000 640,'5'0'224,"2"-1"-170,-2 0-7,1 1 0,-1 0-1,0 0 1,1 0 0,-1 0 0,0 1-1,0 0 1,7 1 0,-11-1-36,0 0 0,-1-1-1,1 1 1,0-1-1,0 1 1,0-1-1,0 1 0,0-1 1,0 0-1,0 1 1,-1-1-1,1 0 1,0 0-1,0 1 0,0-1 1,0 0-1,0 0 1,0 0-1,0 0 0,0-1 1,0 1-1,0 0 1,0 0-1,0-1 1,0 1-1,0 0 0,0-1 1,0 1-1,0-1 1,0 1-1,1-2 1,-1 1-5,2 0 53,0 0 0,0 1 0,0-1 0,0 1 0,0-1 0,0 1 0,0 0 0,0 0 0,6 1 0,7 0 178,-4-1-122,-8 1-88,1-1 0,0 0 1,-1 0-1,1-1 1,0 1-1,-1-1 1,1 0-1,0 0 0,4-2 1,27-19 127,-31 21-141,0-1 1,0 1-1,0 0 1,7 0 0,5-1 18,3-1 19,12-2 37,44-1 0,-53 6-71,0-1 1,0-2 0,39-9-1,110-16 137,-153 26-134,20-3 2,59-9-120,8-1 100,20-3 164,-28 4-167,-51 9-16,18-6 11,-39 8 9,-4 1 14,0-1 0,26-8 1,-24 6 9,0 0 1,34-1 0,-22 3 7,38-8 18,-29 7-15,-5 1 11,47-9-1,-41 0 33,-20 6-19,38-6 0,-34 9-30,-4 1 4,0-2 0,26-6 0,280-59 7,-178 39-34,177-35 75,-203 50-223,19-3 255,-134 15-101,152-24 112,-101 22-109,69-9-86,21-2 21,6-1 92,-111 9 43,101-14 147,-38 17-199,3-6-53,0 5 11,-54 1 6,88-3 57,-18-1 24,-79 4-42,10 0-16,83-9-122,-96 6 64,0 3 0,50 1 0,-64 4-16,0-2 1,64-12-1,116-12 202,-170 22-128,3 0 10,84-11 7,1-2-124,2 1 176,154-33 307,-162 35-457,-71 9 18,26-6 7,-26 6 27,68-9 5,-75 5 0,99-12 0,-98 17 2,94-11 172,-49-2-61,91-18-61,-156 27-91,41-9-82,2 11 53,-36 4 72,9-3 73,1-1-1,56-16 0,-15-5-156,3 7 142,99-9 0,-53 10-100,-33-1-30,56-7 61,-118 24 49,-18 2-16,0-2-1,0 0 1,29-9-1,-28 4-36,-7 2-15,24-4-1,21 4-16,-31 3 33,60-10 24,-3-1 14,-55 11-23,-4 1 14,53-12 0,-75 12-12,34-9 40,56-6 0,-57 13-8,84-11 34,-10 1-57,-55 9 11,11-6 26,5 5-5,-7-5 27,-47 9-57,24-4-20,30-16-89,-28 16 40,-25 4 33,57-9-14,-38 7 29,77-11 118,-38 2 33,-52 9-6,47-12 0,16-1 11,-7 2-114,18-3-15,-7 3 0,-6 2 88,-38 7-48,3-5 21,-27 7-51,-6 2-13,43-11-1,-29 5 133,38-4 1,7-1-8,-35 1-289,-20 6 12,39-6 0,-29 8 99,-6 2 29,48-11 1,101-33 65,164-39-132,-307 78 247,39-2-1,-39 6-73,33-8 248,-42 8-232,-10 1-91,-1 0 0,1-1-1,20-7 1,-13 2-20,-8 2 27,0 1 0,29-6 0,-16 8 3,-12 1 27,-1 0 1,1-1-1,16-6 0,-2-2 25,-22 7-12,0 0 0,1 1 0,-1 0 1,1 1-1,0 0 0,17-1 0,-11 3 72,-10 0-87,1 0-1,0 0 1,0 0 0,-1-1 0,8-1 0,0-5 196,-13 6-228,0 0 0,1 1 0,-1-1 0,1 0 0,-1 1 0,1-1 1,0 1-1,-1-1 0,1 1 0,-1 0 0,1-1 0,1 1 0,-1 0-11,0 0 0,-1 0 1,1 0-1,-1 0 0,1 0 0,0-1 1,-1 1-1,1-1 0,-1 1 0,1-1 1,-1 0-1,0 1 0,1-1 0,-1 0 1,0 0-1,1 0 0,-1 0 0,0 0 0,0 0 1,0 0-1,0-1 0,1 0 0,1-1-8,8-8 3,-8 8-69,5 3 501,0 0-3744,-11 6 1029,-10 21-991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5056,'0'-10'1631,"0"18"-381,0 20 2365,1-12-2693,-1-14-885,1 0 1,-1 0-1,0 1 0,0-1 1,0 0-1,0 0 0,-1 0 1,1 0-1,0 0 1,-1 0-1,0 0 0,0 3 1,-2 0 100,1-3-121,1 0-1,0 0 1,0 0-1,0 0 1,0 0-1,0 0 1,1 1-1,-1-1 1,0 0-1,1 0 1,0 1-1,-1-1 0,1 0 1,0 0-1,0 1 1,1-1-1,-1 0 1,0 0-1,1 1 1,-1-1-1,2 4 1,22 20 335,-24-26-351,0 0 0,1 1 1,-1-1-1,0 0 0,0 0 0,0 0 1,1 0-1,-1 1 0,0-1 0,0 0 0,1 0 1,-1 0-1,0 0 0,1 0 0,-1 0 1,0 0-1,0 0 0,1 0 0,-1 0 1,0 0-1,1 0 0,-1 0 0,0 0 0,0 0 1,1 0-1,1 0-35,0 0 1,1 0-1,-1 0 1,0 0 0,0-1-1,0 1 1,0-1-1,0 1 1,0-1-1,0 0 1,0 0-1,0 0 1,0 0-1,0 0 1,-1 0-1,1 0 1,2-3-1,10-10-312</inkml:trace>
  <inkml:trace contextRef="#ctx0" brushRef="#br0" timeOffset="1">244 1 5312,'0'0'1701,"3"0"-1024,-1 0-528,-1 1-1,1-1 1,0 1-1,0-1 0,-1 1 1,1 0-1,0-1 0,-1 1 1,1 0-1,-1 0 1,1 0-1,-1 1 0,0-1 1,1 0-1,-1 0 0,0 1 1,0-1-1,0 1 1,0-1-1,0 1 0,0-1 1,0 1-1,0 0 0,0 1 1,5 8 520,-4-8-584,0 0 0,0 0 1,-1 0-1,1 0 0,-1 0 0,0 0 0,0 0 1,0 1-1,0-1 0,0 0 0,-1 0 0,1 1 1,-1-1-1,0 5 0,1 14 184,8 38 285,-4 9 428,-2-46-711,1 25 156,-5-34-312,0 0 0,-1 0 1,-1 0-1,0 0 0,-1 0 0,0-1 0,-1 1 0,-1-1 0,0-1 0,-1 1 0,-15 21 0,16-25-56,-1-1-1,0 0 1,-1 0-1,0-1 1,0 0-1,-1-1 0,1 1 1,-1-1-1,-12 5 1,-3 0-1056,0-2 1,-37 11-1,16-6-837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58 100 5216,'-14'-57'2368,"14"29"-2048,-15 14 2336,1 42-1504,14 1-640,0 13-32,-14 16-320,14-1 96,0-15-160,0 1 96,0 0-96,0-14-1120,0-15 576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5408,'-11'0'1728,"8"0"-1046,4 0-653,-1 0 0,1 0-1,-1-1 1,0 1-1,1 0 1,-1 0 0,1 0-1,-1 0 1,1 1-1,-1-1 1,1 0 0,-1 0-1,0 0 1,1 0-1,-1 0 1,1 1 0,-1-1-1,1 0 1,-1 0-1,0 0 1,1 1 0,-1-1-1,0 0 1,1 1-1,-1-1 1,0 0 0,0 1-1,1-1 1,-1 1-1,7 6 208,-2-6-148,0 0 1,0 0-1,0-1 1,0 1-1,0-1 1,0 0 0,8-1-1,13 0 78,56 1 205,169 2-75,-203 1-277,56 2 42,77-13 136,14 4-63,-14-6-97,320-18-144,-369 25 659,-90 3-85,-40 0-312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3648,'-71'0'5754,"73"0"-6084,12 1 178,-1 0 0,0 1-1,18 5 1,-2-1 137,-23-5 31,-1 1 0,1 0 1,-1 0-1,0 1 0,0 0 1,1-1-1,-2 2 1,1-1-1,8 7 0,-11-8 5,0 0 0,-1-1 0,1 1-1,0 0 1,0 0 0,-1 0 0,1 1-1,-1-1 1,0 0 0,0 0 0,0 1-1,0-1 1,0 1 0,0-1 0,0 1-1,-1-1 1,0 1 0,1 0 0,-1-1 0,0 1-1,0 0 1,0-1 0,-1 1 0,0 4-1,-9 15 279,8-13-242,1-5-38,1 1 1,-2-1 0,1 0 0,0 0 0,-1 0 0,0 0 0,0 0-1,0 0 1,0 0 0,-1 0 0,1-1 0,-6 6 0,-2 0 49,0-1 0,0 0 0,-21 11 0,11-6 60,6-3-39,-8 4 92,-16-5 229,18 2-227,17-9-153,1-1 0,-1 1 1,1-1-1,-1 1 0,1-1 1,-1 0-1,0 0 0,0-1 1,0 1-1,0 0 0,-4-1 1,-2 0-46,21 0-162,25 0-125,66 0 578,-46 0-741,-17 0-3338,-26 0 1754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4576,'-14'0'2048,"43"0"-224,-15 14-1184,0-14 0,15 0-384,-1 0 256,1 15-288,-1-15-896,1 14 352</inkml:trace>
  <inkml:trace contextRef="#ctx0" brushRef="#br0" timeOffset="1">328 43 4160,'15'0'1856,"-1"0"-1600,14 0 128,-13 0-256,28 0 160,-15 0-160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3648,'-14'15'1664,"-1"13"-1472,1-14 128,14 1-224,-14 28 96,14-1-96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129 343 5056,'-14'100'2304,"-1"-43"-2016,15-28 704,0 0-608,-14-15-160,14 14 576,0-13-480,-14-15-64,0 0-160,-1-15-96,1 15 32,0-42-1952,0 13 1056</inkml:trace>
  <inkml:trace contextRef="#ctx0" brushRef="#br0" timeOffset="1">229 1 4320,'-29'0'1952,"44"29"-1696,-30-29 704,15 14-576,15-14-1216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7040,'-24'24'2282,"17"-14"-1386,5-6-784,0-2-91,1 1 1,0 0-1,0-1 0,0 1 1,0 0-1,0-1 1,0 1-1,1 0 0,-1 0 1,1 0-1,0 3 0,0 130 305,0-113-229,-1-11-1,2-1-1,1 19 1,1-16-42,2 15 14,-6-24-57,1 1 0,-1-1 0,0 0 0,-2 6 0,1-5-2,-1 8 54,3-13-43,0 1 1,0-1-1,-1 1 0,1 0 0,0-1 1,-1 1-1,1-1 0,-1 1 0,1-1 0,-1 1 1,0-1-1,0 1 0,0-1 0,0 0 1,0 1-1,0-1 0,0 0 0,0 0 1,0 0-1,-1 0 0,1 0 0,0 0 0,-1 0 1,1 0-1,-1-1 0,1 1 0,-4 1 1,-6 7 85,11-9-105,-1 0 0,1 0 0,0 1 0,0-1 0,0 0 0,0 0 0,0 0 1,0 0-1,0 0 0,0 0 0,0 0 0,0 0 0,0 0 0,0 0 0,0 1 0,-1-1 0,1 0 0,0 0 0,0 0 0,0 0 0,0 0 0,0 0 0,0 0 0,0 0 0,0 0 0,-1 0 0,1 0 0,0 0 0,0 0 0,0 0 0,0 0 0,0 0 0,0 0 0,0 0 0,-1 0 0,1 0 0,0 0 0,0 0 0,0 0 0,0 0 0,0 0 1,0 0-1,0-1 0,0 1 0,0 0 0,-1 0 0,1 0 0,0 0 0,0 0 0,0 0 0,0 0 0,0 0 0,0 0 0,0 0 0,0-1 0,0 1 0,-7-4 9,5 3-12,0 0 0,1 0 1,-1 0-1,0 0 0,0 0 1,1-1-1,-1 1 0,-1-2 1,2 0-17,1 0 0,-1 0 1,1 0-1,-1 0 0,1 0 1,0 0-1,0 0 0,1 0 1,-1 0-1,1 0 0,-1 0 1,1 0-1,2-5 0,-1 3-31,0 0 0,0 0 0,0 0 0,1 0 0,-1 0 0,1 1 0,7-8 0,-7 9 20,0 0 0,1 0 0,-1 1 1,1 0-1,0 0 0,-1 0 1,1 0-1,0 0 0,1 1 0,-1-1 1,0 1-1,5 0 0,-2 1-26,-1 1-1,1 0 0,-1 1 1,0-1-1,0 1 1,11 5-1,2 14 35,-6-9 20,-10-9 2,0 0-1,1 0 1,-1 0 0,0 1 0,-1-1-1,1 1 1,3 6 0,-3-5 51,-1 0-1,0 0 1,0 0-1,-1 0 1,1 0-1,-1 0 1,-1 0-1,2 10 1,-2-13-14,-1 1-1,1-1 1,-1 0 0,1 0-1,-1 0 1,0 0 0,1 0-1,-1 0 1,0 0 0,0 0-1,0 0 1,-1 0 0,1 0-1,0-1 1,-1 1 0,0 0-1,1-1 1,-3 2 0,0 0-29,1 0 1,-1-1 0,-1 1 0,1-1-1,0 0 1,-6 2 0,9-3-46,-1-1 0,1 0-1,-1 1 1,1-1 0,0 0 0,-1 0 0,1 0-1,-1 0 1,1 0 0,-1 0 0,1-1 0,0 1 0,-2-1-1,-31-8-2080,15 6 576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8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4480,'0'0'134,"0"-1"1,0 0-1,0 1 0,0-1 1,0 1-1,0-1 1,0 1-1,0-1 0,0 1 1,0-1-1,1 1 0,-1-1 1,0 1-1,0-1 1,0 1-1,1-1 0,-1 1 1,0-1-1,1 1 0,-1-1 1,0 1-1,1 0 1,-1-1-1,1 1 0,0-1 1,15 0 2640,-7 1-3434,2 0 705,-4 0 21,1 0 0,-1 0 1,15-3-1,-7-1 3,-10 2-62,1 1 0,0-1 0,0 1 0,1 0-1,5 1 1,11 0-17,-15 1 34,0-1 0,1 0-1,-1 0 1,0-1-1,11-2 1,-8-2 170,-9 4-129,-1 0 0,0 0 0,1 1 0,-1-1 0,0 0 0,1 1 1,-1-1-1,1 1 0,-1 0 0,1 0 0,-1-1 0,1 1 0,1 0 0,-2 0-63,-1 0 1,0 1-1,0-1 0,0 0 1,0 0-1,1 0 0,-1 0 1,0 0-1,0 0 0,0 0 1,0 0-1,1 0 0,-1 0 0,0 0 1,0 0-1,0 0 0,1 0 1,-1 0-1,0 0 0,0 0 1,0 0-1,0 0 0,1-1 1,-1 1-1,0 0 0,0 0 1,0 0-1,0 0 0,0 0 1,1 0-1,-1 0 0,0-1 1,0 1-1,0 0 0,0 0 1,0 0-1,0 0 0,0 0 1,1-1-1,-1 1 0,0 0 1,0 0-1,0 0 0,0-1 1,0 1-1,0 0 0,0 0 1,-7-9-313,7 9 191,0 0-1,-1-1 1,1 1 0,-1 0 0,1-1 0,-1 1 0,1 0 0,-1 0 0,1 0-1,-1-1 1,1 1 0,-1 0 0,1 0 0,-1 0 0,0 0 0,1 0 0,-1 0-1,1 0 1,-1 0 0,1 0 0,-1 0 0,1 0 0,-1 0 0,1 0 0,-2 1 0,0-1-1915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 3232,'1'-10'925,"3"12"-442,-4-1-382,1 0 0,-1-1 0,1 1 0,-1 0 0,1-1 0,-1 1 0,1-1-1,0 1 1,-1-1 0,1 1 0,0-1 0,0 0 0,0 1 0,-1-1 9,-1 0-1,0 1 0,0-1 1,0 0-1,0 0 1,1 1-1,-1-1 0,0 0 1,0 1-1,1-1 1,-1 1-1,0-1 1,1 1-1,-1-1 0,0 1 1,1-1-1,-1 1 1,1 0-1,-1-1 0,1 1 1,-1 0-1,1 0 1,-1 0-1,-7 21 567,6-15-373,-3 7 173,-13 25-1,11-27-332,-8 25 1,3 0 68,4-11 10,-15 35 0,20-56-170,1 1 1,-1 0 0,1 0-1,-3 10 1,4-8-12,-9 16-303,10-24 226,0 0-1,0 0 0,-1 0 0,1 0 1,0 1-1,0-1 0,0 0 1,0 0-1,0 0 0,0 0 0,0 1 1,0-1-1,-1 0 0,1 0 1,0 0-1,0 0 0,0 1 1,0-1-1,0 0 0,0 0 0,0 0 1,0 1-1,0-1 0,0 0 1,0 0-1,0 0 0,0 1 0,0-1 1,0 0-1,1 0 0,-1 0 1,0 0-1,0 1 0,0-1 0,0 0 1,0 0-1,0 0 0,0 0 1,0 0-1,1 1 0,-1-1 0,0 0 1,12 12-1148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1824,'-14'0'587,"12"0"-353,4 0-122,255 0 3312,-235 1-3273,42 7 1,-44-5 24,41 2 1,83-5 1210,-140-1-1324,-1 2 0,0-1 1,0 0-1,1 1 0,-1-1 1,0 1-1,0 0 0,0 0 1,0 1-1,0-1 0,4 3 1,-2-2 40,-5-2-90,0 0 1,1 0 0,-1 0-1,0 0 1,0 0-1,0 0 1,1 0 0,-1 1-1,0-1 1,0 0 0,1 0-1,-1 0 1,0 0 0,0 0-1,0 0 1,1 1-1,-1-1 1,0 0 0,0 0-1,0 0 1,0 0 0,0 1-1,1-1 1,-1 0-1,0 0 1,0 0 0,0 1-1,0-1 1,0 0 0,0 0-1,0 0 1,0 1-1,0-1 1,0 1 0,0-1-1,0 1 0,0-1 0,1 0-1,-2 1 1,1-1 0,0 1 0,0-1 0,0 1 0,0-1 0,0 0 0,0 1 0,0-1 0,0 1 0,-1-1 0,1 0 0,0 1 0,0-1 0,0 1 0,-1-1 0,1 0-1,0 1 1,-1-1 0,1 0 0,0 0 0,-1 1 0,1-1 0,0 0 0,-1 0 0,1 1 0,-1-1 0,-6 5 188,-2 9-36,-40 21 90,11-5 85,25-15-222,-4 3-41,-23 7-65,25-17-20,-36 25-25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4224,'-14'0'5082,"14"2"-4543,0-2-527,0 1 0,0-1 0,0 1 0,0-1 0,0 0 0,0 1 0,0-1 0,0 1 0,0-1 0,0 0 0,0 1 0,0-1 0,0 0 0,0 1 0,0-1 0,1 1 0,-1-1 0,0 0 0,0 1 0,1-1 0,-1 0 0,0 0 0,0 1 0,1-1 0,-1 0 0,0 1 0,1-1 0,-1 0 0,0 0 0,1 0 0,-1 1 0,0-1 0,1 0 0,-1 0 0,1 0 0,-1 0 0,0 0-1,1 0 1,-1 0 0,0 0 0,1 0 0,-1 0 0,1 0 0,-1 0 0,0 0 0,1 0 0,1 0 36,0 0 0,-1 0-1,1 0 1,0 0-1,-1 1 1,1-1 0,-1 1-1,3 0 1,3 4 92,-5-4-126,-1-1 1,0 1-1,1 0 1,-1 0-1,0-1 1,1 1-1,-1-1 1,1 1-1,-1-1 1,1 1-1,-1-1 1,1 0-1,-1 0 1,3 0-1,5 0 17,-6-1-1,1 1 1,-1 0-1,0 0 0,0 0 1,1 0-1,-1 1 1,0-1-1,5 3 0,61 25-579,-55-16-256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3904,'-15'14'1760,"44"-14"-1536,-15 0 1824,0 0-1024,1 14-640,13-14 0,1 0-224,-1-14 320,1 14-256,14 0-2368,-15 0 1152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3232,'-1'0'197,"-6"0"47,6 0-198,1 0 0,0 0 0,0 0 0,0 0 0,0 0 1,-1 0-1,1 0 0,0 0 0,0 0 0,0 0 0,0 0 1,0 0-1,-1 0 0,1 1 0,0-1 0,0 0 0,0 0 0,0 0 1,0 0-1,0 0 0,-1 0 0,1 0 0,0 0 0,0 0 1,0 0-1,0 1 0,0-1 0,0 0 0,0 0 0,0 0 0,0 0 1,0 0-1,-1 1 0,1-1 0,0 0 0,0 0 0,0 0 0,0 0 1,0 0-1,0 1 0,0-1 0,0 0 0,0 0 0,0 0 1,0 0-1,0 0 0,0 1 0,0-1 0,1 0 0,-1 0 0,2 7 84,1 0-1,-1 0 1,0 0-1,-1 0 0,1 0 1,-2 0-1,1 1 0,-1 11 1,-8 68 559,3-41-489,0 10-23,-7 74 291,-1-32-285,-45 242 274,44-296-293,11-36-120,0 1-1,1 0 1,0-1 0,0 1-1,1 0 1,-1 14-1,2 19 395,0-27-214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3808,'-12'0'1227,"9"0"-742,1 3-251,-1 2-190,0-1 0,0 2 0,1-1 0,0 0 0,0 0-1,0 1 1,-2 9 0,-1 3 37,-3 4 149,-17 32 0,-2 1 169,17-31-168,-2 1 0,-23 35 0,0-12 233,13 1-149,-1-13-64,9-5-120,11-23-36,-1-1 0,-6 14 0,5-15-23,4-4-35,0-1 0,0 0 0,0 1 0,0-1 1,0 0-1,1 1 0,-1-1 0,0 1 0,1-1 0,0 1 0,-1 0 0,0 2 0,1-4-36,0 0-1,0-1 1,0 1-1,0-1 1,0 1-1,0 0 1,0-1-1,0 1 0,0 0 1,0-1-1,0 1 1,1 0-1,-1-1 1,0 1-1,0 0 1,0-1-1,0 1 1,1 0-1,-1-1 1,0 1-1,0 0 0,0 0 1,1-1-1,-1 1 1,0 0-1,1 0 1,-1-1-1,0 1 1,0 0-1,1 0 1,9-7-304,-4-1-401,0 0-1,7-12 0,7-11-1069,-11 18 1296,0 1-61,16-18-1,-2 9 279,-19 16 270,-2 0-1,1 0 1,4-11 0,11-22 153,-7 19 360,0 0-1,-1-1 0,10-29 0,-19 45-363,0 0 15,0 0 0,0 0 1,0-1-1,0 1 0,1 0 1,0 0-1,0 0 0,3-4 1,4-2 228,-8 10-389,-1 0 1,0 0 0,0 0-1,1 0 1,-1 0-1,0 0 1,0 0-1,1 0 1,-1 0-1,0 0 1,0 0 0,1 0-1,-1 0 1,0 0-1,0 0 1,1 0-1,-1 1 1,0-1-1,0 0 1,1 0 0,-1 0-1,0 0 1,0 0-1,0 1 1,1-1-1,-1 0 1,0 0 0,0 1-1,2 2 113,0 0 1,-1 0-1,0 1 1,0-1-1,2 6 0,4 13 443,7-1-224,-9-15-310,-1-1 1,-1 1 0,1-1-1,4 12 1,29 58 203,-5-12 45,-20-36-103,19 31 0,-28-53-406,-1 0-1,0 0 0,0 1 1,0-1-1,0 0 0,-1 1 0,0-1 1,0 1-1,0-1 0,-1 1 1,0 0-1,0 7 0,-1-3-1010,1 19-844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4896,'14'-14'2208,"0"14"-1920,15 0 1120,-15 0-832,29 0 192,14 0-448,0-14 224,0 14-320,14 0 448,-28 0-384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24 4160,'-24'-12'1333,"24"12"-1318,0 0-1,0 0 1,-1 0 0,1 0-1,0 0 1,0 0 0,0 0-1,-1 0 1,1 0-1,0 0 1,0 0 0,0 0-1,-1-1 1,1 1 0,0 0-1,0 0 1,0 0-1,0 0 1,0 0 0,-1 0-1,1-1 1,0 1 0,0 0-1,0 0 1,0 0-1,0-1 1,0 1 0,0 0-1,0 0 1,-1 0 0,1 0-1,0-1 1,0 1 0,0 0-1,0-7 394,0 8 612,0 13 769,0-8-1955,1 23 760,-1-13-344,-3 24-1,3-36-232,-12 149 1011,9-75-530,-16 89-1,1-14-313,-11 134 824,28-270-1191,0 25 0,1-27-2630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4896,'-12'24'1584,"12"-23"-1542,0 0 1,-1 0 0,1 0-1,0-1 1,-1 1 0,1 0-1,0 0 1,0 0 0,0 0-1,0 0 1,0 0 0,0 1-1,0-1 1,0 0 0,0-1-1,1 1 1,-1 0 0,0 0-1,1 0 1,-1 0 0,1 0-1,-1 0 1,1 0 0,-1 0-1,1 0 1,-1-1 0,1 1-1,0 0 1,0 0 0,-1-1-1,1 1 1,1 0 0,1 2 149,1 0-91,1 0 0,-1 0 0,0 0-1,1 0 1,-1-1 0,1 0 0,0 0 0,0 0 0,0-1 0,0 1 0,0-1 0,9 0 0,0 2-155,-4-1 56,5 1 123,0 0 0,-1-1 0,20 0 0,2-4 157,1-2 1,-1-1 0,35-10-1,-69 14-238,0 1 0,0 0 0,0-1 0,0 0 0,0 1 0,0-1 0,-1 0 0,1 0 0,0 0 0,-1 0 0,1 0 0,-1 0 0,1-1 0,-1 1 0,1 0 0,1-4 0,-2 5-34,-1-1 0,0 0-1,0 1 1,0-1 0,0 1 0,0-1 0,1 0 0,-1 1 0,0-1-1,0 1 1,0-1 0,-1 0 0,1 1 0,0-1 0,0 1 0,0-1-1,0 0 1,-1 1 0,1-2 0,-1 1-24,0 0-1,0-1 1,0 1-1,0 0 1,0-1-1,-1 1 1,1 0-1,0 0 1,-3-1-1,-9-5-29,0 0 0,0 2 0,0 0-1,-1 0 1,1 1 0,-1 1-1,0 0 1,-1 1 0,-27 0 0,32 2-2,0 0 0,1 1 0,-1 0 0,0 1 0,1 0 0,-18 6 0,26-8 42,-6 3 4,0 0-1,0 1 0,0 0 0,0 0 0,0 1 0,1 0 1,0 0-1,0 0 0,0 1 0,1 0 0,0 0 0,-7 9 1,10-11 30,-1 0 0,1 0 0,0 0-1,0 0 1,1 1 0,-1-1 0,1 0 0,0 1 0,0-1 0,1 1 0,-1 4 0,1 1 31,0-1 0,0 1 0,4 17-1,-3-22-9,0 0 0,1 0 0,-1 0-1,1 0 1,0 0 0,0-1 0,1 1 0,-1-1-1,1 1 1,0-1 0,0 0 0,1 0-1,-1 0 1,1-1 0,0 1 0,0-1-1,0 0 1,5 3 0,-3-3-12,1 0 0,-1 0 0,1-1 0,-1 0 0,1 0 0,-1-1 0,1 0 0,0 0 0,0 0 0,0-1 0,-1 0 0,13-2 0,16-2-486,-11 2-388,1-2 0,-1 0 0,25-8 1,-7-2-638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4800,'-14'-14'4960,"28"14"-3968,-14 14-480,14-14-288,1 0 96,-1 0-192,0 14 416,0-14-288,1 0-832,-1 0 320,15 0-4448,-1 0 2592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300 186 4736,'0'0'3616,"0"2"-2992,-1 1-577,1 0 0,0-1 0,-1 1 0,0 0 1,1-1-1,-3 5 0,-3 13 49,1 7 125,-7 31 140,-9 28 73,11-40-198,-18 48 0,13-56 225,-26 47 0,36-73-319,-2-2 0,0 1-1,0-1 1,-1 0 0,0 0-1,0-1 1,-1 0 0,-14 11 0,22-19-130,-1-1 1,1 1 0,0-1-1,0 1 1,0-1-1,0 1 1,0-1 0,-1 1-1,1-1 1,0 0 0,0 0-1,-1 0 1,1 0 0,0 0-1,-1 0 1,1 0-1,0 0 1,0 0 0,0-1-1,-1 1 1,1 0 0,0-1-1,0 1 1,-2-2 0,-1 0-55,1 0 0,0-1 1,0 1-1,0-1 0,-3-4 1,3 4-20,1 1-103,1 1 1,0 0-1,-1 0 1,1 0-1,0-1 1,0 1-1,0-1 1,0 1-1,0-1 0,0 1 1,1-1-1,-1 1 1,0-1-1,1 0 1,-1 1-1,1-1 1,0 0-1,-1 0 0,1 1 1,0-1-1,0 0 1,0 0-1,0 1 1,1-1-1,-1 0 1,1-3-1,11-23-2305</inkml:trace>
  <inkml:trace contextRef="#ctx0" brushRef="#br0" timeOffset="1">342 0 4992,'-14'0'3392,"14"14"-2336,0 1-736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2912,'0'0'6634,"0"3"-6458,0 0-45,0 0-77,0-1 0,0 0 1,0 0-1,0 0 0,0 0 0,0 0 1,-1 0-1,0 4 0,-1-2-67,0-1 1,0 1-1,1 0 0,-1 0 1,1 0-1,0 0 0,0 0 1,1 0-1,-1 0 0,1 0 1,0 0-1,0 1 0,0-1 1,1 0-1,1 7 0,2 4-159,-2-9 217,0 0 0,-1 0-1,0 0 1,0 0 0,0 6-1,-1-7 21,1 0 0,-1 0 0,1 0-1,0 0 1,1 0 0,-1-1 0,1 1-1,0-1 1,0 1 0,1-1 0,-1 0-1,1 1 1,0-1 0,0-1 0,0 1-1,0 0 1,1-1 0,0 1-1,-1-1 1,1 0 0,7 3 0,-2-1-10,-1 0 0,1-1 0,0 0 1,0-1-1,1 0 0,-1 0 0,1-1 1,0 0-1,-1-1 0,17 1 0,-7-2-101,-2 1 82,1-1 1,-1-1-1,1-1 0,-1 0 0,29-8 0,-31 5 53,31-11 381,-43 14-427,1 0 0,0 0 1,-1 0-1,1 0 0,-1 0 1,0-1-1,0 1 0,0-1 1,4-4-1,-2-1-17,0-1-1,-1 0 1,0 0 0,-1 0 0,4-14 0,-2-3-325,-4 25 276,-1-1 0,1 0 0,0 1 0,0-1 0,0 1 0,1-1 0,-1 1 0,0-1 1,2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1472,'0'0'475,"3"-2"-283,-2 1-192,0 0 49,0-1-1,0 1 1,1 0-1,-1 0 1,0 0-1,1 0 1,-1 1-1,1-1 1,-1 0-1,1 0 1,-1 1-1,1-1 1,-1 1-1,1 0 1,0-1-1,-1 1 1,1 0-1,0 0 1,2 0-1,11 0 267,-5-1-101,0 1 1,0 0-1,0 1 1,11 2-1,1 8 90,8-6-101,6 6-11,-6-6-96,-13-2 58,31 8 1,-6 3-11,69 21 101,-64-22-173,54 23 0,27 7 80,-46-17-69,67 28 135,112 34-58,-100-50-117,-80-17-15,168 37 56,101 15 130,-140-28-55,205 53-41,-226-36-69,7 1 51,12-8-63,-68-12-110,89 23-30,-41-27 205,6 10 148,-25-6 337,12-4-86,2 4 33,5-4-241,-21 4-176,-4 2-26,116 28 64,-150-38-171,-56-6 13,26 8 230,40 9-14,-38-16 43,-98-29-223,0 0 0,0 0 0,1-1 1,-1 1-1,0-1 0,0 0 0,1 0 0,-1 0 0,0 0 0,1 0 1,-1-1-1,0 0 0,4-1 0,-2-5 58,-5 7-88,0-1 0,1 1 0,-1 0 0,0-1 0,0 1 0,1-1-1,-1 1 1,0 0 0,0-1 0,1 1 0,-1 0 0,0 0 0,1-1 0,-1 1 0,0 0 0,1 0 0,-1-1-1,1 1 1,-1 0 0,0 0 0,1 0 0,-1 0 0,1 0 0,-1 0 0,1 0 0,-1-1 0,1 1 0,-1 0-1,0 0 1,2 1 0,-2-1-2,0 0 0,0 0 0,0 0-1,0 0 1,0 0 0,0 0 0,0 0-1,0 0 1,0 0 0,0 0 0,1 0-1,-1 0 1,0 0 0,0 0 0,0 0-1,0 0 1,0 0 0,0 0 0,0 0-1,0 0 1,0 0 0,0 0 0,1 0-1,-1 0 1,0 0 0,0-1 0,0 1-1,0 0 1,0 0 0,0 0 0,0 0-1,0 0 1,0 0 0,0 0 0,0 0-1,0 0 1,0 0 0,0 0 0,0 0-1,0-1 1,0 1 0,0 0 0,0 0-1,0 0 1,1 0 0,-1 0 0,0 0-1,0 0 1,-1 0 0,1 0 0,0-1-1,0 1 1,0 0 0,0 0 0,0 0-1,0 0 1,0-1 0,0-1 1,0 1-1,0 0 0,0-1 1,-1 1-1,1 0 0,-1-1 1,1 1-1,-1 0 0,1 0 1,-1 0-1,1-1 0,-1 1 1,0 0-1,0 0 0,0 0 1,0 0-1,0 0 0,0 0 1,0 1-1,0-1 0,0 0 1,-1 0-1,-9-4-90,9 4-28,-1 0 0,1-1 0,0 1 0,-1 0 0,1-1 0,0 1 1,0-1-1,-2-2 0,3 3 10,-1-1 0,1 1 1,-1 0-1,0-1 0,1 1 1,-1 0-1,0 0 0,0 0 1,-2-1-1,0 1-412,-1 0-1,1 1 1,-1-1-1,-7 1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4800,'-29'0'2176,"15"42"-1888,0-13 1184,14-1-864,-14 44 832,14-15-832,-15 14-128,1 1-288,0-15 160,14-15-224,-15 16 448,1-16-320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2304,'-11'0'2291,"22"0"-1180,-11-2-967,0-3-26,0 5-122,-1-1 1,1 1-1,0 0 1,0 0-1,0-1 0,0 1 1,0 0-1,0-1 1,0 1-1,1 0 1,-1 0-1,0-1 1,0 1-1,0 0 0,0 0 1,0-1-1,0 1 1,0 0-1,1 0 1,-1 0-1,0-1 1,0 1-1,0 0 0,0 0 1,1 0-1,-1-1 1,12 1-77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5056,'-14'0'2304,"28"0"-2016,0 0 640,1 0-576,-1 0 288,0 0-384,1 0 64,13 15-192,-14-15-64,15 0-32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5824,'-15'0'2624,"44"14"-2272,-15-14 352,0 14-448,15 1 32,-1-1-160,15-14 1376,-14 0-800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30 2240,'-69'0'6149,"64"-3"-5568,-5-6 11,10 9-583,0-1 0,-1 1-1,1-1 1,-1 1 0,1 0 0,-1 0-1,1-1 1,-1 1 0,1 0-1,-1 0 1,1 0 0,-1 0-1,1-1 1,-1 1 0,0 0-1,1 0 1,-1 0 0,1 0-1,-1 0 1,1 0 0,-1 1 0,1-1-1,-1 0 1,0 0 0,0 0-1,17 1 652,-7-1-718,0 1 1,-1-2-1,1 1 0,9-3 1,-1-2 98,-14 3-30,0 1 1,0 0 0,1 0 0,-1 0-1,0 0 1,1 1 0,-1-1 0,0 1 0,1 0-1,-1 0 1,1 0 0,-1 1 0,0-1-1,1 1 1,3 1 0,17 7-28,-22-8 16,-1-1-1,1 1 0,0 0 1,0 0-1,0-1 1,0 1-1,-1 1 1,1-1-1,2 2 1,2 11 15,1 6 146,-6-16-133,0-1 1,0 0 0,0 1-1,-1-1 1,0 1 0,1-1-1,-1 1 1,0-1 0,-1 1-1,1-1 1,0 1 0,-1-1-1,0 1 1,0-1 0,-2 5-1,0 4 15,1-3-11,-1 0 0,-1-1 0,1 1 0,-1-1 0,-1 1 0,0-1 0,-8 10 0,-4 3 55,-25 23 1,28-30-76,8-9-7,-1 1 1,1-1-1,-1-1 1,-9 6-1,-8 5 0,5 3 10,18-16-14,0-1 0,-1 1 0,1 0 0,-1-1 0,1 1 0,-1-1 0,0 1 0,1-1 0,-1 0 0,0 0 0,0 0 0,0 0 0,0 0 0,0 0-1,0-1 1,-1 1 0,1-1 0,0 1 0,0-1 0,0 0 0,0 0 0,-3 0 0,-2 0-63,14 3-57,-4 2 56,-2-4 56,-1-1-1,0 1 1,0-1-1,1 1 1,-1-1-1,0 0 1,1 1 0,-1-1-1,0 1 1,1-1-1,-1 0 1,1 0-1,-1 1 1,1-1-1,-1 0 1,1 0-1,-1 1 1,1-1-1,-1 0 1,1 0-1,-1 0 1,1 0-1,-1 0 1,1 0-1,-1 0 1,1 0-1,-1 0 1,1 0-1,-1 0 1,1 0-1,-1 0 1,2 0-1,135 0-258,-120 0-198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5408,'0'-14'2752,"14"14"-1472,0 14-768,0-14 224,1 14-448,13-14 448,1 0-416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 4320,'-20'0'1559,"17"0"-268,12 0-925,-8 0-364,-1 0-1,1 0 1,-1 0 0,0 0 0,1 0 0,-1 0-1,1 0 1,-1 0 0,1 0 0,-1 0 0,1 0 0,-1 0-1,1-1 1,-1 1 0,0 0 0,1 0 0,-1 0-1,1-1 1,-1 1 0,0 0 0,1 0 0,-1-1-1,0 1 1,1 0 0,-1-1 0,0 1 0,1-1 0,-1 1-1,7-7 80,1 6-160,-1 0 1,1 0-1,-1 1 0,15 0 1,-10 1-52,-9-1 106,0 0 0,0 0 0,0-1 0,0 1 0,0 0 0,0-1 0,0 0 0,0 0 0,0 0 0,0 0 0,5-3 0,-3 2 88,3-1 25,-14 3-119,4 0-205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200 186 3328,'-24'0'1061,"24"1"-1040,-1-1 1,1 0-1,-1 0 0,1 1 1,0-1-1,-1 0 0,1 1 0,0-1 1,-1 0-1,1 1 0,0-1 0,0 0 1,-1 1-1,1-1 0,0 1 0,0-1 1,0 0-1,0 1 0,0-1 1,-1 1-1,1-1 0,0 1 0,0-1 1,0 1-1,0-1 0,0 1 0,0-1 1,0 1-1,0-1 0,1 0 0,-1 1 1,0-1-1,0 1 0,0 0 62,-1 14 553,-1 1 1,0 0 0,-1 0 0,-10 27 0,7-23-381,-7 39-1,11-2-112,-1-2-115,1-35 259,-2-1-1,0 1 1,-12 33 0,15-51-215,0 0 1,0 0 0,-1 0 0,1 0 0,-1 0-1,1 0 1,-1 0 0,1 0 0,-1 0 0,0-1-1,0 1 1,0-1 0,0 1 0,0-1-1,0 0 1,-1 0 0,-2 1 0,-4 2 147,8-3-202,0-1-30,1 1 0,-1-1 0,0 1 0,1-1 0,-1 1 0,0-1 0,0 0 0,0 1-1,0-1 1,1 0 0,-1 0 0,0 1 0,0-1 0,0 0 0,0 0 0,0 0 0,1 0 0,-1 0 0,0 0 0,0-1 0,0 1 0,0 0 0,0 0-1,1-1 1,-1 1 0,0 0 0,0-1 0,0 1 0,1-1 0,-2 0 0,1 0-16,-1 1-71,0-1 0,1 0 0,-1 1 0,1-1 0,0 0 0,-1 0 0,1 0-1,0 0 1,-1 0 0,1 0 0,0 0 0,0-1 0,0 1 0,0 0 0,0-1 0,0 1-1,0-1 1,1 1 0,-1-1 0,0 1 0,1-1 0,-1 1 0,0-4 0,-1-23-1101</inkml:trace>
  <inkml:trace contextRef="#ctx0" brushRef="#br0" timeOffset="1">200 1 4736,'14'0'2144,"-28"14"-1024,28-14-800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5728,'-9'9'774,"2"1"1,-1 0 0,-6 13-1,13-22-673,0 1 0,0-1-1,1 1 1,-1 0 0,1-1-1,-1 1 1,1 0 0,0-1-1,0 1 1,0 3 0,-3 10 418,-6 8-151,6-18-301,1 1 0,-1 0 0,1-1 0,0 1 0,1 0 0,0 0 0,0 0 0,-1 10 0,1 0 75,-4 27 0,2-26-151,-2 33 0,6-37 5,-1-9 205,1 0 0,-1 0-1,0 0 1,-1 0 0,0 6-1,1-10-188,-1 0 0,1 0-1,-1 0 1,1 0-1,-1 1 1,1-1 0,-1-1-1,1 1 1,-1 0 0,1 0-1,-1 0 1,1 0-1,-1 0 1,1 0 0,-1 0-1,1-1 1,-1 1 0,1 0-1,-1-1 1,-1 1 11,1-3-43,1 0 1,-1 0-1,0 1 0,1-1 0,0 0 0,0 0 1,0 0-1,0 0 0,0 0 0,0 1 0,1-1 1,-1 0-1,2-3 0,0-1 41,0 0-90,0 1 0,1 0-1,0-1 1,4-7-1,-6 13 34,0-1 0,0 0 0,1 1 0,-1-1 0,0 1 0,1 0 0,-1-1-1,1 1 1,-1 0 0,1 0 0,-1 0 0,1 0 0,0 0 0,0 0 0,-1 1 0,1-1-1,0 0 1,0 1 0,0 0 0,0-1 0,3 1 0,3 0-1,-6-1 14,1 1-1,-1 0 0,1 0 0,-1 0 1,1 0-1,-1 1 0,1-1 0,-1 1 0,1-1 1,-1 1-1,0 0 0,1 0 0,-1 0 1,0 0-1,0 1 0,0-1 0,0 0 1,0 1-1,3 3 0,2 1 27,-2-2 23,0 1 0,0 0 0,-1 0 0,1 0-1,-1 1 1,0 0 0,-1-1 0,1 1 0,3 9-1,-6-12 15,0 0-1,-1 1 1,1-1-1,-1 0 1,1 0-1,-1 0 1,0 0-1,0 0 1,0 0-1,0 1 0,-1-1 1,1 0-1,-1 0 1,0 0-1,0 0 1,0 0-1,0 0 1,-1-1-1,1 1 1,-1 0-1,0 0 1,0-1-1,1 1 0,-2-1 1,1 0-1,0 0 1,0 0-1,-1 0 1,-2 2-1,3-3-31,-2 3 9,0-1 0,-1 0 1,1-1-1,-1 1 0,0-1 0,0 0 0,0 0 0,0 0 0,0-1 0,0 1 0,-10 0 1,12-2-34,-1-1 1,1 1-1,-1 0 1,1-1-1,-1 0 1,1 0-1,-1 0 0,1 0 1,0-1-1,-6-2 1,3 1-35,6 3-39,-1 0 0,1 0 0,-1-1 0,1 1 0,-1 0 0,1 0 0,0 0-1,-1-1 1,1 1 0,-1 0 0,1 0 0,0-1 0,-1 1 0,1 0 0,0-1 0,0 1 0,-1-1 0,1 1 0,0 0 0,0-1 0,-1 1-1,1-1 1,0 1 0,0 0 0,0-1 0,0 1 0,0-1 0,0 1 0,0-1 0,-1 1 0,1-1 0,1 1 0,-1-1 0,0 1 0,0-1 0,0 1-1,0-1 1,0-13-1905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3328,'0'0'1061,"-3"0"-634,3 0-395,0 0 0,-1 0 0,1-1-1,-1 1 1,1 0 0,0 0 0,-1 0 0,1 0 0,-1 0 0,1 1 0,0-1 0,-1 0-1,1 0 1,-1 0 0,1 0 0,0 0 0,-1 0 0,1 1 0,-1-1 0,1 0 0,0 0-1,-1 1 1,1-1 0,0 0 0,0 0 0,-1 1 0,1-1 0,0 0 0,0 1 0,-1-1-1,1 0 1,0 1 0,0-1 0,0 1 0,0-1 0,-1 0 0,1 1 0,0-1 0,0 1-1,0-1 1,0 0 0,0 1 0,0-1 0,0 1 0,0-1 0,0 0 0,0 1 0,1 0-1,-1 1 1585,-3-2-1104,-2 0 228,19 0-370,22 0-93,102 1-84,212-4-135,128-21 256,-333 19-239,-68 0 37,84-2 139,-143 7-199,9 1 114,0-1-1,0-2 1,47-9-1,-48 8 155,-23 4-263,-13-1-98,-20 0-2385,3 0 1002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2656,'-27'-28'837,"22"23"-501,5 5-322,1 0 0,-1-1 0,1 1 0,-1 0 0,1 0 0,-1 0 0,1 0 0,-1 0 0,1 0 0,-1 0 0,1 0 0,-1 0 0,1 1 0,0-1 0,-1 0 0,1 0-1,-1 0 1,1 0 0,-1 1 0,0-1 0,1 0 0,-1 1 0,1-1 0,-1 0 0,1 1 0,-1-1 0,0 0 0,1 1 0,-1-1 0,0 1 0,1-1 0,-1 1 0,0-1 0,0 1 0,0-1 0,1 1 0,-1-1 0,0 1 0,0-1 0,0 1-1,0-1 1,0 1 0,0-1 0,0 1 0,0-1 0,0 2 0,0-2-4,0 0-1,0 0 0,0 0 1,0 0-1,0 0 0,0 0 1,0 0-1,0 0 0,0 0 1,0 1-1,0-1 0,0 0 1,0 0-1,0 0 1,0 0-1,0 0 0,0 0 1,0 0-1,0 0 0,0 0 1,0 0-1,0 1 0,0-1 1,0 0-1,0 0 0,0 0 1,0 0-1,0 0 1,0 0-1,0 0 0,1 0 1,-1 0-1,0 0 0,0 0 1,0 0-1,0 0 0,0 0 1,0 0-1,0 0 0,0 0 1,0 1-1,0-1 1,0 0-1,1 0 0,-1 0 1,0 0-1,0 0 0,0 0 1,0 0-1,0 0 0,0 0 1,0 0-1,0-1 0,0 1 1,1 0-1,-1 0 1,1 1 127,1-1 1,0 0-1,0 1 1,-1-1 0,1 1-1,0-1 1,-1 1 0,1 0-1,2 1 1,10 5 256,-1-3-126,-9-3-190,0 0 0,0 0 0,0 1-1,0-1 1,0 1 0,0 0 0,4 3 0,-1 0 22,1-1 0,0 0 0,0-1 0,11 3 1,-11-3-1,1 0 1,-1 0-1,0 1 1,0 0-1,13 9 1,4 8 142,-16-13-95,1 0 1,-1 0-1,20 10 1,-25-16-104,21 11 131,-24-12-163,0-1 0,0 1 0,0-1 0,0 1 0,0 0 0,0-1 0,0 1 0,0 0 0,-1 0 0,1 0 0,0-1 0,-1 1 1,1 0-1,0 0 0,-1 0 0,1 2 0,-33 16 611,23-16-516,-1 0-1,1 0 1,0-1 0,-1 0 0,-14 1 0,-1 0 2,-38 8 77,4-8-84,53-3-94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3136,'-12'-12'1029,"12"12"-965,-1 0 0,1 0-1,0 1 1,0-1 0,0 0 0,-1 1-1,1-1 1,0 0 0,0 0-1,0 1 1,0-1 0,-1 0 0,1 1-1,0-1 1,0 0 0,0 1-1,0-1 1,0 0 0,0 1 0,0-1-1,0 0 1,0 1 0,0-1-1,0 0 1,0 1 0,1-1 0,-1 0-1,0 1 1,0-1 0,0 0-1,0 1 1,0-1 0,1 0 0,-1 0-1,0 1 1,0-1 0,1 1-1,2-1 10,0-1-47,-1 1 1,1 0 0,-1 1 0,1-1 0,-1 0 0,1 1 0,2 0 0,2 3 0,0 1 0,0 0 0,0 0 0,-1 1 0,9 8 0,-8-7 65,1 0 0,11 9 0,-16-15-72,-1 1 0,0-1 0,0 1 0,0 0 0,0 0 0,0 0 0,0 0 0,0 0 0,-1 0 0,1 0 0,-1 0 0,1 1 0,-1-1 0,0 1 0,0-1 0,0 1 0,1 3 0,-2-3 2,0-1 1,0 1 0,0 0 0,-1 0 0,1 0 0,-1 0-1,1 0 1,-1 0 0,0-1 0,0 1 0,0 0 0,0 0 0,-1-1-1,1 1 1,-3 2 0,-13 19 174,-6-5 102,7 1-163,-2 3-175,17-21 56,0-1 0,-1 0 0,1 0 0,0 0 0,-1-1 0,1 1 0,0 0 0,-1 0 0,1-1-1,-1 1 1,1-1 0,-1 1 0,0-1 0,1 0 0,-4 1 0,-21-1 255,24 0-176,16-3 267,-3-3-623,-6 3 368,0 1 0,0-1 0,0 1 0,0 0 0,0 0 0,1 0 1,-1 1-1,1 0 0,10-1 0,83 2-321,-87 0-43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4480,'0'-14'2016,"0"28"-352,15-14-1088,-1 0 352,0 0-576,0 0 96,15 0-288,-1 0-64,1 0-64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4160,'0'0'65,"0"-1"0,0 1 0,0-1-1,0 1 1,0-1 0,0 1 0,0-1 0,0 1 0,0-1 0,0 0 0,0 1 0,0-1-1,1 1 1,-1-1 0,0 1 0,0-1 0,1 1 0,-1-1 0,0 1 0,1 0 0,-1-1-1,1 1 1,-1-1 0,0 1 0,1-1 0,15 0 1033,-9 1-646,-5 0-373,1 0 0,-1 0-1,0 0 1,0 0 0,0 0-1,0 0 1,0 0 0,0 1 0,0-1-1,0 1 1,0 0 0,0 0 0,0-1-1,0 1 1,0 0 0,0 1-1,0-1 1,-1 0 0,1 0 0,1 2-1,23 14-334,-11 7 827,-15-23-509,1 0 0,-1 0 0,1 1 0,-1-1 0,0 0 0,1 0 0,-1 1 0,0-1 1,0 0-1,0 0 0,0 1 0,0-1 0,0 0 0,0 1 0,0-1 0,-1 0 0,1 0 0,0 1 0,-1-1 0,0 2 0,1-3-32,-7 5 86,7-5-112,0 0 0,-1 0-1,1 0 1,0 1-1,-1-1 1,1 0 0,0 0-1,-1 1 1,1-1 0,0 0-1,0 0 1,-1 1 0,1-1-1,0 0 1,0 1 0,0-1-1,-1 0 1,1 1 0,0-1-1,0 0 1,0 1 0,0-1-1,0 0 1,0 1 0,0-1-1,0 1 1,0-1 0,0 0-1,0 1 1,0 0 0,0 1-20,1-2-9,1 0 0,-1 0 1,1 0-1,-1-1 0,1 1 1,-1 0-1,0-1 0,1 1 1,-1-1-1,0 0 0,1 1 1,1-3-1,-1 2-104,-1 0-1,1 1 0,-1-1 1,1 0-1,-1 0 1,1 1-1,0-1 0,0 1 1,-1 0-1,1-1 1,0 1-1,3 0 0,21 0-840</inkml:trace>
  <inkml:trace contextRef="#ctx0" brushRef="#br0" timeOffset="1">172 187 4064,'14'0'1824,"15"0"-1568,-15 0 640,0 0-544,15 0-352,-1 0-32,-13 0 544,13 14-288,1-14-2240,-15 0 1056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4896,'-15'15'2208,"-13"27"-1920,28-27 576,-14-1-544,14 15-64,0-15-160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15 5568,'0'-15'3936,"14"15"-3936,0 0-1440,1 15 800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3808,'0'0'2378,"3"-2"-1978,-1-1-79,7-6 2724,-9 23-2613,1 15-102,0-18-238,-1 0 0,0 1-1,0-1 1,-4 15 0,-10 43 148,12-63-219,1-1-1,-1 1 1,0-1-1,-4 7 1,-5 14 95,4 5 44,4-17 45,0 0 1,-2 0-1,-10 27 0,5-29 72,8-10-26,2-7-214,1-38-30,-1 42-8,0 0 1,0 0 0,0 0-1,0 0 1,1 0-1,-1 0 1,0 0 0,1 1-1,-1-1 1,1 0 0,-1 0-1,2-1 1,4-8-23,-1-2-90,11-18 67,-15 29 52,0 0 1,-1 0-1,1-1 0,0 1 0,0 1 0,0-1 0,0 0 0,0 0 0,0 0 0,0 0 0,0 1 0,0-1 0,1 0 0,-1 1 0,0-1 0,0 1 0,1 0 0,-1-1 0,0 1 0,2 0 0,-1-1 4,-1 1 1,1 0-1,-1 0 1,1-1-1,-1 1 0,1-1 1,-1 1-1,1-1 0,2-1 1,6-2-110,1 8-345,-9-3 385,-1 0-1,0-1 0,1 1 1,-1 0-1,1-1 1,0 0-1,-1 1 0,1-1 1,2 1-1,-3-1 49,0 0 1,1 0-1,-1 0 0,0 1 0,0-1 0,0 0 1,0 1-1,0-1 0,0 1 0,0-1 0,0 1 1,0 0-1,0-1 0,0 1 0,0 0 0,0 0 0,0 0 1,-1-1-1,1 1 0,0 0 0,0 0 0,-1 0 1,1 0-1,-1 0 0,1 3 0,4 3-1,-3-3 37,0 1 0,1 0 0,-2 0 0,1 0-1,0 0 1,-1 0 0,0 0 0,0 0 0,-1 0 0,1 0 0,-1 1 0,0-1 0,-2 9 0,2 11 415,0-22-417,0-1 0,0 0 0,0 0 0,0 1 0,-1-1-1,1 0 1,0 0 0,-1 0 0,0 0 0,0 0 0,1 1 0,-1-1-1,0 0 1,0-1 0,-1 1 0,1 0 0,0 0 0,-1 0 0,1-1-1,-1 1 1,0-1 0,1 1 0,-1-1 0,0 0 0,0 1 0,0-1-1,-2 1 1,-22 3-33,16-3 1,-9 3 39,-35-15 242,52 10-282,1 0 0,0 0 1,0 0-1,0 0 0,0 0 0,-1-1 1,1 1-1,0 0 0,0-1 0,0 1 1,0-1-1,0 1 0,0-1 0,0 0 1,0 1-1,0-1 0,0 0 0,0 0 0,1 1 1,-1-1-1,0 0 0,0 0 0,1 0 1,-1 0-1,1 0 0,-1 0 0,1 0 1,-1-2-1,-3-4-27,3 6 24,0-1 0,0 1 0,0-1 0,0 0 0,1 1 0,-1-1 0,1 0 0,-1 1 0,1-1 0,-1 0-1,1 1 1,0-1 0,0 0 0,0 0 0,0 1 0,0-1 0,1 0 0,-1 0 0,1-2 0,1-1-299,0 0 0,1 0 0,-1 1 0,6-9 1,-5 10-8,11-14-875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2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4480,'0'0'1445,"2"-2"-885,8-8-101,-10 10-390,0 0 1,1-1-1,-1 1 1,1 0-1,-1-1 1,1 1-1,-1 0 1,1-1-1,-1 1 1,1 0-1,-1 0 1,1 0-1,-1 0 1,1-1-1,-1 1 1,1 0-1,-1 0 1,1 0-1,0 0 1,0 0-1,4 0 226,2-5 238,-6 4-447,1 0 0,-1 1-1,0-1 1,1 0 0,-1 1 0,1-1-1,-1 0 1,0 1 0,1 0-1,-1-1 1,1 1 0,0 0 0,-1 0-1,3 0 1,0 0-55,-1 0 1,1 1-1,-1-1 1,1 1-1,-1 0 1,1 0-1,-1 1 1,1-1-1,5 4 1,-7-4 1,0 0 0,0 0 0,0 0 0,-1 0 1,1 1-1,0-1 0,0 1 0,-1 0 0,1-1 0,1 4 1,4 3 65,1-3 88,-3 0-12,-6 6-20,-3-4-28,1 0 0,-1 0-1,-1-1 1,1 0 0,-1 1 0,0-2 0,-12 11 0,12-10 127,2-4-67,20-2-219,18-1-295,46-9 0,-73 9 192,37-1-409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2080,'0'0'923,"-3"0"-731,-3 0 134,15 0 4179,-7 0-4526,124 0 1130,-125 0-1103,-1 0-1,1 0 1,0 0-1,0 0 1,-1 0-1,1 0 1,-1 0-1,1 1 1,0-1 0,-1 0-1,1 0 1,0 1-1,-1-1 1,1 0-1,-1 1 1,1-1-1,-1 1 1,1-1-1,-1 0 1,1 1-1,-1-1 1,1 1-1,-1 0 1,1 0-1,-1-1 0,1 1 0,-1-1 0,0 1 0,1-1 0,-1 0 0,0 1 0,1-1 0,-1 0 0,0 1-1,1-1 1,-1 0 0,1 1 0,-1-1 0,1 0 0,-1 0 0,1 1 0,-1-1 0,1 0 0,-1 0 0,1 0 0,-1 0 0,1 0-1,0 0 1,2 0 721,-1 0-689,8-2-208,-10 1 112,0 1-1,0 0 1,1-1 0,-1 1-1,0-1 1,0 1-1,1-1 1,-1 1-1,0-1 1,0 1 0,0-1-1,0 1 1,0-1-1,0 1 1,0-1-1,0 1 1,0-1-1,0 0 1,0-1-497,14 2-3785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4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2304,'0'0'4304,"2"0"-4006,8 0-106,-8 0 38,-2-3-60,0 3-163,0 0-1,0 0 0,0 0 0,-1 0 0,1-1 1,0 1-1,0 0 0,0 0 0,0 0 0,0-1 1,0 1-1,0 0 0,0 0 0,0 0 0,0 0 0,0-1 1,0 1-1,0 0 0,0 0 0,1 0 0,-1-1 1,0 1-1,0 0 0,0 0 0,0 0 0,0 0 1,0 0-1,0-1 0,0 1 0,0 0 0,1 0 1,-1 0-1,0 0 0,0 0 0,0 0 0,0-1 0,1 1 1,-1 0-1,0 0 0,0 0 0,0 0 0,0 0 1,1 0-1,-1 0 0,0 0 0,0 0 0,1 0 1,7 6 117,-6-3-87,24-3 246,-23 0-123,-1 0-59,124 0 470,-124 0-549,0-1 0,-1 1-1,1 0 1,0-1 0,0 1 0,-1-1 0,1 1 0,0-1 0,-1 0 0,1 0 0,2-1-1,-3 1-1,0 0-1,0 1 1,1-1-1,-1 0 1,0 1-1,1-1 1,-1 1-1,1-1 0,-1 1 1,1 0-1,1-1 1,-1 1-47,0 0 27,3 1 28,-4-1-10,-1 0-1,0 0 1,1 0 0,-1 0 0,0 0-1,0 0 1,1 0 0,-1 0 0,0 0-1,0 0 1,1 0 0,-1 0-1,0 0 1,0-1 0,1 1 0,-1 0-1,0 0 1,0 0 0,1 0 0,-1 0-1,0-1 1,0 1 0,0 0 0,1 0-1,-1 0 1,0-1 0,0-8 24,0 6-767,14 3-4416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1312,'0'0'5237,"3"0"-4938,6 0-59,-6 0 117,-1 0-154,8 0-123,4 0 277,-12 0-176,1 0-85,0 0-92,-1 1-9,0-1 1,1 0-1,-1 0 1,0-1-1,0 1 1,0 0-1,0-1 1,4 0-1,19-11 24,-18 11-2,1 0 0,6-4 8,-11 3-23,0 1 0,0 0 0,0 0 0,0 0 0,1 1 0,-1-1 0,0 1 0,6 0 0,8-1 64,28-5-1,-7 1 65,-15 2-68,168-11-70,-53 7-16,9 0 16,81-7 3,-73 2 31,-62 7 37,242-7-46,-127 5-69,-5 0 109,116-12 11,-236 12-98,-4 1 68,71-7 9,4-11 97,-142 22-58,-1 1-1,1 0 1,18 2 0,-9-1 307,-19 0-292,-4 0-186,1 0 57,1 0 1,-1 0-1,1 0 1,0 0-1,-1 1 1,1-1-1,-1 0 0,1 0 1,-1 0-1,1 0 1,-1 0-1,1 1 0,0-1 1,-1 0-1,1 0 1,-1 1-1,1-1 1,0 0-1,-1 1 0,1-1 1,0 0-1,-1 1 1,1-1-1,0 0 1,-1 1-1,1 0-120,-1 0 0,1-1 1,-1 1-1,1-1 0,-1 1 0,1 0 0,-1-1 1,1 0-1,-1 1 0,0-1 0,1 1 0,-1-1 1,0 0-1,1 1 0,-1-1 0,0 0 0,1 0 1,-1 1-1,0-1 0,0 0 0,1 0 0,-1 0 1,0 0-1,0 0 0,-1 0 0,-21 2-2065,21-1 2023,0 0 0,1-1 0,-1 1-1,0 0 1,1 0 0,-1 1 0,1-1 0,0 0 0,-2 2 0,3-3 187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1043 8320,'-5'-10'-3,"1"0"1,0 0 0,0-1-1,1 1 1,0-1 0,1 0-1,1 0 1,-2-13 0,-3-32 17,-5 5-36,6 13-48,3 14 18,-10-40 0,-1 25 94,8 23-11,-7-30 0,8 20-59,1 8-3,0 1 0,-6-20 0,-3 8 34,7 17 14,1 0 0,-5-20 0,3-12 57,0 19-48,4 19-36,0 0 1,1-1-1,0 1 1,-1-12-1,3 2-10,-1 8 15,0 0 1,0 0-1,-1 0 0,-1-10 1,-3 1 3,3 10 0,0 0 0,0 0 0,1 0 0,-1-10 0,2-55-27,0 7 22,0 38 21,0 24-86,-1 3 59,1 0 1,-1 0-1,0 0 0,0 0 0,1 0 0,-1 0 0,0-1 0,1 1 0,-1 0 0,0 0 0,1-1 0,-1 1 0,0 0 0,1-1 0,-1 1 0,1-1 0,-1 1 0,1 0 0,-1-1 0,1 0 0,-1 1 0,1-1 0,-1 1 1,1-1-1,-1 1 0,1-2 0,-1 3-61,2 8 23,-2-5 49,1 0 0,-1 0 0,1 0 0,-1 0 0,0 0 0,-1 0 0,1-1 0,-1 1-1,0 0 1,-2 4 0,1-3 8,0 0 1,1 0-1,0 0 0,0 1 0,-1 6 0,-1 8 12,2-9-15,0 0 1,0 0 0,-7 18 0,1-11 3,0-1 59,-7 27-1,10-14 2,1-22-52,0 6 4,4-10 11,1 1 1,0-1-1,-1 1 0,2 0 1,-1-1-1,4 8 0,-5-10-25,1-1-1,-1 0 0,1 0 0,-1 0 0,1 0 1,0 1-1,-1-1 0,1 0 0,0 0 0,0 0 1,0-1-1,0 1 0,0 0 0,0 0 0,0 0 1,0-1-1,0 1 0,0 0 0,0-1 0,1 1 1,-1-1-1,0 1 0,0-1 0,0 0 0,1 0 1,-1 1-1,0-1 0,1 0 0,-1 0 0,0 0 0,0 0 1,1-1-1,1 1 0,24-7 7,-19 5-6,0 1 0,-1-1 0,1-1 0,-1 0 0,1 0 0,-1 0 0,9-6 0,3-9 0,-13 12-1,-1 1 1,1-1-1,10-6 0,-13 11 0,0-1 0,-1 0-1,1 0 1,0 0-1,-1-1 1,1 1-1,-1-1 1,0 1 0,0-1-1,0 0 1,0 0-1,0 0 1,0 0-1,-1 0 1,0 0 0,1 0-1,-1 0 1,-1-1-1,1 1 1,0-1 0,0-4-1,-6-14 54,2 11-22,0 1 8,3 8-32,0 0 0,-1-1 0,1 1 0,-1 0 0,1 0 0,-1 0 0,-2-3 0,-21-17 153,-1-8 244,15 22-331,0 1 0,0 0-1,-1 0 1,-12-5-1,-19-12 68,26 9-111,16 15-67,0-1 1,-1 1-1,1-1 1,0 1 0,-1 0-1,1-1 1,0 1-1,0-1 1,0 1 0,-1-1-1,1 1 1,0-1-1,0 1 1,0-1-1,0 1 1,0-1 0,0 1-1,0-1 1,0 1-1,0-1 1,0 1 0,0-1-1,0 1 1,0-1-1,0 1 1,1-1-1,-1 1 1,0 0 0,0-1-1,1 1 1,-1-1-1,1 0-292,0 1 0,0-1 0,-1 1 0,1 0-1,0-1 1,0 1 0,0 0 0,0 0 0,0 0 0,0 0-1,-1 0 1,1 0 0,2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30 2656,'0'0'2992,"0"-3"-2699,0-6-106,0 6 1589,3 3-1670,6-2 1,-5-3-30,-5 5-1,1 0-75,1 0 1,-1 0 0,0 0-1,0 0 1,0 0-1,0 0 1,0 0 0,0 0-1,0 0 1,0 0-1,0 0 1,0 1-1,0-1 1,0 0 0,0 0-1,0 0 1,0 0-1,0 0 1,0 0 0,0 0-1,0 0 1,0 0-1,0 0 1,0 0 0,0 0-1,0 0 1,0 0-1,0 0 1,0 0-1,0 1 1,0-1 0,0 0-1,0 0 1,0 0-1,0 0 1,0 0 0,0 0-1,0 0 1,0 0-1,0 0 1,0 0 0,0 0-1,0 0 1,0 0-1,0 0 1,0 0-1,0 0 1,0 0 0,0 0-1,0 1 1,0-1-1,0 0 1,-1 0 0,1 0-1,0 0 1,0 0-1,0 0 1,0 0 0,0 0-1,0 0 1,0 0-1,0 0 1,0 0-1,0 0 1,0-10 1838,-1 10-1835,1 0-1,-1 0 1,1 0-1,-1 0 1,1 0-1,-1 0 1,1 0 0,-1 0-1,1 0 1,-1 0-1,1 0 1,-1 0-1,1 0 1,-1 0-1,1 0 1,-1 1 0,1-1-1,-1 0 1,1 0-1,-1 1 1,0 0-5,0 0 1,1 0-1,-1 0 1,1 0-1,0 0 1,-1 1 0,1-1-1,0 0 1,0 1-1,0-1 1,0 0 0,0 0-1,0 1 1,0 1-1,0-1 12,1 0-1,-1 0 1,0 0-1,-1 0 1,1 0-1,0 0 1,-1 0 0,0 3-1,-23 35 357,5 32-331,14-58-45,4-11 10,0 0-1,0 0 1,0 0 0,0 0 0,0 0-1,1 0 1,-1 5 0,1 39 238,0-45-209,0-1 0,0 1 0,-1-1 0,1 0 1,0 1-1,-1-1 0,0 0 0,1 1 0,-2 1 0,-1 5 176,3-8-200,0 0-1,0 0 0,0 0 0,0 1 0,0-1 0,0 0 0,1 0 0,-1 0 0,0 0 0,0 0 0,0 1 0,0-1 0,1 0 0,-1 0 1,0 0-1,0 0 0,0 0 0,1 0 0,-1 0 0,0 0 0,0 1 0,0-1 0,1 0 0,-1 0 0,0 0 0,0 0 0,0 0 1,1 0-1,-1 0 0,0 0 0,0 0 0,1-1 0,-1 1 0,0 0-2,0 0 0,0 0 1,0 0-1,0 0 0,0 0 0,1 0 0,-1 1 1,0-1-1,0 0 0,0 0 0,0 0 1,0 0-1,0 0 0,0 0 0,0-1 0,0 1 1,0 0-1,0 0 0,1 0 0,-1 0 0,0 0 1,0 0-1,0 0 0,0 0 0,0 0 0,0 0 1,0 0-1,0 0 0,0 0 0,0 0 1,0 0-1,0 0 0,0 0 0,0 0 0,0 0 1,0 0-1,0-1 0,1 1 0,-1 0 0,0 0 1,0 0-1,0 0 0,0 0 0,0 0 0,0 0 1,0 0-1,0 0 0,0 0 0,0 0 1,0 0-1,0-1 0,0 1 0,0 0 0,0 0 1,0 0-1,-1 0 0,1-1-78,1 0 0,-1-1-1,0 1 1,0 0 0,0 0 0,1 0 0,-1 0-1,1-1 1,-1 1 0,1 0 0,-1 0 0,1 0-1,0 0 1,-1 0 0,1 0 0,0 0 0,0 1-1,0-1 1,0 0 0,0 0 0,0 0 0,1 0-1,12-1-1039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1472,'0'-15'5765,"2"15"-5312,36 0 177,-36 0-609,-1 0 0,1 0 0,-1 0 0,1 0 1,-1 0-1,1-1 0,-1 1 0,1-1 0,-1 1 0,1-1 1,-1 1-1,0-1 0,2-1 0,9-4 35,-9 6-60,1-1 1,0 0 0,-1 1-1,1 0 1,4 0 0,23-2-31,-17-1 50,-1 0 44,0 0 0,0 2 0,19-1 0,21 2-17,-51 0 138,-4 0-1045,-10 0 182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2144,'-6'0'390,"-10"1"2556,16-1-2909,-1 1 0,1-1 0,-1 0 0,1 1-1,-1-1 1,1 0 0,0 1 0,-1-1 0,1 1 0,0-1-1,-1 1 1,1-1 0,0 1 0,0-1 0,-1 1-1,1-1 1,0 1 0,0-1 0,0 1 0,0-1 0,0 1-1,0-1 1,0 1 0,0-1 0,0 1 0,0 0-1,0 6 287,0-5-241,0-1 1,0 1-1,0 0 1,0 0-1,0 0 0,0 0 1,-1 0-1,1 0 1,-2 3-1,-12 35 937,5-21-587,-6 36 101,14-51-495,1 1 0,-1 0 0,1-1-1,0 10 1,0-1 45,0 39 402,0-51-510,0-1-1,0 0 0,1 0 0,-1 0 0,0 1 0,0-1 1,0 0-1,1 0 0,-1 0 0,0 0 0,0 1 1,1-1-1,-1 0 0,0 0 0,0 0 0,1 0 1,-1 0-1,0 0 0,0 0 0,1 0 0,-1 0 0,0 0 1,0 0-1,1 0 0,-1 0 0,1 0 0,4 0-679,-3 0-287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3232,'-12'-12'1035,"13"11"-986,-1 1 1,1 0-1,0-1 1,-1 1-1,1 0 1,0 0-1,0-1 1,-1 1-1,1 0 1,0 0-1,0 0 1,0 0-1,1 0 1,11 0 292,-10 0-237,0-1 1,0 1-1,0 0 1,1 0-1,-1 0 1,0 0-1,0 1 0,0-1 1,0 1-1,0 0 1,0 0-1,0 0 1,0 0-1,0 1 0,0-1 1,0 1-1,3 3 1,10 5 76,-15-10-169,1 0-1,-1 1 1,0-1-1,0 1 1,1-1-1,-1 1 1,0 0-1,0 0 1,0-1 0,0 1-1,0 0 1,0 0-1,0 0 1,0 0-1,0 0 1,-1 0 0,1 0-1,0 1 1,-1-1-1,1 0 1,0 2-1,-2 2 42,0 0-1,0 0 0,0-1 1,-1 1-1,0-1 0,0 1 1,0-1-1,0 0 0,-1 1 1,0-1-1,1-1 0,-2 1 1,1 0-1,-6 4 0,-4 6 345,7-7-328,0-1 0,-1 1-1,0-2 1,-11 9 0,0-8-50,16-6-7,0 1-1,0-1 1,0 1 0,1 0 0,-1 0 0,0-1 0,0 1 0,0 0-1,1 1 1,-1-1 0,0 0 0,-1 2 0,-37 37 269,37-37-319,6 5 81,-1-3 22,8-4 32,-9-1-64,1 0 0,-1 0 0,1 1 0,-1-1-1,1 0 1,-1 1 0,0-1 0,1 1 0,1 1 0,12 2 134,-1-7-98,-11 2-59,-1 0 0,1 0 0,0 0 1,0 0-1,0 1 0,0-1 0,5 1 1,8 0 90,-6 1-280,-1-1 1,1 0 0,-1 0 0,16-3 0,-18-7-1706,-6 10 1787,-1-1-1,1 1 1,0 0 0,0-1-1,-1 1 1,1 0-1,0 0 1,0 0 0,-1 0-1,1-1 1,0 1 0,0 0-1,1 1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5056,'-14'0'2304,"28"0"-1504,0 0-352,1 0-320,-1 0 224,0 0-224,15 0 32,-1 0-96,1-14-2656,-15 14 1408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9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44 4480,'0'-1'137,"-1"0"0,1 0 0,0 0 0,1 0 1,-1 0-1,0 0 0,0 1 0,0-1 0,0 0 0,1 0 0,-1 0 1,1-1-1,0 2-116,-1-1 0,0 1-1,1 0 1,-1 0 0,1 0 0,-1 0 0,0 0 0,1-1 0,-1 1 0,1 0 0,-1 0-1,0 0 1,1 0 0,-1 0 0,1 0 0,-1 0 0,1 1 0,-1-1 0,0 0 0,1 0 0,-1 0-1,1 0 1,-1 0 0,0 1 0,1-1 0,-1 0 0,1 1 0,11 8 517,-12-8-512,1-1-1,-1 0 1,0 1-1,0-1 0,1 0 1,-1 1-1,0-1 1,0 1-1,1-1 0,-1 0 1,0 1-1,0-1 0,0 1 1,0-1-1,1 1 1,-1-1-1,0 1 0,0-1 1,0 1-1,0-1 1,0 1-1,0-1 0,0 1 1,-1-1-1,1 0 1,0 1-1,-1 6 479,1 0-289,1-3-150,-1-1-1,0 1 1,-1 0-1,1-1 1,-2 8-1,-8-1-26,6 9-6,-3-13 83,7-5-115,-1-1 0,1 0-1,-1 0 1,1 1 0,-1-1 0,1 1 0,0-1 0,-1 0 0,1 1 0,0-1 0,0 1 0,-1-1-1,1 1 1,0-1 0,0 1 0,-1-1 0,1 1 0,0-1 0,0 1 0,0-1 0,0 1 0,0-1-1,0 1 1,0-1 0,0 1 0,0-1 0,0 1 0,0-1 0,0 1 0,1 0 0,-1-1 6,-1 1 1,1-1-1,0 0 1,0 1-1,0-1 1,0 0-1,0 1 1,0-1-1,0 0 1,0 1-1,0-1 1,0 0-1,0 1 1,0-1-1,1 0 1,-1 1-1,0-1 1,0 0-1,0 1 1,0-1-1,1 0 1,-1 1-1,0-1 0,0 0 1,0 0-1,1 1 1,-1-1-1,0 0 1,0 0-1,1 1 1,-1-1-1,0 0 1,1 0-1,-1 0 1,0 0-1,1 1 1,12-6 723,0-1-644,6 1-478,-12 3 60,-1 1 1,1-2 0,8-3-1,14-6-2942,-1 10 954</inkml:trace>
  <inkml:trace contextRef="#ctx0" brushRef="#br0" timeOffset="1">600 1 4640,'0'0'2490,"0"2"-1834,0 0-588,-1-1-1,1 1 0,0-1 0,-1 1 0,1-1 1,-1 1-1,1-1 0,-1 1 0,0-1 0,1 1 1,-1-1-1,0 0 0,0 0 0,0 1 0,0-1 1,-2 2-1,-25 17 677,12-9-540,9-5-148,0 0-1,1 1 1,0-1 0,-5 8-1,-12 14 46,-60 46 64,-100 109 150,108-115-254,5-5-90,29-25 71,36-34-32,-1 0-1,0-1 0,-8 5 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4736,'-23'11'1530,"22"-10"-1507,1-1 0,-1 0 0,1 0 0,0 0 0,-1 1 0,1-1 0,-1 0 0,1 1 0,0-1 0,-1 0 0,1 1 0,0-1 0,-1 0 0,1 1 0,0-1 0,0 0 0,0 1 0,-1-1 0,1 1 0,0-1 0,0 1 0,0-1 0,0 0 0,0 1 0,-1 0 0,-8 30 345,7-23-127,-1 0 1,0 0 0,-5 9 0,6-12-182,-1 0 0,1 0 0,1-1 0,-1 1 1,-1 6-1,2 20 159,1-22-155,0-1 0,-1 1-1,-1 8 1,-2-1-5,1-7-36,2 0-1,-1 0 1,0 17 0,1-15 31,-1-1 0,-2 14 0,-1-8 266,3-15 6,2-6 151,0 2-497,0 0 0,1 0-1,-1 0 1,1 0 0,0 0 0,0 0-1,0 1 1,1-1 0,2-4 0,1-3-130,5-2-5,-10 12 155,0 0 0,0 0 0,0 0 0,0 0 0,0-1 0,0 1 0,0 0 0,0 0 0,0 0 0,0 0 0,0 0 0,0 0 0,0 0 0,1 0 0,-1 0 0,0 0 0,0 0 0,0 0 0,0-1 0,0 1 0,0 0 0,0 0 0,0 0 0,1 0 0,-1 0 0,0 0 0,0 0 0,0 0 0,0 0 0,0 0 0,0 0 0,0 0 0,1 0 0,-1 0 0,0 0 0,0 0 0,0 0 0,0 0 0,0 1 0,0-1 0,0 0 0,0 0 0,1 0 0,-1 0 0,0 0 0,0 0 0,0 0 0,0 0 0,0 0 0,0 0 0,0 0 0,0 0 0,0 1 0,0-1 0,0 0 0,0 0 0,4 4 119,0-1-21,-1 0 0,0 1 0,0-1-1,4 6 1,-1 1-146,-5-7 23,1-1-1,-1 0 0,0 1 0,0 0 1,0-1-1,0 1 0,0 0 0,-1-1 0,1 1 1,-1 0-1,1 3 0,-1-1-85,0-2 227,1 0-1,-1 0 0,0 1 1,0-1-1,-1 0 1,1 0-1,-1 1 1,-1 3-1,-1-6-48,0 0 1,0 0-1,0-1 0,0 1 0,-1-1 1,1 0-1,0 0 0,-5-1 1,3 1-61,4 0 13,0 0-1,-1 0 1,1-1-1,-1 1 1,1 0-1,0 0 0,-1-1 1,1 1-1,0-1 1,0 1-1,-1-1 1,1 0-1,0 1 1,0-1-1,0 0 1,0 0-1,-1 0 1,1 0-1,1 0 0,-1 0 1,0 0-1,-1-2 1,0-1-136,0 0 0,0 0 1,0 0-1,1 0 0,-2-5 1,1-1-631,-1-11-758,3-15-1248,0 5 886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5472,'28'-15'2496,"-13"30"-2176,-1-15 1248,0 0-128,-14 14-320,14 0-480,-14 0-416,15-14-288,-1 0 32,0 0-2304,15 0 1280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2976,'0'-2'142,"0"0"1,-1 0-1,1 0 1,-1 0-1,1 0 0,-1 0 1,0 0-1,0 0 1,-1-2-1,1 3-72,0-1 0,0 0 0,0 1 0,1-1 0,-1 0-1,1 1 1,-1-1 0,0-3 0,-1 0 282,-1 3-271,1 1 0,0 0-1,-1-1 1,0 1 0,1 0 0,-1 0-1,0 0 1,1 1 0,-1-1-1,0 1 1,0-1 0,1 1 0,-1 0-1,0 0 1,0 0 0,0 1 0,0-1-1,1 1 1,-1-1 0,0 1 0,1 0-1,-1 0 1,0 0 0,1 0-1,-1 1 1,1-1 0,0 1 0,-5 3-1,-14 21 358,-18 7 362,18-9-555,0 1 0,2 1 0,-23 39 0,-35 85 33,67-127-225,2 0-1,1 1 1,1 0-1,1 0 1,-4 46-1,7-56-25,2 0 0,0 0 0,1 0 1,0 0-1,1-1 0,0 1 0,1 0 0,1-1 0,0 0 1,9 19-1,-5-17 10,1 0 0,14 17 0,-23-32-36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 3968,'0'0'54,"0"-1"-1,0 1 1,0 0 0,-1-1 0,1 1 0,0 0-1,0-1 1,0 1 0,0-1 0,0 1 0,0 0-1,0-1 1,1 1 0,-1 0 0,0-1 0,0 1-1,0 0 1,0-1 0,0 1 0,1-1 0,-1 1-1,0 0 1,0 0 0,0-1 0,1 1 0,-1 0-1,1-1 1,5 6 615,-3-2-663,-3-3 25,0 0-1,0 0 0,1 1 1,-1-1-1,0 0 0,0 0 1,0 0-1,1 1 0,-1-1 1,0 0-1,0 1 0,0-1 1,0 0-1,0 0 1,0 1-1,0-1 0,0 0 1,0 1-1,0-1 0,0 0 1,0 0-1,0 1 0,0-1 1,0 0-1,0 1 0,1 6 259,0 1-1,0-1 1,1 1-1,-1-1 1,7 13-1,19 42 991,-13-31-747,2 8 99,-1 2 0,12 57 0,-22-73-460,0 1 1,-2 0 0,-2 0 0,-2 49 0,0-62-105,-1-1 1,0 0 0,-1 0 0,-1 0 0,0-1 0,0 1 0,-9 13 0,2-6-135,0-1 1,-2 0-1,-19 21 1,22-28-235,0 0 1,-1 0 0,-1-1-1,0 0 1,0-1-1,-1-1 1,0 0-1,-24 11 1,-54 12-1833,15-2-2443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1888,'2'0'132,"5"-1"103,0 1 0,1 1 0,11 1 0,-8 9 234,-10-10-446,1-1-1,-1 1 0,0-1 0,1 0 1,-1 0-1,0 0 0,1 1 1,-1-1-1,3-1 0,-1 1 8,1 0-1,-1 0 1,0 0-1,1 1 1,-1-1-1,0 1 0,5 1 1,-3 0-10,2 0-10,0 0 0,0 0 0,1 0 0,-1-1 0,14 1 0,-2-2-10,-3 0 0,-1 0 0,17 3 0,-6 3 0,-16-4 0,0 0 0,0 0 0,19 0 0,607-2 235,-357 16-107,162 1-66,-434-17-66,241 8 28,28 0 91,298-8-163,-277 8 90,29 0-4,122-8-113,-238 3 70,-128 0 5,316 8 0,-277-11-12,236 3-120,-234 1 87,249 5 42,403-9-45,-531 3 91,-164 0-30,91 2 6,-9-10-13,-92 2-2,231 0 20,-206 3-21,82 3 18,-79 2 32,97 4 108,70-9 1049,-293 0-3311,26 0 133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3648,'-14'-14'1856,"0"14"-896,28 0 160,-14 14-832,-14 1 704,14-1-576,0 29 160,-15-15-320,1 1 32,14 14-160,0-29-128,-14 14-32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5888,'-29'14'2688,"-14"29"-2336,29-29 416,0 15-480,-15-1 96,1 1-224,-1 13 32,15-13-96,-15 0 96,15-15-128,-14 14 128,13-13-128,1-1-96,0 0 0,0 0-1248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0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5056,'1'9'1290,"5"-5"-186,2-1-768,-7-2-256,0 0-1,0 0 0,1 0 0,-1 1 0,0-1 0,0 0 0,0 1 0,0-1 0,0 0 1,-1 1-1,1-1 0,0 1 0,-1-1 0,1 1 0,-1-1 0,1 1 0,-1 0 0,0-1 1,0 1-1,0 2 0,0 42 611,-1-26-620,1-19-63,0 0 1,-1 0-1,1-1 1,0 1-1,0 0 1,-1 0-1,1 0 1,-1 0-1,1 0 1,-1-1-1,1 1 1,-1 0-1,0 0 1,1-1-1,-2 2 1,1-2-3,1 0 0,0 1 0,-1-1 0,1 0 0,0 0 0,0 0 1,-1 1-1,1-1 0,0 0 0,0 0 0,-1 1 0,1-1 0,0 0 1,0 0-1,0 1 0,0-1 0,-1 0 0,1 1 0,0-1 0,0 0 0,0 1 1,0-1-1,0 0 0,0 1 0,0-1 0,0 0 0,0 1 0,0-1 1,0 0-1,0 1 0,0-1 0,0 0 0,0 1 0,0-1 0,0 0 0,0 1 1,1-1-1,-1 0 0,0 1 0,1 0 6,0 0 0,0 0 0,0-1 0,0 1 0,0 0 0,1 0 0,-1-1 0,0 1 0,0-1 0,0 1 0,1-1 0,-1 0 0,0 1 0,1-1 0,-1 0 0,0 0 0,3 0 0,30-6-77,-23 3 3,18-7-571,-1 8 170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2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4480,'0'57'3109,"0"-56"-3073,0 0 0,1 1 0,-1-1 0,0 0 0,1 0 0,0 0 0,-1 0 1,1 1-1,0-1 0,-1 0 0,1 0 0,0 0 0,0 0 0,0-1 0,0 1 0,0 0 0,0 0 0,0-1 0,0 1 0,0 0 0,0-1 0,0 1 0,1-1 0,-1 1 0,0-1 0,0 0 0,1 1 1,1-1-1,5 2 81,0-1 0,1 0 0,10-1 1,-6 0 5,1-1 1,17-4 0,-1 0-15,-12 3-65,16-4 24,12-13 17,-6 10-21,-7-13 59,-22 16-98,-7 4-9,1 0 0,-1-1-1,1 0 1,-1 0 0,0 0 0,0-1-1,0 1 1,-1-1 0,1 0-1,-1 0 1,0 0 0,0 0-1,3-6 1,-6 9-11,1 0 0,-1-1 0,1 1-1,-1 0 1,0-1 0,1 1 0,-1 0 0,0 0 0,0-1 0,0 1-1,0 0 1,0-1 0,-1 1 0,1 0 0,0-1 0,0 1-1,-1 0 1,1 0 0,-1-1 0,1 1 0,-2-2 0,-1-1-13,1 1 1,-1-1-1,0 1 1,-5-5 0,5 5 1,0 0 11,0 1-1,0-1 1,0 0-1,0 1 1,-1 0-1,1 0 1,-1 0-1,1 0 1,-1 1-1,0-1 1,-7-1-1,0-1 22,-1 1-53,0-1-1,0 2 1,-1 0 0,1 0 0,0 1-1,-1 0 1,-14 2 0,6-1-43,21 0 67,-11 0-45,0 0 0,-20 4 0,26-3 31,1 0-1,-1 1 1,1-1-1,-1 1 0,1 0 1,0 0-1,-1 1 1,1-1-1,0 1 1,1 0-1,-6 4 1,-20 29-37,26-32 64,0 0-1,0 0 0,0 1 0,0-1 1,1 1-1,-1 0 0,1-1 0,0 1 1,1 0-1,-1 0 0,1 0 0,0 0 1,0 1-1,1 4 0,-5 13 29,3-15-20,1 1-1,-1-1 0,1 0 1,1 0-1,0 1 1,1 13-1,1-12 3,1 0-1,1 0 1,-1 0-1,2-1 1,7 14-1,-11-20-17,1-1 0,0 1 0,0 0 0,1-1 0,-1 1 0,0-1 0,1 1 0,0-1 0,-1 0-1,1 0 1,0-1 0,0 1 0,6 2 0,0-1 91,1-1-1,-1 0 1,16 2-1,-4-2 189,-12 0-216,15 2-126,0-2 1,0 0 0,47-2 0,-63-2-500,0 1 0,0-1 0,11-5 0,12-7-1088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15 1664,'0'0'528,"3"-2"-325,9-10 767,-13 14-687,1 0 1,-1 1-1,1-1 0,0 1 0,0-1 0,0 0 1,1 5-1,0 1 75,-2 4-25,0 0 0,0 0 0,-6 20 1,0 0 194,5-21-353,-1 4 99,0 0 0,-1 27 1,4-36-165,0 0 1,0 1-1,-1-1 0,1 0 1,-2 0-1,1 1 1,-1-1-1,0 0 0,-4 9 1,-5 16 617,10-27-646,1-1 0,-1 1-1,-1-1 1,1 0 0,0 1-1,-1-1 1,1 0 0,-1 0-1,0 0 1,0 0 0,0 0 0,-1 0-1,1-1 1,-1 1 0,1-1-1,-5 4 1,3-4-6,1 0 0,-1 0 0,0-1 0,0 1 0,0-1 0,0 0 0,0 0 0,0 0 0,0-1 0,0 1 0,-8-1 0,11 0-112,0 0-1,-1 0 1,1-1 0,0 1-1,0 0 1,0-1 0,0 1-1,0-1 1,0 1 0,0-1-1,0 1 1,0-1 0,0 0-1,0 1 1,0-1 0,0 0-1,0 0 1,1 0 0,-1 0-1,0 0 1,0 0-1,1 0 1,-1 0 0,1 0-1,-1-2 1,-4-4-288,-9-10-412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7136,'0'14'3232,"-15"-14"-2272,30 0-864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3904,'-12'12'1253,"12"-12"-1232,-1 0-1,1 1 1,0-1-1,0 0 0,0 1 1,-1-1-1,1 0 1,0 1-1,0-1 1,0 0-1,0 1 1,-1-1-1,1 1 0,0-1 1,0 0-1,0 1 1,0-1-1,0 1 1,0-1-1,0 0 0,0 1 1,0-1-1,1 1 1,-3 10 233,1 0 1,-2 0-1,-5 17 1,-4 21 599,7-24-619,4-14-207,-1 0 0,0 0 0,-5 12-1,-3 2-14,1-6 141,2 0 0,-8 32 0,13-40-68,1-4-33,0 0 0,-1 0 1,0 0-1,0-1 0,-4 8 0,3-7 5,0 0 0,1 0-1,0 1 1,0-1-1,1 1 1,0-1 0,0 1-1,1-1 1,1 10-1,-1-16-43,1-1 0,-1 1-1,1-1 1,0 0-1,-1 0 1,1 1-1,0-1 1,0 0 0,-1 0-1,1 0 1,0 0-1,-1 0 1,1 0-1,0 0 1,0 0 0,-1 0-1,2 0 1,-1 0-24,-1 0-58,1 0 0,-1 0-1,0 0 1,1 0 0,-1 0 0,1 0 0,-1 1-1,1-1 1,-1-1 0,1 1 0,-1 0 0,0 0-1,1 0 1,-1 0 0,1 0 0,-1 0 0,0 0-1,1 0 1,-1-1 0,1 1 0,-1 0 0,0 0-1,1-1 1,-1 1 0,0 0 0,1 0-1,-1-1 1,0 1 0,1 0 0,-1-1 0,0 1-1,0-1 1,1 1 0,-1 0 0,0-1 0,3-5-1610,-2 5 1551,0 1 0,0 0 0,-1 0 0,1-1 1,0 1-1,-1 0 0,1 0 0,0 0 0,0-1 0,0 1 0,-1 0 1,1 0-1,1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3648,'-23'-12'1173,"24"12"-681,1-1-461,-1 1-1,0-1 1,0 1-1,1 0 1,-1-1 0,0 1-1,1 0 1,-1 0-1,0 0 1,1 0 0,-1 0-1,0 0 1,0 0 0,1 1-1,-1-1 1,0 0-1,1 1 1,-1-1 0,1 1-1,5 2 1,-1-1 0,1 0 0,0 0 0,0-1 0,0 0 0,13 1 0,52-2-24,-38-1-231,-20 0 23,0 0 0,16-4-1,-17 2-39,0 1 0,14 0-1,61 2 77,-92-2 336,-15-8 181,9 8-16,6 2-242,0 0 1,1 1 0,-1 0-1,0-1 1,0 1 0,1 1-1,-1-1 1,1 1 0,-1-1-1,1 1 1,-6 4 0,-3 2-30,2 1 1,-14 14 0,21-19 8,-1 1 0,1 0 0,0 0 0,1 0 0,-1 0 0,1 1 0,-3 9 0,4-11-48,0 2 77,0-1-1,0 0 0,0 0 1,1 1-1,0-1 0,1 11 0,-1-9-82,0-7-21,0 1 0,0-1-1,0 0 1,0 1-1,0-1 1,0 0-1,0 0 1,0 1 0,0-1-1,0 0 1,0 1-1,1-1 1,-1 0-1,0 0 1,0 1-1,0-1 1,0 0 0,0 0-1,0 1 1,1-1-1,-1 0 1,0 0-1,0 1 1,0-1 0,1 0-1,4 9-38,4 4 126,-9-13-82,0 0 0,1 1 0,-1-1 0,0 0 0,1 1 0,-1-1 0,0 0 0,1 0 0,-1 0 0,0 1 0,1-1 0,-1 0 0,1 0 0,-1 0 0,1 0 0,-1 0 0,0 0 0,1 0 0,-1 0 0,1 0 0,-1 0 0,1 0 0,-1 0 0,0 0 0,1 0 0,-1 0 0,1 0-1,-1 0 1,1-1 0,8-6-245,-1 0 0,0 0 0,11-13 0,-6 6-416,-7 8 486,0-1-1,0 0 0,0-1 1,-1 1-1,7-15 1,-8 10 102,6 8 196,-6-3 290,-4 7-392,0 0-1,1-1 1,-1 1-1,0 0 1,0-1-1,0 1 1,1 0 0,-1-1-1,0 1 1,0 0-1,1 0 1,-1-1 0,0 1-1,1 0 1,-1 0-1,0 0 1,1-1 0,-1 1-1,0 0 1,1 0-1,-1 0 1,0 0-1,1 0 1,-1 0 0,1 0-1,-1 0 1,0 0-1,1 0 1,-1 0 0,1 0-1,-1 0 20,1 0-1,-1 0 1,0 0 0,0 1-1,0-1 1,0 0 0,1 0-1,-1 0 1,0 1 0,0-1-1,0 0 1,0 0 0,0 1-1,1-1 1,-1 0 0,0 0-1,0 1 1,0-1 0,0 0-1,0 0 1,0 1 0,0-1-1,0 0 1,0 0 0,0 1-1,0-1 1,-1 6 158,4-2 390,-2-2-563,1 0 0,-1 0 0,0 1-1,1-1 1,-1 0 0,0 0-1,0 1 1,-1-1 0,1 1-1,0-1 1,-1 1 0,0-1-1,1 0 1,-1 1 0,0 0 0,0-1-1,-1 5 1,1 1 25,0-7-37,0 1-1,0-1 1,0 1 0,1-1 0,-1 1-1,1-1 1,-1 0 0,1 1-1,-1-1 1,1 0 0,0 0-1,-1 1 1,1-1 0,0 0 0,0 0-1,0 0 1,0 0 0,0 0-1,0 0 1,0 0 0,1-1-1,-1 1 1,0 0 0,0 0 0,1-1-1,-1 1 1,2 0 0,13 8 219,-16-8-221,1-1 0,-1 0 1,0 1-1,1-1 0,-1 0 0,1 0 1,-1 1-1,0-1 0,1 0 0,-1 0 0,1 0 1,-1 0-1,1 1 0,-1-1 0,0 0 1,1 0-1,-1 0 0,1 0 0,-1 0 0,1 0 1,-1 0-1,1 0 0,-1 0 0,1-1 1,-1 1-1,0 0 0,1 0 0,-1 0 1,1 0-1,-1-1 0,0 1 0,1 0 0,-1 0 1,1-1-1,-1 1 0,0 0 0,0-1 1,1 1-1,-1 0 0,0-1 0,1 1 0,-1 0 1,0-1-1,0 1 0,0-1 0,1 1 1,-1-1-1,0 0 0,4-3 199,5 1-96,-8 3-128,0 0 0,0 0 0,-1 0 0,1-1 0,0 1 0,0 0 0,0-1 0,-1 1-1,1 0 1,0-1 0,-1 1 0,1-1 0,0 1 0,-1-1 0,1 0 0,0 1 0,-1-1 0,1 0 0,-1 1 0,1-1-1,-1 0 1,0 1 0,1-1 0,-1 0 0,1-1 0,14-24-887,-9 17 456,-1 0 1,7-16-1,-12 25 428,0-1-1,0 0 1,0 0-1,1 0 1,-1 0-1,0 0 0,1 1 1,-1-1-1,0 0 1,1 0-1,-1 1 1,1-1-1,-1 0 0,1 1 1,0-1-1,-1 0 1,1 1-1,0-1 1,5-4 94,-3 2-27,-2 2-55,-1 0 1,1 1-1,-1-1 1,1 0-1,-1 1 1,1-1 0,-1 1-1,1-1 1,0 1-1,-1-1 1,1 1-1,0-1 1,0 1 0,-1 0-1,1-1 1,0 1-1,0 0 1,-1 0-1,1-1 1,0 1 0,0 0-1,0 0 1,0 0-1,-1 0 1,1 0-1,0 0 1,0 0 0,0 1-1,-1-1 1,1 0-1,0 0 1,0 0-1,0 1 1,-1-1 0,1 1-1,1 0 1,2 1 63,0 0 0,0 0 0,-1 1 0,1-1 0,-1 1 0,1 0 1,-1 0-1,0 0 0,0 0 0,0 1 0,4 6 0,-6-8-42,0 0 1,0-1-1,0 1 1,0 0-1,0-1 0,0 1 1,0-1-1,1 0 0,-1 1 1,1-1-1,-1 0 1,1 0-1,-1 0 0,1 0 1,0 0-1,-1 0 0,1 0 1,2 0-1,3 1 133,1-1 1,-1-1-1,0 1 0,9-1 0,-15 0-142,18-3 260,-12-6-213,3 4-70,-6-2 32,-3 7-21,-1 0-1,0 0 1,0-1 0,0 1 0,0 0 0,1-1 0,-1 1-1,0 0 1,0 0 0,0-1 0,1 1 0,-1 0 0,0 0-1,0 0 1,1-1 0,-1 1 0,0 0 0,1 0 0,-1 0-1,0 0 1,1 0 0,-1-1 0,0 1 0,0 0 0,1 0-1,-1 0-24,0 0-1,-1 0 1,1 0-1,0 0 0,-1 1 1,1-1-1,0 0 1,-1 0-1,1 0 0,0 0 1,-1 0-1,1 1 1,0-1-1,-1 0 0,1 0 1,0 0-1,-1 1 1,1-1-1,0 0 1,0 1-1,0-1 0,-1 0 1,1 0-1,0 1 1,0-1-1,0 0 0,0 1 1,-1-1-1,1 0 1,0 1-1,-1 18-472,1-16 611,0 13 409,0-4-244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5728,'0'15'2592,"15"-1"-2240,-1 0 288,0 0-416</inkml:trace>
  <inkml:trace contextRef="#ctx0" brushRef="#br0" timeOffset="1">271 1 4800,'-28'14'2176,"-1"43"-1888,15-29 288,14 1-384,-14 28 128,0-28-192,14 13-2048,0-13 1056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2656,'-1'0'68,"1"0"0,-1 0 0,0 0 0,0 0 0,1 0 0,-1 0 0,0-1 0,0 1 0,1 0 0,-1 0 0,0 0 0,0-1 0,1 1 0,-2-1 1,0-8 374,2 9-446,0-3 1182,11 4-187,-9-1-934,1 0 0,0 1 0,0-1 0,0-1 0,0 1 1,0 0-1,0-1 0,0 1 0,3-2 0,1-2 44,-6 3-83,0 0 0,1 0-1,-1 0 1,0 0 0,1 1 0,-1-1 0,1 1-1,-1-1 1,1 1 0,-1 0 0,1-1 0,-1 1 0,1 0-1,2 0 1,13-1 279,32 1-64,-48 0-220,1 0 0,0 0 0,0 0 0,0 1 0,-1-1 0,1 0 0,0 1 0,-1-1 0,1 1 0,0 0-1,-1 0 1,1-1 0,-1 1 0,1 0 0,-1 0 0,1 0 0,-1 1 0,0-1 0,3 2 0,-2 1 48,-1 0 0,1 0 1,-1 0-1,1 0 1,-1 0-1,0 0 0,0 0 1,-1 0-1,1 0 0,-1 0 1,0 1-1,-1 3 0,1-5-15,0-1-1,-1 0 1,1 0-1,-1 0 1,1 0-1,-1 0 1,0 0-1,0 0 1,0 0-1,0 0 1,0 0-1,-1-1 1,-2 4-1,-24 22 197,13-13-187,9-7-41,3-4-2,0 0-1,0 0 1,0-1-1,0 1 1,-4 2-1,1-2 7,5-3-19,1 0 1,-1 0 0,1 0-1,-1 0 1,1 1 0,0-1-1,-1 0 1,1 0-1,-1 1 1,1-1 0,0 0-1,-1 0 1,1 1 0,0-1-1,-1 0 1,1 1 0,0-1-1,0 1 1,-1-1 0,1 0-1,0 1 1,0-1-1,0 1 1,-1-1 0,1 1-1,0-1 1,0 1 0,0-1-1,0 0 1,0 1 0,0-1-1,0 1 1,0-1-1,0 1 1,0-1 0,0 1-1,1 0 1,-1-1-5,0 1 0,0-1 0,0 1 0,0 0 0,-1-1 1,1 1-1,0-1 0,0 1 0,0-1 0,0 1 0,-1-1 0,1 1 0,0 0 0,0-1 0,-1 1 0,1-1 1,0 0-1,-1 1 0,1-1 0,-1 1 0,1-1 0,-1 1 0,1-1 0,-1 0 0,1 1 0,-1-1 0,1 0 1,-1 0-1,0 1 0,2-1-3,-1 0 0,1 1 0,-1-1 0,1 0 1,-1 0-1,1 1 0,-1-1 0,1 1 0,-1-1 0,1 0 1,-1 1-1,0-1 0,1 1 0,-1-1 0,1 1 0,-1-1 1,0 1-1,0-1 0,1 1 0,-1-1 0,0 1 1,0 0-1,0-1 0,1 2 0,1 2-30,2 0 73,0-1 0,0-1 0,1 1 0,-1-1 0,1 1 0,0-1 0,0-1 1,-1 1-1,1-1 0,0 0 0,0 0 0,7 1 0,-11-2-137,1-1-1,-1 1 1,1 1 0,-1-1-1,1 0 1,-1 0 0,1 1-1,-1-1 1,2 1 0,11 11-667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1824,'17'-5'224,"-12"4"-105,1-1 1,0 0-1,0 0 1,9-5-1,-12 5-77,-2 1 5,1-1-1,0 1 1,-1 0 0,1 0-1,0 1 1,0-1 0,0 0 0,0 0-1,0 1 1,0-1 0,0 1-1,0 0 1,0 0 0,0-1 0,0 1-1,0 0 1,0 1 0,0-1 0,2 1-1,16 10 552,-8-8-247,-9-2-283,0 0 0,0 0 0,1 0 0,-1 0-1,-1 0 1,1 1 0,0-1 0,0 1 0,0 0 0,-1 0 0,1 0 0,-1 0-1,1 0 1,-1 0 0,0 1 0,0-1 0,2 5 0,1 2 8,-1-1-1,-1 2 1,0-1 0,0 0 0,2 10 0,2 10 103,-6-26-151,0 0 0,0 0 0,0 1 0,-1-1 0,0 0-1,0 1 1,0-1 0,0 0 0,0 1 0,0-1-1,-1 0 1,0 1 0,-1 2 0,0-2-7,0 0 1,-1 0 0,1 0-1,-1 0 1,0 0-1,0-1 1,-1 1 0,1-1-1,-5 3 1,-5 6 39,11-10-52,0-1-1,0 1 0,-1 0 1,1-1-1,0 0 1,-1 1-1,1-1 0,-1 0 1,1 0-1,-1 0 1,1-1-1,-1 1 0,0-1 1,0 1-1,-4-1 1,-9 2 43,-9 6 1,22-8-61,1-1 0,-1 1 0,0-1 0,0 0 0,1 0 0,-1 0 0,-2-2 0,-15-4-37,19 7 45,1 0 0,-1 0 1,1 0-1,-1 0 0,1 0 1,-1 0-1,1 0 0,-1 0 1,1 0-1,-1 0 0,1 0 1,-1-1-1,1 1 0,-1 0 1,1 0-1,0-1 0,-1 1 1,1 0-1,-1-1 0,1 1 1,0 0-1,-1-1 0,1 1 1,0 0-1,0-1 0,-1 1 1,1-1-1,0 1 0,0-1 1,0 1-1,-1-1 0,1 1 1,0 0-1,0-1 0,0 1 1,0-1-1,0 1 0,0-1 1,0 0-1,6-16-81,2-2-94,4-3-217,6-8-5,-13 19 297,9-16-104,3 11 80,-7 8 72,39-52-28,-41 51 66,0 2-1,1-1 1,0 1 0,0 1 0,11-7-1,-18 13 23,-1-1 0,1 0 0,0 1 0,0-1 0,0 1-1,0-1 1,-1 1 0,1 0 0,0 0 0,0 0 0,0 0-1,0 0 1,0 0 0,2 1 0,4 0 45,-6-1-38,0 0 0,-1 0-1,1 0 1,0 1 0,0-1-1,-1 1 1,1-1 0,-1 1 0,1 0-1,0-1 1,-1 1 0,1 0-1,1 1 1,5 3 35,3 0 52,-10-5-94,1 1 0,-1 0 0,1-1 0,-1 1 0,1 0 0,-1 0 0,1 0 0,-1 0 0,0 0 0,0 0 0,0 0 0,1 0 0,-1 1 0,0-1 0,1 2-1,28 44 79,-14-15 95,-15-28-155,1 0-1,-2 0 1,1-1-1,0 1 1,-1 0-1,0 0 1,0 0-1,0 0 1,0-1-1,-1 6 1,0 7 162,1-14-188,0-1 0,0 0 0,0 0 0,0 1 0,0-1 0,0 0 0,0 1 0,0-1 0,-1 0 0,1 1 0,0-1 0,-1 0 0,1 0 0,-1 1 0,0-1 0,1 0 0,-1 0 0,0 0 0,0 0 0,1 0 0,-1 0 0,0 0 0,0 0 0,0 0 0,0 0 0,0-1 0,-2 2 0,-4 1 35,6-3-30,1 0-1,-1 0 1,1 1-1,-1-1 1,1 0-1,-1 0 1,1 0-1,0 1 1,-1-1-1,1 0 1,-1 0-1,1 1 1,0-1-1,-1 0 1,1 1-1,0-1 1,-1 0-1,1 1 1,0-1 0,-1 1-1,1-1 1,0 1-1,0-1 1,0 0-1,0 1 1,-1-1-1,1 1 1,0-1-1,0 1 1,0-1-1,0 1 1,0-1-1,0 1 1,0-1-1,0 1 1,-3 5 192,2-5-168,0 0-1,0 0 0,0 0-1,0 1 1,0-1-1,0 0 1,0 0 0,0 1-1,1-1 1,-1 1-1,0-1 1,1 1 0,-1-1-1,1 1 1,-1-1-1,1 1 1,0 0 0,0-1-1,0 1 1,0 3-1,0-5-22,0 1-1,0-1 0,0 1 0,0-1 0,0 1 1,0-1-1,0 1 0,0-1 0,0 1 0,-1-1 1,1 1-1,0-1 0,0 1 0,0-1 0,-1 1 0,1-1 1,0 0-1,0 1 0,-1-1 0,1 1 0,-1-1 1,1 0-1,0 1 0,-1-1 0,1 0 0,-1 1 1,1-1-1,0 0 0,-1 0 0,1 1 0,-1-1 1,1 0-1,-1 0 0,1 0 0,-1 0 0,1 0 0,-1 0 1,1 0-1,-1 0 0,1 0 0,-2 0 0,2 0-3,0 0 0,0 0 1,0 0-1,0 0 0,0 0 0,0 0 0,-1 0 0,1 0 0,0 1 0,0-1 0,0 0 0,0 0 0,0-1 0,0 1 0,0 0 0,0 0 0,0 0 0,0 0 0,-1 0 0,1 0 0,0 0 0,0 0 0,0 0 0,0 0 0,0 0 0,0 0 0,0 0 0,0 0 0,0 0 0,0 0 0,0 0 0,0 0 0,0 0 0,-1 0 0,1-1 0,0 1 1,0 0-1,0 0 0,0 0 0,0 0 0,0 0 0,0 0 0,0 0 0,0 0 0,0 0 0,0 0 0,0-1 0,0 1 0,0 0 0,0 0 0,0 0 0,0 0 0,0 0 0,0 0 0,0 0 0,0 0 0,0-11 15,0 8 16,1 3-30,-1 0 0,0 1 0,1-1 0,-1 0 0,0 0 0,1 0 0,-1 0 0,1 0 0,-1 1 0,0-1 0,1 0 0,-1 0 0,0 0 0,1 0 0,-1 0 0,1 0 0,-1 0 0,0 0 0,1 0 0,-1 0 0,0-1 0,1 1 0,-1 0 0,1 0 0,-1 0 0,0 0 0,1-1 0,-1 1 0,0 0 0,1 0 0,-1 0 0,0-1 0,0 1 0,1 0 0,-1-1 0,1 0-17,0-1 0,-1 1-1,0-1 1,1 1 0,-1 0 0,0-1-1,1 1 1,-1-1 0,0 1-1,0-2 1,-2-29-10,2 30 24,0 0 0,0 0 0,0 0 0,0 0 0,0-1 0,0 1 0,0 0 1,0 0-1,1 0 0,-1 0 0,1 0 0,2-4 0,7-13 11,-6 5 11,-4 12-19,1 0 0,-1-1 0,1 1 0,0-1 0,-1 1 0,1 0 0,0 0 0,1-1 0,-1 1-1,0 0 1,1 0 0,-1 0 0,3-2 0,-3 3-13,0 0-1,1 0 0,-1 0 0,0-1 1,0 1-1,0-1 0,0 1 1,0-1-1,0 1 0,0-1 0,0 1 1,-1-1-1,1 0 0,-1 1 0,1-1 1,-1 0-1,1 0 0,-1 1 0,0-3 1,0 3 11,0-1 0,0 1 0,0 0 0,0 0 0,0 0 0,1 0 0,-1 0 0,0 0 0,1 0 0,-1 0 0,1 0 0,-1 0 0,1 0 0,-1 0 0,1 0 0,0 0 0,-1 0 0,1 1 0,0-1 0,0 0 0,0 0 0,0 1 0,-1-1 0,1 1 0,0-1 0,0 1 0,2-2 0,-2 2-1,0 0-1,0-1 1,0 1-1,0-1 0,-1 1 1,1-1-1,0 1 1,0-1-1,-1 1 1,1-1-1,0 0 1,-1 1-1,1-1 1,0 0-1,-1 0 1,1 1-1,-1-1 0,1 0 1,-1 0-1,0 0 1,1 0-1,-1 0 1,0 0-1,0 0 1,1 1-1,-1-1 1,0-2-1,2-2-57,12-6-63,0 5 68,-9-5 118,9 6 11,0-6 10,-14 11-86,1-1 0,-1 1 0,1-1 0,-1 1-1,1 0 1,0-1 0,-1 1 0,1 0 0,0 0-1,-1-1 1,1 1 0,0 0 0,-1 0-1,1 0 1,0 0 0,-1 0 0,1 0 0,0 0-1,0 0 1,-1 0 0,1 0 0,0 0 0,0 1-1,2-1-17,9 1-35,-9-1 56,1 1 0,-1-1-1,0 0 1,1 0 0,-1-1-1,0 1 1,1-1 0,-1 1-1,4-2 1,-4 0-15,1 0 1,0 0-1,-1 0 1,1 1-1,0 0 0,0 0 1,0 0-1,0 0 1,0 0-1,7 1 0,2 1 31,-9-1-6,0 0 1,-1 0-1,1 0 0,0 0 0,0 0 1,-1-1-1,1 1 0,5-3 0,2-1 6,-8 2-14,0 1 1,0-1 0,0 1-1,0 0 1,1 0 0,-1 1-1,0-1 1,1 1 0,5 0-1,9 0 17,-7 1-37,0-1 0,0 0 1,0 0-1,17-4 0,-19-4 162,-9 7-91,0 1-1,0 0 0,1-1 1,-1 1-1,0 0 1,0-1-1,1 1 0,-1 0 1,0-1-1,1 1 0,-1 0 1,0 0-1,1-1 1,-1 1-1,1 0 0,-1 0 1,0 0-1,1-1 1,-1 1-1,1 0 0,-1 0 1,0 0-1,1 0 1,-1 0-1,1 0 0,-1 0 1,1 0-1,-12 0 223,11 0-273,0 0-1,0 0 0,0 0 0,0 0 0,0 0 0,0 0 1,0 0-1,0 0 0,0 0 0,-1 0 0,1 0 1,0 0-1,0 0 0,0 0 0,0 0 0,0 0 0,0 0 1,0 0-1,0 0 0,0 0 0,0 0 0,-1 0 1,1 0-1,0 0 0,0 0 0,0 0 0,0 0 0,0 0 1,0 1-1,0-1 0,0 0 0,0 0 0,0 0 1,0 0-1,0 0 0,0 0 0,0 0 0,0 0 0,0 0 1,-1 0-1,1 0 0,0 1 0,0-1 0,0 0 1,0 0-1,0 0 0,0 0 0,0 0 0,0 0 0,0 0 1,0 0-1,0 0 0,0 0 0,1 1 0,-1-1 1,0 0-1,0 1 7,-1-1 1,1 1-1,0 0 1,0 0-1,0-1 1,-1 1-1,1 0 1,0-1-1,-1 1 1,1 0-1,0-1 1,-1 1 0,1 0-1,-1-1 1,1 1-1,-1-1 1,0 1-1,1-1 1,-1 1-1,1-1 1,-1 1-1,0-1 1,1 0-1,-1 1 1,0-1-1,-1 0 1,1 1-3,0 0 0,-1-1 0,1 1-1,0 0 1,0 0 0,0 0 0,-1 0 0,1 0 0,0 0 0,0 0 0,0 0 0,1 0-1,-2 2 1,-8 21 86,0-2-33,9-19-56,-23 37 39,22-37-45,1 1 0,0 0 1,0 0-1,0 0 0,1 0 0,-1 0 0,1 8 1,0-9-13,0-1 1,0 0 0,1 0-1,-1 0 1,1 1 0,-1-1-1,1 0 1,0 0 0,0 0-1,0 0 1,0 0 0,0 0-1,2 2 1,21 20-45,-10-11-23,-13-12 37,1 1 0,-1-1-1,1 0 1,0 1 0,-1-1 0,1 0-1,0 0 1,0 0 0,0 0-1,2 1 1,27 0-1145,15-2-92,-44 0 1259,-1 0-1,0 0 0,1 0 0,-1 0 0,1 0 0,-1 0 0,1-1 1,-1 1-1,0 0 0,1-1 0,-1 1 0,0-1 0,1 1 0,-1-1 0,0 0 1,0 0-1,1 0 0,-1 1 0,0-1 0,0 0 0,0 0 0,0 0 1,0-1-1,0 1 0,-1 0 0,1 0 0,0 0 0,-1-1 0,2-1 0,9-19 54,-9 11-10,-1 3-30,0 2 23,-1 0 0,0 0-1,0 0 1,0-1 0,-1 1 0,-2-12 0,1 12-1,-1 0 38,1-1 0,0 0 0,0 0 0,1-1 0,0 1 0,0-7 0,1-19-89,0 31 37,0 1-1,0-1 1,0 1-1,0-1 0,0 1 1,1-1-1,-1 1 1,1-1-1,0 0 1,-1 0 0,1 1 0,0 0 0,0 0 0,0 0 0,0 0 0,0-1 0,0 2 0,0-1 0,0 0 0,0 0 0,2-1 0,11-1 10,-11 3 38,-1-3-26,9-8-65,-8 9 0,0-1-69,-2 2 114,1-1 0,-1 1 0,1 0 0,-1 0 0,1 0 0,-1 0 0,1 0 0,0 0 0,0 0 0,-1 1 0,1-1-1,0 1 1,0-1 0,0 1 0,0 0 0,0 0 0,0 0 0,0 0 0,-1 0 0,1 0 0,0 0 0,0 0 0,0 1 0,2 0-1,0 1-27,-1 1-1,1-1 1,-1 1-1,0 0 0,0 0 1,3 3-1,-2-1 62,1 0-1,-1-1 1,9 7-1,-8-9 10,-1 1 0,0 0-1,0 0 1,0 1-1,-1-1 1,1 1-1,-1 0 1,1-1-1,-1 2 1,-1-1 0,5 7-1,-3-2 36,1-1 0,1 1 0,0-1 0,0 0 0,0 0 0,1-1 0,9 8 0,-4-3 14,72 56-70,-73-59-24,9 4 21,-15-10 4,1 1 0,0 0 1,7 7-1,3 3-45,-8-11-295,-8-3 244,1 0 0,-1 1 1,1-1-1,-1 0 0,0 0 1,1 0-1,-1 1 0,1-1 1,-1 0-1,1 1 0,-1-1 1,0 0-1,1 1 0,-1-1 1,1 0-1,-1 1 0,0-1 1,0 1-1,1-1 0,-1 1 0,0-1 1,0 1-1,1-1 0,-1 1 1,0-1-1,0 1 0,0-1 1,0 1-1,0-1 0,0 1 1,0-1-1,0 1 0,0-1 1,0 1-1,0-1 0,0 1 1,-1 0-1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5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309 118 1888,'14'-28'613,"-13"27"-557,0-1 1,-1 0-1,1 0 0,0 1 0,-1-1 1,0 0-1,1 0 0,-1 0 0,0 0 0,0 0 1,0 0-1,0 1 0,0-1 0,-1-2 1,0-5 406,1 5-275,-2-21 741,1 24-917,1 0 1,0 0-1,-1 0 1,1 0-1,-1 0 1,1 0-1,-1 0 1,0 0-1,1 1 1,-1-1-1,0 0 1,0 0-1,1 1 1,-1-1-1,0 0 1,0 1-1,0-1 1,0 1-1,0-1 1,0 1-1,-1-1 1,-8-1 92,0 0-1,1 1 1,-1 1-1,0 0 1,0 0 0,0 1-1,-17 3 1,17-2-32,0 1 1,1 1-1,-1-1 0,1 1 0,-1 1 0,1 0 1,0 0-1,1 1 0,0 0 0,-15 14 0,-58 62 183,79-81-214,1 0 0,-1 1-1,1-1 1,0 1-1,0-1 1,0 1-1,0 0 1,0-1-1,0 1 1,1 0-1,-1 0 1,0-1 0,0 4-1,1-4-32,0-1-1,0 1 1,0 0-1,1 0 1,-1 0-1,0 0 1,0 0 0,0 0-1,1 0 1,-1 0-1,1-1 1,-1 1-1,0 0 1,1 0-1,-1 0 1,1-1 0,0 1-1,-1 0 1,1-1-1,0 1 1,-1 0-1,1-1 1,0 1 0,0-1-1,-1 1 1,1-1-1,2 1 1,-1 0-27,1 0 0,0 0 1,0-1-1,0 1 0,0-1 1,0 0-1,0 1 0,0-1 0,0-1 1,5 0-1,4 1-91,-5-1-36,0 1-1,0-1 1,0 0 0,0-1 0,6-2 0,4-1-424,-6 3 277,11-4-141,27-24-309,-43 25 732,0 1-1,0-1 0,-1 0 1,0-1-1,0 1 0,6-9 1,-11 14 28,-1 0 1,1-1 0,0 1 0,0 0 0,-1 0 0,1 0 0,0-1-1,0 1 1,-1 0 0,1 0 0,0 0 0,-1 0 0,1-1 0,0 1 0,-1 0-1,1 0 1,0 0 0,-1 0 0,1 0 0,0 0 0,-1 0 0,1 0 0,0 0-1,-1 0 1,1 0 0,0 0-10,0 0-1,-1 0 1,1 0-1,0 0 1,0 0-1,0 0 1,0 0-1,0 0 1,0 0-1,0 0 1,0 0-1,0 0 1,-1 0-1,1 0 1,0 0-1,0 0 1,0 0-1,0 0 1,0 0-1,0 0 1,0 0-1,0 0 1,0 0 0,0 1-1,0-1 1,-1 0-1,1 0 1,0 0-1,0 0 1,0 0-1,0 0 1,0 0-1,0 0 1,0 0-1,0 0 1,0 0-1,0 0 1,0 0-1,0 1 1,0-1-1,0 0 1,0 0-1,0 0 1,0 0-1,0 0 1,0 0-1,0 0 1,0 0-1,0 0 1,0 0-1,0 1 1,0-1-1,0 0 1,0 0-1,0 0 1,0 0-1,0 1 23,0-1-1,0 0 1,0 1-1,0-1 1,0 1-1,0-1 1,0 1-1,0-1 1,0 1-1,0-1 1,0 0-1,0 1 1,1-1-1,-1 1 1,0-1-1,0 0 1,0 1-1,1-1 1,-1 0-1,0 1 1,1-1-1,-1 0 1,0 1-1,1-1 1,-1 0-1,0 0 1,1 1-1,-1-1 1,0 0-1,1 1 1,7 4 245,-2 5-127,-6-9-145,0 0 0,0 0 0,1 0-1,-1 0 1,1 0 0,-1 0 0,1 0 0,-1-1 0,1 1 0,0 0 0,-1 0 0,1-1-1,0 1 1,0 0 0,0-1 0,-1 1 0,1 0 0,0-1 0,0 1 0,0-1 0,1 1-1,12 3 66,-10-3-41,0 0 0,0 0 0,0 1 0,0-1 0,0 1 0,0 0 1,4 3-1,-4-3 5,0 1 1,1-1-1,-1 0 1,1-1-1,0 1 0,-1-1 1,1 0-1,0 0 1,0 0-1,9-1 1,-12 0-17,0 1 1,0-1 0,-1 0-1,1 0 1,0 1 0,0-1-1,0 1 1,0 0-1,0 0 1,3 1 0,6 2-234,19-15-2183,-30 11 2364,0 0 0,0 0 1,1 0-1,-1 1 1,0-1-1,0 0 1,0 0-1,0 0 1,0 0-1,0 0 1,0 0-1,0 0 1,0 0-1,1 0 1,-1 0-1,0 0 1,0 0-1,0-1 1,0 1-1,0 0 0,0 0 1,0 0-1,0 0 1,0 0-1,0 0 1,0 0-1,1 0 1,-1 0-1,0 0 1,0 0-1,0 0 1,0 0-1,0 0 1,0 0-1,0 0 1,0-1-1,0 1 1,0 0-1,0 0 0,0 0 1,0 0-1,0 0 1,0 0-1,0 0 1,0 0-1,0 0 1,0 0-1,0-1 1,0 1-1,0 0 1,0 0-1,0 0 1,0 0-1,0 0 1,0 0-1,0 0 1,0-14-1289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5312,'0'0'2400,"29"0"-2080,-15 0 608,1 0-576,27 0 64,-13 0-256,14 0 256,0 0-224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5216,'0'12'1696,"0"-12"-1677,0 0-1,0 1 1,0-1 0,0 0 0,0 0-1,0 0 1,0 1 0,0-1-1,0 0 1,0 0 0,0 0 0,0 1-1,0-1 1,0 0 0,1 0 0,-1 0-1,0 0 1,0 1 0,0-1 0,0 0-1,0 0 1,1 0 0,-1 0 0,0 0-1,0 0 1,0 0 0,1 0 0,-1 1-1,0-1 1,0 0 0,0 0 0,1 0-1,-1 0 1,0 0 0,4 2 75,0 0 1,-1-1-1,1 1 0,0-1 1,0 0-1,0 0 1,0 0-1,0 0 1,0-1-1,0 0 0,0 1 1,0-2-1,0 1 1,0 0-1,0-1 1,5-1-1,85-13 324,-19 4-239,44-2 92,-72 9-110,27-5 10,49-5 26,-112 12-361,-1 1-1,1 0 0,19 1 0,-1 1-189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2816,'-12'12'917,"12"-11"-900,-1-1 0,1 1 0,0-1-1,0 1 1,-1 0 0,1-1 0,0 1-1,0-1 1,-1 1 0,1 0 0,0-1-1,0 1 1,0 0 0,0-1 0,0 1-1,0 0 1,0-1 0,0 1 0,0 0-1,1 0 1,-2 15 330,0-1 0,0 0-1,-8 27 1,-5 27 1247,13-61-1434,0-1 0,0 1 0,1 0 0,1 12-1,0-15-74,-1 0 0,0 1 0,0-1 0,0 0-1,0 0 1,-1 0 0,-2 8 0,-3 2 229,5-13-215,0 1 1,0 0 0,0 0 0,1 0 0,-1-1-1,1 1 1,-1 0 0,1 0 0,0 5 0,1-2 377,1-9 113,-1 0-550,0 1 0,0-1 1,0 1-1,0 0 0,1 0 1,2-4-1,1 1-101,-2 2 10,-1 1 0,1-1 0,-1 1 0,1 0 0,0 0 0,0 0 0,0 0 1,0 0-1,0 1 0,0-1 0,7-1 0,-3 0-34,-5 2 71,-1 0 1,1 0-1,-1 0 1,1 0-1,0 1 1,-1-1-1,1 0 1,0 1 0,0 0-1,-1-1 1,1 1-1,0 0 1,0 0-1,-1 0 1,1 0-1,0 0 1,0 1-1,2 0 1,51 23-78,-54-24 114,-1 0 1,1 0-1,0 0 0,-1 1 1,1-1-1,0 0 1,-1 0-1,1 1 0,0-1 1,-1 1-1,1-1 0,-1 1 1,1-1-1,-1 1 0,1-1 1,-1 1-1,1-1 0,-1 1 1,0-1-1,1 1 1,-1 0-1,0-1 0,1 1 1,-1 0-1,0-1 0,0 1 1,0 0-1,0 0 0,0-1 1,0 1-1,0 0 1,0-1-1,0 1 0,0 0 1,0 0-1,0-1 0,0 1 1,0 0-1,-1-1 0,1 2 1,-2 0 54,1-1 0,-1 1-1,1 0 1,-1-1 0,0 1 0,1-1 0,-1 0 0,0 1 0,0-1-1,0 0 1,0 0 0,0 0 0,-4 0 0,-17 4 221,4 5-107,5-6-52,-1 0 0,1-1 0,-22 2 0,36-5-140,0 0 0,-1 0 1,1 0-1,0 0 1,-1 0-1,1 0 0,0 0 1,-1 0-1,1 0 1,0 0-1,0 0 1,-1 0-1,1 0 0,0 0 1,0 0-1,-1 0 1,1 0-1,0-1 0,-1 1 1,1 0-1,0 0 1,0 0-1,0 0 0,-1-1 1,1 1-1,-10-10-245,8 8 80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2720,'-14'0'1248,"0"43"-1088,-15 0 1472,29 0-928,-42 14 64,27 14-448,-28 15 32,1 14-192,13-15 0,1 15-96,28-14 32,0-29-64,14 0 128,0-28-96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0:3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5632,'0'86'2560,"28"-15"-2208,-28-28 640,0 14-608,0 29 0,-14-1-256,-15 1 192,15-15-192,0-13-736,-15-1 320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1568,'0'0'15,"0"-1"0,0 1 1,0-1-1,0 1 0,0-1 0,0 1 0,0-1 0,0 1 1,0-1-1,0 1 0,0 0 0,0-1 0,0 1 1,0-1-1,0 1 0,1-1 0,-1 1 0,0-1 1,0 1-1,1 0 0,-1-1 0,0 1 0,0-1 0,1 1 1,-1 0-1,0-1 0,1 1 0,-1 0 0,0 0 1,1-1-1,-1 1 0,1 0 0,-1 0 0,1-1 1,-1 1-1,0 0 0,1 0 0,-1 0 0,1 0 0,-1 0 1,1 0-1,-1 0 0,1 0 0,3 0 3461,-2 0-3487,-1 0 14,-1 0-1,0 0 0,1 0 1,-1 0-1,1 0 0,-1 0 1,1 0-1,-1-1 0,1 1 1,-1 0-1,1 0 0,-1 0 1,0-1-1,1 1 0,-1 0 1,1 0-1,-1-1 0,0 1 1,1 0-1,-1-1 0,0 1 1,1 0-1,-1-1 0,0 1 1,1-1-1,-1 0 33,1 1 0,-1-1-1,1 0 1,-1 1 0,1-1 0,-1 1 0,1-1-1,-1 1 1,1-1 0,-1 1 0,1 0 0,0-1-1,-1 1 1,1 0 0,0-1 0,0 1-1,-1 0 1,1 0 0,0 0 0,-1-1 0,1 1-1,0 0 1,0 0 0,-1 0 0,3 1-1,3-1 142,2 0-23,18-12-108,3 7 189,-22 0-168,-6 4-100,0 1 0,0-1-1,1 0 1,-1 0-1,0 1 1,1-1-1,-1 1 1,1-1-1,-1 1 1,0 0-1,1-1 1,-1 1-1,1 0 1,-1 0 0,2 0-1,195 0 1966,-189 0-2422,-1 1 0,1 0 0,13 4 0,-13-3 728,1 0 1,0-1 0,15 1-1,118-2 1267,-136 0-1661,1-1-1,-1-1 0,0 1 0,14-6 0,-19 6 115,1 0-70,0 1 0,1-1-1,-1 0 1,0 1 0,0 0-1,1 0 1,-1 0-1,5 0 1,3 1 56,3-1 147,-5 1 13,-1-1 0,0-1 0,13-1-1,-5-2-12,-7 1-27,0 1 0,0 1 0,17-1 0,333 2-10,-355-1-53,1 1 1,-1-1-1,0 0 0,0 0 0,6-2 1,-5 2 27,0-1 0,0 1 0,1-1 0,-1 2 1,9-2-1,-1 2 39,0-2 1,14-2-1,-13 1-1,0 1 0,17-1 0,109 3-141,-128 1 55,-1-1 0,1 2 0,12 2 0,-13-1 24,1-1 0,0-1 0,13 0 0,-1 0-18,-10 0-12,0-1 0,0 0 1,20-4-1,-23 2 7,4-1 4,0 0 0,27-1 0,-28 4-84,0-2 0,19-3 0,-23 3 2,-1 0 0,1 1 0,-1 0 0,1 1 0,0-1 0,14 3 0,-2 2 296,-8-1 23,0-1-1,22 1 1,206-3-4,-235 0-229,0-1 0,-1 0 0,1 0-1,8-3 1,-8 2 17,0 1 0,0-1 0,1 1 0,9 0 0,395 1 100,-397-1-46,1 0 0,16-4-1,-16 2 31,1 1 0,18 0-1,11 2-10,88-3 93,-99-2-123,-23 3-10,0 1 0,1-1 1,-1 2-1,21 1 0,-5 4 13,-20-4-23,0 1 0,0-1 1,-1 0-1,1 0 0,0-1 0,14-2 0,-1-2 32,-11 1-32,0 2-1,-1-1 1,13 0 0,94 2 419,-104 0-344,0-1 0,22-5 0,-22 4-25,-1 0 0,22-1 1,281 3-416,-307 0 438,0-1 1,0 0 0,0 0-1,8-3 1,-8 2-128,0 0 0,0 1 1,0 0-1,8 0 0,54 1-172,-67 0 205,1 0-1,-1 0 1,0 0 0,1-1 0,-1 1 0,0-1 0,1 1 0,-1-1 0,0 0-1,0 0 1,4-1 0,-4 1 6,0 0-1,0 0 1,0 0-1,1 0 0,-1 0 1,0 1-1,1-1 1,-1 1-1,0 0 1,1 0-1,3 0 1,60 0-20,-63 0 737,-3-15-614,-4 15-46,4 0-75,-1 1 1,1-1 0,0 0-1,-1 0 1,1 0 0,-1 0-1,1 0 1,0 0 0,-1 0-1,1 0 1,-1 0 0,1 0-1,-1 0 1,1 0 0,0 0-1,-1-1 1,1 1 0,-1 0 0,1 0-1,0 0 1,-1 0 0,1-1-1,0 1 1,-1 0 0,0-1-1,1 0-69,1 1 1,-1 0-1,0-1 0,0 1 0,0-1 0,-1 1 0,1-1 0,0 1 0,0-1 0,0 1 1,0 0-1,0-1 0,0 1 0,-1-1 0,1 1 0,0 0 0,0-1 0,-1 1 0,1 0 1,0-1-1,0 1 0,-1 0 0,1-1 0,0 1 0,-1 0 0,1-1 0,-1 1 0,1 0 1,0 0-1,-1 0 0,1 0 0,-1-1 0,1 1 0,-1 0 0,1 0 0,0 0 1,-1 0-1,1 0 0,-1 0 0,1 0 0,-1 0 0,-2-14-8108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287 130 1472,'1'0'44,"1"0"-1,-1 0 1,1 0 0,-1-1-1,1 1 1,-1 0 0,0-1 0,1 1-1,-1-1 1,0 0 0,1 1-1,0-2 1,10-4 55,9 4 173,-20 2-240,-1 0 0,0 0 1,1 0-1,-1 0 1,0 0-1,0 0 0,1 0 1,-1 0-1,0 0 1,1 0-1,-1 0 1,0 0-1,0 0 0,1 0 1,-1 0-1,0-1 1,0 1-1,1 0 0,-1 0 1,0 0-1,0 0 1,1-1-1,-1 1 0,0 0 1,1 0-1,0-2 28,0 1 0,0 0 0,0 0 0,0 0-1,0 1 1,1-1 0,-1 0 0,0 0 0,1 1 0,-1-1 0,0 1-1,1-1 1,-1 1 0,1-1 0,-1 1 0,1 0 0,2 0 0,-1 0-41,0-1 1,0 1 0,0-1 0,0 1 0,0-1 0,-1 0 0,1 0-1,0 0 1,0 0 0,2-2 0,-1 1-20,-3 1 13,0 1-1,0-1 1,0 1-1,0-1 1,1 1-1,-1 0 1,0 0-1,0-1 1,0 1-1,1 0 1,-1 0-1,0 0 1,0 0-1,1 0 1,0 1-1,-1-1-4,-1 0-1,0 0 0,1 1 1,-1-1-1,1 0 1,-1 0-1,1 0 0,-1 0 1,0 0-1,1 0 0,-1 0 1,1 0-1,-1-1 0,1 1 1,-1 0-1,0 0 0,1 0 1,-1 0-1,0 0 0,1-1 1,-1 1-1,1 0 0,-1 0 1,1-1-1,3-9 388,1 8-229,-5 2-160,1 0 0,-1 0 0,0 0 1,1 0-1,-1-1 0,0 1 0,0 0 0,1 0 1,-1 0-1,0 0 0,0 0 0,1 0 0,-1 0 1,0-1-1,0 1 0,1 0 0,-1 0 1,0 0-1,0-1 0,0 1 0,1 0 0,-1 0 1,0 0-1,0-1 0,0 1 0,0 0 0,0 0 1,1-1-1,-1 1 0,0 0 0,0-1 0,0 1 1,0 0-1,0 0 0,0-1 0,0 1 1,0 0-1,0-1 0,0 1 0,0 0 0,0 0 1,0-1-1,0 1 0,0 0 0,-1-1 0,1 1 1,0 0-1,0 0 0,0-1 0,0 1 1,0 0-1,-1 0 0,1-1 0,-4 0 44,3 1-32,1 0 0,-1 0 0,1 1 0,0-1-1,-1 0 1,1 0 0,-1 0 0,1-1 0,0 1 0,-1 0 0,1 0 0,-1 0 0,1 0 0,0 0 0,-1 0-1,1-1 1,0 1 0,-1 0 0,1 0 0,0 0 0,-1-1 0,1 1 0,0 0 0,-1 0 0,1-1 0,0 0-1,-3-2 62,0 1-47,0-1 1,1 0-1,-1 1 0,0 0 0,0 0 0,0 0 0,0 0 0,-1 0 0,1 1 0,-7-3 0,-57-20 240,64 23-268,0 0-1,0 1 1,0-1-1,-1 1 1,1 0-1,0-1 0,-1 1 1,-4 1-1,-3 0-23,0-1 8,-1 0 0,0 1 0,1 0-1,0 1 1,-1 0 0,-16 6 0,-3 4-202,22-10 158,-9 3 22,-1 16 210,16-18-133,0 0 0,0-1 1,0 0-1,-1 0 0,1 0 1,-7 2-1,7-2 9,-1-1-1,1 1 1,0-1 0,0 1 0,0 0-1,0 0 1,0 0 0,1 0 0,-1 1-1,1-1 1,-1 1 0,-2 3 0,0 2-27,0-1 0,0 1 0,1 1 1,-1-1-1,2 1 0,-1 0 0,1-1 0,1 1 1,0 1-1,-2 17 0,3-14 1,1-9-35,0 0-1,0 0 0,0-1 0,0 1 0,1 0 0,-1 0 0,1-1 0,0 1 0,0 0 0,0-1 0,0 1 0,1-1 0,0 1 0,3 5 0,7 14 74,-11-20-41,0-1-1,0 0 0,0 1 0,0-1 0,0 0 0,1 0 0,-1 0 0,1 0 0,0 0 0,-1 0 1,1 0-1,0-1 0,0 1 0,0 0 0,0-1 0,0 0 0,5 2 0,7 6 34,-4-2-24,0-2 0,1 1 0,-1-2 0,1 1 0,0-2 0,0 1 0,0-1 0,1-1 0,-1 0 0,1-1 0,-1 0 0,15-1 0,31 0 80,-35 0-112,-22 0-12,0 0 0,1 0 1,-1 1-1,0-1 0,1 0 1,-1 0-1,0 0 0,0 0 0,1-1 1,-1 1-1,0 0 0,1 0 1,-1 0-1,0 0 0,0 0 1,1 0-1,-1 0 0,0 0 1,0-1-1,1 1 0,-1 0 0,0 0 1,0 0-1,1-1 0,-1 1 1,9-10-779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2656,'0'0'837,"2"-2"-501,8-8 32,-10 10-295,1-1-1,-1 1 1,1 0 0,-1-1-1,1 1 1,-1 0 0,1-1-1,-1 1 1,1 0-1,-1 0 1,1 0 0,-1-1-1,1 1 1,-1 0 0,1 0-1,-1 0 1,1 0-1,-1 0 1,1 0 0,0 0-1,5-1 147,-4 0-159,0 1 0,0-1 0,0 0 0,1 1 0,-1-1 0,0 1 0,1 0 1,-1 0-1,0-1 0,1 2 0,-1-1 0,0 0 0,1 0 0,-1 1 0,4 1 0,25 2 211,-16-4-192,0 0 0,0 2 0,0-1 0,25 8 0,-34-8-6,1 0-1,-1-1 1,1 0 0,9 0 0,-11-1-104,0 1-1,1 0 1,-1 0 0,0 1-1,10 1 1,10 10-138,-24-12 172,0 0 0,0 1 0,0-1-1,0 1 1,0 0 0,0-1 0,0 1 0,0 0 0,0 0 0,-1 0-1,1-1 1,0 1 0,0 0 0,-1 0 0,1 0 0,-1 0 0,2 2-1,-5 2 27,-6 9 118,5-7-106,-1 0 0,1 0 0,-1 0 0,-1-1 0,1 1 0,-1-1 0,0 0 0,-10 7-1,9-9-49,5-3 4,1 0 0,-1 1 0,0-1 0,1 0 0,-1 1 0,0-1 0,1 1 0,0-1 0,-1 1 0,1 0 0,0-1 0,0 1-1,-2 4 1,-1 1 40,-3 7 34,8-13-79,-1-1 1,0 0-1,0 1 1,0-1-1,0 0 1,0 1-1,0-1 1,0 0-1,0 1 1,0-1-1,1 0 1,-1 0-1,0 1 1,0-1 0,0 0-1,1 1 1,-1-1-1,0 0 1,0 0-1,1 0 1,-1 1-1,0-1 1,0 0-1,1 0 1,-1 0-1,0 0 1,1 0-1,-1 1 1,0-1 0,1 0-1,-1 0 1,0 0-1,1 0 1,-1 0-1,0 0 1,1 0-1,-1 0 1,0 0-1,1 0 1,-1 0-1,0 0 1,1-1-1,1 1-288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59 1824,'0'-1'25,"0"0"0,0 1 0,0-1 0,0 1 0,0-1 0,0 1 0,0-1 0,0 1 0,0-1 0,0 1 0,0-1 0,0 1 0,1-1 0,-1 1 0,0-1 0,0 1 0,1-1 0,-1 1 0,0-1 0,1 1 0,-1-1-1,1 1 1,-1 0 0,0-1 0,2 0 0,13 0 348,-8 1-35,-7-12-7,0 10 58,1-1-306,-1-1 1,0 1 0,0 0-1,0-1 1,-1-5-1,1 9-80,0-1-1,-1 1 1,1 0-1,0-1 0,-1 1 1,1 0-1,0 0 1,-1 0-1,1-1 1,-1 1-1,1 0 0,0 0 1,-1 0-1,1 0 1,-1 0-1,1 0 1,0 0-1,-1 0 0,1 0 1,-1 0-1,1 0 1,-1 0-1,1 0 1,0 0-1,-2 0 1,-1 0 67,-9 0 490,7 3-288,-5 14-215,8-14-55,0 1 1,0 0-1,0-1 0,-6 6 1,7-8 12,0 0-1,0 0 1,0 0-1,0 1 1,0-1 0,0 0-1,0 0 1,0 1 0,0-1-1,0 0 1,1 1 0,-1-1-1,1 1 1,-1-1 0,1 1-1,0-1 1,-1 1 0,1-1-1,0 3 1,0-3 5,0 1 0,0-1 0,-1 1 0,1-1 1,0 0-1,-1 1 0,1-1 0,-1 0 0,1 1 0,-1-1 0,0 0 0,0 2 0,-5 9 135,-8 28 314,13-39-461,1 0 0,-1 1 0,1-1 0,-1 0 0,1 0-1,0 0 1,0 1 0,-1-1 0,1 0 0,0 0 0,0 1-1,0-1 1,0 0 0,1 0 0,-1 1 0,0-1-1,0 0 1,1 0 0,-1 1 0,1-1 0,-1 0 0,1 0-1,-1 0 1,1 0 0,0 0 0,0 0 0,-1 0-1,1 0 1,0 0 0,0 0 0,0 0 0,0-1 0,0 1-1,0 0 1,0-1 0,0 1 0,1 0 0,-1-1 0,0 0-1,0 1 1,0-1 0,1 0 0,-1 1 0,2-1-1,1-2-76,19-20-527,-11 12 293,0-2 0,-1 1 0,15-20 0,-18 18-22,1 1 0,16-18-1,-8 4 438,-11 22 10,-5 4-105,-1-1 0,0 1 0,1 0 0,-1 0-1,0 0 1,1 0 0,-1-1 0,0 1 0,0 0 0,1-1 0,-1 1 0,0 0 0,0 0-1,1-1 1,-1 1 0,0 0 0,0-1 0,0 1 0,1 0 0,-1-1 0,0 1 0,0-1-1,0 1 1,0 0 0,0-1 0,0 1 0,0 0 0,0-1 0,0 1 0,0-1 0,0-2 292,0 15 128,0 64-826,0-74 392,0-1 0,-1 1 1,1-1-1,0 1 0,-1-1 0,1 0 1,-1 1-1,1-1 0,-1 0 0,0 1 1,-1 0-1,1 0 12,0-1 1,1 1-1,-1-1 0,0 1 1,0 0-1,1-1 1,-1 1-1,1 0 1,-1 0-1,1-1 0,0 4 1,0 12-240,2-8 245,1-8 22,0 0 0,0-1 0,0 1 0,0-1 1,0 0-1,0 0 0,0 0 0,0 0 0,0 0 0,0-1 0,0 1 0,4-2 0,45-22 10,-50 24-58,0-1-1,0 1 1,-1-1-1,1 0 1,0 0-1,-1 1 0,1-1 1,-1 0-1,1 0 1,-1-1-1,1 1 0,-1 0 1,0 0-1,0-1 1,2-1-1,-2 2-43,0-1 0,1 0 0,-1 1 0,0-1 0,1 1 0,0 0-1,-1 0 1,1-1 0,0 1 0,2-1 0,1-1-117,0-1 0,-1 1 0,1-1 0,-1 0 0,0-1 0,0 1 0,6-9 0,-8 8 85,-2 4 68,0 1-1,1-1 1,-1 1-1,0-1 1,0 1-1,1-1 1,-1 1-1,1-1 1,-1 1 0,0-1-1,1 1 1,-1-1-1,1 1 1,-1-1-1,1 1 1,-1 0-1,1-1 1,-1 1-1,1 0 1,0 0 0,0-1-1,3-1-3,8-8 22,-9 8 176,-3 59 1195,0-55-1373,0-1 0,0 1 1,0-1-1,0 0 0,1 1 0,-1-1 0,1 1 0,-1-1 0,1 0 0,-1 1 0,1-1 1,1 3-1,-1-3-1,0 1 1,0-1 0,0 1-1,0-1 1,-1 1-1,1 0 1,0-1 0,-1 1-1,0 0 1,1-1 0,-1 1-1,0 3 1,0 17 141,0-22-140,0 0-1,0 1 1,0-1 0,0 0-1,0 0 1,0 1 0,0-1-1,0 0 1,0 1 0,0-1-1,0 0 1,0 0 0,0 1 0,0-1-1,0 0 1,0 1 0,1-1-1,-1 0 1,0 0 0,0 0-1,0 1 1,0-1 0,1 0-1,-1 0 1,0 1 0,10 8 7,-10-8-17,1-1 0,-1 0 0,1 1 0,-1-1 0,1 0 0,-1 1 0,1-1 0,0 0 1,-1 0-1,1 1 0,-1-1 0,1 0 0,0 0 0,-1 0 0,1 0 0,-1 0 1,1 0-1,0 0 0,-1 0 0,1 0 0,-1 0 0,1-1 0,0 1 0,2 0-23,-2 0 54,1-1 0,-1 1 0,1 0 1,-1 0-1,1-1 0,-1 1 0,1-1 0,-1 1 0,1-1 1,-1 0-1,1 1 0,-1-1 0,2-1 0,3-2-4,-5 3-19,0 1-1,0-1 1,0 1-1,0-1 1,0 0-1,0 0 1,0 1-1,0-1 1,-1 0-1,1 0 1,0 0-1,0 0 1,-1 0-1,1 0 1,-1 0-1,1 0 1,-1 0-1,1 0 1,-1 0-1,0-1 1,1 0-1,-1 0-1,1 0-1,-1 0 1,1 0-1,0 0 1,0 0-1,0 0 1,0 1-1,0-1 0,0 0 1,0 1-1,3-3 1,7-8-23,-6 9 8,-1-1 0,0 0 1,0-1-1,0 1 0,4-7 0,-4 1 42,-3 8-18,0 0 1,0 0-1,0 0 0,0 0 1,1 0-1,-1 1 1,0-1-1,3-2 1,22-22-48,-24 24 385,-2 16 1098,0 103-1823,0-116 356,0 0 1,0 0 0,0 1-1,0-1 1,0 0 0,0 0-1,0 1 1,1-1 0,-1 0-1,0 0 1,1 1 0,-1-1-1,1 0 1,-1 0 0,1 0-1,0 0 1,-1 0 0,1 0-1,0 0 1,0 0 0,0 0-1,0 0 1,1 1 0,1 8 501,-3-8 106,2-4-804,10-10-1366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 2400,'1'-2'89,"1"1"0,-1 0 0,1-1-1,0 1 1,-1 0 0,1 0 0,0 0 0,3-2 0,-4 3-60,-1 0 0,0 0 0,1 0 0,-1 0 0,0 0 1,1 0-1,-1 0 0,1 0 0,-1 0 0,0 0 0,1 0 0,-1 0 0,0 0 1,1 0-1,-1 1 0,0-1 0,0 0 0,1 0 0,-1 0 0,0 0 0,1 1 0,-1-1 1,0 0-1,0 0 0,1 0 0,-1 1 0,0-1 0,0 0 0,1 0 0,-1 1 1,0-1-1,0 0 0,0 1 0,0-1 0,0 0 0,1 1 0,-1-1 0,0 0 1,0 1-1,0-1 0,0 0 0,0 1 0,0-1 0,0 0 0,0 1 0,0-1 1,0 0-1,0 1 0,-1 0 0,1-2-7,1 1 0,-1-1-1,0 1 1,0-1 0,0 1 0,0 0 0,0-1 0,0 1 0,0-1-1,-1 1 1,1-1 0,0 1 0,0 0 0,0-1 0,0 1 0,0-1 0,-1 1-1,1 0 1,0-1 0,0 1 0,-1 0 0,1-1 0,0 1 0,-1 0-1,1-1 1,0 1 0,-1 0 0,1 0 0,0-1 0,-1 1 0,1 0-1,0 0 1,-1 0 0,1 0 0,-1-1 0,1 1 0,-1 0 0,1 0 0,0 0-1,-1 0 1,1 0 0,-1 0 0,0 0 0,-21 8 447,10-3-396,1-2-28,7-2-8,0 0 0,1 0 0,-1 0 0,1 1 0,-1-1 0,1 1 0,-4 2 0,3-2-20,0 1 1,0-2-1,-1 1 0,1 0 0,-7 0 0,8-1-30,1-1-1,-1 1 1,0 0-1,0 0 1,0 0-1,1 0 0,-1 0 1,1 0-1,-1 1 1,1-1-1,-1 1 1,1 0-1,0 0 0,0 0 1,0 0-1,0 0 1,0 0-1,-3 4 0,5-5 16,0 0-1,0 0 1,-1-1-1,1 1 1,0 0-1,0 0 1,0 0-1,0 0 1,0 0-1,0 0 0,0 0 1,0-1-1,1 1 1,-1 0-1,0 0 1,0 0-1,1 0 1,-1 0-1,1-1 1,-1 1-1,0 0 0,1 0 1,0-1-1,-1 1 1,1 0-1,-1-1 1,2 2-1,3 5 60,2 3 11,-4-5-39,0 0 0,0 0 0,0-1 0,1 1 0,0-1-1,0 0 1,0 0 0,7 5 0,43 22-188,-45-25 134,-13-1-92,2-2 39,1-2 83,0 0-1,0 0 0,0 0 1,0 0-1,0 0 1,0 0-1,-1 0 1,1-1-1,0 1 1,0 0-1,-1-1 0,1 1 1,0-1-1,-1 1 1,1-1-1,0 0 1,-1 0-1,1 1 0,-1-1 1,1 0-1,0 0 1,-1 0-1,1 0 1,-3-1-1,-10 1 85,-67 0-66,80 0-22,-1 0 1,1 0 0,-1 0-1,1 0 1,0-1-1,-1 1 1,1 0-1,-1-1 1,1 1 0,0-1-1,-1 1 1,1-1-1,0 0 1,-1 1-1,1-1 1,0 0 0,0 0-1,0 0 1,-2-2-1,3 3 1,-3-3 42,8 1-245,6-2-152,0 0 1,19-3-1,13-4-1682,0-1 543,0 10 165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2816,'16'0'1280,"1"0"-1120,-17 16 832,0 1-576,16-1 192,-16 0-352,16 17 96,1-16-192,-1 15 128,0-15-160,-16-1-64,17 1-32</inkml:trace>
  <inkml:trace contextRef="#ctx0" brushRef="#br0" timeOffset="1">213 1 4160,'-16'0'1856,"-17"33"-1600,17-17 576,-17-16-512,17 16 288,-17 1-352,0-1-160,0 1-32,33-1 288,0 0-192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 3328,'3'-2'1061,"3"-6"-670,-6 8-384,0 0 0,0-1 0,0 1 0,0 0-1,0 0 1,0 0 0,0-1 0,0 1 0,0 0 0,0 0 0,0 0-1,-1 0 1,1-1 0,0 1 0,0 0 0,0 0 0,0 0 0,0 0-1,0 0 1,0 0 0,-1-1 0,1 1 0,0 0 0,0 0 0,0 0-1,0 0 1,-1 0 0,1 0 0,0 0 0,0 0 0,0 0 0,0 0-1,-1 0 1,1 0 0,0 0 0,0 0 0,0 0 0,-1 0-1,1 0 1,0 0 0,0 0 0,0 0 0,0 0 0,-1 0 0,1 0-1,0 0 1,0 0 0,-3 0 873,-11 3-715,6 1-143,7-3-18,0 0-1,-1 0 0,1-1 1,0 1-1,-1 0 0,1-1 1,-1 1-1,1-1 0,-1 1 1,-2-1-1,-1 3-94,1 0 61,4-3 27,-1 0 0,1 1 0,-1-1 0,1 1 0,0-1 0,-1 0 1,1 1-1,0-1 0,-1 1 0,1-1 0,0 1 0,-1-1 1,1 1-1,0-1 0,0 1 0,-1 0 0,-1 28-142,2 9 252,0-37-106,0-1-1,0 0 0,0 0 1,0 1-1,0-1 1,0 0-1,0 1 0,0-1 1,0 0-1,0 1 1,0-1-1,0 0 0,0 0 1,0 1-1,0-1 1,1 0-1,-1 0 1,0 1-1,0-1 0,0 0 1,0 0-1,1 1 1,-1-1-1,0 0 0,0 0 1,2 2-32,-1-1 1,0 1-1,0 0 0,0-1 1,0 1-1,0 0 0,-1-1 1,1 1-1,0 0 0,-1 0 1,1 0-1,-1 3 1,1 28-117,-1-23 308,0-8-140,0-1 1,0 1 0,0-1-1,0 1 1,-1-1 0,1 1-1,-1-1 1,1 1-1,-1-1 1,0 0 0,1 1-1,-1-1 1,0 0 0,0 1-1,0-1 1,0 0 0,-2 2-1,3-3 6,0 0 1,-1 1-1,1-1 0,-1 0 1,0 1-1,1-1 1,-1 0-1,1 0 0,-1 1 1,1-1-1,-1 0 0,0 0 1,1 0-1,-1 0 0,1 0 1,-1 0-1,0 0 0,1 0 1,-1 0-1,1 0 0,-1 0 1,0 0-1,0-1 0,-1 1 106,-24 0 395,21-2-480,1-2-143,1 1 91,0 0 1,0 0-1,0 0 0,-4-7 1,7 9-31,-1 0-1,1 0 1,-1 0 0,1-1 0,-1 1 0,1 0 0,0 0 0,-1-1 0,1 1 0,0 0 0,0 0-1,0-1 1,0 1 0,0 0 0,0-1 0,0 1 0,1 0 0,-1 0 0,0-1 0,1 1 0,0-2-1,11-11-3191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1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43 5984,'-14'-28'2208,"0"28"-1728,-15-14-128,29 28 256,-14-14-416,-1 14-288,15 0 32,-14-14-1248,14 29 704,14-15-3680</inkml:trace>
  <inkml:trace contextRef="#ctx0" brushRef="#br0" timeOffset="1">72 200 7040,'-43'0'2624,"29"0"-2048,14 15 768,-14-15-1024,14 14-288,0 0 160,14-14-128,-14 15-928,29-15 480,-15 0-5632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 3072,'0'0'976,"0"-2"-587,0 1-374,0 1-1,0-1 0,0 1 1,0 0-1,0-1 0,0 1 1,0-1-1,0 1 0,0-1 1,0 1-1,0-1 0,0 1 1,-1 0-1,1-1 0,0 1 1,0-1-1,-1 1 0,1 0 1,0-1-1,0 1 1,-1 0-1,1-1 0,0 1 1,-1 0-1,1 0 0,0-1 1,-1 1-1,1 0 0,-1 0 1,1 0-1,-1-1 0,1 1 1,0 0-1,-1 0 0,1 0 1,-1 0-1,1 0 0,-1 0 1,1 0-1,0 0 0,-2 0 1,2 0-11,0 0 0,0 0 0,0 0 0,0 0 0,0 0 0,0 0 0,0 0 0,0 0 0,0 0 0,-1 0 0,1 0 0,0 0 0,0 0 0,0 0 0,0 0 0,0 0 0,0 0 0,0 0 0,0 0 0,0 0 0,0 0 0,0 0 0,0 0 0,-1 0 0,1 0 0,0 0 0,0 0 1,0 0-1,0 0 0,0 0 0,0 0 0,0 0 0,0 0 0,0 1 0,0-1 0,0 0 0,0 0 0,0 0 0,0 0 0,0 0 0,0 0 0,0 0 0,0 0 0,0 0 0,0 0 0,0 0 0,0 0 0,0 1 0,0-1 0,0 0 0,0 0 0,0 0 0,0 0 0,0 0 0,0 0 0,0 0 0,0 1 13,0-1 1,0 1-1,0-1 0,0 1 0,0-1 1,0 1-1,0-1 0,0 0 0,0 1 1,0-1-1,-1 1 0,1-1 0,0 1 1,0-1-1,0 0 0,-1 1 0,1-1 1,0 1-1,0-1 0,-1 0 0,1 1 1,0-1-1,-1 0 0,1 1 0,0-1 1,-1 0-1,1 0 0,-1 1 0,1-1 1,-1 0-1,1 0 0,0 0 0,-1 0 1,1 1-1,-1-1 0,1 0 0,-1 0 1,1 0-1,-1 0 0,1 0 0,-1 0 1,1 0-1,0 0 0,-1 0 0,1 0 1,-1-1-1,-2 4 207,0-1-147,-1 1 0,0 0 0,0-1 0,0 0 0,-8 3 1,7-3 45,0 1 1,0-1-1,1 1 1,-1 0 0,0 0-1,-4 4 1,7-5-57,-1 1 0,0-1 0,0 0 0,0-1 0,-4 3 0,4-2-4,0-1-1,0 1 1,0 0 0,0 0 0,-4 4-1,1 0 29,5-4-90,-1 0 0,1 0 0,-1-1 0,1 1 0,-1-1 0,0 1 0,0-1 0,0 0 0,0 1 0,0-1 0,0 0-1,0 0 1,0 0 0,0-1 0,0 1 0,-3 0 0,3-1 132,4 1-125,0-1 0,0 0 0,0 0 0,0 1 0,0-1 0,0-1 0,0 1 0,2 0 0,4-1 0,33 1 152,-40 0-156,1 0-1,0 0 1,0-1-1,0 1 1,-1 0-1,1-1 1,0 0-1,0 1 1,-1-1-1,1 0 1,0 0-1,-1 0 1,1 0-1,-1 0 1,1 0-1,-1 0 1,2-3-1,-1 3-2,-1 0 0,0 0 0,0-1 0,0 1 0,1 0 0,-1 1 0,0-1 0,1 0 0,-1 0 0,1 1 0,-1-1 0,1 0 0,-1 1 0,1-1 0,-1 1 0,1 0-1,2 0 1,10-3 47,-2-6-10,3-6 52,-15 15-108,0 0 0,1-1 0,-1 1 0,0-1 0,0 1 0,1-1 0,-1 1 0,0-1 0,0 1 0,1-1 0,-1 1 0,0-1 0,0 1 0,0-1 0,0 0 0,0 1 0,0-1 0,0 1 0,0-1 0,0 1 0,0-1 0,0 1 0,0-1 0,-1 0 0,1 0 0,0 3-254,0-1 241,1 1 0,-1-1 0,1 1 0,-1-1 0,1 1 1,-1-1-1,1 1 0,0-1 0,0 1 0,0-1 0,0 0 0,0 1 0,2 1 0,-3-3 35,0 1 0,0-1 1,1 0-1,-1 0 0,0 1 0,1-1 0,-1 0 1,0 0-1,1 1 0,-1-1 0,0 0 0,1 0 0,-1 0 1,0 0-1,1 1 0,-1-1 0,1 0 0,-1 0 1,0 0-1,1 0 0,-1 0 0,0 0 0,1 0 0,-1 0 1,1 0-1,0 0 0,3 1 75,1 8 289,19 5-11,-24-13-351,0-1-1,1 0 1,-1 1-1,1-1 1,-1 0-1,1 0 1,-1 1-1,1-1 1,-1 0-1,1 0 1,-1 0-1,1 0 1,-1 0-1,1 1 1,-1-1-1,1 0 1,-1 0-1,1-1 1,0 1-1,-1 0 1,1 0-1,-1 0 1,1 0-1,-1 0 1,1 0-1,-1-1 0,1 1 1,-1 0-1,0 0 1,1-1-1,0 0 12,7-3 25,-7 3-31,0 0 1,1 0-1,-1 1 0,1-1 0,-1 0 0,0 1 1,1-1-1,-1 1 0,1-1 0,2 1 0,-1 0 53,-6-3-32,-6-6-16,7 6 32,13 3-394,32 0 879,-40 0-192,-15 0-458,9 0-54,3 5 348,0-4-174,0-1 1,0 0 0,0 1-1,0-1 1,0 0-1,0 0 1,0 1 0,0-1-1,0 0 1,0 1-1,0-1 1,0 0 0,0 0-1,0 1 1,0-1-1,0 0 1,0 1 0,0-1-1,0 0 1,0 0-1,0 1 1,0-1-1,0 0 1,1 0 0,-1 1-1,0-1 1,0 0-1,0 0 1,0 1 0,1-1-1,-1 0 1,0 0-1,1 1 1,8-1 12,-6 0 400,-3 2-277,-1 0-104,0 1 0,0-1 1,0 1-1,0-1 0,0 1 1,0-1-1,-1 0 0,1 0 0,-1 1 1,1-1-1,-1 0 0,0-1 1,0 1-1,-2 2 0,0-1-196,4-3 161,0 1 0,0-1 0,-1 0 0,1 0 0,0 1 0,-1-1 0,1 0 0,0 0 0,-1 0 0,1 1 0,0-1 0,-1 0 0,1 0 0,0 0 0,-1 0 0,1 0 0,-1 0 0,1 0 0,0 0 0,-1 0 0,1 0 0,-1 0 0,1 0 0,0 0 0,-1 0 0,1 0 1,0 0-1,-1 0 0,1 0 0,0-1 0,-1 1 0,1 0 0,0 0 0,-1 0 0,1-1 0,0 1 0,-1-1 0,0 1 84,42-40 44,-40 38-109,1 0 0,0 1 0,0 0 0,0-1 0,0 1 0,0 0 0,0 0 0,0 0 0,0 1 0,0-1 0,0 0 0,3 0 0,-3 1 1,1-1-1,-1 1 1,0-1-1,0 0 1,0 0-1,0 0 1,0 0 0,0 0-1,0 0 1,0 0-1,0-1 1,2-1-1,1-2 27,-3 2-34,1 1-1,-1-1 1,1 1 0,-1 0 0,1 0-1,0 0 1,0 0 0,0 0 0,0 1-1,1-1 1,5-1 0,-7 2-5,1 0-1,-1 0 1,1 0 0,-1 0-1,1-1 1,-1 1 0,2-3-1,3-5-20,-7 9-2,0 0 0,0-1 1,1 1-1,-1-1 0,0 1 0,0 0 1,1-1-1,-1 1 0,0 0 1,1 0-1,-1-1 0,0 1 0,1 0 1,-1 0-1,1-1 0,-1 1 1,0 0-1,1 0 0,-1 0 0,1 0 1,-1 0-1,1-1 0,-1 1 1,1 0-1,-1 0 0,0 0 1,1 0-1,-1 0 0,1 1 0,-1-1 1,1 0-1,3 0-61,1 0 0,-1 0 1,0 0-1,0 1 0,0 0 0,8 2 1,-11-3 82,1 1 1,0 0 0,0 0 0,-1 1 0,1-1 0,-1 0 0,1 0 0,-1 1 0,0-1 0,1 1 0,-1-1 0,0 1 0,0 0-1,0-1 1,1 3 0,-1-1 28,1 0-1,0-1 0,0 1 1,0-1-1,0 0 0,0 0 1,1 0-1,-1 0 0,0 0 1,5 2-1,-4-3-10,-1 1-1,0-1 1,0 1-1,1 0 1,-1-1-1,0 1 1,0 0-1,-1 0 1,1 1-1,0-1 1,-1 0-1,1 0 1,-1 1-1,2 3 1,0 1-150,1 0-1,0-1 1,0 1 0,1-1 0,0 0-1,0 0 1,11 10 0,-10-11-1125,-3-2-173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4064,'-15'-14'1504,"30"14"-928,-1 0 160,0 0-448,0-15 256,29 15-320,14 0-128,0-14-64,15 0 384,-15 14-224,-14-14-160,14-1-32,-29 15-1056,1 0 576,-15 0-3488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2976,'0'0'1120,"14"15"-896,1 13-32,-15-13 960,0 13-672,-15 1 416,1-1-512,14 1-128,-14-1-160,0 1 128,-15 14-128,0-15 256,15 1-224,-14-1-1248,13-14 608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30 1472,'-12'-12'475,"12"12"-472,0 0 0,0 0 0,0-1 0,1 1 0,-1 0 1,0 0-1,0 0 0,0 0 0,0 0 0,0 0 0,0-1 0,0 1 1,0 0-1,0 0 0,0 0 0,0 0 0,0 0 0,0 0 1,0 0-1,1 0 0,-1 0 0,0 0 0,0-1 0,0 1 1,0 0-1,0 0 0,0 0 0,0 0 0,1 0 0,-1 0 0,0 0 1,0 0-1,0 0 0,0 0 0,0 0 0,0 0 0,0 0 1,1 0-1,-1 0 0,0 0 0,0 0 0,0 0 0,0 0 1,0 0-1,0 0 0,1 0 0,-1 0 0,0 1 0,0-1 0,0 0 62,1 0 0,-1 0 1,0 0-1,1 0 0,-1 0 0,0 0 0,1 0 0,-1 0 0,0 0 0,1 0 0,-1-1 0,0 1 0,1 0 0,-1 0 0,0 0 0,0 0 0,1 0 0,-1-1 0,0 1 0,1 0 0,-1 0 0,0-1 0,0 1-59,0-1 0,0 1 0,0-1 0,0 1 0,0-1 0,0 1 1,0 0-1,0-1 0,0 1 0,0-1 0,0 1 0,0-1 0,0 1 0,-1 0 0,1-1 0,0 1 1,0-1-1,-1 1 0,1 0 0,0-1 0,-1 1 0,1 0 0,0-1 0,-1 1 0,1 0 0,0 0 0,-1-1 1,1 1-1,0 0 0,-1 0 0,1 0 0,-1 0 0,1-1 0,-1 1 0,1 0 0,-1 0 0,1 0 1,0 0-1,-1 0 0,1 0 0,-2 0 0,0 0 63,-12 0 1430,13 0-1478,1 0 0,-1 0 1,1 0-1,0 0 0,-1 0 1,1 0-1,-1 0 0,1 0 1,-1 0-1,1 0 0,-1 0 1,1 0-1,-1 1 0,1-1 1,0 0-1,-1 0 0,1 0 1,-1 1-1,1-1 0,0 0 0,-1 0 1,1 1-1,0-1 0,-1 0 1,1 1-1,0-1 0,-1 1 1,1-1-1,-7 7 294,-4-3 9,8-4-263,1 0-1,0 1 1,0 0-1,0-1 1,0 1-1,0 0 1,0 0-1,0 0 1,0 0 0,1 1-1,-4 2 1,-1 2 193,0 0 1,1 1-1,0-1 0,-4 9 1,-3 4 110,10-17-380,1 0-1,0 0 1,-1 0-1,1 0 1,0 0-1,0 1 1,0-1-1,1 0 1,-1 1-1,0-1 1,1 0-1,-1 1 1,1-1 0,0 1-1,0-1 1,0 0-1,0 1 1,0-1-1,1 1 1,-1-1-1,1 0 1,0 1-1,-1-1 1,1 0-1,0 0 1,0 1-1,0-1 1,1 0 0,2 4-1,2 4 171,-6-8-139,1-1-1,0 1 1,0 0-1,-1-1 0,1 1 1,1 0-1,-1-1 0,0 1 1,0-1-1,0 0 1,1 1-1,-1-1 0,1 0 1,-1 0-1,1 0 1,-1 0-1,1 0 0,0 0 1,-1 0-1,1-1 0,0 1 1,0 0-1,0-1 1,-1 0-1,1 1 0,2-1 1,20 0-576,-7 0-1312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4480,'-1'-1'117,"1"1"0,-1 0 0,0 0 0,0 0 0,1 0 1,-1 1-1,0-1 0,0 0 0,1 0 0,-1 0 0,0 1 0,0-1 0,1 0 1,-2 1-1,0 8 449,2-9-591,2 5 255,6 1-114,0-1-1,0-1 1,9 5 0,-17-9-115,2 1 21,1 0 0,-1-1 0,1 1 0,0-1-1,-1 1 1,1-1 0,-1 0 0,1 0 0,0 0 0,3-1 0,5 0 46,-2 1 14,0-1 0,0 0 0,16-5 0,-8 2-149,22-3-633,-8 1-225,46-14 1,-60 10 761,-13 8 194,0-1-1,0 1 1,0 0-1,6-3 0,1 3 48,-10 2-65,1 0 0,-1 0 0,1 0 0,-1-1 0,0 1 0,1 0 1,-1-1-1,0 1 0,1-1 0,-1 1 0,0-1 0,0 0 0,0 0 0,1 1 0,-1-1 0,0 0 0,0 0 0,0 0 0,0 0 0,1-2 0,2-7 97,-4 9-87,1 0 0,-1 0 1,0 0-1,1 0 0,-1 0 0,1 0 1,-1 0-1,1 0 0,0 0 0,-1 0 1,1 1-1,0-1 0,0 0 0,-1 0 1,1 1-1,0-1 0,2 0 0,8-4 324,-7 0 20,-4 5-359,0 0-1,0 0 1,0 0-1,0 0 1,0 0-1,0 0 1,0 0 0,0 0-1,0-1 1,0 1-1,0 0 1,0 0-1,1 0 1,-1 0-1,0 0 1,0 0-1,0 0 1,0 0 0,0 0-1,0 0 1,0 0-1,0 0 1,0-1-1,1 1 1,-1 0-1,0 0 1,0 0 0,0 0-1,0 0 1,0 0-1,0 0 1,0 0-1,1 0 1,-1 0-1,0 0 1,0 0-1,0 0 1,0 0 0,0 0-1,0 0 1,0 0-1,1 1 1,10 9 785,-11-9-758,2 0 21,-1 0-33,0 0 1,0 0-1,0 0 0,0 0 0,0 1 1,-1-1-1,1 0 0,0 0 0,-1 1 0,1-1 1,-1 0-1,1 1 0,-1-1 0,0 1 1,0-1-1,1 0 0,-1 1 0,0-1 1,0 1-1,-1 2 0,2 66 137,-3 98 401,-1-135-472,-1 0 0,-1 0 0,-13 39 0,12-53-38,-2-1 0,0 1 0,-18 28-1,-37 45 195,22-45-410,37-41 22,0-1 0,-1 1 0,0-1 0,0 0-1,0-1 1,-1 1 0,0-1 0,0 0 0,0 0 0,0-1 0,-7 3 0,7-3-51,-16 4-901,22-7 1000,-1 0 0,0 0 0,1 0 0,-1 0 0,1-1 0,-1 1 0,0 0 0,1 0 1,-1 0-1,0 0 0,1-1 0,-1 1 0,1 0 0,-1-1 0,1 1 0,-1 0 0,1-1 0,-1 1 0,1-1 1,-1 1-1,1 0 0,-1-1 0,1 1 0,0-1 0,-1 0 0,1 1 0,-1-2 0,1 1-5,-1 1-1,1-1 1,0 0-1,0 0 1,0 0 0,-1 0-1,1 0 1,0 1-1,0-1 1,0 0-1,0 0 1,0 0-1,1 0 1,-1 0 0,0 1-1,0-1 1,1-1-1,11-25-1504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3648,'2'-2'223,"-1"1"-161,0 0 0,0 0-1,0 0 1,0 0 0,1 0 0,-1 0-1,0 0 1,0 1 0,0-1-1,1 0 1,-1 1 0,0-1-1,1 1 1,-1-1 0,1 1 0,-1 0-1,0 0 1,1 0 0,-1 0-1,1 0 1,-1 0 0,2 0 0,30 0 209,-30 0-213,0 0 0,0 0 0,0 0 0,0 1 0,0-1 0,0 1 0,0 0-1,0 0 1,4 2 0,7 2 41,-6-3-50,-2-1-5,0 1 1,0 0 0,0 0-1,9 6 1,-3-3 5,-7-4-20,-1 1 0,1 0 0,-1 1-1,0-1 1,0 1 0,0-1 0,0 1-1,0 0 1,0 1 0,-1-1 0,0 1-1,4 4 1,-5-5-2,-1-2-21,1 1 0,-1-1 0,0 1 0,0-1 0,0 1 0,-1 0 0,1-1 0,0 1 0,-1 0 0,1 0 0,-1-1 0,1 1 0,-1 0 0,0 0 0,0 0 0,0-1 0,0 1 0,0 0 0,0 0-1,0 0 1,-1 2 0,-1 0 8,1 1-1,-1 0 0,0 0 0,0-1 0,-1 1 0,0-1 0,1 0 0,-1 0 0,-1 0 0,-3 4 0,0-4 25,-1 0 1,1 0-1,-1-1 0,-15 4 0,-2 2 128,18-6-184,1-1 0,-1 1 1,0-2-1,1 1 0,-1 0 1,-13 0-1,13-3-40,0 1 1,0-2 0,0 1-1,1-1 1,-1 0-1,-11-5 1,6 3 126,8 2-10,-1 1 0,1-1-1,0 0 1,0 0 0,0 0 0,0-1-1,0 1 1,-4-4 0,8 6-61,0 0 1,0 0-1,0-1 1,0 1-1,0 0 1,0 0-1,0 0 1,-1 0 0,1 0-1,0 0 1,0 0-1,0 0 1,0 0-1,0 0 1,0 0-1,0 0 1,0-1-1,0 1 1,0 0-1,0 0 1,0 0-1,0 0 1,0 0 0,0 0-1,0 0 1,0 0-1,0-1 1,0 1-1,0 0 1,0 0-1,0 0 1,0 0-1,0 0 1,0 0-1,0 0 1,0-1-1,0 1 1,0 0 0,0 0-1,0 0 1,0 0-1,0 0 1,0 0-1,0 0 1,0 0-1,0 0 1,0-1-1,0 1 1,0 0-1,1 0 1,-1 0-1,0 0 1,0 0 0,0 0-1,0 0 1,0 0-1,15-12-399,11-2-1317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3904,'2'-2'109,"1"1"-1,-1-1 1,0 1 0,1 0 0,-1-1 0,1 1 0,-1 0-1,1 0 1,-1 1 0,1-1 0,-1 0 0,1 1-1,0 0 1,0-1 0,-1 1 0,1 0 0,3 1-1,-2-1-77,-4 0-22,0 0-1,1 0 0,-1 0 1,0 0-1,0 0 1,1 0-1,-1 0 0,0 0 1,1 0-1,-1 0 1,0 0-1,0 0 0,1 0 1,-1 0-1,0-1 1,1 1-1,-1 0 1,0 0-1,0 0 0,1 0 1,-1 0-1,0-1 1,0 1-1,0 0 0,1-1 1,0 0 26,1 0 0,0 0 0,0-1 0,0 1 1,-1 0-1,1 1 0,0-1 0,0 0 0,0 0 1,0 1-1,0-1 0,0 1 0,1 0 0,-1 0 0,0 0 1,0 0-1,0 0 0,0 0 0,4 1 0,-2-1 53,1 1-1,-1-1 0,1-1 1,0 1-1,-1 0 1,1-1-1,5-2 0,0 0 4,21-8 74,9-3 107,-38 13-256,-1 0 0,1 1 0,-1-1 0,0 0 0,1 0 0,-1 0 0,0 0 0,3-2 0,-4 3-12,0-1 0,1 1 0,-1-1 0,0 1 0,1-1 0,-1 1 0,0-1 0,0 1 0,0-1 0,1 1 0,-1-1 0,0 1 0,0-1 0,0 1 0,0-1 0,0 1 0,0-1-1,0 0 1,0 1 0,0-1 0,0 1 0,0-1 0,0 1 0,-1-1 0,1 1 0,0-1 0,0 1 0,0-1 0,-1 1 0,1-1 0,0 1 0,-1-1 0,1 1 0,-1-1 0,-10-9-9,-3 3 6,1 2 0,-1 0 0,0 1 0,-19-4 0,30 7 25,-1 1 0,1 0 0,0 0-1,0 0 1,0 0 0,-1 0 0,1 0 0,0 1-1,0 0 1,0-1 0,0 1 0,-5 3 0,-3 0 166,0-1-64,9-3-128,0 0 0,-1 0 0,1 1 0,0-1 0,0 1 0,0 0 0,0 0 0,0 0 0,1 0 0,-1 0 0,0 0 0,0 0 0,1 0 0,-1 1 0,0-1 0,1 1 0,0-1 0,-1 1 0,1 0 0,0-1 0,0 1 0,0 0 0,-2 3 0,2 0 20,0 0 1,1-1-1,-1 1 1,1 0-1,0 0 0,0 0 1,1 0-1,-1 0 1,1 0-1,0 0 0,2 5 1,0 0 192,1 1 1,0-1-1,11 19 1,-9-21-202,0 1 0,1-1 0,0 0 0,1-1 0,-1 0 0,1 0 0,12 8 0,-6-7 0,0-1 1,0 0 0,1 0 0,25 6 0,-25-10-118,0-1-1,0-1 1,0 0 0,0-1 0,0 0 0,21-4 0,-32 3 28,0 0 0,0 0 1,0-1-1,-1 1 0,1-1 0,0 0 1,-1 0-1,0 0 0,1 0 0,-1-1 1,0 1-1,4-5 0,5-3-168,5-2 12,-12 8 73,1 0-1,-1 0 1,1-1 0,-1 1 0,6-9-1,-4 5-77,18-29 215,-23 33 20,0 1 0,0 0 0,-1 0-1,0-1 1,0 1 0,0 0 0,0-1 0,0 1-1,0-7 1,-1 9 7,0 1 0,0-1 0,0 1 0,0-1 0,0 1 0,0-1 0,0 0 0,0 1-1,0-1 1,0 1 0,0-1 0,-1 1 0,1-1 0,0 1 0,0-1 0,-1 1 0,1-1 0,0 1 0,-1 0 0,1-1 0,0 1 0,-1-1-1,1 1 1,-1 0 0,1-1 0,-1 1 0,-13-2 574,8 3-419,4-1 385,2 42 113,0-35-60,0-28 234,-1 21-826,1-1 0,0 1 0,0-1 1,0 1-1,0-1 0,0 1 0,0 0 0,0-1 0,0 1 0,0-1 0,0 1 0,0-1 1,1 1-1,-1-1 0,0 1 0,0 0 0,0-1 0,1 1 0,-1-1 0,0 1 1,0 0-1,1-1 0,-1 1 0,0 0 0,1-1 0,-1 1 0,0 0 0,1 0 1,-1-1-1,0 1 0,2-1 0,3-3-260,12-22-214,-13 22 507,1 0 0,0 1 0,0-1 1,0 1-1,0 0 0,0 0 0,9-3 0,40-10 517,-13 5-386,-30 7-165,1 1-1,0 0 0,-1 1 0,1 0 0,0 1 1,0 0-1,0 1 0,0 1 0,22 2 0,-13 2 27,-11-3-92,-1 0 0,1-1 0,11 1 0,22-2-648,-40 0 193,-6 0-614,-80 0 155,88 3 1051,-1-1-29,-2-1-18,1 1 0,0-1-1,-1 0 1,1 0 0,0 0-1,-1 0 1,1-1 0,0 1 0,0-1-1,0 0 1,3 0 0,4 1 115,1 1 0,-1-1 1,0 1-1,17 6 0,-17-4-66,0-1-1,1-1 0,0 1 1,20 0-1,23-3 298,-52 0-362,0 0 1,0 0-1,0-1 0,0 1 1,0 0-1,-1-1 1,1 1-1,0-1 1,0 0-1,-1 0 0,1 0 1,2-1-1,-3 1 0,0 0-1,0 1 1,1-1-1,-1 0 0,0 1 1,0-1-1,0 1 1,1 0-1,-1-1 1,0 1-1,3 0 0,-4 0 2,0-1 0,1 1-1,-1 0 1,0 0 0,0 0-1,0 0 1,1-1 0,-1 1-1,0 0 1,0 0-1,0-1 1,0 1 0,0 0-1,1 0 1,-1-1 0,0 1-1,0 0 1,0 0 0,0-1-1,0 1 1,0 0-1,0 0 1,0-1 0,0 1-1,0 0 1,0-1 0,-1-4 200,1-24-688,-2 25 374,-22-20 176,24 23-66,-1 1 0,1 0 1,-1-1-1,1 1 0,-1 0 1,1-1-1,-1 1 0,1 0 1,-1 0-1,0 0 0,1-1 0,-1 1 1,1 0-1,-1 0 0,0 0 1,1 0-1,-1 0 0,1 0 1,-1 0-1,0 0 0,1 0 1,-1 1-1,0-1 0,-1 0-8,-4 0 7,1 0-1,-1 1 1,1-1 0,-1 1 0,1 0 0,0 0 0,0 1 0,-1 0-1,1 0 1,0 0 0,0 0 0,1 1 0,-1 0 0,0 0 0,1 0-1,0 0 1,0 1 0,-6 6 0,8-7 14,0-1 0,0 0 1,1 1-1,0 0 0,-1-1 0,1 1 1,0 0-1,0 0 0,0 0 0,0 0 1,1 0-1,-1 0 0,1 0 0,0-1 0,0 1 1,0 0-1,0 0 0,1 4 0,-1 5 383,3-7-475,4 2 0,-5-3 65,1-1 1,0 1-1,1-1 1,-1 0-1,1 0 0,-1 0 1,1-1-1,6 4 0,-2-4 51,0-1 0,1 0 0,0-1 0,-1 0 0,1 0 0,-1 0 0,16-4 0,-11 1-47,1 0 0,-1 0 0,1 2 0,18-1 0,61-5-84,-1 0 42,-47 8-34,-9 0 4,52-6-1,-43-4 159,-22 5 130,-3 1-117,35-9 0,-41 7-246,-11 3 140,0 1-1,0 0 1,0 0-1,0 1 0,0-1 1,5 0-1,-8 1 10,1 0-1,-1 0 1,0 0-1,0 0 1,1 0 0,-1 0-1,0 0 1,1 0 0,-1 0-1,0 0 1,0 0-1,1 0 1,-1 0 0,0 0-1,1 0 1,-1 0-1,0-1 1,0 1 0,1 0-1,-1 0 1,0 0 0,0 0-1,1-1 1,-1 1-1,0 0 1,0 0-1,10-11 111,-10 11-103,0-1 1,1 1-1,-1-1 1,0 1-1,1-1 1,-1 1-1,0-1 1,0 0 0,0 1-1,1-1 1,-1 1-1,0-1 1,0 1-1,0-1 1,0 0-1,0 1 1,0-1-1,0 1 1,0-1 0,0 0-1,0 1 1,-1-1-1,1 1 1,0-1-1,0 1 1,0-1-1,-1 1 1,1-1-1,0 1 1,-1-1-1,1 0 1,-5-3 112,4 2-133,0 0 0,-1 0 0,0 1 1,1-1-1,-1 1 0,0-1 0,0 1 0,0-1 0,0 1 1,0 0-1,0 0 0,0 0 0,0 0 0,0 1 1,-1-1-1,-3 0 0,0 1 7,4 0-18,0-1-1,0 1 1,0 0-1,0 0 1,0 1-1,0-1 1,0 0-1,0 1 1,-2 0-1,-37 14-328,39-14 336,-1 0 0,1 0 0,0 1 0,0-1 0,0 1 0,0 0 0,0-1 0,0 1 0,0 0 0,0 0 0,1 0 0,-3 5 0,-1 5-69,-1-8 0,6-4 83,-1 0 0,1 0 0,-1 0-1,1 1 1,0-1 0,-1 0 0,1 1 0,0-1-1,-1 0 1,1 1 0,0-1 0,-1 0 0,1 1-1,0-1 1,0 0 0,0 1 0,-1-1 0,1 1 0,0-1-1,0 1 1,0-1 0,0 0 0,0 1 0,0-1-1,0 1 1,0-1 0,0 1 0,0-1 0,0 1-1,0-1 1,0 1 0,0 0 15,0-1 1,0 1-1,0-1 0,0 1 0,0 0 1,0-1-1,0 1 0,0-1 0,0 1 1,0-1-1,1 1 0,-1-1 0,0 1 1,0-1-1,0 1 0,1-1 0,-1 1 1,0-1-1,1 1 0,-1-1 0,0 1 0,1-1 1,-1 0-1,1 1 0,0-1 0,14 2 422,-7-2-382,-5 0-68,1 0-1,0-1 1,0 1-1,-1 0 1,1-1-1,0 0 1,-1 0-1,1 0 1,0 0-1,-1-1 1,0 0-1,1 1 1,-1-1-1,0 0 1,0-1 0,0 1-1,0 0 1,0-1-1,3-3 1,2-6-129,-2 5 90,-1-1 0,0 0-1,-1 0 1,1 0 0,2-10-1,0-11 41,-5 17-70,2-1-1,-1 0 1,10-20-1,-12 31 66,-1 0 0,1 0 0,-1 0 0,0-1 0,1 1-1,-1 0 1,0 0 0,-1-4 0,1 3 69,0 0 142,0 20 752,0-11-848,-1-1 1,0 1 0,0-1-1,-2 8 1,-3 9 241,0 14 114,1 1-1,0 61 1,4-62-476,0-15-162,1 1 0,4 37 0,-3-54 117,1 0 0,0 0 0,0 0-1,3 6 1,-5-11 69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1:2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30 3392,'-1'-2'232,"1"0"1,0 0-1,-1-1 1,1 1 0,-1 0-1,0 0 1,0 0-1,-2-3 1,1 1-166,2 3-54,1 1 0,-1 0 1,0 0-1,0 0 0,0-1 1,1 1-1,-1 0 0,0 0 1,0 0-1,1 0 0,-1 0 1,0-1-1,1 1 0,-1 0 1,0 0-1,0 0 0,1 0 1,-1 0-1,0 0 0,1 0 1,-1 0-1,0 0 0,0 0 1,1 0-1,-1 0 0,3 0 750,-7 0-20,4 0-720,0 0 1,-1 0 0,1 0 0,-1 0-1,1 0 1,-1 0 0,1 0 0,0 0-1,-1 0 1,1 0 0,-1 0 0,1 0-1,-1 0 1,1 0 0,0 0 0,-1 0-1,1 0 1,-1 1 0,1-1 0,0 0-1,-1 0 1,1 0 0,0 1 0,-1-1-1,0 1 1,2-1-31,-1 0 0,0 1 0,0-1 1,0 1-1,0-1 0,0 0 0,0 1 0,-1-1 0,1 1 0,0-1 0,0 0 1,0 1-1,0-1 0,0 0 0,0 1 0,-1-1 0,1 0 0,0 1 0,0-1 1,-1 0-1,1 0 0,0 1 0,0-1 0,-1 0 0,1 1 0,0-1 0,-1 0 1,1 0-1,0 0 0,-1 1 0,-5 3-377,-9 22 645,-1 15 758,10-32-886,1 0 0,0 0 0,0 1 0,-5 18 1,-5 11 58,5-16-34,1-2 54,-12 35 0,6 0-297,-13 43 36,23-81 86,-4 22 0,-3 13 124,10-36 53,-1-3-33,-11 13 101,8-23-282,6-4-2,-1 0 1,1 0-1,0 0 1,-1 1-1,1-1 1,-1 0-1,1 0 1,0 1 0,-1-1-1,1 0 1,0 1-1,0-1 1,-1 1-1,1-1 1,0 0-1,0 1 1,-1-1-1,1 1 1,0-1-1,0 0 1,0 1-1,0-1 1,0 1-1,0-1 1,0 1-1,0-1 1,0 1-1,0-1 1,0 0-1,0 1 1,0 0-1,0 25-264,0-26 265,0 1-1,0-1 1,0 0 0,0 0 0,0 0 0,0 0 0,0 0 0,0 0 0,0 0-1,0 0 1,0 0 0,0 0 0,0 0 0,0 0 0,0 1 0,0-1 0,0 0-1,0 0 1,0 0 0,0 0 0,0 0 0,0 0 0,0 0 0,0 0 0,0 0-1,0 0 1,0 0 0,0 0 0,0 0 0,0 1 0,0-1 0,0 0 0,0 0-1,0 0 1,-1 0 0,1 0 0,0 0 0,0 0 0,0 0 0,0 0 0,0 0 0,0 0-1,0 0 1,0 0 0,0 0 0,0 0 0,0 0 0,-1 0 0,1 0 0,0 0-1,0 0 1,0 0 0,0 0 0,0 0 0,0 0 0,0 0 0,-5 0 0,4 0 12,7 0 27,-4 0 340,1-3-314,6-6 86,-9 9-146,1-1 0,-1 1 0,0 0 1,0-1-1,1 1 0,-1 0 0,0 0 0,1-1 1,-1 1-1,0 0 0,1 0 0,-1 0 0,0-1 1,1 1-1,-1 0 0,0 0 0,1 0 0,-1 0 1,1 0-1,-1 0 0,0 0 0,1 0 1,-1 0-1,1 0 0,-1 0 0,1 0 0,3-1-11,11-23 98,-15 24-88,0 0-1,1-1 1,-1 1-1,0-1 1,1 1 0,-1-1-1,0 1 1,1-1-1,-1 1 1,0-1 0,0 1-1,0-1 1,0 1-1,1-1 1,-1 1 0,0-1-1,0 0 1,0 1-1,0-1 1,0 0-1,0-4-13,24-24-85,-19 19 58,-5 8 41,1 0 0,0 0 0,0 0 0,0 1 0,0-1 0,1 0 0,-1 0 0,0 1-1,1-1 1,1-1 0,1-1-66,-2 2 46,-1 0 0,1 0 0,-1 1 0,1-1 0,0 1 0,0-1 0,0 1 0,0 0 0,0-1 0,0 1 0,0 0 0,0 0 0,0 1 0,0-1 0,0 0 0,5 0 0,-6 1 0,1 0-1,-1 0 0,1-1 0,0 1 0,-1 0 1,1-1-1,-1 1 0,1-1 0,-1 0 0,1 1 1,-1-1-1,2-1 0,-2 1 5,1 0 0,-1 0 0,1 1 0,-1-1 0,1 0 0,-1 1 0,1-1 0,-1 1 0,1-1 0,-1 1 0,1 0 0,1 0 0,12-1-17,-11 0 79,0 1-1,0 0 0,0 0 1,0 0-1,0 0 1,0 1-1,-1-1 0,8 3 1,27 19-300,-34-20 203,-1 1 0,0 0 0,0-1 0,1 1 0,-2 0 0,1 1 0,0-1 0,3 7 0,23 47 240,-28-54-171,0 0 0,-1-1 0,1 1 0,-1 0 0,0 0 0,1 0 0,-1 0 0,0 0 0,-1 3 0,0 5 4,1-11-18,0 1 0,0 0 0,0 0 0,0-1 0,0 1 0,-1 0 0,1-1 0,0 1 0,0 0 0,-1-1 0,1 1 0,-1 0 0,1-1 0,0 1 0,-1-1 0,1 1 0,-1-1 0,1 1 0,-1-1 0,0 1 0,0 0 0,-17 7 187,4-2-158,11-4-38,0 0 0,1-1 1,-1 1-1,0-1 0,0 0 1,0 0-1,0 0 0,0 0 1,-1-1-1,1 1 0,0-1 1,-6 0-1,-20 4 130,23-3-104,-4 2-40,-1 0-1,0-1 1,1-1-1,-13 1 1,4-3-24,11 1 86,0 0-1,0 0 0,1 0 0,-15 3 0,7 2 64,12-3-104,0-1 0,0 0 0,1 0 0,-1 0 0,0 0 0,0-1 0,0 1-1,0-1 1,0 0 0,0 1 0,0-1 0,0-1 0,0 1 0,0 0 0,0-1-1,-6-1 1,1-3 15,7 4-25,0 0 0,0 1 1,-1-1-1,1 0 0,-1 0 1,1 1-1,0-1 0,-1 1 1,1 0-1,-4-1 0,17 1-69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4576,'-13'-13'1450,"12"12"-1439,1 1-1,0 0 0,0 0 0,0 0 0,0 0 1,0 0-1,0 0 0,0 0 0,0-1 0,0 1 1,0 0-1,0 0 0,0 0 0,-1 0 0,1 0 1,0 0-1,0 0 0,0 0 0,0 0 0,0 0 1,0 0-1,0 0 0,-1 0 0,1 0 0,0-1 1,0 1-1,0 0 0,0 0 0,0 0 0,0 0 1,-1 0-1,1 0 0,0 1 0,0-1 0,0 0 1,0 0-1,0 0 0,0 0 0,0 0 0,-1 0 1,1 0-1,0 0 0,0 0 0,0 0 0,0 0 1,0 0-1,0 0 0,0 0 0,0 1 0,-1-1 1,1 0-1,0 0 0,0 0 0,0 0 0,0 0 1,0 1-1,-14 9 310,7-6-165,7-4-147,-1 0 1,1 0-1,-1 0 1,1 0-1,-1 1 1,1-1-1,-1 0 1,1 0 0,-1 1-1,1-1 1,0 0-1,-1 1 1,1-1-1,-1 1 1,1-1-1,0 0 1,-1 1 0,1-1-1,0 1 1,0-1-1,-1 1 1,1-1-1,0 1 1,0-1 0,0 1-1,0-1 1,-1 1-1,1-1 1,0 1-1,0-1 1,0 1-1,0-1 1,0 1 0,0-1-1,1 1 1,-1 0-1,0 0 1,0 1-6,-1 0 1,1 0-1,0 1 1,-1-1 0,0 0-1,0 0 1,0 1-1,0-1 1,-2 4-1,2-5 3,0 0-1,0 1 1,0-1-1,1 0 0,-1 1 1,0 0-1,1-1 1,-1 1-1,1-1 0,0 1 1,-1-1-1,1 1 1,0 0-1,0-1 0,0 1 1,0 0-1,0-1 1,0 1-1,1 0 0,-1-1 1,0 1-1,1-1 1,0 3-1,4 4 110,-4-6-98,0-1 1,0 1 0,0-1-1,0 1 1,0-1-1,-1 1 1,1 0 0,0-1-1,-1 1 1,0 0-1,1-1 1,-1 1 0,0 0-1,0 3 1,0-3-56,0 1 0,0 0 0,1 0 1,-1-1-1,1 1 0,-1 0 0,1 0 0,0-1 1,0 1-1,2 3 0,0-1-141,1 0 0,0 0-1,0 0 1,6 4 0,20 21-1272,-30-29 1436,1-1 0,-1 1 0,1-1 0,0 1 0,-1-1 0,1 0 0,0 0 0,-1 1 0,1-1 0,0 0 0,-1 0 0,1 0 0,0 1 0,-1-1 0,1 0 0,0 0 0,-1 0 0,1 0 0,0 0 0,0-1-1,-1 1 1,1 0 0,0 0 0,2-1-18,18 2 51,-11-1-42,0 0 0,0 0 0,1-1 0,9-2 0,-3-1 105,-10 2-46,-1 0-1,1 0 1,0 1-1,0 0 1,7 0-1,5 1-6,-7 0-4,-1 0-1,1 0 1,11-3 0,1-5 440,4 13-38,-26-5-355,-1 0 0,1 0 0,0-1 0,0 1 0,-1-1 0,1 0 0,-1 1 0,4-3 0,10-2 501,-10 8-60,-5-3-506,7 8 261,-10-3 144,-1-1-172,-1 2 7,5-5-237,0-1 1,0 1 0,-1-1-1,1 1 1,0-1 0,0 0-1,-1 1 1,1-1 0,-1 1-1,1-1 1,0 0-1,-1 1 1,1-1 0,-1 0-1,1 0 1,-1 1 0,1-1-1,0 0 1,-1 0 0,1 0-1,-1 0 1,0 1 0,1-1-1,-1 0 1,1 0 0,-1 0-1,1 0 1,-1 0-1,1 0 1,-1 0 0,0-1-1,0 1-2,1 0 0,-1 0 0,0 0-1,1 0 1,-1 0 0,1 0 0,-1 0-1,0 0 1,1 0 0,-1 0 0,1 1 0,-1-1-1,0 0 1,1 0 0,-1 1 0,1-1-1,-1 0 1,1 1 0,-1-1 0,1 0-1,-1 1 1,1-1 0,-1 1 0,1-1-1,0 1 1,-1 0 0,-1 18 534,3-9-145,-1-10-388,0 1-1,0-1 1,0 1-1,0-1 1,0 1 0,0-1-1,-1 1 1,1 0-1,0-1 1,0 1-1,0-1 1,0 1-1,-1-1 1,1 1-1,0-1 1,0 0-1,-1 1 1,1-1 0,0 1-1,-1-1 1,1 1-1,0-1 1,-1 0-1,1 1 1,-1-1-1,1 0 1,-1 0-1,1 1 1,-1-1-1,1 0 1,-1 0-1,1 1 1,-1-1 0,1 0-1,-1 0 1,1 0-1,-1 0 1,1 0-1,-1 0 1,1 0-1,-1 0 1,0 0-1,1 0 1,-1 0-1,0-1 1,-15 1 115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0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29 1312,'0'0'18,"0"-1"0,0 0 1,0 1-1,0-1 0,0 0 0,1 1 1,-1-1-1,0 1 0,0-1 1,0 0-1,0 1 0,1-1 0,-1 1 1,0-1-1,1 1 0,-1-1 0,0 1 1,1-1-1,-1 1 0,1-1 0,-1 1 1,0-1-1,1 1 0,-1 0 0,2-1 1,-2 1 12,1-1 1,-1 1-1,1 0 1,-1-1 0,1 1-1,-1-1 1,0 1-1,1-1 1,-1 1-1,1-1 1,-1 1 0,0-1-1,0 1 1,1-1-1,-1 1 1,0-1 0,0 0-1,1 1 1,-1-1-1,0 1 1,0-1 0,0 0-1,0 1 1,0-1-1,0 0 1,-3 3 309,2-1-285,0 1 0,0 0 0,0-1 1,0 1-1,0 0 0,0-1 0,1 1 0,-1 0 0,0 0 0,0 2 0,-5 15 191,-18 15 153,-9 18-53,15-30-28,-26 23 1,-4 5-36,-64 76-18,94-104-260,-18 30-1,0 0-5,-14 7 0,26-24 5,13-19 32,0-1 1,-19 19-1,4-10 32,-2-1 1,-46 30-1,31-25-618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0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 2240,'-1'0'31,"1"0"0,-1 0 0,1 0 0,-1 0 0,0 0 0,1 0 0,-1 1 0,1-1 0,-1 0 0,0 0 0,1 1 0,-1-1 0,1 0 0,-1 1 0,1-1 0,-1 1 0,1-1 0,-1 0 0,1 1 0,0-1 0,-1 1 0,1 0 0,0-1 0,-1 1 0,1-1 0,0 1 0,0-1 0,-1 1 0,1 0 0,0-1 0,0 1 0,0 0 0,-1 29 782,-1-2-313,2-25-499,-3 9-38,0-1-1,1 1 0,-1 19 1,2-22 134,0 1 1,0 0 0,-4 14-1,3-16 84,0 1 0,1 0 0,-1 14 0,3-20-112,-1 0 0,1 0 0,-1 0 0,1 0 0,0 0 0,0 0 0,0-1 0,1 1 0,2 4 0,1 3 164,-4-9-209,0 1 0,1-1 0,-1 0-1,1 1 1,-1-1 0,1 0 0,-1 0 0,1 0 0,-1 0 0,1-1 0,0 1 0,0 0 0,-1-1-1,1 1 1,0-1 0,0 1 0,0-1 0,0 0 0,-1 0 0,4 0 0,2 0 48,0 0 1,0 0-1,1-1 0,9-2 1,-2-1-49,-1 1 1,1 1-1,-1 0 1,30 1-1,-23 0 13,26-5-1,-26 3-211,28-1 0,-6 4 2564,-42-1-2368,-1 1 0,0 0-1,0-1 1,1 1 0,-1-1-1,0 1 1,0 0 0,0-1 0,1 1-1,-1-1 1,0 1 0,0-1-1,0 1 1,0 0 0,0-1-1,0 1 1,0-1 0,0 1-1,0-1 1,0 1 0,0-1-1,0 1 1,0-1 0,-1 1 0,1 0-1,0-1 1,0 1 0,0-1-1,-1 1 1,1 0 0,0-1-1,-1 0 1,-6 1 50,0-1 0,0 0 0,0-1 0,0 0-1,-7-2 1,11 3-32,-14-2 119,3 1-124,7-3-38,5 4 3,1 1-1,0-1 1,0 0 0,-1 0 0,1 1-1,-1-1 1,1 1 0,0-1 0,-1 1 0,1 0-1,-1-1 1,1 1 0,-3 0 0,4 0-2,-1 0 1,0 0 0,1 0 0,-1 0-1,0 0 1,1 0 0,-1-1 0,0 1 0,1 0-1,-1 0 1,1 0 0,-1-1 0,0 1-1,1 0 1,-1-1 0,1 1 0,-1-1-1,1 1 1,-1-1 0,1 1 0,-1-1-1,1 1 1,-1-1 0,1 0 0,-1 1-2,1-1 0,0 1 0,-1-1 0,1 1 0,0 0 0,-1-1 1,1 1-1,0-1 0,-1 1 0,1 0 0,-1 0 0,1-1 0,-1 1 0,1 0 0,-1 0 0,1-1 1,-1 1-1,1 0 0,-1 0 0,1 0 0,-1 0 0,1 0 0,-2 0 0,0 0-118,2-15 212,0 9-77,0-1-1,-1 0 0,0 1 0,0-1 0,-1 1 0,0-1 1,0 1-1,0 0 0,-1-1 0,1 1 0,-2 1 1,1-1-1,-7-9 0,-26-18 68,24 20-42,1-1-1,-10-16 1,11 16-83,1 1 0,-14-13 1,22 25-218,0-1 0,0 1 1,0 0-1,0 0 1,-1 0-1,1-1 0,0 1 1,-1 0-1,1 1 0,-1-1 1,1 0-1,-1 0 1,0 1-1,1-1 0,-1 1 1,0-1-1,-2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101 138 2656,'12'-35'837,"-12"34"-808,1 0 0,-1-1-1,1 1 1,-1 0-1,0 0 1,0 0 0,1 0-1,-1 0 1,0 0 0,0-1-1,-1-1 1,-1 2 1542,-1 8-1517,1 1 1,0-1 0,0 1-1,1 0 1,-1 8-1,0-1-13,-22 106 241,21-93-180,-1-1-1,-2 0 0,-12 39 1,10-42-43,3-14 3,2 0 0,0 0 1,0 1-1,1-1 1,0 1-1,-1 19 1,4-27-9,-1-1 1,0 0 0,-1 1-1,1-1 1,0 0 0,-1 0-1,1 1 1,-1-1 0,0 0-1,0 0 1,0 0 0,0 1-1,0-1 1,0 0 0,-2 2-1,0-1 16,3-7-71,0 1 1,-1 0 0,2-1-1,-1 1 1,0 0-1,1 0 1,-1-1-1,1 1 1,0 0 0,0 0-1,0 0 1,0 0-1,3-4 1,0-4-16,7-20 8,-2-1 0,7-42 0,8-29-384,-8 55 197,8-32-111,-21 70 228,-1 1 1,1 0-1,1 1 1,0-1-1,0 1 0,0-1 1,1 1-1,7-8 0,-10 13 31,1-1 39,-1 0 0,1 0 1,0 1-1,0-1 0,1 1 0,-1 0 0,1 0 1,-1 0-1,1 0 0,7-3 0,2-1 76,-9 5-15,0-1 0,0 1 0,0 0 0,0 1 0,1-1 0,-1 1-1,0-1 1,7 0 0,8 7 118,-9-3-102,-6-1-45,0 0-1,0 0 1,0 1 0,0-1-1,0 1 1,0 0-1,0 0 1,0 0 0,-1 0-1,1 1 1,-1-1 0,0 1-1,5 4 1,8 9 72,-10-11-34,1 1-1,-1 0 1,-1 1 0,1 0-1,-1-1 1,0 2-1,-1-1 1,7 13-1,-9-15-38,0 0 0,0 0-1,-1 0 1,1 1 0,-1-1-1,0 0 1,-1 1 0,1-1-1,-1 0 1,0 1 0,-1-1-1,1 0 1,-1 1 0,0-1-1,0 0 1,-1 0 0,0 0-1,1 0 1,-4 6 0,-1-3 31,0 0 0,0-1 0,-1 1 0,-9 7 1,2-2-86,8-7-65,-1 0 0,0-1 0,0 0 0,-1-1-1,-7 5 1,-4 1-143,4 0-79,13-8 252,0 0 0,-1-1 0,1 1 0,-1-1 0,0 1 1,1-1-1,-1 0 0,0 0 0,0 0 0,0 0 0,0-1 0,0 1 0,0-1 0,-3 1 0,-8-1-72,8 0 104,0 0 0,0 0 0,1 0 0,-1-1 1,-6-1-1,0-4-51,11 6 74,-1-1 1,1 0-1,0 0 0,0 1 1,-1-1-1,1 1 0,-1-1 0,1 1 1,0 0-1,-1 0 0,1-1 1,-2 1-1,3 0-19,-8 0 23,8 0-2,0 0 1,-1 0-1,1 0 1,0 0-1,0 0 1,0 0-1,0 0 1,0 0-1,-1 0 1,1 0-1,0 0 1,0 0-1,0 0 1,0 0 0,0 0-1,-1 1 1,1-1-1,0 0 1,0 0-1,0 0 1,0 0-1,0 0 1,0 0-1,0 0 1,-1 0-1,1 0 1,0 1-1,0-1 1,0 0-1,0 0 1,0 0-1,0 0 1,0 0 0,0 1-1,0-1 1,0 0-1,0 0 1,0 0-1,0 0 1,0 0-1,0 1 1,0-1-1,0 0 1,0 0-1,0 0 1,0 0-1,0 0 1,0 1-1,0-1 1,0 0 0,40 67 471,-32-53-249,1 0 0,18 22 0,-11-15-141,0-4-37,-11-12 10,-1 0-1,1 0 1,5 8 0,5 14 107,-10-19-49,-1 0 1,1 0-1,7 8 0,-12-15-77,1-1-1,-1 1 1,0 0-1,1-1 1,-1 1-1,0 0 1,0-1-1,1 1 0,-1 0 1,0 0-1,0-1 1,0 1-1,0 1 1,0-2-20,0 0-1,0 0 1,0 0 0,0 0 0,0 0 0,0 0 0,-1 1 0,1-1 0,0 0-1,0 0 1,0 0 0,0 0 0,0 0 0,0 0 0,0 0 0,0 0 0,0 0 0,0 0-1,0 0 1,0 1 0,0-1 0,0 0 0,0 0 0,0 0 0,0 0 0,0 0-1,0 0 1,0 0 0,0 0 0,0 0 0,0 0 0,0 0 0,0 0 0,0 1-1,0-1 1,1 0 0,-1 0 0,0 0 0,0 0 0,0 0 0,0 0 0,0 0 0,0 0-1,0 0 1,0 0 0,0 0 0,0 0 0,0 0 0,0 0 0,0 0 0,0 0-1,1 0 1,-1 0 0,0 0 0,0 0 0,0 0 0,0 0 0,0 0 0,0 0 0,0 0-1,0 0 1,0 0 0,1 0 0,20-14-624,0 2-691,5-2-1908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4064,'-14'0'1824,"28"0"-1568,0 14-64,1-14-160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4064,'-15'0'1504,"30"0"-1184,-1 0-64,0 14 416,15-14-416,13 0 32,1 0-160,14 0-4160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3392,'12'-12'1088,"-12"12"-1071,0-1 0,0 1-1,0 0 1,1 0 0,-1 0 0,0 0 0,0-1-1,1 1 1,-1 0 0,0 0 0,0 0 0,1 0 0,-1 0-1,0 0 1,1-1 0,-1 1 0,0 0 0,0 0-1,1 0 1,-1 0 0,0 0 0,1 0 0,-1 0 0,0 0-1,1 1 1,139-1 1844,-136 0-1871,-1 0 0,1 1 0,-1-1 0,1 1 0,0 0 0,-1 0 0,0 0-1,1 1 1,5 2 0,-8-3 29,0-1-1,0 1 1,0-1 0,0 1-1,0 0 1,0-1-1,0 1 1,0 0 0,-1-1-1,1 1 1,1 2-1,0 13 301,-2-8-285,0-6-36,-1 1 0,1-1-1,0 1 1,-1-1 0,0 0-1,1 1 1,-1-1 0,0 0 0,0 1-1,-1-1 1,1 0 0,0 0-1,-3 3 1,-11 5 71,-1 11 43,6-12-42,-1-1-1,0-1 0,0 0 1,-15 8-1,22-14-79,1 0-1,0 1 1,0 0 0,0 0-1,1 0 1,-1 0 0,0 0-1,1 0 1,-1 1-1,1-1 1,0 1 0,0 0-1,0 0 1,0 0 0,0 0-1,1 0 1,-3 5-1,3-6 8,0 0 0,0 1-1,0-1 1,1 0 0,-1 1-1,0-1 1,0 3 0,2-3-4,-1 0 1,1-1-1,-1 1 0,1 0 1,0-1-1,0 1 1,0-1-1,0 1 1,0-1-1,0 0 0,0 1 1,0-1-1,0 0 1,1 0-1,-1 0 1,1 0-1,-1 0 0,0 0 1,1 0-1,0 0 1,-1 0-1,1-1 0,-1 1 1,1-1-1,0 1 1,-1-1-1,1 0 1,0 0-1,3 0 0,61 0 279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3072,'0'-15'1568,"14"15"-160,0 0-800,0 0-96,15 0-320,-15-14-2336,15 14 1152,14 0-1408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2976,'0'0'971,"4"2"-603,0 0-316,-2 0 19,1-1 0,0 0 0,0 0 0,-1 0-1,1 0 1,0 0 0,0 0 0,0-1 0,0 1 0,3-1 0,-3 0-14,-1 0 1,0 0 0,1 1-1,-1-1 1,0 0 0,0 1 0,1 0-1,-1-1 1,0 1 0,4 2 0,-4-2-12,0 0 1,0 0-1,0 0 1,0 0-1,1 0 1,-1-1-1,0 1 1,1-1-1,-1 0 1,4 0-1,-4 0-16,-1 1 0,1-1 0,-1 0-1,1 0 1,-1 1 0,1-1 0,-1 1 0,1-1-1,-1 1 1,0-1 0,1 1 0,-1 0 0,2 1 0,4 2 80,-6-3-85,0-1 0,-1 0 0,1 0 0,0 1 1,0-1-1,-1 1 0,1-1 0,0 1 0,0-1 0,-1 1 0,1-1 0,-1 1 0,1 0 0,0-1 0,-1 1 1,1 0-1,-1-1 0,0 1 0,1 0 0,-1 0 0,1-1 0,-1 1 0,0 0 0,0 0 0,0 0 0,1 0 1,-1-1-1,0 1 0,0 0 0,0 0 0,0 0 0,0 0 0,0 0 0,-1 0 0,1 4 153,0-5-162,0 0 0,0 0 0,0 1 0,-1-1 0,1 0 0,0 0 0,0 0 0,0 1 0,-1-1 0,1 0 0,0 0 0,0 0 0,-1 0 0,1 0 0,0 0 0,0 0 0,-1 1 0,1-1 0,0 0 0,0 0 0,-1 0 0,1 0 0,0 0 0,-1 0 0,1 0 0,-1 0 0,-4-1 251,16 1-60,-3 0-763,0 0 0,1 0 1,10 3-1,10 8-852</inkml:trace>
  <inkml:trace contextRef="#ctx0" brushRef="#br0" timeOffset="1">272 129 3488,'0'0'1568,"14"0"-1344,14 0-224,-13 0-32,13 0 928,15 0-480,-14 0-640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2976,'0'14'1344,"0"15"-1152,-14-15 736,14 0-544,0 15-96,-15-1-160,15 1 160,-14-1-160,14 1 320,-14-15-256,14 15-1440,0-15 672,14-14-2464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3072,'-1'0'43,"0"0"1,1 0-1,-1 1 0,0-1 1,0 0-1,1 1 0,-1-1 1,0 0-1,1 1 0,-1-1 1,0 1-1,1-1 0,-1 1 1,1-1-1,-1 1 0,1-1 0,-1 1 1,1 0-1,-1-1 0,1 1 1,-1 0-1,1-1 0,0 1 1,-1 0-1,1 0 0,0-1 1,0 1-1,0 0 0,0 0 1,0-1-1,-1 1 0,1 0 1,1 1-1,-1 34 365,1-23 116,-1-10-452,0 0 0,0 1 0,0-1 0,0 0 0,-1 1 0,1-1 0,-1 0 1,0 0-1,0 0 0,0 0 0,0 0 0,-1 0 0,1 0 0,-4 5 0,-10 18 378,-22 60-26,33-74-387,0 1 1,0-1 0,1 1 0,1 0 0,-1 17-1,3-27 5,0 0 0,0-1-1,-1 1 1,1 0-1,-1 0 1,1 0 0,-1-1-1,0 1 1,0 0-1,-1-1 1,-1 4 0,1-2 24,-2 10 382,6-25-144,-2 7-269,-1 2-21,1 0 1,0 0-1,0-1 1,0 1-1,1 0 1,-1 0-1,0 0 1,2-4-1,0 3-48,-1 0 1,1 0-1,-1-1 1,1 1-1,-1 0 0,0-1 1,-1 1-1,1-1 1,0-6-1,-1 9 10,0-1-1,0 1 0,0 0 1,0 0-1,0-1 1,1 1-1,-1 0 1,0 0-1,1-1 1,-1 1-1,1 0 1,-1 0-1,1 0 1,0 0-1,-1 0 1,1 0-1,0 0 0,0 0 1,0 0-1,0 0 1,0 0-1,0 0 1,0 1-1,0-1 1,0 0-1,0 1 1,0-1-1,0 1 1,1-1-1,-1 1 1,0-1-1,0 1 0,1 0 1,-1 0-1,0 0 1,0 0-1,1 0 1,-1 0-1,0 0 1,0 0-1,1 0 1,-1 0-1,0 1 1,0-1-1,1 1 1,-1-1-1,0 1 1,0-1-1,0 1 0,0-1 1,0 1-1,0 0 1,0 0-1,0 0 1,0 0-1,0-1 1,0 1-1,0 0 1,1 2-1,3 7-101,-3-7 149,-1-1 0,0 1 0,1-1 0,-1 1 0,0-1 0,0 1 0,-1 0 0,1-1-1,-1 1 1,1 0 0,-1 4 0,1 0 98,-1-4-73,1 0-1,-1-1 1,0 1 0,0 0-1,0 0 1,-1-1 0,1 1 0,-1 0-1,1-1 1,-2 4 0,1-3 40,-1-1 0,1 1 1,0-1-1,-1 1 0,0-1 0,1 0 1,-4 3-1,4-4-59,-1 0 0,1 0 0,0-1 0,-1 1 0,1-1 0,0 1 0,-1-1 0,1 1 0,-1-1 0,1 0 0,-1 0 0,1 1 0,-1-1 0,-1 0 0,-52 0 552,55-1-571,-1 1-1,1 0 0,0 0 1,-1-1-1,1 1 0,0 0 0,-1-1 1,1 1-1,0 0 0,-1-1 1,1 1-1,0-1 0,0 1 1,-1 0-1,1-1 0,0 1 0,0-1 1,0 1-1,0-1 0,0 1 1,-1 0-1,1-1 0,0 1 0,0-1 1,0 1-1,0-1 0,0 1 1,0-1-1,1 1 0,-1-1 1,0 1-1,0 0 0,0-1 0,0 0-37,0 0-61,0 0 0,0 0 0,0 0 0,1 0 0,-1 0 0,0-1-1,0 1 1,1 0 0,-1 0 0,0 0 0,1 0 0,-1 0 0,2-1-1,22-25-864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1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3136,'0'0'4677,"3"0"-4512,-3 0-158,1 0 0,-1 0-1,1 0 1,-1 0-1,1 0 1,-1 0 0,0 0-1,1 0 1,-1 0-1,1 1 1,-1-1 0,1 0-1,-1 0 1,0 0-1,1 0 1,-1 1 0,1-1-1,-1 0 1,0 0-1,1 1 1,-1-1 0,0 0-1,1 1 1,-1-1-1,0 0 1,0 1 0,1-1-1,-1 0 1,0 1-1,0 0 1,5 6 66,9-2 17,-6 0-56,20 7 7,-3 2 9,-4-1 103,-10-8-72,-9-4-64,1 0-1,-1 0 1,0 1-1,0-1 0,1 0 1,-1 1-1,0 0 1,2 1-1,3 5 25,-4-4 8,1-1 0,-1 1 0,1-1 1,-1 0-1,6 2 0,-9-4-31,1-1 0,0 0-1,0 1 1,0-1 0,0 0 0,0 1-1,0-1 1,0 1 0,-1 0 0,1-1 0,0 1-1,0 0 1,-1-1 0,1 1 0,-1 0-1,1 0 1,0-1 0,-1 1 0,1 0 0,-1 0-1,0 0 1,1 0 0,-1 0 0,0 0-1,0 0 1,1 0 0,-1 0 0,0 0-1,0 0 1,0 0 0,0 0 0,0 0 0,0 0-1,0-1 1,-1 3 0,1 4 25,0-5-21,-1 1 0,1 0 1,-1-1-1,0 1 0,0-1 0,0 0 1,0 1-1,0-1 0,0 0 1,-1 1-1,1-1 0,-1 0 0,0 0 1,1 0-1,-1 0 0,0-1 1,0 1-1,-2 1 0,-1 1 11,1 1 0,-1-1 0,-4 8-1,-21 35 75,24-36 34,5-9-143,0 1 0,0-1 0,0 0 1,0 0-1,-1 0 0,-2 4 0,4-6-58,0 0-1,-1 1 1,1-1-1,0 0 1,-1 1-1,1-1 1,0 1 0,0-1-1,0 1 1,-1-1-1,1 0 1,0 1-1,0-1 1,0 1 0,0-1-1,0 1 1,0-1-1,0 1 1,0-1 0,0 1-1,0-1 1,0 1-1,0-1 1,0 1-1,0-1 1,0 1 0,1-1-1,-1 1 1,0-1-1,0 0 1,1 1-1,-1-1 1,0 1 0,0-1-1,1 1 1,0-1-178,0 1 6,-1-1 0,1 0 0,-1 1 1,1-1-1,0 0 0,0 0 0,-1 0 0,1 1 1,0-1-1,-1 0 0,1 0 0,0 0 0,0 0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3808,'-1'-8'1192,"-2"13"-709,-5 10-14,7-15-404,1 1 0,0-1 0,-1 1 0,1-1 0,0 1 0,-1-1 0,1 1 0,0-1 0,0 1 1,0-1-1,-1 1 0,1 0 0,0-1 0,0 1 0,0 0 0,0-1 0,0 1 0,0-1 0,0 1 0,0 0 0,0-1 0,1 1 1,-1 0-1,0 1 143,0 3-69,0-1-1,-1 1 0,0 0 1,0-1-1,-3 9 0,3-9-90,-1 1-1,1-1 1,0 1-1,0-1 1,0 10-1,1 66 918,0-79-960,0-1 1,0 0-1,0 1 0,0-1 0,0 0 0,0 0 0,0 1 0,0-1 1,0 0-1,0 1 0,0-1 0,0 0 0,0 0 0,0 1 0,0-1 0,1 0 1,-1 1-1,0-1 0,0 0 0,0 0 0,0 1 0,1-1 0,-1 0 0,0 0 1,0 1-1,7 9 120,-6-9-112,-1 0 0,0 0 0,1 0 1,-1-1-1,1 1 0,-1 0 0,1 0 1,-1 0-1,1-1 0,0 1 0,-1 0 1,1-1-1,0 1 0,0 0 0,-1-1 1,1 1-1,0-1 0,0 1 0,0-1 1,0 0-1,0 1 0,-1-1 0,1 0 1,0 0-1,2 1 0,23-1-1314,-24 0 453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44 1888,'-14'0'4069,"11"0"-3952,3 0-117,0 0 0,-1 0-1,1 0 1,-1 0 0,1 0-1,-1 0 1,1 0 0,-1 0-1,1 0 1,-1 0-1,1 1 1,-1-1 0,1 0-1,0 0 1,-1 1 0,1-1-1,-1 0 1,1 0-1,0 1 1,-1-1 0,1 1-1,0-1 1,0 0 0,-1 1-1,1 0 1,-1-1-4,1 1 0,-1 0 1,1-1-1,-1 1 0,1-1 0,-1 1 1,1-1-1,-1 1 0,1-1 1,-1 1-1,0-1 0,1 0 0,-1 1 1,0-1-1,1 0 0,-1 1 0,0-1 1,1 0-1,-1 0 0,0 0 0,0 0 1,1 0-1,-1 0 0,0 0 1,-1 0-1,-1 0 95,1 0-53,1 0-1,-1-1 0,0 1 0,1 0 1,-1 1-1,0-1 0,1 0 0,-1 0 1,0 1-1,-2 0 0,0 5 14,1-1-63,-9-4 469,-26-1 1511,38 1-1934,0-1-1,-1 0 0,1 1 1,0-1-1,0 1 1,-1-1-1,1 0 1,0 1-1,0-1 1,0 1-1,0-1 0,-1 1 1,1-1-1,0 0 1,0 1-1,0-1 1,0 1-1,0-1 1,0 1-1,0-1 1,1 1-1,-1-1 0,0 1 1,0-1-1,0 0 1,0 1-1,0-1 1,1 1-1,-1-1 1,0 0-1,0 1 1,1 0-1,18-2 73,30-5-1,-29 2-40,35 0 0,41-2-22,-30 0-144,82 3-28,-16 2 66,42-9 57,193 8 81,15-1-38,-282-1-31,111-4 36,-31 1 240,-17 0-20,-158 7-195,1 0-1,-1-1 0,0 0 0,0 0 0,1 0 0,6-3 1,-9 3-19,1 0 1,0 0 0,-1 0 0,1 0 0,0 1 0,4-1 0,-6 1 105,-4 0 129,1 0-292,1 0 1,0 0-1,-1 0 1,1 0-1,-1 0 1,1 0-1,0 0 0,-1 0 1,1 0-1,0 0 1,-1 0-1,1 0 0,-1 1 1,1-1-1,0 0 1,-1 0-1,1 0 1,0 1-1,-1-1 0,1 0 1,0 0-1,0 1 1,-1-1-1,1 0 1,0 0-1,0 1 0,-1-1 1,1 0-1,0 1 1,0 0-1,-5 5-701,-4-1-533,-5 21-3802,11-12 2320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 2304,'0'0'2843,"2"0"-2609,-1 0-221,1 0 0,-1-1 0,1 1 0,-1 0 0,1-1 0,-1 1-1,0-1 1,1 1 0,-1-1 0,0 0 0,2-1 0,-2 1-16,1 1 0,-1-1 0,1 0-1,0 0 1,-1 0 0,1 1 0,0-1 0,-1 1 0,1-1 0,0 1 0,2 0-1,-2 0-4,0-1-1,0 1 0,0-1 1,0 1-1,0-1 0,0 1 0,0-1 1,0 0-1,3-2 0,-4 2 11,0 0 0,0 1 0,1-1 0,-1 0 0,0 1-1,1-1 1,-1 0 0,0 1 0,1 0 0,-1-1 0,1 1 0,-1 0-1,0 0 1,1 0 0,-1 0 0,1 0 0,-1 0 0,1 0 0,-1 0-1,0 1 1,1-1 0,-1 1 0,2 0 0,12 8-45,-14-8 43,0-1 0,0 1 0,0 0-1,0-1 1,0 1 0,0 0 0,0-1 0,0 1 0,0 0-1,0 0 1,0 0 0,0 0 0,-1 0 0,2 2 0,-2 8 196,-1-5-49,1 3-20,0-6-99,0 0 1,1 0-1,-2 0 0,1 0 1,0 0-1,-1 0 0,1 0 1,-1-1-1,0 1 0,0 0 1,0 0-1,0 0 0,0-1 1,-1 1-1,1-1 0,-3 4 0,-2 4 56,4-7-65,1 0 1,-1-1-1,0 1 1,0 0 0,0 0-1,0-1 1,0 1-1,0-1 1,-1 0 0,-2 2-1,-6 3-23,6-4-7,0 0 0,0 1 0,0-1 0,-7 8 0,6-4 38,4-5-13,0 0 1,0 0-1,-1 0 1,1 0-1,0-1 0,-1 1 1,1 0-1,-1-1 0,0 0 1,1 0-1,-1 0 0,-5 2 1,-10 7 32,16-8-43,-1 0 0,1-1 0,-1 1 0,0-1 0,1 1 0,-1-1 0,0 0 0,0 0 1,0 0-1,0 0 0,-4 0 0,6-1-20,-1 0 1,1 0 0,-1 0-1,1 1 1,0-1-1,-1 0 1,1 1 0,-1-1-1,1 1 1,0 0-1,-1-1 1,1 1-1,0 0 1,0 0 0,-1 0-1,1 0 1,-2 2-1,1-1-277,16 0 506,-2 5 9,-7-4-146,0-1 0,0 1 0,0-1 0,1 0 0,-1 0 1,0 0-1,1-1 0,9 2 0,-14-4-62,0 1-1,-1 0 1,1 0-1,0 0 1,-1 0-1,1 0 1,0 0-1,-1 1 1,1-1-1,0 0 1,0 0-1,-1 0 1,1 1-1,-1-1 1,1 0-1,0 1 1,-1-1-1,1 0 1,-1 1-1,1-1 1,0 1-1,-1-1 1,1 1-1,-1-1 1,0 1-1,1 0 1,0 0-4,-1-1 0,0 1 1,1-1-1,-1 1 0,0-1 0,1 0 0,-1 1 0,1-1 1,-1 0-1,1 1 0,-1-1 0,0 0 0,1 1 1,0-1-1,-1 0 0,1 0 0,-1 1 0,1-1 1,-1 0-1,1 0 0,-1 0 0,1 0 0,0 0 1,-1 0-1,1 0 0,0 0 0,0 0-26,0 0-1,-1 0 1,1 0 0,0 0-1,0 0 1,-1 0-1,1 0 1,0 0 0,0 0-1,-1 1 1,1-1 0,0 0-1,1 1 1,-2 0 2,1 0 0,-1-1 1,0 1-1,1 0 0,-1 0 0,0-1 1,0 1-1,0 0 0,0 0 1,0-1-1,1 1 0,-1 0 0,-1 1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3072,'-14'0'1120,"28"0"-864,-14 14-64,14-14 800,0 14-576,1 1 256,13-15-384,1 14 160,-1 0-224,-13-14-3648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2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2976,'1'0'78,"0"0"0,-1 0 0,1 0 0,0 0 0,0 0 0,-1 0 0,1 0 0,0-1 1,0 1-1,-1 0 0,1 0 0,0-1 0,0 1 0,1-1 0,-1-8 360,-1 9-447,0-3 1785,3 3-1302,139 0 2022,-131 1-2460,0 0-1,17 5 0,-18-4-29,-1 0-1,15 1 1,-21-3-1,0-1 0,-1 2-1,1-1 1,-1 0 0,1 0 0,0 1 0,-1 0 0,1-1-1,-1 1 1,1 0 0,3 2 0,-4-2 3,0 0 0,0 0 0,-1 0 0,1 0 0,0-1 0,0 1 0,0-1 0,0 1 0,1-1 1,-1 0-1,3 0 0,38 0 1602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5:22:47.23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A523DED-2F37-4AE7-8484-55FB6EE12E6B}" emma:medium="tactile" emma:mode="ink">
          <msink:context xmlns:msink="http://schemas.microsoft.com/ink/2010/main" type="inkDrawing" rotatedBoundingBox="15733,5611 16674,12225 16188,12294 15247,5680" semanticType="callout" shapeName="Other">
            <msink:sourceLink direction="with" ref="{0B3706BB-81FF-46AA-8ABC-DD022D9789B6}"/>
            <msink:sourceLink direction="with" ref="{240DB397-E5E6-4011-B958-239FD0B3424A}"/>
          </msink:context>
        </emma:interpretation>
      </emma:emma>
    </inkml:annotationXML>
    <inkml:trace contextRef="#ctx0" brushRef="#br0">930 6611 144 0,'-5'-18'52'0,"5"18"-40"0,5 0 0 0,-5-4 24 16,4 4-20-16,-4-3-4 15,0-1-8-15,9-7-4 16,0 0 0-16,-5-14 16 16,5 10-8-16,-5-10 68 15,5 7-44-15,0-12-4 16,4 16-16-16,-4-15 16 16,4 11-16-16,-13-23-4 15,8 16-4-15,-8-22-4 16,5 3 0-16,-10-29 52 15,5 11-28-15,-4-14 8 16,4 7-20-16,-9-8 0 16,1 8-4-16,-10-29 12 15,9 10-12-15,-8-14-4 16,4 4 0-16,-5 0 12 16,5 3-8-16,-4-14-28 15,4 3 8-15,-5-21 4 16,9 17 8-16,-8-6 32 15,8 17-16-15,-8-35-12 0,8 21-8 16,-4-15 20-16,0 16-8 0,-5-16-12 16,5 26 0-16,-18-25 20 15,10 14-8-15,-1-7 32 16,-4 14-24-16,-5-11 12 16,5 26-16-1,-5-40 0-15,5 22-4 0,0-22 4 16,4 29-8-16,-4-40-20 15,-1 29 8-15,1-29 20 16,9 26-4-16,-10-8-12 16,6 22 0-16,-10-22-4 15,9 18 0-15,-8-10 16 16,8 21-4-16,0-7-4 16,0 26 4-16,0-19-16 15,9 22 8-15,-4-25 56 16,4 18-28-16,-1-15 0 15,6 19-16-15,-5-15-8 16,8 21 4-16,-4-17-16 16,5 21 8-16,-5 1 28 15,9 7-12-15,-8-4 40 16,8 14-28-16,-9-6-24 16,9 21 0-16,-9-7 16 15,5 14-8-15,-5-6 4 16,5 10-4-16,-5-4 12 15,9 15-12-15,-9 0 4 16,9 4-4-16,-4 0-8 0,4 3 4 0,-5 1-112 16,5 6 60-16,-4 5-340 15,4 2 212-15</inkml:trace>
    <inkml:trace contextRef="#ctx0" brushRef="#br0" timeOffset="915.55">650 5734 548 0,'-17'7'204'0,"17"-7"-156"0,0 25-16 0,-5-6 88 16,18-1-72-16,-8 11 24 16,4 11-40-16,8 11 4 15,-4 4-20-15,-4 3 8 16,8-7-12-16,-4 0 44 15,-4-11-28-15,4 7 48 16,0-7-44-16,1-7 92 16,-1-4-72-16,4-11 40 15,5 4-56-15,13-22-12 16,0 0-12-16,17-25 0 16,-12-1-8-16,21-50-364 15,-4-22 196-15,-1-1-524 0</inkml:trace>
  </inkml:traceGroup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5:22:54.9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40DB397-E5E6-4011-B958-239FD0B3424A}" emma:medium="tactile" emma:mode="ink">
          <msink:context xmlns:msink="http://schemas.microsoft.com/ink/2010/main" type="inkDrawing" rotatedBoundingBox="15699,8753 22911,8715 22911,8805 15700,8844" shapeName="Other">
            <msink:destinationLink direction="with" ref="{7A523DED-2F37-4AE7-8484-55FB6EE12E6B}"/>
          </msink:context>
        </emma:interpretation>
      </emma:emma>
    </inkml:annotationXML>
    <inkml:trace contextRef="#ctx0" brushRef="#br0">-2 80 236 0,'-22'-11'88'0,"22"11"-68"0,5 0-4 0,-1 0-20 15,0 0 0-15,-4 0 4 16,18 0 0-16,-1-3-12 16,5-8 8-16,4 7 72 15,1-3-36-15,-1 3 16 16,13 4-32-16,-4 0 8 15,4 11-12-15,1-7-24 16,-1-1 4-16,9 5-4 16,0-5 4-16,31-3 8 0,21 0 0 15,14 11 0-15,0-7 0 16,12-4 44-16,45 4-24 16,8 6 0-16,13-10-12 15,31 11-8-15,9-7 4 16,12-4 40-16,19 0-24 15,8 0-20-15,26 0 0 16,-9-4 68-16,35-7-36 16,-8-3 16-16,22 10-32 15,-18-10 8-15,13 3-12 16,-31 11 0-16,5-11-4 16,-35 11 4-16,-31-7-8 0,-4-1-4 0,-26 8 4 15,-31 0 12-15,-39 0-8 16,-26 0-4-16,-27-3 0 15,-13-8-84-15,-17 7 44 16,-17-7-408 0</inkml:trace>
  </inkml:traceGroup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1664,'-14'-14'1248,"28"14"-1088,0 0 640,15 0-448,0 0-96,-1 0-160,29 0 0,0 0-64,0 0 256,0-14-160,15 14-1792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1056,'0'85'416,"0"-28"-352,0 1 32,0-30 192,0 1-160,0-1 320,0 15-256,-14-15 864,0 1-576,-29 0 352,0-1-480,0-14 384,-14-14-448,0 0-64,14-28-128,0-1 0,15 1-64,14-15-2208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2656,'-14'-28'1184,"0"28"-736,14 14-352,0 15-96,14-15-32,-14 0-2304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1568,'-2'0'59,"0"0"-1,0 0 1,0-1-1,1 1 1,-1 0 0,0-1-1,0 0 1,1 1 0,-1-1-1,0 0 1,1 0 0,-1 0-1,-1-1 1,-4-2 101,-7 1 731,14 3-878,0 0 0,0 0 0,0 0 1,0 0-1,0 0 0,0 0 0,-1 0 0,1 0 1,0 0-1,0 0 0,0 0 0,0 0 0,0 0 1,0 0-1,0 0 0,0 0 0,0 0 0,0 0 1,-1 0-1,1 0 0,0 0 0,0 0 0,0 0 1,0 0-1,0 0 0,0 0 0,0 0 0,0-1 0,0 1 1,0 0-1,0 0 0,0 0 0,-1 0 0,1 0 1,0 0-1,0 0 0,0 0 0,0 0 0,0 0 1,0 0-1,0-1 0,0 1 0,0 0 0,0 0 1,0 0-1,0 0 0,0 0 0,0 0 0,0 0 1,0 0-1,0 0 0,0 0 0,0-1 0,0 1 0,0 0 1,0 0-1,0-11 1016,0 8 331,3 1-960,-1 0-367,-1 1 1,0 0-1,1 0 0,0 0 1,-1 0-1,1 0 0,0 0 1,-1 0-1,1 1 0,0-1 1,0 1-1,3-1 0,30-1 287,-29 2-284,2 1 27,1 0 0,-1 0 0,0 1 1,16 6-1,-21-7-59,1 0 8,-1 0 0,1 1-1,0-1 1,-1 1-1,1 0 1,-1 0 0,1 0-1,-1 1 1,0-1 0,0 1-1,5 5 1,-2-2 8,10 8 98,-15-14-100,0 0 1,0 1-1,0-1 1,0 0-1,0 1 1,-1-1 0,1 1-1,0-1 1,0 1-1,0 0 1,-1-1-1,1 1 1,0 0-1,-1 0 1,1-1-1,0 1 1,-1 0-1,1 0 1,-1 0 0,0 0-1,1-1 1,-1 1-1,0 0 1,1 0-1,-1 0 1,0 0-1,0 0 1,0 0-1,0 0 1,0 0-1,0 0 1,0 0 0,0 0-1,0 0 1,-1 1-1,1 5-35,1-6 18,-1 0 0,0-1 1,0 1-1,0 0 0,0-1 0,0 1 0,-1 0 0,1-1 0,0 1 0,0-1 0,0 1 0,-1 0 0,1-1 0,0 1 0,0-1 0,-1 1 0,1 0 0,0-1 0,-1 1 0,1-1 0,-1 1 0,1-1 1,-1 0-1,1 1 0,-1-1 0,0 1 0,0 0-1,0-1 0,1 0 1,-1 1-1,1 0 0,-1-1 1,0 1-1,1-1 0,-1 1 1,1 0-1,-1-1 0,1 1 1,0 0-1,-1-1 0,1 1 1,0 0-1,-1 0 0,1-1 1,0 1-1,0 0 0,0 0 1,0 0-1,0-1 0,0 1 1,0 0-1,0 0 0,0 1 1,-1 12-171,1-9 123,-1 1 1,1 0-1,0 0 0,1 0 1,-1 0-1,4 10 1,4 15-82,-4-17 112,0 1 0,10 21 0,-8-23 7,-1 1 1,5 24 0,-1-7-15,-8-28 31,0 1 1,0 0-1,-1-1 0,1 1 1,-1 0-1,0 0 1,0-1-1,-1 7 0,1 0 29,0-9-21,0 1 1,0 0-1,-1 0 1,1-1-1,0 1 1,-1 0-1,1 0 1,-1-1-1,1 1 1,-1 0-1,0-1 1,1 1-1,-1-1 1,-2 3-1,-2 4 57,2-1 28,3-6-94,-1-1-1,1 1 1,0-1 0,0 1 0,0-1-1,-1 1 1,1-1 0,0 1 0,0-1-1,-1 1 1,1-1 0,0 0-1,-1 1 1,1-1 0,-1 1 0,1-1-1,0 0 1,-1 0 0,1 1 0,-1-1-1,1 0 1,-1 0 0,1 1 0,-1-1-1,1 0 1,-1 0 0,1 0 0,-1 0-1,1 0 1,-1 0 0,0 0 0,1 0-1,-1 0 1,1 0 0,-1 0 0,1 0-1,-1 0 1,-1 0 4,0-1-1,1 1 1,-1 0 0,0 0-1,1-1 1,-1 1 0,0-1-1,1 1 1,-1-1 0,1 0-1,-1 0 1,1 1 0,-1-1-1,1 0 1,-1 0 0,1-1-1,-2-1 1,3 3-10,-1 0 1,1-1-1,0 1 0,0 0 0,-1 0 0,1-1 1,0 1-1,0 0 0,0-1 0,-1 1 1,1 0-1,0-1 0,0 1 0,0 0 1,0 0-1,0-1 0,0 1 0,0 0 0,0-1 1,0 1-1,0 0 0,0-1 0,0 1 1,0 0-1,0-1 0,0-6 15,-1 5-20,1-1 0,0 1 0,0-1-1,0 1 1,0 0 0,0-1 0,0 1-1,1 0 1,-1-1 0,1 1 0,0 0 0,-1 0-1,1-1 1,0 1 0,0 0 0,1 0-1,-1 0 1,0 0 0,1 0 0,-1 0-1,1 1 1,-1-1 0,3-1 0,59-44-226,-30 28 156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1 640,'0'3'27,"-1"-1"0,1 1-1,-1 0 1,0-1 0,0 1 0,0-1-1,0 1 1,0-1 0,0 1 0,-1-1-1,-2 4 1,2-4 0,0 1-1,0 0 1,1 0-1,-1 0 0,-1 6 1,-19 100 1308,1-4-985,20-100-261,0 0-1,1 0 1,0 0-1,0 8 1,0-3 396,2-10-266,-1-1-212,0 1 0,0-1 0,0 1 0,-1-1-1,1 1 1,0-1 0,0 1 0,-1-1 0,1 0 0,0 1 0,-1-1 0,1 0 0,-1 0 0,1 1 0,-1-1-1,1 0 1,-1 0 0,0 0 0,1 0 0,-1 0 0,0-1 0,9-30 137,-7 24-61,2-8 1,-2 5-81,9-22 0,-5 17-20,1 1 52,6-23 1,-11 26-6,-2 10-37,1 0-1,-1 0 1,1 0-1,-1 0 1,1 0 0,0 0-1,-1 0 1,1 0 0,0 0-1,0 0 1,1 0 0,-1 1-1,0-1 1,2-2 0,-1 2-13,0 0 0,0 0 0,-1-1 0,1 1 1,2-6-1,-4 7 4,1 0 0,-1-1 0,1 1-1,-1 0 1,1 0 0,0-1 0,-1 1 0,1 0 0,0 0 0,0 0-1,0 0 1,0 0 0,0 0 0,0 0 0,0 0 0,0 1 0,1-1 0,-1 0-1,0 1 1,0-1 0,1 0 0,-1 1 0,0 0 0,1-1 0,-1 1-1,0 0 1,1 0 0,-1 0 0,3 0 0,1-1 114,9 3 249,-13-2-342,-1 0-1,1 1 0,-1-1 0,0 0 1,1 1-1,-1-1 0,1 0 0,-1 1 1,0-1-1,1 1 0,-1-1 0,0 1 1,1-1-1,-1 1 0,0-1 0,0 1 1,0-1-1,1 1 0,-1-1 0,0 1 0,0-1 1,0 1-1,0-1 0,0 1 0,0-1 1,0 2-1,0-1 2,0 1-1,0-1 1,0 1 0,1-1 0,-1 0-1,0 1 1,1-1 0,-1 1-1,1-1 1,0 0 0,-1 0 0,2 2-1,4 9 49,-2 12 117,-3-23-162,1 5 19,0 0 1,0 0-1,0 0 0,-1 0 0,0 0 0,0 1 0,-1 6 0,0 203 729,2-207-715,3-11-50,5-3-260,16-2-1129,3-14 223,-1 4-383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1 576,'0'0'171,"-2"0"-91,-2-1-72,2 1 70,0 0-1,0 0 0,0 0 0,0 0 1,-1 1-1,1-1 0,0 0 0,-3 2 1,-3 2 135,7-3-176,0 0 0,0 0 1,-1 0-1,1-1 0,0 1 1,-1 0-1,1-1 0,-1 1 1,1-1-1,-1 0 1,1 1-1,-1-1 0,-1 0 1,0 0 8,0 1 1,0 0 0,0-1-1,0 1 1,0 1 0,0-1-1,0 0 1,1 1 0,-1-1-1,0 1 1,-2 2 0,-13 6 123,15-9-152,-1 0 27,1 0 0,-1 0 0,1 1 0,-1-1-1,1 1 1,-1 0 0,-3 3 0,5-3-26,1 0 0,-1 0 0,1 0 0,0 1 0,0-1 0,0 1 0,0-1 1,0 1-1,1-1 0,-1 4 0,-4 9-9,4-12-1,0 0-1,0-1 0,0 1 0,1 0 1,-1 0-1,1 0 0,-1 1 0,1-1 0,0 0 1,0 0-1,0 0 0,1 3 0,4 10 137,10 21 0,-9-21-8,-4-12-110,-1-1 1,1 0-1,0 1 0,0-1 1,0 0-1,0 0 0,1 0 1,-1 0-1,1-1 0,-1 1 1,1-1-1,0 0 0,0 1 1,0-1-1,1 0 0,-1-1 1,0 1-1,1-1 1,-1 1-1,5 0 0,5 1 63,-1-1-1,1-1 0,0 0 1,18-1-1,-16 0-107,-12 0 35,-1 0 0,0 0 1,0 0-1,1 0 1,-1 0-1,0 0 1,0-1-1,0 1 1,1-1-1,-1 0 1,0 1-1,0-1 1,0 0-1,0 0 1,0 0-1,0-1 1,0 1-1,-1 0 0,1-1 1,0 1-1,-1-1 1,1 0-1,-1 1 1,0-1-1,1 0 1,-1 0-1,0 0 1,1-2-1,-1 0-16,0 0-1,-1 1 1,0-1-1,0 0 1,0 0-1,0 1 1,0-1 0,-1 0-1,1 1 1,-1-1-1,-2-5 1,2 5-1,-1-1 0,0 0-1,0 1 1,0-1 0,-1 1 0,0-1 0,0 1 0,-4-5-1,-17-10-41,19 13 17,0 0-1,1 0 1,-5-7 0,7 9 8,0 0 0,-1 0 0,1 1 0,-1-1 0,0 1 0,0 0 0,0-1 0,0 2 0,-1-1 0,-5-4 0,9 7 15,0 0 0,-1 0 1,1 0-1,-1 0 0,1 0 0,-1-1 1,1 1-1,0 0 0,-1 0 0,1 0 1,0-1-1,-1 1 0,1 0 0,0 0 1,-1-1-1,1 1 0,0 0 1,0-1-1,-1 1 0,1-1 0,0 1 1,0 0-1,0-1 0,-1 1 0,1 0 1,0-1-1,0 1 0,0-1 0,9-7-11,5-2-35,-13 9 15,1-1 0,0 1-1,0-1 1,-1 1 0,1 0 0,0 0 0,0 0 0,3-1 0,4-3-453,5-6-1722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6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1152,'0'0'869,"-3"3"-661,2-2-172,0 0-1,0 0 1,0 0-1,0 0 1,0 1 0,1-1-1,-1 0 1,0 1-1,0-1 1,1 0-1,-1 1 1,1-1-1,0 1 1,-1-1 0,1 1-1,0-1 1,0 3-1,-1 1 52,0 0 0,0 0 0,0-1 0,0 1 0,-1 0 0,1-1 0,-1 1 0,0-1 0,-1 1 0,-3 4 0,3-3 6,0-1 0,-1 1 0,2 1 0,-1-1 0,-2 10 0,-2 25 392,-14 4-106,15-28-172,0-1 1,-4 27 0,-2 7 6,1-14-79,-18 71 87,28-105-219,-27 122 5,14-79 227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130 103 1664,'-12'0'528,"9"0"107,6 2-225,4 4-177,1-1 0,0-1 0,9 5 0,-17-9-231,3 1 18,-1 0 0,1-1 1,-1 1-1,1-1 1,-1 1-1,1-1 0,-1 0 1,1 0-1,0 0 1,3-1-1,7 0 44,1 0-31,-1 0 0,13-4 1,-12 3-20,1 0 1,15-1 0,-20 2-14,0 1 0,0-2 0,10-2 1,-11 2 56,1 0 1,0 0 0,11 1 0,-18 1-41,-1 0 0,1 0 1,0-1-1,-1 1 1,1-1-1,0 1 1,-1-1-1,1 0 1,-1 0-1,3-1 1,0-1 16,-1 0 0,0-1 0,1 1 0,3-6 0,4-3 45,-12 12-71,1-1 0,-1 1-1,0 0 1,1-1 0,-1 1 0,0-1-1,1 1 1,-1-1 0,0 1 0,0-1-1,0 1 1,0-1 0,0 0 0,1 1-1,-1-1 1,0 1 0,0-1 0,0 1-1,0-1 1,-1 1 0,1-1 0,0 0-1,0 1 1,0-1 0,-1 0 0,1 1 8,-2-5 85,0 3-93,-1-2-14,-1 1 0,0-1 0,0 0 0,-5-3 0,8 7 5,-3-3 26,0 1-1,-1 0 1,1 0 0,0 1-1,-1-1 1,1 1 0,-1 0-1,1 0 1,-1 1 0,-7-1-1,-8-1 23,16 2-55,1 0 0,0-1-1,0 1 1,-1 0 0,1 1 0,0-1-1,0 1 1,-1-1 0,1 1 0,-4 1-1,0 1-9,-6 1-18,1 0 0,-22 11 0,29-12 24,0 0 0,0-1 0,0 1 1,0-1-1,0-1 0,-7 3 0,-20 7-36,22-6 39,1 1 0,-1 0 0,-9 8 0,6-5-35,5-4 5,0 1 1,1 0 0,-11 11 0,2 0 64,0 0 0,-19 29-1,30-36 6,0 0 0,1 0 0,0 0 0,1 1 1,0-1-1,0 1 0,1 0 0,1-1 0,0 1 0,0 0 0,1 0 0,1 0 0,-1 0 0,2 0 0,3 15 0,-3-17-17,1 0 0,0 0 0,0 0-1,0 0 1,1-1 0,1 1 0,0-1-1,0 0 1,0 0 0,1-1 0,0 0-1,0 0 1,1 0 0,0-1 0,0 0-1,1 0 1,14 8 0,1-3 108,-10-3-100,0-2 0,0 0-1,1 0 1,-1-1 0,1-1 0,26 5-1,77-4 128,-80 0-83,-19-2-27,0-1 1,0-1-1,0 0 0,0-1 1,24-3-1,-21-1 3,-7 1-22,1 1 0,20-1 1,-16 4-36,-11-1 4,-1 0 0,1 0 0,0 0 0,13-3 0,8-7 52,0 8-4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1 224,'0'12'85,"0"-10"331,3-2-90,-3 0-307,1 0-1,-1 0 1,1 0 0,0 0 0,-1 0 0,1 0 0,-1 1 0,1-1-1,-1 0 1,1 0 0,-1 0 0,0 1 0,1-1 0,-1 0 0,1 0 0,-1 1-1,1-1 1,-1 1 0,0-1 0,1 0 0,-1 1 0,0-1 0,1 1 0,-1 0 2,1 0 0,-1-1 0,1 1 0,-1-1 0,1 1 0,-1-1 0,1 1 1,-1-1-1,1 0 0,-1 1 0,1-1 0,-1 0 0,1 1 0,0-1 1,-1 0-1,1 1 0,0-1 0,-1 0 0,1 0 0,-1 0 0,1 0 1,0 0-1,0 0 0,0 0 0,0 0-6,-1 0 1,1 0-1,0 0 1,-1 0-1,1 0 0,-1 0 1,1 0-1,0 1 1,-1-1-1,1 0 0,-1 0 1,1 0-1,-1 1 1,1-1-1,0 0 1,-1 1-1,1-1 0,-1 0 1,1 1-1,-1-1 1,0 1-1,1-1 0,-1 1 1,1-1-1,-1 1 1,1 0 22,-1-1 0,0 1-1,1-1 1,-1 1 0,1-1 0,-1 1 0,0-1 0,1 1 0,-1-1 0,1 0 0,-1 1 0,1-1 0,0 0 0,-1 0-1,1 1 1,-1-1 0,1 0 0,-1 0 0,1 0 0,0 0 0,-1 1 0,1-1 0,0 0 0,-1 0 0,2-1 0,269 1 362,-258 1-366,0 0 1,17 5 0,-16-4 17,-1 0 0,18 1 1,-10-4-7,-8 1 22,1 0 0,21 3 1,-14 2-15,-16-3-64,1 0 0,0-1 0,0 0 0,-1-1 0,8 1 0,729-1 560,-720-1-474,25-5 1,-32 4-112,1 0 0,-1 1 0,1 0 0,19 2 0,-7 3-43,-8 0 43,32 0-1,-35-3 68,0 0 1,17 4-1,-18-2 12,-1-1 0,17 0 0,-1-1 26,67-4-44,-69-1-45,-4 0 69,35 0-1,125 4 351,-73 10-485,-64-15 101,63 14-43,91-9-127,495 0 202,-617 8 8,-5-1 16,-27-6-51,-26 0-35,0-1-1,33-5 1,-16-1 106,0 2 0,0 1-1,0 3 1,46 4 0,-56 0-27,-3-1-7,30 2 0,92-5 102,449 0 555,-512-8-412,1 1 44,268 7 1013,-366 3-2229,-2 9-3168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1888,'-12'11'613,"12"-10"-600,-1-1 1,1 1-1,0-1 0,-1 1 0,1-1 0,0 1 1,0-1-1,-1 1 0,1-1 0,0 1 0,0-1 1,0 1-1,0-1 0,0 1 0,0-1 1,0 1-1,0 0 0,0-1 0,0 1 0,0-1 1,0 1-1,0-1 0,0 1 0,0-1 0,1 2 1,-1-2 10,2 4 40,4 2 80,-1 0 19,0 0 0,1-1 1,0 0-1,0 0 1,0 0-1,1-1 0,13 7 1,25 6 31,-31-11-63,1-1 1,0 0 0,27 5-1,-6-8 110,43-1 0,-37-2-123,-34 1-99,1 0 0,0 0 1,0-1-1,10-3 0,26-15 23,-15 12-15,-26 7-12,0-1 1,0 0-1,-1 0 0,1 0 0,0 0 1,0 0-1,-1-1 0,1 0 0,-1 0 1,1 0-1,-1 0 0,0 0 1,6-6-1,-3 2 70,-4 5-66,-1 0 1,1-1 0,0 1 0,-1-1 0,0 1 0,1-1 0,-1 0-1,0 1 1,0-1 0,0 0 0,2-4 0,-5 0 29,1 1 0,-1-1 0,0 0 0,-5-9 0,6 15-50,0-1 0,0 0 0,0 1 0,-1-1 0,1 1 0,0-1 0,0 1 0,0 0 0,0-1 0,-2 1 0,-5-2-10,-13-7-44,-15 4-68,15 0 65,16 4 45,1-1-1,-1 1 0,0 1 1,1-1-1,-1 1 0,0-1 0,1 1 1,-9 1-1,-87 23-211,96-23 204,0 0-1,-1 0 0,1 0 1,0 0-1,1 1 0,-1-1 1,0 1-1,0 0 1,1 0-1,-4 3 0,3-1 71,0 0 0,1 0-1,0 1 1,0-1 0,0 0-1,0 1 1,-2 6 0,-3 4 104,6-12-114,-1 1 0,1 0 0,0 0 0,0 0 0,1 0 0,-1 0 0,1 1 0,0-1 0,0 0 0,0 1 0,1-1 0,-1 1 0,1-1 0,0 1 0,1 5 0,2 2 4,0 0-1,0 0 0,2 0 0,-1-1 1,1 1-1,1-1 0,0 0 0,1-1 0,0 1 1,1-1-1,0-1 0,0 1 0,1-1 1,0-1-1,0 0 0,1 0 0,0-1 1,13 7-1,-7-5-46,0 0 0,1-1 0,0-1 0,1-1 0,-1 0-1,24 4 1,-26-8 156,-1-1-1,19 0 0,-26-1-117,-1-1-1,0 0 0,0 0 1,0 0-1,-1-1 0,1 1 0,0-1 1,0-1-1,7-4 0,27-19-12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3968,'-14'0'1824,"14"-14"-1600,14 14-320,1 14 192,13-14 64,-13 0-96,27 14 160,1-14-128,14 0 96,-14 0-96,14-14-1120,-14 14 576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400 300 2400,'0'55'1280,"0"-48"-1174,1 0 1,-1 0-1,2 0 0,2 10 0,-2-10-50,-1 0 0,1 0 0,-1 0 0,0 10 0,-1 1-9,-1-2-6,2 0 0,1 18 0,6 6-14,-13-7-70,6-18 30,0 8 53,-3-17 17,-1 0 1,0 0 0,0 0-1,0-1 1,-1 1 0,-7 8-1,2-3 79,5-6-63,-1 0 0,0 0 0,0-1 0,0 1 1,-1-1-1,0-1 0,1 1 0,-1-1 0,0 0 1,-1 0-1,1 0 0,0-1 0,-1 0 0,0-1 1,1 1-1,-1-1 0,0 0 0,0-1 0,1 0 1,-1 0-1,-10-1 0,6-1-11,-1 0 0,1 0-1,-1-1 1,1-1 0,0 0-1,-21-10 1,-20-20-137,40 28 49,9 4-18,-1 1 0,1-1 0,-1-1 0,1 1 0,0 0 0,0-1 0,-5-4 0,3-1-239,0 0 0,1 0 1,0 0-1,-6-17 1,-7-23-753</inkml:trace>
  <inkml:trace contextRef="#ctx0" brushRef="#br0" timeOffset="1">157 15 3232,'29'-14'3808,"-29"28"-3328,0 0-2656,14 0 1184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87 885 3232,'-23'-11'1035,"22"10"-1015,1 1 0,-1 0 0,1 0 0,-1 0 0,1-1 0,0 1 0,-1 0 0,1 0 0,0-1 0,-1 1 0,1 0 0,0-1 0,-1 1 0,1-1 0,0 1 1,-1 0-1,1-1 0,0 1 0,0-1 0,-1 0 0,-5-11 97,3 8-26,0 0 0,1-1-1,0 0 1,0 1 0,0-1-1,0 0 1,1 0 0,-2-10-1,3 12-50,0 0-1,0 0 0,0 0 1,-1 0-1,0 1 1,1-1-1,-1 0 1,-2-4-1,-3-10 70,4-3 51,1 1 0,2-26 0,-1 19-112,1-50 150,1 22-81,-7-63 0,1 86 118,0 0 106,0-33 0,3 29-317,1 5-105,3-43 0,-2 67 79,1 0 0,-1 1-1,1-1 1,0 1 0,0-1 0,1 1 0,0 0 0,0 0 0,3-5-1,4-1-56,0-1 0,12-9-1,-6 5-82,-14 14 142,0 1 0,0 0-1,-1-1 1,1 1 0,0 0-1,0 0 1,0 0 0,0 0-1,1 0 1,-1 1 0,0-1-1,0 1 1,0-1 0,1 1-1,-1 0 1,0 0 0,0 0-1,1 0 1,-1 0 0,0 0-1,0 1 1,0-1 0,1 1-1,-1-1 1,0 1 0,0 0-1,0 0 1,0 0 0,0 0-1,0 0 1,2 3 0,-3-4 10,-1 0 0,0 1 1,1-1-1,-1 1 0,0-1 1,1 1-1,-1-1 0,0 1 0,0-1 1,0 1-1,1-1 0,-1 1 1,0-1-1,0 1 0,0 0 1,0-1-1,0 1 0,0-1 0,0 1 1,0-1-1,0 1 0,0-1 1,-1 1-1,1-1 0,0 2 0,0-2 11,-3 5 107,0-2-63,0 1-29,-1-1 0,1 1 0,-1-1 0,-5 3 0,5-3-62,-1-1 0,1 0 0,-1 0 0,0 0-1,1 0 1,-1-1 0,0 0 0,0 0 0,-8 0 0,15-1-4,0 0 0,-1 1 0,1-1 0,-1 1 0,1-1 0,-1 1 0,1-1 0,-1 1 0,1 0 0,-1 0-1,0 0 1,1 0 0,-1 0 0,0 0 0,0 0 0,0 0 0,2 1 0,13 13-107,9 0 249,-18-12-87,0 1 1,-1-1-1,0 2 1,0-1-1,0 1 0,0 0 1,6 8-1,-8-9-3,-1 1 0,0 0 0,0-1-1,0 2 1,-1-1 0,1 0 0,-1 0 0,-1 1-1,1-1 1,-1 1 0,2 9 0,-3-11 0,0 0 0,-1 0 0,1 0 1,-1 0-1,0 0 0,0 0 0,0-1 0,0 1 1,-1 0-1,0-1 0,1 1 0,-1-1 0,0 0 1,-1 1-1,1-1 0,-1 0 0,-4 4 0,0-1 10,0-1 0,0 1-1,-16 7 1,3 0 17,15-10-40,1 0 0,-1 0-1,0 0 1,0-1 0,0 0 0,-1 0-1,1 0 1,-10 1 0,-4 2-8,19-4-4,-1-1 1,1 0-1,-1 0 0,0 1 0,1-1 0,-1 0 0,0 0 0,1 0 0,-1 0 0,1 0 0,-1 0 0,0 0 1,1 0-1,-1 0 0,1 0 0,-1 0 0,0 0 0,1 0 0,-1-1 0,1 1 0,-2-1 0,2 1 0,-1-1 0,1 0 0,0 1 0,-1-1 0,1 0 0,0 0 0,0 1 0,0-1 0,-1 0 0,1 0 0,0 0 0,0 1 0,1-3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4736,'-15'14'2144,"15"43"-1856,0-28 448,0-1-448,0 15 192,0-14-320,15 13 64,-1-13-128,15 0-544,-1-15 224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 4160,'13'-14'1333,"-10"11"630,0 3-1201,8 0 1692,-12 0-2447,1 0 0,-1 0 0,1 0 0,0 0 0,-1 0 1,1 0-1,-1 0 0,1 0 0,0 0 0,-1 0 0,1 0 1,-1 0-1,1 1 0,0-1 0,-1 0 0,1 0 0,-1 0 1,1 1-1,0-1 0,-1 0 0,1 0 0,0 1 0,0-1 1,-1 0-1,1 1 0,0-1 0,-1 0 0,1 1 0,0-1 0,0 1 1,-8 10 116,0-5-32,-9 9 99,-8 32 22,-16 18-63,22-23 38,0 0 1,-21 79 0,17-50-25,18-55-119,-39 135 220,35-112-339,2-14-122,1 1-1,2-1 1,-3 35 0,7-58 149,0 1 1,0 0-1,0 0 1,1 0-1,-1 0 1,1-1-1,-1 1 0,1 0 1,0 0-1,0-1 1,0 1-1,0-1 1,3 5-1,-3-6 31,0 0-1,1 0 1,-1 0-1,0-1 1,1 1 0,-1 0-1,0 0 1,1-1 0,-1 1-1,1-1 1,-1 1 0,1-1-1,-1 0 1,1 0-1,-1 1 1,1-1 0,0 0-1,-1 0 1,1-1 0,-1 1-1,1 0 1,-1 0-1,1-1 1,2 0 0,5-2-24,0 0-1,0 0 1,-1-1 0,1 0 0,13-9 0,37-33-146,-34 26 165,-11 10 21,-10 7 3,0 1-1,0-1 1,-1 0-1,1-1 1,-1 1-1,1 0 1,-1-1-1,0 0 0,0 0 1,-1 0-1,1 0 1,-1 0-1,0 0 1,3-8-1,11-45 51,-13 46-35,-1 1-1,0-1 1,-1 0-1,0 0 1,-1 1 0,0-1-1,-1 0 1,-2-18-1,1 15 7,0 1 0,0-1 0,0 1 1,-2 0-1,1 0 1,-2 0-1,-10-22 0,-13-31 46,20 47-65,6 13 6,-1 1 0,0-1 0,-1 1 0,1 0-1,-1 0 1,0 0 0,-8-7 0,8 7-34,0 1-1,0-1 1,0 1 0,0-1-1,-3-8 1,6 13 21,1 0 1,0 0 0,0-1-1,-1 1 1,1 0-1,0-1 1,0 1 0,0-1-1,0 1 1,-1 0 0,1-1-1,0 1 1,0 0 0,0-1-1,0 1 1,0-1-1,0 1 1,0 0 0,0-1-1,0 1 1,0-1 0,0 1-1,0 0 1,0-1 0,0 1-1,1-1 1,-1 1-1,0 0 1,0-1 0,0 1-1,1 0 1,-1-1 0,0 1-1,0 0 1,1 0 0,-1-1-1,0 1 1,0 0-1,1-1 1,-1 1 0,0 0-1,1 0 1,-1 0 0,1 0-1,-1-1 1,0 1 0,1 0-1,0 0 1,5-4 41,-1-2-15,-5 5-29,1 0 0,-1 1 1,1-1-1,0 0 0,-1 0 0,1 1 0,0-1 0,0 1 0,0-1 1,0 1-1,-1-1 0,1 1 0,0-1 0,0 1 0,0 0 1,0-1-1,0 1 0,1 0 0,9-5-22,-8 4 38,0-1 1,1 1 0,-1 0 0,0 0 0,0 0-1,1 1 1,-1-1 0,0 1 0,7-1-1,-6 1-4,0 0 0,0-1 0,0 0 0,0 0 0,0 0 0,0 0 0,0 0 0,0-1 0,6-3 0,-7 4-19,0 0-1,0 0 1,0 0-1,0 1 1,0-1-1,0 1 1,0 0 0,0 0-1,0 0 1,4 1-1,2 0-32,-5-1 21,-1 0 0,1 0 0,-1 1 0,0-1 1,1 1-1,-1 0 0,0 0 0,0 0 0,6 3 0,2 1-58,-10-5 71,1 0 0,0 1 0,0 0-1,-1-1 1,1 1 0,0 0 0,-1 0 0,1 0-1,-1 0 1,1 0 0,-1 0 0,1 1 0,-1-1-1,0 0 1,0 1 0,1-1 0,-1 1-1,0-1 1,1 3 0,3 5-26,-3-5 30,0-1 0,0 0 1,0 1-1,0-1 0,-1 1 0,0 0 0,1-1 0,-1 1 0,-1 0 0,1 0 0,0 4 0,1 10 3,9 20 24,-5 9 75,-2-22-53,0-11 9,-2 1 0,0 0 0,-1 17 0,-1 11 209,0-40 256,3-6-367,-2 2-146,1 0 1,-1 0 0,0-1 0,0 1-1,0-1 1,0 1 0,0-1 0,0 1-1,-1-1 1,1 1 0,0-1 0,-1 0-1,1 1 1,-1-1 0,0 0 0,0 1-1,1-4 1,-1 1-8,0-1-1,0 1 1,1-1 0,-1 1 0,1-1-1,0 1 1,1 0 0,1-6-1,2-5-25,0-3-21,0 1-1,0-1 0,2 1 1,0 0-1,1 0 0,1 1 1,14-20-1,-18 28-31,-4 6 64,0 0-1,0 1 1,0-1-1,0 1 0,0-1 1,0 1-1,0-1 1,1 1-1,-1 0 0,1 0 1,-1 0-1,1 0 1,-1 0-1,1 0 1,-1 0-1,1 0 0,0 0 1,0 1-1,2-1 1,2-1-20,-1 0 9,0 0-1,1 0 0,-1 1 0,1-1 0,-1 1 1,1 1-1,-1-1 0,1 1 0,0 0 1,-1 0-1,8 2 0,4 3-3,-10-3 69,0 0 1,0-1 0,0 0-1,0 0 1,7 0 0,79-1 235,-83 0-228,0 0 0,0-1 1,0-1-1,12-3 0,3 0 76,22-1 51,-12-5 15,-21 9-130,-12 1-19,1 1-1,-1 0 1,1-1 0,-1 0 0,0 1 0,0-1 0,1 0-1,-1 0 1,0-1 0,0 1 0,0 0 0,0-1 0,0 1-1,2-3 1,10-9 235,-14 12-263,1 1 0,-1-1-1,0 1 1,1-1 0,-1 1-1,0-1 1,0 0 0,1 1-1,-1-1 1,0 1 0,0-1-1,0 0 1,0 1 0,0-1-1,0 1 1,0-1 0,0 0-1,0 1 1,0-1 0,0 1-1,0-1 1,0 0 0,0 1-1,0-1 1,-1 1 0,1-1-1,0 1 1,-1-1 0,1 0-1,-1 0 1,1 0 16,-4-4 9,0 0 0,0-1 0,0 1 0,-1 0 0,0 1 0,0-1 0,-11-6 0,-16-5 78,30 15-114,1 0 1,0 1-1,-1-1 1,1 1 0,0 0-1,-1-1 1,1 1-1,-1 0 1,1 0 0,-1 0-1,1 0 1,-1 0 0,1 0-1,0 0 1,-1 0-1,1 1 1,-1-1 0,1 1-1,0-1 1,-1 1-1,-1 1 1,-2 0-11,1 2 0,0-1 0,0 0-1,-6 7 1,4-3 8,5-6 3,0 0 1,-1 0-1,1 0 1,0 0 0,0 1-1,0-1 1,0 1-1,0-1 1,0 0 0,1 1-1,-1-1 1,0 1-1,1 0 1,-1-1 0,1 1-1,-1 0 1,1-1-1,0 1 1,0 0 0,0-1-1,0 1 1,0 0-1,0-1 1,0 1 0,1 0-1,0 1 1,1 2 2,1 0 1,0 0-1,0-1 1,0 1-1,1-1 0,6 7 1,8 9 39,-8-7-5,-7-9-17,0 1-1,0-1 0,1 0 0,0 0 1,0 0-1,0 0 0,0-1 0,0 1 1,1-1-1,-1 0 0,1-1 0,6 4 1,71 19 193,-55-18-144,-11-2-33,-1-2-1,1 0 0,-1 0 1,1-2-1,0 0 0,28-2 1,-34 0 16,1-1 0,0 0 0,0-1 0,-1 0 1,1-1-1,-1 0 0,0 0 0,0-1 0,-1-1 0,15-10 1,-20 13-41,3-2 47,-1 0 0,10-10 0,-14 13-37,0 0 0,-1 0 0,1 0 0,-1 0-1,0 0 1,0 0 0,0 0 0,0-1 0,0 1 0,0 0 0,0-1-1,-1 1 1,1-1 0,0-4 0,-2 3 0,1 0 1,1 0-1,-1 0 0,2-7 1,1 2 9,-2 8-37,-1 0 0,1 0 0,-1 0 0,0 1 1,1-1-1,-1 0 0,0 0 0,0 0 0,0 0 1,0 0-1,0 0 0,0 0 0,0 0 0,0 0 1,0 0-1,0 0 0,-1 0 0,1 0 0,0 0 1,-1 0-1,1 0 0,0 0 0,-1 0 0,1 1 1,-1-1-1,-1-1 0,2 1 2,-3-5-46,3 5 30,0 1-1,0-1 1,0 1-1,-1-1 1,1 1 0,0-1-1,0 1 1,0-1-1,-1 1 1,1 0 0,0-1-1,0 1 1,-1 0-1,1-1 1,0 1 0,-1-1-1,1 1 1,-1 0 0,1 0-1,0-1 1,-1 1-1,1 0 1,-1 0 0,1 0-1,-1-1 1,1 1-1,-1 0 1,1 0 0,-1 0-1,1 0 1,-1 0-1,1 0 1,-1 0 0,1 0-1,-1 0 1,-5 3-333,4 0 315,-1 1 0,0-1 0,1 1 0,0 0 0,0 0 0,0 0 0,0 0 0,-2 8 0,2-3 60,0-1 0,1 1-1,0 0 1,-1 12 0,4-2 106,0 0-1,6 25 1,-6-33-56,2 14 260,-3-20-282,-1 0 0,1 0 0,0 0 0,1 0 0,-1-1 0,1 1 0,0 0 0,0-1 0,4 7 0,-1-5-196,0-1 1,0 0-1,0-1 1,1 1-1,0-1 1,0 0-1,0 0 1,1-1 0,-1 0-1,1 0 1,11 3-1,-13-5-177,0-1 0,0 0 0,0 0-1,1-1 1,-1 1 0,0-1 0,0 0-1,0-1 1,0 1 0,-1-1 0,1 0-1,0 0 1,4-3 0,10-3-1513,-16 6 1465,1 1 0,0 0 0,-1 0 0,1 1 0,0-1 0,-1 1 0,7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157 358 3712,'-28'0'1696,"13"28"-1472,1 1 256,14-15-320,-28 29-224,28-15 32,-29 1 288,15-1-160,-1-13 64,15 13-96,-14-28-1536,28 14 800</inkml:trace>
  <inkml:trace contextRef="#ctx0" brushRef="#br0" timeOffset="1">371 1 3488,'0'14'1568,"0"0"-1344,14 1 288,-14-1-320,15 14 64,-1 1-160,-14-15 0,29 15-32,-15-1 32,0 1-64,0-1 64,1-13-64,13-1-1632,1 0 864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3328,'-43'0'1504,"29"14"-1312,0 1 384,14-1-352,-15 14 256,1 1-256,-14-1-128,13 1-64,1 14 32,0 0-32,-15-1-160,15 1 64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4064,'3'4'439,"-2"-3"-370,-1 0-1,1 0 1,-1 0 0,1-1-1,0 1 1,0 0 0,-1 0 0,1-1-1,0 1 1,0 0 0,0-1-1,0 1 1,0-1 0,0 1 0,0-1-1,0 0 1,0 1 0,0-1-1,1 0 1,1 1-49,37 10 309,-36-11-308,1 1 0,-1-1 0,1 0 0,-1 0 1,0 0-1,1 0 0,-1-1 0,1 0 0,-1 0 0,4-2 0,23-11 10,-16 6-33,23-8 0,-17 9 28,1-1-1,-1 0 1,0-2 0,25-16-1,-40 22 44,1-1-1,-1 0 1,1 0 0,-1-1-1,-1 0 1,1 0 0,8-12-1,-13 16-56,1 0 8,0-1 0,0 1-1,0-1 1,0 0-1,-1 0 1,3-5 0,-4 4-12,1 1 0,-1 0 1,0 0-1,0-1 0,-1 1 1,1 0-1,-1 0 0,0-4 0,-6-34 67,4 34-64,0 0 1,-1 0-1,1 0 1,-1 0-1,-1 0 0,1 1 1,-1-1-1,0 1 1,0 1-1,-1-1 0,0 1 1,0 0-1,0 0 0,-10-5 1,2 3-88,-28-10 0,38 16 70,0-1-1,0 1 1,0 1-1,-1-1 1,1 1 0,0-1-1,0 1 1,0 0 0,-1 1-1,1-1 1,0 1-1,-4 1 1,-6 4-19,1 0 0,1 2 0,-1-1 1,1 2-1,1 0 0,-1 0 0,2 1 0,-19 21 0,20-21 49,1 1-1,1 0 1,0 0-1,0 1 1,1-1-1,1 2 1,0-1-1,1 0 1,0 1-1,1 0 1,0 0-1,1 0 1,0 0 0,1 1-1,1-1 1,1 20-1,2-11 94,0 0 0,1 0 1,2-1-1,0 0 0,1 0 0,13 27 0,-13-35-40,0-1 0,1 1-1,0-1 1,1-1 0,0 0-1,0 0 1,2-1 0,-1 0 0,1-1-1,20 14 1,-8-10 24,0-2 1,0 0-1,34 11 0,-44-18-131,0-1 0,0 0-1,0-1 1,0 0 0,0-1-1,1 0 1,-1-1 0,0-1-1,0 0 1,1-1-1,-1 0 1,17-6 0,-20 5-248,0-1 0,0 0 0,0 0 0,0-1 0,-1 0 0,0-1 0,0 0-1,0 0 1,-1-1 0,8-9 0,-12 13 126,53-42-1533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6240,'-28'15'2816,"42"-15"-2464,0 14-256,15-14-128,-15 14-32,15 0 0,-1-14-704,15 0 384,0 0-1920,0 0 1280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243 472 4896,'-43'28'2208,"15"43"-1920,14-28-128,14 0-160,0 28 64,-15-14-32,-13 1 320,13-16-160,-13-13-32,-1-1-96,1-13 224,14 13-160</inkml:trace>
  <inkml:trace contextRef="#ctx0" brushRef="#br0" timeOffset="1">43 1 5056,'0'0'2592,"0"14"-2656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3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43 769 3712,'0'40'1632,"3"-35"-2720,3 3 341,-6-8 735,0 1 0,0-1 0,0 0 0,0 0 0,0 0 0,0 0 0,0 1 0,0-1 0,0 0 0,0 0 0,0 0 0,0 1 0,-1-1 0,1 0 0,0 0 0,0 0 0,0 0 0,0 0 0,0 1 0,0-1 0,-1 0 0,1 0 0,0 0 0,0 0 0,0 0 0,0 0 0,0 0 0,-1 0 0,1 0 0,0 0 0,0 1 0,0-1 0,-1 0 0,1 0 0,0 0 0,0 0 0,0 0 0,0 0 0,-1 0 0,1 0 0,0 0 0,0-1 0,0 1 0,-1 0 0,1 0 0,0 0 0,0 0 0,-1 0 44,1 0-1,0-1 0,0 1 1,0 0-1,-1 0 0,1 0 1,0 0-1,0-1 1,0 1-1,0 0 0,-1 0 1,1-1-1,0 1 0,0 0 1,0 0-1,0-1 0,0 1 1,0 0-1,0 0 1,0-1-1,0 1 0,0 0 1,0-1-1,0 1 0,0 0 1,0-1-1,0-4 797,-2 0 361,-1 2-942,0-1-1,0 0 1,0 0 0,1 0-1,-1 0 1,1 0 0,-3-9-1,4 7-217,0-1 0,0 1-1,0 0 1,1-1-1,0 1 1,1-7 0,0 4-39,-1 0 0,0 0 0,-3-18-1,-1 2-13,0 0-1,2-1 1,1 1-1,3-38 1,0 49 25,2-16 28,2-38-1,-6 62-24,-1-16 68,1-1 0,1 1 0,1 0-1,10-42 1,0 9 48,-9 37 61,8-26 0,-8 38-142,-1 1-1,0-1 0,1 1 0,0-1 1,0 1-1,1 0 0,-1 0 0,7-6 1,-2 4-17,0 0 0,1 0 0,0 1-1,0 0 1,0 1 0,0 0 0,1 1 0,17-6 0,-24 9-19,0 1 0,1 0 1,-1 0-1,0 1 0,0-1 0,0 1 0,1-1 0,-1 1 0,0 0 1,0 0-1,0 1 0,0-1 0,-1 0 0,1 1 0,0 0 0,0 0 1,-1 0-1,1 0 0,-1 0 0,0 0 0,4 4 0,-1 10 46,-3-8-23,-1-6-16,-1 0-1,1 0 0,0 0 1,-1 0-1,1 0 1,-1 0-1,0 0 1,1 0-1,-1 0 1,0 0-1,0 0 1,-1 0-1,1 0 1,0 0-1,-1 0 1,1 0-1,-1 0 1,-1 3-1,2-3-2,-1 2 3,-1 0 0,1-1 1,-1 1-1,1 0 1,-1-1-1,0 1 0,0-1 1,-1 0-1,1 0 0,-1 1 1,0-2-1,0 1 1,0 0-1,0 0 0,0-1 1,0 0-1,-6 3 0,-57 38-447,64-42 426,1-1 0,0 1 1,0 0-1,0 0 0,0 0 0,0-1 0,0 1 1,0 0-1,0 0 0,0 0 0,1 1 0,-1-1 1,0 0-1,1 0 0,-1 0 0,1 0 1,-1 1-1,1-1 0,-1 0 0,1 1 0,0-1 1,0 0-1,0 0 0,0 1 0,0-1 0,0 0 1,0 1-1,0-1 0,0 0 0,1 1 0,-1-1 1,0 0-1,1 0 0,-1 1 0,1-1 0,-1 0 1,2 2-1,3 4-54,0 0 0,0-1 0,1 0 0,13 11 0,-7-5 181,-8-8-29,0 0-1,-1 0 0,1 0 0,-1 1 1,5 9-1,-7-13-71,-1 0 0,1 0-1,-1 0 1,1 0 0,-1 0 0,0-1 0,0 2 0,1-1 0,-1 0 0,0 0 0,0 0 0,0 0 0,0 0-1,0 0 1,-1 0 0,1 0 0,0 0 0,0 0 0,-1 0 0,1 0 0,0 0 0,-1-1 0,1 1-1,-1 0 1,1 0 0,-1 0 0,0 0 0,1 0 0,-1-1 0,0 1 0,1 0 0,-1-1 0,0 1 0,0 0-1,0-1 1,0 1 0,0-1 0,-1 1 0,0 0-34,-1-1 0,0 1 0,0-1 0,1 1-1,-1-1 1,0 0 0,0 0 0,0 0 0,1-1 0,-1 1 0,-5-2 0,8 1-34,1 0 1,-1 0 0,1 0 0,-1 0-1,1 0 1,-1 0 0,1 0 0,-1 0-1,1 1 1,0-1 0,-1 0 0,1 0-1,0 1 1,0-1 0,-1 0 0,1 1-1,0-1 1,2 0 0,24-12-1782,-23 12 1655,2-1 85,1 0 1,-1 0-1,0 0 0,1 1 1,11 0-1,-12 0 101,-1 1-1,0-1 1,1 0 0,-1-1 0,5-1 0,-5 1 25,-1 1 0,1 0 1,0 0-1,8-1 0,-11 2 41,1 0 0,-1 0 0,0-1 0,0 1 0,1 1 0,-1-1 0,0 0 0,0 1 0,0-1 0,1 1 0,-1-1 0,0 1 0,0 0 0,0 0 0,0 0 0,0 0 0,-1 1 0,4 1 0,-4-2-45,-1-1-1,0 0 1,1 1-1,-1-1 1,0 1 0,1-1-1,-1 1 1,0-1-1,0 1 1,1-1 0,-1 1-1,0-1 1,0 1-1,0-1 1,0 1 0,0-1-1,0 1 1,0 0-1,0-1 1,0 2 0,1 3 21,1-1-19,1-1-1,0 1 1,-1-1-1,1 1 1,6 4-1,-7-6-19,0 0 0,0-1-1,0 1 1,0-1 0,0 0 0,0 1 0,0-1-1,1 0 1,-1 0 0,0-1 0,1 1 0,4 1-1,52-2-1081,-57-1 1071,-1 1-1,1 0 0,-1-1 0,1 1 1,0-1-1,-1 1 0,1-1 0,-1 0 0,1 0 1,-1 1-1,0-1 0,1 0 0,-1 0 1,2-2-1,-3 2 13,1 1 0,-1-1 1,0 1-1,0 0 0,1-1 0,-1 1 1,0-1-1,0 1 0,1-1 0,-1 1 1,0-1-1,0 0 0,0 1 0,0-1 1,0 1-1,0-1 0,0 1 0,0-1 1,0 1-1,0-1 0,0 0 0,0 1 1,0-1-1,0 1 0,-1-1 0,1 0 11,0 1-18,0 0 0,0 0-1,0 0 1,0 0 0,0-1-1,-1 1 1,1 0-1,0 0 1,0 0 0,0 0-1,0 0 1,0-1 0,-1 1-1,1 0 1,0 0-1,0 0 1,0 0 0,-1 0-1,1 0 1,0 0 0,0 0-1,0 0 1,-1 0-1,1 0 1,0 0 0,0 0-1,0 0 1,-1 0 0,1 0-1,0 0 1,0 0-1,0 0 1,-1 0 0,1 0-1,0 0 1,0 0 0,0 0-1,-1 0 1,-6 2 4,3 1 109,-1 0 1,1 0 0,0 1 0,1-1-1,-8 9 1,-3 3 312,7-8-299,1 1 0,0-1-1,0 1 1,1 0 0,0 0 0,1 1 0,0 0 0,0 0 0,-4 15 0,4-7-67,0 1 1,1 0 0,1 0-1,1 26 1,1-44-65,2 23-14,-2-22 14,0 0-1,0 0 1,1 0 0,-1 0-1,0 0 1,1 0-1,-1 0 1,1 0-1,0 0 1,-1 0 0,1 0-1,0-1 1,-1 1-1,1 0 1,0 0 0,0-1-1,0 1 1,1 0-1,9 6 94,-7-3-67,-5-3-75,1-27-901,1 17 437,-1 6 295,0 0 0,1-1 0,-1 1 0,-1 0 0,1 0 1,0-1-1,-1 1 0,-1-5 0,-8-16-442,7 19 373,1-1 0,0 1 0,0-1 0,0 0 0,0 0 0,1 0 0,0 0 0,0-7 0,1-15-950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7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5408,'0'74'3205,"0"-54"-3019,-1-10-120,1 1 0,0-1 1,1 0-1,2 12 0,6 4-76,-8-24 10,-1 0 1,1-1-1,-1 1 1,1-1 0,-1 1-1,1-1 1,0 0-1,0 1 1,0-1 0,0 0-1,0 1 1,0-1-1,0 0 1,0 0-1,1 0 1,-1 0 0,0 0-1,0 0 1,3 1-1,4 2 15,-5-2-53,1 0 1,0 0-1,0 0 0,0-1 0,0 1 0,0-1 0,0 0 0,0-1 0,0 1 0,0-1 0,0 1 1,0-1-1,0-1 0,1 1 0,-1 0 0,0-1 0,0 0 0,5-2 0,3-1-352,-1 0 0,0-1-1,0-1 1,20-12-1,-28 16 371,0-1 0,0 1 0,0 0 0,0-1 0,0 0 0,-1 0-1,1 0 1,2-5 0,-2 1 105,-5 5-54,-15 16 338,8-4-75,0 0-1,1 0 0,0 1 1,-8 15-1,-29 62 1718,36-72-1916,1 0 0,1 1 1,1 1-1,0-1 0,2 1 1,0 0-1,-2 18 1,-2 131-102,6-136-1535,-10-2 389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04-13T18:32:29.46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614 230 1472,'24'-35'475,"-4"8"-198,-18 25-204,1-1-1,-2 1 0,1-1 1,0 1-1,0-1 0,1-5 1,9-7 291,-11 14-315,1 0 0,-1 0 0,0 0 0,0 0 0,0-1 0,0 1 0,0 0 0,0-1 0,-1 1 0,1-1 0,0 1 0,-1-1 0,1 1 0,-1-1 0,1 1 0,-1-1 0,0 1 1,1-3-1,-1 3 38,0-1 0,0 1 0,0-1 0,1 1 0,-1-1 0,1 1 0,-1-1 0,1 1 0,1-3 0,2-10 264,-4 12-347,0 1-1,0-1 1,-1 0 0,1 0-1,0 1 1,-1-1 0,0 0-1,1 1 1,-1-1 0,0 1 0,0-1-1,1 1 1,-1-1 0,-1 1-1,1 0 1,-1-2 0,-1 0-5,0 0 0,-1 1 0,1-1 0,-1 1 0,1 0 0,-7-3 0,-2 1-18,-1-1 1,-27-4-1,30 7 19,0 1 0,0 0 0,0 0 0,-14 2 0,2 0 0,-2-1 5,0 0 1,0 2-1,0 0 0,0 2 1,1 0-1,-36 13 0,52-15-25,0 1 0,0 0 0,1 0 0,-1 0-1,1 1 1,-1 0 0,1 1 0,-10 8 0,14-10 2,-1-1 1,1 1-1,0 0 1,0 0-1,0 0 1,0 1-1,1-1 1,-1 0-1,1 1 1,0-1-1,0 1 1,0-1-1,0 1 1,0-1-1,1 1 1,0 0-1,0-1 1,0 1-1,0 0 1,0-1-1,1 1 1,0-1-1,0 1 1,1 4-1,3 5 33,1 0 1,0-1-1,0 0 0,1 0 0,11 13 0,5 3-10,1-1 0,47 41 1,-6-8 64,26 46 144,-82-95-167,-7-9-29,0 0 0,0 0 0,-1 0 0,1 1 0,0-1 0,-1 1 0,0-1 0,1 1 0,-1 0 0,0-1 0,0 1 0,-1 0 0,1 0 0,-1 0 0,1-1 0,-1 1 0,0 0 0,0 0 0,0 0 0,0 0 0,-1 0 0,1-1 0,-2 7 0,0-6 4,1 1 0,0 0 0,-1-1 0,0 1 0,1-1 0,-2 1 0,1-1 0,0 0 0,0 0 0,-1 0 0,0 0 0,0 0 0,0-1 0,0 1 0,0-1 0,0 0 0,0 0 0,-7 3 0,-4 1 90,0-1 0,-1-1 0,-22 5 0,26-7-8,-32 9 118,26-7-162,-1 1 0,1-2-1,-1-1 1,1 0-1,-1-1 1,0 0 0,-21-3-1,20-2-61,-20-4 0,-14-4-5,35 9 35,11 3-21,1-1 1,-1-1-1,0 1 1,1-1-1,-1 0 1,-7-4-1,10 4-53,1 1-1,-1-1 0,1 0 1,-1-1-1,1 1 0,0 0 0,0-1 1,0 0-1,0 0 0,-2-3 1,4 5 27,1 0 1,-1 0 0,1 0-1,-1 0 1,1 0 0,0 0 0,0-1-1,-1 1 1,1 0 0,0 0-1,0 0 1,0 0 0,0 0-1,0-1 1,0 1 0,1-1 0,-1 0-33,1 0 1,0-1 0,0 1 0,0 0 0,0 0 0,0 0 0,1 1 0,-1-1 0,0 0 0,4-3-1,21-18-1874,3 6 512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144 239 896,'9'-4'112,"-8"4"-87,1-1 0,0 1 1,0-1-1,0 0 0,-1 0 1,1 0-1,0 0 0,-1 0 1,1 0-1,-1-1 1,2-1-1,0 1 55,0 1 1,0-1-1,-1 1 1,1 0-1,0 0 1,0 0 0,0 0-1,1 0 1,-1 0-1,0 1 1,0 0-1,0 0 1,0-1-1,7 2 1,-9-1-52,4-2 249,4-8-28,-9 10-247,0 0 1,0 0-1,0 0 0,1 0 0,-1 0 0,0 0 1,0 0-1,0 0 0,0 0 0,0 0 0,0 0 0,0 0 1,0 0-1,0-1 0,0 1 0,0 0 0,1 0 1,-1 0-1,0 0 0,0 0 0,0 0 0,0 0 0,0 0 1,0-1-1,0 1 0,0 0 0,0 0 0,0 0 0,0 0 1,0 0-1,0 0 0,0 0 0,0-1 0,0 1 1,0 0-1,0 0 0,0 0 0,0 0 0,0 0 0,0 0 1,-1 0-1,1 0 0,0-1 0,0 1 0,0 0 1,0 0-1,0 0 0,0 0 0,0 0 0,0 0 0,0 0 1,0 0-1,0 0 0,-1 0 0,1 0 0,0 0 1,-2-2 58,0-1-37,0 1 1,0-1 0,-1 1-1,1 0 1,-1 0 0,0 0-1,0 0 1,-3-2 0,-1 3-11,1 0-1,0 0 1,0 1 0,-11 0-1,6 0 78,8 0-62,0 1 0,0-1 0,0 0 0,0 1-1,1-1 1,-1 1 0,0 0 0,-5 2 0,-6 2 85,-7-1 10,-15 5 27,34-8-136,-1-1 1,1 1-1,0 1 1,0-1-1,0 0 0,0 0 1,0 1-1,0-1 1,0 1-1,0 0 1,1-1-1,-4 5 1,1 0-3,0 1 0,0-1 0,1 1 0,-1 0 0,-3 13 0,7-18-18,-1 0 0,1 1 0,-1-1 0,1 1-1,0-1 1,0 0 0,0 1 0,0-1 0,0 1-1,1-1 1,-1 1 0,1-1 0,-1 0 0,1 1 0,0-1-1,0 0 1,0 0 0,0 0 0,1 0 0,-1 0-1,1 0 1,-1 0 0,2 2 0,2 0 45,0 0-1,0-1 1,0 1 0,0-1-1,0 0 1,1-1 0,-1 1-1,9 1 1,-1 0-24,0-1-1,18 3 1,0-4-17,43-1 0,-38-2 0,-33 1-2,42 1 65,1-3 0,76-11 0,-68 2 78,104-35 0,-152 43-100,1-1-1,-1 1 1,1-1 0,-1 0-1,0-1 1,-1 0 0,9-8-1,-14 13-38,0 0-1,0 0 0,0 0 0,0 0 0,0 0 0,0 0 0,1 0 0,-1 0 0,0 0 0,0 0 0,0 0 0,0 0 0,0 0 0,0-1 0,0 1 0,0 0 0,0 0 0,0 0 0,0 0 0,0 0 0,0 0 0,0 0 0,0 0 0,0 0 0,1-1 0,-1 1 0,0 0 0,0 0 0,0 0 0,0 0 0,0 0 0,0 0 0,-1 0 0,1-1 1,0 1-1,0 0 0,0 0 0,0 0 0,0 0 0,0 0 0,0 0 0,0 0 0,0 0 0,0-1 0,0 1 0,0 0 0,0 0 0,0 0 0,0 0 0,0 0 0,-1 0 0,1 0 0,0 0 0,0 0 0,0 0 0,0 0 0,-10-10 15,10 10-16,0 0 0,0-1 0,-1 1-1,1 0 1,0 0 0,0 0 0,0 0 0,-1-1-1,1 1 1,0 0 0,-1 0 0,1 0-1,0 0 1,0 0 0,-1 0 0,1 0 0,0 0-1,0 0 1,-1 0 0,1 0 0,0 0 0,-1 0-1,1 0 1,0 0 0,-1 0 0,-9-1-65,4 0 54,0 1-1,0 0 1,0 0 0,0 0 0,0 0 0,0 1-1,-8 2 1,2 7-80,11-10 79,1 0-1,-1 1 0,1-1 0,0 1 0,-1-1 0,1 0 0,-1 0 0,1 1 0,-1-1 0,1 0 0,-1 0 0,0 0 0,1 1 0,-1-1 0,1 0 0,-1 0 0,1 0 0,-1 0 0,1 0 0,-2 0 0,-3 0-77,4 1 78,0 0 1,0-1-1,0 1 1,0 0-1,0 0 1,0 0-1,0 0 0,0-1 1,1 1-1,-1 0 1,-1 2-1,0 9 39,2-11-16,0-1 0,0 1 0,0 0 1,1-1-1,-1 1 0,0-1 0,1 1 1,-1 0-1,0-1 0,1 1 0,-1-1 0,1 1 1,-1-1-1,1 0 0,-1 1 0,1-1 1,-1 1-1,1-1 0,-1 0 0,1 1 0,-1-1 1,1 0-1,0 0 0,-1 1 0,1-1 1,0 0-1,-1 0 0,2 0 0,9-4-41,-10 3 11,1 1 0,-1-1 0,0 0 0,1 1 1,0-1-1,-1 1 0,1-1 0,-1 1 0,4 0 1,-2-1-46,0 1 1,0-1 0,0 0-1,0 0 1,0 0 0,-1 0-1,1-1 1,0 1 0,0-1-1,-1 0 1,3-1 0,13-8-217,-1 9 36,-3 0 24,-7-2 159,8-3-21,-15 7 83,0 0-1,1 0 0,-1 0 1,0 0-1,1 0 1,-1 1-1,0-1 1,1 0-1,-1 0 1,0 0-1,1 0 1,-1 0-1,0 1 1,0-1-1,1 0 0,-1 0 1,0 0-1,0 1 1,1-1-1,-1 0 1,0 1-1,0-1 1,0 0-1,0 0 1,1 1-1,-1-1 1,0 0-1,0 1 0,0-1 1,0 0-1,0 1 1,0-1-1,0 0 1,0 1-1,0-1 1,0 0-1,0 1 1,0-1-1,0 0 1,0 1-1,0-1 0,0 1 1,0 1 143,2 15 85,0-10-218,-1-4 11,0 1-1,0-1 1,0 1 0,0-1 0,1 1-1,0-1 1,0 0 0,-1 1 0,2-1-1,-1 0 1,0 0 0,6 4 0,-1-2-4,0-1 0,0-1 1,1 1-1,0-1 0,-1-1 1,1 1-1,0-1 0,1-1 1,-1 0-1,0 0 0,0 0 1,1-1-1,-1 0 0,0-1 1,12-1-1,13-8-215,7 3-70,-33 4 140,0 0-1,-1 0 1,8-5 0,26-13-276,-27 16 452,-9 4-8,0 0-1,-1-1 1,1 1-1,0-1 1,-1 0 0,1 0-1,-1 0 1,1-1 0,-1 1-1,5-6 1,3-2 27,-6 6-57,0-1 0,0 0 0,-1 0-1,1 0 1,-1 0 0,0-1 0,3-6 0,1-18 26,-6 20-17,0 1-1,5-14 1,-2 12 5,-3 8-14,-1-1 0,0 1 1,1-1-1,-1 1 0,0-1 0,-1 0 1,1 0-1,-1 1 0,0-1 1,0-6-1,0-59 272,0 60-260,0 26 487,1-6-388,-2 0 0,1-1 0,-2 1-1,1 0 1,-1 0 0,-7 19 0,6-21-75,0 1 1,0-1-1,1 1 0,1 0 0,0 0 1,0 13-1,0-11-13,0 1 0,0 0 1,-4 12-1,3-15-12,0 1 0,-1 19-1,3-17 32,0-8-21,-1 0 1,1 0-1,1 0 1,-1 0-1,2 8 0,-2-13-32,1 1 0,-1 0-1,0-1 1,0 1-1,1-1 1,-1 1-1,0-1 1,1 1-1,-1-1 1,0 1-1,1-1 1,-1 0-1,1 1 1,-1-1-1,1 1 1,-1-1-1,1 0 1,-1 1-1,1-1 1,0 0-1,0 1-11,0-1 0,0 0 1,0 0-1,1 0 0,-1 0 0,0 0 0,0-1 0,0 1 0,0 0 0,0 0 1,0-1-1,0 1 0,0-1 0,2 0 0,16-10-755,-1-1 0,0-1 0,-1-1 1,23-22-1,-7-4-460,8-3 443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3648,'12'0'1393,"-24"0"2302,14 3-3210,9 8-106,-8-9 1749,0 1-2022,11 8-36,-1-5-12,-8 0-29,-5-5-26,0-1 0,0 1 0,1-1 0,-1 1 0,0-1 0,1 0 0,-1 1 0,0-1 0,1 1 0,-1-1-1,1 0 1,-1 1 0,0-1 0,1 0 0,-1 0 0,1 1 0,-1-1 0,1 0 0,-1 0 0,1 0 0,-1 0 0,1 1 0,-1-1 0,1 0-1,-1 0 1,1 0 0,-1 0 0,1 0 0,-1 0 0,1 0 0,0-1 0,816 1 1149,-814 0-1077,13 0 1098,-16 3-1141,0-1-59,-1 0 0,1 0 1,0-1-1,-1 1 0,0 0 1,1 0-1,-1-1 0,0 1 0,0 0 1,-2 2-1,-2 4 22,-6 15-8,8-18-1,-2 0-7,4-3 5,-1-1 0,1 1-1,-1 0 1,1 0 0,0 0-1,0 0 1,0 0 0,0 0-1,0 0 1,0 1 0,0-1-1,0 3 1,-6 15-38,4-14 52,-2 0 1,1 0 0,-1-1 0,0 1 0,-5 4 0,-18 19 8,16-11-36,-20 34 1,8-10 31,-3 2 56,1 0 10,-49 62 1,48-76-52,11-12 6,1 0 0,-20 31 0,24-29-8,-5 9 0,-8-6-9,9-10-3,-9 17 60,-1-11 133,14-3 6,-11 0 149,15-5-170,7-11-174,-1 0 0,1 1 0,0-1 0,0 1 0,-1-1 0,1 1 0,0-1 0,-1 0 0,1 1 0,-1-1 0,1 0 0,0 1 0,-1-1 0,1 0 0,-1 0 0,1 0 0,-1 1 0,1-1 0,-1 0 0,1 0 0,-1 0 0,1 0 0,-1 0-1,1 0 1,-1 0 0,1 0 0,-1 0 0,1 0 0,-1 0 0,1 0 0,-2 0 0,1 0 8,-1 0 0,0-1 0,0 1 0,0 0 0,0-1 0,0 0 0,0 1 0,0-1 0,1 0 0,-1 0 0,0 0 0,1 0 0,-1 0 0,0 0 0,1 0 0,0-1-1,-1 1 1,1-1 0,0 1 0,-1-1 0,1 1 0,0-1 0,0 0 0,-1-3 0,-2-5 36,0 0 0,1 0 0,-4-17 0,0-2 19,-3-5 5,1 0 0,-8-64 0,17 98-75,-4-26-14,-2 0 0,-2 1 0,-11-29 0,-39-75-148,14 57 22,39 65 75,-1-1 19,5 7 30,0-1 0,0 1 1,0-1-1,0 1 1,0-1-1,0 0 1,0 1-1,1-1 0,-1 0 1,1 0-1,-1 1 1,0-5-1,-1 1-59,-26-39-198,26 41 197,2 0 27,0-7-27,-1 9 73,1 1 0,0 0 1,0 0-1,0 0 0,0 0 0,0 0 0,0 0 0,0 0 0,0 0 0,0 0 1,0 0-1,0-1 0,0 1 0,0 0 0,0 0 0,0 0 0,0 0 1,0 0-1,0 0 0,0 0 0,0 0 0,1 0 0,-1 0 0,0-1 0,0 1 1,0 0-1,0 0 0,0 0 0,0 0 0,0 0 0,0 0 0,0 0 0,0 0 1,0 0-1,0 0 0,0 0 0,0 0 0,1 0 0,-1 0 0,0 0 0,0 0 1,0 0-1,0 0 0,0 0 0,0 0 0,0 0 0,0 0 0,0 0 1,0 0-1,1 0 0,-1 0 0,0 0 0,0 0 0,0 0 0,0 0 0,0 0 1,47 0-3285,-31 0 1644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3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2912,'0'0'18,"0"0"0,0 0 1,0 0-1,-1 1 0,1-1 1,0 0-1,0 0 0,0 0 0,0 0 1,0 0-1,0 0 0,0 0 1,0 0-1,-1 0 0,1 0 0,0 0 1,0 0-1,0 1 0,0-1 0,0 0 1,0 0-1,-1 0 0,1 0 1,0 0-1,0 0 0,0 0 0,0 0 1,0 0-1,0 0 0,-1 0 0,1-1 1,0 1-1,0 0 0,0 0 1,0 0-1,0 0 0,0 0 0,0 0 1,-1 0-1,1 0 0,0 0 1,0 0-1,0 0 0,0 0 0,0 0 1,0-1-1,0 1 0,0 0 0,0 0 1,0 0-1,0 0 0,0 0 1,-1 0-1,1 0 0,0-1 0,0 1 1,0 0-1,0 0 0,0 0 1,0 0-1,0 0 0,0 0 0,0-1 1,0 1-1,0 0 0,0 0 0,0 0 1,-12 15 546,5-4-336,1 0 0,-6 14 1,9-17-127,1 0 0,0 1 0,-1 9 0,-6 24 82,-10 13-89,10 0-48,7-38-21,-6 23-1,-4 0 14,3-11-3,1 0-1,-4 32 1,-2 39-80,12-58 176,-1-1 17,-2-20-3,3-16-263,1 1 0,0-1 0,0 1 0,0-1 0,1 9-1,0-2-421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2720,'-12'12'891,"9"-9"-353,4-3-528,-1 0-1,0 0 1,0 0-1,0 0 1,0 1 0,0-1-1,0 0 1,0 0-1,0 0 1,1 0-1,-1 1 1,0-1 0,0 0-1,0 0 1,0 0-1,0 0 1,0 1-1,0-1 1,0 0-1,0 0 1,0 0 0,0 1-1,0-1 1,0 0-1,0 0 1,0 0-1,-1 0 1,1 1 0,0-1-1,0 0 1,0 0-1,0 0 1,0 1-1,0-1-9,-1 0-1,1 1 0,0-1 0,0 0 1,0 0-1,0 1 0,0-1 0,0 0 1,-1 1-1,1-1 0,0 0 0,0 1 1,0-1-1,0 0 0,0 1 0,0-1 0,0 0 1,1 1-1,-1-1 0,0 0 0,0 1 1,0-1-1,0 0 0,0 1 0,0-1 1,1 0-1,-1 0 0,0 1 0,0-1 1,0 0-1,1 0 0,-1 1 0,0-1 1,1 0-1,2 3 6,0-1 1,0 1-1,1-1 1,-1 0-1,1-1 1,0 1-1,-1-1 0,1 1 1,0-1-1,5 1 1,2 0 36,0 0 0,20-1 1,27 0 4,70-4-68,-90-1 122,-8 0-10,33 0 0,-27 3-91,1-2 0,42-9 0,-76 11 30,0 0-1,1 0 1,-1-1-1,0 1 1,0-1 0,0 1-1,0-1 1,2-2 0,10-5 284,-14 9-304,0-1-1,-1 1 1,1 0 0,0-1-1,0 1 1,0-1-1,-1 1 1,1 0 0,0-1-1,-1 0 1,1 1-1,0-1 1,-1 1 0,1-1-1,-1 0 1,1 1-1,-1-1 1,1 0-1,-1 0 1,0 1 0,1-1-1,-1 0 1,0 0-1,0 0 1,1 0 0,-1 1-1,0-1 1,0 0-1,0 0 1,0 0 0,0 0-1,0 0 1,0 1-1,-1-2 1,1-3-15,-2 0-107,1 5 101,0-1 4,1 0-1,-1 0 0,1 1 0,-1-1 0,0 0 0,0 1 1,1-1-1,-1 1 0,0-1 0,0 1 0,0-1 1,0 1-1,1-1 0,-1 1 0,0 0 0,0-1 0,0 1 1,0 0-1,0 0 0,0 0 0,0 0 0,0 0 1,0 0-1,0 0 0,0 0 0,0 0 0,-1 1 0,-24 13 515,23-9-554,0-1 0,1 1 0,-1 0 0,-1 5 0,0 14-304,-2-10 220,5-13 126,0 0 0,1 1 0,-1-1-1,1 0 1,-1 1 0,1-1 0,-1 1 0,1-1-1,0 1 1,0-1 0,0 1 0,0-1 0,0 1-1,0-1 1,0 1 0,0-1 0,1 3 0,0-1 19,0-1 0,-1 0 0,1 0 0,1 1 0,-1-1 0,0 0 0,0 0 0,1 0 0,-1 0 0,1-1 1,0 1-1,0 0 0,-1-1 0,1 1 0,0-1 0,0 1 0,0-1 0,1 0 0,-1 0 0,0 0 0,0 0 1,1-1-1,-1 1 0,0 0 0,1-1 0,-1 0 0,3 1 0,7-5 11,-5 1-23,-1 1-19,-1 2 1,0-1-1,1 0 0,-1 1 1,7 0-1,16-1-144,5-9-79,-15 8 17,-11 1 123,0 0 0,-1-1 1,1 1-1,0-1 0,10-5 0,-5 2 25,0 0-1,21-4 1,-7 2 3,-23 6 76,0 0 1,0 0 0,0 0-1,1 0 1,-1 1 0,0 0-1,0 0 1,0 0 0,0 0-1,5 1 1,15 0 125,-17 0-81,0 0 1,-1 0 0,1 0-1,-1 1 1,1-1 0,-1 1-1,0 1 1,10 4-1,-7-2 2,1-1-1,-1-1 1,1 1-1,12 2 1,63 8 55,-68-12-80,0-1 1,25-1-1,-12-1 7,59-6 114,7 0-379,-73 6 83,-1-1-1,34-7 1,-29 6 28,-23 3 114,0 0-1,0 0 1,-1-1-1,1 1 1,0-1 0,0 1-1,0-1 1,-1 0 0,1 0-1,0 0 1,-1-1 0,1 1-1,4-4 1,-7 5 5,1 0 1,-1-1-1,0 0 1,1 1-1,-1-1 1,0 1-1,1-1 1,-1 1 0,0-1-1,1 0 1,-1 1-1,0-1 1,0 0-1,0 1 1,0-1-1,0 0 1,0 0-1,0 1 0,0-1 0,0 1 0,0 0 0,0 0 0,1 0 0,-1 0 0,0 0 0,0 0 0,0 0 0,0 0 0,0 0-1,0 0 1,0 0 0,0-1 0,0 1 0,0 0 0,-1 0 0,1 0 0,0 0 0,0 0 0,0 0 0,0 0 0,0 0 0,0 0 0,0 0 0,0 0 0,0 0 0,0 0 0,0-1-1,0 1 1,0 0 0,0 0 0,0 0 0,0 0 0,0 0 0,0 0 0,0 0 0,-1 0 0,1 0 0,0 0 0,0 0 0,0 0 0,0 0 0,0 0 0,0 0 0,0 0-1,0 0 1,0 0 0,0 0 0,0 0 0,-1 0 0,1 0 0,0 0 0,0 0 0,0 0 0,0 0 0,-1 0 2,1 1 0,-1-1 0,0 0 1,1 0-1,-1 1 0,0-1 0,1 0 0,-1 1 0,1-1 0,-1 0 1,1 1-1,-1-1 0,1 1 0,-1-1 0,1 1 0,-1-1 1,1 1-1,0 0 0,-1-1 0,1 1 0,0-1 0,-1 1 1,1 0-1,0-1 0,0 1 0,0 0 0,-1-1 0,1 1 1,0 0-1,0-1 0,0 1 0,0 1 0,0 36 155,1-18-64,-1 3-45,-1 5 117,4 31 1,2-29-66,-2-13-10,-1 1 0,0 19 1,-2-24-41,1 0 0,0 0 0,1 0 0,0 0 0,7 20 0,-6-24 34,0 0 1,-1 0-1,0 1 1,0-1 0,0 13-1,-2-5 180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2656,'0'-14'1184,"28"28"-1024,-13-14 416,13 14-352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64,'-14'0'32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96 1664,'0'-24'528,"2"15"-325,0 5-53,0 0 0,0-1 1,-1 1-1,0 0 1,0-1-1,0 1 0,0-1 1,0 1-1,-1-9 1,1 2 903,-4 22-700,-13 23-200,-23 72 1,-18 82-139,43-150 42,2-17 204,10-11-170,2-9-84,0-1 0,0 1 1,0-1-1,0 1 1,0 0-1,0-1 1,0 1-1,0-1 0,-1 1 1,1 0-1,0-1 1,0 1-1,0-1 0,-1 1 1,1-1-1,0 1 1,-1-1-1,1 1 0,0-1 1,-1 1-1,1-1 1,-1 1-1,1-1 1,-1 0-1,1 1 0,-1-1 1,1 1-1,-1-1 1,1 0-1,-1 0 0,1 1 1,-1-1-1,1 0 1,-1 0-1,-1 0 0,2 0 1,0 0-1,0 0 1,0 0-1,-1 0 0,1 0 1,0 0-1,0 0 0,0-1 1,0 1-1,0 0 0,-1 0 1,1 0-1,0 0 0,0-1 1,0 1-1,0 0 1,0 0-1,0 0 0,0-1 1,0 1-1,0 0 0,0 0 1,-1 0-1,1-1 0,0 1 1,0 0-1,0 0 0,0 0 1,0-1-1,0 1 0,1 0 1,-1 0-1,0 0 1,0-1-1,0 1 0,0 0 1,0 0-1,0-1 0,2-6 136,8-10-22,-8 9-193,3-7-135,16-7-23,-10 6 137,-10 13 75,1 0 1,0 0 0,-1 0 0,1 1-1,1-1 1,-1 1 0,0-1 0,1 1-1,-1 0 1,1-1 0,0 1-1,-1 1 1,5-3 0,2-1-55,1 0 0,1 1 0,-1 0 0,0 1 0,1 0 0,15-2 0,-22 4 55,1 1 1,-1 0 0,1 0-1,-1 1 1,1-1-1,-1 1 1,1 0 0,-1 0-1,0 1 1,0-1-1,1 1 1,-1 0-1,0 0 1,0 0 0,-1 0-1,1 1 1,0 0-1,-1 0 1,4 3 0,-4-4 22,-1 0 1,0 0 0,0 1-1,0-1 1,0 0 0,0 1 0,-1-1-1,1 1 1,-1-1 0,0 1 0,1 0-1,-1 0 1,0 0 0,-1 0 0,1 0-1,0-1 1,-1 1 0,0 0-1,0 5 1,1 5 54,0-8-35,-1-1 0,0 0 0,1 1-1,-2-1 1,1 0 0,0 1 0,-1-1 0,0 0 0,0 1 0,-2 5-1,-19 9 582,3 5-149,15-20-382,0-1 0,0 1-1,-1-1 1,1 0 0,-6 3 0,8-5-63,0 0 0,0-1 0,0 1 1,0 0-1,0 0 0,0-1 0,0 1 0,0-1 1,0 0-1,0 0 0,-1 0 0,1 0 0,0 0 1,0 0-1,-2-1 0,0 0 2,0-1 0,0 0 0,0 0 0,0-1 0,0 1 0,1-1 0,-1 0 0,1 0 0,-4-4 0,2-9-2,3 8-49,1 6 11,0 0 1,1 0-1,-1 0 1,0 0-1,1 0 0,0 0 1,-1 0-1,1 0 1,0 0-1,0 0 1,0 0-1,0 0 1,1 0-1,-1 0 0,0 0 1,1 0-1,0 0 1,0-3-1,0 3 13,0 0-22,0-1 0,1 1 0,-1-1 0,1 1 0,-1 0 0,1-1 0,0 1 0,0 0 0,0 0 0,0 0 0,0 1 0,0-1 0,0 0 1,1 1-1,-1-1 0,1 1 0,-1 0 0,1 0 0,-1 0 0,1 0 0,0 0 0,3 0 0,7-1-60,0 0 1,0 1-1,18 1 1,-21 0 63,-10 0 29,23-1-81,1 2 0,0 0 0,-1 1 0,37 9-1,32 9-53,-55-14 260,-19-5-44,-16-1-45,0 0 0,0 0 0,-1 0 0,1 0 0,0 0 0,0 0 0,-1 1 0,1-1 0,0 1 0,-1-1 0,1 1 0,2 0 0,-1 2 87,1 0 74,3-9-82,-7 6-113,2-2 78,1-12-128,-2 12 26,0 1 0,1-1 0,-1 1 0,1 0 0,-1 0 0,1 0 0,0 0 0,-1 0 0,1 0 0,0 0 0,0 0 0,0 1 0,0-1 0,0 1 0,-1-1 0,1 1-1,0 0 1,0 0 0,3 0 0,1-1-6,0 1 1,-1 1-1,1-1 0,-1 1 0,11 2 0,-15-3 21,1 1-1,-1-1 0,1 1 0,-1 0 0,1 0 1,-1 0-1,0 0 0,1 0 0,-1 0 0,0 0 1,0 0-1,1 0 0,-1 1 0,0-1 0,0 0 1,0 2-1,1 1-12,0 0 0,-1 0 0,0 0 0,2 7 0,-1-2-9,9 24-18,-8-25 59,0-1 0,4 17 0,-5-3 4,-1 0-1,-1 29 0,-1-14 14,0-20 23,-1 1 0,0-1 0,-1 0 0,-1-1 0,-11 28 1,-1 8 135,13-39-175,-1 0 0,0 0 0,-1 0 0,0 0 0,-1-1 0,-12 18 0,14-23-26,-6 7-61,-12 22 1,-1 22-50,12-38 86,-1-1 0,0 0 0,-25 25 0,-13 19 175,37-43-117,7-9 167,-2 0-1,-13 16 0,17-23-87,0 1 0,0-1-1,0 0 1,0-1 0,0 1-1,0-1 1,-1 1 0,1-2-1,-1 1 1,-7 2 0,10-4-45,-18 4 456,19-4-487,0 0 0,0 0-1,0 0 1,0 0 0,0 0-1,0-1 1,0 1 0,0 0 0,0 0-1,0-1 1,0 1 0,0 0-1,0-1 1,0 1 0,0-1 0,1 0-1,-1 1 1,0-1 0,0 1-1,1-1 1,-2-1 0,0-3-3,0 0 0,0 0 1,0 0-1,0 0 0,1-1 1,0 1-1,0 0 0,0-10 1,1 5-9,-1 0-1,2 1 1,0-1 0,3-16 0,3 2-35,2 0 1,1 1 0,18-32-1,-17 36-31,1 1 0,1 0 0,24-26 0,50-39-477,-78 75 446,63-57-1271,-51 49 873,29-15-1,-50 31 483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24 1728,'0'0'560,"-4"-3"-331,0 2-208,2-1-26,-1 1-1,0-1 0,0 1 0,0 0 0,1 0 1,-1 1-1,0-1 0,0 0 0,0 1 0,-3 0 1,3-1-2,0 1 1,0 0-1,0-1 1,1 1-1,-1-1 0,-5-2 1,-10-1 89,-1 8-5,9-1-7,-7 2 163,6-2-11,-1 0 0,0-1 0,-19 2 0,29-4-197,0 0 1,0 0 0,0 1 0,1-1-1,-1 1 1,0-1 0,0 1 0,0 0 0,1 0-1,-1 0 1,-3 2 0,5-3-22,-1 0-1,1 0 1,0 1 0,-1-1-1,1 0 1,0 0 0,-1 1-1,1-1 1,-1 0 0,1 1-1,0-1 1,0 0 0,-1 1-1,1-1 1,0 1 0,0-1-1,-1 1 1,1-1 0,0 0-1,0 1 1,0-1 0,0 1-1,0-1 1,0 1 0,0-1-1,0 1 1,0-1 0,0 1-1,0-1 1,0 1 0,0-1-1,0 1 1,0-1 0,0 1-1,1-1 1,-1 0 0,0 1-1,0-1 1,0 1 0,1-1-1,-1 1 1,29 16 640,-7-5-720,11 7-90,-2 4-37,-17-15 149,-10-6 65,0-1 0,-1 1 0,0 0 0,1 1 0,-1-1 0,4 4 0,-6-4 27,1-1 0,-1 1 1,0 0-1,0 0 0,0 0 0,0 0 1,0 0-1,0 0 0,-1 0 0,1 0 1,-1 0-1,1 0 0,-1 0 0,0 1 1,0-1-1,0 2 0,0 0 92,1-2-77,-1 0 0,0-1 0,0 1 1,0 0-1,-1 0 0,1-1 1,0 1-1,-1 0 0,1-1 1,-1 1-1,1-1 0,-1 1 0,0 0 1,0-1-1,0 0 0,0 1 1,0-1-1,0 1 0,0-1 1,0 0-1,0 0 0,0 0 1,-1 0-1,-2 2 0,-1 1 63,-1 1-21,1-1 0,-1 0 0,0 0 0,0-1 0,0 0 0,0 0 0,-1 0 0,-9 2 0,2-3 84,0-1 0,-21-1 0,17-1-74,14 2-85,0-2 1,0 1 0,0 0-1,0-1 1,-1 0 0,1 0-1,0 0 1,0 0 0,-5-3-1,7 3-72,0 0-1,0-1 1,1 1-1,-1-1 1,0 1-1,1-1 1,-1 1-1,0-1 1,1 0-1,0 0 0,0 0 1,-1 0-1,1 0 1,0 0-1,-1-4 1,0-11-493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58 229 3648,'0'2'152,"0"0"0,0-1 0,-1 1 0,1 0 0,-1 0-1,0-1 1,1 1 0,-1 0 0,0-1 0,-1 3 0,1-3-104,0 1 0,0 0 0,1-1-1,-1 1 1,0 0 0,1 0 0,-1 0 0,1 0 0,-1 0-1,1 2 1,0-3-32,0 1-1,0-1 1,-1 1 0,1-1-1,0 0 1,-1 1-1,1-1 1,-1 0 0,1 1-1,-1-1 1,0 0-1,0 2 1,-5 9 37,4-5 23,1 1-1,0 0 1,1-1-1,0 1 1,1 13 0,0 5 62,-1-8-164,0-4-22,0 0 0,-3 21-1,0-23 53,-1 9 24,9 20 20,-9-3 10,1-26 81,2 0 0,-1 12 0,2-23-119,0 1 0,0-1 1,0 1-1,0-1 0,-1 1 0,1-1 0,-1 0 0,1 1 0,-1-1 1,0 1-1,1-1 0,-1 0 0,0 1 0,0-1 0,0 0 0,0 0 1,-2 2-1,3-4-11,0 0 0,-1 0 1,1 0-1,0 0 0,-1 0 1,1 0-1,0 0 0,0 0 1,0 0-1,0 0 0,-1 0 1,2 0-1,-1 0 0,0 0 1,0-1-1,0-10 114,-1 3-110,1-1 0,0 1 0,1 0 0,0-1 0,1 1 0,0 0 0,0 0 0,5-14 0,6-8-109,-11 25 77,0 1 0,0-1 0,0 1 0,1-1 0,0 1 0,0 0 0,0 0 0,7-7 0,-3 5 9,-4 5 4,0-1 0,0 0-1,0 0 1,-1 0 0,3-5-1,-2 3-58,-3 4 58,0 1 1,0-1 0,0 1 0,1-1 0,-1 1 0,0 0-1,0-1 1,0 1 0,1 0 0,-1-1 0,0 1 0,0 0-1,1-1 1,-1 1 0,0 0 0,1-1 0,-1 1 0,0 0-1,1 0 1,-1-1 0,0 1 0,1 0 0,-1 0 0,0 0-1,1-1 1,-1 1 0,1 0 0,-1 0 0,1 0-1,-1 0 1,0 0 0,1 0 0,-1 0 0,1 0 0,0 0-1,1 0-105,-2 3-80,0 4 180,1-4-2,-1 0 1,0 0 0,0 1-1,0-1 1,0 0-1,-1 0 1,1 0 0,-2 5-1,-3-1 10,4-6 6,0 1-1,1-1 0,-1 0 1,0 1-1,1-1 0,-1 0 1,0 1-1,1-1 0,0 1 1,-1-1-1,1 1 0,0-1 0,0 1 1,0 2-1,0 3 36,1 1-1,1-1 1,-1 0-1,6 14 1,-6-19-28,0 2 28,0-1-1,0 1 1,1-1-1,0 0 1,0 0-1,0 1 1,0-1 0,0 0-1,0-1 1,6 6-1,-5-5 26,-2-2-32,1-1 0,-1 1 0,0-1 0,1 1-1,-1-1 1,0 0 0,1 0 0,-1 0 0,0 0 0,1 0 0,-1 0-1,1 0 1,-1 0 0,0 0 0,1 0 0,-1-1 0,0 1 0,1-1 0,1 0-1,11-25 131,45-72 64,-57 95-212,0 0-1,0-1 1,0 1 0,2-8-1,-4 10-16,0-1 0,1 1-1,-1 0 1,0-1 0,1 1-1,0 0 1,-1 0 0,1-1 0,0 1-1,0 0 1,-1 0 0,1 0-1,0 0 1,0 0 0,0 0 0,0 0-1,1 0 1,-1 1 0,2-2-1,1 0-43,-2 0 0,1 1 0,-1 0 0,1-1 1,-1 1-1,1 0 0,0 1 0,-1-1 1,1 0-1,0 1 0,0-1 0,-1 1 1,1 0-1,0 0 0,0 0 0,-1 0 1,1 1-1,0-1 0,4 2 0,2 3 64,-1-1-1,-1 2 1,1-1-1,-1 1 0,0 0 1,12 12-1,-17-15 3,4 4 56,1-1 0,0 0 0,0 1 0,0-2 0,1 1 0,0-1 0,0-1 0,0 1 0,12 3 0,3 2 11,-19-7-68,1-1 1,0 0 0,0 0-1,0 0 1,0 0-1,0-1 1,1 0-1,-1 0 1,0 0-1,0-1 1,1 0 0,10-1-1,-4-2-55,0-1 1,0 0-1,20-11 0,-29 14 18,0-1-1,0 0 0,-1 0 1,1 0-1,-1 0 0,3-3 1,8-5-94,-12 9 106,0 1 1,0-1 0,0 1-1,-1-1 1,1 0 0,0 1-1,0-1 1,0 0-1,-1 0 1,1 1 0,0-1-1,-1 0 1,1 0 0,-1 0-1,1 0 1,-1 0-1,1 0 1,-1 0 0,1-2-1,0-23-90,-2 10 152,1 15-52,0 0 0,0 0 0,-1 0 0,1 0 0,0 0 0,-1 0-1,1 0 1,-1 0 0,1 0 0,-1 0 0,1 0 0,-1 0 0,0 0-1,1 0 1,-1 0 0,-1-1 0,-17-11-163,7 4 128,9 7 23,1 4-127,-8 8 31,10-10 105,0 1-1,-1-1 1,1 1-1,0-1 1,-1 1-1,1-1 1,0 1-1,0-1 1,-1 1-1,1-1 1,0 1-1,0 0 1,0-1-1,0 1 1,0-1-1,0 1 1,0 0-1,0-1 1,0 1-1,0 0 1,0-1-1,0 1 1,1 0-1,-1 1 4,0 1 9,0 0 0,1 0-1,-1 0 1,1 0-1,0 0 1,0 0 0,0 0-1,0 0 1,0-1-1,2 4 1,-1-3 23,4 15 469,-6-17-496,0 0-1,1-1 0,-1 1 1,0 0-1,0-1 0,0 1 1,1-1-1,-1 1 0,0-1 0,1 1 1,-1 0-1,0-1 0,1 1 1,-1-1-1,1 1 0,-1-1 0,0 0 1,1 1-1,0-1 0,-1 1 1,1-1-1,-1 0 0,1 0 0,1 1 1,-2 0-20,1-1 0,0 0 0,0 0 0,-1 0 1,1 1-1,0-1 0,0 0 0,0 0 0,-1 0 1,1 0-1,0 0 0,0 0 0,0-1 0,-1 1 0,1 0 1,0 0-1,0-1 0,0 1 0,-1 0 0,1-1 0,0 1 1,-1 0-1,1-1 0,0 1 0,0-2 0,9-3-421,12 0-200,-15-5-218,-1 6 469,-6 4 369,1 0 0,-1 0 0,0 0 0,1-1 0,-1 1 0,1 0 0,-1-1 0,0 1 0,1 0 0,-1-1 0,0 1 0,0 0 0,1-1 0,-1 1 0,0 0 0,0-1 0,1 1 0,-1-1 0,0 1 0,0 0 0,0-1 0,0 1 0,0-1 0,0 1 0,0-1 0,0 1 0,0-1 0,0 1 0,0-1 0,0 1 0,0-1 0,0-3-79,0 2 102,0 0 0,1 1-1,-1-1 1,0 0-1,-1 0 1,1 1-1,0-1 1,0 0-1,-1 0 1,-1-2 0,-4 0 21,6 3-15,0 1-1,-1 0 0,1 0 1,0 0-1,-1-1 0,1 1 1,-1 0-1,1-1 0,0 1 1,0 0-1,-1-1 0,1 1 1,0 0-1,-1-1 0,1 1 0,0 0 1,0-1-1,0 1 0,0-1 1,-1 1-1,1-1 0,0 1 1,0 0-1,0-1 0,0 1 1,0-1-1,0 1 0,0-1 1,0 1-1,0 0 0,0-1 1,1 0-1,1 3 173,2 5-104,-3-5-39,0 0 0,0 0 0,0-1 0,0 1 1,0 0-1,1-1 0,-1 1 0,3 1 0,7 1 102,-7-3-108,0 0 0,0 1 0,0-1 1,-1 1-1,7 4 0,-6-4-19,1 0 0,-1 0 0,0 0 0,1-1 0,0 0 0,-1 1 0,1-2 0,8 2 1,5 0 42,15 8 72,5-5 166,-7 2-129,-5-12-223,-21 4 35,1 0-1,-1 0 0,10-1 0,-1 3 12,-9-1 15,1 0 0,0 0 1,0 0-1,0-1 1,6-1-1,-5-1 8,0 0 0,1-1 0,-1 0 0,9-7 0,-14 10-43,3-3 18,-1 1-1,0-1 0,-1 0 1,1 0-1,0 0 0,-1 0 1,0-1-1,0 0 0,-1 1 1,5-10-1,1-7-11,7-29 1,-11 35-25,1-3 152,3-35 1,-4 27 152,5-10 92,6-45 261,-14 70-519,0 0 0,0 0-1,-2-12 1,1 8-117,0 17-6,0 0 1,-1 0-1,1 0 0,-1 0 0,1 0 0,-1 0 0,0 0 0,0-1 0,-1 4 0,-8 16-151,-8 27 364,10-29-153,1 0 1,1 0-1,-7 33 0,10-9 265,3 51-1,1-50-262,-1-34 34,1 0 0,0 0-1,1 0 1,0 0 0,1-1-1,0 1 1,1 0 0,0-1-1,0 0 1,1 0 0,8 13-1,-12-21-55,0 0 0,-1 0 0,1 0 0,-1 0 0,1-1 0,0 1 0,0 0 0,0 0 0,-1-1 0,1 1 0,0 0 0,0-1 0,0 1 0,0-1 0,0 1 0,0-1 0,0 0 0,0 1 0,0-1 0,0 0 0,0 0 0,0 0 0,0 0 0,0 1 0,1-2 0,-1 1-1,0 0 1,0 0 0,0 0 0,1-1 0,2 0 12,0-1-1,0 0 0,0 0 0,0 0 1,6-6-1,-1 1-48,3-1-89,0-1-1,-1-1 1,-1 0-1,0 0 1,0-1-1,9-13 1,-15 18 102,9-9 23,-4 5 2,-1 0 0,-1 0 0,11-19 1,27-80-253,27-46 138,-67 142 109,1 1 1,11-20-1,-4 19-67,-13 13 58,1-1 0,-1 1-1,0 0 1,0 0 0,1-1 0,-1 1 0,0 0 0,1 0 0,-1 0-1,0 0 1,1-1 0,-1 1 0,0 0 0,1 0 0,-1 0-1,0 0 1,1 0 0,-1 0 0,0 0 0,1 0 0,-1 0 0,0 0-1,1 0 1,-1 0 0,0 0 0,1 0 0,-1 0 0,0 1-1,1-1 1,-1 0 0,0 0 0,1 0 0,-1 0 0,0 1-1,0-1 1,1 0 0,-1 0 0,0 1 0,0-1 0,1 0 0,-1 0-1,0 1 1,0-1 0,1 5 12,0-1 0,0 1 0,-1-1 1,1 1-1,-1-1 0,-1 8 0,1 4 106,-1 18 1,1-2-21,3 40 0,7-29 171,-9-35-171,1 0 0,0-1 1,1 1-1,0-1 0,0 1 0,0-1 1,8 11-1,-11-18-93,3 5 69,0 0 0,0-1 0,1 1 0,-1-1 1,1 0-1,0 0 0,0 0 0,0-1 0,7 5 0,-9-6-46,27 24 182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2816,'-14'14'1280,"0"29"-1120,14-14 288,0-15-288,-15 43 352,1 0-288,-14 29-32,13 14-128,1-29 448,0 0-288,-1-13-384,15-16 96,-14-13-2336,14-15 1312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72 256 2656,'0'0'59,"0"-8"334,0 8-377,0 0-1,0 0 0,0-1 1,0 1-1,0 0 0,0 0 1,0 0-1,0-1 0,0 1 1,0 0-1,0 0 0,1 0 1,-1 0-1,0-1 1,0 1-1,0 0 0,0 0 1,0 0-1,1 0 0,-1-1 1,0 1-1,0 0 0,0 0 1,1 0-1,-1 0 0,0 0 1,0 0-1,0 0 0,1 0 1,-1 0-1,0 0 0,0 0 1,0 0-1,1-1 0,-1 1 1,0 1-1,0-1 0,1 0 1,-1 0-1,0 0 0,0 0 1,0 0-1,1 0 0,-1 0 1,0 0-1,0 0 0,14 4 16,3 1 567,31 12 0,-34-9-279,0 1 1,23 18 0,-16-11-127,-7-4 30,15 17 1,-18-18 6,-7-7-183,0 0 0,-1 0 0,0 0 0,0 0 0,0 1 1,0-1-1,3 10 0,-6-13-38,1 0-1,-1 0 1,1 0 0,-1 0 0,0 0 0,0 0 0,0 0 0,1 0-1,-1 0 1,0 0 0,0 0 0,0 0 0,0 0 0,-1 0-1,1 0 1,0 0 0,0 0 0,-1-1 0,1 1 0,0 0 0,-1 0-1,1 0 1,-1 0 0,1 0 0,-1 0 0,1 0 0,-1-1 0,0 1-1,1 0 1,-1-1 0,0 1 0,0 0 0,0-1 0,0 1 0,1-1-1,-1 1 1,0-1 0,0 1 0,-1-1 0,-34 14 134,23-8-176,0-1 0,0-1 0,-27 5-1,40-9 34,-10 2 5,0-1 0,0 0-1,0-1 1,0 0-1,0 0 1,-15-4-1,8 1 30,8 0-8,0 1 0,0 1 1,-16-2-1,22 4-12,-26-2 115,19-3-102,10 4-28,0 0-1,0-1 1,-1 1-1,1 0 1,0 0 0,0 0-1,0 0 1,0-1-1,0 1 1,0 0 0,0 0-1,0 0 1,0-1-1,0 1 1,0 0-1,0 0 1,0 0 0,0-1-1,0 1 1,0 0-1,0 0 1,0 0 0,0-1-1,0 1 1,0 0-1,0 0 1,0 0 0,0-1-1,0 1 1,1 0-1,-1 0 1,0 0-1,0 0 1,0-1 0,0 1-1,0 0 1,1 0-1,-1 0 1,0 0 0,0 0-1,15-5-62,3 0 81,1 2 1,-1 0-1,1 1 0,0 1 0,32 2 1,-10 0 6,-11-1-45,-1 1-27,38-4 0,-10-7 64,-24 6 85,-1-1 0,48-14 1,-58 14-49,-8-10-202,-17 9 68,2 4 65,0 1 0,0-1 0,1 1 0,-1-1 0,0 0 0,1 1 0,0-1 1,-1 0-1,0-3 0,2 2-4,-1 2 16,0 1 0,0 0 0,0-1 0,0 1 0,0-1 0,0 1 0,0-1 0,0 1 0,0 0 0,0-1 0,-1 1 0,1-1 0,0 1 1,0 0-1,0-1 0,0 1 0,-1-1 0,1 1 0,0-1 0,-15-1-47,14 2 37,1 0 0,-1 0 0,0 1 0,1-1 0,-1 0 0,1 0 0,-1 0 0,1 1-1,-1-1 1,1 0 0,-1 1 0,1-1 0,-1 0 0,1 1 0,-1-1 0,1 1 0,-1-1-1,1 1 1,0-1 0,-1 1 0,1-1 0,0 1 0,0-1 0,-1 1 0,1-1 0,0 1-1,0 0 1,0-1 0,0 1 0,-1-1 0,1 1 0,0 0 0,0-1 0,0 1 0,1 1-1,-3 7-10,-4 3 126,5-11-84,0 1 0,0-1 0,1 0 0,-1 0 0,1 1-1,-1-1 1,1 1 0,-1-1 0,1 0 0,0 1-1,0-1 1,0 2 0,-1 10-74,0-10 67,1 1 1,0 0-1,0-1 1,0 1-1,0 0 1,0-1-1,1 1 1,0 0 0,1 5-1,8-4 182,-6 1-89,-4-6-91,0 0 1,0 1-1,0-1 1,1 1-1,-1-1 1,0 0-1,0 1 1,1-1-1,-1 0 0,0 1 1,1-1-1,-1 0 1,1 0-1,-1 1 1,0-1-1,1 0 1,-1 0-1,1 0 1,-1 0-1,0 1 0,1-1 1,-1 0-1,1 0 1,-1 0-1,1 0 1,-1 0-1,1 0 1,-1 0-1,0 0 1,1 0-1,0-1 0,7 2-79,-1-1-1,1-1 1,-1 0-1,10-2 0,-13 2 0,-1 0-1,1-1 0,-1 1 1,0-1-1,1 0 0,-1 0 1,0 0-1,0-1 0,0 1 1,3-4-1,7-8-445,12-17 0,6-7 123,-26 32 429,0 0-1,-1 0 0,7-10 0,-9 12-24,0 1 0,0 0 0,0 0 0,0-1 0,0 2 0,1-1 0,0 0 0,-1 0 0,1 1-1,0 0 1,5-4 0,-6 6 33,0-1-1,0 0 0,0 1 0,0-1 0,0 1 0,0-1 0,0 1 0,0 0 0,0 0 1,0 0-1,0 0 0,0 0 0,0 1 0,-1-1 0,1 1 0,0-1 0,0 1 0,0-1 1,0 1-1,0 0 0,2 2 0,11 3 269,11 1-47,-6 7-49,-17-11-185,1 0 1,-1-1-1,1 1 0,0-1 1,0 0-1,0 0 1,7 3-1,-9-5-21,1 0-1,-1 1 1,0-1 0,0 1 0,1 0-1,-1 0 1,0 0 0,0 0-1,0 0 1,0 0 0,0 0-1,0 1 1,0-1 0,0 1-1,-1-1 1,1 1 0,-1 0-1,1 0 1,-1 0 0,3 3-1,-2-2 12,0-1-1,0 1 0,0-1 0,1 0 0,-1 0 0,1 1 0,-1-2 0,1 1 0,0 0 0,0-1 0,-1 1 1,1-1-1,5 2 0,-7-3-10,0 0 1,-1 0-1,1 0 0,0 0 1,0 0-1,-1 1 0,1-1 1,0 0-1,0 1 1,-1-1-1,1 0 0,0 1 1,-1-1-1,1 1 1,-1-1-1,1 1 0,0-1 1,-1 1-1,1-1 1,-1 1-1,1-1 0,-1 1 1,0 0-1,1-1 1,-1 1-1,0 0 0,1 0 1,-1-1-1,0 1 1,0 0-1,0 0 0,0-1 1,1 1-1,-1 0 0,0 0 1,0-1-1,-1 1 1,1 0-1,0 1 0,0 4 175,0-3 32,-12-3-219,10 0 69,-10 0-90,9 0-102,4 0-351,0 1 470,0-1-1,0 1 0,0-1 1,0 1-1,-1 0 0,1-1 1,0 1-1,-1 0 1,1 0-1,0 0 0,0 1 1,0 0-11,0-2 8,-1 0 0,0 1 0,1-1 0,-1 0 0,1 1 0,-1-1 0,1 0 1,-1 1-1,1-1 0,-1 0 0,1 0 0,-1 0 0,1 0 0,-1 1 0,1-1 0,0 0 0,-1 0 0,1 0 0,-1 0 0,2 0 0,3 0-12,2 5 1,-6-4 20,0 0-1,1-1 1,-1 1-1,0 0 1,1-1-1,-1 1 1,1 0 0,-1-1-1,1 0 1,-1 1-1,1-1 1,-1 0-1,1 0 1,2 0-1,18 1 180,-9 0-98,0-1 0,1 0 0,21-4-1,34-10-439,-59 11 272,0 0 1,-1 0-1,18-9 1,-17 8 8,0 0 0,16-5 1,-22 8 78,-1 0 1,1 1-1,-1-1 1,0 0-1,1 0 0,-1-1 1,0 1-1,0-1 1,0 0-1,0 1 1,0-1-1,0-1 1,-1 1-1,1 0 1,-1-1-1,4-3 0,3-6 36,-2 4-60,0-1 1,-1 0-1,0-1 0,-1 1 0,1-1 0,-2 0 0,6-16 0,0-8-12,-2 10 209,-1 0 1,-2 0-1,0-1 0,2-41 0,-7 58 25,0 0 0,3-14 0,-3 22-197,5-26 300,-5 25-317,0-1 0,0 1 1,-1-1-1,1 1 0,-1-1 1,1 1-1,-1-1 1,1 1-1,-2-3 0,0 1-72,1 6 32,2 6 42,-1 1 25,0 0 0,-3 18 1,-21 136 747,23-148-646,0 1 0,0-1 0,2 0 0,0 0-1,1 0 1,6 27 0,-7-40-143,0 3-339,1 1-1,0-1 0,0 1 1,1-1-1,0 0 0,0 0 1,0-1-1,1 1 0,5 6 1,4 7-2442,1-3 248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 4480,'-12'-12'1445,"11"10"-1079,5 2-172,17-2 137,-4-5 63,4 14-148,1-5-92,-1-1 0,23-1 0,31 1 125,-53 2-215,18 2 16,16-10-19,16 0-10,-43 5 14,0-2 0,-1-1-1,1-1 1,-1-2 0,0 0 0,39-16-1,-67 22-63,6-2 177,-1 0 1,0-1-1,10-5 0,-14 7-148,0 0 0,0 0 0,0 0 0,0 0 0,0 0 0,0 0 0,0 0 0,0 0 0,0-1 0,-1 1 0,1 0 0,0 0 0,-1-1 0,1 1 0,-1 0 0,0-1 0,1 1 0,-1-1 0,0 1 0,0-3 0,0 4-26,1-1 0,-1 1 0,0-1-1,0 1 1,0-1 0,0 1 0,0-1-1,0 1 1,0 0 0,0-1 0,0 1-1,0-1 1,-1 1 0,1-1 0,0 1-1,0-1 1,0 1 0,-1-1 0,1 1-1,0-1 1,0 1 0,-1 0 0,1-1-1,0 1 1,-1 0 0,1-1-1,0 1 1,-1 0 0,1-1 0,-1 1-1,1 0 1,-1 0 0,1-1 0,0 1-1,-1 0 1,1 0 0,-1 0 0,1 0-1,-1 0 1,1 0 0,-1-1 0,0 1-1,-4-1 12,2 0-19,1 0-1,0 0 1,0 1-1,-1-1 1,1 1 0,0 0-1,-1 0 1,1 0-1,0 0 1,-1 0-1,1 0 1,0 0-1,-1 1 1,1 0-1,0-1 1,-1 1-1,1 0 1,0 0-1,0 0 1,0 0-1,0 0 1,0 0-1,0 1 1,0-1 0,0 1-1,1 0 1,-1-1-1,0 1 1,1 0-1,-2 2 1,-16 32 20,17-33-8,-3 5-104,-1 0-1,2 1 1,-1 0-1,1 0 1,0 1-1,-4 17 1,1 14-321,3-26 360,2 1 1,-2 29-1,4-41 49,0-1-1,1 1 1,-1 0-1,1 0 1,0 0-1,0 0 1,0-1-1,3 8 1,4 9-6,-8-18 21,1-1 1,-1 1-1,1-1 0,0 1 1,-1-1-1,1 1 1,0-1-1,0 0 1,0 1-1,0-1 0,0 0 1,0 0-1,1 1 1,0-1 2,0 0 0,1 0 0,-1 0 0,0 0 0,0-1 0,1 1 0,-1-1 0,0 1 0,0-1 0,1 0 0,3 0 0,0 0 11,-4 0-1,1 0 0,-1 0 0,1 0 0,0 0-1,-1 0 1,1 0 0,0-1 0,-1 1 0,1-1 0,-1 0 0,1 0-1,-1 0 1,0 0 0,1 0 0,-1-1 0,0 1 0,4-4-1,80-80-312,-81 80 276,1 0 0,-1 0 0,1 1 0,0 0 0,0 0 0,0 1 0,1-1 0,0 1-1,10-3 1,-7 2-18,0 0-1,-1 0 1,0-1-1,0-1 1,16-12-1,-22 16 41,0 0-1,0 0 1,1 1-1,-1-1 1,1 1-1,-1-1 1,1 1-1,-1 0 1,1 0-1,0 1 1,0-1-1,-1 1 1,1 0-1,4 0 1,1 1-13,0 0-1,-1 1 1,1 0 0,11 4 0,-19-6-5,0 0 12,0 0 0,-1 0 0,1 1 0,0-1 0,-1 0 0,1 0 0,0 0 0,-1 0 0,1 1 0,-1-1 1,1 0-1,-1 1 0,1-1 0,0 0 0,-1 1 0,1-1 0,-1 0 0,1 1 0,-1-1 0,0 1 0,1-1 0,-1 1 0,0 0 0,1-1 0,-1 1 0,1 0 0,2 5 45,-3-5-41,1 0 5,-1 0 0,1-1 0,-1 1-1,1 0 1,-1 0 0,0 0-1,1-1 1,-1 1 0,0 0 0,1 0-1,-1 0 1,0 0 0,0-1-1,0 1 1,0 0 0,0 0 0,0 0-1,0 0 1,0 0 0,0 0-1,-1-1 1,1 1 0,0 0 0,0 0-1,-1 0 1,1 0 0,0-1-1,-1 1 1,1 0 0,-2 1-1,2-1 2,-1 1-2,-1 0-1,1 0 1,0 0 0,-1 0 0,1 0 0,-1 0-1,1 0 1,-1 0 0,0-1 0,0 1 0,0-1-1,-3 3 1,-19 15-31,-16 22 66,38-40-44,1 1 0,-1-1 0,1 1-1,0 0 1,0-1 0,0 1-1,0 0 1,0 0 0,0 0 0,0 0-1,1 0 1,-1 0 0,1 0-1,-1 0 1,1 0 0,0 0 0,0 1-1,0-1 1,0 0 0,0 2-1,0-3 7,0 0-1,0-1 0,0 1 0,0-1 1,1 1-1,-1 0 0,0-1 1,0 1-1,0-1 0,1 1 0,-1 0 1,0-1-1,0 1 0,1-1 1,-1 1-1,0-1 0,1 1 0,-1-1 1,1 1-1,-1-1 0,1 0 0,-1 1 1,1-1-1,-1 0 0,1 1 1,-1-1-1,1 0 0,-1 0 0,1 1 1,0-1-1,-1 0 0,1 0 0,-1 0 1,1 0-1,0 0 0,-1 0 1,1 0-1,0 0 0,0 0 0,8 2 5,-1 0-1,-3 1 32,0-2 0,0 1-1,1 0 1,-1-1 0,1 0 0,-1 0-1,1-1 1,-1 0 0,1 0-1,-1 0 1,1 0 0,-1-1 0,8-2-1,30-6-32,14 2-28,-2-10 40,18-4 12,-65 19-29,52-13 10,-54 12-8,1 1 0,0-1 0,0 0 0,-1-1 0,0 1-1,8-7 1,22-28 3,-25 27-3,-6 7 8,-1 0-1,0-1 0,1 1 1,-2-1-1,1 0 0,0 0 1,-1 0-1,0-1 0,0 1 1,3-10-1,-2 0 32,4-27 0,-4 16-19,4-5-23,-14 10-84,4 16 56,2 4 24,0 0 1,0 1 0,0-1-1,0 1 1,0-1 0,0 1-1,0-1 1,0 1 0,0-1-1,-1 1 1,1 0 0,0-1-1,0 1 1,-1-1 0,1 1-1,0-1 1,-1 1 0,1 0-1,0-1 1,-1 1 0,1 0-1,-1-1 1,1 1 0,-1 0-1,1 0 1,-1-1 0,1 1-1,0 0 1,-1 0 0,1 0-1,-1 0 1,1-1 0,-1 1-1,1 0 1,-1 0 0,0 0-1,1 0 1,-1 0 0,1 0-1,-1 1 1,1-1 0,-1 0-1,1 0 1,-1 0 0,1 0-1,-1 1 1,1-1 0,0 0-1,-1 0 1,1 1 0,-1-1-1,0 1 1,-9 3-50,8-4 44,0 0 0,0 1 0,0 0-1,0-1 1,0 1 0,0 0-1,0 0 1,0 0 0,0 0 0,1 0-1,-1 0 1,0 0 0,1 1-1,-1-1 1,1 1 0,0-1 0,-1 1-1,1-1 1,0 1 0,0 0-1,0 0 1,-2 3 0,-4 8-34,-5 6-20,6-10 36,1-1 1,0 1-1,1 0 0,-4 10 0,1 2-11,-10 32 243,16-47-164,0-1-1,0 0 0,1 1 1,-1-1-1,1 1 1,0-1-1,2 9 1,7 15 316,-7-26-319,-1 1-1,0-1 1,1 0-1,0 1 1,0-1-1,0 0 1,0 0 0,1 0-1,-1-1 1,1 1-1,-1 0 1,1-1-1,5 4 1,1-1 49,0 0 0,0-1 0,14 5 0,-8-3 68,-8-3-256,0-1 0,0 1-1,1-1 1,-1-1-1,0 1 1,1-1 0,-1 0-1,1-1 1,14-1-1,7 1-446,-22 0 467,0 0-1,0-1 1,1 0 0,-1 0 0,13-5 0,-17 5 80,0 0 0,0 0 0,0-1 0,-1 1 0,1-1 0,0 0 1,-1 1-1,1-1 0,-1 0 0,0-1 0,0 1 0,0 0 0,0-1 0,0 1 0,2-5 0,-3 6 1,-1-1-1,1 1 1,-1-1-1,0 0 1,1 1-1,-1-1 0,0 1 1,0-1-1,0 0 1,0 1-1,0-1 1,-1 1-1,1-1 0,0 1 1,-1-1-1,1 1 1,-1-1-1,-1-2 1,-16-25-242,12 21 228,5 7 16,0-1 0,-1 0 0,1 1 0,-1 0-1,1-1 1,-1 1 0,0 0 0,1 0 0,-1 0 0,0 0 0,0 0 0,0 0 0,1 1 0,-1-1 0,0 1 0,0-1 0,0 1 0,0 0 0,0 0 0,0-1 0,0 1 0,0 1 0,-3-1 0,-3 1-9,-1 1 0,1 0 0,-15 5 0,19-6 4,2 0 10,0 0 1,0-1-1,0 1 1,1 0-1,-1 0 1,0 0-1,1 0 1,-1 0-1,1 0 1,-1 1-1,1-1 1,0 0-1,-1 1 1,1-1-1,0 1 1,0 0-1,0-1 1,0 1-1,0 0 1,1-1-1,-1 1 1,0 0-1,1 0 1,-1 0-1,1 0 1,0 0-1,0-1 1,0 1-1,0 0 1,0 0-1,0 0 1,0 0-1,0 0 1,1 0-1,-1 0 1,2 3-1,1 0 53,0 1 0,1-1 0,-1 0 1,1 0-1,0 0 0,0-1 0,1 1 0,0-1 0,-1 0 0,9 5 0,-9-7-43,0 0 0,1 0 1,-1 0-1,0 0 0,0-1 0,1 0 0,-1 0 0,1 0 0,5 0 0,44-1-62,-28-1-171,-17 1 136,0-1 0,0 0 0,-1 0 0,12-4 0,-4 1-32,-14 4 98,6-1-9,0-1-1,0 1 0,-1-1 0,1-1 1,-1 1-1,0-1 0,1-1 0,-1 1 1,11-9-1,13-12-93,-12 13 71,-11 8 36,-1-2 0,1 1 0,-1-1-1,0-1 1,6-5 0,0-3 6,-7 8 24,-1 0-1,1 0 0,1 1 0,-1 0 1,8-5-1,5 4 53,-9 5-5,5-4 116,-11 3-130,-1 1 0,1 0 1,0 0-1,-1 1 1,7-1-1,-8 1-37,0 0 1,-1 0-1,1 1 0,0-1 0,-1 0 0,1 1 1,0 0-1,-1-1 0,1 1 0,-1 0 0,1 0 0,-1 0 1,0 0-1,1 0 0,-1 0 0,2 2 0,4 4 37,0 0 13,0-1 0,-1 1 1,0 0-1,0 1 1,-1-1-1,8 15 1,-9-16-13,-1 0 0,1 0 0,1-1 0,-1 1 0,9 6 0,11 16 475,-22-25-425,1 0-1,-1-1 1,1 1-1,0-1 1,-1 1-1,1-1 1,0 0-1,7 3 1,8 8 538,-17-12-638,0 0-1,0-1 1,-1 1 0,1 0-1,-1 0 1,1 0 0,0 0 0,-1 0-1,0 0 1,1 0 0,-1 0 0,0 1-1,1-1 1,-1 0 0,0 0 0,0 2-1,0-3-21,0 0 0,0 1 0,0-1 0,0 0 0,0 0-1,0 0 1,0 0 0,0 0 0,0 0 0,0 0 0,0 0-1,0 0 1,0 0 0,0 0 0,0 0 0,0 1 0,0-1 0,0 0-1,0 0 1,0 0 0,0 0 0,0 0 0,0 0 0,0 0-1,0 0 1,0 0 0,0 0 0,0 0 0,1 0 0,-1 0 0,0 1-1,0-1 1,0 0 0,0 0 0,0 0 0,0 0 0,0 0 0,0 0-1,0 0 1,0 0 0,0 0 0,0 0 0,0 0 0,1 0-1,-1 0 1,0 0 0,0 0 0,0 0 0,0 0 0,0 0 0,0 0-1,0 0 1,0 0 0,0 0 0,0 0 0,1 0 0,8 2-3972,-9-1 3784,1-1-1,-1 1 1,0 0 0,1 0-1,-1-1 1,0 1-1,0 0 1,0 0-1,1-1 1,-1 1-1,0 0 1,0 0-1,-1 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3968,'38'0'1802,"6"0"598,-44 3-1946,-1 11-95,1-9-281,-1 0 0,1 0-1,0 0 1,0 0 0,1 0 0,-1 0-1,4 9 1,6 0 146,-9-14-204,0 1-1,-1-1 1,1 0-1,-1 1 1,1-1 0,0 0-1,-1 1 1,1-1 0,0 0-1,-1 0 1,1 0-1,0 1 1,-1-1 0,1 0-1,0 0 1,-1 0-1,1 0 1,0 0 0,-1 0-1,1 0 1,0-1 0,0 1-1,0 0 1,2-1 69,5 2 64,-6-1-126,-1 0-1,1 0 0,-1 0 1,1 0-1,-1 0 0,1 0 1,-1 0-1,0-1 1,1 1-1,1-1 0,-3 1-8,1-1-1,-1 1 0,1-1 1,-1 0-1,1 1 0,-1-1 0,1 0 1,-1 1-1,1-1 0,-1 0 1,0 1-1,1-1 0,-1 0 1,0 0-1,0 1 0,0-1 0,1 0 1,-1 0-1,0 0 0,0 1 1,0-1-1,0 0 0,-1-1 1,1 2-19,0-1 1,1 1 0,-1-1 0,0 1-1,-1-1 1,1 1 0,0-1-1,0 1 1,0 0 0,0-1 0,0 1-1,0-1 1,0 1 0,-1-1 0,1 1-1,0-1 1,0 1 0,-1 0-1,1-1 1,0 1 0,-1 0 0,1-1-1,0 1 1,-1 0 0,1-1-1,0 1 1,-1 0 0,1 0 0,-1-1-1,1 1 1,-1 0 0,1 0 0,0 0-1,-1 0 1,1-1 0,-1 1-1,1 0 1,-1 0 0,1 0 0,-1 0-1,1 0 1,-1 0 0,1 0-1,-1 0 1,0 1 0,-1-1-13,0 0 0,1-1 1,-1 1-1,0 0 0,0-1 0,0 1 0,0-1 0,-1 0 1,-6-4-51,8 4 53,-1 0-1,1 0 0,-1 0 0,1 0 0,-1 0 1,1 1-1,-1-1 0,0 1 0,1-1 1,-1 1-1,0 0 0,0-1 0,-1 1 0,-9 0-101,24 0 128,4 0 22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4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4736,'-57'0'2144,"15"-14"-1856,13 14-160,29 14-128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 2496,'11'-12'784,"-10"11"-762,-1 1 0,1 0 0,-1-1 0,0 1 0,0-1 0,1 1 1,-1-1-1,0 1 0,0-1 0,1 1 0,-1-1 0,0 0 0,0 1 0,0-1 0,0 1 0,0-1 1,0 1-1,0-1 0,0 1 0,0-1 0,0 1 0,0-1 0,0 0 0,-1 1 0,1-1 0,0 1 49,0-3 1497,0-11-624,0-12-75,0 25-868,0 1 0,-1 0 0,1 0 0,0 0 0,0-1 0,0 1-1,-1 0 1,1 0 0,0 0 0,0 0 0,0 0 0,-1-1 0,1 1 0,0 0-1,0 0 1,-1 0 0,1 0 0,0 0 0,-1 0 0,1 0 0,0 0-1,0 0 1,-1 0 0,1 0 0,0 0 0,-1 0 0,-4 0-57,-50 0-184,46 3 294,5-2-53,1 1-5,0-1 0,0 1 0,0 0 0,0-1 0,0 1 0,1 1 0,-1-1 0,0 0 0,1 1 0,-4 4 0,-2 5 3,1 0 0,1 0 0,0 1-1,1-1 1,0 1 0,1 0 0,-2 15 0,1-1 16,2 1 1,1 42-1,2-55 46,2 0 0,0 0 0,1 0 0,0-1 0,1 1 0,10 23 0,-12-35-48,-1 0-1,1 1 1,0-1-1,0 0 1,0 0-1,1 0 1,-1 0-1,1 0 1,0 0-1,0-1 1,4 4-1,3 0 77,0 0 0,16 6 0,-4-2 81,-17-7-139,1-1 1,-1 0-1,1 0 0,0-1 1,0 0-1,-1 0 1,1 0-1,0 0 0,0-1 1,0 0-1,0-1 1,0 1-1,-1-1 0,1 0 1,0 0-1,0-1 1,-1 0-1,1 0 0,-1 0 1,1-1-1,-1 1 1,0-1-1,0-1 1,0 1-1,-1-1 0,9-7 1,-11 9-24,-1 1 1,0-1 0,1 0 0,-1 0-1,0 1 1,0-1 0,0 0-1,0 0 1,-1 0 0,1 0-1,0 0 1,-1 0 0,1 0-1,-1 0 1,1-3 0,1-7 22,0 2-11,-1 4-6,1 0-1,-1 0 1,0-9 0,-3-15 38,-1 0 0,-2 1 0,-9-35 0,1 22-313,-31-70-1,42 109 251,1 0 0,-1 1-1,0-1 1,0 0 0,0 1-1,-3-3 1,-5-7-96,7 6 13,3 5 81,0 1-1,0-1 1,0 1 0,0 0 0,-1-1-1,1 1 1,0-1 0,0 1 0,0 0-1,-1-1 1,1 1 0,0 0 0,0-1-1,-1 1 1,1 0 0,0-1 0,-1 1-1,1 0 1,0 0 0,-1-1 0,1 1-1,-1 0 1,1 0 0,0 0 0,-1 0-1,1-1 1,-1 1 0,1 0 0,0 0 0,-1 0-1,1 0 1,-1 0 0,1 0 0,-1 0-1,1 0 1,1 1 45,1-1 0,-1 0 0,1 1 0,0-1 0,-1 1 0,1-1 0,-1 1 0,1 0 0,-1-1 0,0 1 0,1 0 0,-1 0 0,0 0 0,1 0 0,-1 0 0,2 3 0,-1-2-200,1 1 0,-1-1-1,1 1 1,0-1 0,0 0 0,0 0 0,0 0-1,1-1 1,-1 1 0,0-1 0,1 0 0,5 2-1,31-1-1249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4480,'0'43'2016,"14"-15"-1728,-14-14-480,0 1 544,14-1-160,0 0-2560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 3712,'-9'-1'949,"10"-1"-376,13-5-143,-11 5-377,7 0 523,9 4-181,-10 8-1,2-7-248,-10-3-141,1 0-1,-1 0 1,1 1-1,-1-1 1,1 1-1,-1-1 0,1 1 1,-1-1-1,1 1 1,-1 0-1,0 0 1,1 0-1,-1 0 0,0 0 1,0 0-1,0 0 1,0 0-1,0 0 1,2 2-1,5 9 13,-3-6 28,-1 0 0,0 0-1,0 1 1,0 0 0,-1-1 0,5 15 0,-6-5 101,-1 0 0,0 0 0,-1 0 0,-4 30 0,3-42-133,-1 0-1,1 0 1,-1 0 0,0 0-1,0 0 1,0-1-1,0 1 1,-1-1-1,1 1 1,-6 4-1,-3 5 37,-11 19 41,14-21-45,0 1 0,-16 16-1,20-24-30,0-1 1,0 0-1,0 0 0,-1 0 1,1-1-1,-1 0 0,0 1 1,0-2-1,0 1 0,0-1 1,0 1-1,0-1 0,0-1 1,0 1-1,-8-1 0,12 0-12,1 1-1,0-1 1,-1 0-1,1 0 1,-1 0-1,1 0 1,-1 0-1,1 0 1,-1 0-1,1 0 0,-1 0 1,1-1-1,0 1 1,-1 0-1,1 0 1,-1 0-1,1 0 1,0-1-1,-1 1 1,1 0-1,-1 0 0,1-1 1,0 1-1,-1 0 1,1-1-1,0 1 1,0 0-1,-1-1 1,1 1-1,0 0 1,-1-2-1,-3-4-21,1 3-47,2 3 64,1 0-1,0 0 1,0 0 0,0 0 0,0 0-1,0 0 1,0 0 0,0 0 0,-1-1 0,1 1-1,0 0 1,0 0 0,0 0 0,0 0-1,0 0 1,0 0 0,0 0 0,0-1 0,0 1-1,0 0 1,0 0 0,-1 0 0,1 0-1,0 0 1,0 0 0,0-1 0,0 1-1,0 0 1,0 0 0,0 0 0,0 0 0,0 0-1,0 0 1,0-1 0,0 1 0,1 0-1,-1 0 1,0 0 0,0 0 0,0 0 0,0 0-1,0-1 1,0 1 0,0 0 0,0 0-1,0 0 1,0 0 0,0 0 0,0 0 0,1 0-1,3-8-36,1-21-77,12 9-151,-17 20 255,1-1-1,-1 1 1,1-1-1,-1 1 1,1-1-1,-1 1 0,1-1 1,0 1-1,-1-1 1,1 1-1,-1-1 1,1 1-1,0 0 0,-1 0 1,1-1-1,0 1 1,0 0-1,-1 0 1,1 0-1,0 0 0,0 0 1,-1 0-1,1 0 1,0 0-1,0 0 1,-1 0-1,1 0 0,0 0 1,-1 1-1,2-1 1,5 12-179,12 5 48,-11 0 83,-7-13 57,0 0 0,1 0 0,-1-1 1,5 7-1,8 16 62,-11-21-4,0 1 0,0-1 1,0 0-1,0 0 1,1 0-1,0 0 0,0-1 1,0 1-1,0-1 0,7 5 1,-1-3-14,-4-3 5,-1 1-1,0 0 1,9 7 0,-12-9 1,1 0 0,-1-1-1,1 1 1,-1-1 0,1 1 0,-1-1 0,1 0 0,0 0 0,-1 0 0,1-1 0,0 1 0,0-1-1,0 1 1,0-1 0,0 0 0,0 0 0,-1 0 0,6-1 0,5 1 251,-11 0-629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72 2912,'34'-16'1296,"-15"4"-992,-5-5 970,-15 16-1186,1 0 0,-1 0 0,0 0 0,0 0-1,0 0 1,0 0 0,0 0 0,0 0 0,0 1-1,0-1 1,0 0 0,0 1 0,-2-1-1,-25-11 263,12 11-384,-1-1 0,-23 3 0,21-1 3,-110 0 31,127 0-6,-7 2-305,15-4 281,-5 3 21,-1-1 1,1 1-1,-1-1 0,0 1 0,0 0 0,1 0 1,-1-1-1,0 1 0,0 0 0,0-1 0,0 1 1,0 0-1,0 0 0,0-1 0,0 1 0,0 0 1,0-1-1,0 2 0,0 1-5,0 8 15,0-3 7,0 1-1,0 0 1,-3 11 0,-5 28-56,-10 42 192,-8 26-27,25-109-64,0 1 0,0-1 0,1 15 0,1-11 2,-1-10-46,-1 0 0,1-1 0,0 1 0,0 0 0,1 0 0,-1 0 0,0-1-1,0 1 1,0 0 0,0 0 0,1 0 0,-1-1 0,0 1 0,1 0 0,-1 0 0,1 0 0,8 1 93,-7-2-97,-1 0 0,1 0 0,-1 0 0,0 0 0,1 1 0,-1-1 0,1 0 0,-1 1 0,2 0 0,-1 0 0,1 0 1,-1-1 0,0 1-1,0 0 1,1-1-1,-1 0 1,0 1-1,1-1 1,-1 0 0,0 0-1,1 0 1,-1-1-1,0 1 1,1 0 0,3-2-1,25-2-4,-31 4-4,12-1-50,0 1 0,1 0 0,-1 1 0,0 1 0,0 0 1,-1 0-1,16 6 0,42 20 111,-66-26-8,0-1-1,0 1 0,0-1 0,-1 1 0,1 0 0,-1 0 0,1 0 0,-1 0 0,0 1 0,0-1 1,0 1-1,0-1 0,0 1 0,-1 0 0,1 0 0,1 4 0,-3-5-15,1-1 0,-1 1 0,0 0 0,0-1-1,0 1 1,0 0 0,0-1 0,-1 1 0,1-1 0,0 1 0,-1 0-1,1-1 1,-1 1 0,0-1 0,1 1 0,-1-1 0,0 0 0,0 1-1,0-1 1,0 0 0,0 1 0,0-1 0,0 0 0,-1 0 0,1 0-1,0 0 1,-1 0 0,1 0 0,0-1 0,-1 1 0,1 0 0,-2 0-1,-27 13 314,0 0 0,-46 13-1,7-13-36,67-13-382,1-1 0,-1 1 1,0-1-1,1 0 0,-1 1 0,0-1 1,0 0-1,1 0 0,-1 0 1,0 0-1,0 0 0,1 0 1,-1-1-1,0 1 0,1-1 0,-1 1 1,0-1-1,1 1 0,-1-1 1,1 0-1,-1 0 0,1 0 1,-1 0-1,1 0 0,-1 0 0,0-2 1,-1 1-1241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2560,'0'0'832,"-2"5"-517,-5 5-222,4-6-16,0 1 0,0-1 1,0 1-1,-2 7 1,0 14 130,-33 160 752,38-184-957,-2 5 120,0 1 0,0-1 0,-6 12 0,7-17-54,1 0 0,-1 0-1,1 0 1,-1 0-1,1 0 1,0 0-1,0 1 1,0 2-1,1-1 126,-1-2 110,0-4-117,0 0-166,0 1-1,0-1 1,1 1 0,-1-1 0,1 1 0,-1-1-1,1 1 1,0-1 0,-1 1 0,1-1 0,0 1-1,0 0 1,0 0 0,0-1 0,0 1 0,0 0-1,2-1 1,11-15 90,-7 8-129,15-27-113,-17 22 104,-4 10 20,1 1-1,-1-1 1,1 0-1,0 0 1,0 1-1,1-1 1,-1 1-1,1 0 1,5-6-1,32-31-317,-38 38 287,10-8-187,-12 10 221,1-1 0,-1 1 0,1 0-1,-1 0 1,1 0 0,-1 0 0,1-1 0,-1 1 0,1 0 0,-1 0 0,1 0 0,-1 0 0,1 0 0,-1 0 0,1 0 0,-1 1 0,1-1 0,-1 0 0,1 0 0,-1 0 0,1 0 0,-1 1 0,1-1 0,-1 0 0,0 0 0,1 1 0,-1-1 0,1 0 0,-1 1 0,4 4 56,-1-1 0,1 1 0,-1 0 0,-1 0 0,1 0 0,-1 0 0,4 11 0,8 41 433,-12-48-398,-1-1 0,0 1 0,-1-1 0,-1 17 0,0 7 166,2-15-133,0-8 45,-1 0 0,0-1-1,-2 18 1,5-26-2234,9 0 565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2816,'-11'0'917,"10"0"-907,1 0 0,0 0 0,0 0 0,0 0 1,-1 0-1,1 0 0,0 0 0,0 0 0,0 0 0,-1 0 0,1 0 0,0 0 0,0 0 0,0 1 0,0-1 0,-1 0 0,1 0 0,0 0 0,0 0 0,0 0 0,0 1 0,0-1 1,0 0-1,-1 0 0,1 0 0,0 0 0,0 1 0,0-1 0,0 0 0,0 0 0,0 0 0,0 1 0,0-1 0,0 0 0,-4 8 55,-1 1 289,0 0-1,-5 18 1,-9 70 1096,15-76-1284,1-12-102,1 1 0,1 0 0,-1 14-1,2-10 61,3 103 1176,2-121-1247,-4 4-47,-1-1 0,1 1 0,-1 0 0,0 0 0,1-1 0,-1 1 0,0 0 0,1 0 0,-1-1 0,0 1 0,1 0 0,-1-1 0,0 1 0,0-1 0,1 1 0,-1 0 0,0-1 0,0 1 0,0-1 1,1 1-1,-1-1 0,0 1 0,0 0 0,0-1 0,0 1 0,0-1 0,0 1 0,0-1 0,0 1 0,0-1 0,-1 0 0,1 0 2,1-1 0,-1 1 1,0-1-1,0 1 0,1 0 0,-1-1 1,0 1-1,1 0 0,0-1 1,-1 1-1,1 0 0,0-2 0,5-9-9,-1-7-10,-3 12 22,0 1 0,0-1 0,4-8-1,3-10-39,-6 17-56,-1 0 0,1 0 0,6-9 0,-8 15 56,-1 1-1,1 0 1,0 0 0,0-1 0,0 1 0,0 0 0,0 0 0,1 0-1,-1 0 1,0 0 0,0 0 0,1 0 0,-1 0 0,1 1 0,-1-1-1,0 0 1,1 1 0,-1-1 0,1 1 0,0 0 0,-1-1 0,3 1-1,-3 0 31,-1 0 0,1 0-1,0 0 1,-1 0 0,1 0-1,-1 0 1,1 0 0,0 1-1,-1-1 1,1 0 0,-1 0-1,1 1 1,-1-1-1,1 0 1,-1 1 0,1-1-1,-1 0 1,1 1 0,-1-1-1,1 1 1,-1-1 0,0 1-1,1-1 1,-1 1 0,0-1-1,1 1 1,-1-1 0,0 1-1,0 0 1,1-1-1,-1 1 1,0-1 0,0 1-1,0 0 1,0-1 0,0 1-1,0-1 1,0 1 0,0 1-1,2 7 65,10 12 276,-4 3-114,10 33 0,-16-46-143,-1-6-48,0 0 0,1 0-1,-1 0 1,1-1 0,0 1 0,0 0 0,3 3-1,-4-6-14,1 0 0,-1-1 0,1 1-1,-1-1 1,1 0 0,0 1-1,0-1 1,0 0 0,0 0-1,-1 0 1,1 0 0,1-1-1,-1 1 1,0 0 0,0-1 0,0 0-1,0 1 1,0-1 0,0 0-1,5 0 1,16 2 256,-16 0-222,-6-1-47,0-1 0,-1 1 0,1-1 0,0 0 0,0 0 0,0 1 0,0-1 0,0 0 0,-1 0 0,1 0 0,0 0-1,0 0 1,0 0 0,0 0 0,0 0 0,0-1 0,-1 1 0,1 0 0,0 0 0,0-1 0,1 0 0,5-1 13,4-1 37,-9 2-127,1 1 0,0-1 1,-1 0-1,1 0 0,0 0 1,-1-1-1,1 1 0,-1 0 0,0-1 1,1 0-1,-1 1 0,0-1 1,0 0-1,0 0 0,0 0 1,-1-1-1,3-2 0,3-5-203,-4 4 87,1 0 0,-1 1-1,9-9 1,-11 13 159,1-1 1,-1 0-1,0 1 1,1-1-1,-1 0 0,0 0 1,0 0-1,-1 0 1,1 0-1,0 0 0,-1 0 1,1 0-1,0-2 1,2-8-44,3-1-35,-5 12 90,-1 0-1,1 0 1,-1-1 0,1 1 0,0 0-1,-1 0 1,0-1 0,1 1 0,-1 0-1,0-3 1,0 4 12,0 0-1,0 0 1,0 0-1,0 0 1,0 0 0,0 0-1,0 0 1,0 0-1,0 0 1,0 0-1,0-1 1,0 1-1,0 0 1,0 0 0,0 0-1,0 0 1,0 0-1,0 0 1,0 0-1,0 0 1,0 0 0,0 0-1,0 0 1,1 0-1,-1 0 1,0-1-1,0 1 1,0 0 0,0 0-1,0 0 1,0 0-1,0 0 1,0 0-1,0 0 1,0 0 0,0 0-1,0 0 1,0 0-1,0 0 1,0 0-1,1 0 1,-1 0 0,0 0-1,0 0 1,0 0-1,0 0 1,0 0-1,0 0 1,0 0-1,0 0 1,0 0 0,0 0-1,0 0 1,1 0-1,-1 0 1,0 0-1,0 0 8,1 0 0,-1 0-1,1 0 1,-1 0-1,0 0 1,1 0-1,-1 0 1,1 0 0,-1 1-1,1-1 1,-1 0-1,0 0 1,1 0-1,-1 0 1,1 1 0,-1-1-1,0 0 1,1 1-1,-1-1 1,0 0 0,1 0-1,-1 1 1,0-1-1,0 1 1,1-1-1,-1 0 1,0 1 0,0-1-1,0 1 1,1-1-1,-1 1 1,1 19 534,-2-16-463,1 0 0,0 0-1,0 0 1,1 0 0,-1-1 0,2 5-1,-1-5-73,1 4 107,1 0 1,-2 0-1,1 0 1,1 15 0,-3-21-76,0 1 0,0-1 0,0 1 1,0-1-1,0 0 0,1 1 0,-1-1 1,0 1-1,1-1 0,-1 0 0,1 1 0,0-1 1,-1 0-1,1 1 0,0-1 0,0 0 1,0 0-1,0 0 0,1 2 0,-1-3-14,-1 1-75,1-1 1,-1 0 0,1 1-1,-1-1 1,0 0 0,1 1-1,-1-1 1,1 0 0,-1 1-1,1-1 1,-1 0 0,1 0-1,0 0 1,-1 0 0,1 0-1,-1 0 1,1 1 0,-1-1-1,1 0 1,0-1 0,5 2-576,8 11-559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4160,'-14'43'1856,"-15"0"-1600,29-29 128,-14 0-256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2304,'0'-12'752,"0"12"-744,0 0 1,1-1 0,-1 1-1,0 0 1,0 0-1,0 0 1,0-1-1,0 1 1,0 0-1,0 0 1,0 0-1,0 0 1,0-1-1,0 1 1,1 0-1,-1 0 1,0 0 0,0 0-1,0-1 1,0 1-1,0 0 1,1 0-1,-1 0 1,0 0-1,0 0 1,0 0-1,0 0 1,1 0-1,-1-1 1,0 1-1,0 0 1,0 0 0,1 0-1,-1 0 1,19-9 279,-18 8-241,-1 1 1,1 0 0,-1-1 0,1 1 0,0 0 0,-1-1 0,1 1 0,-1 0 0,1 0 0,0-1 0,-1 1-1,1 0 1,0 0 0,-1 0 0,1 0 0,0 0 0,-1 0 0,1 0 0,0 0 0,-1 0 0,2 1 0,0-1 135,0 0 515,-2 5-159,0 3-221,1 1-84,-1 0 0,-1 0 0,-1 11-1,-21 165 461,17-130-550,2-19-45,-4 66 143,8 15 430,0-101-517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5056,'0'14'2304,"0"29"-2016,0-14 288,-14-1-384,14 15 128,0 0-192,-14 14 160,14 14-192,-15 1 256,15-1-224,0-28 448,0 14-320,-14-28-1664,14-1 736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82 3808,'8'0'659,"-6"0"-116,-2 0-97,-1 0-388,0 1-1,1-1 0,-1 0 0,1 1 0,-1-1 1,1 0-1,-1 1 0,1-1 0,-1 1 1,1-1-1,-1 0 0,1 1 0,0-1 0,-1 1 1,1-1-1,0 1 0,-1 0 0,1-1 0,0 1 1,0-1-1,0 1 0,-1-1 0,1 1 0,0 0 1,0 0-1,-3 5 684,-1-1-395,-1 0-95,0 0 0,-1 0 0,-6 5-1,-16 9 422,4 11-240,-3-8-153,17-14-186,-1 1 0,1 0 0,-12 14 0,-24 32 211,-50 29 69,49-42-189,15-15-21,15-8-71,16-17-74,-1 0 0,1 0 1,-1 0-1,0 0 0,0 0 1,1 0-1,-1 0 0,-1 0 0,1-1 1,0 1-1,0-1 0,-1 0 0,1 0 1,0 0-1,-1 0 0,1 0 0,-1 0 1,1-1-1,-1 1 0,0-1 0,1 1 1,-5-1-1,-6 0 94,12 0-112,1 0 1,0 0-1,0 0 0,0 0 1,0 0-1,0 0 1,0 0-1,0 0 0,0 0 1,0 0-1,0 0 0,-1 0 1,1 0-1,0 0 1,0 0-1,0 0 0,0 0 1,0 0-1,0 0 0,0 0 1,0 0-1,0 0 1,0 0-1,-1 0 0,1 0 1,0 0-1,0 0 0,0-1 1,0 1-1,0 0 1,0 0-1,0 0 0,0 0 1,0 0-1,0 0 0,0 0 1,0 0-1,0 0 1,0 0-1,0 0 0,0 0 1,0-1-1,0 1 0,0 0 1,0 0-1,0 0 1,0 0-1,0 0 0,0 0 1,0 0-1,0 0 0,0 0 1,0-1-1,0 1 1,0 0-1,0 0 0,0-5-59,2-33-272,-1 35 292,-1 1 1,1-1-1,0 0 0,0 1 1,0-1-1,0 1 1,0 0-1,1-1 1,-1 1-1,1 0 1,3-4-1,25-19-270,6-16 74,7 3 54,-5-6-75,-26 34 190,0 0 0,21-13 0,3-2-40,33-38-38,75-38 37,-128 87 228,-14 12-103,0 0 0,-1 1 0,1-1-1,0 1 1,0-1 0,0 1-1,0-1 1,0 1 0,4-1 0,21-4 328,-16 0-186,-10 5-146,0 1-1,0-1 1,0 0 0,0 1 0,0-1 0,0 1-1,0-1 1,0 1 0,0 0 0,0-1 0,0 1-1,0 0 1,0 0 0,0 0 0,1 0 0,-1 0-1,0 0 1,0 0 0,0 0 0,0 0 0,0 0-1,0 1 1,2 0 0,3 0 12,-1 1 25,0-1 0,1 1 0,-1 0 0,0 0 0,0 1-1,-1-1 1,1 1 0,0 0 0,-1 0 0,0 1 0,1-1 0,-1 1 0,-1 0-1,5 6 1,-5-7-29,12 20 301,0 0 1,18 42-1,13 34-195,-24-39-48,-3-20 81,-10-23-52,10 27 0,-9-11-5,-6-18-16,0-1 0,1 0 0,1 0 0,14 24 0,-14-28 124,-1 1 1,7 16-1,-5-12-97,-7-14-98,1-1 0,-1 1 0,1-1 0,-1 1 0,0 0 0,1 0 0,-1-1 0,0 1 0,0 0 0,1-1 0,-1 1 0,0 0 0,0 0 0,0-1 0,0 1 0,0 0 0,0 0 0,0-1 0,0 3 0,-1 6 294,1-8-320,0 11-697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4064,'-14'0'1824,"28"0"-1568,1 14 1120,-1-14-800,15 0-352,-1 14-192,15 1 352,0-15-192,-1 14-928,-13-14 384</inkml:trace>
  <inkml:trace contextRef="#ctx0" brushRef="#br0" timeOffset="1">514 186 3232,'0'12'1035,"0"-11"-1023,0-1 0,0 0 0,0 0 0,0 0 0,0 1 0,0-1 0,0 0 0,0 0 0,0 0 0,0 1 0,0-1 0,1 0 0,-1 0 0,0 0 0,0 0 0,0 1 0,0-1 0,0 0 0,0 0 0,1 0 0,-1 0 0,0 0 0,0 0 0,0 1 0,0-1 1,1 0-1,-1 0 0,0 0 0,0 0 0,0 0 0,1 0 0,-1 0 0,0 0 0,1 0 0,3 3 84,0 0 1,0 0-1,0 0 0,0 1 1,4 6-1,2 0 254,4-1-9,-2 8-314,-9-13 27,0 1 0,1-1 0,-1 0 0,1 0 0,-1 0 0,1 0 0,5 3 0,-3-3 24,-4-3-68,0 0 0,0 0-1,0 0 1,-1 1-1,1-1 1,-1 0 0,1 1-1,-1 0 1,0-1 0,1 1-1,-1 0 1,0 0 0,2 3-1,-1 0-96,0-2 159,0 0 1,-1 0-1,0 0 0,1 1 1,0 4-1,-2-8-61,0 1 0,0-1 1,0 1-1,0-1 0,0 1 0,0-1 1,0 1-1,0-1 0,0 1 0,0-1 1,0 1-1,0-1 0,-1 1 0,1-1 0,0 1 1,0-1-1,0 1 0,-1-1 0,1 1 1,0-1-1,-1 0 0,1 1 0,0-1 1,-1 0-1,1 1 0,-1-1 0,1 0 1,0 1-1,-1-1 0,1 0 0,-1 0 1,1 1-1,-1-1 0,1 0 0,-1 0 1,1 0-1,-1 0 0,1 0 0,-1 0 1,1 0-1,-1 0 0,1 0 0,-1 0 1,1 0-1,-2 0 0,2 0-18,-1 0 0,1 0 0,-1-1 0,1 1 0,-1 0 1,1 0-1,-1 0 0,1 0 0,0 0 0,-1 0 0,1 1 0,-1-1 0,1 0 0,-1 0 0,1 0 0,-1 0 0,1 0 0,-1 1 0,1-1 0,-1 0 1,1 0-1,0 1 0,-1-1 0,1 0 0,0 1 0,-1-1 0,1 0 0,0 1 0,-1-1 0,1 1 0,0-1 0,0 0 0,-1 1 0,1-1 0,0 1 1,0-1-1,0 1 0,0-1 0,0 1 0,-1-1 0,1 1 0,0-1 0,0 1 0,0-1 0,0 1 0,1-1 0,-1 1 0,0-1 0,0 1 0,14-1-217,-11 0 270,0 1-1,0-1 0,-1 0 0,1 1 0,0 0 0,4 1 0,-5-1-82,1 0 1,-1 0-1,1-1 0,-1 1 1,1-1-1,4 1 0,33-8-1621,3 4 399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8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1 640,'0'0'11,"-1"0"0,1 0 0,-1 0 1,1 0-1,-1 0 0,0 0 0,1 0 0,-1 0 0,1 0 0,-1 0 1,1 0-1,-1 0 0,1 1 0,-1-1 0,1 0 0,-1 0 0,1 1 1,-1-1-1,1 0 0,-1 1 0,1-1 0,0 1 0,-1-1 0,1 0 0,-1 1 1,0 15 477,1-9-132,0-3-241,0 0 1,0 1-1,-1-1 1,0 0 0,1 0-1,-1-1 1,-2 6-1,-3 11 259,-8 95 675,12-29-682,3-59-272,-5 43 0,-5-25-80,-6 26 246,14-62-206,-5 8 80,-13 0 162,5-4-43,0-12-79,14-1-175,-10-2 154,8 1-144,-2-1 14,0 0-1,1 0 1,-1 0 0,1 0 0,-1-1 0,-2-3-1,5 5-19,0 0-1,0 0 1,0 1-1,1-1 0,-1 0 1,0 0-1,1-1 1,-1 1-1,1 0 1,-1 0-1,1 0 0,0 0 1,-1 0-1,1 0 1,0-1-1,0 1 1,0 0-1,0 0 0,0 0 1,0-1-1,0 1 1,0 0-1,0 0 1,1 0-1,-1 0 0,1-1 1,-1 1-1,0 0 1,1 0-1,0 0 1,-1 0-1,2-1 0,1-3-93,1 0 0,0 0 0,0 1 0,1-1 0,-1 1 0,11-7 0,-13 9 53,1 0 0,0 1 1,0-1-1,0 1 0,1-1 0,-1 1 0,0 0 1,0 0-1,1 1 0,-1-1 0,0 1 0,1 0 1,-1-1-1,1 1 0,-1 1 0,4 0 1,1 0 29,-1 1 1,0 0 0,0 0-1,0 1 1,0 0 0,0 0-1,12 9 1,-6-3 34,0 0 18,16 16 0,-10-1 27,-12-18-66,-4-4 48,-1 1-1,1-1 1,-1 0-1,0 1 1,0 0-1,3 4 1,-5-6-11,1 1 1,-1-1-1,1 0 0,-1 1 1,0-1-1,0 1 0,1-1 1,-1 1-1,0-1 1,0 1-1,0-1 0,-1 0 1,1 1-1,0-1 0,-1 1 1,1-1-1,0 1 0,-1-1 1,0 0-1,0 2 0,0-1-3,0 0-1,-1 0 0,1 0 0,0 0 0,-1 0 1,0 0-1,1 0 0,-1-1 0,0 1 0,0-1 1,0 1-1,0-1 0,0 0 0,0 0 0,0 0 1,0 0-1,0 0 0,-1 0 0,1 0 0,0-1 1,-1 1-1,1-1 0,0 0 0,-1 0 0,1 0 1,-1 0-1,1 0 0,0 0 0,-1-1 0,1 1 0,0-1 1,-3 0-1,-2-1-44,0-1 1,0 0-1,1 0 0,-1 0 1,1-1-1,0 0 1,0 0-1,0 0 0,-7-8 1,12 11-51,0 0 0,0 0 0,0 0 0,0 0 0,1 0 0,-1 0 0,0 0 0,1 0 0,-1-1 0,1 1 0,-1 0 0,1 0 0,0-1 0,-1 1 0,1 0 0,0 0 0,0-3 0,6-20-1694,-2 11 1019,10-41-1267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29 4160,'0'-23'1333,"0"18"-821,-2 5-187,0 0-265,1 1 0,-1 0 0,1 0 0,0 0 0,-1-1-1,1 1 1,0 0 0,0 1 0,0-1 0,0 0 0,0 0-1,0 0 1,0 1 0,0-1 0,0 0 0,-1 3-1,-16 30 360,16-31-399,0 3-1,-1 0 0,1 0 0,0 1 0,0-1 0,1 1 0,0-1 0,0 9-1,-1 2 18,0-5 3,-8 116 322,3-17 93,0 2-119,7 61 204,0-172-524,0 0 0,0 0 0,0 0 0,0 1 0,0-1 0,-1 0 0,1 0 0,-1 0-1,1 0 1,-1 0 0,0 1 0,0-1 0,1 0 0,-2 0 0,1-1 0,0 1 0,0 0 0,0 0 0,-3 1 0,3-2-10,0 1 0,0-1 0,-1 0 0,1 0 0,0 1 0,0-1 0,0 0 0,1 1 0,-1-1 0,0 1 0,0-1 0,1 1 0,-1-1 0,1 1 0,0 0 0,-1 2 0,1-4-13,0 0 0,0 0 0,-1 0 1,1 1-1,0-1 0,0 0 0,0 0 0,-1 0 0,1 0 1,0 1-1,0-1 0,-1 0 0,1 0 0,0 0 0,0 0 1,-1 0-1,1 0 0,0 0 0,0 0 0,-1 0 0,1 0 0,0 0 1,0 0-1,-1 0 0,1 0 0,-1 0 0,-4 0-543,5 0 534,1 0 1,-1 0-1,1 0 0,-1 0 0,0 0 0,1 0 0,-1 0 0,0 0 0,1 0 0,-1 0 1,0 0-1,1 0 0,-1 0 0,0-1 0,1 1 0,-1 0 0,0 0 0,1 0 0,-1-1 0,0 1 1,1 0-1,-1 0 0,0 0 0,0-1 0,1 1 0,-1 0 0,0-1 0,0 1 0,0 0 1,1-1-1,6-8-249,1 2 35,1 0 1,11-7-1,-11 9 157,-1 0 0,0-1 0,0 0 0,-1 0 0,9-10 0,3-10 122,4 7-16,-17 12-35,0 0 0,8-15-1,6-6 19,-11 21 22,-9 7-35,0 0-1,1-1 1,-1 1 0,0 0 0,1 0-1,-1 0 1,0-1 0,0 1 0,1 0-1,-1 0 1,0-1 0,0 1 0,1 0-1,-1 0 1,0-1 0,0 1 0,0 0-1,0-1 1,1 1 0,-1 0 0,0-1-1,0 1 1,0-1 0,0 1 0,0 0-1,0-1 1,0 1 0,0 0 0,0-1-1,0 0 1,-1 26-470,0-13 550,1 0 0,0 0 0,1-1 0,2 15-1,1-10 79,-2-6-114,0-1-1,1 1 0,0-1 1,0 0-1,6 11 0,0-5 45,-7-13-72,-1 0 0,0 1 0,0-1-1,1 0 1,-1 0 0,1 0 0,0 0 0,-1 0 0,1-1-1,0 1 1,0 0 0,0-1 0,0 0 0,0 1 0,1-1-1,-1 0 1,5 2 0,-5-3 19,0 1-1,0 0 1,1 0-1,-1-1 1,1 1 0,-1-1-1,0 0 1,1 0 0,-1 1-1,1-2 1,-1 1-1,1 0 1,-1 0 0,0-1-1,1 0 1,-1 1-1,0-1 1,1 0 0,-1 0-1,0 0 1,3-2-1,1 0 12,1 0 5,-1-1 0,1 1 1,6-6-1,-11 7-42,-1 1 0,0 0-1,1 0 1,-1 0 0,0-1 0,0 1-1,1-1 1,-1 1 0,0-1-1,-1 1 1,1-1 0,0 0-1,0 1 1,-1-1 0,1 0-1,-1 0 1,1 0 0,-1-3-1,0-21 1,0 24-112,-2 2-465,1 0 560,1 0-1,-1 0 0,1 0 0,-1 0 0,1 0 1,0 0-1,-1 0 0,1 0 0,-1 0 0,1 1 1,-1-1-1,1 0 0,-1 0 0,1 0 1,0 1-1,-1-1 0,1 0 0,0 1 0,-1-1 1,1 0-1,0 1 0,-1-1 0,1 1 0,0-1 1,0 0-1,-1 1 0,1-1 0,0 1 0,0-1 1,0 1-1,0-1 0,-1 1 0,1 21-31,0-11 76,0-9-17,0-1-1,0 1 0,1-1 0,-1 1 0,0-1 0,1 1 0,-1-1 0,1 1 1,-1-1-1,1 0 0,0 1 0,0-1 0,1 2 0,2 4 56,-3-5-51,1 0 1,0 0 0,-1 0-1,1 0 1,0 0-1,0 0 1,0 0 0,0-1-1,0 1 1,1-1 0,-1 1-1,0-1 1,1 0-1,-1 0 1,1 0 0,-1 0-1,1-1 1,-1 1 0,1-1-1,5 1 1,2 0 45,0-1 1,1 0 0,-1-1-1,14-2 1,-14 2-58,1-1 6,0 0 1,0 0 0,0-1 0,0 0 0,-1 0 0,13-7 0,17-9-352,-37 13 301,0 1 0,-1-1 0,0 1 1,3-11-1,-7 12-33,1 0 0,0 0 0,-1 0 0,0 0 0,0 0 0,0 1 0,0-1 0,-1 1 0,-4-6 0,5 7 44,0 1-1,0-1 1,0 1-1,-1-1 1,1 1-1,0 0 1,-1 0-1,1 0 0,-1 0 1,1 0-1,-1 1 1,1-1-1,-1 1 1,-4-1-1,5 1 27,1 0 0,-1 0 1,0 0-1,1 0 0,-1 0 0,1 1 0,-1-1 0,1 0 0,0 1 0,-1-1 0,1 1 0,-1 0 1,1-1-1,0 1 0,-1 0 0,1 0 0,0 0 0,0 0 0,-1 0 0,1 0 0,0 0 1,0 0-1,-1 2 0,0 0 29,1 1 0,-1-1 0,1 1 0,-1-1 0,1 1 1,0 0-1,0-1 0,0 7 0,1-10-32,0 1 1,0-1-1,0 0 0,0 0 1,0 1-1,0-1 0,0 0 1,0 1-1,0-1 0,0 0 0,0 1 1,0-1-1,0 0 0,0 0 1,1 1-1,-1-1 0,0 0 1,0 0-1,0 1 0,0-1 1,1 0-1,-1 0 0,0 1 0,0-1 1,1 0-1,2 3 42,1 0 0,0 0 0,0-1 0,0 0 1,0 0-1,0 0 0,0 0 0,6 1 0,1 1 78,-3-1-230,0 0 1,0-1 0,0 0-1,1 0 1,-1-1 0,1 0 0,-1 0-1,11-1 1,-18 0 98,44 0-750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2976,'0'0'1344,"14"15"-1152,-14-1 608,0 0-480,0 43 128,0-14-256,-14 28 672,14 1-480,0-15-384,0 0-32,0-14 320,0-15-128,0 1 64,0-15-128,14 0-3648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4320,'-1'0'110,"-1"0"1,0 1-1,1-1 1,-1 0-1,1 1 1,-1-1-1,1 0 1,0 1-1,-1 0 1,1-1-1,-1 1 1,1 0-1,0 0 0,0 0 1,-1 0-1,1 0 1,0 0-1,0 0 1,-1 2-1,2-3-111,-4 4 20,1 0 0,0 1 0,0 0 0,1-1 0,-1 1 0,1 0 0,0 0 0,1 0 0,-1 1 1,1-1-1,0 0 0,0 7 0,-2 6-75,-2 11-933,1 0 1,1 51 0,3-72 584,1 34-1306,0-39 1635,-1 1 0,1-1 0,0 1 0,0-1 0,1 1-1,-1-1 1,0 0 0,4 5 0,-3-4 73,1 0-1,-1 0 1,-1 0-1,1 0 1,1 7-1,-2-8 99,-1-1 1,1 0-1,0 0 1,0 1-1,0-1 1,0 0-1,0 0 0,1 0 1,-1 0-1,2 2 1,-2-3-43,-1-1 1,0 0-1,1 1 0,-1-1 1,1 0-1,-1 1 1,1-1-1,-1 0 1,1 0-1,-1 1 1,1-1-1,-1 0 0,1 0 1,-1 0-1,1 0 1,-1 0-1,1 0 1,0 1-1,-1-2 1,2 1-1,3 1 168,0 2-99,-3-2-69,1 0 0,0 1 0,0-1 0,-1 0 1,1 0-1,0-1 0,0 1 0,0-1 1,0 1-1,0-1 0,6 0 0,-2 1-22,1 0 0,-1 0-1,0 0 1,14 6 0,-19-6-4,20 1 500,42-2-176,-61 0-323,0 0 0,0 0 1,0-1-1,0 1 0,0-1 0,-1 1 1,1-1-1,5-3 0,6-1 198,-2 3-83,-12 2-114,1 0-1,0 0 1,0 0 0,0 0-1,0 0 1,0-1 0,-1 1 0,1 0-1,0-1 1,0 1 0,0 0 0,-1-1-1,1 1 1,0-1 0,0 1 0,-1-1-1,1 0 1,-1 1 0,1-1 0,0 0-1,-1 1 1,1-1 0,-1 0 0,0 1-1,1-1 1,-1 0 0,1-1-1,13-25 942,-8 26-788,-6 1-138,-8-3 138,0-2-155,8 5-27,0 0-1,0 0 1,0 0 0,0 0 0,0 0 0,0 0-1,-1-1 1,1 1 0,0 0 0,0 0 0,0 0-1,0 0 1,0 0 0,0 0 0,0 0-1,-1 0 1,1 0 0,0 0 0,0 0 0,0 0-1,0 0 1,0 0 0,-1 0 0,1 0 0,0 0-1,0 0 1,0 0 0,0 0 0,0 0 0,0 0-1,-1 0 1,1 0 0,0 0 0,0 0-1,0 0 1,0 0 0,0 1 0,0-1 0,0 0-1,-1 0 1,1 0 0,0 0 0,0 0 0,0 0-1,0 0 1,0 0 0,0 1 0,0-1-1,0 0 1,0 0 0,-4 4-21,-5 0-167,6 1 117,0-1-1,1 1 1,-1 0 0,-1 5-1,3-3 70,0 0 0,0-1 0,1 1 0,0 0 0,1 10 0,-1-1 60,1 44-67,-4 0-1,-9 62 0,0-34 286,10-64-233,-1 1 0,-1-1-1,-1 1 1,-12 32 0,14-50 35,0 0 0,0-1 0,-5 8 0,6-12-47,1 0 1,-1 0-1,1 0 0,-1-1 0,0 1 1,0 0-1,0-1 0,0 1 1,0-1-1,0 1 0,0-1 0,-4 2 1,4-2-21,0-1 1,0 1 0,0-1-1,-1 1 1,1-1 0,0 0-1,0 1 1,0-1-1,0 0 1,0-1 0,-1 1-1,1 0 1,0-1 0,0 1-1,0-1 1,0 1-1,0-1 1,-3-2 0,1 0-3,0-1 1,0 0-1,0 0 0,0 0 1,1 0-1,0-1 1,0 1-1,0-1 1,0 0-1,1 0 0,0 0 1,0 0-1,0 0 1,0-1-1,0-6 0,-1-2-44,1 0-1,1 0 0,0 0 0,1 0 0,2-16 0,0 13-108,1 1 0,1 0 0,1-1 0,13-29 0,33-52-555,-24 56 466,48-61 0,-54 79 301,0 0 0,1 2 1,2 0-1,0 1 0,1 2 1,33-20-1,-28 23 376,52-23 1,-80 38-410,1 1 0,-1-1 1,1 0-1,-1 1 0,1-1 1,0 1-1,-1 0 0,1 0 1,-1 0-1,1 0 0,-1 0 1,1 0-1,0 1 0,-1 0 1,4 0-1,-4 0-4,0 1 1,0-1-1,-1 0 0,1 0 0,-1 0 1,1 1-1,-1-1 0,0 1 0,1-1 1,-1 1-1,0 0 0,0-1 0,0 1 1,0 0-1,1 3 0,1 4 75,-1 0 1,0 1-1,-1-1 0,0 1 0,-1-1 0,0 12 0,0-14-56,0 150 1235,0-156-1262,0 0 1,0 0 0,0 0 0,0 1 0,0-1 0,1 0-1,-1 0 1,0 0 0,1 0 0,-1 0 0,0 0 0,1 0 0,0 0-1,-1 0 1,1 0 0,-1 0 0,1 0 0,0 0 0,0 0-1,0 0 1,-1 0 0,1-1 0,0 1 0,0 0 0,0-1-1,0 1 1,0-1 0,0 1 0,0-1 0,1 1 0,-1-1-1,0 0 1,0 0 0,0 1 0,0-1 0,0 0 0,1 0-1,-1 0 1,0 0 0,2-1 0,4 1-56,1-1 1,-1-1 0,0 1-1,12-6 1,-16 6-31,0 1-22,0-1-1,0 0 1,0 0 0,-1 0 0,1-1-1,0 1 1,-1-1 0,0 1 0,1-1-1,-1 0 1,0 0 0,4-4 0,0 0-174,-3 3 140,0 0-1,0 0 1,-1-1-1,1 1 1,-1 0-1,0-1 1,0 0-1,0 0 1,2-6-1,1-4-168,-2 9 159,0-1-1,-1 0 0,0 0 1,3-11-1,-3 10 67,7-17-77,-4 10 3,-7 23-184,1 17 140,1 21 396,0-43-160,1 0 0,0 0 0,0 0 0,0 0 0,0 0 0,1 0 0,0 0 0,-1 0 0,4 4 0,7 15 55,-12-22-98,1 1 0,-1-1 0,1 0 0,-1-1-1,1 1 1,-1 0 0,1 0 0,0 0 0,0 0-1,-1 0 1,1-1 0,0 1 0,0 0-1,0-1 1,0 1 0,0 0 0,0-1 0,0 1-1,0-1 1,0 0 0,0 1 0,0-1 0,0 0-1,1 1 1,5-1 88,-1 1-1,0-1 0,10-1 1,2 0-5,-13 1-93,0 0 0,0-1 0,0 0 0,0 0 0,0 0 0,0-1 0,0 1 0,0-1 0,6-4 0,2-1-283,21-18 0,-23 17 3,-7 5 210,0 0 1,0-1-1,0 1 1,0-1 0,-1 0-1,0-1 1,1 1-1,-1 0 1,2-7 0,-1 3 26,-1 0 1,-1 0-1,1 0 0,-2-1 1,2-9-1,2-37-99,-2 38 111,1-23 86,-8 0 241,1 25-163,-11-58 727,14 71-840,-1 0 1,1 1-1,0-1 1,-1 1-1,1-1 0,-1 1 1,1-1-1,-1 1 0,0-1 1,0 1-1,1 0 0,-3-2 1,2 2-18,0 1 1,0 0 0,0 0-1,0 0 1,0 0 0,1 0-1,-1 0 1,0 1 0,0-1-1,0 0 1,0 0 0,0 1-1,0-1 1,0 0 0,1 1-1,-1-1 1,0 1 0,0-1-1,1 1 1,-1 0 0,-1 0-1,0 1 2,0 0 0,-1 0 0,1 0 0,0 1 0,0-1-1,0 0 1,1 1 0,-1-1 0,0 1 0,1 0 0,0-1-1,0 1 1,0 0 0,0 0 0,0 0 0,-1 5 0,-1 4 11,1-4-15,-6 19 144,-8 52 1,2 33 527,12-101-582,1 0-1,1 0 0,0 1 0,0-1 0,3 16 1,-2-22-70,1 0 1,-1 0-1,1 0 1,4 6-1,-6-11-24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4576,'-14'-15'2048,"28"30"-1632,0-15-416,15 14 256,0-14-128</inkml:trace>
  <inkml:trace contextRef="#ctx0" brushRef="#br0" timeOffset="1">829 200 5888,'-43'43'2688,"14"14"-2336,15-28 0,0 13-256,-15-13 384,15 14-256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3648,'0'-29'1664,"14"29"-1472,-14 15 640,0-1-512,-14 29 128,-1-1-256,1 1 96,0 14-160,-15-14 224,1 0-224,-1-14 32,15-1-96,0-14-544,-1 1 256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3808,'67'0'1978,"-66"0"-1952,1 0 0,-1 0 0,0 0-1,1 0 1,-1 0 0,1 0 0,-1 1-1,1-1 1,-1 1 0,1-1 0,-1 1-1,0-1 1,1 1 0,-1 0 0,0 0-1,0 0 1,0 0 0,0 0 0,2 1-1,-1 1 28,0 0 0,-1 0 1,1 0-1,-1 0 0,1 1 0,0 4 0,7 16 170,5 10 94,-1 1 0,-2 1 1,6 37-1,-5-15-164,-6-26 13,2 1 0,11 32 0,36 78 356,-52-135-402,-1 0 0,2 0 0,-1-1 0,1 1 0,9 12 0,-1 1 195,-10-16 58,-2-7-581,0-10-1680,0-2 470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4992,'0'-14'2240,"14"14"-1952,1 0 768,-1 0-640,0 0 64,15 0-320,-1 0 192,1 14-224</inkml:trace>
  <inkml:trace contextRef="#ctx0" brushRef="#br0" timeOffset="1">57 243 3488,'-14'0'1568,"28"0"-1344,1 0 128,13 0-224,1 0 384,13 0-288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53 2912,'-6'-7'544,"5"5"-461,-1 1 1,1-1-1,-1 0 1,1 1-1,-1-1 1,0 1 0,1-1-1,-1 1 1,0 0-1,0 0 1,0 0-1,0 0 1,0 0 0,0 0-1,0 1 1,0-1-1,-4 0 1,4 1-65,1 0 0,-1 0 0,1 0 0,-1-1 0,1 1 0,-1 0 0,1-1 0,-1 1 0,1-1-1,0 0 1,-1 1 0,1-1 0,0 0 0,-1 0 0,1 0 0,0 0 0,-1-2 0,1 3-17,1 0 0,0 0 0,0 0 0,-1-1-1,1 1 1,0 0 0,0 0 0,0 0 0,-1 0 0,1-1-1,0 1 1,-1 0 0,1 0 0,0 0 0,0 0 0,-1 0 0,1 0-1,0 0 1,-1 0 0,1 0 0,0 0 0,0 0 0,-1 0-1,1 0 1,-1 0 0,-49 0 414,47 0-427,0 0-1,1 0 0,-1-1 1,0 1-1,0-1 1,0 0-1,-4-1 1,-11-2-20,-13 11 21,19-6-33,-1 0 1,-18-1 0,19 0-51,0 0 0,-17 2 1,-4 8 38,13-7 534,8-1-391,1 0 1,-17 5-1,25-6-87,0 0 1,1 0-1,-1 0 0,0 1 0,1-1 1,0 1-1,-1-1 0,1 1 0,0 0 1,0 0-1,0 0 0,0 0 0,0 0 1,0 1-1,-2 3 0,4-4 5,-1-1 0,0 1 0,1 0 1,0-1-1,-1 1 0,1 0 0,0-1 0,0 1 0,0 0 0,0-1 0,0 1 0,0 0 0,1 0 1,-1-1-1,1 1 0,0 2 0,1 0-17,-1 0-1,1 0 1,0 0 0,5 6-1,9 10 109,0-1-1,1-1 0,32 27 1,37 36-194,-48-50 48,-17-5 250,-17-22-172,-2-2-10,-1-1 0,1 0 0,-1 1 0,0 0 0,1-1 0,-1 1 0,0 0 0,2 2 0,-3-2-6,0 0 1,0-1-1,0 1 1,0-1-1,0 1 1,0 0 0,-1-1-1,1 1 1,0-1-1,-1 1 1,-1 2-1,2-2 19,0-1-1,-1 1 0,0-1 0,1 1 0,-1-1 0,0 1 0,1-1 0,-1 1 0,0-1 0,0 0 0,0 1 0,-1-1 0,1 0 0,0 0 0,0 0 0,-1 0 0,1 0 0,-3 1 1,-7 5 205,4-1-95,4-3-78,0 0 1,-1-1-1,1 0 0,-7 4 1,-17-1 229,13-3-174,0 1 55,-1 1 0,1 0 0,-24 11 0,35-13-139,0 0-1,0 0 1,0-1 0,-1 1 0,1-1 0,0 0 0,-1 0 0,1 0 0,-1-1 0,1 1-1,-6-1 1,-8 0 49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4224,'-9'0'1683,"25"0"-815,21 0 335,-26 3-216,-1 2-636,0-1 0,1 0 0,-1 0 0,1-1 1,13 1-1,9-9 310,-3 10-261,-5-13-203,-21 7-180,1 0-1,0 1 1,-1-1-1,1 1 1,8 0-1,13 1 147,-13-1-110,-6 0 74,0 0 0,0 0 0,0 0 0,13-3 0,-15 1-227,1-1 1,-1 1 0,1-1 0,4-4 0,-4-6-1235,7-4-2767,4 1 1168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 2304,'9'0'1398,"-13"3"1057,1-2-2290,1 0-1,0 0 0,-1 0 0,1 1 0,0-1 0,-3 3 0,-6 8 28,1 0-1,0 1 0,-13 22 0,6-7-49,8-14-68,1 0-1,1 1 1,1 0-1,0 1 1,-4 17-1,-2 3 57,10-28-95,-1 0 1,1 0 0,0 0-1,1 1 1,-1 14 0,2-20-16,0 0 0,0-1 0,1 1 0,-1 0 0,1 0 0,-1-1 0,1 1 1,0-1-1,0 1 0,1 0 0,-1-1 0,0 0 0,1 1 0,-1-1 0,1 0 0,0 0 0,0 0 0,0 0 0,0 0 1,0 0-1,3 2 0,-1-2 10,0 1 0,0 0 0,0-1 0,0 0 0,0 0 0,1 0 0,-1 0 0,1-1 1,-1 0-1,1 0 0,0 0 0,-1 0 0,9-1 0,-5 1 14,1-1-1,-1-1 1,1 0-1,-1 0 1,0-1-1,1 1 1,-1-2-1,0 1 1,0-1 0,-1-1-1,15-7 1,-20 9-39,1 0-1,-1 0 1,0 0 0,1 0 0,-1-1 0,0 1 0,0-1 0,-1 1 0,1-1-1,0 1 1,-1-1 0,0 0 0,0 0 0,0 0 0,0 0 0,0 0 0,0 0 0,-1 0-1,1 0 1,-1 0 0,0 0 0,0-1 0,0 1 0,0 0 0,-2-5 0,-1-4 61,0 0 1,0 0 0,-2 1 0,1-1 0,-7-10 0,4 11-71,1 0 1,-2 1 0,1-1 0,-17-15 0,17 20-43,2-1 0,-1 1 1,1-1-1,0 0 0,0 0 0,-5-13 1,9 19 21,0 0 1,1 0 0,-1 0 0,1 0 0,0 0-1,-1-1 1,1 1 0,0 0 0,0 0 0,0-1-1,-1 1 1,2-2 0,-1 3 13,0-1 1,0 1-1,0-1 0,0 1 1,0 0-1,1-1 0,-1 1 1,0-1-1,0 1 0,1-1 1,-1 1-1,0 0 0,1-1 1,-1 1-1,0 0 0,1-1 0,-1 1 1,1 0-1,-1 0 0,0-1 1,2 1-1,1-1-14,0 0 0,1 0 1,-1 1-1,1 0 0,-1-1 0,1 1 0,3 1 1,2-1 18,7-1-4,-5 1 5,0 0-1,0 0 1,13 3 0,7 2-55,45 2 0,-52-7 31,-9 1 0,0-1 0,19-3 0,11-7 18,8 6-17,-8-6-90,-35 8 88,7 0 118,25-8 0,-26 8 55,-1-1 37,-3-7-95,-13 10-95,1 0 1,-1 0-1,1 0 1,-1-1 0,0 1-1,1 0 1,-1 0-1,1 0 1,-1 0-1,0 0 1,1 0 0,-1 0-1,1 0 1,-1 0-1,0 1 1,1-1 0,-1 0-1,0 0 1,-3 3-26,1-1 0,0 0 1,0 1-1,0 0 0,0 0 1,0 0-1,1 0 0,-1 0 0,1 0 1,0 0-1,0 1 0,0 0 1,0-1-1,-1 6 0,-1 2-16,1 1 0,-5 22 0,6-25 78,1 1 0,0 0 0,1 0 0,0 0 1,1 1-1,2 14 0,-2-18 2,1 0 1,0 0-1,0 0 1,0 0-1,1-1 0,0 1 1,0-1-1,1 0 1,5 8-1,-6-10-9,1-1-1,0 1 1,0-1-1,0 0 1,0 0 0,0 0-1,0-1 1,1 0 0,-1 1-1,1-1 1,0-1-1,8 3 1,-1-1 20,1-1 0,-1-1 0,24 1 0,-21-2-34,-1-1 1,1-1-1,0 0 1,26-7-1,-37 8 9,1-1 0,0 0 0,0 1 0,-1-2 0,1 1 0,-1 0 0,0-1 0,1 0 0,-1 0 0,5-5 0,-4 2 46,0 0-1,-1-1 1,0 1 0,0-1 0,-1 0 0,6-12-1,-7 13-11,0 3-26,-1-1 1,1 1-1,-1-1 0,0 1 1,0-1-1,0 1 1,0-1-1,-1 1 0,0-1 1,1 1-1,-1-1 0,0 0 1,-1 1-1,1-1 1,-1 0-1,-1-5 0,-3-2-31,-2-1 0,1 0 0,-1 1 0,-1 1 0,-15-19 0,10 15-101,-1 1 0,0 1 0,-25-18 0,33 25 68,5 4 16,-1 0 1,1 0 0,0 0 0,-1 0 0,1 1 0,-1-1-1,1 0 1,-1 1 0,1-1 0,-1 1 0,1-1 0,-4 1-1,3 0-98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3328,'0'0'1061,"2"0"-634,9-1 372,-9 1-713,-1 0 1,1 0 0,0 0 0,-1 0-1,1 0 1,0 0 0,-1 0 0,1 1 0,-1-1-1,1 1 1,0-1 0,1 2 0,-2-1-82,-1 0 1,1 0-1,0 0 1,0 0-1,-1 0 1,1 1-1,-1-1 1,1 0-1,-1 0 1,0 1-1,1-1 1,-1 0 0,0 1-1,0-1 1,0 0-1,0 1 1,0-1-1,0 2 1,0 28 373,1-14-269,-1 1 0,-4 28 0,-5-15 114,4-5-112,0-12-147,4-11 31,-1 0 0,1 0 1,0 0-1,1 0 1,-1 0-1,1 0 1,-1 5-1,1-6 53,1 0 0,-1 0 0,0 1-1,0-1 1,0 0 0,-1 0 0,1 1 0,0-1 0,-1 0-1,1 0 1,-1 0 0,0 0 0,0 0 0,0 0 0,0 0 0,0 0-1,0 0 1,-3 3 0,4-6-16,-1 0 0,1 1 0,0-1 1,0 0-1,-1 0 0,1 1 0,0-1 0,0 0 0,0 0 0,0 1 1,0-1-1,0 0 0,0-1 0,0-4-27,0-1 0,0 1 0,0 0 0,1 0-1,0-1 1,1 1 0,-1 0 0,1 0 0,5-10 0,24-53 31,-23 57-42,0-1-1,0 1 1,1 1 0,1 0-1,16-15 1,-19 21-59,1 1 0,-1-1 0,1 2 0,0-1 1,0 1-1,9-2 0,20-9 52,-37 14 18,1-1 0,0 1-1,-1 0 1,1-1 0,-1 1-1,1 0 1,0 0 0,-1 0-1,1-1 1,0 1 0,-1 0-1,1 0 1,0 0 0,-1 0 0,1 0-1,0 0 1,-1 0 0,1 0-1,0 1 1,-1-1 0,1 0-1,-1 0 1,1 0 0,0 1-1,-1-1 1,1 0 0,-1 1-1,1-1 1,-1 1 0,1-1-1,-1 0 1,1 1 0,-1-1-1,1 1 1,-1-1 0,1 1-1,-1 0 1,0-1 0,1 1-1,-1-1 1,0 1 0,0 0-1,1 0 1,0 3 63,0 1-1,0-1 1,0 0-1,-1 1 1,0 7 0,0 111 1600,0-122-1724,1-1 0,-1 0 0,0 0 0,0 1 0,0-1 0,1 0 0,-1 0 0,0 0-1,0 0 1,0 1 0,1-1 0,-1 0 0,0 0 0,0 0 0,1 0 0,-1 0 0,0 0 0,0 0 0,1 0 0,-1 0 0,0 0 0,1 0 0,-1 0 0,0 0 0,0 0-1,1 0 1,4 0-570,0-3-1850,7-8 769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0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2976,'0'0'3328,"0"2"-2998,1 17 36,-1-8-188,0 1 0,0-1 0,-3 19 0,-2-16-54,4-11-84,-1 0 0,1-1 1,0 1-1,1 0 0,-1 0 0,1 0 0,-1 0 0,1 6 0,0 71 995,0-77-849,0-7-164,0 0-1,1 0 0,-1 0 0,1 0 1,0 0-1,0 0 0,1 0 0,-1 1 0,1-1 1,2-5-1,27-36 233,-18 26-208,-9 13-82,0 1 1,1-1 0,0 1-1,0 0 1,0 1 0,0-1-1,1 1 1,11-7 0,-4 3-10,-3 1-6,21-9 0,-13 8-103,-15 6 127,-3 2 18,1 0 0,-1-1 0,1 1 1,-1-1-1,1 1 0,0 0 0,-1-1 0,1 1 0,0 0 1,-1-1-1,1 1 0,-1 0 0,1 0 0,0 0 0,0 0 1,-1 0-1,1 0 0,0 0 0,-1 0 0,1 0 1,0 0-1,-1 0 0,1 0 0,0 0 0,-1 1 0,1-1 1,0 0-1,-1 0 0,1 1 0,-1-1 0,1 0 0,0 1 1,-1-1-1,1 1 0,-1-1 0,1 1 0,0 0 0,1 1 84,-2 12 117,0 112 59,0-123-236,0 0 1,0 0-1,1 0 1,-1 0 0,1 0-1,0 0 1,-1 0-1,1-1 1,3 6 0,0 1 36,1 8 124,-5-15-158,1 0 0,-1 0 0,1 0 1,0 0-1,-1-1 0,1 1 0,0 0 1,0 0-1,0 0 0,1-1 0,0 3 0,15 10 724,-7-21-444,-10 6-289,0 1 1,0 0-1,1 0 0,-1-1 0,0 1 0,0 0 0,1 0 0,-1-1 0,0 1 0,1 0 0,-1 0 1,0-1-1,1 1 0,-1 0 0,1 0 0,-1 0 0,0 0 0,1 0 0,-1 0 0,1 0 0,-1 0 1,0 0-1,1 0 0,-1 0 0,0 0 0,1 0 0,4-1 28,-5 0-33,1 1 1,-1-1-1,0 0 0,1 1 0,-1-1 1,0 0-1,0 0 0,0 1 1,0-1-1,1 0 0,-1 0 0,0 1 1,0-1-1,-1-1 0,4-12 12,20-27-75,-18 26-12,-4 13 49,-1 0-1,1-1 1,-1 1 0,1 0-1,0 0 1,0 0-1,0 0 1,0 1-1,0-1 1,1 0 0,-1 0-1,2-1 1,21-16-160,-15 8 130,-8 9 44,0 1 1,0 0-1,0-1 0,0 1 1,0 0-1,0 0 1,1 0-1,-1 0 1,0 0-1,1 0 0,-1 0 1,1 0-1,-1 0 1,1 1-1,-1-1 1,4 0-1,18-9-183,-18 7 152,1 1-1,-1 0 0,1 0 1,-1 0-1,1 1 1,0-1-1,-1 1 1,1 1-1,6-1 0,-10 1 39,-1 0 0,1 0-1,-1 0 1,1 0 0,0 0-1,-1 1 1,1-1 0,-1 1-1,1-1 1,-1 1 0,1-1-1,-1 1 1,2 1 0,-1-1-21,-1 1 1,1 0 0,-1-1 0,0 1 0,1 0 0,-1 0 0,0-1 0,0 1 0,0 0 0,0 0-1,0 4 1,1 5 17,-1 0-1,0 0 1,0 0-1,-1 0 1,-1 0-1,-3 18 0,-20 59 645,22-60-378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1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144 329 2816,'0'-23'917,"0"22"-903,0 1-1,0 0 1,0-1-1,0 1 1,0 0-1,0-1 1,0 1 0,0 0-1,0 0 1,0-1-1,0 1 1,0 0-1,0-1 1,0 1-1,0 0 1,0 0-1,1-1 1,-1 1-1,0 0 1,0 0 0,0-1-1,0 1 1,1 0-1,-1 0 1,0-1-1,1 0 79,0 0-1,0 0 1,0-1 0,0 1-1,0 0 1,0-1 0,0 1-1,-1-1 1,1 1 0,-1-1-1,1 1 1,0-4-1,0-27 2326,-1 28-2350,0-96 1522,0 98-1573,0 0 0,0-1 0,1 1-1,-1 0 1,0 0 0,1-1 0,-1 1 0,1 0 0,0 0-1,2-4 1,0 1-7,1-1-1,0 1 1,9-8-1,-4 4-87,0 0 0,1 1 0,0 0 0,21-12 0,-15 11 37,-9 5 62,0 0 0,13-5-1,-18 8-5,1 1 0,-1-1-1,1 1 1,-1-1 0,1 1-1,0 0 1,-1 0-1,1 0 1,-1 0 0,1 0-1,-1 1 1,1-1 0,2 1-1,3 2 16,-3-2-2,-1 0-1,0 0 0,0 1 1,0-1-1,-1 1 0,8 4 1,-4 0 5,-1 0 0,0 0 0,0 0 0,0 1 0,-1 0 0,0 0 0,9 15 0,-10-14 6,0 0-1,0 0 1,-1 0 0,0 1 0,0-1 0,-1 1 0,0 0 0,-1 0-1,1 15 1,-2-9 23,0 1-1,-1-1 1,-1 1-1,0-1 1,-7 22-1,-34 72 265,41-105-307,-1 0-1,1 0 0,-1 0 1,0 0-1,0-1 0,0 1 1,-1-1-1,1 0 0,-1 0 1,-4 3-1,3-3 6,-6 6 10,-1-1 1,-13 7 0,19-12-24,-1 0-1,0 0 1,0-1 0,0 0 0,-13 1 0,-2 0 30,8 0-12,0-1 0,0 0 0,-1-1 0,1-1 0,-19-2 0,19-1-6,-1 0 1,1-2 0,-24-10-1,36 14-20,0 0 0,0 0 0,0-1 0,0 1 0,0-1 0,1 1 0,-1-1 0,0 0 0,1 1 0,-2-4 0,-2-1-8,1 1-1,0 0 0,0 0 0,1 0 0,0 0 1,0-1-1,0 1 0,1-1 0,-1 0 0,-1-11 0,2 4 5,1 0 1,1 0-1,1-16 0,0 22 2,-1 0 1,1 0-1,1 0 0,-1 0 0,1 1 0,1-1 0,3-8 1,18-11 41,-11 4 81,-10 17-117,-1 0 0,1 1 0,0-1 0,0 1 0,0 0 0,1 0 0,7-7 0,17-6-651,1 3 149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2426 1472,'0'0'475,"2"-2"-283,3-3-157,0 1 1,0 0-1,9-5 1,17-12-13,77-49 205,10-5 456,-5-18 164,-10 7-395,52-21 230,18-24-315,225-205-377,-213 178-36,193-192-168,219-192 1578,-514 470-911,-35 30-571,1 1-1,106-66 1,116-35-417,-264 138 288,0 1 0,-1-1-1,0 0 1,9-8 0,-13 10 32,-16 2-47,0 0 149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1248,'0'0'389,"5"-5"-239,-2 1-113,-1 2-14,-1 1 0,0-1 1,0 1-1,0-1 0,1 1 0,-1 0 0,1 0 1,-1 0-1,1 0 0,0 0 0,-1 0 0,1 0 1,0 0-1,-1 0 0,1 1 0,0-1 0,0 1 1,0 0-1,3-1 0,-2 1 28,0 0 0,-1-1 0,1 1 0,0-1-1,0 1 1,0-1 0,4-2 0,11-3 129,0 3-75,-8 2 3,-1-1 0,1 0 1,14-7-1,-8 5-49,-1 1 0,1 0-1,0 1 1,0 1 0,27 0-1,-37 1 47,0 1 0,0-1 0,0 1 0,0 0 0,8 4 0,-12-5 11,0 1 0,0 0-1,0 0 1,0-1 0,0 2 0,0-1 0,0 0 0,0 0 0,-1 1 0,1-1 0,0 1-1,-1-1 1,1 1 0,1 3 0,-2-3-38,0 1-1,-1-1 0,1 1 1,-1-1-1,0 1 0,0-1 1,0 1-1,0-1 0,-1 1 1,1-1-1,0 1 1,-1-1-1,0 0 0,0 1 1,0-1-1,0 0 0,0 1 1,-2 2-1,-1 5 48,-49 102 596,46-98-728,-19 29-414,-3 0 80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1984,'-14'28'896,"-1"15"-768,15-14 704,0 13-480,-14 30 128,0-1-288,0 29 32,-1-29-128,1 1 0,0-15-32,0 0 160,14 0-128,-15 0-96,15-28-32,-14-1 96,14-14-32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2240,'52'0'992,"-39"-1"-930,-4 0 70,0 1 0,0 0 0,-1 0-1,1 1 1,10 2 0,-9 0 48,0 0-1,-1 1 1,1 0-1,-1 1 1,0 0 0,-1 0-1,1 1 1,-1 0-1,0 1 1,-1-1-1,8 9 1,-10-8-19,0 0 1,-1 0-1,6 13 0,-9-18-124,0 1 0,0-1 0,0 0 1,-1 0-1,1 1 0,-1-1 0,1 0 0,-1 1 0,0-1 0,0 0 0,0 1 0,0-1 0,-1 1 0,1-1 0,0 0 0,-1 1 0,-1 2 0,-19 23 475,15-21-451,1-1 0,-2 0 0,1 0 0,0-1 0,-1 0 1,0 0-1,0-1 0,-15 7 0,1-1 69,-42 11 0,59-20-122,-1 1-1,1-1 1,-1 0-1,1 0 1,0 0-1,-1-1 1,0 0-1,1 0 1,-1 0-1,1 0 1,-1-1-1,1 1 0,-1-1 1,-3-2-1,6 3-27,0-1-1,1 1 1,-1-1-1,1 1 1,-1-1-1,1 0 1,0 1-1,-1-1 0,1 0 1,0 0-1,-1 0 1,1 0-1,0-1 1,0 1-1,0 0 1,0 0-1,0-1 1,0 1-1,-1-3 0,-2-3-117,3 5 45,0 1 0,0 0 1,0-1-1,0 1 0,0-1 0,1 0 1,-1 1-1,0-1 0,1 1 0,0-1 0,-1 0 1,1-3-1,0 4-53,0 0 0,1-1 1,-1 1-1,1 0 0,-1 0 1,1-1-1,-1 1 0,1 0 0,0 0 1,0 0-1,-1 0 0,1-1 1,0 1-1,2-1 0,0-1-161,1 1-1,-1-1 1,1 1-1,-1 0 0,6-3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3712,'14'0'1696,"1"0"-1472,-1 0 960,14 0-704,-13 0-128,13 0-224,1 0 224,13 15-160,-13-15-1856,0 14 896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3328,'-29'0'1504,"58"0"-1312,-15 0 256,15 14-288,13-28 64,15 14-128,-14 0 224,0 0-192,28-14-2304,-28 14 1184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2240,'0'0'720,"-3"2"-448,-1 3-219,1-1 194,-1 0 1,0-1-1,0 1 1,-7 4 0,6-6-63,0 0 1,0 1 0,0 0 0,1 0 0,-1 0-1,1 1 1,-1 0 0,-4 5 0,7-7-131,-5 5 104,-1-1 0,0 0 0,0 0-1,0-1 1,-10 5 0,-4 2 147,3 0 7,1 1 0,-19 19 1,-6 4 186,24-22-345,5-5-51,-16 17 0,26-23-92,0 0 0,0 1 0,0-2 0,0 1 1,-8 3-1,-5 6-272,14-10-231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3808,'-14'0'1227,"11"0"-742,0 0-53,-4 0 593,14 0-162,-4 0 219,-6 0-399,-7 0-176,7 0 10,3 3-256,0-3-228,0 1 0,0-1-1,0 1 1,0 0 0,0-1 0,0 1-1,0-1 1,1 1 0,-1 0-1,0-1 1,0 1 0,1-1-1,-1 1 1,0-1 0,1 1 0,-1-1-1,1 1 1,-1-1 0,0 0-1,1 1 1,-1-1 0,1 1 0,0-1-1,0 1-1,0-1 0,-1 1 1,1-1-1,-1 1 0,1-1 0,0 1 0,-1-1 0,1 1 0,-1 0 0,0-1 0,1 1 1,-1 0-1,1-1 0,-1 1 0,0 0 0,0 0 0,1-1 0,-1 1 0,0 0 0,0 0 1,0-1-1,0 1 0,0 0 0,0 1 0,0-2-16,0 1 0,0-1 0,0 1 0,0-1 0,0 1 0,0-1-1,0 1 1,0-1 0,0 1 0,0-1 0,0 1 0,0-1 0,0 1 0,0-1 0,1 1 0,-1-1 0,0 1 0,0-1 0,1 1 0,-1-1-1,0 0 1,1 1 0,-1-1 0,0 1 0,1-1 0,-1 0 0,0 1 0,1-1 0,-1 0 0,1 0 0,0 1 0,6 4 232,-5-1-135,4 3 48,19-2 91,-10 1-136,-11-5-91,-1 1 0,1-1 0,-1 0 0,1 0 0,-1 0 0,1-1 0,0 0 0,4 1 0,5-1 67,1 1 1,25 6 0,-26-4-18,0-1-1,26 1 1,157-3 1200,-189 0-1827,-5 1 358,-1-1 1,1 0 0,0 0-1,0 0 1,-1 0 0,1 0-1,0-1 1,-1 1 0,1 0 0,0-1-1,2-1 1,2-8-2766,-5 9 2816,-1 1-1,1-1 1,0 1 0,0 0-1,0-1 1,0 1-1,-1 0 1,1 0 0,0 0-1,0 0 1,0 0 0,0 0-1,1 0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29 2304,'1'0'61,"-1"0"0,1 0 0,0 0 0,0 0 0,-1 0 0,1 0 0,0-1 0,0 1 0,-1 0 0,1 0 0,0 0 0,0-1 0,-1 1 0,2-1 0,0-8 353,-2 9-415,0-1 36,0 1 0,0 0 0,-1 0 1,1 0-1,0-1 0,0 1 0,0 0 0,-1 0 0,1 0 1,0 0-1,0 0 0,0-1 0,-1 1 0,1 0 0,0 0 1,0 0-1,-1 0 0,1 0 0,0 0 0,-1 0 0,1 0 0,0 0 1,0 0-1,-1 0 0,1 0 0,-1 0 0,-4 0 147,-4 0 74,-1-1 1,1 0-1,-14-4 1,13 3-244,0 0-1,0 1 1,-16-1 0,-169 17 873,183-13-834,-11 1 2,-24 8 0,6-2-140,28-7 53,-2 1-13,14-3 44,1 1 0,-1-1 0,1 0 0,0 1-1,-1-1 1,1 1 0,-1-1 0,1 0 0,0 1-1,0-1 1,-1 1 0,1-1 0,0 1 0,0-1-1,0 1 1,-1-1 0,1 1 0,0-1 0,0 1-1,0-1 1,0 1 0,0-1 0,0 1 0,0 0-1,0 0 4,0-1 0,0 1 0,0 0-1,0-1 1,0 1 0,0 0 0,0-1-1,0 1 1,0 0 0,1-1 0,-1 1-1,0-1 1,0 1 0,0 0 0,1-1-1,0 2 1,0-2 6,0 1 1,0-1-1,0 0 0,0 1 0,0-1 0,1 0 1,-1 0-1,0 1 0,0-1 0,0 0 1,1 0-1,0-1 0,217 1-274,-196-1 59,37-6 0,-43 5 123,26-2 0,-43 4 83,4 0-9,0 0-1,0 0 0,-1 0 1,1 1-1,0-1 0,0 1 0,3 1 1,-6-1-1,0-1 0,0 1-1,0-1 1,0 1 0,0 0 0,0 0 0,-1 0 0,1-1 0,0 1 0,-1 0 0,1 0 0,0 0 0,-1 0 0,1 0-1,-1 0 1,0 0 0,1 0 0,-1 0 0,0 1 0,0-1 0,1 0 0,-1 0 0,0 0 0,0 0 0,0 0 0,-1 2-1,0 12 77,-1 1-1,0-1 0,-2 0 0,0 0 0,-8 21 0,6-20 1,-14 35 416,-51 86 0,67-130-485,-47 93 74,42-81-88,2 0 1,0 0-1,-4 24 0,10-40 28,1 0-1,0 0 0,0-1 1,0 1-1,0 0 0,0 0 1,0 0-1,1-1 0,0 1 1,1 5-1,-2-7 5,1 0 0,-1 0 0,1 0 0,-1 0 0,1 0 0,0 0 0,-1 0 0,1 0 0,0 0 0,0 0 0,0 0 0,-1-1 0,1 1 0,0 0 0,0 0 0,0-1 0,0 1 0,0-1 0,1 1 0,-1-1 0,0 1 0,0-1 0,0 0 0,0 1 0,0-1 0,2 0 0,4-1-43,0 0 0,0 0-1,0-1 1,-1 0 0,13-5 0,0-15 14,4 3-43,-19 15 15,-1 1 0,0-2 0,0 1 1,0 0-1,-1 0 0,1-1 0,-1 0 0,0 1 0,0-1 0,-1 0 0,1 0 1,-1 0-1,0 0 0,-1 0 0,1 0 0,-1 0 0,0 0 0,0-1 0,-1 1 1,1 0-1,-3-8 0,-7-15-100,10 24 136,-1 1 1,0-1 0,0 0-1,-1 1 1,-2-5 0,3 6 14,-1 0 1,1 1-1,-1-1 0,1 1 1,-1-1-1,0 1 1,0 0-1,0-1 0,0 1 1,-3-1-1,-7-5 32,8 5 20,0-1-1,0 1 0,0 0 1,-1 1-1,1-1 1,-1 1-1,1-1 1,-7 0-1,7 3-31,0-1 0,0 1-1,0 0 1,0 0 0,1 0-1,-1 0 1,0 1 0,0-1-1,-6 5 1,9-5-27,1-1 0,-1 1 0,0-1 0,0 1 0,1 0 0,-1-1 0,0 1 0,1 0 0,-1 0 0,1-1 1,-1 1-1,1 0 0,-1 0 0,1 0 0,0 0 0,-1 0 0,1-1 0,0 1 0,-1 2 0,2-2 2,-1 0 1,0 0-1,0 1 1,1-1-1,-1 0 1,1 0-1,-1 0 1,1 0-1,0 0 1,-1 0-1,1 0 1,0 0-1,0 0 1,0 0-1,0-1 1,-1 1-1,1 0 1,0 0-1,0-1 1,2 2-1,3 0-134,-1 1-1,1-1 0,0 0 0,0 0 0,0-1 0,0 0 0,1 0 0,-1 0 0,0-1 0,0 0 0,1 0 0,-1-1 0,10-1 0,-11 0-105,0 1 0,0-1 1,0 0-1,6-3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2080,'50'-33'923,"15"-5"-561,-60 35-336,-1 0-1,1 0 0,0 0 1,-1-1-1,0 0 0,1 0 1,2-5-1,13-10 71,18-5 5,-14 2-68,12-11 25,-27 26 37,1-1 1,-1-1 0,0 1-1,13-20 1,-19 25-45,0-1 0,0 0 1,-1 0-1,0-1 0,0 1 0,0 0 1,0-1-1,-1 1 0,0-1 0,1 1 1,-2-1-1,1 0 0,-1 1 0,1-1 1,-1 0-1,-1-7 0,-4-17 11,4 17 57,-1 0 1,-1 0-1,0 1 1,0 0-1,-6-14 1,-8-27 1181,17 51-1286,0 1 0,0 0 0,-1-1 0,1 1-1,0 0 1,0 0 0,0 0 0,-1-1 0,1 1 0,0 0 0,0 0-1,0 0 1,-1-1 0,1 1 0,0 0 0,-1 0 0,1 0-1,0 0 1,0 0 0,-1-1 0,1 1 0,0 0 0,-1 0 0,1 0-1,0 0 1,0 0 0,-1 0 0,1 0 0,0 0 0,-1 0 0,1 0-1,0 1 1,-1-1 0,1 0 0,0 0 0,0 0 0,-1 0 0,-12 9 291,7-5-233,3-2-57,0 1-1,0-1 1,0 1 0,0 0-1,0 0 1,0 0 0,1 0-1,-1 0 1,1 1 0,0-1-1,0 1 1,0 0 0,0-1-1,1 1 1,-2 6 0,-18 37 203,2-3-92,15-32-105,0 1-1,2-1 1,0 1-1,-1 19 1,1 57 82,2-68-65,0-5 0,0-1 0,1 1 0,3 16 0,-2-26-76,-1-1 0,1 1 0,0-1 0,1 0 0,-1 0 0,1 0 0,0 0 0,0 0 0,1 0 0,-1-1 0,7 6 0,16 19-2235,-9-1 587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2080,'0'-15'928,"15"15"-800,-15-14 480,14 14-352,0-14 544,15 14-480,-1 0 768,15 0-608,0 0-224,-15 0-160,15 14-32,-14-14-32,-1 0 64,15 0-64,-29 0 192,15 0-128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2080,'-14'0'928,"14"28"-800,0-14 768,0 1-512,0 42 608,0-14-544,0-1-160,0 16-192,0-16-96,14 1 32,-14 0 96,0-15-64,14-13-1632,-14-1 832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15 171 3552,'-14'0'1632,"56"0"-1440,-27 0 288,13 0-320,1 0 192,14-14-192,-15 14 64,1-14-128</inkml:trace>
  <inkml:trace contextRef="#ctx0" brushRef="#br0" timeOffset="1">58 14 1472,'-15'-14'672,"30"43"-576,-15-1 928,14 1-576,-14 14 192,14 14-384,0-15-256,1 1 0,-1 0 352,0-14-192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4064,'28'0'1824,"58"0"-1568,-43 0 352,-15 0-384,15 14-96,-14-14-64,-1 15 128,1-15-96</inkml:trace>
  <inkml:trace contextRef="#ctx0" brushRef="#br0" timeOffset="1">286 1 2560,'0'43'1152,"0"14"-992,-14-29 192,14 1-224,0 14 384,0-1-288,-14 1-320,14-14 32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2816,'14'-15'1280,"57"15"-1120,-28-14 352,-14 14-320,14-14-96,14 14-32</inkml:trace>
  <inkml:trace contextRef="#ctx0" brushRef="#br0" timeOffset="1">258 0 1824,'-15'0'832,"44"57"-736,-15-28 512,0 14-352,1-1 32,-1 15-160,-14-14-96,14 14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2304,'0'0'1056,"14"14"288,1-14-832,-1 0 1056,0 0-896,15 0-96,-15 0-384,0 0 288,15 0-256,-15 0-32,0 0-128,0 0 32,15 0-64,0 0-1280,-15 0 672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3904,'14'14'1760,"14"-14"-1536,-28-14 736,15 14-576,-1 0 544,14 0-512,-13 14 32,-1-14-256,0 14-32,15-14-96,-15 0-64,15 0 32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19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2656,'29'-14'1184,"14"0"-1024,-29-1 480,15 15-384,13-14 480,1 14-448,14-14 160,-14 14-288,0-14-128,0 14-64,-15-15 448,1 15-224,-15 0 832,0 0-576,15 0 32,-15 0-320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6240,'17'0'2816,"-1"17"-864,0-17-1312,1 0 352,15 0-576,-15 0 128,16 16-320,-17-16 64,17 0-160,-17 0 992,1 0-3968,-1 17-4512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1 2944,'-14'14'0,"-29"29"-32,15 0 896,-15 0-480,-43 42 0,1 15-256,-44 14 64,29 15-128,-42-1 192,13-14-160,1-14 96,28 0-96,-14-43-64,42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3808,'-57'100'1728,"28"-1"-1504,29-56 800,-14 0-608,28-14-32,-14 13-224,43-27 96,0 13-160,57-42 96,-15 14-96,44-14-1536,-15-15 768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386 144 2304,'11'-59'752,"-10"56"-704,0 0 0,0 0-1,-1 0 1,1 0 0,-1 0 0,0 0 0,0 0 0,0-5 0,-1-1 60,1 8-74,0 0 1,0-1-1,0 1 1,1 0 0,-2 0-1,1-1 1,0 1 0,0 0-1,0-1 1,-1 1 0,1 0-1,0 0 1,-1-1 0,1 1-1,-1 0 1,0 0 0,1 0-1,-1 0 1,0 0 0,0 0-1,1 0 1,-1 0-1,0 0 1,-1-1 0,1 1 0,0 1 28,0-1-16,1 0 1,-1 0-1,0 0 0,0 0 0,0 0 0,0 0 0,0 1 1,0-1-1,-1 0 0,1 1 0,0-1 0,0 1 0,0-1 1,-1 1-1,1 0 0,0-1 0,-1 1 0,1 0 0,0 0 1,0 0-1,-1 0 0,1 0 0,0 0 0,-2 1 0,-11-2 177,4 1-80,1 0 0,-20 3 0,1 2-40,-27 9 0,45-11-72,0 0 0,1 1 0,-1 0 0,1 1 0,0 0 0,-13 9 0,15-7-25,0 0-1,0 1 0,1-1 0,-1 1 0,2 1 0,-1-1 1,1 1-1,0 0 0,1 0 0,0 1 0,1-1 0,-4 17 0,6-20-12,1-1 0,0 1-1,1-1 1,-1 1 0,1 0-1,0-1 1,0 0-1,1 1 1,0-1 0,0 0-1,0 1 1,0-1 0,1 0-1,0-1 1,0 1-1,0 0 1,5 3 0,3 5 6,0-1 1,1 0-1,0-1 1,18 12-1,25 13 57,-36-24-1,0 0 0,31 28-1,-48-38-49,0-1 0,-1 1-1,1 0 1,-1 0-1,1 0 1,-1 0 0,0 1-1,3 3 1,-4-5-1,0-1 1,0 1 0,0-1-1,0 1 1,0 0-1,0-1 1,0 1 0,0 0-1,0-1 1,0 1-1,0-1 1,0 1-1,0 0 1,0-1 0,-1 1-1,1-1 1,0 1-1,0-1 1,-1 1 0,1 0-1,0-1 1,-1 1-1,0 0 1,-2 1 33,0 0 1,-1 0-1,1 0 0,-1 0 1,0-1-1,0 1 0,1-1 1,-8 2-1,-7 2 68,4-1-72,0-1 1,0-1 0,-23 2-1,-43-2 132,77-2-156,-5 0-148,-1 0 0,1 0 0,0-1 0,0 0 0,-1-1 0,1 0 1,0 0-1,-12-5 0,18 6 18,-1-1 0,1 1 0,0-1 1,-1 1-1,1-1 0,-3-3 0,5 5 119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236 142 2304,'0'0'28,"-1"0"0,0 0 0,1 0 0,-1 0 0,1 0 0,-1 0 0,1 0 0,-1 0 0,0 1 0,1-1 0,-1 0 0,1 0 0,-1 0 0,1 1 0,-1-1 0,1 0 0,-1 1 0,1-1 0,-1 0 0,1 1 0,0-1 0,-1 1 0,1-1 0,-1 0 0,1 1 0,0-1 0,-1 1 0,1-1 0,0 1 0,0 0 1,0-1-1,-1 1 0,1-1 0,0 1 0,0-1 0,0 1 0,0 0 0,0-1 0,0 1 0,0-1 0,0 1 0,0 0 0,-2 9 68,-7 9 427,-8 50 496,12-49-770,-5 35 0,7-37-191,-7 27-1,-11 6 20,16-39 16,0-1 1,-5 20-1,7-15-3,2-12-95,1-1-1,-1 1 1,0 0 0,0-1 0,0 1-1,-1-1 1,1 1 0,-1-1 0,-4 6-1,-34 46 76,39-54-51,0 0 0,0 1 0,0-1 0,0 0 0,0 0 0,0 0 0,-1 0 0,1 0 0,0 0 1,-1 0-1,1 0 0,0-1 0,-1 1 0,1 0 0,-1-1 0,1 1 0,-1-1 0,0 1 0,1-1 0,-1 0 0,1 0 0,-1 0 1,0 0-1,1 0 0,-1 0 0,-2-1 0,-1 1 122,4 0-140,0 1 0,1-1 0,-1 0 0,0 0 1,0 0-1,1 0 0,-1 0 0,0-1 0,1 1 0,-1 0 1,0 0-1,1 0 0,-1 0 0,0-1 0,1 1 0,-1 0 1,0-1-1,1 1 0,-1-1 0,1 1 0,-1 0 0,1-1 0,-1 1 1,1-1-1,-1 0 0,1 1 0,-1-1 0,1 1 0,-1-2 1,1 1-3,0 0 1,0 0 0,0-1 0,0 1 0,0 0-1,0-1 1,1 1 0,-1 0 0,0 0 0,1-1-1,-1 1 1,1 0 0,0-2 0,4-16 0,-1 9-9,0 1 0,0 0 0,1 0 0,0 1 1,0-1-1,1 1 0,0 1 0,8-9 0,-1 1-50,16-26 0,14-39 155,-36 68-151,0 0 0,8-22 0,-15 33 68,0-1 0,1 1 0,-1-1 0,1 1 0,0 0 0,-1-1 0,1 1 0,0 0 0,0-1 0,0 1 0,0 0 0,0 0 0,0 0 0,0-1 0,0 1 0,0 0 0,1 1-1,-1-1 1,0 0 0,1 0 0,1 0 0,1-1 38,1 0 344,-5 6-86,-1 15-4,1 1 20,3 36 0,2-33-197,-3-15-107,0 1 1,-1-1-1,1 18 0,-3 6 56,0-17-3,0 1 0,1-1 0,1 1 1,3 16-1,1-18-45,-3-11-8,-1 0 0,0 0 0,0-1 0,-1 1 0,1 0 0,-1 0 0,1 0 1,-1 3-1,0-5-15,0-1 0,0 1 0,0 0 0,0-1 0,1 1 1,-1 0-1,0-1 0,0 1 0,1 0 0,-1-1 0,0 1 1,0-1-1,1 1 0,-1 0 0,1-1 0,-1 1 0,1-1 0,-1 1 1,1-1-1,-1 1 0,1-1 0,-1 0 0,1 1 0,-1-1 1,1 0-1,0 1 0,-1-1 0,1 0 0,0 0 0,-1 0 0,1 1 1,0-1-1,-1 0 0,1 0 0,0 0 0,-1 0 0,1 0 1,0 0-1,-1 0 0,1 0 0,0-1 0,-1 1 0,1 0 0,0 0 1,-1 0-1,1-1 0,-1 1 0,1 0 0,0-1 0,-1 1 1,1-1-1,4-9-278,7 3-150,-5-2 23,0 0 0,0 0 0,-1-1 0,0 0 0,0-1-1,-2 1 1,7-17 0,-4 7 124,20-34 0,-23 48 251,0 0-6,0-1 0,-1 0 0,3-7 0,4-26-45,-6 32 93,0 0 0,1 1 1,7-10-1,1-1 80,-12 16-63,1 0 0,0 0 0,0 0 1,-1-1-1,1 2 0,1-1 0,-1 0 1,0 0-1,0 1 0,1-1 0,-1 1 1,1 0-1,-1-1 0,1 1 1,-1 0-1,1 1 0,4-2 0,-5 2-12,-1 0 0,1 0 0,0 0 0,-1 0-1,1 1 1,-1-1 0,1 0 0,-1 1 0,1-1 0,-1 1-1,1 0 1,-1-1 0,1 1 0,-1 0 0,0 0 0,1 0-1,-1 0 1,0 0 0,0 0 0,0 0 0,0 0 0,0 0-1,0 1 1,0-1 0,0 0 0,0 1 0,-1-1-1,1 1 1,0-1 0,-1 1 0,1 1 0,1 13 134,-3-13-150,1 0 0,0 0 0,1 0 0,-1 0 0,1 0 0,-1 0 0,2 3 0,1 2-7,-1 0 0,0 0 0,0-1 0,-1 1 0,0 1 0,0 15 0,-2-15 37,1-5-19,-1 1 0,1-1 1,0 0-1,0 1 1,0-1-1,1 0 1,0 0-1,1 7 1,1-6-18,-3-3 10,1-1 0,-1 1 0,1 0 0,0-1 0,0 1-1,0-1 1,0 1 0,0-1 0,0 0 0,0 0 0,1 1 0,-1-1-1,0 0 1,1 0 0,-1 0 0,1 0 0,-1 0 0,1-1 0,3 2-1,1 0 1,0 0-2,-1 0 0,1 0 0,0-1 1,0 0-1,1 0 0,8 0 0,68 9 76,-53-15-78,-17 2-3,5 1 11,-3 0-7,1-1 1,-1 0 0,0-1 0,0 0 0,-1-1 0,1-1 0,21-12-1,-29 14 3,-1 0 0,1 0 0,-1-1 0,0 0 0,-1 0 0,1 0 0,-1-1 0,0 1 0,0-1 0,-1-1 0,0 1 0,0-1 0,0 1 0,-1-1 0,3-9 0,4-10 38,-6 18-47,-1 0-1,0 0 1,-1-1-1,0 1 0,0-1 1,1-14-1,-3-30-182,0 53 178,0 0 0,0 0 0,0-1 0,0 1 0,0 0 0,0 0 0,0-1 0,0 1 0,0 0 0,0 0 0,-1 0 0,1-1 1,0 1-1,0 0 0,0 0 0,0 0 0,0 0 0,0-1 0,-1 1 0,1 0 0,0 0 0,0 0 0,0 0 0,0 0 0,-1 0 0,1-1 0,0 1 0,0 0 1,0 0-1,-1 0 0,1 0 0,0 0 0,0 0 0,0 0 0,-1 0 0,1 0 0,0 0 0,0 0 0,0 0 0,-1 0 0,1 0 0,0 0 0,0 0 0,-1 0 0,1 0 1,-7 3-32,7-3 32,-2 1-4,0 0-1,0 1 1,0-1 0,0 1-1,1-1 1,-1 1 0,0 0-1,1 0 1,0 0 0,-3 3-1,-10 26 14,6-14 19,3-6 15,0 0 0,1 0 1,0 1-1,-3 17 0,1-3-135,1-11 48,4-11 41,0-1-1,0 1 1,0 0-1,0-1 1,0 7 0,1-8 6,0 0 1,1-1-1,-1 1 0,0 0 1,1-1-1,-1 1 1,1 0-1,0-1 1,-1 1-1,1-1 1,0 1-1,0-1 1,0 0-1,0 1 1,0-1-1,2 2 0,9 13 13,-7-11-18,7-9-54,-3-1-6,4-3-656,-4-13-288,15-62-677,-23 75 1625,0 1 0,-1-1 0,0-13 0,0 13 7,0 3 26,0 19 406,0-11-304,0 0-1,-1 0 1,1 0 0,-1 0 0,1-1 0,-1 1-1,-2 4 1,-3 12 116,4-4 7,1 1-1,1 24 1,1-14-124,-1-19-49,1-1-1,0 1 1,0-1 0,0 1 0,5 10-1,-4-12 4,-1-2 3,0 1 1,1-1-1,0 1 1,-1-1-1,1 1 1,1-1-1,-1 0 1,0 0-1,1 0 0,0 0 1,-1-1-1,1 1 1,0-1-1,1 0 1,-1 1-1,0-2 1,0 1-1,1 0 1,6 2-1,-9-4-23,1 1-1,0-1 0,0 0 1,-1 0-1,1 1 1,0-1-1,0 0 1,-1-1-1,1 1 1,0 0-1,-1 0 0,1-1 1,0 1-1,0-1 1,-1 0-1,1 1 1,-1-1-1,2-1 1,9-3-49,3 2-4,-4 0 15,-1 1 0,0-1 0,0 0 0,0-1 0,0-1 0,14-7-1,19-24 21,-24 19 55,0-1 0,0-1 1,-2-1-1,0 0 0,20-34 1,-16 24-31,41-68 7,-31 36 181,-5 24 90,-17 19 103,-7 15-281,-1 0 1,1 0-1,0 1 1,0-1-1,1 1 0,-1-1 1,0 1-1,4-4 1,6-4 572,-10 9-446,-2 6-84,1 6-58,-1 7-36,-3 25 1,-21 127-49,23-149 16,0 1 0,1-1 0,1 1 0,1-1 0,7 32 0,-9-49-9,0-1 1,1 1-1,-1-1 0,1 0 1,0 1-1,-1-1 0,1 0 1,0 0-1,1 1 1,-1-1-1,0 0 0,0 0 1,1 0-1,0 0 0,-1-1 1,5 4-1,1 3-9,2 4-38,-9-10 12,1-1 1,0 1-1,-1-1 0,1 0 0,0 1 0,0-1 0,0 0 1,0 1-1,0-1 0,0 0 0,0 0 0,1 0 0,-1 0 1,0 0-1,1 0 0,-1 0 0,1-1 0,-1 1 0,0 0 1,3 0-1,22-9-618,-17 6 480,-1-2 0,1 1 0,-1-1 0,0-1 0,0 1 0,0-1 0,0-1-1,-1 0 1,8-8 0,-1 1 73,-1-1 1,-1 0-1,13-20 0,24-49 20,-22 35 56,11-21 11,-16 12 38,18-28 134,-38 79-112,0 1 0,1 0 0,0 0 0,0 0 0,0 1 0,7-9 0,-15 11 442,-4 4-352,6-1-131,1 0-1,0 0 0,-1 0 0,1 1 0,0-1 0,-1 1 0,1-1 1,0 1-1,0 0 0,0 0 0,1 0 0,-3 3 0,-16 31 255,15-26-206,-47 83 388,-5 11-114,50-87-303,1 0-1,1 1 1,-4 24 0,3-10 1,-6 16 79,9-5-48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1888,'36'-12'613,"-35"12"-601,-1 0 0,1-1-1,-1 1 1,1 0 0,0 0-1,-1 0 1,1 0 0,0 0-1,-1 0 1,1-1 0,0 1-1,-1 1 1,1-1 0,0 0-1,-1 0 1,1 0 0,0 0 0,-1 0-1,1 1 1,0-1 0,13 6 283,0 1 1,-1 0-1,0 1 1,-1 0 0,1 1-1,15 15 1,-4-1 91,-13-14-243,-1 1 1,-1 0-1,1 0 1,10 16-1,-13-10-18,0 0 0,0 1-1,-2 0 1,0 0 0,0 0-1,1 24 1,-5-27-41,0 0 0,-2 0 1,0 0-1,0 0 0,-1 0 0,-8 25 0,-31 77 295,41-115-380,-15 30 80,1-3-37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3808,'-14'29'1728,"14"56"-1504,0-56 800,-14 14-608,0 0 320,14 14-416,-15 14 160,15 0-256,-14 15-224,0-15 0,0-14 0,-1-14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2912,'12'-36'923,"-12"35"-899,0 0 0,0 0 0,1 0 1,-1 0-1,0 0 0,1 0 1,-1 0-1,1 0 0,-1 1 1,1-1-1,-1 0 0,1 0 1,0 0-1,0 1 0,-1-1 1,1 0-1,0 0 0,0 1 0,0-1 1,0 1-1,1-2 0,3 0 98,4-4 55,1 0 0,0 1 1,1 0-1,-1 0 0,1 2 0,0-1 1,17-2-1,19 0 34,32-5 15,-46 6-121,0 1-1,41 1 0,19-2 47,-72 3-123,336-34 403,-340 34-312,1-1 0,18-6 0,-34 9-101,-1-1 0,0 1-1,0-1 1,1 0 0,-1 1-1,0-1 1,0 0-1,0 0 1,0 1 0,0-1-1,0 0 1,0 0-1,1-1 1,-1 1-11,-1 0 0,0 1 0,0-1 1,0 0-1,1 1 0,-1-1 0,0 1 0,0-1 0,0 0 0,0 1 0,0-1 1,0 0-1,0 1 0,0-1 0,0 0 0,-1 1 0,1-1 0,0 0 0,0 1 1,-1-1-1,1 1 0,0-1 0,-1 0 0,1 1 0,0-1 0,-1 1 0,1-1 1,-1 1-1,1-1 0,-1 1 0,0-1 0,-1-1 4,0 1 0,0-1 0,0 1 0,0 0 0,0 0 0,0 0 0,-1 0 0,1 0 0,0 0 0,-1 0 0,1 1 0,-5-1 0,-3-2 1,7 2-25,-12-2-21,1 0 0,-23-2 0,32 4 42,1 1 1,-1 0-1,1 1 1,-1-1 0,1 1-1,-1-1 1,1 2-1,0-1 1,-1 0 0,1 1-1,0-1 1,0 1-1,-8 5 1,-16 17 76,24-22-80,1 1 0,-1 0-1,1-1 1,0 1 0,0 1-1,0-1 1,1 0 0,-1 1-1,1-1 1,-1 1 0,1 0-1,0 0 1,1 0 0,-1 0-1,-1 5 1,0 0 1,1 0 0,0 0 1,0 0-1,1 0 0,0 0 0,1 0 1,0 0-1,0 1 0,2 9 0,-1-14 20,0 0-1,0 0 1,1-1 0,0 1-1,-1 0 1,2 0 0,-1-1-1,0 1 1,1-1 0,0 0-1,0 0 1,0 0 0,0 0-1,1 0 1,0-1-1,-1 0 1,1 0 0,5 3-1,-1-1-31,0-1-1,0 0 0,0-1 1,0 0-1,0 0 0,1 0 1,-1-1-1,1-1 0,0 0 1,0 0-1,-1 0 0,1-1 1,0 0-1,0-1 0,0 0 1,-1-1-1,1 0 0,0 0 1,15-6-1,-2-1-189,-6 3-26,-1-1-1,29-16 0,-1-11-150,-3 10 143,-16 2 56,12-10-46,-22 21 162,-10 7 47,1 0 0,0 0 0,0 0 1,1 1-1,10-5 0,-16 7 22,1 1-1,-1 0 1,0 0-1,1 0 1,-1 0-1,1-1 1,-1 1-1,1 0 1,-1 0-1,1 0 1,-1 0-1,1 0 1,-1 0-1,1 0 1,-1 0-1,1 0 1,-1 0-1,1 1 1,-1-1-1,0 0 1,1 0-1,-1 0 1,1 0 0,-1 1-1,1-1 1,-1 0-1,0 1 1,1-1-1,-1 0 1,0 1-1,1-1 1,-1 0-1,0 1 1,1-1-1,-1 0 1,0 1-1,0-1 1,1 1-1,-1-1 1,0 1-1,0-1 1,0 1-1,1 24 566,-2-17-319,1 5-21,0 0 0,-1 1-1,-1-1 1,0 0-1,-7 21 1,5-21-156,1-1 0,1 1 0,-1 0 0,2 1 0,0 16 0,1-37-39,1 1 0,1-1 0,-1 1 0,1-1 0,0 1 0,3-7 0,-1 3 50,-1 1 0,3-15 0,-3 1 8,-1 8-50,1 0-1,6-18 1,-6 25-45,-1-1-1,1 0 1,-1 0-1,-1 0 1,2-18-1,-3 23-19,0 0 0,0-1 0,1 1 0,0 0 0,0 0 0,0 0 0,0 0 0,0 0 0,1 0 0,0 0 0,0 0 0,0 0 0,0 1 0,0-1 0,1 1 0,0 0 0,0-1 0,0 1 0,0 1 0,0-1 0,0 0 0,1 1 0,-1-1 0,1 1 0,0 0 0,0 1 0,0-1 0,0 0 0,0 1 0,0 0 0,0 0 0,0 0 0,0 1 0,1-1 0,6 1 0,4 1 239,29 5 0,-27-3-87,1-1 0,17 0 0,-13-2-55,-5-1 50,1 2 0,22 2 0,-26 0-62,15 1-4,-9-6-30,0-1 0,37-10 0,-45 10 89,-10 2-119,1 1-1,-1 0 1,0-1-1,0 1 1,0-1 0,0 0-1,0 0 1,0 0 0,0 0-1,0 0 1,-1 0-1,1 0 1,0-1 0,1-1-1,-3 3-9,0 0 0,0 0 0,1 0-1,-1 0 1,0 0 0,0 0 0,0 0-1,0 0 1,0 0 0,0 0 0,0 0-1,0 0 1,0-1 0,0 1 0,1 0-1,-1 0 1,0 0 0,0 0 0,0 0-1,0 0 1,0 0 0,0 0 0,0 0 0,0-1-1,0 1 1,0 0 0,0 0 0,0 0-1,0 0 1,0 0 0,0 0 0,0 0-1,0-1 1,0 1 0,0 0 0,0 0-1,0 0 1,0 0 0,0 0 0,0 0-1,0 0 1,0 0 0,-1-1 0,1 1-1,0 0 1,0 0 0,0 0 0,0 0 0,0 0-1,0 0 1,0 0 0,0 0 0,0 0-1,0 0 1,-1 0 0,1 0 0,-9-8-957,-1 1 1,0 0-1,-1 0 1,0 2-1,0-1 1,-22-7-1,30 12 887,0 0 1,0 0-1,0 0 0,0-1 0,0 1 1,0-1-1,0 0 0,-4-3 0,5 2 76,-1 1 0,0 1-1,1-1 1,-1 0 0,0 1-1,0-1 1,0 1 0,-6-2 0,7 2 13,-1 0 1,1 0 0,-1 0-1,1-1 1,-1 1 0,1-1-1,-2-1 1,-2-3 120,3 3 90,-4 9 683,1-1-230,4-2-466,0 0 0,1 0-1,-1 0 1,0 0-1,1 0 1,0 0 0,0 1-1,0-1 1,-1 7 0,-9 21 754,7-21-800,-1 0 0,2 0 1,-1 0-1,1 0 0,1 0 0,0 1 0,-1 16 1,-2 6 34,3-16-168,-2 12-23,-2 35 0,5-35 95,1-19-470,-1-1 0,1 0 0,0 1 0,1-1 0,3 14 0,-3-21 224,-1 0 0,1 0 0,0-1 1,0 1-1,0-1 0,0 1 0,1-1 0,-1 0 1,2 2-1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229 253 1728,'0'-12'560,"0"12"-554,0 0 1,0 0 0,0-1-1,0 1 1,0 0-1,0 0 1,1 0-1,-1-1 1,0 1-1,0 0 1,0 0 0,0 0-1,0 0 1,0-1-1,0 1 1,0 0-1,1 0 1,-1 0-1,0 0 1,0-1 0,0 1-1,0 0 1,1 0-1,-1 0 1,0 0-1,0 0 1,0 0-1,0 0 1,1 0-1,-1 0 1,0 0 0,0-1-1,0 1 1,1 0-1,3-1 49,-2-1 92,1 1 0,0-1 1,-1 1-1,1 0 0,0 0 1,0 1-1,0-1 0,0 0 0,0 1 1,3 0-1,-2-1 144,-1 1 0,1 0 0,0-1-1,-1 0 1,1 0 0,6-3 0,-8 3-170,0 0 0,1 0 1,-1 1-1,1-1 0,-1 0 0,1 1 1,0 0-1,-1-1 0,1 1 0,-1 0 0,1 0 1,-1 0-1,5 2 0,8 1 543,-1 0-209,0 1 0,1 1 1,13 6-1,-21-8-393,-1 1 0,1-1 0,-1 2 0,0-1 0,10 10 1,-13-11-49,-1-1 1,0 1 0,0 0 0,0 0 0,0 0-1,0 0 1,-1 0 0,1 0 0,-1 0 0,0 1-1,0-1 1,0 0 0,-1 1 0,1-1 0,-1 1 0,0 3-1,0-1 9,0 0-1,0 0 1,-1 0-1,0 0 0,0 0 1,0 0-1,-1 0 1,0 0-1,0-1 0,-1 1 1,0-1-1,0 1 1,0-1-1,-6 7 0,-1-3-99,-1 0 0,0 0-1,-14 7 1,11-9-139,-29 12-1,29-14 0,-1 1 0,2 0 0,-16 10 0,25-13 171,0-1 19,0 0 0,1 0 0,-1 1 1,1-1-1,0 1 0,0 0 0,0 0 0,0 0 1,0 0-1,1 0 0,0 1 0,-1-1 0,1 1 1,0-1-1,-2 8 0,-11 61-42,13-46 91,0 0 1,3 37-1,0-24 28,-1 75 147,0-106-153,0-1-1,-1 0 1,0 1-1,0-1 1,0 0-1,-1 0 1,0 1-1,-1-1 1,1-1-1,-1 1 1,-1 0-1,-5 7 1,8-12-17,0-1 0,0 1 0,-1-1 1,1 0-1,-1 1 0,1-1 0,-1 0 1,1 0-1,-1 0 0,0 0 1,0 0-1,1 0 0,-1-1 0,0 1 1,0-1-1,0 1 0,-4-1 0,3 1-7,0-1-1,0 0 1,0 0-1,0 0 0,0-1 1,0 1-1,0-1 0,0 0 1,0 0-1,-5-2 1,-3-4-21,0-1 0,0 0 0,1-1 1,0 0-1,1-1 0,-14-17 0,20 24-1,0-1 0,0 1-1,1 0 1,-1-1-1,1 1 1,0-1 0,0 0-1,0 0 1,1 0 0,-1 0-1,1 0 1,0 0 0,0 0-1,1 0 1,-1 0-1,1 0 1,0-6 0,0 3-14,1-1 0,0 1 0,0 0 0,1-1 1,0 1-1,0 0 0,1 0 0,0 0 0,0 1 1,1-1-1,-1 1 0,1 0 0,1 0 0,9-11 1,6-3-154,1 0 1,37-26 0,-17 14-45,111-75-1008,-24 17 570,56-36 294,-138 97 378,53-42 0,-82 57 39,0-1 0,0-1 0,22-27 0,-38 41-57,7-6 59,-1-1 0,6-11 0,-11 17-11,-1 0 1,1 0-1,-1-1 0,0 1 0,0-1 0,0 1 1,0-1-1,0 1 0,-1-1 0,0-4 0,1 6-19,-1 0-1,0 1 1,0-1-1,-1 0 0,1 0 1,0 1-1,-1-1 0,1 0 1,-1 0-1,1 1 1,-1-1-1,0 0 0,0 1 1,0-1-1,0 1 0,0-1 1,0 1-1,0 0 1,0-1-1,-1 1 0,1 0 1,0 0-1,-1 0 0,1 0 1,-3-2-1,0 1 60,1 0-54,0 0 0,0 1 0,0-1-1,-1 1 1,1-1 0,-1 1 0,1 0 0,-1 1 0,1-1 0,-6 0-1,-3 5 0,4-1-40,-2 0-43,9-3 28,0 0 0,0 0 1,0 1-1,0-1 0,0 0 1,0 1-1,0-1 0,0 1 1,0-1-1,0 1 0,0 0 1,0-1-1,0 1 0,0 0 1,1 0-1,-1-1 0,0 1 0,1 0 1,-1 0-1,0 0 0,1 0 1,-1 0-1,1 1 0,-19 22-1421,18-23 1364,0 0 0,1 0 0,-1 0 0,1 0-1,-1 0 1,1 0 0,0 0 0,-1 0 0,1 0 0,0 0-1,0 0 1,0 0 0,0 3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6656,'-24'35'2144,"22"-32"-2025,1-1 1,0 0 0,0 1-1,0-1 1,0 0-1,-2 6 1,-2 10 89,-1 0 484,0-1 0,-15 30 0,12-29-5,0 0 0,2 1 0,-8 25 0,14-40-675,1 0 0,-1 0 0,1 0 0,0 0 0,0 0 0,0 0 0,1 0 0,-1 0 0,1 0 0,0-1 0,0 1 0,0 0 0,1 0 0,-1-1 0,3 5 0,-3-6-114,0-1-1,0 1 1,0-1-1,1 1 1,-1-1-1,0 0 1,0 1-1,1-1 1,-1 0-1,1 0 1,-1 0-1,1 0 1,-1 0-1,1-1 1,0 1-1,-1 0 1,1-1-1,0 1 1,0-1-1,-1 0 1,1 1-1,0-1 1,0 0-1,0 0 1,-1 0 0,1 0-1,0-1 1,0 1-1,-1 0 1,1-1-1,0 1 1,0-1-1,-1 0 1,1 1-1,2-3 1,27-17-2493,0-2 820,121-100-1933,-131 106 3793,0 0-1,41-21 1,-54 33-1,-1-1 97,-1 1 0,1-1 1,-1 0-1,0 0 1,9-11-1,0 1 835,6-4 183,-16 5-308,-5 13-842,0 1 0,0-1-1,0 1 1,0-1 0,0 1-1,1-1 1,-1 1 0,0-1-1,0 1 1,0-1 0,0 1 0,1-1-1,-1 1 1,0 0 0,0-1-1,1 1 1,-1-1 0,0 1-1,1 0 1,-1-1 0,1 1-1,-1 0 1,0-1 0,1 1-1,-1 0 1,1 0 0,-1-1-1,1 1 1,-1 0 0,1 0-1,-8 0 73,1 0-1,-1 1 0,0 0 0,1 0 0,-1 0 0,1 1 0,-1 0 0,1 1 1,0-1-1,0 1 0,0 0 0,0 1 0,-6 4 0,5-3-109,1 0-1,0 1 0,-1 0 1,2 1-1,-1-1 1,1 1-1,0 0 0,-6 12 1,4-4-51,1 1 0,0 0 0,-5 23 0,11-37 33,-1 1 13,0 0 0,0 0 0,1 0-1,-1 1 1,1-1 0,0 0 0,0 5-1,0-7-1,1 0 0,-1 1 0,1-1 0,-1 0-1,1 1 1,0-1 0,0 0 0,-1 0 0,1 0-1,0 1 1,0-1 0,0 0 0,0 0 0,0 0-1,0-1 1,1 1 0,-1 0 0,0 0 0,0-1 0,3 2-1,-1-1-28,-1-1-1,1 1 0,0 0 1,0-1-1,0 0 1,0 0-1,0 0 0,0 0 1,0 0-1,0 0 1,-1-1-1,7-1 0,-2-1-100,1 0 0,-1 0-1,0 0 1,0-1 0,0 0-1,0-1 1,-1 1-1,0-1 1,6-6 0,-3 3-197,0 1 1,1 0 0,16-9 0,-18 11 224,0 0 0,0 0 0,0 0 0,-1-1 0,9-9 0,-14 13 85,1 0-1,-1-1 0,1 1 1,0 1-1,0-1 0,3-2 1,-5 4 19,-1 0 1,1-1 0,0 1 0,-1 0 0,1 0-1,-1-1 1,1 1 0,-1 0 0,1 0 0,0 0-1,-1 0 1,1 0 0,-1 0 0,1 0 0,0 0-1,-1 0 1,1 0 0,-1 0 0,1 0 0,0 0-1,-1 1 1,1-1 0,-1 0 0,1 0 0,-1 1-1,1-1 1,0 0 0,-1 1 0,1-1 0,-1 0-1,0 1 1,1-1 0,-1 1 0,1-1 0,0 1-1,-1 3 80,1 0 0,0 0 0,-1 0 0,0-1 0,1 1 0,-2 5-1,1-4 25,0 0 0,0 0 0,0 1 0,2 5 0,13 23 476,-6-10-385,-9-23-185,1 0-1,-1 0 0,0 0 0,1 0 0,-1 0 0,1 0 0,-1 0 0,1 0 1,0 0-1,-1 0 0,1 0 0,0 0 0,1 1 0,-1-2-5,0 1 0,0-1 0,0 0 1,0 0-1,0 1 0,0-1 0,0 0 0,0 0 0,0 0 0,0 0 0,2-1 0,5 1 30,-5 1-25,0-1 0,0 0-1,0 0 1,1-1 0,-1 1-1,0-1 1,0 1 0,0-1 0,0 0-1,0 0 1,0 0 0,0-1-1,-1 1 1,1-1 0,0 1-1,4-4 1,9-17-80,-4 15-11,-5-5-10,2 5 48,-8 6 5,1-1 0,0 1 0,0-1 0,-1 1 0,1-1 0,-1 0 0,1 0 0,-1 0 0,0 0 0,2-2 0,6-11-139,-7 3 102,-2 10-33,1 2 111,-1 0 0,1 0 0,-1 0 0,1 0 0,-1 0 0,0 0 0,1 0 0,-1 0 0,1 0 0,-1 0 0,1 0 0,-1 0 0,1 0 0,-1 0 0,0 0 0,1 0 0,-1 1-1,1-1 1,-1 0 0,0 0 0,1 1 0,-1-1 0,0 0 0,1 0 0,-1 1 0,0-1 0,1 0 0,-1 1 0,0-1 0,0 0 0,1 1 0,-1 0 0,4 5 191,22 11 771,-23-15-909,0 1-1,0 0 1,0-1 0,0 0 0,0 0-1,1 0 1,-1 0 0,1 0-1,-1-1 1,1 1 0,0-1 0,-1 0-1,9 1 1,5 2 125,-10-3-137,1 1 1,-1-1 0,1-1-1,0 1 1,-1-1 0,1-1-1,0 1 1,-1-2 0,1 1-1,-1-1 1,9-2 0,13-6 66,0 8-42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165 555 896,'0'0'304,"5"-2"-192,-3 1-101,3-2 21,0 1 0,0-1 0,0-1 0,-1 1 0,1 0 0,5-7 0,-3 5 240,1 0 1,0 0 0,9-4 0,-17 9-266,2 0 41,0-1 0,-1 0-1,1 0 1,0 0 0,-1 0 0,1 0-1,0-1 1,-1 1 0,0-1 0,1 1-1,-1 0 1,0-1 0,0 0-1,0 1 1,0-1 0,2-3 0,-3 4-28,3-8 199,-1-13-118,-1 21-99,0-1 0,-1 0 0,1 1-1,0-1 1,-1 0 0,0 0 0,1 1-1,-1-1 1,0 0 0,0 0 0,0 0 0,0 0-1,0 0 1,0 1 0,0-1 0,-1 0-1,1 0 1,-1 0 0,1 1 0,-1-1 0,0 0-1,0 1 1,-1-4 0,-1 1 25,1 0-1,0 1 1,-1-1 0,1 1-1,-1-1 1,0 1 0,0 0-1,-1 0 1,1 0 0,-1 0-1,-5-3 1,6 4 29,0 1 0,0-1 0,0 0 0,0 1 0,0 0 0,0 0 1,-1 0-1,1 0 0,0 0 0,-1 1 0,1-1 0,0 1 0,-1 0 0,1 0 0,-1 0 0,-5 2 0,4-1 7,-1 1 0,1 0 0,0 0 0,0 0 0,0 1 0,0-1 0,0 1 0,-7 7 0,1-2 131,0 2 1,0 0-1,1 0 1,0 1-1,1 0 1,1 0-1,-1 1 0,2 0 1,0 1-1,0 0 1,1 0-1,-7 24 1,12-32-184,0-3-2,0 0-1,0 0 1,1 0-1,-1 1 1,1-1 0,0 0-1,-1 0 1,1 1-1,0-1 1,0 0 0,0 1-1,1-1 1,-1 0-1,1 0 1,-1 1 0,1-1-1,0 0 1,-1 0 0,1 0-1,2 4 1,-2-5 7,0 0 0,0 0 0,0 0 1,-1 0-1,1 0 0,0 0 0,0 0 0,0 0 0,1 0 1,-1 0-1,0-1 0,0 1 0,0 0 0,1-1 1,-1 1-1,0-1 0,0 1 0,1-1 0,-1 0 1,3 1-1,0-1-15,-1-1 0,1 1 0,-1-1 0,1 1 0,-1-1 1,5-2-1,11-3-93,24-1-255,-30 3 37,0-1-1,0-1 1,0 0-1,16-11 1,45-38-1348,-66 48 1461,-2 3 86,-1 0 0,0-1 0,-1 1 0,8-10 0,9-23-268,-9 13 187,3 0 46,6-14-17,-7-5 35,-7 19 74,10-22-4,-7 19 92,-2 0-1,10-44 1,-16 53 346,1 1 1,6-19-1,-6 16 676,-3 20-1019,0-1 0,0 1-1,0 0 1,0-1-1,0 1 1,-1-1 0,1 1-1,0-1 1,0 1 0,0-1-1,0 1 1,-1 0 0,1-1-1,0 1 1,0 0 0,-1-1-1,1 1 1,0 0-1,-1-1 1,1 1 0,-1 0-1,1-1 1,-1 1-7,1 0 0,-1 0 0,1 0-1,-1 0 1,0 0 0,1-1 0,-1 2 0,1-1 0,-1 0-1,1 0 1,-1 0 0,1 0 0,-1 0 0,1 0 0,-1 0 0,1 1-1,-1-1 1,1 0 0,-1 0 0,0 1 0,-14 14 377,5 2-125,0 1 0,2 0-1,0 1 1,-11 38-1,-9 21-3,-5 6-95,9-21-57,23-59-109,-1-1 0,1 1 0,0 0 0,0 0 0,1 0 0,-1 0 0,1 0 0,0 0 0,0 0 0,0 0 0,2 5 0,-2-6-127,1-1 1,0 1-1,0-1 0,0 1 1,0-1-1,0 1 0,1-1 1,-1 0-1,1 0 0,-1 0 1,1 0-1,0 0 0,0 0 1,0 0-1,0 0 0,0-1 1,0 1-1,0-1 0,4 2 1,8-1-1123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4992,'-11'2'1480,"10"-2"-1456,1 0-1,0 0 1,0 1-1,0-1 1,0 0 0,0 0-1,0 0 1,0 0-1,1 1 1,-1-1-1,0 0 1,0 0-1,0 0 1,0 1 0,0-1-1,0 0 1,0 0-1,0 0 1,0 0-1,0 0 1,0 1 0,1-1-1,-1 0 1,0 0-1,0 0 1,0 0-1,0 0 1,0 0 0,1 0-1,-1 1 1,0-1-1,0 0 1,0 0-1,1 0 1,27 12 1729,-23-10-1573,2 0 137,0 1-1,0-1 1,1-1 0,-1 1 0,14 0-1,-5-3 58,-6 1-226,-1 0 0,1 0 0,14 3 0,-5 2-67,-9-3-10,0 1-1,1-2 0,18 2 0,20-3 224,-47 0-267,0 0 0,0-1 0,0 1 0,0 0 0,0-1 0,0 0 0,0 1 0,0-1 0,0 0 1,0 0-1,2-2 0,-3 2-37,1 0-1,-1 0 1,1 1 0,-1-1 0,1 0 0,-1 1-1,1-1 1,0 1 0,-1-1 0,1 1-1,1 0 1,0 0-1467,0 0-219,8 0-1749,-8 0 1077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87 112 4224,'-36'36'1365,"24"-22"-826,-7 17-246,19-29-259,-1-1-1,1 1 0,-1-1 1,0 0-1,1 0 1,-1 1-1,0-1 1,0 0-1,0 0 0,0 0 1,-2 2-1,-2 2 25,4-5-59,1 0 0,0 1 0,-1-1 0,1 0 0,0 0 1,0 1-1,0-1 0,-1 1 0,1-1 0,0 0 0,0 1 0,0-1 0,0 0 1,0 1-1,-1-1 0,1 1 0,0-1 0,0 0 0,0 1 0,0-1 1,0 1-1,0-1 0,1 0 0,-1 1 0,0-1 0,0 1 0,0-1 0,0 0 1,0 1-1,0-1 0,1 0 0,-1 1 0,0-1 0,0 1 0,1-1 1,-1 0-1,0 0 0,0 1 0,1-1 0,-1 0 0,0 0 0,1 1 0,-1-1 1,20 11 129,-15-9 9,-2-1-178,0 0-1,-1 0 1,1 0-1,0-1 1,0 1-1,0-1 1,0 0-1,1 0 1,-1 0-1,0 0 1,0 0-1,0-1 1,0 1-1,0-1 1,5-2-1,13-2-362,-3 1-395,21-9 0,-22 7 279,35-9 0,-35 13 378,-10 1 121,0 0 0,-1 0 0,1-1-1,-1 1 1,1-1 0,7-4-1,-6 2 33,-6 2 16,1 1 1,-1 0-1,1-1 0,-1 1 1,1 0-1,0 1 0,0-1 1,0 0-1,-1 1 1,1 0-1,5-1 0,-7 2 16,1-1 1,-1 0-1,0 0 0,0 0 0,1 0 1,-1 0-1,0-1 0,1 1 0,-1 0 0,0-1 1,0 1-1,0-1 0,1 1 0,-1-1 1,0 1-1,0-1 0,0 0 0,0 1 0,0-1 1,0 0-1,0 0 0,0 0 0,1-1 1,-1 1 76,1 0 1,0 1-1,0-1 1,-1 1-1,1 0 1,0-1 0,0 1-1,0 0 1,-1 0-1,1 0 1,0 0 0,2 1-1,-1-1 4,0 1-1,0-1 0,0 0 1,0 0-1,0-1 1,0 1-1,5-2 0,3-4-146,-1-1 0,0 1 0,0-2 0,-1 0-1,13-12 1,-2 4-34,-17 14 58,-1 1 1,0-1-1,0 1 0,0-1 0,0 0 1,0 1-1,-1-1 0,1 0 0,-1 0 1,1-1-1,-1 1 0,2-3 0,-3 5-1,4-8 20,0 0 0,1 0 1,6-8-1,-9 14 80,-2-10-166,0 21-157,0 22 29,1-2 336,0-18-39,-1 0-1,0-1 1,-1 1 0,-2 17-1,-2-13 43,0 1-1,-10 17 0,9-19-127,-116 231 174,37-100 96,72-120-459,-2-1 0,0-1 1,-2 0-1,-25 28 0,27-37-367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1408,'24'-12'448,"-24"12"-435,1-1 0,0 1 0,-1 0 0,1-1 0,0 1 0,0 0 0,-1 0 0,1 0 0,0 0-1,0 0 1,-1-1 0,1 1 0,1 1 0,16 1 176,0 0 0,-1 2 0,0 0 0,0 1 0,0 0 0,29 15 0,-40-16-104,0-1 0,-1 0 0,0 1 0,1 0 0,6 8 0,-4-5-24,-1 0 0,12 7 0,-15-12-52,-2-1 3,-1 0 0,0-1-1,1 1 1,-1 0-1,0 0 1,1 0 0,-1 0-1,0 1 1,0-1 0,0 0-1,0 0 1,0 1 0,0-1-1,0 0 1,0 1 0,-1-1-1,1 1 1,0-1-1,-1 1 1,1 0 0,-1-1-1,0 1 1,0-1 0,1 1-1,-1 0 1,0-1 0,0 1-1,-1 1 1,1-1 39,1-1-1,-1 0 1,0 0-1,0 1 1,0-1 0,0 0-1,-1 1 1,1-1 0,0 0-1,0 0 1,-1 1 0,1-1-1,-1 0 1,1 0-1,-1 0 1,1 0 0,-1 0-1,0 0 1,-1 2 0,0-2-10,0-1 0,0 1 0,1-1 0,-1 1 0,0-1 0,0 0 0,0 1 0,0-1 1,0 0-1,-4-1 0,-5 1 83,7 0-102,0 0 0,0 0-1,0 0 1,-1 0 0,1-1 0,0 0-1,0 1 1,0-2 0,0 1 0,0 0-1,0-1 1,-4-2 0,3 2 44,4 2-66,1 0 0,0 0 0,-1 0 0,1-1 0,-1 1 0,1 0 0,0 0 0,-1 0 0,1 0 0,0 0 0,-1 0 0,1-1 0,0 1 1,-1 0-1,1 0 0,0 0 0,0-1 0,-1 1 0,1 0 0,0-1 0,0 1 0,-1 0 0,1 0 0,0-1 0,0 1 0,0 0 0,0-1 0,0 1 1,-1-1-1,1 1 0,0 0 0,0-1 0,0 1 0,0 0 0,0-1 0,0 1 0,0 0 0,0-1 0,0 1 0,0-1 0,0 1 0,0 0 1,1-1-1,-1 1 0,0 0 0,0-1 0,0 1 0,0 0 0,1-1 0,-1 1 0,0-1 0,3-3-14,-1-1 0,1 1 0,0-1 0,0 1 0,0 0 0,0 0-1,1 0 1,-1 1 0,1-1 0,0 1 0,0 0 0,0 0 0,8-4 0,15-8-54,-19 11 27,0-1 0,0 1 0,0 0 1,16-4-1,-12 6 33,-1 1 1,1 1 0,11 0-1,-9 0 75,-13 0-17,1 0 0,0 1 0,0-1 0,-1 0 0,1 0-1,0 1 1,-1-1 0,1 1 0,-1-1 0,1 1 0,-1 0 0,1 0 0,-1-1 0,1 1-1,-1 0 1,1 0 0,-1 1 0,0-1 0,0 0 0,0 0 0,1 1 0,-1-1 0,-1 0-1,1 1 1,0-1 0,0 1 0,1 2 0,-1 0 122,0 1 1,0-1-1,0 1 0,0 0 0,0 0 1,-1 7-1,0-12-173,0 1 0,0-1 0,0 0 0,0 1 0,0-1 0,0 0 0,0 0 0,0 1 0,0-1-1,0 0 1,0 1 0,0-1 0,0 0 0,0 0 0,0 1 0,0-1 0,1 0 0,-1 0 0,0 1 0,0-1 0,0 0 0,0 0 0,1 1 0,-1-1 0,0 0 0,3 2 16,0 0-1,-1-1 1,1 1-1,0-1 1,0 1-1,0-1 1,0 0-1,0-1 1,0 1-1,0 0 1,0-1-1,1 0 1,-1 1-1,0-1 1,0 0-1,3-1 1,1 0-117,0 1 1,0-1-1,0-1 1,0 1-1,-1-1 1,11-5-1,-12 5 5,-5 2 79,1 0 1,-1-1-1,1 1 0,-1 0 1,1 0-1,0-1 1,-1 1-1,1-1 0,-1 1 1,0 0-1,1-1 1,-1 1-1,1-1 0,-1 1 1,1-1-1,-1 1 1,0-1-1,0 1 0,1-1 1,-1 1-1,1-2 1,1-2-43,-2 2 41,1 1 0,0 0 0,-1 0 0,1-1-1,-1 1 1,1 0 0,-1-1 0,0 1 0,0 0 0,0-1 0,1 1 0,-2-3-1,-8-19-216,-15-3 257,19 23 0,18 3 283,20 3 0,-27-2-293,0 0 0,0 0 0,1 0-1,-1-1 1,0 0 0,0 0-1,1-1 1,-1 1 0,9-3-1,-15 3-10,88-5-128,-57-2-44,58-20-1,-69 20 113,-13 5 35,0 0 0,0-1 0,-1 0 0,1 0-1,-1-1 1,0 0 0,0 0 0,0-1 0,8-7 0,18-15 35,-27 24-1,0-1 0,-1 1 0,1-1 0,-1 0 0,0 0 0,0-1 0,0 1 1,0-1-1,-1 0 0,0 0 0,0 0 0,2-5 0,1-9-16,-1 0 0,4-32 0,-3 16 60,-5 34-42,0-2 36,-1 0 1,1 0-1,-1 0 1,1 0 0,-1 0-1,0-1 1,0 1-1,0 0 1,-1 0 0,1 0-1,-1 0 1,-1-4-1,-10-15 423,12 29-329,-1-1 1,-1 1-1,0-1 1,1 1-1,-4 5 1,1-1 65,0 0 1,-3 17 0,-12 153 554,14-153-642,4-22-95,-1 1 0,1-1 0,0 1 0,1 0 0,0 0 0,0-1 0,1 8 0,0-8-13,0 0-1,0 0 1,1-1-1,0 1 0,0-1 1,0 1-1,1-1 1,0 0-1,5 8 0,-5-10 1,0 0 0,0 0-1,0 0 1,0 0-1,0-1 1,1 1-1,0-1 1,-1 0-1,1 0 1,0 0-1,0-1 1,0 1-1,0-1 1,0 0-1,6 1 1,1-1 6,0-1 1,0 0-1,-1-1 0,1 0 1,11-3-1,14-1-53,-5 3-92,-19 1 58,0 0 1,0 0-1,0-1 0,0 0 1,20-8-1,-22 6 55,-1 0 0,0-1-1,0 0 1,-1-1 0,1 0 0,-1 0-1,0-1 1,-1 0 0,0-1 0,0 1 0,0-1-1,-1 0 1,0-1 0,-1 0 0,0 0-1,0 0 1,3-12 0,-3 11 65,-3 5 61,-9 4 88,7 1-192,0 0 0,0 0 1,0 0-1,-1 0 1,1 0-1,0 0 0,0 0 1,0 0-1,-1 0 0,1 0 1,0 0-1,0 0 1,0 0-1,0 0 0,-1 1 1,1-1-1,0 0 1,0 0-1,0 0 0,0 0 1,0 1-1,-1-1 0,1 0 1,0 0-1,0 0 1,0 0-1,0 1 0,0-1 1,0 0-1,0 0 0,0 0 1,0 1-1,0-1 1,0 0-1,-7 13 389,4-9-270,1 0 0,-1 0 0,1 0 0,0 1-1,1-1 1,-1 1 0,1 0 0,0-1-1,0 1 1,0 5 0,0-7-84,1 1 0,0-1 0,1 1 0,-1-1 0,1 0 0,-1 1 0,1-1 0,0 0 0,0 0 1,1 0-1,1 4 0,0-4-66,-1 1 1,1-1-1,0 0 1,1 0-1,-1 0 1,0 0 0,1-1-1,7 5 1,29 16-1605,3-6 406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1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31 736,'2'0'22,"-1"-1"-1,1 1 1,-1 0 0,1 0-1,0-1 1,-1 1-1,1-1 1,-1 1 0,1-1-1,-1 0 1,1 0 0,0-1-1,0 2-9,-1-1 0,1 0 0,-1 0 0,0 0 0,1 1 0,0-1 0,-1 1 0,1-1 0,-1 1 0,1 0 0,-1 0 0,3-1 0,81 1 2052,-83 0-2030,-1 0-1,1 1 0,-1-1 1,1 0-1,-1 1 0,0-1 1,1 0-1,-1 1 0,0 0 1,1-1-1,-1 1 1,1 0-1,10 5 275,-5-4-212,1-1 1,-1 0-1,0-1 1,0 1-1,15-2 1,8 0-26,87 1-172,85 0 810,309 0-527,-289 1-171,346-5 601,-463 0-459,137-4 564,-116 9-393,193-4 493,-238-4-682,-57 3-87,1 2 1,0 1 0,-1 1 0,32 4 0,-25 2 86,-23-4 330,0 0 0,14 0 0,-18-1-65,-8 1-613,-19 10-2416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1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1664,'14'-14'736,"1"14"-640,-1 0 1024,0 0-640,0 0 64,15 0-320,-1 0 64,15 0-160,-14 0-64,-1 14-32,1-14 32,-15 0-32,0 14-96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2496,'0'0'896,"28"14"-672,1-14-96,-1 0 512,15-14-384,0 14 192,0 0-288,14-14 768,-14 14-512,-15 0-384,15 0-64,-15 0-1984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15 896,'0'-1'9,"0"1"0,0-1 0,0 1 0,0 0 0,0-1 0,-1 1 0,1-1 0,0 1 0,1-1 0,-1 1 0,0-1 0,0 1 1,0-1-1,0 1 0,0-1 0,0 1 0,1 0 0,-1-1 0,0 1 0,0-1 0,0 1 0,1 0 0,-1-1 0,0 1 0,1-1 0,-1 1 0,0 0 0,1 0 0,-1-1 0,1 1 0,-1 0 0,0 0 0,1-1 0,-1 1 0,1 0 1,-1 0-1,1 0 0,-1 0 0,0 0 0,1-1 0,-1 1 0,1 0 0,-1 0 0,1 0 0,0 1 0,1-1 1756,-14 0-1621,12-1-143,0 1-1,0 0 0,0 0 0,0 0 1,0 0-1,0 0 0,0 0 0,0 0 1,0 0-1,0 0 0,0 0 1,0 0-1,-1 0 0,1 0 0,0 0 1,0 0-1,0 0 0,0 0 1,0 0-1,0 0 0,0 0 0,0 1 1,0-1-1,0 0 0,0 0 1,0 0-1,-1 0 0,1 0 0,0 0 1,0 0-1,0 0 0,0 0 1,0 0-1,0 0 0,0 0 0,0 0 1,0 0-1,0 0 0,0 0 0,0 1 1,0-1-1,0 0 0,0 0 1,0 0-1,0 0 0,0 0 0,0 0 1,0 0-1,0 0 0,0 0 1,0 0-1,0 0 0,0 1 0,0-1 1,0 0-1,0 0 0,0 1 9,0-1 0,0 1 0,0 0 0,-1-1 0,1 1 0,0-1 0,0 1 0,-1 0 0,1-1 0,0 1 0,-1-1 0,1 1 0,0-1 0,-1 1 0,1-1-1,-1 1 1,1-1 0,-1 1 0,1-1 0,-1 1 0,1-1 0,-1 0 0,0 0 0,1 1 0,-1-1 0,0 0 0,-1 1 4,1 0 0,0-1 1,0 1-1,0-1 0,0 1 0,0 0 0,0 0 1,0 0-1,0 0 0,0 0 0,0-1 0,1 2 1,-2 0-1,-8 24 181,9-23-182,1 0-1,-1 0 0,0 0 0,0 0 1,-1-1-1,1 1 0,0 0 0,-1 0 1,0-1-1,0 1 0,0-1 0,0 0 1,-3 4-1,-19 3-27,5 13 48,15-19 20,0 0 1,0 0-1,-1 0 0,1-1 1,-9 4-1,-10 7 45,17-10-92,-1 2-12,1-2 0,-1 1 1,-8 2-1,-25 4-9,7 9 86,-8-10 4,26-2-28,0 0 0,-16 10 0,-8 5 115,37-21-151,-31 15 267,-34 24 1,27-24-38,36-14-218,0 0 0,0 0 1,1-1-1,-1 1 0,0-1 0,0 0 0,-1 0 0,1-1 1,0 1-1,0-1 0,0 0 0,-8-1 0,11 1-5,-1 0 0,1 0 0,-1-1 0,1 1-1,-1-1 1,1 1 0,-1-1 0,1 0 0,-1 0 0,-1-1 0,-5-3 101,7 5-110,0 0 0,1 0-1,-1-1 1,0 1 0,0 0 0,0-1 0,1 1-1,-1-1 1,0 1 0,1-1 0,-1 1-1,0-1 1,1 0 0,-1 1 0,1-1 0,-1 0-1,1 1 1,-1-1 0,1 0 0,0 0-1,-1 1 1,1-1 0,0 0 0,-1 0 0,1 0-1,0 0 1,0 1 0,0-1 0,0 0-1,0 0 1,0 0 0,0 0 0,0 0 0,0 1-1,1-3 1,-1-3 11,-1-4 58,1 7-50,0 0 0,-1 0 0,1 0 0,1 0 0,-1 0 0,0 0 0,1 1 0,-1-1 0,2-3-1,2-2 20,-3 7-64,0 0 0,0 0 1,0-1-1,-1 1 0,1 0 1,0-1-1,-1 1 0,1-1 0,-1 1 1,0-1-1,1 1 0,-1-1 1,0-1-1,0 2 4,0 0 1,0 0 0,0 0-1,1 1 1,-1-1 0,0 0-1,1 0 1,-1 0 0,0 0-1,1 1 1,-1-1 0,1 0-1,-1 0 1,1 1 0,0-1-1,-1 0 1,1 1 0,0-1-1,-1 0 1,1 1 0,0-1-1,0 1 1,-1 0-1,2-1 1,-1 0 17,0 1 0,0-1-1,0 1 1,0-1 0,0 1 0,0-1-1,0 0 1,-1 1 0,1-1 0,0 0-1,-1 0 1,1 0 0,0 0 0,-1 1-1,1-1 1,-1 0 0,1 0 0,-1 0-1,0 0 1,1 0 0,-1 0 0,0 0-1,0 0 1,1-2 0,1-2 102,5 0-145,1-1 0,0 2 0,9-5 0,-17 9 35,12-5-108,-8-1 152,-4 6-38,1 0-1,-1-1 1,0 1-1,0-1 1,1 1 0,-1 0-1,0-1 1,0 1-1,1 0 1,-1-1 0,0 1-1,1 0 1,-1 0-1,1-1 1,-1 1 0,0 0-1,1 0 1,-1 0-1,1 0 1,-1-1 0,1 1-1,-1 0 1,0 0-1,1 0 1,-1 0 0,1 0-1,-1 0 1,1 0-1,-1 0 1,1 0 0,0 0-1,3 0-48,-2 0 55,0 0 0,0 0 0,0 0 0,-1 0 0,1 0 0,0 1 0,0-1 0,0 0 0,0 1 1,0-1-1,0 1 0,-1 0 0,1 0 0,0 0 0,-1 0 0,1 0 0,0 0 0,-1 0 0,1 0 1,-1 1-1,0-1 0,2 2 0,21 11 354,-18-4-172,-6-9-180,0 0-1,1 0 1,-1 0-1,1 0 1,-1 0-1,1 0 1,-1 0-1,1 0 1,0-1-1,-1 1 0,1 0 1,0 0-1,0-1 1,-1 1-1,2 0 1,8 3 98,-9-3-96,1-1-1,-1 1 0,0-1 0,0 1 0,1 0 1,-1-1-1,0 1 0,0 0 0,0 0 0,0 0 1,0 0-1,0 0 0,0 0 0,0 0 1,1 2-1,4 7 54,-5-7-53,1 0 1,0 0-1,-1 0 1,1-1-1,0 1 1,0 0-1,1-1 1,-1 0-1,1 0 1,2 3-1,3 1 29,-1 0 1,0 1-1,0 0 0,0 1 0,-1 0 0,0 0 0,0 0 0,-1 0 0,5 11 0,28 44 108,-33-57-181,16 17 51,-18-20-1,-1-1 0,1 1 0,-1-1 0,1 1 0,-1 0 0,2 3-1,0 4 10,-3-8-29,0 0 1,0 0 0,0 0 0,1 0 0,-1 0 0,0 0 0,1-1 0,1 3-1,9 8-206,-12-12 194,1 1-1,-1-1 0,1 0 0,-1 1 1,1-1-1,-1 0 0,1 0 0,-1 1 0,1-1 1,0 0-1,-1 0 0,1 0 0,-1 0 1,1 0-1,0 0 0,-1 1 0,1-2 0,-1 1 1,1 0-1,0 0 0,-1 0 0,1 0 1,0 0-1,1-1-47,13 1 0,-11-1 163,1 1 0,-1 0 0,1 0 0,-1 1 1,0-1-1,6 2 0,-8-1-440,1 0 1,-1 0-1,0 0 0,0 0 1,0 1-1,0-1 0,0 1 1,0-1-1,2 3 0,8 8-2354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744 100 2240,'0'0'31,"0"-1"0,0 1 0,0-1 0,0 0 0,0 1 0,0-1 0,0 0 0,0 1 0,0-1 0,1 1 0,-1-1 1,0 1-1,0-1 0,1 0 0,-1 1 0,0-1 0,1 1 0,-1-1 0,0 1 0,1 0 0,-1-1 0,1 1 0,-1-1 0,1 1 0,0-1 0,-1 1 18,1-1 0,0 1 0,-1 0 0,0-1 0,1 1 0,-1-1 0,1 1 0,-1 0 0,1-1 0,-1 1 0,0-1 0,1 0 0,-1 1-1,0-1 1,0 1 0,1-1 0,-1 1 0,0-1 0,0 0 0,0 1 0,0-1 0,0 1 0,0-1 0,0 0 0,0 0 0,-14 1 767,8 0-812,-28 0 47,0 0 0,0-3 0,-46-8 0,-66-10-76,99 15 45,-53-8 54,86 12 20,-1-1 1,-15-6-1,27 8-129,1 0-1,-1 1 1,0 0 0,1-1-1,-1 1 1,0 0 0,-3 0-1,2 1-44,0 1-224,2 0 300,1-1 1,0 1-1,0 0 0,0 0 0,0 0 1,0 0-1,0 0 0,0 0 0,1 1 0,-1-1 1,1 0-1,0 0 0,-1 0 0,1 5 1,-3 15 91,-1-2 30,1 1-1,-1 40 0,-12 169 581,15-222-628,-39 198-15,25-143-190,-13 31 182,1-3 365,13-34-226,13-53-173,0-1 0,1 0 0,-1 0-1,1 1 1,0-1 0,-1 0 0,2 0-1,-1 5 1,1 1 27,-1-8-35,-1 0 0,1 0 1,0 0-1,0 0 0,0 1 0,0-1 0,0 0 0,1 0 0,-1 0 1,0 0-1,0 0 0,1 0 0,-1 0 0,1 0 0,-1 0 0,1 0 1,-1 0-1,1-1 0,-1 1 0,1 0 0,0 0 0,-1 0 0,1-1 1,0 1-1,0 0 0,0-1 0,0 1 0,-1 0 0,1-1 1,0 0-1,0 1 0,0-1 0,0 1 0,2-1 0,6 4 7,-2 1-71,-5-4 48,-1 0 1,0-1 0,1 1 0,-1 0-1,0 0 1,1-1 0,-1 1 0,1-1-1,-1 1 1,1-1 0,-1 0 0,1 0-1,-1 0 1,3 0 0,18 0 45,-8-1 21,-1 1 1,0 0-1,23 4 1,-21 0-14,-10-2-33,1-1 1,0 1 0,0-1-1,1 0 1,5 0 0,142-1 191,-151 0-151,0 0 0,0 0-1,0 1 1,0-1 0,0 1-1,0 0 1,5 2 0,6 0 338,1-7-152,-14 3-296,0 0-1,1 1 1,-1-1-1,0 0 1,1 1 0,-1 0-1,1-1 1,-1 1-1,3 0 1,-3 0-14,-1 0-1,1 0 1,-1 0 0,0 0 0,1 0 0,-1 0 0,1 0 0,-1 0-1,1 0 1,-1 0 0,1 0 0,-1 0 0,1 0 0,-1 0-1,1 0 1,-1-1 0,0 1 0,1 0 0,-1 0 0,1 0-1,-1-1 1,0 1 0,1 0 0,-1-1 0,0 1 0,1 0 0,-1-1-1,0 1 1,1 0 0,-1-1 0,0 1 0,0-1 0,1 1-1,-1 0 1,0-1 0,0 1 0,0-1 0,0 1 0,0-1-1,0 1 1,1-1 0,-1 1 0,0-1 0,0 1 0,-1-1 0,1 1 42,1 0 0,-1 0 0,0-1 0,0 1 1,0 0-1,0 0 0,0 0 0,0 0 0,0 0 1,0 0-1,0 0 0,0 0 0,0 0 1,0 0-1,0 0 0,0 0 0,0-1 0,0 1 1,0 0-1,0 0 0,-1 0 0,1 0 1,0 0-1,0 0 0,0 0 0,0 0 0,0 0 1,0 0-1,0 0 0,0 0 0,0 0 0,0 0 1,0-1-1,0 1 0,0 0 0,0 0 1,0 0-1,0 0 0,-1 0 0,1 0 0,0 0 1,0 0-1,0 0 0,0 0 0,0 0 1,0 0-1,0 0 0,0 0 0,0 0 0,0 0 1,0 0-1,-1 0 0,1 0 0,0 0 0,0 0 1,0 0-1,-12 0-1617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3232,'0'-14'1184,"15"14"-896,-1 0-96,0 0 1024,15 0-704,-1 0 480,1 0-544,42 0 96,0 0-320,1 0 128,13-15-192,-13 15-128,-15 0-64,0 0-544,-14 0 320,-15 0-3776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58 257 3808,'-43'29'1408,"29"-15"-1088,14 14-96,0-13 448,0-1-416,14 0-160,-14 0-96,14 15 480,0-29-256,15 14 192,-1 1-256,15-15-1344,-14 0 640</inkml:trace>
  <inkml:trace contextRef="#ctx0" brushRef="#br0" timeOffset="1">272 0 4896,'-15'0'2208,"30"14"-1920,-1-14-576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2455 300 2560,'1'-1'45,"-1"0"1,0-1-1,0 1 0,0 0 0,0 0 1,0-1-1,0 1 0,0 0 1,-1-1-1,1 1 0,0 0 0,-1 0 1,1-1-1,-1 1 0,1 0 1,-1 0-1,0 0 0,1 0 0,-1 0 1,0 0-1,0 0 0,0 0 1,0 0-1,-1-1 0,2 1-30,-1 0-12,0 0 0,1 0 0,0 0 0,-1 0-1,1 0 1,0 0 0,-1 0 0,1-1 0,0 1 0,0 0 0,0 0 0,0 0 0,0 0 0,0 0 0,1-2 0,-1 1-16,0 0-1,0 0 0,0 1 0,0-1 0,0 0 0,0 0 0,-1 0 1,1 0-1,-1-2 0,-1 1 50,1 1 1,-1-1 0,0 1-1,0 0 1,0-1-1,0 1 1,0 0-1,0 0 1,0 0 0,-6-3-1,-29-12 427,1 0-187,-19-16 162,12 17-217,27 10-160,-41-14 125,-38-12-9,35 15-56,26 6-3,-1 2-1,0 1 1,-51-4 0,-160 9 48,154 4-66,-3 1 684,-167 27 0,203-17-524,-64 23-1,60-16-63,24-8-113,-70 23 177,88-26-161,-1 1 0,-36 22 0,-14 20 68,37-24-105,-4 1-2,-27 21 30,45-30-60,-23 27 1,28-28-23,-5 5 5,-227 239 315,225-242-261,19-18-149,0 1 0,0 1 0,0-1 0,1 0 0,-1 1 0,1 0 0,0 0-1,-4 6 1,7-9 11,-1-1 0,1 1 0,0-1 0,0 1 0,-1-1 0,1 1 0,0-1 0,-1 1 0,1-1 0,-1 0 0,1 1 0,-1-1 0,1 0 0,-1 1 0,1-1 0,-1 0 0,1 0 0,-1 1 0,1-1 0,-2 0 0,2 0 42,0 0-1,0 0 1,0 0 0,0 0 0,0 0 0,0 0 0,-1 0 0,1 0-1,0 0 1,0 0 0,0 0 0,0 0 0,0 0 0,0 0-1,0 0 1,-1-1 0,1 1 0,0 0 0,0 0 0,0 0-1,0 0 1,0 0 0,0 0 0,0 0 0,0 0 0,0-1-1,0 1 1,0 0 0,0 0 0,0 0 0,0 0 0,0 0-1,0 0 1,0-1 0,0 1 0,0 0 0,0 0 0,0 0-1,0 0 1,0 0 0,0 0 0,0-1 0,0 1 0,0 0-1,0 0 1,0 0 0,0 0 0,0 0 0,0 0 0,0 0-1,0 0 1,1-1 0,-1 1 0,0 0 0,0 0 0,0 0-1,0 0 1,0 0 0,0 0 0,0 0 0,0 0 0,1 0-1,-1 0 1,0 0 0,0 0 0,0 0 0,0 0 0,0 0-1,1-1-207,0 1 0,-1 0-1,1-1 1,0 1 0,0 0 0,-1 0-1,1-1 1,0 1 0,0 0-1,-1 0 1,1 0 0,0 0-1,1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4896,'0'-17'3968,"0"34"-3360,16-17 1024,0 0-1088,1 0-288,-1 0 192,17 0-256,0 0 256,0 0-256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4640,'-14'-28'1728,"14"42"-1056,0 0-192,0 1-320,-15 27 544,1 15-384,14 15 160,0-15-320,0 0-128,0 0-64,14-28 160,1 13-64,13-27 32,29-1-32,29 0-832,28-28 416,14 14-4352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 3488,'-28'-42'1280,"13"56"-992,1 14-64,14-13-128,-14 28-96,-15 14 352,15 14-192,0-14 352,0 14-288,-1 15-192,30 0-32,-15-1 0,14-28 0,-14 0 128,14-28-64,-14-1-1280,-14-28 640,14-14-2240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3328,'4'-7'210,"1"1"-1,1-1 1,-1 1 0,1 0-1,10-8 1,-13 11-174,0 1 0,1 0 0,-1 0 0,1 0-1,-1 0 1,1 1 0,0 0 0,0-1 0,-1 1 0,1 0-1,0 1 1,0-1 0,4 1 0,-3 0 33,1 1 0,-1 0 1,0 0-1,0 0 0,0 1 1,-1-1-1,6 3 0,19 6 193,-14-8-78,-11-2-122,-1 1-1,1 0 1,-1 0 0,1 0 0,6 3-1,0 2 78,0 0-1,16 15 0,13 10 205,-28-23-281,0 0 1,-1 1-1,14 15 1,-6-4-20,-2-6-25,-11-10 6,0 0 0,0 1 0,-1-1 1,7 10-1,-10-12-10,0 0 0,0 0 0,0 0 1,0 0-1,0 0 0,0 0 0,-1 0 0,1 1 1,-1-1-1,0 0 0,0 0 0,1 1 1,-2-1-1,1 0 0,0 1 0,0-1 1,-2 4-1,1-2 28,-1 1 0,0 0 0,0-1 0,-1 0 0,0 1 0,1-1 0,-2 0 0,1-1 0,0 1 0,-1 0 0,1-1 0,-1 0 1,0 0-1,0 0 0,0 0 0,-1-1 0,1 1 0,-8 2 0,-3 1-22,1-1 1,-1-1-1,0 0 1,-25 3-1,14-5-199,-25-1-1,30-1-160,-5-2-306,25 2 576,1 0 1,-1 0-1,1 0 1,-1 0-1,0-1 1,1 1-1,-1 0 1,1 0-1,-1 0 1,0-1-1,1 1 1,-1 0 0,1 0-1,-1-1 1,1 1-1,-1-1 1,1 1-1,-1 0 1,1-1-1,-1 1 1,1-1-1,0 1 1,-1-1-1,1 1 1,0-1 0,-1 1-1,1-1 1,0 0-1,9-4-1460,5-7-625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128 287 4160,'1'-1'111,"1"0"1,-1 0-1,0 0 1,0 0-1,0 0 1,0-1-1,0 1 1,-1 0-1,1-1 1,0 1-1,0 0 0,-1-1 1,1 1-1,-1-1 1,0 1-1,1-1 1,-1 1-1,0-1 1,0-1-1,-14 5 1078,10 0-1158,1 1-1,-1-1 0,1 1 0,-1 0 0,1 0 1,-3 4-1,-12 10 41,7-8-4,7-6-40,0-1 1,0 1-1,0 0 0,1 1 0,-1-1 1,1 1-1,0-1 0,0 1 0,1 0 1,-1 0-1,1 0 0,-3 6 0,0 3 7,0-4-62,2 0 0,-1 1 0,1-1 0,0 1 0,-1 11 0,4-19 36,0 0 1,0 1-1,0-1 0,0 1 0,0-1 0,0 0 0,1 1 0,-1-1 0,1 0 1,-1 1-1,1-1 0,0 0 0,0 0 0,0 1 0,0-1 0,0 0 0,1 0 0,-1 0 1,1 0-1,-1-1 0,1 1 0,0 0 0,0-1 0,0 1 0,0-1 0,0 1 1,0-1-1,2 1 0,63 27 328,-64-28-335,0 1 0,0 0 1,0-1-1,0 1 0,0-1 1,1 0-1,-1 0 0,0-1 1,1 1-1,-1-1 0,1 1 1,-1-1-1,1 0 0,-1-1 1,5 1-1,-2-2 59,-1 1-160,0 0-1,0-1 1,0 0-1,8-4 1,-11 6 103,-1-1 0,0 0 0,0 0 0,0 0 0,0 0 0,0 0 1,0 0-1,0 0 0,0 0 0,0 0 0,0 0 0,0 0 0,-1-1 0,1 1 0,-1 0 0,1-1 0,-1 1 1,1 0-1,-1-1 0,0 1 0,1 0 0,-1-1 0,0-1 0,-1-7 72,0 1 0,-1 0-1,0 0 1,0-1 0,-1 1 0,0 1-1,0-1 1,-9-14 0,0 2 1,-1 0 0,-19-22 0,-11-12-108,43 55-6,-1-1 0,1 1 0,-1 0 0,1-1-1,-1 1 1,1-1 0,-1 1 0,0 0-1,1 0 1,-1-1 0,1 1 0,-1 0 0,0 0-1,1 0 1,-1 0 0,0 0 0,-1 0-1,7 0 38,-1 1-1,0-1 0,0 1 0,0 1 1,0-1-1,0 1 0,0-1 0,0 1 0,4 3 1,19 8 66,-15-9-116,0-1 0,0 0-1,1-1 1,-1-1 0,1 0-1,23-1 1,-34 0 42,28 0-265,1-1-1,-1-1 0,1-2 1,-1-1-1,44-14 0,2-10-55,-67 25 407,0 0 0,-1-1 1,1 0-1,-1 0 0,13-12 1,-18 14-33,1-1 1,-1 0-1,0 1 1,-1-2 0,1 1-1,-1 0 1,1 0-1,-1-1 1,0 1-1,-1-1 1,1 0 0,-1 0-1,0 1 1,0-1-1,-1 0 1,1 0-1,-1 0 1,0 0 0,0 0-1,-2-7 1,1 7 6,0-1 1,-1 1-1,0-1 1,0 1 0,0 0-1,0 0 1,-1 0-1,0 0 1,0 0-1,0 1 1,-1 0 0,0-1-1,1 1 1,-1 0-1,-1 1 1,-5-5-1,7 6 2,0 0-1,0 0 0,0 0 1,-1 1-1,1-1 1,-1 1-1,1 0 0,-1 0 1,-4 0-1,7 1-53,-1-1 1,0 1-1,1 1 1,-1-1-1,1 0 0,-1 0 1,0 1-1,1-1 1,-1 0-1,1 1 1,-1 0-1,1-1 0,0 1 1,-1 0-1,1 0 1,-1 0-1,1 0 0,0 0 1,0 0-1,0 0 1,0 0-1,0 0 1,0 0-1,-1 2 0,-1 2-51,1 0 0,0 0 0,0 1 0,0-1-1,1 0 1,0 1 0,0-1 0,0 1 0,1-1 0,0 1-1,0 10 1,0-7 68,1 10 164,0 1 1,1 0-1,9 35 0,-7-34 27,2 24-1,-4-30-115,-1-1 0,2 1 0,0-1 0,6 16 0,17 42 361,-24-67-683,-1-3-2,-1 0 0,1 0 0,0 1 0,0-1 0,0 0 0,0 0 0,2 3 1,-2-4 164,0-1 0,-1 1 0,1-1 0,0 1 0,-1-1 0,1 0 0,0 1 0,0-1 0,0 0 0,-1 1 0,1-1 0,0 0 0,0 0 0,0 0 0,0 0 0,-1 0 1,1 0-1,0 0 0,0 0 0,0 0 0,0 0 0,-1 0 0,1 0 0,0-1 0,0 1 0,1-1 0,11-6-860,1 0-1,-1-1 1,-1-1-1,22-18 1,-20 16 1746,32-23 307,-27 20-567,0-1 1,23-22 0,-31 26-212,0 0-1,-1-1 1,0 0 0,17-27-1,-27 38-342,0 1-1,0-1 0,0 1 1,0-1-1,0 1 0,1-1 0,-1 1 1,0-1-1,0 1 0,0-1 0,0 1 1,0 0-1,-1-1 0,1 1 1,0-1-1,0 1 0,0-1 0,0 1 1,0-1-1,-1 1 0,1-1 0,0 1 1,0 0-1,-1-1 0,1 1 1,0-1-1,-1 1 0,1 0 0,0-1 1,-1 1-1,0-1 0,-16-8 85,12 7-48,4 1-36,-1 1 0,1-1 0,-1 1-1,0 0 1,1 0 0,-1 0 0,1 0 0,-1 0 0,0 0 0,1 1-1,-1-1 1,1 0 0,-1 1 0,1-1 0,-1 1 0,1 0 0,-1-1-1,-2 3 1,-6 1 10,-3-2-2,11-1-17,0-1 0,0 0 0,0 1-1,0-1 1,0 1 0,0 0 0,0 0 0,0 0 0,0 0-1,0 0 1,1 0 0,-1 0 0,0 0 0,1 1 0,-4 2-1,-1 2-20,0 1 0,1 0-1,-1 0 1,1 0 0,0 1-1,-6 13 1,10-18 34,-1 1 0,1-1 1,0 0-1,0 0 0,1 0 1,-1 1-1,1-1 0,-1 0 0,1 1 1,0-1-1,0 0 0,1 1 1,-1-1-1,1 0 0,-1 1 0,1-1 1,0 0-1,1 0 0,-1 0 1,0 0-1,3 4 0,4 5 140,-5-6-111,1-1 0,-1 0 1,1 0-1,8 8 0,-10-12-39,0 1 0,0-1 0,0 0-1,0 1 1,0-1 0,1 0 0,-1 0-1,0 0 1,1-1 0,-1 1-1,1 0 1,-1-1 0,1 0 0,-1 0-1,4 0 1,4 1-4,-3-1 5,-1 0 0,0 0 0,0 0 0,11-3 0,-13 2-7,0-1 0,0 0-1,0 0 1,0-1 0,-1 1 0,1-1 0,-1 1 0,6-7 0,-6 7 3,-2-1 0,1 1 0,0 0 0,0-1 0,-1 1 0,1-1 0,-1 1 0,0-1 0,0 0 0,0 0 0,0 0 0,0 1 0,-1-1 0,1 0 0,0-3 0,-1-2 4,1 1 0,0 0 0,1 0 0,5-14 0,-7 18 0,5-17-90,-5 19 79,0-1 0,1 1 0,-1-1 0,0 0 0,1 1 0,-1 0 0,1-1 0,-1 1 0,1-1 0,0 1 0,0 0 0,0-1 0,0 1-1,0 0 1,0 0 0,1-2 0,-1 2 16,0 1-1,0-1 0,-1 0 1,1 0-1,0 1 0,0-1 1,0 1-1,0-1 0,0 1 1,0-1-1,1 1 0,-1-1 1,0 1-1,0 0 0,0 0 1,0-1-1,0 1 0,0 0 1,1 0-1,-1 0 0,0 1 1,0-1-1,0 0 0,0 0 1,0 0-1,1 1 0,-1-1 1,0 1-1,0-1 0,1 2 1,4 0-38,-2-1-17,-1 0 1,0 0-1,0 1 1,0-1 0,0 1-1,0-1 1,0 1-1,4 4 1,9 5-40,3 0 35,-11-7 48,-1 0 0,1 1 0,-1 0 0,0 0 0,6 7 0,-1-1 15,0 0 0,1-1 1,19 12-1,-27-18 5,0-1-1,0 1 1,0 0-1,0 0 1,6 8-1,-2-2 39,-3-5 73,-5-5-113,-1 1-1,1-1 1,0 1-1,-1-1 1,1 1-1,0-1 1,-1 1 0,1 0-1,-1-1 1,1 1-1,-1 0 1,1-1-1,-1 1 1,0 0 0,1-1-1,-1 1 1,0 0-1,0 0 1,1 0-1,-1-1 1,0 1 0,0 0-1,0 0 1,0 0-1,0-1 1,0 1 0,0 0-1,0 0 1,0 0-1,-1-1 1,1 1-1,0 0 1,0 0 0,-1-1-1,1 1 1,0 0-1,-1 0 1,0 0-1,1 0-5,-1 0-1,1-1 1,-1 1-1,1 0 0,-1 0 1,1-1-1,-1 1 0,0 0 1,1-1-1,-1 1 1,0-1-1,0 1 0,1-1 1,-1 1-1,0-1 0,0 1 1,0-1-1,1 0 1,-1 0-1,0 1 0,-1-1 1,0 0 0,0 0 0,-1 0 0,1 0 1,0 0-1,0 0 0,0-1 0,0 1 0,-4-2 1,-2-2 38,0 0 0,0 0 1,-10-7-1,18 11-43,-7-5 29,0 1 0,1-1-1,0-1 1,-1 1 0,-9-13 0,13 14-37,0-1-1,1 1 1,-1-1 0,1 0 0,0 0-1,0-1 1,1 1 0,-1 0 0,0-11-1,1 10-6,0 0-1,1 0 1,0 0 0,0 0-1,0 0 1,1 0-1,0 0 1,0 0-1,0 0 1,1 0-1,0 0 1,0 0-1,0 1 1,1-1 0,0 1-1,0-1 1,1 1-1,-1 0 1,1 1-1,6-8 1,3 1-18,-1 0 0,1 1 0,1 1 0,0 0 0,1 0 0,-1 2 0,1 0 0,1 0-1,-1 2 1,27-7 0,-20 8 58,-15 3-19,0 0 0,-1-1 0,1 1 0,0-1 0,11-6 0,-11 4 18,-5 3-22,-1 0 0,0 0 1,1 0-1,-1 0 0,0 1 0,1-1 1,-1 1-1,1-1 0,-1 1 0,0 0 1,1-1-1,-1 1 0,3 0 0,-3 0-1,1 0-1,-1 0 1,1-1-1,-1 1 0,1 0 1,-1-1-1,1 1 0,-1-1 1,0 1-1,1-1 1,-1 0-1,0 1 0,1-1 1,-1 0-1,0 0 0,0 0 1,2-2-1,-3 3 2,1-1-1,-1 1 1,0-1-1,1 1 1,-1-1-1,0 1 1,0-1-1,1 0 1,-1 1-1,0-1 1,0 1 0,0-1-1,0 0 1,0 1-1,0-1 1,1 1-1,-2-1 1,1 0-1,0 1 1,0-1-1,0 1 1,0-1-1,0 0 1,-1-2 12,1-2-5,-1-11 117,1 15-136,0 1-1,0-1 1,-1 1-1,1 0 0,0-1 1,0 1-1,-1 0 1,1-1-1,0 1 1,0 0-1,-1-1 1,1 1-1,0 0 1,-1 0-1,1-1 1,-1 1-1,1 0 1,0 0-1,-1 0 0,1-1 1,-1 1-1,1 0 1,0 0-1,-1 0 1,1 0-1,-1 0 1,1 0-1,0 0 1,-2 0-1,2 1-113,0-1-1,-1 1 0,1-1 1,0 1-1,-1 0 1,1 0-1,0-1 0,0 1 1,0 0-1,-1-1 1,1 1-1,0 0 1,0 0-1,0-1 0,0 1 1,1 0-1,-1 1 1,0-2-109,0 14-2633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6048,'-14'15'2240,"14"-1"-1728,0 0-160,0 1 192,0-1-384,0 0 192,0 0-192,14 1-3104,1-15-1248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3904,'0'-1'35,"0"1"0,0-1-1,0 1 1,0 0 0,0-1 0,0 1 0,0-1 0,0 1 0,0-1-1,0 1 1,0-1 0,0 1 0,0 0 0,0-1 0,0 1 0,0-1-1,0 1 1,1-1 0,-1 1 0,0 0 0,0-1 0,1 1-1,-1 0 1,0-1 0,0 1 0,1 0 0,-1-1 0,0 1 0,1 0-1,-1 0 1,1-1 0,-1 1 0,0 0 0,1 0 0,-1 0 0,1-1-1,-1 1 1,0 0 0,1 0 0,-1 0 0,1 0 0,-1 0 0,1 0-1,-1 0 1,1 0 0,-1 0 0,0 0 0,1 0 0,1 0-5,-1 0 0,1 0 1,-1 0-1,1 0 0,-1-1 0,1 1 1,-1 0-1,1-1 0,1 0 0,9-8 285,-12 8-306,0 1 0,0 0 0,0 0 0,1-1 0,-1 1 0,0 0 0,0 0 0,1 0 0,-1 0 0,0 0 0,0-1 0,1 1 0,-1 0 0,0 0 1,0 0-1,1 0 0,-1 0 0,0 0 0,1 0 0,-1 0 0,0 0 0,1 0 0,-1 0 0,0 0 0,1 0 0,8 0 194,1-1-29,-1 1 1,1 1 0,16 2-1,-22-2-168,0 0 0,-1 1 1,1 0-1,0 0 0,-1 0 0,1 0 0,-1 1 1,0-1-1,0 1 0,0 0 0,0 0 0,0 0 0,2 5 1,-3-6-16,-1 1 0,1-1 1,-1 1-1,0-1 1,0 1-1,0 0 0,0 0 1,-1-1-1,1 1 1,-1 0-1,0 0 0,0 0 1,0 0-1,0 0 1,0 0-1,0-1 1,-1 1-1,1 0 0,-2 3 1,0-1 67,-1 1 0,0-1 0,0 1 0,-1-1 0,-5 7 0,4-6 56,-2 4 10,-52 63 182,57-71-312,1-1 0,-1 1 0,0-1 0,0 1 0,0-1 1,0 0-1,1 0 0,-2 0 0,1 0 0,0 0 0,0-1 0,-3 2 0,4-2 3,0 0-1,0 0 1,0 1 0,0-1-1,0 0 1,0 1 0,0-1-1,0 1 1,0-1 0,0 1 0,0-1-1,1 1 1,-1 0 0,0 0-1,0-1 1,0 1 0,1 0-1,-1 0 1,0 0 0,1 0-1,-1 0 1,0 1 0,-8 10 12,9-12-9,0 0 0,0 0 0,-1 0 0,1 0 0,0 0-1,0 0 1,0 0 0,0 0 0,0 0 0,0 1 0,0-1 0,0 0-1,0 0 1,0 0 0,-1 0 0,1 0 0,0 0 0,0 0-1,0 0 1,0 0 0,0 0 0,0 1 0,0-1 0,0 0-1,0 0 1,0 0 0,0 0 0,0 0 0,0 0 0,0 0 0,0 1-1,0-1 1,0 0 0,0 0 0,0 0 0,0 0 0,0 0-1,0 0 1,0 0 0,0 0 0,0 1 0,0-1 0,1 0-1,-1 0 1,0 0 0,0 0 0,0 0 0,0 0 0,0 0 0,0 0-1,0 0 1,0 0 0,0 0 0,0 1 0,1-1 0,-1 0-1,2 1-5,0 1-1,0-1 0,1 0 0,-1 0 0,0 0 0,1 0 1,-1 0-1,1 0 0,-1 0 0,1-1 0,-1 1 0,1-1 0,0 0 1,-1 0-1,1 0 0,-1 0 0,1 0 0,0-1 0,-1 1 1,4-2-1,8-2-156,-8 2 36,0 0 0,0 1 0,0 0 0,0 0 0,7 0 0,15 1-1804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2080,'-14'0'768,"0"0"-608,0 0 5920,42 0-5600,-14 0 0,1 14-288,28-14 96,-15 0-160,29 15-704,-14-15 320,0 0-5120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157 286 2720,'24'-12'891,"-24"12"-882,0 0 1,0 0 0,1 0 0,-1 0 0,0 0 0,0 0 0,0 0 0,1 0 0,-1 0 0,0 0 0,0 0-1,0 0 1,0 0 0,1 0 0,-1-1 0,0 1 0,0 0 0,0 0 0,0 0 0,0 0 0,1 0-1,-1-1 1,0 1 0,0 0 0,0 0 0,0 0 0,0-1 0,0 1 0,0 0 0,0 0 0,0 0 0,0-1-1,0 1 1,0 0 0,0-24 1622,-2 19-1019,0 3-581,0 0-1,0-1 0,0 1 0,0 0 0,-1 1 0,1-1 1,-1 0-1,1 1 0,-1-1 0,0 1 0,1 0 0,-1 0 1,0 0-1,0 0 0,0 0 0,0 1 0,0-1 0,-6 1 0,4 0-5,-5 0 13,0 0 0,1 1 1,-13 1-1,19-1-22,-1 1 1,0-1-1,1 0 0,-1 1 0,1 0 0,-1-1 1,1 1-1,0 1 0,0-1 0,0 0 1,-3 5-1,-2-1 127,-8 11 117,16-17-265,-1 1-1,1 0 1,-1 0 0,1 0 0,-1 0-1,1 0 1,0 0 0,-1 0 0,1 0-1,0 0 1,0 0 0,0 1 0,0-1-1,0 0 1,0 0 0,0 0 0,0 0-1,1 0 1,-1 2 0,1-1-7,0 0-1,0 0 1,0 0 0,0 0 0,0 0 0,1 0-1,-1 0 1,1 0 0,-1 0 0,1-1 0,0 1 0,-1 0-1,1-1 1,0 0 0,0 1 0,0-1 0,0 0-1,0 0 1,0 0 0,1 0 0,3 1 0,4-1-151,-1 1 0,0-1 0,1-1 0,11 0 0,-10 0-142,-5 0-66,0 0 0,0-1 0,0 0 0,0 0 0,0-1 1,9-3-1,-9 3-177,-3 1 298,0 0 0,0 0 0,0-1 0,0 0 1,0 1-1,0-1 0,-1 0 0,4-3 0,10-6 57,-5 4 1010,-7 3-374,-7 3-10,2 1-350,1 0 0,-1 1 1,0-1-1,1 0 0,-1 1 0,1-1 1,-1 0-1,0 1 0,1-1 0,-1 1 1,1-1-1,-1 1 0,1-1 0,0 1 1,-1 0-1,1-1 0,0 1 0,-1-1 1,1 1-1,0 0 0,0-1 0,-1 1 1,1 0-1,0-1 0,0 1 0,0 0 1,0 0-1,0-1 0,0 2 0,-1 26 1636,1-23-1882,0-1 200,1 0 1,-1 0-1,1-1 0,0 1 1,0 0-1,1 0 0,-1-1 0,1 1 1,-1 0-1,1-1 0,0 0 0,1 1 1,-1-1-1,1 0 0,-1 0 1,1 0-1,0 0 0,5 3 0,-5-3-20,0-1-1,0 0 1,1 0-1,-1-1 0,0 1 1,1 0-1,-1-1 1,1 0-1,-1 0 1,1 0-1,0 0 1,0-1-1,-1 0 0,1 1 1,0-1-1,0 0 1,-1-1-1,1 1 1,0-1-1,4-1 0,2-1-37,0-1-1,1-1 1,-1 0-1,-1 0 1,1-1-1,10-8 0,-13 5 19,0 1 0,-1-1 0,0-1 0,9-18 0,-13 23 2,1-3 0,0 0 0,0 0 0,-1 0 0,0 0 0,-1 0 0,1 0 0,-1-9 0,1-8-16,13-63-91,-13 78 106,1 0 1,4-12-1,-4 16-33,-1-1-1,0 0 1,0 0 0,0-1-1,1-12 1,-3 17 65,-1 3-1,1-1 1,0 0-1,0 1 0,0-1 1,0 0-1,0 0 1,0 1-1,0-1 0,0 0 1,0 0-1,0 1 0,1-1 1,-1 0-1,0 1 1,0-1-1,1 0 0,-1 1 1,1-2-1,0 2-11,-1 0 1,0 0-1,1 0 1,-1 0-1,1 0 0,-1 0 1,1 0-1,-1 0 0,0 1 1,1-1-1,-1 0 0,1 0 1,-1 0-1,0 1 0,1-1 1,-1 0-1,0 0 1,1 1-1,-1-1 0,0 0 1,1 1-1,-1-1 0,0 0 1,0 1-1,1-1 0,-1 0 1,0 1-1,0-1 0,0 1 1,1-1-1,-1 1 1,0-1-1,0 1 0,0 1 19,0 1 0,0-1 0,0 1-1,0 0 1,0-1 0,-1 5 0,-4 14 124,2 0-1,-1 34 1,4 86-199,-1-132 121,1 0 0,-1 0-1,-1 0 1,-4 14 0,4-13 89,1-7-100,1-1-1,-1 1 1,0 0 0,0 0 0,0-1 0,-1 1 0,1 0-1,-1-1 1,1 1 0,-1-1 0,0 0 0,0 0 0,0 1-1,-2 1 1,-2 1 24,6-5-95,0 0 0,0 0 0,0 0 0,0 0 0,0 0 0,0 1 0,0-1 0,0 0 0,0 0 0,0 0 0,0 0 0,0 0 0,-1 0 0,1 0-1,0 0 1,0 0 0,0 0 0,0 0 0,0 0 0,0 0 0,0 0 0,0 1 0,-1-1 0,1 0 0,0 0 0,0 0 0,0 0 0,0 0 0,0 0 0,0 0 0,0 0 0,-1 0 0,1 0 0,0 0 0,0 0 0,0-1 0,0 1 0,0 0 0,0 0 0,0 0 0,0 0 0,0 0-1,-1 0 1,1 0 0,0 0 0,0 0 0,0 0 0,0 0 0,0 0 0,0 0 0,0 0 0,0-1 0,0 1 0,0 0 0,0 0 0,-1 0 0,-2-5-122,0 0 1,0 0-1,0 0 1,1-1-1,-1 1 0,1-1 1,1 1-1,-1-1 0,1 0 1,0 0-1,0 1 1,1-1-1,-1-9 0,2 2-21,0 0-1,0 0 1,1 0-1,1 1 1,0-1-1,1 0 0,0 1 1,1 0-1,0 0 1,9-14-1,-12 23 142,0 1 1,0-1-1,1 1 1,-1 0-1,0 0 0,1 0 1,0 0-1,-1 0 1,1 0-1,0 1 0,0-1 1,0 1-1,5-2 0,-7 3 5,1 0 0,0-1 0,0 1 0,0 0 0,0 0 0,0 0 0,0 0 0,-1 0 0,1 1 0,0-1 0,0 1 0,0-1 0,0 1 0,-1-1 0,1 1 0,0 0 0,-1 0 0,1 0 0,-1 0 0,1 0 0,-1 0 0,3 3 0,-1-2 3,9 7 77,0 1-1,-1 0 1,0 1 0,-1 0-1,0 1 1,0 0 0,14 25-1,-22-33 13,0 1 0,0 0-1,0 0 1,-1 0-1,1 0 1,-1 0 0,0 1-1,0 8 1,-1-12-67,0-1 0,0 1-1,0 0 1,0-1 0,-1 1 0,1-1 0,0 1 0,-1 0 0,0-1 0,1 1 0,-1-1 0,0 1 0,1-1-1,-1 0 1,0 1 0,0-1 0,0 0 0,0 0 0,0 0 0,-3 2 0,1 0 9,-1-1-1,0-1 1,1 1 0,-1-1 0,0 1-1,-4 0 1,-2 1 59,-3 2 26,11-4-87,0 0 1,1 0-1,-1-1 0,0 1 0,1-1 1,-1 1-1,0-1 0,0 0 0,1 1 1,-1-1-1,0 0 0,0 0 0,1 0 1,-1-1-1,0 1 0,-2-1 0,-11-3 165,9 2-214,0 1 1,0-1-1,-1 1 1,-8-1-1,14 2-8,-1 0 0,1 0 0,-1 0-1,1 0 1,-1 0 0,1-1 0,-1 1 0,1 0-1,-1-1 1,1 0 0,0 1 0,-1-1-1,1 0 1,-2-1 0,-5-2-77,3 1 47,4 3 4,1 0-1,0 0 1,-1 0 0,1 0 0,0 0 0,-1 0-1,1 0 1,0 0 0,-1-1 0,1 1 0,0 0-1,-1 0 1,1 0 0,0-1 0,-1 1 0,1 0-1,0 0 1,-1-1 0,1 1 0,0 0-1,0 0 1,0-1 0,-1 1 0,1 0 0,0-1-1,0 1 1,0 0 0,0-1 0,0 1 0,-1 0-1,1-1 1,0 1 0,0 0 0,0-1 0,0 1-1,0-1 1,0 1 0,0 0 0,0-1 0,0 1-1,0 0 1,1-1 0,-1 1 0,0 0 0,0-1-1,0 1 1,0 0 0,0-1 0,1 1-1,-1 0 1,1-1 0,13-16-1821,12-9-1583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 4480,'0'-15'3680,"-14"15"-3104,0 15-736,0-1 192</inkml:trace>
  <inkml:trace contextRef="#ctx0" brushRef="#br0" timeOffset="1">15 214 6144,'-15'0'2272,"15"15"-1760,0-1-160,0 0 192,0 1-384,0-1 192,0 0-192,15 0-416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 2496,'0'0'784,"0"2"-464,0 2-270,1-2 67,-1 0-1,0 0 1,0 0-1,0 0 1,-1 0-1,1 1 1,0-1-1,-2 3 1,-24 67 1952,18-54-1834,1 0 1,1 1-1,0 0 1,2 1-1,0-1 1,-1 37-1,0-11 106,2-28-277,-6 87 101,9-95-112,-1 1 0,0-1-1,0 0 1,-4 15-1,3-18-104,0 1-1,1 0 1,0 0-1,0 10 0,1-15-1909,3-2 175,9 0-1082</inkml:trace>
  <inkml:trace contextRef="#ctx0" brushRef="#br0" timeOffset="1">400 43 5472,'0'-28'2016,"0"13"-1536,0 30 0,-14-1-480,-1 0-1696,1 15 928,14-1-2592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2496,'-14'0'784,"14"0"-778,0 0 0,0 0 0,0 0 0,0 0 0,0 0-1,-1 0 1,1 0 0,0 0 0,0 1 0,0-1 0,0 0 0,0 0 0,-1 0 0,1 0 0,0 0 0,0 0 0,0 0 0,0 0-1,0 0 1,0 0 0,0 0 0,-1 1 0,1-1 0,0 0 0,0 0 0,0 0 0,0 0 0,0 0 0,0 0 0,0 1 0,0-1 0,0 0-1,0 0 1,0 0 0,0 0 0,0 0 0,0 0 0,0 1 0,0-1 0,0 0 0,0 0 0,0 0 0,0 0 0,0 0 0,0 1-1,0-1 1,0 0 0,0 0 0,0 0 0,0 0 0,0 0 0,0 0 0,1 1 0,-1 8-4,1-2 318,-1 1-1,0-1 1,0 0 0,-1 0-1,-2 13 1,-27 177 2352,27-167-2454,-8 47 588,11-77-801,-13 94 1031,11-80-844,-1-1-1,-1 1 1,0-1 0,-8 16 0,9-23-58,-1 0 1,0-1 0,-5 7-1,2-3 58,4-5-133,0 1 28,0-1 0,0 0 0,-1 0 1,1 0-1,-1 0 0,0 0 1,0-1-1,-1 0 0,1 0 1,-8 4-1,-48 19 399,41-19-369,14-5-82,1 0 0,0-1 0,-1 0 0,1 0 0,-1 0 0,1 0 0,-1-1 0,1 0 0,-1 0 0,0 0 0,1 0 0,-1-1 0,1 0 0,-7-1 0,3 0 37,2 1-249,1 0-1,0-1 1,-1 1 0,1-1-1,0 0 1,0 0 0,0-1-1,1 0 1,-1 1 0,-8-8 0,8 6-76,-27-15-1213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5216,'0'0'1952,"0"14"-1536,0 14-96,0-13-256,0-1-96,0 14 448,0-13-224,0-1-3264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4896,'-14'0'2208,"0"14"-1920,14 1 0,-15-1-224,1 14-160,0 15 32,0 14 512,14 15-224,-15-15-288,15 0 0,-14-14-1696,14-15 992,0-14-1824,-14 1 1504,14-1-64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0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52 157 2240,'-2'-6'93,"-1"-9"132,-1 0-1,-1 1 1,-10-22 0,-1-6 1823,11 34-1457,5 8-573,0 0-1,0 0 1,0 0-1,0-1 1,0 1-1,-1 0 1,1 0-1,0 0 1,0 0-1,0 0 1,0 0 0,0 0-1,0-1 1,0 1-1,0 0 1,0 0-1,0 0 1,0 0-1,0 0 1,0 0-1,0-1 1,0 1-1,0 0 1,0 0-1,0 0 1,0 0-1,0 0 1,0 0-1,0-1 1,0 1-1,0 0 1,0 0 0,0 0-1,0 0 1,0 0-1,0 0 1,0-1-1,1 1 1,-1 0-1,0 0 1,0 0-1,0 0 1,0 0-1,0 0 1,0 0-1,0 0 1,0 0-1,1 0 1,-1-1-1,0 1 1,4-3 246,-2 1-164,-2 1-98,1 0 1,-1 1 0,1-1-1,0 0 1,-1 1-1,1-1 1,0 1-1,-1-1 1,1 1-1,0-1 1,0 1-1,-1-1 1,1 1 0,0 0-1,0-1 1,0 1-1,0 0 1,-1 0-1,1-1 1,0 1-1,0 0 1,0 0 0,0 0-1,0 0 1,0 0-1,-1 1 1,1-1-1,0 0 1,0 0-1,0 0 1,1 1-1,27 12-141,-25-11 122,0 0 0,0 0 0,0 0 0,8 1 0,0-1-16,-5 0 79,0-1 1,-1 1-1,1 0 1,0 0-1,7 4 1,-8-3-30,0-1 0,1 1 1,0-2-1,-1 1 1,1 0-1,0-1 0,0-1 1,0 1-1,-1-1 0,11-1 1,0 1-7,-12 0 59,-1-1-1,1 1 0,0-1 1,0 0-1,0-1 0,-1 1 1,1-1-1,0 0 0,-1 0 1,0 0-1,1-1 0,-1 1 1,5-5-1,-7 2 400,-1-1-186,-4 15-166,-2-1-68,1 0 1,1 1-1,0 0 0,0 0 0,0 0 0,1 0 0,1 0 0,0 1 0,-1 10 0,2 63 132,0-79-178,1 1-1,-1-1 1,1 0-1,0 1 1,0-1-1,0 0 1,0 1-1,1-1 1,0 0-1,0 0 1,0 0-1,0 0 1,0-1-1,6 7 1,-7-9-3,1 3-7,1-1 0,1 1 1,-1-1-1,0 1 0,1-1 1,0 0-1,-1 0 1,1-1-1,0 1 0,1-1 1,-1 0-1,0 0 0,1 0 1,-1 0-1,1-1 0,-1 0 1,1 0-1,9 1 1,1 1-39,-2 0-26,8 1-77,19-11 84,-24 5 154,-13 2-64,-1 0 0,1 0 1,-1 0-1,0-1 0,1 1 0,-1-1 0,0 1 0,1-1 0,-1 0 0,0 0 0,0 0 0,0 0 0,0 0 0,0 0 1,0-1-1,3-2 0,-1 0 52,0 0 0,0 0 1,6-9-1,-9 10-60,0 1-1,0 0 1,0 0-1,0-1 1,-1 1-1,1 0 1,-1-1 0,1 1-1,-1 0 1,0-5-1,0 7-17,0 0-1,0 0 1,-1 0-1,1-1 1,0 1-1,0 0 1,0 0 0,0 0-1,0 0 1,0 0-1,-1-1 1,1 1-1,0 0 1,0 0-1,0 0 1,-1 0-1,1 0 1,0 0-1,0 0 1,0 0-1,0-1 1,-1 1-1,1 0 1,0 0-1,0 0 1,-1 0-1,1 0 1,0 0-1,0 0 1,0 0 0,-1 0-1,1 1 1,0-1-1,0 0 1,0 0-1,-1 0 1,1 0-1,0 0 1,-7 2-99,3 1 64,1-1 0,-1 0-1,1 1 1,0 0 0,0 0 0,0 0-1,-5 7 1,-14 23 224,20-28-149,-5 8 39,0 0 0,1 1-1,0 0 1,-4 19 0,-9 58 297,14-65-176,-2 12-38,-12 77 130,18-96-261,-5 19 39,3-30-38,0 0 1,0-1-1,-1 1 0,-5 7 0,-7 12 164,15-24-163,-1 0-1,1 0 0,-1-1 0,0 1 0,0-1 1,0 0-1,0 1 0,0-1 0,0 0 1,-1 0-1,1-1 0,-1 1 0,1 0 1,-1-1-1,0 1 0,0-1 0,1 0 1,-1 0-1,0 0 0,0 0 0,-4 0 1,4-1-52,0 1 0,-1-1 0,1 0 0,-1 0 0,1-1 0,0 1 0,-1-1 0,1 0 0,0 0 0,-1 0 1,1 0-1,0 0 0,0-1 0,0 1 0,0-1 0,0 0 0,0 0 0,1 0 0,-6-5 0,5 5 14,-7-7 10,0 0 0,1-1 1,0 0-1,0 0 0,1-1 1,-8-16-1,10 18 29,0-1 0,1 0 0,1 0 0,0-1 0,0 1 0,-2-14 0,4 18-57,1-1 0,0 0 1,1 0-1,0 0 1,0 0-1,1 0 1,-1 0-1,1 0 0,1 1 1,2-8-1,-4 11 5,1 1 0,0-1 0,0 1 0,1-1-1,-1 1 1,0-1 0,1 1 0,-1 0 0,1 0-1,0 0 1,0 0 0,2-2 0,0 2-11,0-1 0,0 1 1,0 0-1,1 0 0,5-1 0,1-1-10,11-5 3,1 2-1,0 1 0,0 0 0,0 2 1,1 0-1,0 2 0,0 1 0,27 2 1,80 13-2812,-76-2-1808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15 2304,'0'0'89,"-1"0"-36,0 1 1,1-1-1,-1 0 0,0 0 1,0 0-1,1 0 1,-1 0-1,0 0 1,1 0-1,-1 0 1,0-1-1,0 1 0,1 0 1,-1 0-1,0-1 1,1 1-1,-2-1 1,2 0-5,0 1 0,0-1 0,0 1 0,0-1 0,0 1 0,-1-1 0,1 1 0,0-1 0,0 1 0,0-1 0,-1 1 0,1-1 0,0 1 0,0 0 0,-1-1 0,1 1 1,0-1-1,-1 1 0,1 0 0,-1-1 0,1 1 0,0 0 0,-1-1 0,1 1 0,-1-1 906,5 1-598,1 2 587,-4 0-867,1-1 1,-1 0-1,0 0 0,1-1 1,-1 1-1,1 0 0,-1 0 1,1-1-1,-1 1 0,1 0 1,-1-1-1,4 1 0,27 0 559,-26-1-624,14 0 140,-1-1 18,39 5-1,44 9 124,120 0 1,-101-13-264,-97 0-2588,-53 0 771,20 1 1512,0 0 0,0-1 0,0-1 0,-1 1-1,1-1 1,0-1 0,0 0 0,0 0-1,-9-4 1,14 5 244,0 0 0,0 0 0,-1 0 0,1 1 0,0 0 0,-1 0 0,1 0 0,-7 1 0,2 0-31,7-1 69,1 0-1,-1 0 1,1 0 0,-1 0 0,1 0-1,0 1 1,-1-1 0,1 1 0,0-1-1,-1 1 1,1 0 0,0-1 0,0 1-1,0 0 1,-1 0 0,1 0 0,0 0-1,0 0 1,0 0 0,0 0 0,0 0-1,1 0 1,-2 2 0,0 2 73,-1-1 0,2 1 0,-1 0 0,-2 10-1,3-9-27,-16 67 322,13-55-317,0-1 1,2 1-1,0 0 1,0 23 0,2-28 24,-1 0 1,0 0 0,0 0-1,-1 0 1,-7 22 0,5-21 192,-4 27 1,7-31 69,-1 1-1,0-1 1,-1 0-1,0 0 1,-5 12-1,7-20-280,0 0 0,0 0 0,0 0 0,-1-1 0,1 1 0,0-1 0,-1 1-1,1-1 1,-1 0 0,1 1 0,-1-1 0,0 0 0,0 0 0,1 0 0,-1 0 0,0 0 0,0 0 0,-3 0 0,-1 0 74,-1 0 1,0 0-1,1-1 0,-10 0 1,6 0-73,-7-1 24,0-1 0,0-1 0,0-1 0,-26-8 0,22 5 152,-30-4 0,-34-4 142,82 15-381,1 0 0,-1-1 1,1 1-1,0-1 1,-1 0-1,1 0 1,0 0-1,-1 0 0,1 0 1,0 0-1,0 0 1,0-1-1,0 1 0,0-1 1,0 0-1,-2-2 0,-1-2 14,-1 1-40,5 4-15,0 1 0,1 0 0,-1-1-1,0 1 1,1-1 0,-1 0 0,1 1-1,-1-1 1,1 1 0,-1-1 0,1 0-1,-1 1 1,1-1 0,-1 0 0,1 0-1,0 1 1,0-1 0,-1 0 0,1 0-1,0 1 1,0-1 0,0 0 0,0 0-1,0 0 1,0 0 0,0 1 0,0-1-1,0 0 1,0 0 0,0 0 0,1 1-1,-1-1 1,0 0 0,0 0 0,1 1-1,-1-1 1,1 0 0,0 0 0,-1 0-134,1 0 0,-1 0 0,1 0 0,0 0 0,-1 1 0,1-1 0,0 0 0,0 0 0,-1 1 0,1-1 0,0 1 0,0-1 0,0 1 0,0-1 0,2 0 0,23-1-1796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5824,'0'15'2624,"14"-1"-2272,1-14 416,-1 0-224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2240,'0'-12'720,"0"10"640,0-1-763,0 3-565,0-1-1,0 1 0,0-1 0,0 1 1,0 0-1,0-1 0,0 1 1,1-1-1,-1 1 0,0-1 1,0 1-1,0-1 0,0 1 1,0 0-1,1-1 0,-1 1 1,0-1-1,0 1 0,1 0 1,-1-1-1,0 1 0,1 0 1,-1-1-1,0 1 0,1 0 0,-1-1 1,1 1-1,-1 0 0,0 0 1,1 0-1,-1-1 0,1 1 1,-1 0-1,1 0 0,-1 0 1,1 0-1,-1 0 0,0 0 1,1 0-1,-1 0 0,1 0 1,-1 0-1,1 0 0,-1 0 1,1 0-1,0 0 0,-1 15 497,-1 18-13,1-5-236,3 37-1,7-18-214,-8-22-54,-1-14-3,1 1-1,0-1 1,0 0-1,5 14 1,-1-11 44,0 0 1,1-1 0,9 15-1,-12-23 10,-1-1 0,1 1 0,0-1 0,0 1 0,1-1 0,-1 0 0,1-1 0,0 1 0,8 4 0,-12-8-56,-1 0 1,1 0-1,0 1 1,-1-1-1,1 0 1,0 0-1,-1 0 0,1 0 1,0 0-1,0 0 1,-1 0-1,1 0 1,0 0-1,-1 0 1,1 0-1,0 0 1,-1 0-1,1-1 1,0 1-1,-1 0 1,1 0-1,1-1 1,13-12 53,-2 0-10,-8 10-39,-3 2-13,0 0 1,0 0-1,0-1 1,-1 1-1,1-1 1,0 1-1,1-3 1,7-22-185,11-5 0,-16 21 121,0 1 0,-1-1 0,0 0-1,-1 0 1,0 0 0,2-17-1,-3 10 29,3-16-14,-2 26 35,0 1 0,1 0 0,-1-1 0,1 1 0,6-6-1,1-3-98,-7 10 163,-1 0 1,1 0-1,0 1 0,0-1 1,1 1-1,-1 0 0,9-5 1,3 35 570,-14-21-576,1-1 0,-2 0 0,1 1 0,0-1 0,-1 1 0,0 0 0,0-1-1,0 1 1,0 7 0,1 7 3,1 4-6,-1-5-7,0-1-1,2 0 1,0 0 0,7 19 0,-5-19 18,1 1 79,0-1 0,16 26 0,-16-31 21,-6-10-134,-1-1 1,1 0-1,0 0 0,-1 0 1,1 0-1,0 0 0,0 0 1,-1 0-1,1 0 0,0 0 0,0 0 1,0 0-1,0 0 0,0-1 1,1 1-1,-1 0 0,0-1 1,0 1-1,0-1 0,1 1 1,-1-1-1,0 0 0,0 1 1,1-1-1,-1 0 0,0 0 0,0 0 1,1 0-1,-1 0 0,0 0 1,3-1-1,-3 1-2,0 0 0,0 0 0,0 0 0,-1-1 0,1 1 0,0 0 0,0-1 0,0 1 0,0-1 0,0 1 0,0-1 0,0 1 0,-1-1 0,1 1 0,0-1 0,0 0 0,-1 0 0,1 1 0,0-1 0,-1 0 1,1 0-1,-1 0 0,1 0 0,-1 1 0,0-1 0,1-1 0,8-33 9,-7 27-9,10-30 129,2 2-78,-7 9-113,-3 12 12,1 0 1,10-23-1,-7 22 155,1 1-1,0 0 1,1 0-1,23-24 0,36-30 592,-59 59-547,-8 8-108,1 0 1,0-1-1,-1 0 1,0 0-1,4-5 1,-4 4-41,-2 3-15,1 1-1,-1-1 1,0 0 0,0 1 0,1-1-1,-1 1 1,0-1 0,1 1-1,-1-1 1,1 1 0,-1-1 0,1 1-1,-1-1 1,0 1 0,1 0-1,0-1 1,-1 1 0,1 0 0,-1-1-1,1 1 1,0 0 0,4-2-25,7-8-189,-12 10 115,0-1-1,1 1 1,-1 0-1,1-1 1,-1 1 0,1 0-1,-1 0 1,1-1-1,-1 1 1,1 0-1,-1 0 1,1 0-1,-1 0 1,1 0-1,0-1 1,-1 1-1,1 0 1,-1 0 0,1 0-1,-1 1 1,1-1-1,-1 0 1,1 0-1,-1 0 1,2 1-1,0-1-1660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4992,'0'15'2240,"15"13"-1024,-1-13-864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72 3904,'0'-38'2165,"1"38"-2146,-1 0-1,0 0 1,0 0-1,0 0 1,0 0 0,0 0-1,0 0 1,0-1-1,0 1 1,0 0-1,0 0 1,0 0 0,0 0-1,0 0 1,0 0-1,0-1 1,0 1-1,0 0 1,0 0-1,0 0 1,0 0 0,0 0-1,0 0 1,0 0-1,0-1 1,0 1-1,0 0 1,0 0 0,0 0-1,0 0 1,0 0-1,0 0 1,-1 0-1,1-1 1,0 1 0,0 0-1,0 0 1,0 0-1,0 0 1,0 0-1,0 0 1,0 0 0,-1 0-1,1 0 1,0 0-1,0 0 1,0 0-1,0 0 1,0 0 0,0 0-1,0 0 1,-1 0-1,1 0 1,-2 0 88,1-1 1,-1 1-1,1 0 1,-1 0 0,1-1-1,-1 1 1,1-1-1,-1 0 1,1 1-1,-3-2 1,0-1 54,0 2 1,0-1-1,0 0 0,-6-1 0,0 0-75,1 1-35,1 0 0,-1 0 0,0 1 0,-15-1 0,3 1-64,-35 2-85,53-1 92,-1 0-1,1 0 1,0 1 0,0-1 0,0 1 0,0 0 0,0 0 0,0 0 0,0 0-1,0 1 1,0-1 0,-4 4 0,6-4 7,0 0 0,1 0 0,-1 0 0,0 0 0,1 0 1,0 0-1,-1 0 0,1 0 0,-1 0 0,1 0 0,0 0 0,0 0 0,0 0 0,0 0 0,-1 0 0,1 0 0,1 0 1,-1 1-1,0-1 0,0 0 0,1 2 0,9 23 83,-6-17-56,11 22-150,1 0 0,36 49-1,-9-13 337,-37-56-116,0 0 0,4 15 0,-1-5-34,-8-19-64,0-1-1,0 1 1,0 0-1,0 0 1,-1 0-1,1 0 1,-1 0 0,1 0-1,-1 0 1,0-1-1,1 1 1,-1 0-1,0 0 1,0 0-1,-1 4 1,0-3 10,-1 0 0,0 0-1,1 0 1,-1-1 0,0 1 0,0-1 0,-1 1 0,-3 3 0,3-3-7,-1 0 0,1-1 0,-1 1 0,0-1 0,1 0 0,-1 0 0,0 0 0,0 0 0,0-1 0,-1 0 0,1 0 0,-7 1 0,-4 0 44,-1-1-1,-18-1 0,13-1 90,6 1-271,0-1 1,0-1-1,-17-4 1,21 4-160,-22-3-779,32 5 996,1-1 0,-1 1 0,1 0 0,0 0 0,-1-1 0,1 1 0,-1 0 0,1-1 0,0 1 1,-1 0-1,1-1 0,0 1 0,-1 0 0,1-1 0,0 1 0,-1-1 0,1 1 0,0-1 0,0 1 0,0-1 0,0 1 0,-1-1 0,1 1 0,0-1 0,0 1 0,0-1 0,0 1 0,0-1 0,0 1 0,0-1 0,0 1 0,1-1 0,-1-26-1694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4800,'0'14'2176,"-14"15"-1888,-1-1 0,15-13-224,-14 42 832,0-15-512,0 30-160,-1-15-128,1 14 32,0-14-64,-1-14-512,15 0 224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3328,'12'-23'1061,"-12"22"-1034,1 0 0,-1 0-1,0 1 1,1-1 0,-1 0-1,1 1 1,-1-1 0,1 1-1,-1-1 1,1 1 0,0-1-1,-1 1 1,1-1 0,0 1-1,0-1 1,30-18 384,-28 18-300,-1 0 1,0 0 0,0 0 0,1 0 0,-1 1 0,0-1 0,1 1 0,-1 0 0,1-1 0,-1 1 0,1 0 0,-1 0 0,4 1 0,7 0 166,244-1 1066,-252 0-1467,-1 0-1,1 0 1,-1 1 0,1-1 0,-1 1 0,1 0 0,-1 0 0,0 1-1,1-1 1,5 4 0,-8-4 23,1 0 1,0-1-1,0 1 0,-1-1 1,1 1-1,0-1 0,-1 0 1,1 0-1,0 0 0,3-1 1,-1 1-58,-5-1 135,0 1 1,1 0-1,-1 0 1,0 0-1,1 0 1,-1 0-1,0 0 1,1 0-1,-1 0 0,0 0 1,0 0-1,1 1 1,-1-1-1,0 0 1,0 0-1,1 0 1,-1 0-1,0 0 1,1 0-1,-1 1 1,0-1-1,0 0 0,0 0 1,1 0-1,-1 1 1,2 0 18,0 1 0,0-1-1,0 0 1,0 0 0,0 0 0,1 0 0,-1 0 0,0 0 0,0 0-1,1-1 1,-1 1 0,0-1 0,1 0 0,-1 0 0,1 0 0,4 0 0,-6 0 34,0 0 0,0 1 0,0-1 0,0 1 0,0-1 0,0 1 0,0-1 0,0 1 0,0 0 1,0 0-1,0-1 0,-1 1 0,1 0 0,0 0 0,0 0 0,-1 0 0,1 0 0,0 0 0,-1 0 1,1 0-1,-1 0 0,0 0 0,1 0 0,-1 1 0,2 3 13,-1 0 0,0-1-1,0 1 1,0 0 0,0 8-1,0-3 137,0 1-1,0-1 0,3 11 0,-1-12-114,-2 0 0,2 18 0,-3 78 997,0-98-1000,0-21-162,-1 9 66,1 4 24,0-1 0,-1 0 0,1 1 0,0-1-1,0 1 1,0-1 0,0 1 0,1-1 0,-1 1-1,0-1 1,1 0 0,-1 1 0,1-1 0,-1 1-1,2-2 1,5-13-93,1 1 1,1 0-1,0 1 0,1 0 1,1 0-1,0 1 0,19-17 1,3 9-1253,8-5 390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5472,'0'0'2496,"0"16"-2176,16 1 128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1824,'-2'0'37,"1"0"1,0 0-1,0 0 1,0 0-1,0 0 1,-1 1-1,1-1 1,0 0-1,0 1 0,0-1 1,0 1-1,0-1 1,0 1-1,0 0 1,0-1-1,0 1 1,0 0-1,0 0 0,1 0 1,-1 0-1,0-1 1,0 1-1,1 0 1,-1 0-1,1 0 1,-1 0-1,1 1 0,-1-1 1,1 0-1,0 0 1,-1 0-1,1 2 1,-1 4 103,0 0 0,1 0 0,-1 0 1,2 10-1,0-1 173,-1 125 161,0-139-432,0 1 1,0-1-1,0 1 1,1-1-1,-1 1 1,1-1-1,-1 1 1,2 3-1,-1-5-34,0 1 0,0-1 0,0 0 0,0 1 0,0-1 0,0 0 0,0 0 0,3 1 0,6 7-39,-7-5-11,-2-3 48,-1-1 0,1 1 0,-1 0 0,1-1 0,-1 1 1,1-1-1,0 1 0,-1 0 0,1-1 0,0 1 1,-1-1-1,1 0 0,0 1 0,0-1 0,-1 0 0,1 1 1,0-1-1,0 0 0,-1 0 0,1 0 0,0 0 0,0 1 1,0-1-1,0 0 0,-1-1 0,1 1 0,0 0 1,0 0-1,0 0 0,-1 0 0,1-1 0,0 1 0,0 0 1,-1-1-1,1 1 0,1-1 0,0-1-38,0 0-1,0 0 0,0 0 1,0 0-1,-1 0 0,1-1 1,-1 1-1,0 0 1,1-1-1,-1 1 0,0-1 1,1-5-1,6-10-554,-6 14 481,1 0 0,-1 0 1,0 0-1,0-1 0,-1 1 0,1-1 1,-1 1-1,0-1 0,1-5 0,-1 2 26,0 0-1,1 1 1,4-11 0,-3 9 143,0 0 0,0 0 0,-1 0 0,-1 0 0,0 0 0,0-1 0,-1-9 0,0 10 448,3 15 586,-2-4-932,8 9 843,-7 10-307,-2 60 450,0-77-1136,0 1-1,0 0 0,0-1 1,1 1-1,0 0 0,0-1 1,0 1-1,1-1 0,-1 1 1,1-1-1,0 0 0,1 1 1,-1-1-1,1 0 0,-1-1 1,1 1-1,0 0 0,1-1 1,-1 0-1,0 0 0,8 6 0,-5-6-65,0 0-1,1 0 0,-1-1 0,0 0 0,1 0 0,-1 0 0,1-1 0,-1 0 0,1 0 0,0 0 0,0-1 1,-1 0-1,1-1 0,11-1 0,-7-1-333,1-1 0,-1 1 0,0-2 0,0 0 0,-1 0 0,1-1 0,-1 0 0,14-12 0,7-10-480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3488,'0'0'1568,"0"14"-1344,-14 15 1408,14-1-928,-14 15 576,0 0-768,-15 14 128,29 15-352,-28-1 32,28 0-192,-15-14-192,15-14 0,15 0-1024,-15-15 608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29 2496,'-12'-11'784,"11"10"-765,1 1 1,0-1-1,-1 1 1,1-1-1,0 1 1,0-1-1,-1 1 1,1-1 0,0 1-1,0-1 1,0 1-1,-1-1 1,1 1-1,0-1 1,0 1-1,0-1 1,0 1-1,0-1 1,0 0-1,0 1 1,0-1-1,1 1 1,-1-1-1,0 1 1,0-2-1,0 2 34,0-2 486,-2 4-22,-4 4-262,0 0 0,1 0 0,0 1 0,0 0 0,0-1 0,1 2 0,0-1 0,0 0 0,1 1 0,-5 15 0,-22 111 242,18-78-279,5-16-275,2 1-1,2-1 1,3 65 0,0-46-2146,0-42 891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3488,'-12'-11'1115,"13"10"-1001,0 1 1,-1-1 0,1 1-1,0 0 1,0-1 0,0 1-1,0 0 1,-1 0-1,1 0 1,0 0 0,0 0-1,0 0 1,0 0 0,0 0-1,0 0 1,36 2 1080,40 7 0,-36-3-636,-23-3-380,23 1 80,31-11-57,251-10 486,-302 16-535,0 0 0,25-6 0,-31 4-62,-2 1-27,-8 2-5,1-1-1,-1 0 1,0 0-1,0-1 1,0 0 0,8-3-1,-5-1-3,-12 0-310,2 4 183,2 1-13,-1 1 0,1 0 0,-1-1 0,1 1 0,-1 0 0,1 0 0,-1-1 0,1 1 0,-1 0-1,1 0 1,-1 0 0,1-1 0,-1 1 0,1 0 0,-1 0 0,0 0 0,1 0 0,-1 0 0,1 0 0,-1 0 0,1 0-1,-1 1 1,1-1 0,-1 0 0,0 0 0,-2 0-1361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1056,'0'-26'715,"0"26"-703,0 0 0,0 0 1,0 0-1,0 0 0,0 0 1,0 0-1,0 0 0,0 0 1,0 0-1,0-1 0,0 1 1,0 0-1,0 0 1,0 0-1,0 0 0,0 0 1,0 0-1,0 0 0,0 0 1,0 0-1,0 0 0,0 0 1,0 0-1,0-1 0,0 1 1,0 0-1,0 0 0,0 0 1,0 0-1,0 0 0,0 0 1,1 0-1,-1 0 1,0 0-1,0 0 0,0 0 1,0 0-1,0 0 0,0 0 1,0 0-1,0 0 0,0 0 1,0 0-1,0 0 0,0 0 1,1 0-1,-1 0 0,0 0 1,0 0-1,0 0 0,0 0 1,0 0-1,0 0 1,0 0-1,0 0 0,0 0 1,6 0 645,-6 0-615,-1 0-1,1 0 1,-1 1 0,1-1 0,-1 0-1,1 1 1,-1-1 0,1 1 0,0-1 0,-1 1-1,1-1 1,-1 0 0,1 1 0,0-1-1,-1 1 1,1 0 0,0-1 0,0 1-1,0-1 1,-1 1 0,1-1 0,0 1 0,0-1-1,0 1 1,0 0 0,0-1 0,0 1-1,0 0 1,0 3 28,0 0 1,0 0-1,-1 0 0,1 0 0,-1 0 0,0 0 1,0 0-1,-3 4 0,-2 12 24,-31 133 143,31-126-236,-4 13 26,-2-1 0,-22 49 0,19-50 149,8-21-103,4-7 31,-1-1-1,0 1 0,-7 10 0,9-16-96,0-1 0,1 0 0,-1 0 1,0 0-1,1 1 0,0-1 0,0 1 0,0-1 0,1 1 0,-1-1 0,1 1 0,-1 0 0,1-1 0,1 5 1,-1-6-35,0 0-49,2-2 177,-1 0-86,1 0 1,-1 0-1,0 1 1,1-1-1,-1 0 1,0 1-1,0-1 1,1 1-1,-1-1 1,0 1-1,2 1 1,-1-1 4,-1 0 1,1 0 0,0 0-1,-1 0 1,1-1 0,0 1 0,0 0-1,0-1 1,0 0 0,-1 1-1,1-1 1,3 0 0,1 1 16,0 0 0,0 0 0,0 1 0,0 0 0,-1 0 1,10 4-1,16 5-1,-5-5 57,1-1 1,0-2 0,40 0-1,2-3 61,-40 0-80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2816,'0'0'917,"-4"2"-565,-8 3-292,7-4 120,1 1 1,-1 0-1,0 0 1,1 1 0,-1-1-1,1 1 1,-5 4-1,1 1 13,-1 1 1,-12 19-1,19-25-199,-1 1 0,1 0 1,0 0-1,0 1 1,1-1-1,-1 0 0,1 1 1,0-1-1,0 1 0,0-1 1,0 7-1,1 10 59,0-21-54,0 1-1,0-1 1,0 0-1,0 1 0,0-1 1,0 0-1,0 1 0,0-1 1,0 0-1,0 0 0,0 1 1,0-1-1,0 0 1,1 1-1,-1-1 0,0 0 1,0 0-1,0 1 0,0-1 1,0 0-1,1 0 0,-1 0 1,0 1-1,0-1 0,1 0 1,1 2 18,0-1-1,0 1 1,0-1 0,0 0 0,0 0-1,0 0 1,1 0 0,-1-1 0,0 1-1,1 0 1,-1-1 0,1 0 0,2 1 0,38-1 309,-25-1-269,-9 0-46,0 0 0,1-1-1,-1 0 1,0 0 0,0-1-1,-1 0 1,1-1 0,0 0-1,-1 0 1,0-1 0,9-7-1,-16 12-4,0 0-1,-1-1 1,1 1-1,0-1 0,0 0 1,-1 1-1,1-1 1,0 1-1,-1-1 0,1 0 1,-1 0-1,1 1 1,-1-1-1,1 0 0,-1 0 1,1-1-1,-5-9 115,2 6-70,0 1-23,0-1-25,0 1 0,0 0 0,0 0 0,-1 1 0,1-1-1,-1 0 1,0 1 0,0 0 0,0-1 0,0 1 0,-1 0-1,1 1 1,-8-5 0,-44-19-327,47 23 187,7 6 78,1-2 34,1-1 1,-1 1-1,1 0 0,-1-1 1,1 1-1,-1-1 0,1 1 0,0 0 1,-1-1-1,1 1 0,0-1 1,0 0-1,-1 1 0,1-1 1,0 1-1,1-1 0,0 1-156,1-1-1,-1 1 1,1-1 0,-1 0-1,1 0 1,-1 0-1,1 0 1,-1-1 0,4 0-1,35-11-1134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1312,'0'100'1264,"0"-89"-1228,0-6 75,1 0 0,-1 0 0,0-1-1,0 1 1,-1 0 0,0 0 0,-1 5 0,-4-6 144,6-4-244,-1 0-1,1 0 1,0 1 0,-1-1 0,1 0 0,0 0 0,-1 0 0,1 1 0,0-1-1,-1 0 1,1 0 0,0 1 0,0-1 0,0 0 0,-1 1 0,1-1-1,0 0 1,0 1 0,0-1 0,0 0 0,-1 1 0,1-1 0,0 1-1,0-1 1,0 0 0,0 1 0,0-1 0,0 0 0,0 1 0,0 0 0,0 1 138,0-5-33,0 2-113,1 1 0,-1 0 1,0-1-1,0 1 0,0-1 1,0 1-1,0 0 0,0-1 1,0 1-1,0-1 0,0 1 1,0-1-1,0 1 0,0 0 1,0-1-1,-1 1 0,1-1 1,0 1-1,0 0 1,0-1-1,-1 1 0,1-1 1,0 1-1,0 0 0,-1-1 1,0 1-4,1 0 1,0 0 0,-1 0 0,1 0-1,-1 0 1,1 0 0,-1 0 0,1 0 0,0 0-1,-1 0 1,1 0 0,-1 0 0,1 0 0,0 0-1,-1-1 1,1 1 0,-1 0 0,1 0-1,0-1 1,-1 1 0,1 0 0,0 0 0,-1-1-1,1 1 1,0 0 0,0-1 0,-1 1-1,1 0 1,0-1 0,0 1 0,-1 0 0,1-1-1,0 1 1,0-1 0,0 1 0,0 0 0,0-1-1,0 1 1,0-1 0,-1 1 0,1-1-1,0 1 1,1-1 0,6-22 75,-2 12-58,-4-5-14,-1 13 4,0 0-1,0 0 1,0 0-1,1 0 0,-1 0 1,1 0-1,1-3 1,-1 3 18,0 0 1,0 0 0,0 0-1,1 0 1,-1 0 0,1 0-1,0 1 1,0-1 0,0 1-1,0-1 1,0 1 0,1 0-1,3-3 1,2-1 180,-3 2-46,0 1 0,0-1 1,0 1-1,10-4 0,40-7 372,-49 13-513,0 0 0,0 0 0,0 1 0,0-1 0,0 2 0,1-1 0,-1 0 0,0 1 0,0 0 0,10 4 0,9 1 43,44 8 65,-41-12-85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167 242 2240,'12'-11'720,"-12"10"-708,0 1 1,0 0-1,1-1 0,-1 1 1,0 0-1,0 0 0,1 0 1,-1-1-1,0 1 0,1 0 1,-1 0-1,0 0 0,0 0 1,1-1-1,-1 1 0,0 0 1,1 0-1,-1 0 0,0 0 1,1 0-1,-1 0 0,1 0 1,-1 0-1,0 0 0,1 0 1,-1 0-1,0 0 1,1 0-1,-1 0 0,0 0 1,1 1-1,-1-1-10,0 0-1,0 0 1,0 0 0,0 0 0,0 0-1,0 0 1,0 0 0,0 0 0,0 0-1,0 0 1,0 0 0,1 0 0,-1 0-1,0 0 1,0 0 0,0 0 0,0 0-1,0 0 1,0 0 0,0 0 0,0 0-1,0 0 1,0 0 0,0 0 0,0 0-1,0 0 1,0 0 0,0 0 0,0 0-1,1 0 1,-1 0 0,0 0 0,0 0-1,0 0 1,0 0 0,0 0 0,0 0-1,0 0 1,0-1 0,0 1 0,0 0-1,0 0 1,0 0 0,0 0 0,0 0-1,0 0 1,0 0 0,0 0 0,0 0-1,0 0 1,0 0 0,0 0 0,0 0-1,0 0 1,0 0 0,0 0 0,0-1-1,0 1 1,0 0 0,0 0-1,0 0 1,0 0 0,0 0 0,0 0-1,0 0 1,0 0 0,0 0 0,0 0-1,0 0 1,-7-10 521,6 10-508,1 0 0,0 0 0,0 0 0,-1-1 0,1 1 0,0 0 1,0 0-1,0 0 0,-1-1 0,1 1 0,0 0 0,0 0 0,0 0 0,0-1 0,0 1 0,-1 0 1,1-1-1,0 1 0,0 0 0,0 0 0,0-1 0,0 1 0,0 0 0,0-1 0,0 1 0,0 0 1,0 0-1,0-1 0,0 1 0,0 0 0,0 0 0,0-1 0,1 1 0,-1 0 0,0-1 0,0 1 0,0 0-6,1-1-1,-1 1 1,0 0-1,0 0 0,0-1 1,0 1-1,0 0 1,0-1-1,0 1 0,0 0 1,0 0-1,0-1 1,0 1-1,0 0 0,0-1 1,0 1-1,0 0 1,0 0-1,0-1 0,0 1 1,0 0-1,0 0 1,0-1-1,0 1 0,-1 0 1,1 0-1,0-1 1,0 1-1,0 0 0,0 0 1,-1-1-1,1 1 1,0 0-1,0 0 0,0 0 1,-1-1-1,-1 0 4,2 0-12,-1 0 0,1 0 0,-1 1 0,0-1 0,0 0 0,0 1 0,1-1 0,-1 1 0,0-1 0,0 1-1,0-1 1,0 1 0,0-1 0,0 1 0,0 0 0,0 0 0,0 0 0,0-1 0,0 1 0,0 0 0,0 0 0,0 0 0,0 0 0,0 1 0,0-1 0,0 0 0,-2 1 0,-5 1 10,4-1-4,0 0 0,0 0 0,0 1 1,0 0-1,0-1 0,-7 5 0,-41 32-155,50-36 152,-1 1 1,0-1-1,1 0 0,0 0 1,0 1-1,0 0 1,0-1-1,0 1 1,0 0-1,-1 3 0,-3 4 19,4-7-10,0 0 1,0 1 0,1-1 0,-1 0 0,1 1 0,0-1 0,-1 5 0,-1 4 12,0-5 18,2-6-36,1 0 0,-1 1 0,1-1 0,-1 0-1,1 0 1,-1 1 0,1-1 0,0 0 0,0 1-1,-1-1 1,1 0 0,0 1 0,0-1 0,1 0-1,-1 1 1,0-1 0,0 0 0,1 0 0,-1 1-1,0-1 1,1 0 0,-1 0 0,1 1 0,0-1-1,-1 0 1,1 0 0,0 0 0,0 0-1,0 0 1,0 0 0,1 1 0,0-1 2,-1 1-1,0-1 1,0 0 0,1 0 0,-1 0 0,0 0 0,1-1-1,-1 1 1,1 0 0,0-1 0,-1 1 0,1-1 0,-1 1-1,1-1 1,0 0 0,-1 1 0,1-1 0,0 0-1,-1 0 1,1 0 0,0-1 0,-1 1 0,1 0 0,0-1-1,2 0 1,22-9 7,-17 8-10,8-3 9,5-16-9,4 4-44,-20 14 25,0 0 0,-1-1 0,1 1 0,-1-1 0,0 0 0,0-1 0,0 1-1,-1-1 1,1 0 0,-1 0 0,0-1 0,3-5 0,3-14 46,-1-1 1,-1 1-1,7-49 0,-13 53-40,-1-35 1,-1 34 51,-3 8 252,3 14-287,0 0 1,-1 0 0,1 0-1,0-1 1,0 1-1,-1 0 1,1 0 0,0 0-1,0-1 1,-1 1 0,1 0-1,0 0 1,0 0 0,-1 0-1,1 0 1,0 0-1,0 0 1,-1 0 0,1 0-1,0 0 1,-1 0 0,1 0-1,0 0 1,-1 0 0,1 0-1,-2 0 29,1 1 0,-1 0-1,1 0 1,0-1 0,-1 1-1,1 0 1,0 0 0,0 0-1,0 0 1,0 0 0,0 1-1,0-1 1,-2 3 0,-1 3 29,0 1 0,0 1 1,1-1-1,0 0 0,1 1 1,-3 10-1,2-4-13,-9 49 134,7-28-26,4-30-148,-1 1 0,1-1 0,1 1 1,-1 0-1,1-1 0,0 1 0,1-1 0,0 1 0,0 0 0,0-1 0,2 7 0,-1-8-1,0 0 1,1 0-1,-1 0 0,1 0 0,0 0 0,0-1 0,0 0 0,5 6 0,3 0-141,21 15-1,-28-21-178,1-1 0,0-1 0,0 1 0,7 2 0,28 9-814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1984,'0'4'109,"0"-1"-1,0 1 1,-1-1-1,1 1 1,-1-1 0,1 1-1,-1-1 1,-2 6 0,-3 11-111,2 3-38,1-3-23,-7 25 1,-20 90 294,3-18-16,15-60-236,9-39 76,-8 25 0,9-38-19,0 0-1,0 1 1,-1-1-1,0 0 1,0-1-1,0 1 1,0 0-1,-7 6 1,8-10-34,1 0-1,-1 0 1,1-1 0,-1 1-1,0-1 1,1 1 0,-1-1-1,0 1 1,0-1 0,1 0-1,-1 0 1,0 0 0,0 0-1,1 0 1,-1 0 0,0 0-1,0-1 1,1 1 0,-1-1-1,0 1 1,1-1 0,-1 0-1,-2-1 1,-1-4 7,0 0 0,1 0 0,0-1 1,0 1-1,0-1 0,1 0 0,-4-11 0,2 4-3,1-1-1,0 0 0,-2-16 1,5 18-5,1-1 1,0 1 0,1-1-1,0 1 1,1 0 0,0 0-1,1-1 1,1 1 0,9-22-1,-6 19-51,1 0 1,0 1-1,1 0 0,1 0 0,1 1 1,21-23-1,-25 30 25,0 0 0,0 1 0,1 0 1,0 0-1,0 1 0,0 0 0,1 0 0,0 1 0,-1 0 1,2 0-1,-1 1 0,0 0 0,1 1 0,18-2 1,27-1 369,-38 2-234,13-1 75,-5 6 90,45 8 1,-57-7-197,-1 1 0,0 0 1,20 11-1,-30-14-72,-1-1 1,0 1-1,0 0 1,0 0-1,1 0 0,-1-1 1,0 1-1,0 0 1,0 1-1,0-1 1,0 0-1,-1 0 0,1 0 1,0 1-1,-1-1 1,1 0-1,0 0 1,-1 1-1,1-1 0,-1 1 1,0-1-1,0 0 1,1 1-1,-1-1 1,0 1-1,0-1 1,-1 3-1,1-1 20,-2 7 270,1-9-281,-1 1 0,1 0 0,0 0 0,-1 0 0,1-1 0,-1 1 0,0-1 0,1 1 0,-1-1 0,0 0 0,0 1 0,0-1-1,0 0 1,-2 0 0,-38 12 43,34-11-75,0-1 0,0-1-1,-1 1 1,1-1 0,0-1-1,0 1 1,0-1 0,0-1-1,0 0 1,-9-2 0,-16-4-31,4-2 110,-6-3-6,33 12-69,0 1-1,-1-1 1,1 1 0,-1 0-1,1-1 1,0 1 0,-1 0-1,1 1 1,-1-1 0,-4 1 0,-14 11-81,-10 2 80,30-13 15,0-1-1,1 1 0,-1-1 1,0 1-1,1 0 0,-1-1 1,1 1-1,-1 0 0,1 0 1,-1-1-1,1 1 1,0 0-1,-1 0 0,1-1 1,0 1-1,0 0 0,-1 0 1,1 1-1,-1 2 29,0 2 19,-1-1 6,1 1 0,0-1 0,0 0 0,0 6 0,5 17 115,-1-13-88,1 16 106,-3-21-137,1 1 0,0-1-1,0 0 1,6 16-1,3-4 67,1 0 0,0-1-1,22 28 1,-27-42-77,1 0 0,0 0 0,0-1 0,0 0 0,1 0 0,0-1 0,0-1 0,0 1 0,12 3 0,7 5-9,-17-8-464,0 0-1,21 5 0,-12-4-299,-1-4-1109,7-2 592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88 315 992,'0'-2'48,"0"0"0,-1 0-1,1 0 1,-1 0 0,1 0 0,-1 0-1,0 0 1,0 0 0,-1-2 0,1 2 1,0 0-1,0 1 1,0-1 0,0 1 0,1-1 0,-1 0 0,1 0-1,-1-3 1,-1 1 229,-22-20 495,21 21-666,3 6 69,0-3-169,1 0 1,-1 1 0,0-1 0,0 1-1,0-1 1,0 0 0,0 1 0,0-1-1,-1 0 1,1 1 0,0-1 0,0 0-1,0 1 1,0-1 0,0 0 0,0 1-1,-1-1 1,1 0 0,0 1 0,0-1-1,0 0 1,-1 0 0,1 1 0,0-1-1,0 0 1,-1 0 0,1 1 0,0-1-1,-1 0 1,0 0 0,-8 7 248,5 1-140,0-1 1,0 0-1,1 1 1,0 0 0,-2 10-1,2-9-53,2-6-31,0 0-1,0 0 1,0 0-1,1 0 1,-1 1-1,1-1 1,0 0-1,0 0 1,0 1-1,1 3 1,1 13-128,-2-18 112,0 0 0,1 0 0,-1 0 0,1 0 0,-1 0 0,1 0 0,0 0 0,0 0 1,1 2-1,-1-2 30,0-1 1,0 1 0,0 0 0,-1-1-1,1 1 1,0 0 0,-1-1-1,1 4 1,-1-4-41,0-1 0,0 0 0,1 0 0,-1 1 0,0-1 0,0 0 0,0 0 0,1 0 0,-1 0-1,0 1 1,0-1 0,0 0 0,1 0 0,-1 0 0,0 0 0,0 0 0,1 0 0,-1 0 0,0 0 0,1 0 0,-1 0 0,0 0-1,0 0 1,1 0 0,-1 0 0,1 0 0,4 0 26,-5 0-37,0 0 0,0 0 1,1 0-1,-1 0 0,0 0 0,0 0 0,0 0 0,1 0 0,-1-1 0,0 1 1,0 0-1,0 0 0,0 0 0,1 0 0,-1 0 0,0 0 0,0 0 0,0-1 1,0 1-1,1 0 0,-1 0 0,0 0 0,0 0 0,0-1 0,0 1 0,0 0 1,0 0-1,0 0 0,0 0 0,0-1 0,0 1 0,0 0 0,0 0 0,1-1 1,22-37-1282,-21 34 1151,0-1-1,1 1 0,-1 0 0,1 0 1,0 0-1,0 0 0,0 1 1,4-4-1,-6 6 109,1-1-6,0 0 0,-1 0 0,1-1-1,-1 1 1,1 0 0,-1 0 0,0-1-1,0 1 1,0-1 0,0 1 0,0-1-1,1-3 1,-2 4 31,0 0 1,1 0-1,-1 0 0,1 1 0,-1-1 1,1 0-1,0 1 0,0-1 0,0 0 0,0 1 1,2-3-1,-2 3 35,-1 1 0,1-1 1,-1 1-1,1 0 0,-1 0 0,1-1 0,-1 1 1,1 0-1,-1 0 0,1 0 0,-1-1 0,1 1 1,-1 0-1,1 0 0,-1 0 0,1 0 0,-1 0 0,1 0 1,0 0-1,-1 0 0,1 0 0,-1 0 0,1 0 1,-1 1-1,1-1 0,0 0 37,-1 0-59,0 0 0,0 0 0,0 0 0,0 0 0,0 0 0,0 0 1,0 0-1,0 0 0,0 0 0,0 0 0,1 0 0,-1 0 0,0 0 0,0 0 0,0 0 0,0 0 0,0 0 0,0 0 0,0 0 0,0 0 0,0 0 0,0 0 0,0 0 0,0 0 0,1 0 0,-1 0 0,0 0 0,0 0 0,0 1 0,0-1 0,0 0 1,0 0-1,0 0 0,0 0 0,0 0 0,0 0 0,0 0 0,0 0 0,0 0 0,0 0 0,0 0 0,0 0 0,0 0 0,0 1 0,0-1 0,0 0 0,0 0 0,0 0 0,0 0 0,0 0 0,0 0 0,0 0 0,0 0 0,0 0 0,0 0 1,0 1-1,0 3 198,1 1 1,0 0 0,0-1-1,0 1 1,2 5 0,-1-6-119,-1 1 1,0-1 0,0 1-1,0 0 1,0 5-1,-1-7-73,0-1-1,0 1 0,1-1 0,-1 1 0,1-1 1,-1 1-1,1-1 0,0 1 0,-1-1 0,2 1 0,-1-1 1,0 0-1,0 0 0,1 0 0,2 4 0,7 12-4,-10-17-9,-1 0 0,1 1 0,-1-1 0,1 0 0,0 0-1,-1 0 1,1 1 0,0-1 0,0 0 0,0 0 0,0 0-1,-1 0 1,2 0 0,-1-1 0,0 1 0,0 0 0,0 0-1,0-1 1,0 1 0,1 0 0,-1-1 0,0 1-1,3-1 1,17 9 192,-21-9-193,1 0 4,-1 1 1,1-1-1,0 1 0,0-1 0,-1 1 0,1-1 1,0 0-1,0 1 0,0-1 0,-1 0 0,1 0 1,0 0-1,0 1 0,0-1 0,0 0 1,-1 0-1,1 0 0,0 0 0,0 0 0,0-1 1,0 1-1,0 0 0,-1 0 0,1-1 0,0 1 1,1-1-1,6-1 30,32-13-1477,-36 12 1132,1 0 0,-1 0-1,0-1 1,0 1 0,0-1 0,-1 0 0,6-8-1,9-9-259,-18 21 569,0 0 1,1-1 0,-1 1 0,0 0 0,0 0 0,1-1-1,-1 1 1,0 0 0,0-1 0,1 1 0,-1 0 0,0-1 0,0 1-1,0 0 1,0-1 0,1 1 0,-1-1 0,0 1 0,0 0-1,0-1 1,0 1 0,0-1 0,0 1 0,0 0 0,0-1-1,0 0 1,0-3 114,10 2 252,-10 1-352,0 1 0,0 0 1,0 0-1,0 0 0,0 0 1,0 0-1,1 0 0,-1 0 0,0 0 1,0 0-1,0 0 0,0 0 1,0 0-1,0 0 0,0 0 0,0 0 1,0 0-1,0 0 0,0 0 1,1 0-1,-1 0 0,0 1 0,0-1 1,0 0-1,0 0 0,0 0 0,0 0 1,0 0-1,0 0 0,0 0 1,0 0-1,0 0 0,0 0 0,0 0 1,0 0-1,0 0 0,0 0 1,0 0-1,0 1 0,0-1 0,1 0 1,-1 0-1,0 0 0,0 0 1,0 0-1,0 0 0,0 0 0,0 0 1,0 0-1,0 0 0,0 0 0,0 0 1,-1 1-1,1-1 0,0 0 1,0 0-1,1 3 79,0-1-1,0 1 1,0 0-1,0-1 1,0 1 0,0 0-1,1-1 1,-1 0 0,1 1-1,0-1 1,0 0-1,0 0 1,0 0 0,0 0-1,3 2 1,-1 0-38,1-1 1,-1 1-1,1-1 1,-1-1-1,1 1 0,0 0 1,8 1-1,15 1 82,-22-3-111,0-1 0,-1 0 1,1-1-1,0 1 0,0-1 0,0 0 1,0-1-1,0 1 0,10-4 0,14 2 71,-28 2-99,1 0 0,-1 0 0,0 0 0,0 0 1,1 0-1,-1 0 0,0-1 0,1 1 0,-1-1 0,0 0 1,0 1-1,0-1 0,0 0 0,0 0 0,0-1 0,0 1 1,0 0-1,3-3 0,7-8 36,-8 9-48,1-1 0,-1 0-1,0-1 1,-1 1 0,5-7-1,-7 11 7,-1-1 0,0 1 0,0 0 0,0-1 0,1 1 0,-1 0 0,0 0 0,0-1 0,0 1-1,0 0 1,0-1 0,1 1 0,-1 0 0,0-1 0,0 1 0,0 0 0,0-1 0,0 1-1,0-1 1,0 1 0,0 0 0,0-1 0,-1 1 0,1 0 0,0-1 0,0 1 0,0 0-1,0 0 1,0-1 0,0 1 0,-1 0 0,1-1 0,0 1 0,0 0 0,-1 0 0,1-1-1,0 1 1,0 0 0,-1 0 0,1-1 0,0 1 0,-1 0 0,1 0 0,0 0 0,0 0-1,-1 0 1,1-1 0,-1 1 0,-4-3-238,2 0 94,-2 0-31,-3 11 103,7-7 76,-3 2 16,0 1 0,1 0-1,-1 1 1,1-1 0,0 1 0,0 0 0,0-1 0,1 1 0,0 0 0,0 0-1,0 1 1,0-1 0,1 0 0,-1 8 0,-3 51 727,-4 10-240,-6 90-191,13-103-213,-1-3 3,2-43-56,-1 0 37,0-1 1,-7 25-1,8-35-29,-1 0 0,0 0-1,-1 0 1,1 0 0,0-1 0,-1 1-1,0-1 1,0 1 0,-4 3-1,4-6-38,0 0 0,1 0 0,-1 0-1,0 0 1,1-1 0,-1 1-1,0-1 1,0 0 0,0 1-1,0-1 1,0 0 0,1-1 0,-1 1-1,-4-1 1,-41-13-77,44 13 49,-7-3-67,0-2 0,1 1 0,0-1 0,0-1 0,0 1 0,1-2 0,0 1 0,0-2 0,0 1 0,2-1 0,-1 0 0,1 0-1,0-1 1,1 0 0,0-1 0,0 1 0,-3-13 0,6 14 39,1 1 0,0-1 0,0 0 0,1 0 0,0 0 0,1-1 0,0 1 0,0 0-1,1 0 1,0 0 0,1 0 0,2-9 0,-2 11 6,0-1-1,0 1 1,1 0 0,0 0-1,0 0 1,0 0 0,1 0-1,0 1 1,9-12-1,-2 7-89,1 0 0,0 1 0,17-11 0,11-9-20,-6 2 46,-9 6 60,1 2 0,36-22 0,262-155 148,-310 189-27,0-1 0,0 0 0,0-1 0,-1-1 0,-1 0 0,0 0 0,-1-1 0,0-1 0,16-24-1,-25 35-60,0-1-1,-1 1 0,1-1 0,-1 0 0,0 1 1,0-1-1,0 0 0,0 0 0,-1 0 0,1 0 1,-1 0-1,0 0 0,1 1 0,-1-1 0,-1 0 1,0-5-1,1 6-14,-1-1 1,0 1-1,1 0 0,-1 0 1,0 0-1,0 0 1,-1 0-1,1 1 0,0-1 1,-1 0-1,-1-1 1,2 2-1,0 0 1,-1 0-1,1 1 1,-1-1 0,1 0-1,-1 1 1,1 0-1,-1-1 1,0 1 0,1 0-1,-1 0 1,1 0 0,-4 0-1,5 0-8,-1 0-1,0 0 1,1 1-1,-1-1 1,1 0-1,-1 1 1,0-1-1,1 0 1,-1 1-1,1-1 1,-1 1-1,1-1 1,-1 1 0,1-1-1,-1 1 1,1-1-1,0 1 1,-1-1-1,1 1 1,0 0-1,-1-1 1,1 1-1,0 0 1,0-1-1,0 1 1,0 0-1,-1-1 1,1 1-1,0 0 1,0 0-1,4 21 57,-2-16-33,-1 0 0,0 0 0,1 9 0,-3-1 8,2 0 0,-1 0-1,2-1 1,-1 1 0,2-1-1,5 19 1,9 40 277,-16-68-282,2 7 46,0 1-1,-1-1 0,-1 0 1,0 1-1,0 15 1,-1-25-53,0 0 0,0 0-1,0 0 1,0 0 0,-1 1 0,1-1 0,0 0 0,-1 0 0,0 0 0,1 0-1,-1 0 1,0 0 0,0 0 0,0 0 0,0 0 0,-1-1 0,1 1 0,-3 2-1,-15 25 280,0-18-678,19-10 381,-1-1 0,1 1 1,-1-1-1,1 0 0,-1 1 0,0-1 1,1 0-1,-1 0 0,1 0 0,-1 1 1,0-1-1,1 0 0,-1 0 0,0 0 1,1 0-1,-1 0 0,0 0 0,0 0 1,-3 1 160,1 5-172,3-12-884,0 4 152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2976,'0'0'971,"-2"2"-603,-4 4-277,4-5-41,0 1 0,0 0 0,0-1 0,0 1 0,1 0 0,-1 0 0,1 0 0,-1 0 0,1 0 0,0 0 0,0 1 0,0-1 0,0 0 0,0 1 0,0-1 0,1 0 0,-2 5 1,2-4 37,-1 1 1,0-1 0,0 1 0,0-1 0,0 0-1,0 1 1,-1-1 0,0 0 0,1 0 0,-1 0-1,-3 3 1,-7 15 157,-4 28 128,15-45-336,0 0 0,0 0 1,1 0-1,-1 0 0,1 0 1,0 0-1,1 7 0,-1 2 77,0-13-101,0 1 0,0-1 0,0 1 0,0 0 0,0-1 0,0 1 0,0 0 0,0-1 0,1 1 0,-1-1 0,0 1 0,0 0 0,0-1 0,1 1 0,-1-1 0,0 1 0,1-1 0,-1 1 0,0-1 0,1 1 0,-1-1 0,1 1 0,-1-1 0,1 1 0,0 0 0,17 0 265,-10-1-197,-7 0-77,-1 0 0,1 0-1,-1 0 1,1 0 0,-1 0-1,1 0 1,-1 0 0,1 0-1,-1 0 1,1 0 0,-1 0-1,1 0 1,-1 0 0,1-1-1,-1 1 1,1 0 0,-1 0-1,1-1 1,-1 1 0,1 0-1,-1-1 1,0 1 0,1 0-1,-1-1 1,1 1 0,-1-1-1,0 1 1,1-1-1,7-7 69,14 3-14,-16-2-47,-4 3-8,12-2 28,2-4 21,-11 7-38,-4 3-18,0 0 0,-1-1 0,1 1 0,0 0 0,-1-1 0,1 1 0,-1 0 0,1-1 1,-1 1-1,1-1 0,0 1 0,-1-1 0,0 1 0,1-1 0,-1 0 0,1 1 0,-1-1 0,0 1 0,1-1 1,-1 0-1,1 0 0,1-5-28,9-7-75,-8 10-92,0 6 198,7 8 464,-9-11-447,-1 0-1,0 0 0,0 1 0,1-1 0,-1 0 1,0 0-1,0 1 0,0-1 0,1 0 0,-1 1 1,0-1-1,0 0 0,0 1 0,0-1 0,0 0 1,0 0-1,0 1 0,0-1 0,0 1 0,0-1 1,0 0-1,0 1 0,0-1 0,0 0 1,0 1-1,2 6 94,-1 0 1,1 0-1,1 0 0,-1 0 1,1 0-1,1-1 1,-1 1-1,1-1 0,5 7 1,-6-10-75,-1 1 0,1-1 0,0 0 0,1 0 0,-1 0 0,0-1 0,1 1 0,0-1-1,-1 0 1,1 1 0,6 1 0,0 0 30,0-1-1,0-1 1,12 3-1,-8-4 27,0 1 0,0-2 0,0 0 0,0-1 0,-1 0 0,1-1 1,15-4-1,6-4 198,47-20 0,-74 27-231,-1 0 0,-1 0-1,1-1 1,11-8-1,-16 11-46,-1-1 0,1 1 0,0-1 0,0 0-1,-1 1 1,1-1 0,-1 0 0,0 0 0,0 0-1,1 0 1,-1 0 0,0 0 0,-1 0 0,1 0-1,0-1 1,-1 1 0,1 0 0,0-4 0,-1-38 137,-3 33-90,-8-11-75,11 22 10,0 0 0,-1 0 1,1 0-1,0 0 1,0-1-1,0 1 1,0 0-1,0 0 0,0 0 1,-1 0-1,1-1 1,0 1-1,0 0 0,0 0 1,0 0-1,0-1 1,0 1-1,0 0 1,0 0-1,0 0 0,0-1 1,0 1-1,0 0 1,0 0-1,0-1 1,0 1-1,0 0 0,0 0 1,0 0-1,0-1 1,0 1-1,0 0 0,0 0 1,1 0-1,-1-1 1,0 1-1,0 0 1,0 0-1,0 0 0,0 0 1,1-1-1,-1 1 1,11-11-950,-8 9 262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1664,'0'0'528,"5"2"-325,14 6-49,-14-12 23,-1 0-34,10 3 21,-11 1-101,0 0 0,0 0-1,0 0 1,0 0 0,-1-1 0,1 0 0,4 0 0,10-6 118,0-1 1,30-18-1,-45 24-164,1 0 1,0 0 0,-1 0-1,1-1 1,-1 1-1,0-1 1,0 0-1,0 0 1,0 0 0,2-4-1,-2 3 20,0 1 0,1-1 0,-1 0 0,7-6 1,-9 10-36,1-1 1,0 1 0,-1-1-1,1 1 1,-1-1 0,1 1-1,-1-1 1,1 0 0,-1 1-1,0-1 1,1 0 0,-1 1-1,0-1 1,1 0 0,-1 0-1,0 1 1,0-1 0,0 0-1,0 0 1,0 1 0,0-1-1,0 0 1,0 0 0,0 0-1,0-1 1,-1 0-7,0 0 0,-1 1 1,1-1-1,0 0 0,-1 0 0,1 1 1,-4-4-1,-3-2 2,6 6 21,0-1 0,-1 0 0,1 1 0,-1-1 0,0 1 0,0 0 0,1 0 0,-1 0-1,0 0 1,0 0 0,0 1 0,0-1 0,0 1 0,0 0 0,0 0 0,0 0 0,0 0 0,-3 1 0,-6-1 224,10 0-205,0 0 0,0 0 1,0 1-1,0-1 0,0 0 1,1 1-1,-1-1 0,0 1 1,0 0-1,1-1 1,-1 1-1,0 0 0,1 0 1,-1 0-1,1 0 0,-1 1 1,1-1-1,0 0 0,-1 1 1,1-1-1,-2 3 1,-2 2 146,-2 1-48,1-1 40,0 0-1,-9 12 0,12-13-129,1 0 1,0-1-1,0 1 0,0 0 0,-1 8 0,-2 4 64,3-14-89,1 0-1,0 0 0,0 1 1,0-1-1,0 0 1,1 1-1,-1-1 0,1 0 1,0 1-1,0-1 1,0 1-1,1-1 0,-1 0 1,1 1-1,1 3 0,-1-4 5,0 1-1,0-1 0,1 0 0,0 1 0,3 4 0,-4-6-14,0-1 1,0 0-1,1 0 0,-1 0 0,0 0 0,0 0 0,1 0 0,-1 0 0,0 0 1,1-1-1,-1 1 0,1 0 0,-1-1 0,1 1 0,-1-1 0,1 1 0,-1-1 1,1 0-1,2 0 0,7 0-107,-2 1-84,0-1 0,-1-1 0,13-1 0,17-8-2001,-8 8 602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2144,'-35'24'699,"34"-24"-688,0 0 1,1 1 0,-1-1 0,1 0-1,-1 1 1,1-1 0,-1 1 0,1-1 0,-1 1-1,1-1 1,-1 1 0,1-1 0,-1 1-1,1 0 1,0-1 0,-1 1 0,1 0 0,0-1-1,0 1 1,0 0 0,-1-1 0,1 1-1,0 1 1,-1 4 14,-2 5 19,0 0 0,1 1 0,1 0 0,-1 12 0,2-8-19,0-9-39,-1 0 0,1 0 0,1 0 0,-1 0 0,1 0 0,1 0 0,-1-1 0,1 1 0,0-1 0,5 10 0,5 13 69,-9-22-36,0 0 1,0 0 0,6 10-1,-7-15-9,1 0-1,-1 0 1,0 0-1,1 0 0,4 3 1,1 1 12,3 3 9,-9-6-15,1-1-1,-1 0 1,1 0-1,0-1 0,-1 1 1,1 0-1,0-1 1,0 0-1,0 0 0,4 1 1,59 22 122,-65-23-139,0-1 0,0 0 0,0 0 1,0 1-1,0-1 0,0 0 1,0 0-1,0 0 0,0 0 0,0 0 1,0 0-1,0-1 0,0 1 1,0 0-1,0 0 0,0-1 0,0 1 1,0 0-1,0-1 0,-1 1 1,1-1-1,0 1 0,0-1 0,1-1 1,4-2 8,4-1 22,-8 5-24,0-1 0,0 0 1,0 0-1,0-1 0,0 1 0,0 0 0,-1-1 0,3-1 1,8-9 66,-12 12-72,0 0-1,0 0 1,1-1-1,-1 1 0,0 0 1,0 0-1,0-1 1,0 1-1,1 0 1,-1 0-1,0-1 0,0 1 1,0 0-1,0 0 1,0-1-1,0 1 1,0 0-1,0-1 0,0 1 1,0 0-1,0 0 1,0-1-1,0 1 1,0 0-1,0-1 1,3-18 8,4 12 12,-17-5 100,-2 0 401,12 12-490,-1-1 1,1 1-1,-1 0 0,1-1 1,-1 1-1,1 0 1,-1-1-1,1 1 0,-1 0 1,0 0-1,1 0 0,-1 0 1,1 0-1,-1-1 1,0 1-1,1 0 0,-1 0 1,0 0-1,1 1 1,-1-1-1,1 0 0,-1 0 1,0 0-1,-1 1 99,1-1-113,1 0-19,-1-1 0,0 1 0,0 0 0,1 0 1,-1 0-1,0 0 0,0 0 0,1 0 0,-1 0 0,0 0 0,1 1 1,-1-1-1,0 0 0,0 0 0,1 1 0,-1-1 0,-1 1 0,2 0 0,0-1 0,0 0-1,0 1 1,0-1 0,0 1-1,0-1 1,0 1-1,0-1 1,0 1 0,0-1-1,0 0 1,0 1 0,-1-1-1,1 1 1,0-1-1,0 0 1,0 1 0,-1-1-1,1 0 1,0 1-1,-1-1 1,1 0 0,0 1-1,-1-1 1,1 0 0,0 1-1,-1-1 1,1 0-1,-1 0 1,1 0 0,0 1-1,-1-1 1,1 0 0,-1 0-1,1 0 1,-1 0-1,1 0 1,0 0 0,-1 0-1,1 0 1,-2 0-1,3 0 6,-1 0-1,1 0 0,-1 0 1,0 0-1,1 0 0,-1 0 1,0 0-1,1 0 0,-1 0 0,1 0 1,-1 0-1,0 0 0,1 1 1,-1-1-1,0 0 0,1 0 0,-1 0 1,0 1-1,1-1 0,-1 0 1,0 0-1,0 1 0,1-1 0,-1 0 1,0 0-1,0 1 0,1-1 1,-1 0-1,0 1 0,0 0 0,5 5 50,5 0 22,-9-6-74,0 0-1,0 1 0,0-1 0,-1 1 1,1-1-1,0 1 0,0-1 0,0 1 0,0 0 1,-1-1-1,1 1 0,0 0 0,0 0 1,-1-1-1,1 3 0,4 6-59,-4-7 46,0 0-1,0 0 1,0 0-1,0 0 1,0 0-1,0 0 1,1 0-1,1 1 0,0 0-2,0 0-1,0 1 1,-1-1-1,0 1 0,1 0 1,-1-1-1,-1 1 0,1 0 1,0 0-1,-1 0 1,0 1-1,0-1 0,0 0 1,0 8-1,2 6-48,-1-7 37,1 3 21,0 1 1,-1 0 0,0 18 0,-2-2 24,2 62 138,5-45-104,-11-20-89,1-14 8,3-9 18,-1 2 16,0-1 0,-1 1-1,0 0 1,-4 10 0,4-13 23,0-1 1,0 1-1,-1-1 0,0 0 1,1 0-1,-1 0 0,0 0 0,0 0 1,-1-1-1,-4 4 0,3-3 28,2 0 14,-1-1 1,0 1-1,-1-1 0,1 0 1,-6 2-1,8-3-59,0-1-1,0 0 0,0 1 1,0-1-1,0 0 0,0-1 1,0 1-1,0 0 1,0 0-1,0-1 0,0 1 1,0-1-1,0 0 0,0 1 1,-2-3-1,-1 1-8,0-1-1,1 1 1,-1-1-1,1 0 1,0-1-1,0 1 1,0-1-1,0 1 1,1-1-1,-1-1 1,1 1-1,0 0 0,1-1 1,-4-5-1,4 4-1,0 0-1,0-1 1,0 0-1,1 1 1,0-1-1,0 0 1,1 0-1,0 1 1,0-1-1,2-10 1,10-41-1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2656,'7'-12'107,"-3"3"1682,-17 16-352,8-4-1346,1-1 0,0 2 1,0-1-1,0 0 0,1 1 0,-1 0 0,1 0 0,0 0 0,0 0 1,-3 6-1,-6 8 32,2 1 1,0 0-1,1 0 0,0 1 1,2 1-1,-5 20 1,-5 26 243,-6 30-201,21-89-158,1-1 0,0 1 0,1 0 0,0 0 0,0 0 0,1-1 0,0 1 0,0 0 0,1-1 0,0 1 0,4 9 0,-4-2 328,-1-15-323,-1 0 0,0 0 0,0 0 0,0 1 0,0-1 0,1 0-1,-1 0 1,0 0 0,0 0 0,1 1 0,-1-1 0,0 0 0,0 0 0,1 0 0,-1 0 0,0 0 0,0 0-1,1 0 1,-1 0 0,0 0 0,0 0 0,1 0 0,-1 0 0,0 0 0,0 0 0,1 0 0,4 0 43,-3 0-51,0 0-1,-1 0 1,1 0-1,0 0 0,-1 0 1,1 0-1,-1-1 1,1 1-1,0-1 0,-1 1 1,1-1-1,-1 0 1,1 1-1,-1-1 0,1 0 1,1-2-1,-1 1-47,-1 0 1,1 0-1,-1 0 0,0-1 0,0 1 0,0 0 0,0-1 0,1-3 1,0-1-112,9-34-982,-8 27 678,-2 10 318,0 0 1,0 0-1,-1 0 1,0 0-1,0-5 1,2-7-43,8-6-51,-9 21 232,-1 1 0,0 0 0,0-1 0,0 1 0,0 0 0,0-1 0,1 1 0,-1-1 0,0 1 0,0 0 0,1-1 0,-1 1 0,0 0 1,0 0-1,1-1 0,-1 1 0,0 0 0,1 0 0,-1-1 0,1 1 0,-1 0 0,0 0 0,1 0 0,-1 0 0,0-1 0,1 1 0,-1 0 0,1 0 0,-1 0 0,0 0 1,1 0-1,-1 0 0,1 0 0,-1 0 0,1 0 0,-1 0 0,0 1 0,1-1 0,-1 0 0,1 0 0,2 5 273,-1-1 0,1 1 0,-1 0 0,2 5 0,-3-7-131,0 1 1,-1 0-1,0 0 0,1 0 1,-2 5-1,1-5-75,0 0 0,0-1-1,0 1 1,0 0 0,1 0 0,-1 0 0,1 0-1,2 6 1,16 16 115,-17-24-150,-1 1 0,1-1 0,0 0-1,0 1 1,0-1 0,0 0-1,0 0 1,0 0 0,0-1 0,1 1-1,2 1 1,-2-2-216,1 0 1,0 0-1,-1 0 0,1-1 0,0 1 1,0-1-1,5 0 0,20 0-844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2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5408,'-71'71'2432,"71"-13"-2112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1312,'-14'14'608,"-1"43"-544,15-28 352,0 14-256,-28 28-64,28-14-64,-29 29-32,15-15 0,0-14 416,14-14-224,-14 0-448,-1-1 160,15-27-864,-14 13 544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1984,'29'0'896,"14"42"-768,-29-13 352,15-15-288,-15 29-224,0-15 0,-14 1 288,0 0-160,-14-1 352,0 1-256,-15-15 96,1 0-160,-15-28-128,0 14-32,14-29-736,15 1 384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1984,'0'0'29,"-1"0"-1,0-1 1,0 1 0,0 0 0,0 0 0,0 0-1,0 0 1,0 0 0,0 1 0,0-1-1,0 0 1,0 0 0,1 1 0,-1-1 0,0 0-1,0 1 1,0-1 0,0 1 0,1-1-1,-1 1 1,0-1 0,0 1 0,1 0 0,-1-1-1,0 1 1,1 0 0,-1-1 0,1 1-1,-1 0 1,1 0 0,-1 0 0,1 0-1,0-1 1,-1 1 0,1 0 0,0 0 0,0 0-1,0 0 1,-1 0 0,1 0 0,0 0-1,0 0 1,1 1 0,-5 19 278,0-11-287,2-8-22,1 1 0,0 0 0,0-1 0,0 1 0,0 0 0,1 0 0,-1 0 0,1 0 0,0 5 0,-1 4-54,1-9 50,-1 0 1,1 0-1,0 0 0,0 0 0,0 0 1,1 0-1,-1 0 0,1 0 0,-1 0 1,1 0-1,0 0 0,0 0 0,0 0 1,1-1-1,-1 1 0,1-1 0,-1 1 1,3 2-1,3 3 24,9 7-3,-15-14-14,0-1 0,0 1 1,0-1-1,0 1 0,0-1 0,0 1 1,0-1-1,0 0 0,0 0 1,0 0-1,0 0 0,0 1 0,0-1 1,0 0-1,0-1 0,0 1 1,0 0-1,0 0 0,2-1 1,6-1-8,-5 1-18,0 0 1,0-1-1,0 1 1,0-1-1,0 1 0,6-6 1,-2 1-269,-1 0 1,1-1-1,-2 0 1,1 0-1,-1-1 1,0 0-1,0 0 1,7-13-1,-4 0 136,-8 19 201,0 1-1,0-1 0,0 0 1,-1 0-1,1 0 0,0 0 1,-1 0-1,1 0 1,-1-3-1,0 3 388,0 16 1173,0-12-1524,0 14 329,0-1 0,4 20 0,-3-29-386,1 0 0,0 0 0,0 0 0,0-1-1,0 1 1,1-1 0,0 1 0,7 8 0,-7-10-29,-2-2-13,1 0 0,-1 0 0,1 0 0,0 0 0,0 0 0,0 0 0,0 0 0,0-1 0,0 1 1,1-1-1,-1 1 0,0-1 0,1 0 0,-1 0 0,1 0 0,4 0 0,19 11-211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72 3392,'24'-60'1088,"-19"50"-805,-3 8-129,0 2-82,0 1-1,-1-1 1,1 1-1,-1-1 1,1 1-1,-1-1 0,1 1 1,-1 0-1,1-1 1,-1 1-1,1 0 1,-1 0-1,0 0 1,2 2-1,-3-3-49,1 1 1,-1-1-1,0 0 0,0 1 0,1-1 0,-1 0 1,0 1-1,0-1 0,0 0 0,0 1 1,1-1-1,-1 1 0,0-1 0,0 0 0,0 1 1,0-1-1,0 1 0,0-1 0,0 0 1,0 1-1,0-1 0,0 1 0,-1 0 0,2 33 361,-2 1 0,-2 0-1,-8 39 1,-4-10-280,-15 55-211,-10-5-63,36-105 153,1 0-1,-1-1 1,0 1-1,-1-1 1,-10 15-1,-5 9-126,17-28-8,1-6-19,1 0 138,-1 0-1,1 0 1,0 0 0,0 0 0,0 0 0,0 0-1,0 0 1,0-1 0,0 1 0,1 0 0,-1 0-1,1-1 1,0 1 0,0-1 0,0 1 0,0 0-1,0-1 1,1-3 0,0-2-9,1-1 0,0 0 0,6-14 0,1 1-22,-5 10-25,11-21 1,-13 30 70,0 0-1,0 0 1,1 0 0,-1 0 0,1 0-1,0 0 1,-1 0 0,1 1-1,7-5 1,-4 3-24,0 1 1,0 0-1,1 0 0,-1 0 1,1 1-1,0-1 0,-1 2 1,14-3-1,18 11 166,-34-6-111,0-1 0,0 1 1,0 0-1,0 0 0,-1 1 1,1-1-1,0 1 0,-1-1 1,1 1-1,-1 1 0,0-1 1,0 0-1,0 1 0,0-1 1,4 5-1,-4-4 5,0 0-1,0 1 1,-1-1-1,1 1 0,-1 0 1,0 0-1,0 0 1,0 0-1,0 0 1,-1 0-1,0 0 1,1 0-1,-1 1 0,-1-1 1,1 6-1,0-7-2,0 4 86,1-1 0,-2 1-1,1 0 1,0-1-1,-1 1 1,0 0-1,-1-1 1,0 1-1,0-1 1,0 1 0,-3 6-1,1-3 130,-2-1-1,1 1 0,-1-1 1,0 0-1,-13 15 1,14-18-101,0 0 1,-1-1-1,0 0 0,-8 7 1,12-11-114,-1 0 1,1 0-1,-1 0 0,0 0 1,1 0-1,-1 0 1,0-1-1,0 1 1,1-1-1,-1 1 0,0-1 1,0 0-1,0 0 1,0 0-1,1 0 1,-1 0-1,0 0 0,0 0 1,0-1-1,1 1 1,-3-1-1,2 0-51,0 1 0,0-1 0,1 0 0,-1 0 0,1 0 0,-1 0 0,1 0 0,-1 0 0,1 0 0,0-1 0,-1 1 0,1 0 0,0-1 0,0 1 0,0-1 0,0 1 0,0-1 1,0 0-1,1 1 0,-1-1 0,0-2 0,0 0-215,0 1 0,1-1 0,0 1 0,-1-1 0,1 0 0,1 1-1,-1-1 1,1-4 0,0 3-87,1 0 0,0 0 0,-1 0 0,5-6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 4576,'0'-14'2048,"-14"57"-1760,0-15 608,0 15-544,-1 14 544,1 0-480,0 0-160,-1 0-160,15 0-96,-14 0 32,0-14-1248,14-14 672,0-1-1120,0 1 960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4320,'-4'9'508,"4"-8"-389,-1 1 0,1 0 0,-1 0 0,0 0 0,0-1 0,0 1 0,0 0 0,0-1 0,0 1 0,0-1 0,-3 2 0,-1 5-38,0 0 0,0 0 0,-4 9 1,9-17-82,-4 28 272,-1-20-344,4-7 47,0 0 1,1 0 0,-1 1-1,0-1 1,1 0 0,-1 1-1,0-1 1,1 1 0,0-1-1,-1 1 1,1-1 0,0 1-1,0-1 1,0 3 0,0 0-76,0 0-1,1-1 1,-1 1 0,1-1-1,0 1 1,0-1 0,1 1 0,-1-1-1,4 6 1,-4-4 148,0 0 0,0 1 1,0-1-1,-1 0 0,0 1 0,0-1 0,0 1 0,-1 5 1,0 4 568,-1-10-228,-13 18 288,9-18-592,6-5-85,-1 0 0,1 0 0,0 0 0,-1 0 0,1 1 0,0-1 0,0 0 0,-1 0 0,1 1 0,0-1 0,-1 0 0,1 0 0,0 1 0,0-1 0,0 0 0,-1 1 0,1-1 0,0 0 0,0 1 0,0-1 0,0 1 1,0-1-1,-1 0 0,1 1 0,0-1 0,0 0 0,0 1 0,0-1 0,0 1 0,0 0 0,0 1-256,3-4-502,9-8-1903,2 8 736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2912,'0'13'923,"0"-13"-917,0 0 1,0 1-1,0-1 1,0 0-1,0 0 1,0 0-1,0 0 1,0 0-1,0 0 1,0 0 0,0 0-1,0 0 1,0 1-1,0-1 1,0 0-1,0 0 1,0 0-1,0 0 1,0 0 0,0 0-1,0 0 1,0 0-1,0 0 1,0 0-1,0 0 1,0 1-1,0-1 1,0 0-1,1 0 1,-1 0 0,0 0-1,0 0 1,0 0-1,0 0 1,0 0-1,0 0 1,0 0-1,0 0 1,0 0 0,0 0-1,0 0 1,1 0-1,-1 0 1,0 0-1,0 0 1,0 0-1,0 0 1,0 0-1,0 0 1,0 0 0,0 0-1,0 0 1,0 0-1,1 0 1,-1 0-1,0 0 1,6 0 371,0-1 0,0 1 0,-1-1 0,1-1 0,10-2 0,2-2-22,-7 4-195,10-4 72,15-18 29,-14 11-184,-13 9-22,-1-1 0,1 0 1,-1-1-1,0 0 0,7-7 1,2-6 128,0 0 0,22-37 1,-11 16-6,-8 11 169,26-54 0,-34 60-160,2 1-1,23-29 1,-7 13 168,-20 17-222,-9 16-88,1 1-1,0-1 1,1 1-1,-1 0 1,1 0 0,-1 0-1,1 0 1,7-6 0,17-15 107,-10 17-175,-14 4 4,2 1 86,3 9 68,-8-5-134,0-1 7,1 1 1,-1 0-1,1-1 0,-1 1 1,0 0-1,1-1 1,-1 1-1,0 0 0,1-1 1,-1 1-1,0 0 0,0 0 1,0-1-1,0 1 0,0 0 1,0 0-1,0-1 0,0 1 1,0 0-1,0 0 1,-1 1-1,1 3 29,0 20 46,1-3 35,-5 43 0,-1-40-43,2-9-26,1 0-1,-2 25 1,4 71 253,2-98-155,5-9 90,1-2-72,-7-3-153,-1 1 1,1-1-1,0 1 1,0-1 0,0 1-1,0-1 1,0 0-1,0 0 1,0 1-1,0-1 1,0 0-1,0 0 1,0 0-1,2 0 1,6-9 91,-2 0-51,13-5-29,10-21-207,0 8-32,-8-14-187,11-5 158,-6 10 244,6-12 15,-25 38-35,0-2 0,11-19-1,-11 15-77,0 2 0,1-1 0,15-17 0,-10 24-37,-14 7 137,0 1-1,1-1 1,-1 1-1,0-1 1,1 0-1,-1 0 1,0 1-1,0-1 1,0 0 0,0 1-1,1-1 1,-1 0-1,0 1 1,-1-2-1,2 14 519,-1-3-373,0 1 1,-1 0 0,-1 12-1,-9 11 43,7-15-121,1-6-2,-9 26-1,8-27-20,1 0-1,0 0 0,1 0 0,0 0 0,0 1 1,1 14-1,1-17 32,-1 1 0,0-1-1,-1 0 1,-3 11 0,3-13-22,0-1 1,1 1-1,-1 11 1,2-17-61,0-1 0,0 0 0,0 1 0,0-1 1,0 0-1,0 1 0,0-1 0,0 0 0,0 1 0,0-1 0,0 0 0,0 1 1,0-1-1,0 0 0,0 1 0,0-1 0,1 0 0,-1 1 0,0-1 0,0 0 1,0 0-1,1 1 0,-1-1 0,0 0 0,1 1 0,12 12-71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4224,'-12'0'1365,"11"0"-1349,1 0-1,0 0 0,0 0 1,0 0-1,-1 0 1,1 0-1,0 0 0,0 0 1,0 0-1,0 1 0,-1-1 1,1 0-1,0 0 1,0 0-1,0 0 0,0 0 1,-1 0-1,1 1 1,0-1-1,0 0 0,0 0 1,0 0-1,0 0 1,-1 1-1,1-1 0,0 0 1,0 0-1,0 0 0,0 0 1,0 1-1,0-1 1,0 0-1,0 0 0,0 1 1,-12 18 325,0-12 192,5 5-186,-12 5-27,9 6-171,0-14-130,9-8-21,1-1 0,-1 1 0,0 0-1,0-1 1,0 1 0,0 0 0,1-1 0,-1 1 0,0 0 0,0 0 0,1 0 0,-1 0 0,1 0-1,-1 0 1,1 0 0,-1 0 0,1 0 0,0 0 0,-1 0 0,1 0 0,0 0 0,0 0 0,0 1-1,0 24-274,2-21-118,6 1 220,-1-1-1,1-1 0,9 5 1,-17-9 173,15 2-198,-15-2 193,1 0-1,0 0 1,0 0-1,-1 0 0,1 0 1,0 0-1,0 0 0,-1 0 1,1 1-1,0-1 0,0 0 1,-1 0-1,1 1 0,1 0 1,12 22 44,-14-22-35,0-1 0,0 0 1,0 0-1,0 0 0,1 0 0,-1 0 0,0 0 0,0 0 1,0 0-1,0 0 0,0 0 0,0 0 0,0 0 0,0 0 0,0 1 1,0-1-1,0 0 0,0 0 0,0 0 0,1 0 0,-1 0 0,0 0 1,0 0-1,0 0 0,0 1 0,0-1 0,0 0 0,0 0 1,0 0-1,0 0 0,0 0 0,0 0 0,0 0 0,0 0 0,0 1 1,0-1-1,0 0 0,-1 0 0,1 0 0,0 0 0,0 0 1,0 0-1,0 0 0,0 0 0,0 1 0,0-1 0,0 0 0,0 0 1,0 0-1,0 0 0,0 0 0,0 0 0,-1 0 0,1 0 0,0 0 1,0 0-1,-24 15 248,21-12-208,-1 0-13,-3-9-46,7 6 17,-3-3-32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 4640,'0'-4'426,"0"-1"440,0 6-277,-2 19 31,-7 1 84,-8 63 555,-3 4-447,-5 19-184,9-66-488,8-20-66,-9 36 0,-2 69-43,-2 12 103,20-135-100,0 1 0,0 0 0,1 0 0,-1 0 0,1 0 0,0 0 1,1 5-1,-1-3 56,0-5-90,0-1-1,0 0 1,0 1 0,0-1 0,0 0 0,0 0 0,-1 1 0,1-1 0,0 0 0,0 0 0,0 1 0,-1-1-1,1 0 1,0 0 0,0 1 0,-1-1 0,1 0 0,0 0 0,0 0 0,-1 0 0,1 0 0,0 1 0,-1-1-1,1 0 1,0 0 0,-1 0 0,1 0 0,0 0 0,-1 0 0,1 0 0,0 0 0,-1 0 0,1 0 0,0 0-1,0 0 1,-1 0 0,1 0 0,0-1 0,-1 1 0,1 0 0,0 0 0,-1 0 0,1 0 0,0 0 0,0-1-1,-1 1 1,1 0 0,0 0 0,0-1 0,0 1 0,-1 0 0,1 0 0,0-1 0,0 1 0,0 0 0,0 0-1,-1-1 1,1 0 0,0-5-104,-1 3 47,1 0 0,0-1 0,0 1-1,0 0 1,0-1 0,1 1 0,-1 0 0,3-5 0,5-30-262,-6 29 249,0 0 1,0 0-1,1 0 1,6-15-1,-3 11-10,-3 7 16,-1 0 0,1 1 0,0-1 0,0 1 0,8-8 0,10-4-80,-21 17 143,1-1 1,0 0 0,0 0-1,-1 0 1,1 0 0,0 0 0,0 0 0,0 0 0,0 0-1,0 0 1,0 1 0,0-1 0,0 1 0,1-1-1,-1 0 1,0 1 0,0 0 0,0-1 0,1 1 0,-1 0-1,0 0 1,0-1 0,1 1 0,-1 0 0,0 0-1,2 1 1,-2-1 1,1 0 16,0 0 0,0 1 0,0-1 1,0 1-1,0-1 0,0 1 0,0 0 1,0 0-1,0 0 0,-1 0 0,1 0 1,0 0-1,-1 1 0,1-1 0,-1 0 1,1 1-1,-1-1 0,0 1 0,1 0 1,-1-1-1,2 4 0,1 3 73,0 0 0,-1-1 0,4 12 0,-7-18-83,2 5 7,-1-1-1,0 1 0,0 0 0,-1 0 0,0 0 0,0 0 0,-1 7 1,1-9-17,-1 1 0,1-1 0,1 0 0,0 8 0,0-7 24,1 0-1,0 0 1,0-1-1,0 1 1,5 6-1,1 2-36,-8-12-1,1 0 0,0 1 0,0-1 1,-1 0-1,1 1 0,0-1 0,0 0 1,1 0-1,1 2 0,-3-3 4,1 0 0,0 1 1,-1-1-1,1 0 0,-1 0 0,1 0 0,0 1 0,-1-1 0,1 0 1,0 0-1,-1 0 0,1 0 0,0 0 0,-1 0 0,1-1 0,-1 1 0,1 0 1,0 0-1,-1 0 0,1 0 0,0-1 0,-1 1 0,1 0 0,-1-1 1,1 1-1,-1 0 0,1-1 0,-1 1 0,1-1 0,-1 1 0,1-1 1,-1 0-1,10-12-487,-6 7 306,-1 1 0,1 0 1,6-6-1,43-32-254,-42 30 429,-8 10 20,0-1 0,0 1 0,1 0 0,-1 0 0,1 0 0,-1 1 0,8-5 0,44-19 138,-52 25-77,0 0-1,0 0 0,0-1 1,0 0-1,0 1 1,-1-1-1,1 0 1,2-3-1,12-6 517,-8 8-71,-16 3 239,2-2-229,4 1-461,-1-1 1,0 1-1,0 0 0,0 0 0,0 0 0,0 0 0,0 0 0,0 0 1,0 0-1,0 1 0,0-1 0,0 1 0,-1 0 0,1-1 0,0 1 1,0 0-1,-1 0 0,-2 1 0,-60-1 349,65 0-412,0 0 0,0 0 0,-1 0 0,1 0 0,0 0 0,-1 0 0,1 0 0,0 0 1,-1 0-1,1 0 0,0 0 0,0 0 0,-1 0 0,1 0 0,0 0 0,0 1 0,-1-1 0,1 0 0,0 0 0,0 0 0,-1 0 0,1 1 0,0-1 0,0 0 0,-1 0 0,-2 4-35,0 0 0,-1 1 0,1-1 0,1 0 0,-1 1 1,-3 7-1,6-10 37,0-1 0,0 1 0,0-1 1,0 1-1,0-1 0,0 1 1,0-1-1,0 1 0,0-1 0,1 1 1,-1-1-1,1 1 0,-1-1 1,1 0-1,-1 1 0,1-1 0,0 0 1,0 1-1,0-1 0,0 0 1,0 0-1,0 0 0,0 0 1,0 0-1,0 0 0,0 0 0,2 1 1,2 2-9,1-1 0,0 1 1,-1-1-1,1-1 0,9 4 1,-7-4-1,-1 0 0,1-1 0,0 0 0,0 0 0,10 0 1,45-5-223,-5 0-147,-34 4-113,0-2-1,39-7 1,42-18-297,-88 22 681,-4 2 99,0-1-1,0-1 1,-1 0-1,0-1 1,18-11-1,13-14 381,-42 30-354,-1 0 0,1 0 0,-1 0 0,1 0-1,0 0 1,-1 1 0,0-1 0,1 0-1,-1-1 1,0 1 0,1 0 0,-1 0 0,0 0-1,0 0 1,0 0 0,0 0 0,0 0 0,0 0-1,0 0 1,0 0 0,-1 0 0,1 0 0,0 0-1,-1 0 1,1 0 0,0 0 0,-1 0-1,1 0 1,-1 0 0,-1-1 0,1-1 1,-1 1 0,1 0 0,-1 1 0,0-1 0,1 0 0,-1 0 0,0 1 0,0-1 0,0 1 0,-1-1 0,-3-1 0,4 3-2,1-1-1,-1 1 0,1 0 0,-1 0 0,1 0 1,-1 0-1,1 0 0,-1 0 0,1 0 0,-1 0 1,1 0-1,-1 1 0,1-1 0,-1 1 1,1-1-1,0 1 0,-3 1 0,-10 4 104,11-6-93,1 1-1,-1-1 1,1 1-1,0 0 1,-1 0-1,1 0 1,0 1 0,0-1-1,-1 1 1,1-1-1,0 1 1,1-1-1,-1 1 1,0 0-1,0 0 1,1 0-1,-3 4 1,-3 3-48,1 1 1,1-1 0,-9 20-1,13-25 19,0 0-1,0-1 0,0 1 0,1 0 1,-1-1-1,1 1 0,0 0 0,0-1 1,1 1-1,-1 0 0,1-1 0,0 1 0,2 5 1,-2-4 33,1 1-12,0 0 0,0 0 0,1 0 0,-1-1 0,6 9 0,-7-13-29,0 0-1,0 0 1,0 0-1,-1-1 1,1 1-1,0 0 1,0 0 0,0-1-1,0 1 1,0 0-1,1-1 1,-1 1-1,0-1 1,0 1 0,0-1-1,0 0 1,1 0-1,-1 1 1,0-1-1,0 0 1,0 0 0,1 0-1,-1 0 1,0 0-1,0-1 1,1 1-1,-1 0 1,0-1 0,0 1-1,0 0 1,0-1-1,0 1 1,2-2-1,28-19-1302,7 2 341,-7-5 96,-22 17 750,-1 0 1,0 0-1,0-1 0,-1 0 0,8-10 0,-11 12 145,0 0 0,0-1 0,-1 1-1,0-1 1,0 0 0,-1 0-1,1 0 1,-2 0 0,1 0-1,-1 0 1,1-14 0,-2 11 61,0 0 1,-1 0 0,0 1-1,0-1 1,-1 0-1,-1 0 1,-5-14 0,-4-7 824,11 27-745,0 0 0,0 0 0,-1 0 1,0 0-1,-4-8 0,6 12-130,-1-1 0,1 1 0,0 0 0,-1-1 0,1 1 0,0-1 0,-1 1 0,1 0 0,-1-1 0,1 1 0,-1 0 0,1-1 0,-1 1 1,1 0-1,-1 0 0,1 0 0,-1-1 0,1 1 0,-2 0 0,2 0 6,-1 0 0,1 1 0,-1-1 0,0 0 1,1 0-1,-1 1 0,1-1 0,-1 0 0,1 1 0,-1-1 1,1 1-1,-1-1 0,1 0 0,0 1 0,-1-1 0,1 1 1,0-1-1,-1 1 0,1-1 0,0 1 0,-1 1 0,-8 13 617,7-13-591,0 1 0,0 0 1,0 0-1,1 0 0,0 0 1,-1 0-1,1 0 0,-1 4 1,-2 31 143,0-20-151,2-11-29,0 1-1,1-1 1,0 1 0,0 0 0,1-1-1,1 16 1,9 22-491,-9-31-204,5 15-1022,-3-22 1255,1 1 0,0-1 0,8 13 1,-12-20 438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86 4896,'0'0'1584,"0"-2"-976,0 1-578,0 1-1,0-1 1,0 1 0,0-1 0,0 1 0,0-1 0,0 1 0,0 0-1,0-1 1,0 1 0,0-1 0,-1 1 0,1-1 0,0 1-1,0 0 1,0-1 0,-1 1 0,1 0 0,0-1 0,0 1-1,-1 0 1,1-1 0,0 1 0,-1 0 0,1-1 0,-1 1-1,1 0 1,0 0 0,-1 0 0,1-1 0,-1 1 0,1 0 0,0 0-1,-1 0 1,1 0 0,-1 0 0,1 0 0,-1 0 0,1 0-1,-1 0 1,0 0 0,-1 0 621,-12 0 858,11 0-1458,0 0-1,0 1 1,0 0 0,0-1-1,0 1 1,0 0 0,0 1-1,1-1 1,-6 3 0,-1 1 61,4-2-115,1 0 0,0 0 1,0 1-1,0-1 0,1 1 1,-5 5-1,-1 0-48,0 0-7,7-7 49,0 0 0,0-1 0,0 1-1,0 0 1,1 0 0,-1 0-1,1 0 1,-1 0 0,1 1 0,-1 2-1,-3 18 0,-1 1 20,6-24-9,0 0 0,0 0-1,0 0 1,0 0 0,0 0 0,0 1-1,0-1 1,0 0 0,0 0-1,0 0 1,0 0 0,0 0-1,0 1 1,0-1 0,0 0-1,0 0 1,0 0 0,0 0-1,0 0 1,1 0 0,-1 1-1,0-1 1,0 0 0,0 0-1,0 0 1,0 0 0,0 0 0,0 0-1,1 0 1,-1 0 0,0 0-1,0 0 1,0 1 0,0-1-1,0 0 1,0 0 0,1 0-1,-1 0 1,0 0 0,3 1 19,-3-1-20,0 0 0,0 0 0,0 0 0,0 1-1,0-1 1,0 0 0,0 0 0,0 0 0,1 0-1,-1 0 1,0 0 0,0 0 0,0 0 0,0 0 0,0 0-1,0 0 1,0 1 0,0-1 0,0 0 0,1 0-1,-1 0 1,0 0 0,0 0 0,0 0 0,0 0-1,0 0 1,0 0 0,0 0 0,0 0 0,1 0 0,-1 0-1,0 0 1,0 0 0,0 0 0,0 0 0,0 0-1,0 0 1,0 0 0,1 0 0,-1 0 0,0-1-1,0 1 1,0 0 0,0 0 0,0 0 0,0 0 0,0 0-1,0 0 1,0 0 0,0 0 0,0 0 0,1 0-1,-1 0 1,0-1 0,0 1 0,0 0 0,17-11-225,-14 10 243,-1 0-1,0 0 0,1 0 1,-1-1-1,0 1 0,0-1 0,1 1 1,-1-1-1,0 0 0,-1 0 0,1 0 1,0 0-1,-1 0 0,1 0 0,-1 0 1,2-4-1,2-9 53,-3 6-76,1 0 1,6-12-1,15-37-191,-24 58 182,0-1 0,1 0 0,-1 0 0,0 0 0,1 1 1,-1-1-1,1 0 0,-1 0 0,1 1 0,-1-1 0,1 0 0,-1 1 0,1-1 0,0 1 0,-1-1 0,1 0 1,0 1-1,-1 0 0,1-1 0,0 1 0,0-1 0,-1 1 0,1 0 0,0 0 0,0-1 0,0 1 0,0 0 1,0 0-1,-1 0 0,1 0 0,0 0 0,0 0 0,0 0 0,0 0 0,0 0 0,-1 1 0,1-1 0,0 0 1,0 0-1,0 1 0,-1-1 0,1 1 0,1 0 0,0 0 15,0 1-1,1 0 1,-1 0-1,0 0 1,-1 0-1,1 0 1,0 1 0,0-1-1,-1 0 1,3 6-1,1 2 1,-2-7-10,-1 1 0,0 1 0,0-1 0,0 0 0,2 7 0,-3-7 26,0 0 0,1 1 0,0-1 1,0 0-1,4 5 0,5 13 32,-10-18-52,0 0-1,1-1 1,0 0-1,-1 1 1,1-1-1,0 0 1,1 0-1,-1 0 1,0 0-1,1 0 0,0-1 1,5 5-1,1-2 221,-6-3-170,-1-1-1,1 1 1,0-1-1,0 0 1,-1 0 0,1 0-1,0 0 1,0 0 0,6 0-1,-8-2-29,0 1-1,0 0 0,1-1 1,-1 0-1,0 1 0,0-1 1,1 0-1,-1 1 1,0-1-1,0 0 0,0 0 1,0 0-1,0 0 0,0 0 1,0 0-1,0 0 0,-1 0 1,1 0-1,0-1 0,-1 1 1,1 0-1,-1 0 1,1-3-1,2-1-21,-2 3-9,-1-1 0,1 1-1,0-1 1,-1 0 0,0 1 0,1-1 0,-1 1-1,0-1 1,0 0 0,-1-3 0,0-5-47,0-13-185,0-26-446,1 46 651,0-1-1,0 1 1,1-1-1,0 1 1,1-9-1,1 11 28,-1 0 0,1 0 0,0 0 0,0 0 0,-1 0 0,7-2 0,-7 3-3,-2 1 20,1 0-1,0-1 1,0 1-1,0 0 1,0 0-1,0 0 0,0 0 1,0 0-1,0 0 1,-1 0-1,1 0 1,0 0-1,0 0 1,0 0-1,0 1 0,0-1 1,0 0-1,0 1 1,-1-1-1,1 0 1,0 1-1,0-1 0,0 1 1,0 0-1,1 0 12,-1 0 0,1 0 0,-1 0 0,1 0 0,0-1 0,-1 1 0,1 0 0,0-1 0,0 0 0,0 1 0,2-1 0,-1 0-1,0 1-1,0-1 1,0 1 0,0 0-1,0-1 1,0 1-1,-1 1 1,1-1-1,0 0 1,0 1-1,-1-1 1,4 3-1,8 5 26,7-4 21,-11-3-36,20 8 26,-21-6-2,1-1 1,13 4-1,-4-5 73,1-1 0,25-1 0,-20-1-60,47 1 181,-72 0-232,1 0 1,0 1-1,-1-1 1,1 0-1,0 0 1,-1-1-1,1 1 1,0 0-1,0 0 1,-1 0-1,1 0 1,0-1-1,-1 1 1,1 0-1,-1 0 1,1-1-1,0 1 1,-1-1-1,1 1 0,-1 0 1,1-1-1,0 0 1,-1 0 10,1 0-1,-1-1 1,0 1-1,1 0 1,-1-1-1,0 1 1,0 0 0,0-1-1,0 1 1,-1-2-1,1-7 47,0-11 89,0 21-151,0-1 0,0 1-1,0-1 1,0 1 0,0-1-1,0 1 1,0 0 0,0-1-1,0 1 1,0-1 0,0 1-1,-1 0 1,1-1 0,0 1-1,0 0 1,0-1 0,-1 1-1,1 0 1,0-1 0,-1 1-1,1 0 1,0-1 0,0 1-1,-1 0 1,0-1 0,-18-20-19,18 19 13,-10-11-86,-3 11-70,5 2 100,7 0 36,1 0 0,-1 0 0,1 0 0,-1 0 0,1 1 0,0-1 0,-1 0-1,1 1 1,-1-1 0,1 1 0,0-1 0,-3 2 0,-10 16-199,8-10 227,4-4-9,0 0 1,1 0-1,-1 1 0,1-1 0,0 0 1,0 1-1,0-1 0,0 0 0,1 1 1,0-1-1,0 1 0,0-1 0,0 1 1,1-1-1,-1 1 0,1-1 0,1 0 1,-1 1-1,0-1 0,4 5 0,0 2 44,0 0-1,0-1 1,1 0-1,1-1 1,0 1-1,14 14 0,-18-20-15,1-1 1,0 0-1,0 1 0,0-1 0,0-1 0,8 5 0,-9-6-28,-1 0 0,1 0 0,-1-1 0,1 1 0,-1-1 0,1 1 0,-1-1 0,1 0 0,-1 0 0,1 0-1,-1-1 1,1 1 0,3-1 0,25-9-417,-19 8 296,11-3-113,-21 4 203,0 0 0,-1 0 0,1-1 0,-1 1-1,1 0 1,-1-1 0,1 1 0,0-3 0,5-3-118,16-13-167,8-20-107,-29 38 423,-1 1-1,1-1 0,-1 0 0,0 1 1,0-1-1,0 0 0,0 0 0,0 0 0,0 0 1,0 0-1,-1 0 0,1 0 0,-1 0 1,1-1-1,-1 1 0,0 0 0,0 0 0,0-3 1,0 4-4,0 0 0,0 0 1,0 0-1,0 0 1,0 0-1,0 0 0,0 0 1,-1 0-1,1 0 0,0 0 1,0 0-1,-1 0 0,0 0 1,1 0 40,-1 1-1,0-1 1,0 1 0,0 0-1,0-1 1,0 1 0,1 0 0,-1 0-1,0 0 1,0 0 0,0 0 0,0 0-1,0 0 1,-1 0 0,1 0 16,-1 1 0,1 0 1,0-1-1,0 1 0,-1 0 0,1-1 1,0 1-1,0 0 0,0 0 1,0 0-1,0 0 0,0 0 0,0 0 1,0 0-1,1 1 0,-1-1 0,0 0 1,1 0-1,-1 1 0,0-1 1,1 0-1,0 1 0,-1 1 0,0 0 18,0 1 0,0-1 0,0 0-1,1 1 1,0-1 0,-1 1 0,1-1 0,0 1-1,1-1 1,-1 1 0,2 6 0,-1-8-27,0 1 0,-1-1 1,1 0-1,0 1 0,0-1 0,1 0 1,-1 0-1,0 0 0,1 0 1,0 0-1,-1 0 0,1 0 0,0 0 1,0 0-1,0-1 0,0 1 1,3 1-1,6 0 89,0 0 0,0-1 0,1 0 0,12 0 0,21-9 122,-21 4-170,-15 3-57,-1-1 0,0 0 0,0-1-1,0 1 1,0-2 0,0 1 0,8-5 0,30-16 29,6 4-90,-41 13 24,0 1 1,12-10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55 3488,'-12'-36'1115,"12"35"-1087,-1 1 1,1-1-1,0 0 1,0 0 0,-1 0-1,1 0 1,0 0-1,-1 0 1,1 0 0,-1 1-1,1-1 1,-1 0-1,1 0 1,-1 1 0,1-1-1,-1 0 1,0 1 0,1-1-1,-1 1 1,0-1-1,-1 0 1,-1-1 99,-4 14 874,-1-5-720,6-6-227,1-1 0,0 1 0,0 0 0,-1 1 0,1-1 0,0 0 0,0 0-1,0 0 1,0 1 0,0-1 0,0 1 0,0-1 0,1 1 0,-1-1 0,0 1 0,0 2 0,-15 34 1193,13-31-1133,-1-1 0,1 1 0,1 0-1,-1 0 1,1 1 0,0-1 0,1 0 0,0 1 0,0-1 0,0 1 0,1-1 0,1 9 0,-1-15-107,9 35 301,-8-33-290,0-1-1,0 1 0,0-1 0,0 0 0,1 1 0,-1-1 0,1 0 0,0 0 0,-1 0 0,1 0 0,0 0 0,0 0 0,3 1 0,26 10 115,-12-7-74,-1 1-20,-1 0 34,1 0 0,-1-2 1,1 0-1,23 3 1,100-5 346,-83-4-403,-46 1-370,-1 0 0,0-1 0,0 0 0,0-1 0,0 0 0,0-1 0,-1 0 0,1 0-1,19-11 1,-2 0-1193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4800,'-14'28'2176,"-14"43"-1888,28-42 1056,-15 0-800,15 13 288,-14 1-512,14 14 32,0-14-224,-14 14-128,28-28-32,0-1-1600,1 1 896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5472,'0'0'1760,"-4"10"-1051,-75 135 1152,74-135-1831,0 0 0,-4 11 0,-5 9 51,4-16-46,8-11-35,1-1 1,-1 1-1,0-1 1,1 1-1,-1 0 1,1-1-1,0 1 1,0 0-1,0 0 1,1 0 0,-1 0-1,0 0 1,1 0-1,0 3 1,-1 3-14,1-7 12,-1 0 0,1-1-1,0 1 1,0 0 0,0 0 0,0 0 0,0 0 0,0 0 0,0 0 0,1 0-1,-1 0 1,1-1 0,-1 1 0,1 0 0,0 0 0,1 2 0,1-2-127,1 0 1,-1 0-1,0 0 1,0-1-1,1 1 1,-1-1-1,1 0 1,-1 0-1,1 0 0,-1 0 1,1-1-1,0 0 1,4 1-1,-5-1 4,1 0 0,-1 0 0,1 0 0,-1-1 0,1 1 0,-1-1 0,1 0 0,-1 0 0,1 0 0,-1 0 0,0-1-1,0 1 1,1-1 0,-1 0 0,5-4 0,-5 4 101,-1 0 1,0 0-1,0-1 0,0 1 0,0 0 1,0-1-1,-1 0 0,1 1 1,-1-1-1,1 0 0,-1 0 0,0 1 1,0-1-1,-1 0 0,1 0 0,0 0 1,-1 0-1,0-5 0,1-6 91,-1 1 0,-1-1 0,0 0-1,-1 0 1,-1 1 0,-5-19 0,-2 4 175,7 20-18,-1-1 1,1 0 0,1 0-1,0-1 1,0 1-1,1 0 1,0-14 0,1 23-226,0-1 1,0 1 0,0-1 0,0 1-1,0 0 1,0-1 0,0 1-1,0 0 1,0-1 0,0 1-1,0 0 1,1-1 0,-1 1-1,0 0 1,0-1 0,0 1 0,1 0-1,-1 0 1,0-1 0,0 1-1,1 0 1,-1 0 0,0-1-1,0 1 1,1 0 0,-1 0 0,0 0-1,1 0 1,-1 0 0,0-1-1,1 1 1,-1 0 0,0 0-1,1 0 1,-1 0 0,0 0 0,1 0-1,-1 0 1,1 0 0,-1 0-1,0 0 1,1 0 0,-1 0-1,0 0 1,1 1 0,-1-1-1,0 0 1,1 0 0,-1 1 0,28 11-21,-9-3 21,27 9 8,1-2 0,0-2 1,51 7-1,-44-14 60,-30-5 280,0 2-1,45 12 1,-54-14 43,-1 1 64,-13-3-450,-1 0 1,0 1 0,0-1-1,0 0 1,0 0 0,1 0-1,-1 0 1,0 0 0,0 1-1,0-1 1,0 0-1,0 0 1,0 0 0,1 0-1,-1 1 1,0-1 0,0 0-1,0 0 1,0 0 0,0 1-1,0-1 1,0 0-1,0 0 1,0 0 0,0 1-1,0-1 1,0 0 0,0 0-1,0 0 1,0 1 0,0-1-1,0 0 1,0 0 0,0 0-1,-1 1 1,1-1-1,0 0 1,0 0 0,0 0-1,0 0 1,0 1 0,0-1-1,-1 0 1,1 0 0,0 0-1,0 0 1,0 0-1,0 0 1,-1 1 0,1-1-1,0 0 1,0 0 0,-26 17 649,17-10-623,8-6-49,-1 0-1,1 1 0,-1-1 0,1 0 0,-1 1 0,1-1 0,0 1 1,0 0-1,0-1 0,0 1 0,0 0 0,0 0 0,0-1 1,0 1-1,1 0 0,-1 0 0,1 0 0,0 0 0,-1 0 1,1 3-1,0-3 1,0 0 1,0 0-1,0 0 1,0 0-1,1 0 1,-1 0-1,1 0 1,-1 0-1,1 0 1,0 0-1,0 0 1,0 0-1,0 0 1,2 3-1,0-3 24,0 1 0,0-1 0,0 1-1,0-1 1,0 0 0,0-1 0,1 1-1,-1 0 1,4 0 0,7 3 51,-1-2 1,1 0-1,0-1 0,0 0 0,0-1 1,1-1-1,-1 0 0,26-4 0,-35 3-5,0-1 0,-1 0-1,1 0 1,-1 0 0,0-1-1,0 1 1,0-1 0,0 0-1,0 0 1,0 0 0,4-7-1,-6 8 34,-1 2-81,-1 0 0,0 0 0,0 0 0,0 0 0,0 0 0,0-1 1,1 1-1,-1 0 0,0 0 0,0 0 0,0 0 0,0-1 0,0 1 0,0 0 0,0 0 0,0 0 0,0 0 0,0-1 0,0 1 1,0 0-1,0 0 0,0 0 0,0-1 0,0 1 0,0 0 0,0 0 0,0 0 0,0-1 0,0 1 0,0 0 0,0 0 0,0 0 1,0 0-1,0-1 0,0 1 0,-1 0 0,1 0 0,0 0 0,0 0 0,0 0 0,0-1 0,-1 1 0,-8-21 170,8 19-154,1 0-1,-1 0 0,0 0 0,0 0 0,0 0 1,0 0-1,0 1 0,-1-1 0,1 0 1,0 1-1,-1-1 0,1 1 0,-1 0 0,0-1 1,1 1-1,-1 0 0,-2-2 0,-16-11 195,13 7-216,5 6-48,0-1 0,1 1 1,-1-1-1,0 1 0,1-1 1,-1 0-1,1 0 0,0 0 1,0 1-1,0-1 0,-1-1 0,2 1 1,-1 0-1,0 0 0,0 0 1,0-3-1,1 3-453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1:5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69 5472,'-24'-24'1760,"24"24"-1744,0 0 0,0 0 0,-1 0 0,1 0 0,0 0 1,0 0-1,-1-1 0,1 1 0,0 0 0,0 0 0,0 0 0,0-1 0,-1 1 0,1 0 1,0 0-1,0 0 0,0-1 0,0 1 0,0 0 0,0 0 0,0-1 0,-1 1 1,1 0-1,0 0 0,0-1 0,0 1 0,0 0 0,0 0 0,0-1 0,0 1 1,0 0-1,0 0 0,0-1 0,1 1 0,-1 0 0,0 0 0,0-1 0,0 1 0,0 0 1,0 0-1,0-1 0,0 1 0,1 0 0,3-8 347,1 0-1,10-12 1,-15 21-355,0 0-1,1 0 1,-1 0 0,0 0-1,1-1 1,-1 1-1,0 0 1,0 0 0,0 0-1,0 0 1,0 0-1,0 0 1,0 1 0,0 27 336,-1-1 0,-1 0 0,-9 42 0,-46 158 392,40-130-523,11-74-144,0 7-261,6-27-986,-2-6 52,-8-10-623,8-2 608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0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4064,'23'-24'1307,"-22"23"-1288,-1 1 0,0 0 1,1-1-1,-1 1 1,0 0-1,1-1 1,-1 1-1,1 0 1,-1-1-1,0 1 1,1 0-1,-1 0 1,1 0-1,-1-1 1,1 1-1,-1 0 1,1 0-1,-1 0 1,1 0-1,-1 0 1,1 0-1,-1 0 1,1 0-1,-1 0 1,1 0-1,30 0 413,-17 1 249,-9 5-67,0 4-245,7 2 56,-9-9-310,0 0 1,0 0-1,0 0 1,0 1 0,0-1-1,-1 1 1,4 6-1,-1-1 117,-1-1 0,0 2-1,-1-1 1,0 0 0,0 1 0,-1-1-1,0 1 1,1 13 0,-3 34 632,0-53-824,-1-1 1,1 0-1,-1 0 0,1 0 1,-1 0-1,0 0 1,0-1-1,0 1 1,0 0-1,-2 3 1,2-5-26,0 1 1,0-1 0,0 0-1,0 1 1,0-1 0,0 0-1,0 0 1,-1 0 0,1 0-1,0 0 1,-1 0 0,1 0-1,-1-1 1,1 1 0,-1 0-1,1-1 1,-1 1 0,1-1-1,-1 1 1,0-1 0,1 0-1,-3 0 1,-65 0-571,68 0 540,0 0 1,-1 1-1,1-1 0,0 0 0,0-1 0,0 1 0,-1 0 0,1 0 1,0 0-1,0-1 0,0 1 0,0-1 0,0 1 0,0-1 0,0 1 1,0-1-1,0 1 0,0-1 0,0 0 0,0 0 0,0 1 0,0-1 1,1 0-1,-1 0 0,0 0 0,0 0 0,0-1 0,1 1 10,0 1 1,-1-1-1,1 0 0,0 1 0,0-1 0,0 1 1,0-1-1,0 0 0,0 1 0,0-1 0,0 0 0,0 1 1,0-1-1,0 0 0,0 1 0,0-1 0,0 0 0,0 1 1,1-1-1,-1 0 0,1-1-12,0 0 1,1 0-1,-1 0 1,0 1 0,1-1-1,-1 1 1,1-1-1,-1 1 1,1-1-1,-1 1 1,1 0-1,0 0 1,0 0-1,0 0 1,0 0-1,0 0 1,0 1-1,3-2 1,2 1-17,0 0 0,-1 0-1,15 1 1,-15 0 10,16-1-54,33-5 0,-13 1 28,65 3 36,12-1 170,-80-1-73,48-3 157,-65 7 13,-15 0-136,0 1 1,0-1-1,-1 0 1,1-1-1,0 0 1,-1 0-1,1 0 1,-1-1-1,1 0 1,6-3 0,-12 4-106,0 1 0,0 0 0,0 0 0,-1-1 0,1 1 0,0 0 0,0-1 0,-1 1 0,1-1 0,0 1 0,-1-1 0,1 1 0,0-1 0,-1 0 0,1 1 0,-1-1 0,1 0 0,-1 1 0,1-1 0,-1 0 0,0 0 0,1 1 0,-1-1 0,0 0 1,1 0-1,-1 0 0,0 0 0,0 1 0,0-1 0,0 0 0,0 0 0,0 0 0,0 0 0,0 1 0,0-1 0,0 0 0,-1 0 0,1 0 0,0 0 0,-1 1 0,1-1 0,0 0 0,-1 0 0,0 0 0,-3-5-37,-1 0 0,0 1 0,0-1 0,0 1 0,-1 0 0,0 1 0,0-1-1,-10-5 1,8 5-31,6 3 31,0 1-1,1 0 0,-1 0 0,0 0 1,0 0-1,1 0 0,-1 0 1,0 0-1,0 1 0,0-1 1,0 1-1,0-1 0,0 1 0,0 0 1,0 0-1,-1 0 0,1 0 1,-3 0-1,1 2 4,1 0-1,-1 0 1,1 0 0,0 0-1,-1 1 1,1-1 0,0 1-1,-4 5 1,5-6-2,1-1 1,0 1-1,-1 0 1,1-1-1,0 1 0,0 0 1,0 0-1,0 0 1,1 0-1,-1 0 0,0 0 1,1 0-1,-1 3 1,-2 6-73,2-9 50,1 1 1,-1-1-1,0 0 0,1 0 0,-1 1 1,1-1-1,0 4 0,9 18 169,-8-22-111,1 0 1,0 0 0,-1 0 0,1 0 0,0 0 0,0-1-1,0 1 1,0 0 0,0-1 0,0 1 0,1-1-1,-1 0 1,0 0 0,1 0 0,-1 0 0,1 0 0,-1-1-1,1 1 1,-1-1 0,1 1 0,4-1 0,-4 0-28,0 0 0,0-1 0,-1 1 0,1-1 1,0 1-1,0-1 0,-1 0 0,1 0 0,-1 0 1,1-1-1,3-1 0,4-3-50,-8 5 48,1-1 0,0 0 0,0-1 0,-1 1 0,1 0 0,-1-1 0,0 0 0,4-5 0,-4-6-21,0 1-167,-2 13 199,0 0-1,0 0 0,0 0 0,0 0 1,0 0-1,0 0 0,0 0 1,0-1-1,0 1 0,0 0 1,0 0-1,0 0 0,1 0 0,-1 0 1,0 0-1,0 0 0,0 0 1,0 0-1,0 0 0,0-1 1,0 1-1,0 0 0,1 0 0,-1 0 1,0 0-1,0 0 0,0 0 1,0 0-1,0 0 0,0 0 1,1 0-1,-1 0 0,0 0 0,0 0 1,0 0-1,0 0 0,0 0 1,0 0-1,0 0 0,1 1 1,11 13-381,-1-2 372,20 5 136,-26-14-99,1 1-1,1-1 1,-1 1-1,1-2 1,-1 1-1,1-1 1,0 0-1,-1 0 1,1-1-1,0 0 1,0 0-1,0-1 1,10 0-1,15 1 79,-7 0 20,0-1 0,31-4 0,-47 2-92,20-3 122,45-12 0,-72 16-131,1 0 0,0 1 0,0-1 0,0 1 0,0 0 0,0-1 0,4 2 0,8-3-26,-5-3-77,-5 4-31,-3 12-67,-3 1 230,0 0 0,0-1 1,-1 1-1,-1-1 0,-4 15 0,-26 57 340,-2 4-177,13 1-101,-1 5 7,16-75 29,-13 26-1,17-36-190,5-11-282,9-19-317,-10 17 493,0 0 1,0 0-1,-1 0 0,0 0 0,0-9 1,-1-6-100,3-90-797,0 80 788,9-51 0,-11 77 248,21-78-113,-17 70 68,1 0 1,0 0-1,1 0 1,10-14-1,-9 15 3,0 0-1,2 1 1,14-16-1,-20 23 54,1 0 0,-1 0 0,0 1 1,1 0-1,0 0 0,-1 0 0,1 0 0,0 0 0,0 1 0,0 0 1,0-1-1,1 2 0,-1-1 0,0 0 0,7 1 0,1-1 17,-9 1 26,1 0 0,-1-1 0,1 1 0,-1 1 0,1-1 0,-1 0 0,0 1 0,1 0 0,-1-1 0,5 4 0,-5-3-4,-1 1 1,0 1-1,0-1 0,0 0 1,0 0-1,1 4 1,12 14 321,-12-18-308,-1 1 1,1 0-1,-1 0 1,0 1-1,0-1 1,-1 0-1,1 1 1,-1-1-1,2 4 1,-3-5-24,1-1 1,-1 1-1,1-1 1,-1 1-1,0-1 1,0 0-1,0 1 1,0-1-1,0 1 1,0-1-1,0 1 0,0-1 1,0 1-1,-1-1 1,1 1-1,-1-1 1,1 1-1,-1-1 1,1 0-1,-1 1 1,-1 1-1,1-3 7,1 1-11,-1 1 1,0-1 0,0 0-1,0 0 1,0 0-1,0 0 1,-1 0 0,1 0-1,0 0 1,0-1-1,-1 1 1,1 0-1,0-1 1,-1 1 0,1 0-1,0-1 1,-1 0-1,1 1 1,-1-1 0,1 0-1,-1 0 1,-1 0-1,1 0-29,0 0 0,0 1 0,0-1 0,1 0 0,-1 1 0,0-1 0,0 1 0,0 0 0,-2 0 0,4 0 3,-1-1 0,1 0 0,-1 1 0,1-1 0,-1 0 0,1 1 0,-1-1 0,0 0 0,1 0 0,-1 0 0,1 0 0,-1 0 0,1 0 0,-1 0 0,0 0 0,1 0 0,-1 0 0,1 0 0,-1 0 0,0 0 0,1 0 0,-1 0 0,1-1 0,-1 1 0,1 0 0,-1 0 0,1-1 0,-1 1 0,1 0 0,-1-1 0,1 1 0,-1-1 0,1 1 0,0 0 0,-1-1 0,0 0 5,1 1-1,0 0 0,-1-1 0,1 1 0,0 0 1,-1-1-1,1 1 0,-1 0 0,1 0 1,0-1-1,-1 1 0,1 0 0,-1 0 0,1 0 1,-1 0-1,1 0 0,-1 0 0,1 0 1,-1 0-1,1 0 0,-1 0 0,1 0 1,-1 0-1,1 0 0,0 0 0,-1 0 0,-6 1 41,-2 0-292,14-1 24,-3 0 205,-1 0 1,1 0-1,-1 0 1,1 0-1,-1 0 0,1-1 1,-1 1-1,0 0 1,1-1-1,1 0 0,1-5-34,-4 6 48,0-1-1,0 1 1,1-1-1,-1 1 1,0-1-1,1 1 1,-1 0-1,0-1 1,1 1 0,-1 0-1,1-1 1,-1 1-1,1 0 1,-1-1-1,1 1 1,-1 0-1,0 0 1,1 0-1,-1 0 1,1-1-1,0 1 1,-1 0 0,1 0-1,-1 0 1,1 0-1,-1 0 1,1 0-1,-1 0 1,1 0-1,-1 0 1,1 1-1,0-1 1,5 0-36,-4 0 52,1 1 0,0-1 0,-1 0 0,1-1-1,0 1 1,-1 0 0,1-1 0,0 1 0,-1-1-1,1 0 1,-1 0 0,1 0 0,-1 0 0,0 0 0,1-1-1,-1 1 1,4-3 0,-5 2-18,1 1 0,0-1 1,-1 1-1,1 0 0,0 0 0,0 0 0,0 0 0,0 0 1,0 0-1,0 1 0,0-1 0,0 1 0,2-1 0,8-2-2,7-7 71,-11 9-36,8-5 46,3-13 123,-1 12-97,-15 6-84,1-1 0,0 1 1,0-1-1,6-4 0,-5 3-11,0-1 0,-1 1-1,1-1 1,-1-1 0,0 1-1,0-1 1,5-7 0,5-5 26,-13 16-27,1 0 0,-1 0 0,0 0 0,0-1 1,0 1-1,0 0 0,0-1 0,0 1 0,0-1 0,-1 1 0,1-1 0,0 0 0,-1 1 1,1-1-1,-1 1 0,1-3 0,-1 2 81,0-1-74,0 3-16,-1-1 0,1 0 0,0 1 0,0-1-1,-1 0 1,1 1 0,0-1 0,-1 0 0,1 1 0,0-1 0,-1 1 0,1-1 0,-1 1 0,1-1-1,-1 1 1,1-1 0,-1 1 0,0 0 0,1-1 0,-1 1 0,1 0 0,-1-1 0,0 1 0,1 0-1,-1 0 1,0-1 0,0 1 0,1 0 0,-1 0 0,0 0 0,1 0 0,-1 0 0,0 0-1,1 0 1,-1 0 0,0 1 0,0-1 0,1 0 0,-1 0 0,0 0 0,1 1 0,-1-1 0,1 0-1,-1 1 1,0 0 0,-4 8-160,-1-5 78,5-4 80,1 1 1,0-1-1,-1 0 1,1 0-1,0 1 1,-1-1-1,1 0 1,0 1 0,-1-1-1,1 0 1,0 1-1,-1-1 1,1 0-1,0 1 1,0-1 0,-1 0-1,1 1 1,0-1-1,0 1 1,0-1-1,0 1 1,0-1 0,0 1-1,-1-1 1,1 0-1,0 1 1,0-1-1,0 1 1,1-1 0,-1 1-1,0 0 1,0 3-40,0 0 0,0 1 0,1-1 0,-1 0 0,1 0 0,0 0 1,1 0-1,-1 0 0,1 0 0,-1 0 0,4 4 0,-3-5 62,-1-1-1,1 1 0,0-1 1,1 0-1,-1 0 1,0 0-1,1 0 0,-1 0 1,1 0-1,-1-1 1,1 0-1,0 1 0,-1-1 1,1 0-1,5 1 1,8 2-22,-9-3 1,0 1 1,0 0 0,-1 0 0,8 4 0,-9-4 27,-1 0 0,1 0 0,0 0 0,0 0 0,0-1 0,0 0 0,0 0-1,0-1 1,8 1 0,-7-1 7,0 1-1,0 0 1,9 3 0,7 0 49,-10-8 1,-5 0-32,-3 4-16,1-1 1,0 0-1,-1 1 1,9 0-1,-6 0 56,-2-2-29,4-8-123,-6 8-37,-15 2-395,11 0 488,1 1 1,0 0 0,-1-1 0,1 1-1,0 0 1,-1-1 0,1 1 0,0 0 0,0 0-1,0-1 1,0 1 0,0 0 0,0-1-1,0 1 1,0 0 0,0 0 0,0 1-1,0-2 0,0 2 0,0-1 4,0 0 1,-1-1 0,1 1-1,0-1 1,0 1-1,0 0 1,0-1-1,0 1 1,0-1-1,0 1 1,0 0 0,0-1-1,0 1 1,1-1-1,-1 1 1,0 0-1,0-1 1,1 1 0,-1-1-1,0 1 1,1-1-1,-1 1 1,1 0-1,2 2 5,0 0 0,0 1 0,1-2 0,0 1 0,0 0 0,-1-1 0,6 3 0,-7-4 12,0-1-1,-1 1 0,1-1 1,0 0-1,0 0 1,-1 1-1,1-1 0,0 0 1,0-1-1,2 1 0,7-1 36,-9 1-30,-1 0 0,1 0 0,-1 0 0,1-1-1,-1 1 1,1 0 0,-1-1 0,1 1 0,-1-1 0,0 1 0,1-1-1,-1 0 1,0 1 0,1-1 0,-1 0 0,0 0 0,0 0-1,0 0 1,2-2 0,-2 1-24,1 1 0,-1 0-1,0-1 1,1 1 0,0 0 0,-1 0-1,1 0 1,-1 0 0,1 0 0,2 0-1,8-2-31,-10 3 41,0-1 1,0 1-1,0-1 1,0 0-1,0 1 1,0-1-1,0 0 1,0 0-1,0 0 1,-1 0-1,1-1 1,0 1-1,1-2 1,4-4 21,-4 4 6,-1 0 1,1 0-1,1 0 1,-1 1-1,4-3 0,1 0-180,0 0 0,0-1 0,0 0 0,13-14 0,11-9 420,-17 17-253,0 2 0,0 0 0,1 0 0,21-8 0,-13 8-75,-14 5 17,1 1 0,13-4 1,-21 7 34,0 0 0,1 1 0,-1-1 0,1 1 0,-1 0 1,1 0-1,-1 0 0,1 1 0,-1-1 0,1 1 0,3 1 1,24 14-39,-17-8 0,-7-6 20,-1 2 116,-4 9 115,-3-7-137,1-4-44,-1 1 0,1-1 0,0 1 0,0-1 0,0 0 0,0 1 0,1-1 0,-1 1 0,1-1-1,-1 1 1,2 2 0,-1-4-15,0-1 0,0 1 0,0 0 0,0 0 0,0 0 0,-1 0 0,1 0 0,0 0 0,-1 0 0,1 0 0,0 1 0,-1-1 0,1 0 0,-1 0 0,0 0 0,1 1 0,-1-1 0,0 0 0,0 0 0,0 1 0,0-1 0,0 0 0,0 2 0,0 54 276,2-52-69,8 5-48,-8-8 15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115 110 4640,'-6'-6'771,"5"4"-611,-1 0-1,1 0 0,-1 0 1,0 1-1,0-1 1,0 1-1,0-1 1,0 1-1,0-1 1,0 1-1,0 0 1,-1 0-1,1 0 1,0 0-1,-3 0 0,2 1 471,6-2 244,6-8-324,-9 10-536,1 0 1,-1-1 0,0 1 0,1 0 0,-1 0-1,0-1 1,0 1 0,1 0 0,-1-1 0,0 1-1,0 0 1,0-1 0,0 1 0,1 0 0,-1-1-1,0 1 1,0-1 0,0 1 0,0 0 0,0-1-1,0 1 1,0 0 0,0-1 0,0 1 0,0-1-1,0 0 1,1-3 2,-1 4-19,1-1 0,0 1 0,-1-1 0,1 1 0,0 0 0,0 0 0,-1 0 1,1-1-1,0 1 0,0 0 0,-1 0 0,1 0 0,0 0 0,1 0 0,14-2-7,12-5 101,0 1-1,1 1 1,30-1-1,-17 2-30,184-8 99,-157 9-107,-12-4 97,-21 12-34,-28-3-32,-1-1 0,16 1 0,-11-2-78,-1 0 510,-20 0-158,6 0-362,0 1 1,1-1 0,-1 1 0,0 0 0,1-1 0,-1 1 0,1 1-1,-1-1 1,1 0 0,0 1 0,-4 2 0,3-2-17,0 0 1,0-1-1,0 1 1,0 0-1,-5 1 1,-26 1-260,30-4 249,0 0 0,0 1 0,-1-1 1,1 1-1,0 0 0,0 0 0,1 0 0,-1 0 0,0 1 0,-6 3 0,8-4 5,0 1 0,-1 0 0,1 0 0,0 0 0,0 0 0,0 0-1,0 0 1,1 0 0,-1 1 0,0-1 0,1 1 0,0-1 0,-1 1 0,1 0 0,0-1 0,1 1 0,-1 0 0,0 0 0,1 0 0,-1 0-1,1 4 1,-2 7 6,-3 14-24,2-1-1,0 2 0,2-1 0,4 48 1,-1-51 43,3 31 0,-10 17 0,10-1 10,-10-23 23,3-29-18,0-1 0,-3 21 29,-17 17 79,11-26-67,7-17 72,-2 1 1,0-1 0,-12 22-1,14-31-71,0 0 0,-1 0-1,1 0 1,-1 0 0,0-1-1,-1 0 1,1 0 0,-1 0-1,1-1 1,-12 5 0,0 1 93,6-2-66,-23 10 157,5-11-17,15-5-123,7 1-74,0-1-1,0 0 0,1 0 0,-1 0 1,0-1-1,0 0 0,0-1 0,0 1 1,0-1-1,0-1 0,1 1 0,-10-4 1,4-1 10,0-1 0,-14-10 1,-12-6 74,27 18-151,1 0 0,-1-1 0,1 0 0,0-1 1,1 0-1,0-1 0,0 0 0,0 0 1,1-1-1,-8-10 0,14 17-161,0-1 0,1 0 0,-1 0 0,0-1 0,1 1 0,-1 0 0,0-4 0,0-22-957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4480,'0'0'1445,"0"-2"-885,0-10 3280,3 14-3456,-2 0-353,0-1 0,1 0 0,-1 0 0,0 0 0,1 0 0,0 0-1,-1-1 1,1 1 0,-1 0 0,1-1 0,0 1 0,-1-1 0,3 1 0,1-1 30,0 0-1,1 0 1,-1 0-1,10-2 1,1-1 51,2 0 48,1 0 0,26 0 0,-22 2-77,1 0-1,-1-2 1,28-6 0,22-4 121,-46 9-136,3-1 97,-19 2-47,0 2-1,0-1 0,18 1 0,-26 1-90,13 2 118,-16-2-132,1 0 0,-1 0 0,0 0-1,1 0 1,-1 1 0,1-1 0,-1 0 0,0 0 0,1 1 0,-1-1 0,0 0-1,1 0 1,-1 1 0,0-1 0,1 0 0,-1 1 0,0-1 0,0 1-1,1-1 1,-1 0 0,0 1 0,0-1 0,0 1 0,0-1 0,0 0 0,0 1-1,1-1 1,-1 1 0,0-1 0,0 1 0,0 2 446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35 4320,'0'-9'911,"0"7"-797,0 1 0,0 0 0,0-1 0,0 1 0,0-1 0,0 1 0,0-1 0,0 1 0,-1 0 0,0-2 0,1 2-32,-1 1 1,1-1-1,-1 0 0,1 1 1,-1-1-1,0 1 1,1 0-1,-1-1 1,0 1-1,0-1 1,1 1-1,-1 0 1,0 0-1,1-1 1,-1 1-1,0 0 0,0 0 1,0 0-1,1 0 1,-1 0-1,0 0 1,0 0-1,-1 0 1,-18 0 893,14-1-834,0 1-1,0 0 0,0 0 0,0 1 1,0 0-1,0 0 0,1 0 1,-1 1-1,0 0 0,1 0 0,-12 5 1,-24 13 204,3 7-164,16-15-136,16-9-36,0 0 0,0 0 1,0 1-1,1-1 0,-1 2 0,1-1 1,0 0-1,-7 9 0,-3 8 54,1 1 0,2 0 0,0 0 0,-12 31 0,23-48-30,-1 1 0,1-1 0,0 1 0,0 0 0,0 0 0,1-1 0,0 1 0,0 0-1,1 0 1,-1-1 0,1 1 0,1 0 0,1 7 0,1-5 32,-1-1 1,1 0-1,0 1 1,0-1-1,8 8 1,-8-10-48,-1-1 1,1 1 0,0-1 0,1 0 0,-1-1 0,1 1 0,-1-1 0,1 0-1,6 3 1,17 0-361,-13-4 128,-9 0 123,0-1 0,0 1 1,-1 1-1,8 3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4064,'-69'0'2826,"62"2"-2340,-4 4-134,1 1 0,-12 9 0,13-10-304,1 1 1,-1 1 0,2-1-1,-1 1 1,1 0 0,0 1-1,-7 12 1,-22 44 258,-38 93-1,62-124-252,1 0 1,1 1-1,2 1 0,1-1 0,2 1 0,-1 66 0,7-76 122,7 43 0,-5-50-117,0 1-3,-2-9-246,0 1 0,2-1 0,6 21 0,5-2-306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3488,'-12'24'1115,"11"-23"-1084,1-1 1,0 1-1,-1 0 1,1 0 0,0-1-1,0 1 1,0 0-1,-1 0 1,1-1 0,0 1-1,0 0 1,0 0 0,0 1-1,0 50 721,1-38-571,-1-4-62,0 0 0,0 0-1,-3 15 1,2-22-109,0 0 0,0 0 0,0 0 0,1 0 0,-1 0 0,1 0 0,0 0 0,0 0 0,0 0 0,0 0 0,0 0 0,1 0 0,0-1 0,-1 1 0,3 6 0,-1-5 678,-2-8-663,1-1 0,-1 0 1,1 1-1,-1-1 0,1 0 0,1 1 0,1-6 0,1-5 3,1-11 47,-3 20-40,1 0 0,-1-1 0,-1 1 0,0 0 0,1-1 0,-1-10 0,-1 14 0,0-1-1,1 1 0,-1-1 0,1 1 0,0 0 0,0-1 0,0 1 1,1 0-1,-1 0 0,1-1 0,0 1 0,0 0 0,0 1 0,0-1 1,0 0-1,0 1 0,1-1 0,-1 1 0,1-1 0,0 1 0,6-3 1,3-2 182,0 1 0,1 0 0,26-8 0,-29 11-183,14-7 74,-15 7-23,-1-1 0,1 1 0,17-3 0,67-9-43,-62 13-116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4896,'-14'-14'3008,"28"14"-2848,1 14 192,13-14-192,-14 0 416,15 0-320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3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4320,'0'0'172,"0"-8"436,0 8-591,0 0 0,0 0 0,0 0 0,0-1 0,0 1 0,0 0 0,0 0 0,0 0 0,0 0 0,0 0 0,0 0 0,0 0 0,0 0 0,0-1 0,0 1 0,0 0 0,0 0 0,0 0 0,0 0 0,0 0 0,1 0 0,-1 0 0,0 0 0,0 0 0,0 0 0,0-1 0,0 1 0,0 0 0,0 0 0,0 0 0,0 0 0,1 0 0,-1 0 0,0 0 0,0 0 0,0 0 0,0 0 0,0 0 0,0 0 0,0 0 0,0 0 0,1 0 0,-1 0 0,0 0 0,0 0 0,0 0 0,0 0 0,0 0 0,0 0 0,0 0 0,0 0 0,1 0 0,-1 0 0,0 0 0,0 0 0,0 1 0,0-1 0,0 0 0,0 0 0,0 0 0,0 0 0,0 0 0,0 0 0,0 0 0,0 0 0,1 0 0,-1 1 0,6 6 198,1 0 1,-1 1-1,-1-1 1,9 16-1,13 22 570,-21-36-561,0 1-1,7 14 1,2 23 236,-9-25-264,14 36 400,-13-38-480,0 0 0,-1 1 0,-2-1 0,0 1 0,0 0 0,-1 29 0,-3-30-48,0 0-1,-5 20 1,-9 13 239,7-32-172,2-2-35,2-7-9,-1-1 0,-8 19 1,-13 10 200,5-9-67,5-3-74,-8 10-99,16-29-127,0-2 1,-1 1 0,-11 8-1,10-8-6,0 1-345,-1-1 0,0 0 0,-1-1 0,0 0 1,0-1-1,-13 6 0,-7 2-1158</inkml:trace>
  <inkml:trace contextRef="#ctx0" brushRef="#br0" timeOffset="1">899 240 6656,'29'-14'3008,"14"14"-2624,-29 0 576,0 0-608,1 14 544,-1-14-480,0 0-1376,-14 15 512</inkml:trace>
  <inkml:trace contextRef="#ctx0" brushRef="#br0" timeOffset="2">828 512 6816,'14'14'3072,"15"-14"-2656,-15 0-96,0 0-256,15 0 480,14 0-320,0-14-1984,-1 14 928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5312,'3'0'255,"1"0"-1,-1 0 1,0 0 0,1 1-1,-1-1 1,0 1 0,0 0 0,1 0-1,4 2 1,6 2-109,-11-4-118,1 0 0,-1 0 0,0 0 1,0 0-1,0 1 0,4 1 0,0 2 42,-5-4-27,0 0-1,0 0 1,0 0 0,0 0 0,-1 0-1,1 1 1,-1-1 0,1 1 0,-1-1-1,1 1 1,-1 0 0,2 3 0,-1-2-11,-1-1 1,1 0-1,0 1 0,0-1 1,0 0-1,0 0 1,0 0-1,0 0 0,4 2 1,-4-3-8,1 1 1,0-1 0,-1 1-1,1 0 1,-1 0 0,1 0-1,-1 0 1,0 1 0,0-1 0,0 0-1,0 1 1,0 0 0,-1-1-1,1 1 1,-1 0 0,0 0-1,0 0 1,0 0 0,0 0-1,0 0 1,0 0 0,-1 0-1,0 0 1,1 0 0,-1 0-1,-1 5 1,1-4-7,0 0 0,0 0 1,0 0-1,-1-1 0,0 1 0,1 0 0,-1-1 1,-1 1-1,1-1 0,0 1 0,-1-1 0,0 1 1,0-1-1,0 0 0,0 0 0,0 0 0,-1 0 1,1 0-1,-5 3 0,-59 60-211,64-64 191,0 0 1,-1 0-1,1 0 1,0-1-1,0 1 0,-1-1 1,1 0-1,-1 1 0,1-1 1,-4 0-1,5 0 15,0-1 0,0 0 0,1 1-1,-1-1 1,0 0 0,0 1 0,0-1 0,0 1 0,1-1-1,-1 1 1,0-1 0,0 1 0,0 1 0,0-1 20,0 1-1,1 0 1,-1-1 0,1 1 0,-1 0-1,1 0 1,-1-1 0,1 1 0,0 0-1,0 0 1,0 2 0,0-2-4,1-1-1,-1 1 1,0-1 0,0 1 0,1-1-1,-1 1 1,1-1 0,-1 0-1,1 1 1,0-1 0,0 1-1,-1-1 1,1 0 0,0 0 0,0 0-1,0 1 1,0-1 0,1 0-1,-1 0 1,0 0 0,0-1-1,2 2 1,0 0 22,0-1 1,0 1-1,0-1 0,1 0 0,-1 0 0,0 0 1,0-1-1,1 1 0,5-1 0,77 0-990,-72 0-134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5216,'0'-14'2368,"43"28"-2048,-29-14-384,15 0-32,-15 0 320,15 0-128,-1 0 192,1 0-160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5408,'0'-69'3845,"3"64"-3232,20-9 145,-19 8-618,-3 6-135,-1-1 0,0 1 0,0-1 0,1 1 0,-1 0 0,0-1-1,0 1 1,1 0 0,-1-1 0,0 1 0,1 0 0,-1-1 0,0 1 0,1 0 0,-1 0 0,1 0 0,-1-1 0,0 1 0,1 0 0,-1 0 0,1 0 0,-1 0 0,1 0 0,-1 0 0,1 0 0,-1 0 0,0 0 0,1 0-1,-1 0 1,1 0 0,0 0 0,25 0 331,-21 2-96,-4 0-211,1 0-1,-1 0 1,0 0-1,0 0 1,0 0-1,0 0 0,0 0 1,0 0-1,-1 0 1,1 0-1,-1 0 1,1 1-1,-1-1 1,0 0-1,0 0 0,0 0 1,0 4-1,0-5-39,0 1-1,0-1 0,0 1 0,1-1 0,-1 0 1,0 1-1,1-1 0,-1 0 0,1 1 1,0-1-1,-1 0 0,2 2 0,4 9-299,-4-4 140,3 8-842,10-3-1804,-6-7 1538,19 20-1659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4064,'0'-45'1813,"0"44"-1764,0 0 0,1 0 0,-1 0 0,0 1-1,1-1 1,-1 0 0,0 0 0,1 1 0,-1-1 0,1 0 0,-1 0 0,1 1-1,-1-1 1,1 1 0,0-1 0,-1 0 0,1 1 0,0-1 0,0 1-1,-1 0 1,1-1 0,0 1 0,1-1 0,13-9 565,-13 8-488,0 0 0,1 0 0,-1 1 1,1 0-1,-1-1 0,1 1 0,-1 0 0,1 0 1,0 0-1,0 1 0,0-1 0,-1 1 0,6-1 0,42 1 651,-27 1-963,62-1 1311,-85 3-757,0-3-358,1 1 0,-1-1-1,0 0 1,0 1 0,0-1-1,-1 1 1,1-1 0,0 1-1,0-1 1,0 1-1,0-1 1,0 0 0,0 1-1,-1-1 1,1 1 0,0-1-1,0 0 1,-1 1 0,1-1-1,0 0 1,0 1 0,-1-1-1,1 0 1,-1 1 0,1-1-1,0 0 1,-1 0 0,1 1-1,0-1 1,-1 0-1,1 0 1,-1 0 0,1 0-1,-1 0 1,1 1 0,0-1-1,-1 0 1,1 0 0,-1 0-1,1 0 1,-1 0 0,-4 2 38,-5 7-134,10-8 83,0-1 0,0 0 0,-1 0 0,1 1 0,0-1 0,0 0 0,0 0 0,-1 0 0,1 0 0,0 0-1,-1 1 1,1-1 0,0 0 0,0 0 0,-1 0 0,1 0 0,0 0 0,0 0 0,-1 0 0,1 0 0,0 0 0,-1 0 0,1 0-1,0 0 1,-1 0 0,-3 0-21,3-1 20,0 1 1,0 0 0,0 0-1,1 0 1,-1 0 0,0 0 0,0 0-1,0 1 1,1-1 0,-1 0-1,0 0 1,0 0 0,0 1-1,0 0-5,0 0 1,0 0-1,0 0 0,0-1 0,1 1 0,-1 0 0,0 0 0,1 1 0,-1-1 0,1 0 0,-1 0 1,1 0-1,0 0 0,-1 0 0,1 2 0,-10 49-415,-4 71 0,9-75 408,1-9 121,-3 51 142,7 67-418,0-153 187,0 0-1,0 0 0,-1 0 1,1 0-1,-1 0 0,1 0 1,-3 6-1,-16 11 390,13-4-196,6-16-195,-1 0 0,1 0 0,0 0 0,0 0 0,0 0-1,-1 0 1,1 0 0,-1 0 0,1 0 0,-1 0 0,1 0 0,-1 0 0,1 0-1,-1 0 1,0 0 0,0 0 0,1-1 0,-1 1 0,0 0 0,0-1-1,0 1 1,0 0 0,0-1 0,0 1 0,0-1 0,0 0 0,0 1 0,0-1-1,0 0 1,0 1 0,0-1 0,0 0 0,0 0 0,0 0 0,0 0 0,0 0-1,-2 0 1,-4 0 5,-18 1-31,23-1 11,1 0-1,-1 0 1,1 0-1,-1 0 1,1 0-1,-1 0 1,1-1-1,-1 1 1,1 0 0,-1-1-1,-1-1 1,-1-4-26,4 6 12,-1 0-1,1-1 1,0 1-1,0-1 1,-1 1-1,1 0 1,0-1-1,-1 1 1,1 0-1,0-1 1,-1 1-1,1 0 1,0 0-1,-1-1 1,1 1-1,0 0 1,-1 0-1,1 0 1,-1-1-1,1 1 1,-1 0-1,1 0 1,0 0-1,-1 0 1,1 0-1,-1 0 1,1 0-1,-1 0 0,1 0 1,-1 0-1,0 0 1,-8 0-343,17 0 32,-4-1 263,0 1 0,0 1 0,0-1 0,0 1 1,6 1-1,-2 3-7,0 0 1,14 12 0,-15-12 46,0 0 0,12 8-1,2-8 64,-11-3-16,-6-1-22,10 2 75,2 0 1,-1-1-1,0-1 1,0 0-1,1-1 1,17-2-1,131-37 609,-161 38-668,10-3 7,0-1-1,0-1 0,15-8 0,-7 3-73,-9 4 24,-1 2 9,0 0-1,16-12 1,-24 14 21,1-1 0,0 1 0,-1-1-1,1 1 1,-1-1 0,0 0 0,0 0 0,-1-1-1,1 1 1,1-5 0,7-26 59,-1 0 0,6-50 0,-8 38-85,-1 18-28,1 1-1,13-30 1,-16 44 21,-2 5-18,1-1 0,-2 1 0,1-1 0,-2 0 0,1 1 0,-1-1 0,0-11 0,-1 16 12,0 0 0,0-1 0,1 1 1,0 0-1,0 0 0,0 0 0,1 0 0,3-9 1,-2 10 22,-3 8 91,0 0 1,-1 0-1,1 0 0,-1 0 1,0 0-1,-2 7 0,-3 13 3,2 10-9,-9 46-121,9-61 15,-20 113 79,23-120 20,0 0 0,1 1 1,0-1-1,1 0 0,1 1 0,-1-1 0,2 0 0,6 20 0,-7-27-244,0-1 0,0 1 1,1-1-1,0 0 1,0 0-1,0 0 1,0 0-1,0 0 0,1 0 1,0-1-1,-1 0 1,1 0-1,0 0 1,1 0-1,-1-1 0,8 4 1,7 5-2668,-13-7 1942,0 0-1,-1 1 1,9 8-1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175 514 4992,'0'-34'2218,"0"24"-2061,-1-15 352,1 24-470,0 0 0,0-1-1,-1 1 1,1 0 0,-1 0-1,1 0 1,-1 0 0,1 0 0,-1 0-1,1 0 1,-1 0 0,0 1-1,0-1 1,1 0 0,-1 0 0,0 0-1,0 1 1,0-1 0,-2 0-1,-9-9 554,12 10-583,0 0-1,0 0 1,0-1-1,0 1 1,0 0-1,0 0 0,-1 0 1,1 0-1,0 0 1,0 0-1,0 0 1,0 0-1,-1-1 0,1 1 1,0 0-1,0 0 1,0 0-1,-1 0 1,1 0-1,0 0 1,0 0-1,0 0 0,0 0 1,-1 0-1,1 0 1,0 0-1,0 0 1,0 0-1,-1 0 0,1 1 1,0-1-1,0 0 1,0 0-1,0 0 1,-1 0-1,1 0 0,0 0 1,0 0-1,0 0 1,0 1-1,0-1 1,-1 0-1,-3 2 40,1 0-33,-1-1 0,1 1 0,0 0 0,0 0 0,0 0 0,0 0 0,1 1 0,-1-1 0,0 1 0,-3 5 0,-11 18-90,-21 47 0,26-48 129,6-13 12,1 1-1,0 1 1,0-1-1,-4 28 1,8-36-2,0 1 0,0-1 1,1 1-1,0-1 0,0 1 0,1 0 0,-1-1 1,1 1-1,0-1 0,1 0 0,-1 1 0,1-1 1,0 0-1,5 9 0,-6-13-58,0 1 0,1-1 0,-1 1 0,1-1 0,-1 0 0,1 1 0,0-1 1,-1 0-1,1 0 0,0 0 0,0-1 0,0 1 0,0 0 0,-1-1 0,1 1 0,0-1 0,0 0 0,0 1 0,0-1 0,0 0 0,0 0 0,0 0 0,4-1 1,2 0 28,0 1 16,0 0-1,0-1 0,0-1 1,0 1-1,0-1 1,-1-1-1,1 1 0,-1-1 1,0-1-1,1 1 0,-1-1 1,7-6-1,-6 5 10,-2 2-30,0-1-1,0 0 1,-1 0 0,1 0-1,-1-1 1,0 0-1,7-10 1,-9 11-20,-1 0-1,0 0 1,0-1 0,0 1-1,0-1 1,-1 1 0,1-1-1,-1 0 1,-1 0 0,1 1-1,-1-1 1,0-6 0,-2-17 75,-11-56 0,5 43-53,-21-74 20,17 73-40,-7-36-6,-4 10 98,14 45 100,-11-45 0,19 65-226,1 1 0,-1 0 0,1-1 0,-1 1 0,1 0 0,0-1 0,0 1 0,0 0 0,1-1 0,-1 1 0,0 0 0,1 0 0,0-1 0,-1 1 0,1 0 0,0 0 0,0 0 0,0 0 0,0 0 0,1 0 0,-1 0 0,0 0 0,1 0 0,-1 0 0,1 1 0,4-4 0,-2 3 2,0 0-1,0 1 1,0-1-1,0 1 1,1-1-1,-1 2 1,0-1-1,1 0 1,-1 1-1,1 0 1,-1 0 0,1 0-1,7 1 1,34 4 183,-10-2 74,0 2 0,41 11 0,-6 10 25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44 3904,'-11'-24'1253,"10"24"-1229,1 0-1,0-1 0,0 1 1,0-1-1,-1 1 0,1 0 1,0-1-1,0 1 0,-1-1 1,1 1-1,0 0 1,-1-1-1,1 1 0,-1 0 1,1 0-1,0-1 0,-1 1 1,1 0-1,-1 0 0,0-1 1,-7-2 258,-1 1 1,0 0 0,0 0-1,0 1 1,-1 0 0,1 0-1,0 1 1,0 0 0,-17 3-1,18-1-189,-1 1-1,0 0 1,1 0-1,0 1 0,0 0 1,-12 8-1,5-3 24,4-2-95,0 0 0,1 1 0,0 0-1,0 1 1,1 0 0,0 0 0,0 1 0,-7 12 0,-1 3-7,2 1 0,-15 36-1,20-37 21,2 1-1,0 0 0,2 0 1,1 0-1,1 1 0,1 0 1,2 42-1,1-52 32,1-1 1,1 0-1,0 0 1,1 0-1,1 0 1,0 0-1,2-1 1,0 1-1,0-1 1,17 26-1,-20-35-134,0 0 0,0-1 0,1 1 0,0-1 0,0 0 0,1 0 0,-1 0 0,1-1 0,0 0 1,0 0-1,1 0 0,-1 0 0,12 5 0,-2-4-275,25 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5056,'-17'16'2304,"34"-16"-2016,-1 0 1120,17 0-832,0 0 192,16 0-448,16 0-128,-15 0-128,15 0 224,-16 0-160,17 0-4832,-17-16 2560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3808,'1'9'458,"0"-6"-319,-1 0 0,0 0 1,0 0-1,-1 0 0,1 0 1,0 0-1,-1 0 0,-1 5 1,0 1-85,-1 1 66,1 0 0,0 1-1,1-1 1,0 0 0,1 1 0,1 17 0,3-15 40,0 8 83,-9 18 185,3-31-367,1-1 0,0 1 1,0 0-1,1 0 1,0 0-1,0 0 1,2 12-1,4-3 3,-5-13-34,0-1 0,0 1 1,0 0-1,0 0 1,0 0-1,-1 0 0,0 1 1,0 3-1,0-5 3,0 0 1,0 0-1,1 0 0,-1-1 1,1 1-1,0 0 0,1 4 1,-2-6-11,1-1 0,-1 1 0,0 0 1,1 0-1,0 0 0,-1-1 0,1 1 0,-1 0 1,1 0-1,0-1 0,0 1 0,-1-1 0,1 1 1,0-1-1,0 1 0,0-1 0,0 1 0,0-1 1,-1 0-1,1 1 0,0-1 0,0 0 0,0 0 0,0 0 1,0 0-1,1 0 0,-1 0-6,-1-1 0,1 1 0,-1-1 0,0 0 0,1 1 0,-1-1 0,0 0 0,0 1 0,0-1-1,0 0 1,1 0 0,-1 1 0,0-1 0,0 0 0,0 0 0,-1 1 0,1-1 0,0-1 0,0 0 20,0-238 1252,0 229-1222,2 1 0,-1 0 0,1 0 0,1-1 0,0 2 0,0-1 0,1 0 0,0 1 0,0-1 0,1 1 0,7-8 0,-11 15-67,0 1 0,0 0-1,0-1 1,0 1-1,0 0 1,0 0-1,0 0 1,1 0 0,-1 0-1,1 0 1,-1 0-1,0 1 1,1-1 0,-1 0-1,1 1 1,3-1-1,0 0 27,0 1-1,0-1 0,11 2 1,1 0 97,52-1 548,-40 0-362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3712,'0'-15'1696,"28"30"-1472,-28-30 384,14 15-384,15 0 320,-15 0-288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4384,'14'0'2016,"29"15"-1760,-14 13 928,-15-14-704,15 15 576,-1-1-608,1 44 608,-15-1-608,-14 29 544,0-14-544,-14-1 256,-15 1-416,1-15-96,-1-14-96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3232,'-28'29'1472,"-1"14"-1280,15-29-32,0 14-128,-15 1-96,15-1 32,-29-13-1184,29 13 672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5824,'14'0'2624,"1"0"-1920,-1 14-608,15-14 320,-1 0-224,1 0-1664,-1 14 800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4992,'14'28'2240,"0"-14"-1952,0-14 288,15 0-384,14 0-1280,0 0 576</inkml:trace>
  <inkml:trace contextRef="#ctx0" brushRef="#br0" timeOffset="1">800 0 3552,'0'0'1632,"0"14"-1440,-15 1 704,15 13-544,-14 15 544,0 0-480,0 0-224,-1-1-128,15-13 192,0 14-128,0-29 32,15 15-96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5056,'-43'0'2304,"28"0"-2016,1 14-128,28-14-160,-14 29 128,15-15-64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4576,'0'24'1450,"-2"-14"-868,-1-4-466,1 0-1,0 0 1,1 0 0,-1 1-1,1-1 1,0 12 0,0 47 281,2-33-607,-1-30 220,0 1 0,0 0-1,0-1 1,1 1 0,-1-1-1,1 1 1,-1-1 0,1 1 0,0-1-1,2 4 1,0-1 297,1 0-1,0 0 1,9 8-1,-12-12-283,0 1 0,0-1 0,1 0 0,-1 0 0,0-1 0,0 1 0,1 0 0,-1 0 0,1-1 0,-1 1 0,1 0 0,-1-1 0,1 0 0,-1 1 0,1-1 0,-1 0 0,1 0 0,-1 0 0,1 0 0,0 0 0,-1 0 0,1 0 0,-1 0 0,1-1 0,2 0 0,23-13 153,-13-13-22,-9 17-277,4-6-111,-7 14-107,0 5 365,0-1-1,0 1 1,0-1 0,1 1 0,-1-1 0,5 3-1,2 3 88,-3-3-58,-1 0-1,1 0 0,1-1 1,-1 0-1,1 0 1,11 4-1,-2 0 93,-9-5-86,-1-1 0,0 1 0,1-2 0,0 1 0,11 1 0,0 0 83,4 2-3,-16-3-83,-1-1-1,0 0 0,1 0 0,-1 0 0,0 0 1,1-1-1,-1 0 0,1 0 0,-1-1 0,7-1 1,-8 1-9,0-1 1,0 0 0,-1 1 0,1-2 0,0 1 0,-1 0-1,0-1 1,0 0 0,0 1 0,0-1 0,0 0-1,0-1 1,-1 1 0,1 0 0,3-8 0,-4 7-51,0 2 12,-1 1-1,0-1 0,0 0 0,-1 1 1,1-1-1,0 0 0,0 0 1,-1 0-1,1 0 0,-1 1 0,0-1 1,0 0-1,1 0 0,-1 0 1,0 0-1,0 0 0,-1 0 0,1 0 1,0 0-1,-1 0 0,1 0 1,-2-1-1,-1-12 47,0-13 5,2-1 1,2-30 0,-1 20-121,0 8 18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5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172 115 3136,'0'-1'89,"1"-1"0,-1 0-1,0 1 1,0-1 0,1 1 0,-1-1-1,1 1 1,-1 0 0,1-1 0,-1 1 0,1-1-1,0 1 1,0 0 0,0 0 0,0-1 0,0 1-1,0 0 1,0 0 0,2-1 0,-3 2-89,12-12 810,-12 10-716,1 0-1,0 1 0,-1-1 0,1 0 0,-1 0 0,0 0 1,0 1-1,0-1 0,0 0 0,0 0 0,0 0 0,0 1 0,0-1 1,-1-2-1,1 2-66,0 0 0,0 0 0,-1 0 0,1 1 0,-1-1 0,1 0 0,-1 0 0,1 0 0,-1 1 0,0-1 0,-1-2 0,-1 0 6,4 3-32,-1 1 0,0 0 0,0 0 0,0 0 0,1-1 0,-1 1 0,0 0 0,0 0 0,1 0 0,-1 0 0,0-1 0,1 1 0,-1 0 0,0 0 0,0 0 1,1 0-1,-1 0 0,0 0 0,1 0 0,-1 0 0,0 0 0,0 0 0,1 0 0,-1 0 0,1 0 0,-1 0-1,2 0-43,-4-2 11,-10-8 0,8 8 20,0 2-61,-14 0 201,15 0-48,-9 0 128,8 0-180,0 0-1,0 1 1,0 0 0,-1-1 0,1 1 0,0 1-1,0-1 1,1 1 0,-1-1 0,0 1 0,0 0 0,1 1-1,-1-1 1,1 0 0,0 1 0,0 0 0,0 0-1,0 0 1,0 0 0,-4 7 0,-2 4 109,1 0 1,1 1-1,-11 30 0,9-24-6,6-12-120,1-1 0,-1 1 1,1 0-1,1-1 0,-1 1 0,1 0 1,1 0-1,0 9 0,0-14 23,1-1-1,-1 0 1,0 0-1,1 0 1,0 0 0,0 0-1,0 0 1,0-1-1,0 1 1,0 0 0,1 0-1,-1-1 1,1 1-1,0-1 1,0 1 0,0-1-1,0 0 1,0 0-1,1 0 1,-1 0 0,0 0-1,1 0 1,0-1-1,-1 1 1,1-1 0,0 0-1,0 1 1,0-1-1,4 0 1,21 5 128,-18-4-120,-1 0 0,13 5 0,-19-6-37,0 1 0,0-1 0,0 0-1,-1-1 1,1 1 0,0 0 0,0-1 0,1 0 0,-1 1 0,0-1 0,0 0-1,0-1 1,0 1 0,0-1 0,5-1 0,1 0-3,6 1 4,-13 1-13,1 0 0,-1 0-1,1-1 1,-1 1 0,0-1-1,1 1 1,-1-1 0,0 0 0,0 1-1,0-1 1,1 0 0,-1-1 0,0 1-1,0 0 1,0-1 0,2-1 0,7-8-54,-8 10 60,-1-1 0,1 0 1,-1 0-1,0 0 0,0 0 0,0 0 1,0-1-1,0 1 0,-1-1 1,1 1-1,-1-1 0,1 1 0,-1-1 1,0 0-1,0 0 0,0 1 0,-1-1 1,2-4-1,-2-45-122,0 52 115,0 0 0,0 0 0,-1 0-1,1 0 1,0 0 0,0 0 0,0 0 0,0 0-1,0 0 1,0 1 0,0-1 0,0 0-1,0 0 1,0 0 0,0 0 0,0 0-1,0 0 1,0 0 0,0 0 0,0 0 0,0 0-1,-1 0 1,1 0 0,0 0 0,0 0-1,0 0 1,0 0 0,0 0 0,0 0-1,0 0 1,0 0 0,0 0 0,0 0-1,0 0 1,0 0 0,0 0 0,0-1 0,0 1-1,0 0 1,-1 0 0,1 0 0,0 0-1,0 0 1,0 0 0,0 0 0,-2 3-23,-1 0 0,1 0 0,0 1 0,-1-1 0,2 1 0,-1-1 0,0 1 0,1 0 0,-1-1 0,1 1 0,0 0 0,0 7 0,-7 19-9,-13 13-35,-58 133 337,55-120-146,8-18-34,1-1 0,-10 41 0,21-63-60,1 0-1,-2 27 1,5-35-17,0 0 0,1 1 1,-1-1-1,1 0 0,1 0 0,0 0 1,4 12-1,-4-15-4,0 0 0,0 0 0,1 0 1,0 0-1,0-1 0,0 1 0,0-1 0,1 1 0,-1-1 1,1 0-1,0-1 0,0 1 0,4 2 0,-2-2-29,-1-1-1,1 1 1,-1-1-1,1 0 1,0 0-1,0-1 1,-1 1 0,13 0-1,5-7-163,-15 3 112,-3 1 32,-1 0-1,0 0 1,0-1-1,0 1 1,0-1 0,0 0-1,0 0 1,0 0-1,-1-1 1,1 1 0,-1-1-1,5-4 1,-5 4 36,0 0 0,-1 0-1,1-1 1,-1 1 0,1-1 0,-1 1 0,0-1 0,0 0 0,-1 0 0,1 0-1,-1 0 1,0 0 0,0 0 0,0 0 0,-1-1 0,0 1 0,1 0 0,-2-8 0,0 3 50,-1 1 1,0 0 0,0 0 0,-1 0-1,0 0 1,0 0 0,-8-12 0,5 10 52,0 1 0,-1 0 0,0 0 1,-1 1-1,0 0 0,-1 0 1,1 0-1,-16-9 0,17 12-16,1 0 1,-2 0-1,1 1 1,0 0-1,-1 0 0,0 1 1,0 0-1,0 0 0,0 1 1,0 0-1,-1 0 1,1 1-1,-1 0 0,-13 0 1,21 1-91,-1 0-1,0 0 1,1 0 0,-1 0 0,1 0 0,-1 1 0,1-1-1,-1 0 1,0 1 0,1-1 0,-1 1 0,1 0 0,0-1 0,-3 2-1,4-1 17,0-1-1,-1 0 0,1 1 1,0-1-1,0 0 0,0 1 0,0-1 1,0 0-1,0 1 0,0-1 1,0 0-1,0 1 0,0-1 0,0 0 1,0 1-1,0-1 0,0 0 1,0 1-1,0-1 0,0 0 0,0 1 1,0-1-1,0 0 0,0 0 1,1 1-1,-1-1 0,0 1 0,16 14 326,-6-7-166,1-1 0,0-1 1,1 0-1,19 7 0,-23-10-83,1 0 0,-1-1 0,1 0 0,-1-1 0,1 1 0,-1-2 0,1 1 0,17-3 0,-1-3-539,47-16 1,-29 7-184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5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4896,'0'-3'281,"0"1"1,0-1 0,0 0-1,0 0 1,1 1 0,-1-1-1,1 0 1,0 1 0,1-4-1,1 2-204,-1 0 0,1 1 0,0-1 0,6-5-1,-3 4 126,5-6-18,33-36 272,-13 9-349,-12 20-79,-9 9 20,0-1-1,-1 0 1,12-16 0,19-27 162,-28 38-61,0 0 1,12-21-1,-21 29-74,0 1-1,0-1 1,0 1-1,-1-1 0,0 0 1,-1 0-1,1 0 1,-1 0-1,0-13 0,-2 13 35,0 0 0,0 0-1,-1 0 1,1 0 0,-5-10-1,4 13-44,1 0-1,-1 0 0,0 0 1,0 0-1,-1 1 0,1-1 1,-1 1-1,1-1 0,-7-5 1,6 8-56,1 0 0,0 0 1,-1 0-1,1 0 1,0 0-1,-1 1 0,1 0 1,-1-1-1,1 1 0,0 0 1,-1 0-1,1 0 1,-1 0-1,1 1 0,-1-1 1,1 0-1,-1 1 1,1 0-1,-4 1 0,-1 1-19,1 0 0,-1 1 0,1-1 0,-12 10 0,10-6 6,-1 0 0,1 1 0,0 0 1,1 0-1,0 1 0,0 0 1,-10 17-1,12-14 12,0 0 0,1 0 0,0 0 0,1 0-1,0 1 1,-1 19 0,3-13 63,0-1-1,2 0 0,0 0 1,2 0-1,5 27 0,-6-39-11,0 1 0,0-1-1,0 0 1,1 0 0,0 0-1,0 0 1,1 0-1,-1-1 1,1 1 0,6 5-1,1-1 35,0-1-1,0 0 0,16 9 0,-25-16-76,5 2-191,0 0 0,0 0 0,0-1 0,0 0 0,1-1 0,-1 1 0,1-1 0,0-1 0,-1 0 0,1 0 0,0 0 0,0-1 0,9-1 0,55 1-1392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5056,'0'0'2304,"17"0"-1568</inkml:trace>
  <inkml:trace contextRef="#ctx0" brushRef="#br0" timeOffset="1">17 279 4896,'0'33'2208,"-17"16"-1920,17-33 640,0 1-384,0-1-448,0 0-96,0 1 0,17-1-2368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4736,'0'-14'1530,"0"14"-1519,0 0-1,0 0 1,0 0-1,0 0 1,0 0-1,0 0 1,0 0-1,0 0 1,0-1-1,0 1 1,0 0-1,0 0 1,0 0-1,0 0 1,0 0-1,0 0 1,0 0-1,0 0 1,0 0-1,0 0 1,0-1-1,0 1 0,0 0 1,0 0-1,0 0 1,0 0-1,0 0 1,0 0-1,0 0 1,0 0-1,1 0 1,-1 0-1,0 0 1,0 0-1,0 0 1,0 0-1,0-1 1,0 1-1,0 0 1,0 0-1,0 0 1,0 0-1,0 0 1,1 0-1,-1 0 1,0 0-1,0 0 0,0 0 1,0 0-1,0 0 1,0 0-1,0 0 1,0 0-1,0 0 1,1 0-1,-1 1 1,108-1 3488,62 0-2465,-164 0-1009,-1 0-1,0-1 1,0 1 0,0-1 0,0 0-1,0 0 1,0 0 0,0-1 0,0 0-1,7-3 1,2 2 76,-11 3 75,-6 0-64,-1 0-87,2 0-20,0 0 0,1 0 0,-1 0 0,0 0 0,0 0 0,0 0 0,0 0 0,0 1 0,0-1 0,-2 2 0,-1 4-43,4-5 32,0 0 0,1 0 0,-1-1 0,0 1 1,1 0-1,-1-1 0,0 1 0,0 0 0,0-1 0,1 1 1,-1-1-1,0 0 0,0 1 0,0-1 0,0 0 0,0 1 1,0-1-1,-1 0 0,0 1-14,0 0 0,0 0 1,0-1-1,0 2 0,0-1 0,1 0 1,-1 0-1,0 0 0,1 1 0,-1-1 1,1 1-1,-1-1 0,-1 4 0,-1 2-129,0 0-1,-5 14 1,5-10 37,-4 9-7,1 1-1,-8 33 1,8-15 32,-16 46-1,20-77 77,-4 21 40,2 1-1,-4 49 1,-5 26 157,9-85-154,0 6 25,-2 1 0,-12 31-1,-5-9 307,16-27-191,8-20-140,-1 1 1,0 0-1,0 0 1,0 0 0,-1 0-1,1-1 1,-1 1-1,1 0 1,-1-1-1,0 1 1,0-1-1,0 0 1,0 0-1,0 0 1,-1 0-1,1 0 1,-4 2-1,-19 10 134,14-11-65,6-3-83,1 0-11,1 1 0,0-1-1,0 0 1,0 0-1,0 0 1,-1 0-1,1-1 1,0 1-1,0-1 1,-3-1 0,5 2-6,-8-5-15,-1 0 1,1 0-1,-9-8 0,15 11-178,9 2-501,1-1 582,-3 1 67,0-1 0,-1 1 0,1 0 0,0 1 0,0-1 0,0 0 0,-1 1 0,6 1 0,24 9-46,11-5 116,-20-1 88,-13-2-50,-1-1-1,1-1 1,18 2-1,-2-3 68,-2 0 4,34-3-1,31-17 54,-62 12-386,-15 6 108,-12 2 31,0 0 1,0 0-1,0 0 1,0 0-1,0-1 1,0 1-1,0 0 1,0-1-1,0 1 1,0 0-1,0-1 1,0 1-1,-1-1 1,1 0-1,0 1 1,0-1-1,-1 0 1,1 1-1,0-1 1,-1 0-1,1 0 1,0 1-1,-1-1 1,1 0-1,-1 0 1,1 0-1,-1-2 1,1 2 25,0 0-100,-1 1 0,1-1-1,-1 0 1,1 0-1,-1 0 1,1 0 0,-1 0-1,1 0 1,-1 0 0,0 0-1,0 0 1,0 0-1,1 0 1,-1 0 0,0 0-1,0 0 1,0 0 0,0 0-1,-1 0 1,1 0-1,0 0 1,0 0 0,0 1-1,-1-1 1,1 0 0,-1 0-1,1 0 1,-1 0-1,1 0 1,-2-1 0,1 1-26,1-1-42,-1 1 0,1-1 0,0 1 0,-1-1 0,1 1 0,0-1 0,0 1 0,0-1 0,0-1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5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 2976,'-1'-2'156,"1"-1"-1,0 1 1,0-1 0,1 1-1,-1 0 1,0-1 0,1 1-1,0-1 1,-1 1 0,1 0-1,0 0 1,0-1 0,0 1-1,1 0 1,1-3 0,0 2 1145,-3 15-347,0 13-418,1-14-427,-1 0-1,-1 0 1,-2 12 0,-15 147 195,13-119-171,3-26-82,-3 22 48,-6-2 48,-5 24 90,4-26-13,-2-1-96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3648,'28'-15'1664,"58"15"-1472,-29 15 544,-14-15-448,28 28 32,-14-13-192,-14 13 256,-14 1-192,-1-1 384,-28 1-320,-14-1 224,-15 1-256,-14 14 128,-14-15-192,0 15 64,0-29-128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5984,'0'15'2688,"43"13"-2336,-28-28 192,-1 14-384,0 1 416,0-1-320,15 0-1376,-15 1 576</inkml:trace>
  <inkml:trace contextRef="#ctx0" brushRef="#br0" timeOffset="0.5">29 229 4992,'-29'14'2240,"43"-14"-1952,1 0 128,13 14-288,15-14 256,0-14-256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129 115 1824,'0'0'2133,"3"-2"-1455,6-8 42,-8 10-681,-1-1 0,0 1 0,1-1 1,-1 1-1,0-1 0,1 1 0,-1-1 1,0 1-1,0-1 0,0 0 0,1 1 1,-1-1-1,0 1 0,0-1 0,0 0 1,0 1-1,0-1 0,0 1 1,0-1-1,0 0 0,0 1 0,-1-1 1,1 0-1,0-1 117,0-3-71,0 3 27,0 0 0,0-1 0,0 1 0,0 0 0,0 0 0,0 0 0,-1 0 0,1-1 0,-2-1 0,0-1-21,1 4-58,1-1 0,-1 0 0,0 1 0,0-1 0,0 1 0,0-1 0,0 1 1,0 0-1,0-1 0,0 1 0,0 0 0,-1 0 0,1 0 0,0-1 0,-1 2 0,1-1 0,-1 0 0,1 0 0,-4-1 0,-5-1 50,-21-8 341,28 9-398,0 0-1,0 1 1,-1 0-1,1-1 1,-1 1 0,1 0-1,-1 1 1,1-1-1,-7 0 1,10 1-26,-2 0 4,1 0 0,-1 0-1,1 0 1,-1 0 0,1 0-1,-1 1 1,1-1 0,-1 0 0,-1 1-1,2 0-7,0-1-1,0 1 0,0 0 0,1-1 1,-1 1-1,0 0 0,0-1 0,0 1 1,1 0-1,-1 0 0,0 0 0,1 0 1,-1-1-1,1 1 0,-1 0 0,1 0 1,-1 0-1,1 0 0,0 0 0,0 1 1,-1 0-1,1 0 0,0 1-1,0 0 1,0-1 0,0 1-1,1 0 1,-1-1 0,1 1-1,1 3 1,1 3 27,1-1 0,0 1 0,9 14 0,30 38 48,-38-53-50,-1 1-1,6 14 1,2 6 22,-9-24-56,-2-2 45,1 0 0,-1-1 0,0 1 0,0 0 0,0 0 0,0 0 0,-1 0 0,1 0 0,-1 0-1,0 0 1,0 6 0,0-3-75,-1 1 0,0 0 0,-4 11 0,3-10-7,1-1 1,-1 0-1,0 16 1,1-14 34,1 1 0,-2 0 0,-3 12 0,4-16 14,-1 0 0,1 0 1,0 0-1,1-1 0,0 1 0,-1 0 0,2 0 1,0 8-1,8 19 2,-4-8 14,-4-14 12,1 0 0,0 0-1,5 12 1,22 36 17,-28-56-42,0-1 1,0 0-1,1 0 1,0 0-1,-1 0 1,1 0-1,0 0 1,0 0-1,0 0 1,0-1-1,0 1 1,0-1-1,0 1 1,1-1-1,-1 0 1,0 0-1,6 2 1,10 5 67,-16-8-37,0 1 1,1 0 0,-1-1-1,0 0 1,1 1 0,3-1-1,-3-1 47,-14 1 3,9 0-76,1 0 0,0-1 0,-1 1 0,1 0-1,0-1 1,-1 1 0,1-1 0,0 1 0,0-1 0,-1 1 0,1-1-1,-1-1 1,-11-5 99,-61-23 883,41 17-253,20 8-408,0-1 0,-18-12 0,17 6-172,14 11-158,0 1 0,-1 0 1,1-1-1,0 1 0,0 0 1,-1-1-1,1 1 0,0-1 1,0 1-1,0 0 0,0-1 1,-1 1-1,1-1 1,0 1-1,0-1 0,0 1 1,0-1-1,0 1 0,0 0 1,0-1-1,0 1 0,0-1 1,0 1-1,1-1 0,-1 1 1,0 0-1,0-1 0,0 1 1,0-1-1,1 1 0,-1-1 1,15-6-20,-9 3 44,-2 1-3,0 0-1,0 0 0,1 1 0,-1 0 0,1 0 0,0 0 0,-1 0 0,1 1 0,6-1 0,5-3-573,-1 0 0,1-1 0,17-10 0,13-4-2046,11 3 473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4160,'0'0'1333,"3"-2"-821,6-8-165,-9 10-325,1 0 1,-1 0-1,0-1 0,0 1 1,1 0-1,-1 0 0,0 0 1,0 0-1,1-1 0,-1 1 1,0 0-1,0 0 0,1 0 1,-1 0-1,0 0 1,0 0-1,1 0 0,-1 0 1,0 0-1,1 0 0,-1 0 1,0 0-1,0 0 0,1 0 1,-1 0-1,5 0 74,0-1-1,-1 1 0,1-1 1,-1 0-1,1-1 1,-1 1-1,1-1 1,-1 0-1,5-2 0,40-28 296,-7 4-237,-22 14-55,-1-1 0,-1-1 0,0 0 0,-1-1 0,-1-1 0,18-26 0,-27 36-75,-5 6 25,0 0 0,0 0 0,-1 0 0,1 0 0,-1-1 0,1 1 0,-1 0 0,0-1 0,0 1 0,0-1 0,0 1 0,0-1 0,0 1 0,-1-1 0,1 1 0,-1-1-1,0 0 1,0 0 0,0 1 0,0-1 0,0 0 0,0 1 0,-1-1 0,-1-4 0,-7-19 292,7 17-262,-3-8 120,-14 0 297,9 3-112,6 11-282,0-1 0,0 1 0,0 1 0,0-1 0,0 0 0,-1 1 0,-4-2 0,7 5-100,0 0 0,1-1 0,-1 1 0,0 0 0,1 0 0,-1 0 0,0 1 0,1-1 0,0 0 0,-1 1 0,1-1 0,-3 4 0,-4 3-34,1 1-6,0-1 0,1 1 0,0 0 0,1 0 0,0 1 0,0 0 0,-6 18-1,8-20 19,0 4 23,-1 0-1,2 0 1,-1 0 0,2 1 0,0-1-1,0 0 1,2 20 0,-1-6 44,0-25-44,0 8 41,0 0-1,0 0 1,1-1-1,0 1 0,0 0 1,1 0-1,0 0 1,1-1-1,4 9 1,-5-11-10,4 5 116,0 1 0,9 10 1,-13-18-201,1-1 1,0 1-1,0-1 1,0 0-1,0 0 1,0-1 0,1 1-1,0-1 1,-1 1-1,8 2 1,-6-3-1,-1 0-233,1 0-1,0 0 0,-1-1 0,1 0 1,0 0-1,0 0 0,0 0 0,-1-1 0,1 1 1,0-1-1,0-1 0,7 0 0,40-11-1678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6048,'-14'0'2752,"28"14"-1248,0-14-1056,0 0 192,15 14-384,0-14-160,-15 14-64,14-14 576,-13 0-320,-1 15-4256,0-1 2144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5824,'14'15'2624,"57"-15"-2272,-42 0 0,-1 0-256,30 0 448,-16 0-288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5216,'-24'0'1696,"24"0"-1671,-1 0 0,1 0 0,0 0 1,-1 0-1,1 0 0,0 0 0,0 0 1,-1 0-1,1 0 0,0 0 0,-1 0 1,1 0-1,0 0 0,0 0 0,-1 1 0,1-1 1,0 0-1,0 0 0,-1 0 0,1 0 1,0 0-1,0 1 0,-1-1 0,1 0 1,0 1-1,-12 10 452,0 0-70,1 0 0,0 1-1,1 1 1,0-1-1,-7 15 1,15-25-385,1 0 0,0 1 0,0-1 1,0 0-1,0 0 0,1 1 0,-1-1 0,1 0 0,-1 1 1,1-1-1,0 1 0,0-1 0,0 5 0,2-4-4,-1 0 0,0 1 1,1-1-1,-1 0 0,1 0 0,0 0 0,0-1 0,0 1 1,1 0-1,-1-1 0,3 3 0,1 0 36,5 7 51,1 0 1,1-1-1,0-1 1,18 11-1,-22-15-26,1-1 0,0-1 0,0 1 0,0-2-1,0 1 1,1-2 0,0 1 0,17 1 0,32-14-111,-32 8-1782,1-10 444</inkml:trace>
  <inkml:trace contextRef="#ctx0" brushRef="#br0" timeOffset="1">280 87 3648,'-15'-14'1664,"15"42"-1472,0-14 992,0 1-704,0-1 928,0 14-800,-14 1 256,0 14-512,14 0 160,0-1-288,-14 1 0,14-14-128,0-1-1184,0 1 576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6048,'29'0'2752,"42"0"-2400,-42 0 448,-1 15-512,1-15 32,14 0-192,-15 0 416,1 0-320,-15 0-640,14 0 192,-13 0-3392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3392,'-28'15'1536,"28"27"-1312,-15-27 832,15 13-608,-28 15 544,14-14-576,-1 28 256,-13 0-384,14-15-160,-1-13-64,15 0 128,0-1-96,15-28-3584</inkml:trace>
  <inkml:trace contextRef="#ctx0" brushRef="#br0" timeOffset="1">157 86 4896,'0'28'2208,"-14"1"-1920,0-15 640,14 1-576,0 27 0,-15 1-224,15 0 192,0 0-192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 3136,'-2'-1'118,"0"1"-1,0 0 1,0 0 0,1-1-1,-1 1 1,0-1 0,0 1 0,1-1-1,-1 0 1,0 0 0,1 1-1,-1-1 1,-1-2 0,-4-1 58,-7 1 848,11 3-230,1 0 129,-7 0-455,4-1-269,1 1-1,-1 0 0,1 0 0,-1 0 0,1 1 0,-1 0 0,-4 1 0,-2 2 177,0 0-1,0 1 1,0 0-1,-10 7 0,14-7-230,-4 1 70,2 1 1,-13 11 0,19-15-184,0 0 0,0 0-1,1 0 1,-1 1 0,1-1 0,0 1 0,0-1-1,0 1 1,0 0 0,1 0 0,-2 4 0,2 0-5,0 1 0,0-1 0,0 1 0,1 0 0,1-1 0,-1 1 0,3 10 0,-1-14 13,-1-1 0,1 1 1,0-1-1,0 1 0,0-1 1,0 0-1,1 0 0,0 0 1,0 0-1,0 0 0,0 0 1,7 5-1,1 0 100,1 0 1,18 10-1,-28-18-114,8 5 83,0 0-1,0-2 1,0 1-1,17 4 1,-20-7-68,0-1 0,-1 0 0,1 0 0,0-1 0,0 0 1,0 0-1,12-2 0,30-9-56,-33 9 3,17-4 26,-23 3 19,-1-1 0,0-1 0,0 1 0,0-2 0,0 1 0,-1-1 0,9-7 0,-14 9-1,0 1 0,0 0 0,0-1 0,0 0 0,-1 1 0,1-1 0,-1 0 0,0-1 0,0 1 0,2-8 0,-12-18 33,7 28-69,1-1 0,-1 0 0,1 1 0,-1-1 0,0 1 0,0-1 0,0 1 0,0-1-1,-1 1 1,1 0 0,-1-1 0,1 1 0,-1 0 0,0 0 0,1 0 0,-1 0 0,0 0 0,-1 1 0,1-1 0,-4-2 0,3 2-1,0 0 1,1 0-1,-1 0 1,1-1-1,0 1 1,0-1-1,0 0 1,0 0 0,0 1-1,-2-8 1,3 8 3,0 0 1,0 0 0,0 0-1,-1 0 1,1 0 0,-1 0-1,1 0 1,-1 0 0,1 0-1,-1 1 1,0-1 0,0 1-1,0-1 1,-2-1 0,-10-2-250,9-2 121,5 6 124,0 1-1,0 0 0,-1-1 1,1 1-1,0-1 0,0 1 1,0 0-1,-1-1 0,1 1 1,0 0-1,-1 0 0,1-1 1,0 1-1,-1 0 0,1 0 1,-1-1-1,1 1 0,0 0 1,-1 0-1,1 0 0,-1-1 1,1 1-1,0 0 0,-1 0 1,1 0-1,-1 0 0,1 0 1,-1 0-1,1 0 1,-1 0-1,-1 0-47,4-2-4,9-9-118,-11 10 84,1 1 0,-1-1 0,1 1-1,0 0 1,-1-1 0,1 1 0,-1 0 0,1-1 0,0 1 0,-1 0 0,1 0 0,0 0-1,0 0 1,-1-1 0,1 1 0,0 0 0,-1 0 0,1 1 0,0-1 0,-1 0 0,1 0-1,0 0 1,0 0 0,2 1-428,30-1-5549,-17 0 3424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29 4384,'-26'-26'2485,"24"24"-1312,-6 3 255,-3-2-408,-54 1-60,61 0-952,-1 1-1,0-1 0,0 1 0,0 1 0,1-1 1,-1 1-1,1-1 0,-1 1 0,1 1 0,-1-1 1,-7 6-1,0 1 19,1 1 1,-12 12-1,18-17-5,-3 4 38,0 0 0,0 0 0,1 1 0,0 0 0,1 1 0,-8 16 0,13-24-45,-6 11 32,0 1 1,1 0 0,1 0-1,0 0 1,1 1 0,1 0 0,-2 18-1,5-28 0,0 1-1,0-1 0,0 0 1,0 0-1,1 0 0,0 1 1,1-1-1,0 0 0,-1 0 0,2-1 1,-1 1-1,1 0 0,0-1 1,0 1-1,0-1 0,1 0 1,0 0-1,0 0 0,0-1 1,0 1-1,8 5 0,-5-6-138,-1 0-1,1 0 1,0-1-1,1 0 0,10 4 1,-2-2-423,15 10-289</inkml:trace>
  <inkml:trace contextRef="#ctx0" brushRef="#br0" timeOffset="1">57 158 5056,'-14'0'2304,"28"14"-2016,0-14 1280,1 14-928,13-14 576,15 15-704,-14-1 128,13 0-352,-13-14 256,14 0-320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15 3808,'0'0'100,"0"-1"-1,0 0 1,0 0-1,0 0 1,0 1 0,0-1-1,0 0 1,0 0 0,0 1-1,-1-1 1,1 0-1,0 0 1,-1 1 0,0-2-1,-7 0 438,7 2-552,-1 0 495,-3 0-123,-38 0 459,30 0-729,2-1-19,-1 1-1,1 1 1,-13 1-1,1 3 132,1 2-1,0 0 1,0 0-1,-39 22 0,54-25-154,0 1 0,1-1 0,0 1 0,0 1 0,0-1 0,0 1 0,-5 8 0,-1 2 56,-13 26 1,15-23-72,5-12-7,1 1 1,0 0 0,1-1-1,0 1 1,0 0 0,1 1-1,0-1 1,0 0 0,1 1-1,0-1 1,0 0 0,1 1-1,0 0 1,1-1 0,3 15-1,-3-15 28,2 0 0,-1 0-1,1 0 1,0 0-1,1-1 1,0 0 0,0 0-1,1 0 1,6 8-1,18 16 181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5472,'14'0'2496,"15"0"-2176,-1 0 256,-14 0-384,44 0 192,-16 0-224,30 0-288,-15 0 64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3328,'-6'0'632,"4"0"-264,0 0 0,-1 0 1,1 0-1,0 0 0,-1 1 1,1-1-1,-4 2 0,-49 24 1163,52-24-1529,0 0 0,1 1 0,-1-1 0,1 1 0,-1 0 0,1-1 0,0 1-1,0 0 1,0 0 0,1 0 0,-1 1 0,1-1 0,0 0 0,0 1 0,0-1 0,0 1 0,0-1 0,1 1 0,-1-1 0,1 1 0,0-1-1,1 7 1,-1-5 7,1 1-1,0-1 0,0 0 0,1 1 1,-1-1-1,1 0 0,0 0 0,0 0 1,1 0-1,0 0 0,0 0 1,0-1-1,6 7 0,15 8-3,-8 3-15,-1-13 52,-4 10 38,-10-18-64,-1-1-1,1 1 0,-1 0 0,0-1 1,1 1-1,-1-1 0,0 1 0,0 0 0,1-1 1,-1 1-1,0-1 0,0 1 0,0 0 1,0-1-1,0 1 0,0 0 0,0-1 0,0 1 1,0 0-1,0-1 0,-1 2 0,1 0 40,-3 3 131,2-4-167,0 0 0,0 0-1,0 0 1,-1 0 0,1 0-1,-1 0 1,1 0 0,-1 0-1,1-1 1,-1 1 0,1-1-1,-1 1 1,1-1 0,-1 1-1,0-1 1,1 0 0,-1 0-1,0 0 1,1 0 0,-1 0-1,0 0 1,1 0 0,-1-1-1,0 1 1,-2-2 0,-20-7 141,7 6-48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14 241 6240,'-14'0'2816,"28"0"-2464,15 14 544,-15-14-576,15 0-64,-1 0-160,1 0 480,-1 0-320</inkml:trace>
  <inkml:trace contextRef="#ctx0" brushRef="#br0" timeOffset="1">799 27 4640,'0'-24'1504,"0"24"-1495,0 0 1,0 0-1,0 0 1,0 0 0,0 0-1,0 1 1,-1-1-1,1 0 1,0 0-1,0 0 1,0 0-1,0 0 1,0 0-1,0 0 1,0 0 0,0 0-1,-1 0 1,1 0-1,0 0 1,0 0-1,0 0 1,0 0-1,0 0 1,0 0 0,-1 0-1,1 0 1,0 0-1,0 0 1,0 0-1,0 0 1,0 0-1,0 0 1,0 0-1,-1 0 1,1-1 0,0 1-1,0 0 1,0 0-1,0 0 1,0 0-1,0 0 1,0 0-1,0 0 1,0 0-1,0 0 1,0-1 0,0 1-1,-1 0 1,1 0-1,0 0 1,0 0-1,0 0 1,0 0-1,0 0 1,0-1 0,0 1-1,0 0 1,0 0-1,0 0 1,0 0-1,0 0 1,-2 1 56,-1 1 79,0-1 0,0 0 0,0 1 0,-1-1 0,1 0 0,0 0 0,-1-1-1,-3 1 1,0 2 549,-2 0-416,1 0 1,-1-1-1,1 0 0,-15 2 1,14-2-233,0 0 0,1 0 0,0 1 0,-1 0 0,1 0 0,0 1 0,0 0 0,1 1 0,0-1 0,-8 7 0,-27 27 114,33-31-149,0 1 1,1 0-1,0 0 0,1 1 0,-11 15 0,15-18-13,0 0-1,0 0 0,0 0 1,1 0-1,0 0 0,0 1 0,1-1 1,0 1-1,0-1 0,0 13 1,5 18 27,-1-17-8,-2-8-16,-1-6 30,1 0 1,0 1-1,0-1 1,0 0 0,1 0-1,0 0 1,0 0-1,0 0 1,1-1 0,0 1-1,0-1 1,0 1-1,5 5 1,6 5 210,0 0 0,30 23-1,-4-10 37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5056,'-28'-15'2304,"56"30"-2016,-13-15 352,13 0-416,15 14 480,0-14-416,14 0 0,-14 14-160,0-14 256,-1 15-192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3488,'0'0'1115,"0"-2"-673,-2-7-52,-4 5 476,12 5-207,-4-1 1165,10 0-854,-8 0-817,0 0 0,1 1 0,-1-1 0,0 1 0,0 0 0,8 3-1,-8-2-76,1-1 0,0 0 0,0 0-1,0 0 1,0 0 0,10-1-1,49 3 448,-16 0-278,-1-1 0,48-5 0,-59 1-137,121-3 196,64-3-65,229-10 162,-375 14-349,563-21 392,-440 23-290,-92-3-98,102-2-58,-21 7 668,-115 0 70,-71 0-636,-5 2-13,-6 2-84,0 0-1,-18 2 1,-16 7-1606,-13 13-4951,40-24 3354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59 2496,'0'0'784,"2"-2"-464,8-8 155,-10 10-378,0 0 1,1-1-1,-1 1 1,0-1-1,1 1 1,-1-1-1,0 1 1,0-1-1,0 1 1,1-1-1,-1 1 1,0-1-1,0 0 1,0 1-1,0-1 1,0 1-1,0-1 1,0 1 0,0-1-1,0 1 1,0-1-1,0 1 1,0-1-1,-1 0 1,1 0 183,0 1-265,0 0-1,0 0 1,0 0-1,0 0 1,0 0-1,0 0 1,0-1-1,0 1 0,0 0 1,0 0-1,0 0 1,0 0-1,0 0 1,0 0-1,0 0 0,0 0 1,0 0-1,0 0 1,0 0-1,0 0 1,0-1-1,0 1 1,0 0-1,0 0 0,0 0 1,0 0-1,0 0 1,0 0-1,0 0 1,0 0-1,0 0 0,-1 0 1,1 0-1,0 0 1,0 0-1,0 0 1,0 0-1,0 0 1,0 0-1,0 0 0,0 0 1,0 0-1,0-1 1,0 1-1,0 0 1,-1 0-1,1 0 0,0 0 1,0 0-1,0 0 1,0 1-1,0-1 1,0 0-1,0 0 1,0 0-1,0 0 0,-2 0 42,1-1-1,0 1 0,-1 0 0,1-1 0,0 1 0,-1 0 1,1-1-1,0 0 0,0 1 0,0-1 0,-1 0 0,1 1 0,0-1 1,0 0-1,0 0 0,0 0 0,-1-1 0,1 0 13,-1 0-1,0 1 1,1-1-1,-1 1 0,0 0 1,0-1-1,0 1 1,-4-1-1,-2 0 134,-1 1 0,1 0 0,0 0 0,0 1 0,0 0 0,-1 1 0,-14 3 0,1 7 123,19-9-296,-1 0 14,-1 0-1,0 1 1,1 0-1,-1 0 0,1 0 1,0 0-1,0 0 1,1 1-1,-1 0 1,-5 7-1,-1 3 92,1 0-1,0 0 0,1 1 1,1 0-1,0 0 0,-7 27 1,8-4-28,4-19-84,-5 35-54,12-22 15,-3-18 55,1 4 87,-3-14-80,0 0-1,1 0 0,-1 0 0,1 0 0,0 0 1,0 0-1,1 0 0,-1 0 0,1 0 1,0-1-1,3 7 0,2-3 33,-1 0 0,1-1 0,0 1 0,1-1 1,-1-1-1,11 6 0,-6-3-436,14 6-51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5984,'-14'-15'2688,"28"15"-1248,1 0-1024,13 0 256,1 0-384,13 0 96,16 0-224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3328,'-14'14'1488,"5"-13"-685,1-2 207,7 1-961,1 1 0,-1-1 0,0 0 0,1 0 0,-1 0 0,1 1 0,-1-1 0,0 0 0,1 0 0,-1 1 0,1-1 0,-1 0 0,1 1 0,-1-1 0,1 1-1,-1-1 1,1 1 0,-1-1 0,1 1 0,-1-1 0,1 1 0,0 0 0,-1-1 0,1 1 0,0-1 0,-1 2 0,1-1-8,-1 0 0,1 0 1,-1 1-1,1-1 0,-1 0 0,0 0 0,0 0 1,0 0-1,0-1 0,0 1 0,0 0 0,0 0 1,-1 1-1,-21 7 352,20-8-361,0 0 0,0 1 0,0-1 0,0 1 0,0-1 1,0 1-1,0 0 0,1 0 0,-1 0 0,-2 4 0,-1 0 47,-1 1 1,2 0-1,-1 1 0,1-1 0,-7 15 0,12-20-68,-1 1 1,0-1-1,1 1 1,-1 0-1,1-1 1,0 1-1,0 0 0,0-1 1,0 1-1,1 0 1,-1-1-1,1 1 1,0 3-1,1-2 17,0-1 0,1 1 0,-1-1-1,0 0 1,1 1 0,0-1 0,0 0 0,0-1 0,4 4 0,4 4 88,15 7 348,-24-14-209,4 5 186,-6-8-436,0 0 0,0 0 0,0-1 0,0 1 0,0 0 0,0 0-1,1 0 1,-1 0 0,0 0 0,0 0 0,0 0 0,0 0 0,0 0 0,0 0 0,0 0 0,0 0 0,0 0-1,0 0 1,0 0 0,0 0 0,0 0 0,1-1 0,-1 1 0,0 0 0,0 0 0,0 0 0,0 0 0,0 0-1,0 0 1,0 0 0,0 0 0,0 0 0,0 0 0,0 0 0,1 0 0,-1 1 0,0-1 0,0 0 0,0 0-1,0 0 1,0 0 0,0 0 0,0 0 0,0 0 0,0 0 0,0 0 0,0 0 0,0 0 0,1 0-1,-1 0 1,0 0 0,0 0 0,0 0 0,0 0 0,0 1 0,0-1 0,0 0 0,0 0 0,0 0 0,0 0-1,0 0 1,0 0 0,0 0 0,0 0 0,0 0 0,0 0 0,0 0 0,0 1 0,0-1 0,-2 0 202,-1 0-112,-1 0-1,1 0 0,0 0 0,-1 1 1,-3 0-1,1 1-4,0 0-13,0 0 0,0 0 0,0-1 0,0 0 0,0 0 0,-9 0 0,-1-1 47,8-1-51,0 1-1,0 0 0,-1 0 0,-11 3 1,8 0-6,3 0-7,1-1 1,-1 0-1,0-1 0,-16 0 0,13-4-86,12 3 18,0 0 0,0 0 0,0 0 0,-1-1 0,1 1 0,0 0 0,0 0 1,0 0-1,0 0 0,0-1 0,0 1 0,-1 0 0,1 0 0,0 0 0,0-1 0,0 1 0,0 0 1,0 0-1,0 0 0,0-1 0,0 1 0,0 0 0,0 0 0,0-1 0,0 1 0,0 0 0,0 0 0,0 0 1,0-1-1,0 1 0,0 0 0,0 0 0,0 0 0,1-1 0,-1 1 0,0 0 0,0 0 0,0 0 1,0-1-1,0 1 0,0 0 0,1 0 0,-1 0 0,0 0 0,0-1 0,1 1-13,0 0 0,0-1-1,-1 1 1,1 0 0,0 0-1,-1-1 1,1 1 0,0 0-1,0 0 1,0 0 0,-1 0-1,1 0 1,1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5472,'-16'33'2496,"-17"-17"-2176,33 1 448,-17-1-480,-15 17 320,-1-17-352,-33 17-5696,34 0 2944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15 171 5824,'-14'-14'2624,"42"14"-2272,-13-14 864,13 14-736,1 0 288,-1 0-448,15-14 96,0 14-256,0 0-64,0 0-64,-15 0-6176,1 0 3360</inkml:trace>
  <inkml:trace contextRef="#ctx0" brushRef="#br0" timeOffset="1">258 0 3968,'-15'0'1824,"1"14"-1600,0 1 448,14 13-416,-14 15 544,14 14-480,-15-14 64,15 14-224,0-14 320,15 0-256,-15-15-3424,28 1 1728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 5056,'3'-1'453,"-3"1"-390,1 0 0,-1 0 0,1-1 0,0 1 0,-1 0 1,1 0-1,-1 0 0,1 0 0,0 0 0,-1 0 0,1 0 0,-1 0 0,1 1 0,0-1 0,-1 0 0,1 0 0,-1 0 1,1 1-1,-1-1 0,1 0 0,-1 1 0,1-1 0,-1 0 0,1 1 0,-1-1 0,1 1 0,-1-1 0,1 1 0,5 5-14,-2-2 71,1 0 0,-1 0 0,0 1 0,0-1 0,0 1 0,-1 0 0,0 0 0,0 0 0,0 1-1,0-1 1,1 6 0,1 30 686,-3-26-598,2 5 37,-1 1 0,0 25 1,-3-26-184,-1 48 252,0-59-239,0 1 0,-1-1 0,0 1 1,-5 16-1,-5 5 325,11-28-364,0 0 0,1 0 1,-1 0-1,0 0 1,-1 0-1,1-1 0,0 1 1,-1 0-1,1-1 1,-1 1-1,0-1 1,0 1-1,0-1 0,0 0 1,0 0-1,-1 0 1,1 0-1,-1-1 0,1 1 1,-1 0-1,0-1 1,-4 2-1,5-2-9,-1-1-1,1 1 1,-1 0 0,0-1-1,1 0 1,-1 0 0,0 0-1,1 0 1,-1 0 0,0 0-1,1-1 1,-1 1 0,-3-2-1,3 0-35,0 0 0,0 0 0,0 0 0,0 0 0,0-1 0,0 1 0,1-1 0,-1 0 0,1 1 0,0-1 0,0 0 0,0-1 0,-3-5 0,-1-1-78,-5-6-34,9 14 95,0 0 1,0 0-1,1 0 0,-1-1 0,1 1 0,0 0 0,0-1 1,0 1-1,0-1 0,0 1 0,0-1 0,1 1 0,-1-1 0,1 0 1,-1 1-1,1-4 0,0 6 12,0-1 0,0 1-1,0 0 1,0-1 0,0 1 0,0-1-1,0 1 1,0-1 0,0 1 0,0 0 0,0-1-1,0 1 1,0-1 0,0 1 0,0 0-1,0-1 1,1 1 0,-1 0 0,0-1 0,0 1-1,0-1 1,1 1 0,-1 0 0,0-1 0,0 1-1,1 0 1,-1 0 0,0-1 0,1 1-1,-1 0 1,0 0 0,1-1 0,-1 1 0,1 0-1,-1 0 1,0 0 0,1 0 0,18 6-403,3 3 174,2 1 386,11 6 146,13-2 20,-3 0-111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29 6240,'-24'-24'2005,"20"20"-720,-11 6 139,11 1-1266,0 1 0,0-1 0,0 1 0,1 0 0,0 0 0,-1 0 0,1 0-1,-2 5 1,-6 7-139,10-15-13,-5 6 0,1 0 1,0 0 0,1 1-1,-1-1 1,2 1 0,-1 0-1,-3 12 1,-4 21 94,-9 33 54,-2-8-43,15-9-32,5-41-48,1-12-21,0-1 0,0 0-1,1 1 1,-1-1 0,1 0-1,0 1 1,0-1-1,1 1 1,-1-1 0,1 0-1,-1 1 1,1-1 0,0 0-1,0 1 1,3 3 0,24 48 698,-27-54-676,0 0 0,0 0 1,0 1-1,0-1 0,0 0 1,0 0-1,0 0 0,0 0 0,0 0 1,1 0-1,-1-1 0,0 1 1,0 0-1,1-1 0,1 1 0,22 1-300,-10-3-681,11 1 74</inkml:trace>
  <inkml:trace contextRef="#ctx0" brushRef="#br0" timeOffset="1">23 272 5984,'-14'0'3040,"28"0"-1888,0 14-704,15-14 672,-1 14-640,29-14 32,-14 0-320,14 0 384,0-14-320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229 207 2912,'0'-2'255,"-1"1"-220,1 1 1,0-1 0,0 0 0,0 1 0,0-1 0,0 1 0,0-1 0,0 0 0,0 1 0,0-1 0,0 1-1,0-1 1,0 0 0,0 1 0,0-1 0,1 1 0,-1-1 0,0 1 0,0-1 0,1 1 0,-1-1 0,0 1-1,1-1 1,-1 1 0,1-1 0,-1 1 0,0-1 0,2 0 0,17-20 279,-12 7 442,3 9-133,4-21 858,-13 21-1365,0 1-1,0 0 0,-1 0 0,1-1 0,-1 1 0,0 0 0,0-1 0,-1-6 0,0 2-30,1 7-67,0 1 1,0-1-1,0 1 0,0-1 1,0 1-1,-1-1 0,1 1 0,-1-1 1,1 1-1,-1-1 0,1 1 1,-1 0-1,0-1 0,-1-1 0,-3-4 103,5 6-110,-1-1-1,1 1 1,-1-1 0,1 1 0,-1 0 0,0-1-1,0 1 1,0 0 0,0 0 0,0 0 0,0-1-1,0 1 1,0 0 0,0 0 0,0 1 0,0-1 0,-1 0-1,1 0 1,0 0 0,-1 1 0,1-1 0,-1 1-1,1-1 1,-1 1 0,-1-1 0,-15-4 113,13 4-89,0 0 0,0 0 1,-1 0-1,1 0 0,0 1 1,0 0-1,0 0 0,0 1 1,0-1-1,-1 1 0,1 0 1,0 1-1,0-1 0,1 1 1,-6 2-1,2 0-17,1 0 0,0 0-1,0 1 1,0 0 0,0 0 0,1 1 0,-1-1 0,2 1-1,-1 1 1,0-1 0,1 1 0,1 0 0,-8 14-1,4-5 27,0 1-1,1 1 0,1-1 0,1 1 0,-5 28 0,9-42-32,1 1-1,-1 0 1,1 0 0,0-1 0,0 1-1,0 0 1,1 0 0,0-1-1,-1 1 1,2 0 0,-1-1 0,1 1-1,-1-1 1,5 7 0,-2-5 36,0-1 1,0 1-1,1-1 1,0 0-1,1 0 1,-1 0 0,1-1-1,-1 0 1,11 6-1,-9-6-12,-3-1-20,0 0 1,0-1 0,0 0-1,1 0 1,-1 0-1,0 0 1,1-1 0,-1 0-1,1 1 1,-1-2-1,10 2 1,-1-2 20,-10 1-34,1-1 1,-1 0-1,0 0 1,1 0-1,-1 0 0,1-1 1,-1 1-1,0-1 1,1 0-1,4-2 1,11-18-191,-6 9 103,-11 11 79,1-1 1,-1 0 0,0 0-1,-1 1 1,1-1 0,0 0-1,0 0 1,-1-1 0,1 1-1,-1 0 1,0 0 0,0-1-1,0 1 1,1-4 0,3-11-19,-2 6-47,0-1 0,-1 0-1,2-19 1,-4 30 55,0-1 0,0 1 0,0-1 0,0 1 0,0-1 0,-1 1 0,1 0 0,-1-1 0,1 1 0,-1 0 0,1-1 0,-1 1 0,1 0 0,-1-1 0,0 1 0,0 0 0,0 0 0,0 0 0,-1-2 1,1 3 3,1-1 7,0 1 0,0 0-1,0 0 1,0 0-1,0 0 1,0 0 0,0 0-1,0 0 1,0 0-1,-1 0 1,1-1 0,0 1-1,0 0 1,0 0-1,0 0 1,0 0 0,0 0-1,0 0 1,0 0-1,0 0 1,-1 0 0,1 0-1,0 0 1,0 0-1,0 0 1,0 0 0,0 0-1,0 0 1,0 0-1,-1 0 1,1 0 0,0 0-1,0 0 1,0 0-1,0 0 1,0 0 0,0 0-1,0 0 1,0 0-1,-1 0 1,1 0 0,0 0-1,0 0 1,0 0-1,0 0 1,0 0 0,0 1-1,0-1 1,0 0-1,0 0 1,0 0 0,0 0-1,-1 0 1,1 0-1,0 0 1,0 1 0,-1 1-13,-1 0 0,1 0 0,0 0 0,0 0 1,0 0-1,0 1 0,0-1 0,0 0 0,0 1 1,1-1-1,-1 1 0,1-1 0,0 1 0,0 3 1,-2 10-36,-6 26 34,3-24 136,2 0 0,-2 33 0,9-23 35,-1-13-77,-1 3 0,-2-13-57,1-1 1,0 1 0,-1 0-1,2 0 1,-1-1 0,0 1-1,1-1 1,0 1-1,2 3 1,-2-4 42,0-1 0,0 1 0,0-1 1,2 8-1,-4-10-45,0 1 1,0-1-1,1 0 1,-1 1-1,1-1 1,0 0-1,-1 0 1,1 0-1,0 1 1,0-1 0,-1 0-1,1 0 1,0 0-1,0 0 1,0 0-1,0 0 1,0-1-1,1 1 1,1 1-1,9 8-2219,-10-8 522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74 3232,'-12'-24'1035,"11"24"-1022,1-1 1,0 1-1,0 0 1,0 0-1,0-1 1,-1 1 0,1 0-1,0-1 1,0 1-1,0 0 1,0-1 0,0 1-1,0 0 1,0 0-1,0-1 1,0 1 0,0 0-1,0-1 1,0 1-1,0 0 1,0-1 0,0 1-1,0 0 1,0-1-1,0 1 1,1 0-1,-1 0 1,0-1 0,0 1-1,1-1 1,11-18 365,-1 12 548,-10 6-862,0 0 0,0 0-1,0 0 1,0 0-1,0 0 1,0 0-1,0 0 1,0 1-1,1-1 1,-1 0-1,0 1 1,0-1 0,0 1-1,1-1 1,-1 1-1,0 0 1,1-1-1,-1 1 1,1 0-1,-1 0 1,0 0-1,1 0 1,-1 0-1,0 0 1,3 1 0,12-1 374,-9 0-329,-1 0 0,0 1 0,1 0 1,-1 0-1,0 0 0,0 1 0,0 0 1,11 5-1,23 9 142,-32-14-184,0 1 0,1 1 1,-2-1-1,1 1 0,12 9 0,-6-2 45,-10-7-71,1 0-1,0 0 1,0-1-1,0 0 1,12 6 0,-16-9-40,0 0 12,0 0 0,-1 0-1,1 1 1,0-1-1,-1 0 1,1 0-1,0 0 1,-1 0-1,1 1 1,-1-1 0,1 0-1,-1 1 1,1-1-1,0 0 1,-1 1-1,1-1 1,-1 1-1,0-1 1,1 0-1,-1 1 1,1-1 0,-1 1-1,0 0 1,1-1-1,-1 1 1,1 0-1,2 5 163,-3-5-165,0-1 1,1 0 0,-1 1-1,0-1 1,0 0-1,1 1 1,-1-1 0,0 1-1,0-1 1,0 0-1,1 1 1,-1-1 0,0 1-1,0-1 1,0 1-1,0-1 1,0 1 0,0-1-1,0 1 1,0-1-1,0 0 1,0 1 0,0-1-1,0 1 1,0-1 0,-1 1-1,1-1 1,0 0-1,-1 2 1,-17-1 256,1-1-122,-3-1-10,8 0-123,0 1-1,0 1 1,-17 2 0,12 2-48,13-3 12,0-1 0,0 0 0,0 0 0,0 0 0,0-1 0,0 1 0,-6-1 0,8 0 3,1 0-1,-1 0 1,1 1-1,-1-1 1,1 0-1,-1 1 1,1-1-1,-1 1 1,1-1-1,-1 1 1,1 0-1,-3 2 1,4-3 10,-1 0 1,1 1-1,-1-1 1,1 1-1,-1-1 1,1 1-1,-1 0 1,1-1-1,0 1 1,-1-1-1,1 1 1,0 0-1,0-1 1,-1 1-1,1 0 1,0-1-1,0 1 1,0 0-1,0-1 1,0 1-1,0 0 1,0-1-1,0 1 1,0 0-1,0 0 1,0-1-1,0 1 1,0 0-1,1-1 1,-1 1-1,1 0 1,8 16-178,-7-12 159,-2-3 25,1 0 1,-1 0-1,1 0 0,0 0 1,0 0-1,-1 0 1,1-1-1,0 1 0,1 0 1,-1-1-1,0 1 1,0-1-1,1 1 0,-1-1 1,1 1-1,-1-1 1,1 0-1,0 0 0,-1 0 1,1 0-1,3 2 1,4 1-4,-1 1 1,0 1 0,0 0-1,14 13 1,-22-19 10,0 0 1,1 1-1,-1-1 0,0 0 1,0 1-1,1-1 0,-1 0 1,0 1-1,0-1 0,0 0 1,0 1-1,1-1 0,-1 0 1,0 1-1,0-1 0,0 0 1,0 1-1,0-1 0,0 0 1,0 1-1,0-1 0,0 1 1,0-1-1,0 0 0,0 1 1,0-1-1,-1 0 0,1 1 1,0-1-1,0 0 0,0 1 1,0-1-1,-1 0 0,1 1 1,0-1-1,0 0 0,-1 0 1,1 1-1,0-1 0,0 0 1,-1 0-1,1 0 0,0 1 1,-1-1-1,1 0 0,-3 1 4,0 0-1,1-1 0,-1 1 0,0-1 1,1 0-1,-1 0 0,-3 0 0,-24 2 33,13 2-18,9-2-7,-1 0 0,0 0-1,0-1 1,-11 0-1,-103-1 300,123 0-316,0 0 0,0 0 0,0 0-1,-1 0 1,1 0 0,0 0 0,0 0 0,0 0 0,0 0 0,0 0 0,0 0 0,0 0-1,0 0 1,0 0 0,0 0 0,0 0 0,-1 0 0,1 0 0,0 0 0,0 0-1,0 0 1,0 0 0,0 0 0,0 0 0,0 0 0,0 0 0,0 0 0,0 0-1,0 0 1,0 0 0,0-1 0,0 1 0,0 0 0,-1 0 0,1 0 0,0 0-1,0 0 1,0 0 0,0 0 0,0 0 0,0 0 0,0 0 0,0 0 0,0 0-1,0-1 1,0 1 0,0 0 0,0 0 0,0 0 0,0 0 0,0 0 0,0 0-1,0 0 1,0 0 0,0 0 0,0 0 0,3-9-516,8 4-1444,-8 4 1522,23-11-1257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500 145 4640,'0'0'1504,"0"-3"-912,0-4-363,1 4-99,-1 0-1,0-1 0,0 1 0,0 0 0,0 0 0,-1 0 0,1-1 1,-2-3-1,-13-34 799,14 39-892,0 0 0,0 0 0,-1 0 1,1 0-1,-1 1 0,1-1 0,-1 0 0,0 1 0,0-1 1,0 1-1,0-1 0,0 1 0,0 0 0,0 0 1,0 0-1,-4-1 0,-1-2 21,-11-5 89,14 6-138,0 1 0,0-1 1,0 1-1,0 0 0,-1 1 1,1-1-1,0 1 0,-1 0 1,-8-1-1,-10 1-73,20 1 61,1 0 1,-1-1-1,0 1 1,0 1-1,0-1 1,0 0 0,0 1-1,0-1 1,0 1-1,1 0 1,-1 0-1,0 0 1,0 0-1,1 1 1,-1-1-1,1 1 1,-4 2-1,-4 2-41,6-4 29,1 0 0,0-1 1,0 2-1,0-1 0,0 0 0,0 1 1,1-1-1,-1 1 0,-3 4 0,-16 26 67,-22 44 0,5 12 151,16-33-154,-18 55-21,15-39 128,22-59-129,1 0 0,0 0 0,-2 26 1,4-26-27,-1-1 0,0 0 1,-1 0-1,-5 16 0,-3-3 70,8-20-50,1 1 1,-1 0 0,1-1 0,0 1-1,1 0 1,-1 0 0,1 0 0,0 8-1,1 41-20,0-55 4,0 1-1,0-1 1,-1 0-1,1 0 1,0 1-1,0-1 1,0 0-1,0 1 1,1-1-1,-1 0 1,0 0-1,0 1 1,0-1-1,0 0 1,0 1-1,0-1 1,0 0-1,0 0 1,1 1-1,-1-1 1,0 0-1,0 0 1,0 0-1,1 1 1,-1-1-1,3 3 18,1-1-1,-1 0 1,1 0-1,-1 0 1,1 0-1,0 0 1,-1-1-1,1 1 1,0-1-1,4 1 1,3 0 69,-1-1 0,20 1 0,99-2 619,-123 0-868,1 0 0,-1-1 0,0 0 0,1 0 0,-1 0-1,0-1 1,12-5 0,-8 4-826,-1-1-1,14-2 1,18 4-844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5312,'0'0'2400,"14"0"-2080,15 0 384,-15 0-448,29 0 480,14 0-448,-14 0 0,14 15-160,0-15 256,-14 0-192,14 14-3072,-14-14 1568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15 343 4800,'-14'29'2176,"28"-15"-1888,-14 0 352,0 1-416,15-15 320,-1 14-288,14-14 64,-13 14-192,13-14 224,1 0-224,-1 0 96,-14 0-128</inkml:trace>
  <inkml:trace contextRef="#ctx0" brushRef="#br0" timeOffset="1">286 29 6304,'-28'-28'2848,"14"28"-1888,28 14-5600,0 0 2528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3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1312,'6'-7'219,"-4"5"-181,0 0-1,0 0 1,0 0 0,0 0 0,0 1 0,0-1 0,1 0 0,-1 1-1,4-2 1,49-11-112,-49 12 96,1 1 0,0 1 1,0-1-1,7 1 1,19-1 345,-15-2-220,9-1 79,42-1 0,-39 5-161,2 1 125,34-4 0,386-35 967,-345 30-860,19-11-132,17 10-76,-3-1-42,211-11-3,-248 16-116,202-9 28,5 26 22,-135 0-17,163-8 65,-261 0 37,191 4 101,661-8-15,-360 0-12,-136 12-239,-291-7 159,-57-2-27,251 6-24,-11-2-5,-3 0 70,-296-7-61,640-14 101,81 2-112,7 36-165,-484-22 163,-26 1-81,-112 1 48,276 1 544,136-29-546,-403 21-88,272-10-113,-292 6 206,289-17 11,-239 9 30,148-11 40,589-45-176,-596 45-103,-264 24 590,-36 2-214,-1 0 1,20-3 0,-13-3-14,-15 5-114,0 0-1,0 0 0,1 0 1,-1 0-1,0 1 0,5-1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3488,'-1'-1'115,"0"1"0,1 0 0,-1 0 0,0 0 1,0 0-1,0 0 0,1 1 0,-1-1 0,0 0 0,0 0 0,1 0 1,-1 1-1,0-1 0,-1 1 0,1 8 1217,1-9-1325,0 0 8,0 1 0,0-1 0,0 0 0,0 0-1,0 0 1,0 0 0,0 0 0,0 0 0,0 0-1,0 0 1,0 0 0,0 0 0,0 0-1,0 1 1,0-1 0,0 0 0,0 0 0,0 0-1,0 0 1,0 0 0,0 0 0,0 0-1,0 0 1,-1 0 0,1 0 0,0 0 0,0 0-1,0 0 1,0 1 0,0-1 0,0 0 0,0 0-1,0 0 1,0 0 0,0 0 0,0 0-1,0 0 1,0 0 0,0 0 0,-1 0 0,1 0-1,0 0 1,0 0 0,0 0 0,0 0-1,0 0 1,0 0 0,0 0 0,0 0 0,0 0-1,0 0 1,0 0 0,0 0 0,-1 0 0,1 0-1,0 0 1,0 0 26,-1 0 1,1 0-1,-1 0 0,1 0 0,-1 0 1,1 0-1,0 0 0,-1 0 1,1 0-1,-1 0 0,1 0 0,-1 0 1,1 1-1,0-1 0,-1 0 0,1 0 1,-1 1-1,1-1 0,0 0 0,-1 0 1,1 1-1,0-1 0,0 0 1,-1 1-1,1-1 0,0 0 0,-1 1 1,1-1-1,0 1 0,0-1 0,0 0 1,0 1-1,-1-1 0,1 1 1,0-1-1,0 1 0,0-1 0,0 1 1,0-1-1,0 0 0,0 2 0,0 0 1554,3 0-859,6 8-192,-8-10-493,-1 1 0,1-1 0,-1 0 0,1 1 0,-1-1 0,1 0 1,0 1-1,-1-1 0,1 0 0,0 0 0,-1 0 0,1 0 0,-1 1 0,1-1 0,0 0 0,-1 0 0,1 0 0,0 0 1,-1-1-1,1 1 0,1 0 0,2-1 100,377 1 2809,-381 0-3074,0 0 0,1-1 1,-1 1-1,0-1 0,0 1 1,1 0-1,-1-1 1,0 1-1,0-1 0,0 1 1,0 0-1,0-1 1,0 1-1,0-1 0,0 1 1,1-1-1,-1 1 0,-1-1 1,1 1-1,0-1 1,0 1-1,0 0 0,0-1 1,0 1-1,0-1 1,0 1-1,-1-1 0,1 1 1,0 0-1,0-1 1,-1 1-1,1-1 0,-12 1-4174,-2 0 1334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175 194 3072,'-6'-9'362,"4"6"-262,1 0 0,-1 0 1,1 0-1,-1 0 0,1 0 1,0 0-1,0 0 0,1 0 1,-2-4-1,1 1-52,-3-8 333,1 1 0,1-1 0,0 1-1,1-17 1,1 21-43,1 6-223,-1 0 0,0-1 1,0 1-1,0 0 0,0 0 0,0 0 0,-1 0 1,1 0-1,-1 0 0,-1-4 0,-9-6 467,11 14-541,-1 0 1,1 0-1,-1 0 1,1 0-1,0 0 1,-1 0-1,1 0 1,0 0-1,0 0 1,0 0-1,0 0 1,0 0 0,0 2-1,0 7 44,-1-1 0,-1 1 0,-2 10 1,-2 13 186,2-5-124,2-6 104,-11 43-1,-53 131 1173,63-187-1346,0 0 1,0 0-1,1 0 1,0 1-1,0-1 1,1 13-1,1-20-56,-1 0-1,1 0 1,0 0-1,0-1 1,-1 1-1,1 0 1,-1 0-1,0 0 1,0 0-1,-1 3 1,-2 6 184,5-6-70,1 0 1,0-1 0,0 1-1,4 6 1,-4-10-127,-1 0 1,1-1 0,-1 1-1,1-1 1,-1 0 0,1 1-1,-1-1 1,1 0 0,0 0 0,-1 0-1,1 0 1,2-1 0,6 1-108,151 0 71,-148 0 88,0 1 1,-1 1 0,13 3-1,-11-2 106,0-1 0,0 0 0,15-1 0,8 0 82,-15 0-1279,0-1 0,39-4 0,-55 2 650,0 0 1,-1 0-1,1 0 0,7-4 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5472,'43'-15'2496,"-15"15"-2176,-14 0 256,15 0-384,-29 29 64,14-15-160,-28 29 512,-15 0-352,-13 14 32,-1 0-160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4576,'-36'0'1450,"36"0"-1437,0 0 0,0 0-1,-1 0 1,1 0-1,0 0 1,-1 0-1,1 0 1,0 0-1,0 0 1,-1 1 0,1-1-1,0 0 1,0 0-1,-1 0 1,1 0-1,0 0 1,0 0 0,-1 0-1,1 1 1,0-1-1,0 0 1,-1 0-1,1 0 1,0 1-1,0-1 1,0 0 0,0 0-1,-1 1 1,1-1-1,0 0 1,0 0-1,0 1 1,0-1-1,0 0 1,0 0 0,0 1-1,0-1 1,0 0-1,0 0 1,0 1-1,0-1 1,0 0-1,0 1 1,0-1 0,0 0-1,0 0 1,0 1-1,0-1 1,0 0-1,0 0 1,0 1-1,0-1 1,1 0 0,-1 0-1,0 1 1,0-1-1,0 0 1,0 0-1,1 0 1,-1 1-1,1-1 1,-1 0 78,1 1-74,0-1-1,0 1 1,1-1 0,-1 1 0,0-1-1,1 0 1,-1 0 0,0 1 0,1-1 0,-1 0-1,1 0 1,2-1 0,4 1-22,130-1 97,136 2 776,-277 1-671,0 2-143,-1 0-35,1-1 0,0 0 1,-1 0-1,-5 4 0,5-4-14,-1 0 0,1 0 0,0 0 0,0 1 0,0-1 0,0 1 1,1 0-1,0 0 0,-6 8 0,4-3 55,0 0 0,0 1 0,1-1 1,-4 16-1,-16 51-30,11-38-197,2 1 1,-10 62-1,18-73 157,3-21 37,0 1 0,-1-1 0,0 1 0,-1-1 0,1 1 0,-1-1 1,-1 0-1,1 1 0,-1-1 0,-1-1 0,1 1 0,-6 6 0,6-8 19,0-1-1,0 0 1,-1 0 0,1-1 0,-1 1 0,0-1 0,-6 4-1,7-5-14,0-1 0,0 0 0,0 0-1,0 0 1,0 0 0,0 0 0,0-1-1,0 0 1,0 1 0,0-1 0,0 0-1,0 0 1,0 0 0,0-1 0,-3 0-1,-2-1 17,0 0-1,1 0 0,-1 0 0,0-1 0,1-1 1,0 1-1,0-1 0,-7-5 0,3 1 6,0-1 0,0 0 0,1 0 0,1-1-1,-1 0 1,-11-18 0,1 1-1,-15-22 126,-48-87 0,78 127-164,3 6-7,1 0-1,-1-1 1,1 1-1,-1-1 1,1 1 0,0-1-1,1 1 1,-1-1-1,0 0 1,1 1-1,0-1 1,0-4 0,0-2 34,-1 6-21,1 0 0,-1-1-1,1 1 1,0 0-1,1-1 1,-1 1-1,1 0 1,2-7 0,9-3 13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4736,'-14'15'2144,"14"-1"-1184,14 0-256,1-14-544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14 4320,'0'0'1392,"3"0"-848,-3 0-533,0 0 0,0 0 1,1 0-1,-1 1 0,0-1 1,0 0-1,0 0 0,0 0 0,1 0 1,-1 0-1,0 0 0,0 0 1,0 0-1,0 0 0,1 0 0,-1 0 1,0 0-1,0 1 0,0-1 1,0 0-1,0 0 0,0 0 0,1 0 1,-1 0-1,0 1 0,0-1 1,0 0-1,0 0 0,0 0 0,0 0 1,0 1-1,0-1 0,0 0 1,0 0-1,0 0 0,0 0 0,0 1 1,0-1-1,0 0 0,0 0 1,0 0-1,0 1 0,0-1 0,-5 14 454,-18 25 184,14-24-558,-75 142 618,73-130-635,-2-2 0,-1 1-1,-1-2 1,-34 43-1,13-27-110,34-36 24,-7 7 122,-16 16 0,23-25-70,0-1 1,1 1 0,-1 0-1,-1-1 1,1 0 0,0 1 0,0-1-1,0 0 1,-1 0 0,1 0-1,-1 0 1,1-1 0,0 1-1,-5 0 1,7-1-38,-1 0 0,1 0 0,0 0 0,0 0-1,0 0 1,0 0 0,0 0 0,0 0 0,-1 0 0,1 0 0,0 0 0,0 0-1,0 0 1,0 0 0,0-1 0,0 1 0,0 0 0,-1 0 0,1 0 0,0 0-1,0 0 1,0 0 0,0 0 0,0 0 0,0 0 0,0-1 0,0 1 0,0 0-1,0 0 1,0 0 0,0 0 0,0 0 0,0 0 0,0 0 0,0-1 0,-1 1-1,1 0 1,0 0 0,0 0 0,1 0 0,-1 0 0,0 0 0,0-1 0,0 1-1,0 0 1,0 0 0,0 0 0,0 0 0,0 0 0,0 0 0,0 0 0,0-1-1,0 1 1,1-5-5,-1-1-1,1 1 0,0 0 0,0 0 1,1-1-1,-1 1 0,1 0 0,1 0 1,2-5-1,22-42 31,41-60-1,34-33 182,-91 129-327,1 0 0,22-23 0,-13 13-167,-15 19 186,0-1 0,10-8 0,-14 14 92,0 1 0,-1-1 0,1 1 0,0 0 1,0 0-1,0 0 0,0 0 0,0 0 0,0 0 0,0 0 0,1 1 1,-1-1-1,0 1 0,5-1 0,-3 4 403,-1 0-334,0 1 1,0-1 0,-1 1 0,0 0-1,0 0 1,0 0 0,0 0-1,0 0 1,-1 0 0,0 1-1,0-1 1,0 0 0,0 6 0,1 10 99,-3 36 1,1-22-11,0 246 1177,0-267-1077,5 24 0,-1-1 26,-8-14-169,1-13-83,1 20-3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4384,'0'0'2016,"29"14"-1760,0-14 352,-15 14-384,14-14 192,-13 0-256,13 0 416,1 15-320</inkml:trace>
  <inkml:trace contextRef="#ctx0" brushRef="#br0" timeOffset="1">58 29 5408,'-15'-15'3264,"30"15"-3104,13 0-64,1-14-64,13 14 512,-13 0-288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5216,'0'0'2368,"14"0"-2048,0 0 96,1 0-288,27 0 384,-13 0-288,28 0 224,-14 0-224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4320,'28'0'1952,"43"0"-1696,-42 0 128,0 0-256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3808,'-3'4'140,"1"-1"1,-1 0 0,0 1-1,1-1 1,0 1-1,-1 0 1,1 0-1,1 0 1,-1 0-1,1 0 1,-1 0-1,0 8 1,1 1 23,0 0 0,2 25-1,0-23 67,-1 1 0,-2 20 0,-1-18-84,-1 9 103,-1 40 1,5-43-110,1-16-86,0 0 1,-1 1-1,0-1 1,-1 0-1,0 0 1,0 0 0,-3 9-1,-15 13 506,9-1-144,6-22-271,0 1 0,-1-1 0,0-1 0,0 1-1,-12 10 1,-9-7 346,11-1-318,13-8-145,-1 1 1,1 0-1,-1-1 1,0 1-1,1-1 0,-1 0 1,0 0-1,0 0 1,0 0-1,0-1 0,0 1 1,0-1-1,-3 1 1,-1-2-73,1 1 1,-1-1-1,1-1 1,-1 1 0,-10-5-1,12 5-37,-12-2-217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4800,'0'-14'2176,"14"14"-1632,-14 14-32,14 0-288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2656,'-23'0'837,"22"0"-828,1 0 0,0 0 0,0 0 0,-1 0-1,1 0 1,0 0 0,0 0 0,-1 0 0,1 0 0,0 0-1,0 0 1,-1 0 0,1 0 0,0 0 0,0 1 0,0-1 0,-1 0-1,1 0 1,0 0 0,0 0 0,0 0 0,-1 0 0,1 1-1,0-1 1,0 0 0,0 0 0,0 0 0,-1 1 0,1-1-1,0 0 1,0 0 0,0 0 0,0 1 0,0-1 0,0 0 0,0 0-1,-1 1 1,-6 12 115,2-6 125,1 0 0,1 0 0,-6 14 0,7-17-164,0 2 29,0 1 0,0-1 0,1 1-1,0-1 1,-1 12 0,2-10-67,-1 1 0,0-2 0,0 1 0,-3 9 0,2-8-24,0-1 1,1 1-1,0 0 1,0 10-1,1 38 164,0-55-164,0 0 0,0 1 0,0-1 0,0 0 0,1 1 0,-1-1 0,1 0 0,-1 1 0,1-1 0,0 0 0,0 0 0,0 0 0,0 0 0,0 0 0,3 3 0,-4-5-8,1 1 0,-1-1 0,1 0 0,-1 1 0,1-1 0,-1 0 0,1 0 0,-1 1 0,1-1 0,0 0 0,-1 0 0,1 0 0,-1 0 0,1 0 0,0 0 0,-1 1-1,1-2 1,-1 1 0,1 0 0,0 0 0,-1 0 0,1 0 0,0 0 0,1-1 47,1 1-30,0 0 0,-1 0 0,1 0 0,-1 0 0,1-1 0,0 1 0,-1-1 0,1 0 0,-1 0 0,3-1 0,0-1 27,0 0 0,-1-1 1,0 0-1,5-5 0,-7 7-35,6-6 26,0 1-42,0-1 0,7-10 0,-13 16-25,-1-1-1,1 0 1,0 1-1,-1-1 0,0 0 1,1 0-1,-1 0 1,0 0-1,0 0 0,-1 0 1,1 0-1,-1-5 0,0-2 104,3 20 95,11 30 166,-12-36-305,0-1 0,0 1 0,0-1 0,0 0 0,0 0 0,1 0 0,-1 0 0,1-1 0,0 1 0,4 2 0,1 2 40,-5-4-49,0 0 0,1 0 1,-1-1-1,1 1 0,-1-1 1,1 0-1,0 0 0,0 0 1,-1 0-1,1-1 0,7 2 0,-1-2 27,1 1-1,-1-2 1,13 0-1,-10 0 18,-8 0-40,0-1-1,0 1 0,0-1 0,0-1 0,0 1 0,0-1 1,0 0-1,0 0 0,0 0 0,-1-1 0,1 1 0,-1-1 1,0 0-1,0-1 0,0 1 0,0-1 0,0 1 0,-1-1 1,0 0-1,0-1 0,0 1 0,0 0 0,0-1 0,-1 0 1,0 1-1,0-1 0,0 0 0,-1 0 0,0 0 0,0 0 1,1-9-1,-2 11-41,0 1 0,0-1 0,1 0 0,-1 0 0,1 0 0,0 0 0,-1 0 0,4-5 0,1-6 7,-4 6 14,0 0-1,-1 0 1,0-12 0,0 10-170,0 7-480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51 4480,'-46'-47'3605,"45"47"-3541,1-1 0,-1 1 0,1 0 0,-1-1 0,0 1 0,1 0 0,-1-1 0,0 1 0,1 0 0,-1 0 0,0-1 0,1 1 0,-1 0 0,0 0 0,1 0 0,-1 0 0,0 0 0,1 0 0,-1 0 0,0 0 0,0 1 0,1-1 0,-2 0-1,0 1 189,-10-2 163,9 1-307,-1 0-1,0 0 1,1 0-1,-1 0 1,1 1-1,-8 1 1,0 12 201,-2-5-193,10-7-98,-1 0 1,1 0 0,0 0-1,0 0 1,1 1-1,-1-1 1,0 1-1,-4 5 1,-23 39 221,30-46-227,-1 0-1,1 1 1,0-1 0,0 0 0,-1 0 0,1 1 0,0-1 0,0 0-1,0 0 1,0 1 0,0-1 0,0 0 0,1 0 0,-1 1 0,0-1-1,1 0 1,0 2 0,10 17 82,-9-18-69,1 2 19,-1 0 0,1 0 0,0 0 1,0-1-1,4 4 0,-5-6-18,0 0-1,-1 0 0,1 0 1,0 0-1,0 0 0,0 0 1,0-1-1,0 1 0,0 0 1,0-1-1,0 0 0,0 1 1,0-1-1,2 0 0,56 0 604,-57 0-607,0 0 0,0 0 1,1-1-1,-1 1 1,0-1-1,0 0 0,0 1 1,0-1-1,0-1 0,0 1 1,-1 0-1,1-1 1,0 1-1,2-3 0,-3 2-11,0 1-6,-1 0 0,0 0 0,1 0-1,-1 0 1,0 0 0,0-1 0,0 1 0,0-1-1,0 1 1,0-1 0,0 1 0,0-3 0,6-7 46,-5 10-41,-1 1-9,-1 0-1,0-1 1,1 1-1,-1 0 0,0 0 1,1 0-1,-1 0 0,0 0 1,0-1-1,1 1 0,-1 0 1,0 0-1,0 0 1,1-1-1,-1 1 0,0 0 1,0 0-1,0-1 0,0 1 1,1 0-1,-1-1 0,0 1 1,0 0-1,0-1 1,0 1-1,0-1 0,0-2 12,-1 0-1,0 0 1,0 0-1,0 0 0,-3-4 1,3 4-6,-1 1 0,0-1 0,0 0 1,0 1-1,0-1 0,0 1 0,0 0 0,-4-4 1,5 6-28,0-1 0,-1 0 0,1 0 1,0 0-1,1 0 0,-1 0 0,0 0 1,0 0-1,0 0 0,1 0 0,-1-1 1,0 1-1,1 0 0,-1 0 0,1-1 1,-1 1-1,1 0 0,0 0 1,0-1-1,0 1 0,-1 0 0,2-3 1,-1-13-253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3488,'0'2'102,"0"-1"-1,0 1 1,1-1-1,-1 0 1,0 1 0,1-1-1,-1 1 1,1-1 0,-1 1-1,1-1 1,0 0-1,-1 0 1,1 1 0,0-1-1,0 0 1,0 0 0,2 2-1,-1 0 262,1-6-86,19-11 401,-1 2-476,3-3-107,-17 12-61,0-1 0,0 0 0,0-1 0,-1 0 1,0 0-1,0 0 0,7-8 0,18-25 78,7 2-32,-27 21-43,-1 0 0,15-29 1,13-37 95,-34 72-111,6-13-30,1 1 1,2 1-1,0 0 1,25-30-1,-30 40 35,27-37 170,-23 25-90,-11 21-30,-1 5-54,-1 5 10,-25 89 287,19-73-238,-6 40 0,7-29 5,4-28-3,2 1 1,-1 0-1,1 10 1,0-5 302,2-5-119,4-12-65,1-1-82,-5 3-112,0 0 0,-1 0 0,1-1 0,0 1 0,0 0 0,-1-1 0,1 0 0,0 1 0,-1-1 0,0 0 1,1 0-1,-1 0 0,1-3 0,10-30-365,-5 10-44,36-89-283,-40 105 685,0 1-1,-1 0 0,0-1 0,0 1 0,-1-1 1,0 0-1,0 0 0,-1-10 0,0 13 243,0 15-85,0 4-23,0 1-53,0 0 11,-3 27 1,0-26-9,-1 13 105,14 55 348,-10-23 175,0-32-404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58 4480,'1'-2'399,"-1"2"-344,0-1 1,0 0-1,0 1 1,0-1-1,0 1 0,0-1 1,0 0-1,0 1 0,0-1 1,0 1-1,0-1 1,0 0-1,0 1 0,0-1 1,0 1-1,-1-1 1,1 0-1,0 1 0,0-1 1,-1 1-1,1-1 0,0 1 1,-1-1-1,1 1 1,0-1-1,-1 1 0,1 0 1,-2-2-1,-19-17 345,7 12 304,13 7-664,0-1 9,0 0-1,0 0 1,0 0 0,0 0 0,0 0-1,0 0 1,0 1 0,0-1 0,0 0-1,0 1 1,0-1 0,-1 1 0,1-1-1,0 1 1,0-1 0,-1 1 0,1 0-1,0 0 1,-1 0 0,1 0 0,0 0-1,-1 0 1,1 0 0,-1 0 0,-10 0 168,7 0-184,0-1-1,1 1 1,-1 0-1,0 1 1,0-1-1,1 1 0,-1 0 1,0 0-1,1 0 1,-1 1-1,1 0 0,-1 0 1,1 0-1,-5 3 1,-1 3-63,1 0 0,0 0 1,0 1-1,1 0 1,0 1-1,1-1 0,0 2 1,-7 12-1,13-19 40,0-1 0,0 1 0,0 0 0,1 0 0,-1-1 0,1 1 0,0 6 0,0-10-10,0 6 31,0 12 89,0 1 0,1 0 1,1-1-1,1 0 0,6 22 0,-6-30-229,0-1 1,1 1-1,0-1 1,0 0-1,1 0 1,0 0-1,1 0 0,0-1 1,1 0-1,-1 0 1,1-1-1,1 0 1,12 9-1,6-2-1192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5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4992,'0'-14'2240,"42"14"-1952,1 0 576,-14 14-544,28-14 224,0 0-320,0 14 352,-14-14-320,0 15-4000,-15-1 2048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4992,'0'0'2240,"15"-14"-1952,-1 14 768,0 0-640,0 0 416,15 0-512,-1-15 64,15 15-256,-14 0 288,14 0-224,-1 0 160,-13 15-192,-15-15 224,15 0-256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151 131 3904,'-12'-24'1253,"10"15"-762,2 6-420,-1 0 57,1 1 0,0-1 1,0 1-1,0-1 0,0 0 1,0 1-1,0-1 0,1 1 1,-1-1-1,2-4 0,13 3 592,-1-1-426,0 1-1,17-2 0,-14 3-180,1 0 17,0 0-1,29 0 1,274 3 659,-309 0-666,0-2 0,23-4 0,1 0 313,-59-6-313,12 10-185,-1 1-1,1 0 1,0 1-1,0 0 1,0 0-1,-18 4 1,25-3 41,0 1 0,0-1 1,0 1-1,1-1 1,-1 1-1,0 0 1,1 1-1,-1-1 0,1 0 1,0 1-1,0 0 1,0 0-1,-5 6 0,-2 4-146,1 1-1,-10 19 0,9-15 26,1 0 45,2 0-1,0 0 0,-8 30 0,8-24 25,-33 131 41,18-68 70,5-17-97,8 4 32,5-57 101,-1 0 0,0 0 0,-1 0 0,-1 0 0,-1-1 0,0 0 0,-16 21 0,20-31-21,-1-1-1,0 0 1,-1-1 0,1 1-1,-1-1 1,0 0-1,0-1 1,0 1-1,-1-1 1,1-1 0,-13 5-1,-2 1 69,8-4-74,-1-1-1,0 0 0,1-1 0,-1-1 0,-27 0 1,35-1-52,1-1 0,-1 0 1,1 0-1,-1 0 0,-7-3 1,9 3-3,0-1 0,-1 1 0,1 0 0,0 1 0,-6-1 0,10 1 1,-1 0-1,1 0 0,-1 0 0,1 0 1,-1 0-1,1 1 0,-1-1 0,1 0 1,-1 0-1,1-1 0,-1 1 0,1 0 1,-1 0-1,1 0 0,-1 0 0,1 0 1,-1 0-1,1-1 0,-1 1 1,1 0-1,-1 0 0,1-1 0,-1 1 1,1 0-1,0-1 0,-1 1 0,1-1 1,0 1-1,-1 0 0,1-1 0,0 1 1,-1-1-1,-3-5-128,4 6 128,0 0 1,0-1-1,0 1 0,0 0 0,0 0 1,0 0-1,0 0 0,0 0 0,0 0 1,0 0-1,0-1 0,0 1 1,0 0-1,0 0 0,0 0 0,-1 0 1,1 0-1,0 0 0,0 0 0,0 0 1,0 0-1,0-1 0,0 1 1,0 0-1,0 0 0,-1 0 0,1 0 1,0 0-1,0 0 0,0 0 1,0 0-1,0 0 0,0 0 0,-1 0 1,1 0-1,0 0 0,0 0 0,0 0 1,0 0-1,0 0 0,0 0 1,0 0-1,-1 0 0,1 0 0,0 0 1,0 0-1,0 1 0,0-1 0,0 0 1,0 0-1,0 0 0,-1 0 1,1 0-1,0 0 0,0 0 0,0 0 1,0 0-1,0 1 0,0-1 0,0 0 1,0 0-1,0 0 0,0 0 1,0 0-1,0 0 0,0 0 0,0 1 1,0-1-1,0 0-5,0 1 0,0-1 0,0 1 0,1 0 0,-1-1 0,0 1 0,0-1 0,1 1 1,-1-1-1,0 0 0,1 1 0,-1-1 0,1 1 0,-1-1 0,0 0 0,1 1 0,-1-1 0,1 0 0,-1 1 0,2-1 0,17 5-174,121 21 212,-108-20 113,-1-2 0,37 1 1,69-5 199,-67 0-194,-64-1-86,0 1 1,0-1-1,0 0 1,0 0-1,8-3 1,1 0-220,11-1-997,-24 4 1069,0 0 0,-1 0 0,1 1 0,0-1 0,-1-1 0,1 1 0,-1 0 0,0 0 0,2-2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16 4576,'-24'-12'1450,"23"12"-1408,1 0 0,-1-1-1,0 1 1,0 0-1,1 0 1,-1-1-1,0 1 1,0 0-1,1 0 1,-1 0-1,0 0 1,0 0-1,-1 0 1,-18 0 148,-6-1 1136,-47 4 0,69-2-1276,0 1 0,1-1-1,-1 1 1,0-1 0,1 1-1,-1 0 1,1 0 0,0 1-1,-1-1 1,-2 4 0,-14 8 102,14-10-124,3-2-14,0-1 0,0 1 1,0 0-1,0 1 0,0-1 1,1 0-1,-4 4 0,5-4-10,0 1-1,-1-1 0,1 0 1,1 1-1,-1-1 1,0 1-1,1-1 1,-1 1-1,1-1 0,0 1 1,0-1-1,0 5 1,-1-1 32,1 0 0,0 1 0,1-1 0,-1 0 0,1 0 0,0 0 0,1 0 0,0 0 1,0 0-1,0 0 0,0 0 0,5 7 0,5 2 121,0-1 0,24 21 0,-15-14 12,-13-13-118,0-1 1,1-1-1,0 0 1,0 0-1,1 0 1,-1-1-1,1-1 0,0 1 1,1-2-1,-1 1 1,1-2-1,-1 1 1,23 1-1,-25-3-28,1 0 0,0-1 0,-1 0 0,1-1 0,0 0 0,-1 0-1,14-4 1,-4-2 57,0 0-1,21-11 0,-30 14-31,0-1 0,14-10 0,-20 12-31,1 0-1,-1 0 1,0 0 0,-1-1-1,1 1 1,0-1-1,-1 1 1,3-6 0,-3 3-9,1 1 0,-1-1 0,0 0 0,0 0 0,-1 1 0,0-1 0,0 0 1,0 0-1,-1 0 0,0-1 0,0 1 0,0 0 0,-1 0 0,0 0 1,0 0-1,0 0 0,-1 1 0,0-1 0,0 0 0,-3-5 0,-4-6-71,-1 1 0,0 0 0,-1 1 1,-16-18-1,26 31 57,0 1 0,0 0 1,0-1-1,-1 1 0,1 0 1,0 0-1,-1 0 1,1 0-1,-1 0 0,1 0 1,-1 1-1,1-1 0,-1 0 1,1 1-1,-1-1 1,0 1-1,-2-1 0,1 1 76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3808,'0'-1'116,"0"-1"1,0 1-1,0-1 1,0 1-1,1-1 1,-1 1-1,1-1 0,-1 1 1,1 0-1,-1-1 1,1 1-1,0 0 1,0-1-1,-1 1 0,1 0 1,0 0-1,2-2 1,-2 3-47,-1-1 0,1 1 0,-1 0 1,1-1-1,-1 1 0,1 0 0,-1 0 0,1-1 0,-1 1 1,1 0-1,-1 0 0,1 0 0,-1 0 0,1-1 0,-1 1 1,1 0-1,-1 0 0,1 0 0,0 0 0,-1 1 0,1-1 1,-1 0-1,1 0 0,-1 0 0,2 1 437,-3-1-502,1 0 0,-1 0 0,1 0-1,-1 0 1,1 0 0,0 0 0,-1 0 0,1 0 0,-1 0 0,1 0-1,-1 1 1,1-1 0,0 0 0,-1 0 0,1 1 0,0-1 0,-1 0-1,1 1 1,0-1 0,-1 0 0,1 1 0,0-1 0,-1 0 0,1 1-1,0-1 1,0 0 0,0 1 0,-1-1 0,1 1 0,-2 17 144,0-3 31,-9 6 81,1-2 74,2 1-1,0 0 1,-7 31 0,1 32 422,13-79-709,1-1 1,0 1-1,0 0 1,0-1-1,0 1 1,0 0-1,1-1 1,0 1-1,0 0 1,0-1-1,0 1 1,2 3-1,-2-4 14,0-1-1,1 1 0,-1-1 1,1 0-1,-1 0 1,1 1-1,0-1 1,0 0-1,0 0 1,0-1-1,0 1 0,0 0 1,1-1-1,-1 1 1,1-1-1,3 2 1,2-2-13,0 1 0,1-2 1,0 1-1,-1-1 0,1 0 1,-1-1-1,16-2 0,-9-1-23,-9 2-20,0 0-1,-1 0 0,1 1 1,0 0-1,0 0 1,0 1-1,1-1 0,-1 1 1,0 1-1,0-1 1,10 3-1,3 7 48,-6-7 21,-11-3-50,0 1 0,0-1 0,0 1-1,0-1 1,0 1 0,0 0 0,0 0 0,0 0 0,0 0-1,3 3 1,-4-4-2,-1 1 1,0-1-1,1 0 0,-1 1 0,0-1 0,1 0 1,-1 1-1,0-1 0,0 1 0,1-1 0,-1 1 1,0-1-1,0 0 0,0 1 0,0-1 0,0 1 1,0-1-1,0 1 0,0-1 0,0 1 0,0-1 1,0 1-1,0-1 0,0 1 0,0-1 0,0 1 0,-1 6-541,1 5 109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144 114 3968,'0'-40'2181,"0"40"-2167,0 0 0,0 0 0,0-1 0,0 1-1,0 0 1,0 0 0,0 0 0,0 0 0,0 0 0,0 0-1,0 0 1,0 0 0,0 0 0,0 0 0,0 0 0,0-1 0,0 1-1,0 0 1,0 0 0,0 0 0,0 0 0,0 0 0,0 0-1,0 0 1,1 0 0,-1 0 0,0 0 0,0 0 0,0 0 0,0 0-1,0 0 1,0-1 0,0 1 0,0 0 0,0 0 0,0 0 0,0 0-1,0 0 1,0 0 0,0 0 0,1 0 0,-1 0 0,0 0-1,0 0 1,0 0 0,0 0 0,0 0 0,0 0 0,0 0 0,0 0-1,0 0 1,0 0 0,0 0 0,0 0 0,1 0 0,-1 0-1,0 0 1,0 1 0,0-1 0,0 0-1,1 0 1,-1 0 0,0 0 0,0 0-1,0 0 1,0 0 0,1 0 0,-1 0-1,0 0 1,0 0 0,0 0 0,1 0-1,-1 0 1,0 0 0,0 0 0,0 0-1,0 0 1,1 0 0,-1 0 0,0 0-1,0-1 1,0 1 0,0 0 0,1 0-1,-1 0 1,0 0 0,0 0 0,0 0-1,0-1 1,0 1 0,0 0 0,1 0-1,-1 0 1,0 0 0,0 0-1,0-1 1,0 1 0,0 0 0,0 0-1,0 0 1,0 0 0,0-1 0,0 1-1,0 0 1,-6-9 510,5 9-500,1 0 0,0 0 0,0 0 0,-1-1 0,1 1 0,0 0 0,-1-1-1,1 1 1,0 0 0,0-1 0,0 1 0,-1 0 0,1-1 0,0 1 0,0 0-1,0-1 1,0 1 0,0-1 0,0 1 0,0 0 0,0-1 0,0 1 0,0-1-1,0 1 1,0 0 0,0-1 0,-1-4 94,0 5-108,1-1 0,-1 1-1,1-1 1,-1 1 0,0 0 0,1-1 0,-1 1-1,0 0 1,1 0 0,-1 0 0,0-1 0,0 1-1,1 0 1,-1 0 0,0 0 0,0 0 0,1 0-1,-1 0 1,0 0 0,1 0 0,-1 1-1,0-1 1,0 0 0,1 0 0,-2 1 0,-19 11 69,18-10-66,-9 6 56,1 0 0,0 1 0,0 0 0,-18 21 0,26-27-50,1 0-1,-1 0 1,1 1 0,0-1 0,0 1-1,0-1 1,0 1 0,1 0 0,-1 0-1,1 0 1,0 0 0,1 0-1,-1 0 1,0 0 0,1 0 0,0 0-1,0 0 1,0 0 0,1 0 0,-1 0-1,3 8 1,-1-9 16,0 1 0,0 0 0,1-1 0,0 0 0,-1 1 0,1-1 0,0 0 0,0 0 1,1-1-1,-1 1 0,5 2 0,-8-5-35,2 1 26,0 0 0,0 0 0,0 0 0,0-1 0,1 1 0,-1-1 0,0 1 0,0-1 0,0 0 0,1 0 0,-1 0 0,0 0 0,0 0 0,1 0 0,-1-1 0,0 1 0,4-2 0,-4 1-8,4 0 12,0-1 0,0 0 1,0-1-1,0 0 1,-1 0-1,1 0 0,4-4 1,-7 5-35,0 0 0,0-1 0,0 1 0,-1-1 0,0 0 0,1 0 0,-1 0 0,0 0 0,0 0-1,0 0 1,-1 0 0,1 0 0,1-5 0,1-19 132,-3 25-107,0 0-1,0 0 1,-1 0-1,1 0 0,-1 0 1,1 0-1,-1 0 1,0 0-1,0 0 1,0-1-1,0 1 0,0 0 1,-1 0-1,1 0 1,0 0-1,-2-3 1,0-2 31,0-21 57,2 24-133,0 0 0,0 1 0,0-1 1,-2-8-1,-4 0-115,5 11 57,0 0 0,0 0 0,1-1 0,-1 1 0,1 0 0,-1 0 0,1-1 0,-1 1 0,1 0 0,0-1 0,-1 1 0,1 0 0,0-1 0,0 1 0,0 0 0,0-1 0,0 1 0,1-1 0,-1 1 0,0 0 0,0-1 0,1 1 0,0-2 0,0 2-124,-1 0 0,1 0-1,0 0 1,0 0 0,-1 0 0,1 0 0,0 0-1,0 1 1,0-1 0,0 0 0,2-1-1,11 0-1531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4480,'0'0'1445,"-2"5"-885,-8 11 116,-14 18 0,-9 13 393,14-6-669,-2 1-256,14-1-90,2-19 48,3-14 28,0 0 0,1 1 0,0-1 0,0 11 0,1-11 212,3-12 70,-2 1-349,0 1-1,0 0 0,0-1 0,1 1 0,-1 0 0,3-3 0,1 0-15,0-1 1,0 0-1,-1 0 1,0-1-1,0 1 1,4-12-1,0 1 5,-6 12-84,0 0-1,0 0 1,0 0-1,-1 0 1,2-10-1,-3 10-59,1 1-1,0-1 1,0 1-1,0 0 1,1-1-1,-1 1 1,1 0-1,0 0 1,4-5-1,-1 1-121,-1 1 124,0 1 0,0 0 0,0 0 0,1 0 0,0 1 0,0 0 0,0-1 0,11-6 0,-15 12 74,1 0-1,-1-1 1,1 1-1,0 0 1,-1 0-1,1 0 1,-1 0-1,1 0 1,0 0-1,-1 0 1,1 1-1,-1-1 1,1 1-1,0-1 1,-1 1-1,1-1 1,-1 1-1,3 1 1,6 3-23,7-1 21,-11-3 22,1 1 1,0 0 0,0 0 0,7 4-1,-3-1 33,0 0-1,1-1 0,0 0 0,0 0 0,20 2 0,-20-4-23,7 3 2,-11-3 60,0 0-1,0 0 0,0-1 0,1 0 0,-1-1 0,0 0 1,0 0-1,0 0 0,12-3 0,11-7 219,-17 9-211,-11 1-62,-1 0 0,1 0 0,-1-1 0,0 1 0,1-1 0,-1 1 0,0-1 0,1 0 0,-1 1 0,0-1 0,0 0 0,0-1 0,0 1 0,0 0 0,0-1 0,2-1 0,-3 2-17,7-7 91,-11 3-32,0 2-35,-3-7 1,5 9-28,1 0 1,0 0 0,-1 0-1,1 0 1,-1 1-1,1-1 1,-1 0 0,0 0-1,1 0 1,-1 0 0,0 1-1,1-1 1,-1 0-1,0 1 1,-1-2 0,1 2-2,-5-3-116,0 0 0,-1 0 0,1 1 0,-13-4 0,18 6 90,-1 0 1,0 0-1,1 0 1,-1-1-1,0 2 1,1-1-1,-1 0 1,0 0-1,1 0 1,-1 1-1,0-1 1,1 1-1,-1-1 1,1 1-1,-1 0 1,1 0-1,-1-1 1,1 1-1,0 0 1,-1 0-1,1 0 1,0 1-1,0-1 1,0 0-1,-1 0 1,0 2-1,-2 8-38,-1-1-1,2 1 0,-1-1 0,2 1 0,-1 0 0,0 14 1,1-16 77,1-2 13,1 0 0,0 0 0,0 0 0,1 0 0,0 0 0,0 0 0,2 8 0,2 7 37,-3-4 9,-2-15-54,0 0 1,0 1-1,0-1 0,1 0 1,0 0-1,-1 1 0,1-1 0,0 0 1,1 0-1,-1 0 0,0 0 1,1 0-1,0 0 0,3 3 0,0-1 22,0-1 0,0 1 0,0-1-1,1-1 1,0 1 0,0-1 0,0 0-1,0-1 1,0 1 0,0-1-1,1 0 1,-1-1 0,1 0 0,0 0-1,-1 0 1,1-1 0,0 0 0,10-1-1,26-8-1376,-1 6 314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0 224,'0'1'413,"-2"13"4987,-4-14-5002,9 0-140,-3 0-242,-1 0 1,1 0-1,-1 0 1,1 1-1,-1-1 0,1 0 1,-1 1-1,1-1 0,-1 0 1,1 1-1,0-1 0,-1 1 1,1-1-1,-1 1 0,1-1 1,0 1-1,-1-1 1,1 1-1,0-1 0,0 1 1,0-1-1,-1 1 0,1-1 1,0 1-1,0 0 0,0-1 1,0 1-1,0-1 0,0 2 1,0 4 46,-1 0 0,0 1 0,0-1 0,0 0-1,-1 0 1,-2 6 0,2-6-29,0 15 94,2-8-35,1-5-28,-1 0 1,0 1 0,-1-1 0,-2 13 0,0-10 13,0 1 0,1 0 0,0 1 0,1-1 0,0 13 0,1-22-49,0 0-1,0 0 0,-1 0 1,0 0-1,1 0 0,-1 0 0,0 0 1,0 0-1,-1-1 0,-1 4 1,2-3 21,0-2-35,1-1 0,-1 1 0,1-1 0,0 1 0,-1 0 0,1-1 1,0 1-1,0-1 0,-1 1 0,1 0 0,0-1 0,0 1 0,0 0 0,0-1 1,0 1-1,0 0 0,0-1 0,0 1 0,0 0 0,0-1 0,1 2 1,-1 0 49,0-2-52,-1 0 0,1 1 0,0-1 0,-1 0 0,1 0-1,0 1 1,-1-1 0,1 0 0,-1 0 0,1 0 0,-1 0 0,1 0 0,-1 1 0,1-1 0,0 0-1,-1 0 1,1 0 0,-1 0 0,1 0 0,-1-1 0,1 1 0,-1 0 0,1 0 0,-1 0 0,1 0-1,0 0 1,-1-1 0,1 1 0,-1 0 0,1 0 0,0 0 0,-1-1 0,1-8 7,0 0 0,0 0 1,1 0-1,1 1 0,-1-1 1,1 0-1,6-15 0,-2 8-45,-4 8 5,1 1 0,0 0 0,0-1 0,1 1 0,6-9 0,-1 4-37,0-1-23,16-16 0,-1 10-6,-12 5 36,-11 12 31,1 0 0,-1 0-1,0 0 1,1 0-1,0 0 1,-1 1 0,1-1-1,0 1 1,0-1-1,0 1 1,0 0 0,0 0-1,0 0 1,0 0-1,1 0 1,-1 0 0,0 1-1,1-1 1,-1 1 0,0-1-1,5 1 1,1 0 25,-7 0-1,1 0 0,-1-1-1,0 1 1,0 0 0,1 1 0,-1-1 0,0 0 0,0 0 0,0 0-1,2 1 1,-2 0 1,-1-1 0,1 1 1,-1-1-1,1 1 0,-1-1 0,0 1 0,1-1 0,-1 1 0,0 0 0,1-1 0,-1 1 0,0 0 0,0-1 1,1 1-1,-1 0 0,0-1 0,0 1 0,0 0 0,0-1 0,0 1 0,0 0 0,0 1 0,0 20 147,1-5 125,-2 0 1,-2 22-1,-6-6 143,-5 36 52,12-57-341,0 0-1,2-1 0,-1 1 0,2 14 0,0-1 418,-1-23-353,0-4-1829,0-10 566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3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5152,'0'112'4058,"0"-109"-3988,0 1 0,0-1 0,-1 1 0,1-1-1,-1 0 1,0 1 0,0-1 0,-3 6 0,-2 7 117,5-5-102,-1 1-1,1 0 0,1-1 1,1 15-1,0-3 513,-1-20-218,0-6 15,0 2-374,0-1 0,1 0 0,-1 0 0,1 0 0,-1 0 0,1 1 0,0-1 0,0 0 0,0 1-1,0-1 1,0 0 0,0 1 0,0-1 0,2-1 0,-2 3-18,-1 0 0,0-1 1,0 1-1,1 0 0,-1 0 1,0-1-1,0 1 0,0 0 0,0 0 1,1-1-1,-1 1 0,0 0 0,0-1 1,0 1-1,0 0 0,0-1 0,0 1 1,0 0-1,0-1 0,0 1 0,0 0 1,0-1-1,0 1 0,0 0 0,0-1 1,0-4 14,0 2-7,-1 0 1,1 0-1,0 0 1,1 0 0,-1 0-1,1-1 1,-1 1-1,1 0 1,0 0 0,0 0-1,0 1 1,0-1 0,1 0-1,-1 0 1,1 1-1,-1-1 1,3-2 0,0 1-43,0 0 0,-1 0 0,1-1 0,-1 1 0,0-1 0,-1 1 0,1-1 0,1-7 0,-1 3-65,-3 8 87,1 0 0,-1 0 0,0 0-1,0-1 1,1 1 0,-1 0 0,1 0-1,-1 0 1,1 0 0,-1 0 0,1 0-1,0 0 1,-1 0 0,1 0 0,0 1-1,0-1 1,-1 0 0,1 0 0,0 1-1,0-1 1,0 0 0,0 1 0,0-1-1,0 1 1,2-1 0,11-3-40,-10 3 13,0 0 0,0-1 0,0 1 0,0-1 0,0 0-1,0 0 1,3-2 0,-3 1 25,-1 1-1,1 1 1,0-1-1,0 0 0,-1 1 1,1 0-1,0 0 1,7-1-1,36 0 122,-36 2-73,1 0-3,-5-1-9,0 1 1,0 0-1,1 1 1,11 2-1,-3 3-56,-13-5-78,1 1 0,-1-1 0,1 0 0,-1 0 0,1-1 0,-1 1 0,6 0 0,62-1-2823,19 0 1306,-79 2 1408,11 9 155,-21-10 94,0-1-1,-1 1 1,1-1-1,0 1 0,0-1 1,0 0-1,0 1 0,0-1 1,0 0-1,-1 0 0,1 0 1,0 0-1,0 0 0,0 0 1,1 0-1,5 2 125,1 3 150,-6-4-246,-1 0 1,0 0-1,1 0 0,0-1 1,-1 1-1,1 0 0,-1-1 1,1 1-1,0-1 0,-1 1 0,1-1 1,0 0-1,2 0 0,8 1 260,-9-1-267,0 1 1,1-1-1,-1 0 1,0 0-1,1-1 0,-1 1 1,0-1-1,1 1 1,3-2-1,42-26 275,-33 26-65,-15 2-240,0 0-1,0 0 1,0 0 0,-1 0-1,1 0 1,0 0-1,0 0 1,0-1 0,0 1-1,0 0 1,0 0 0,-1-1-1,1 1 1,1-1-1,12-16 871,-23 6-464,7 6-145,2 4-267,0-1 0,-1 1 0,1 0 0,0 0 0,0-1 0,-1 1 0,1 0 0,-1 0 0,1-1 0,-1 1 0,1 0 0,-1 0-1,0 0 1,0 0 0,1 0 0,-1 0 0,0 0 0,0 0 0,0 0 0,0 0 0,0 0 0,0 1 0,0-1 0,0 0 0,-1 1 0,1-1 0,0 1-1,0-1 1,-1 1 0,1 0 0,0-1 0,0 1 0,-1 0 0,0 0 0,-4-3 49,5 2-62,0 0-1,0 0 1,-1 0-1,1 0 1,0 0-1,-1 0 1,1 1-1,-1-1 1,1 0-1,-1 1 1,1-1-1,-1 1 1,-2-1-1,3 1-3,0 0 0,0 0 0,0 0-1,1 0 1,-1 0 0,0 1-1,0-1 1,0 0 0,0 0 0,0 1-1,0-1 1,0 1 0,1-1-1,-1 1 1,0-1 0,0 1 0,1-1-1,-1 1 1,0 0 0,1-1-1,-1 1 1,0 0 0,1-1-1,-1 1 1,1 0 0,-1 0 0,0 1-1,1-1 2,-1 1 0,1-1-1,0 1 1,-1-1 0,1 1-1,0-1 1,0 1 0,0-1-1,0 2 1,0-1 10,0-1 0,0 1-1,0-1 1,-1 1 0,1-1 0,0 1 0,0-1-1,-1 1 1,0 1 0,-10 16 71,6 8 5,-2-11-27,6-14-46,0 0 1,1-1 0,-1 1-1,0 0 1,1 0 0,-1 0-1,1 0 1,-1 0-1,1 0 1,0 0 0,0 0-1,0 0 1,0 0-1,0 0 1,1 0 0,0 3-1,0-2 9,0 1 0,0-1 0,1 0 0,0 0 0,-1 0 0,4 3 0,-3-2 61,1 0-1,-1 0 1,0 0-1,3 7 1,-2 1 47,-3-11-116,0 0 1,0 0 0,0 0-1,1 0 1,-1 0-1,0 0 1,1 0 0,-1 0-1,0-1 1,1 1-1,-1 0 1,1 0 0,0 0-1,-1 0 1,1-1-1,-1 1 1,1 0 0,0-1-1,0 1 1,0 0-1,-1-1 1,1 1 0,0-1-1,0 1 1,0-1-1,1 1 1,0 0-9,-1 0 0,1-1-1,0 1 1,0 0 0,-1-1 0,1 1 0,0-1 0,0 0 0,0 1-1,0-1 1,0 0 0,0 0 0,-1 0 0,1 0 0,0-1-1,0 1 1,0 0 0,0-1 0,3-1 0,4 0-11,9-2-41,-5 1-658,25-9 1,136-54-2336,-167 63 3005,0-1 1,0 0 0,-1 0-1,1 0 1,9-9 0,-12 9 35,0 1 1,0-1-1,1 1 1,-1 0 0,1 0-1,0 0 1,0 1-1,10-4 1,-1 3-14,-11 3 10,-1 0 0,1-1 0,-1 1 0,0-1 0,1 0 0,-1 1-1,0-1 1,0 0 0,0-1 0,1 1 0,-1 0 0,0-1 0,0 1 0,2-3 0,-2 2 36,0 0 0,0 1 0,0-1 0,1 1 0,-1-1 0,0 1 0,1 0 0,-1-1 0,1 1 0,4 0 0,-7 0-10,1 1 0,-1 0 1,1 0-1,0 0 1,-1 0-1,1 0 0,0 0 1,-1 0-1,1 0 0,-1 0 1,1 0-1,0 0 1,-1 0-1,1 0 0,0 1 1,-1-1-1,1 0 1,-1 0-1,1 1 0,-1-1 1,1 0-1,-1 1 1,1-1-1,-1 1 0,1-1 1,-1 1-1,1-1 1,-1 0-1,0 1 0,1 0 1,-1-1-1,0 1 1,1-1-1,-1 1 0,0-1 1,0 1-1,1 0 0,-1-1 1,0 1-1,0-1 1,0 1-1,0 0 0,0-1 1,0 1-1,0 0 1,0 0-1,0 62 1411,0-58-1383,0-1 1,0 1 0,-1 0-1,0-1 1,1 1 0,-1 0-1,-1-1 1,-1 5 0,-3 10 65,1 14 52,-1-17-51,4-12-86,1-1 0,0 1 0,0-1 1,0 1-1,0-1 0,1 1 0,-1 4 0,1 9 533,0-14 20,0-6-479,0 1-90,0 1 1,1-1-1,-1 1 0,0-1 1,1 1-1,-1-1 0,1 1 1,0-1-1,-1 1 0,2-2 1,6-12 15,-5 2-72,-3 10 30,1 1-1,-1-1 1,1 1-1,0 0 1,0-1 0,0 1-1,0 0 1,0 0-1,0 0 1,0-1-1,1 1 1,-1 1 0,3-3-1,8-9-2,-1-1-1,15-22 1,-21 29-22,0 1 0,0-1 0,1 1 1,8-7-1,-3 3-37,-9 8 13,0 0 0,0 0 0,-1 1 0,1-1 0,0 1 0,1-1 0,-1 1-1,0 0 1,0 0 0,0 0 0,1 0 0,-1 0 0,1 1 0,-1-1 0,0 1 0,1-1 0,-1 1 0,1 0 0,-1 0 0,5 1 0,-6-1 45,1 0 32,-1 0 0,1 1 0,-1-1 0,1 1 0,-1 0 0,0 0 0,1-1 0,-1 1 0,0 0 0,1 0 0,-1 0 0,0 0 0,0 0 0,0 1 0,0-1 0,0 0 0,0 0 0,0 1 0,-1-1 0,1 1 1,0-1-1,-1 1 0,2 2 0,0 1 15,-1-2-5,0 0 0,0 0 1,0 0-1,-1 0 0,0 0 1,1 0-1,-1 0 0,0 0 1,0 0-1,-1 4 0,0 5-5,1 51 46,0-60-16,0 0 1,0 0 0,0 0 0,1 0 0,-1-1 0,1 1 0,0 0 0,0 0-1,0-1 1,0 1 0,2 3 0,-2-4 6,0 0 0,0 0 0,0 1 1,0-1-1,-1 1 0,1-1 0,0 0 0,-1 1 0,0-1 0,0 1 0,0 3 1,0 24-1273,0-30 1211,0-1-145,0 0 0,0 0 0,0 1 0,0-1 0,0 0-1,1 1 1,-1-1 0,0 0 0,0 1 0,0-1 0,1 0 0,-1 1 0,0-1 0,1 0 0,0 0 35,0 1 0,-1-1 0,1 1 0,0 0 0,0 0-1,0-1 1,0 1 0,0 0 0,0 0 0,-1 0 0,1 0 0,0 0 0,2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 4480,'-24'-12'1445,"46"10"1003,-18 2-2347,0 0-1,0 0 1,0 0-1,-1 0 1,1 1-1,0 0 1,0 0 0,0 0-1,0 0 1,-1 1-1,1-1 1,0 1-1,3 2 1,-4-2-52,0 0 1,1 0-1,-1 0 0,0-1 1,7 2-1,9 4 119,9 12-3,-10-13-55,-16-5-93,0-1-1,0 1 1,0-1 0,0 1-1,0 0 1,0 0-1,-1 0 1,1 0-1,0 0 1,0 0 0,-1 1-1,2 0 1,4 5 136,-5-6-104,0 0 0,-1 1 1,1 0-1,0-1 0,-1 1 1,0 0-1,1-1 0,-1 1 1,0 0-1,0 0 1,0 0-1,0 0 0,0 1 1,0-1-1,0 0 0,0 3 1,-4-1 200,-13 7-106,12-9-102,0 0 1,1 0 0,-1 0 0,-5 6 0,-15 12 67,21-18-116,-1 1 1,1-1-1,0 1 0,0 0 1,0 0-1,1 0 0,-1 0 1,1 0-1,-1 1 0,-1 4 1,-3 5-77,3-7 40,1 1 1,0-1-1,0 1 1,1-1-1,-2 8 1,-11 69-434,15-76 426,-1 1 1,1-1-1,1 0 0,-1 0 0,1 0 0,0 0 0,3 7 0,0 8-24,-2-8 35,3 15-14,5-3 43,-5-15 93,6 23 1,-7-21 2,-2-7 16,0 0-1,0 0 1,1 14-1,-3-20-87,1 1 0,-1 0 0,0 0 0,0-1 0,0 1 0,0 0 0,0-1 0,0 1 0,-1 0 0,1 0 0,0-1 0,0 1 0,0 0-1,-1-1 1,1 1 0,0 0 0,-1-1 0,1 1 0,-1 0 0,1-1 0,0 1 0,-1-1 0,1 1 0,-1-1 0,0 1 0,1-1 0,-1 1 0,1-1 0,-1 0 0,0 1 0,1-1-1,-1 0 1,0 1 0,1-1 0,-1 0 0,0 0 0,1 0 0,-1 0 0,0 1 0,0-1 0,-1 0 0,-20 0 200,1 0-37,-35-3 0,3-6-24,38 7-119,-15-3 21,-13-15 29,25 16-53,16 3-45,0 1 0,1 0 0,-1 0-1,0-1 1,1 1 0,-1 0 0,0-1 0,1 0 0,-1 1 0,1-1 0,-1 0 0,1 0-1,-1 0 1,1 0 0,0 0 0,-1 0 0,1 0 0,0-1 0,0 1 0,0 0-1,0-1 1,0 1 0,0-1 0,0 1 0,0-3 0,0 3-1,1 0 0,0 1 0,0-1 0,-1 0 0,1 0 0,0 1 0,0-1 0,0 0 0,0 0 0,0 1 0,0-1 0,0 0 0,0 1 0,1-1 0,-1 0 0,0 0 0,0 1 0,1-1 0,-1 0 0,0 1 0,1-1 0,-1 0 0,0 1 0,1-1 0,0 0 0,16-9-289,-11 8 191,5-3 85,1 0-1,-1 1 0,1 0 1,0 1-1,0 1 0,17-2 1,74 2-309,-65 2-244,21 0-33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271 170 3648,'12'-24'1173,"-12"24"-1150,1 0-1,-1-1 0,0 1 1,0-1-1,0 1 0,1 0 1,-1-1-1,0 1 0,0-1 1,1 1-1,-1 0 0,1-1 1,-1 1-1,0 0 0,1 0 1,-1-1-1,0 1 0,1 0 1,-1 0-1,1-1 1,1 0 11,0 0 0,0 0 0,0 0 0,0 0 0,0 0 0,-1-1 0,1 1 1,-1-1-1,2-1 0,5-18 702,1 11-198,-8 8-474,-1 0 0,1 0 0,-1-1 0,1 1-1,-1 0 1,0 0 0,0-1 0,0 1 0,0 0-1,0-1 1,-1 1 0,0-3 0,0 1 21,0 0 0,-1-1-1,1 1 1,-1 0 0,-4-7 0,5 9-71,-1-1 1,0 1-1,0 0 1,0 0-1,0 0 1,0 0-1,0 1 0,0-1 1,0 1-1,-1-1 1,1 1-1,-1 0 0,1-1 1,-1 1-1,1 1 1,-1-1-1,0 0 1,1 1-1,-1-1 0,0 1 1,-3 0-1,-1 0-3,1 1-1,-1-1 0,1 2 0,-1-1 1,1 1-1,-13 4 0,13-3 23,-1 0-1,1 1 1,0 0-1,0 0 1,0 0-1,0 1 0,1-1 1,-10 12-1,5-6 39,-14 17 320,1 0 0,-30 48 0,49-70-335,1 1-1,-1 0 1,1 0-1,1 0 1,-1 0-1,1 1 0,-3 12 1,4-3 78,-1 0 0,2 19 1,0-18 5,0-9-88,1 1 0,0-1 0,0 0 0,1 1 0,0-1 0,0 0 1,1 0-1,0-1 0,1 1 0,0 0 0,0-1 0,0 0 0,1 0 0,0 0 0,0-1 0,9 9 0,-6-8 67,1 1-1,0-2 0,0 1 0,1-1 1,-1 0-1,1-1 0,1-1 1,-1 1-1,1-2 0,18 5 1,-12-4-411,0-2 1,0 0 0,0 0 0,0-2 0,0 0 0,22-4 0,-31 3-55,-1-1-1,1 0 0,-1 0 1,1 0-1,-1-1 0,0 0 1,12-8-1,-17 10 256,-1 0-1,0 0 1,1-1 0,-1 1-1,0 0 1,0-1 0,0 1-1,0 0 1,0-1 0,0 1-1,0-1 1,-1 0 0,1 1-1,-1-1 1,1 0-1,-1 1 1,1-1 0,-1 0-1,0 0 1,0 1 0,0-1-1,0 0 1,0 0 0,0 1-1,0-1 1,-1 0 0,1 1-1,-1-1 1,0-2 0,-2-3-94,0 0 1,0 0 0,-1 0 0,1 1 0,-9-11 0,7 12 293,-1-1-1,1 1 1,-1 0 0,0 1-1,-1-1 1,1 1 0,-1 1 0,0-1-1,0 1 1,0 0 0,0 1-1,-14-4 1,19 6-74,-5-2 266,-1 0-1,1 0 1,-12-6-1,17 7-302,0 1-1,-1-1 0,1 1 0,0-1 1,0 1-1,0 0 0,-3 0 0,1 0 28,14 1 138,-5-1-99,1 1 1,0-1-1,0 1 1,0 1-1,0-1 0,-1 1 1,1 0-1,8 4 1,1 3 84,21 14 1,-21-13-64,-11-8-49,0 1 1,0 0-1,0 0 0,-1 1 1,1-1-1,-1 1 0,0-1 1,0 1-1,0 0 0,4 8 1,-2 9 122,0-13-65,-5-8-91,0 0 0,0 0 0,0 0 0,0 0 0,0 0 0,0 0 0,0 0 0,0 0 0,0 1 0,0-1 0,0 0 0,0 0 0,0 0 0,0 0 0,0 0-1,0 0 1,0 0 0,0 1 0,0-1 0,0 0 0,0 0 0,0 0 0,0 0 0,0 0 0,0 0 0,0 1 0,0-1 0,0 0 0,0 0 0,0 0 0,0 0 0,0 0 0,0 0 0,0 0 0,0 1-1,0-1 1,0 0 0,0 0 0,-1 0 0,1 0 0,-4 7 80,4-6-83,0-1 0,-1 0 0,1 1 0,0-1 1,0 0-1,0 0 0,-1 1 0,1-1 0,0 0 0,0 1 0,0-1 0,0 0 0,0 1 1,0-1-1,0 0 0,0 1 0,0-1 0,0 0 0,0 1 0,0-1 0,0 1 0,0-1 0,0 0 1,0 1-1,0-1 0,0 0 0,0 1 0,0-1 0,1 0 0,-1 1 0,0-1 0,0 0 1,0 0-1,1 1 0,-1-1 0,0 0 0,0 0 0,1 1 0,-1-1 0,0 0 0,0 0 0,1 0 1,-1 1-1,18 0-645,-12-1 183,9 0-184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45 5216,'36'-12'1696,"-35"12"-1655,0 0 0,-1 0 0,1 0 0,0-1 1,0 1-1,0 0 0,0-1 0,0 1 0,0 0 0,-1-1 0,1 1 0,0-1 1,0 0-1,-1 1 0,1-1 0,0 1 0,-1-1 0,1 0 0,0 0 1,-1 1-1,1-3 0,1 1 120,0 0 453,-12-8 395,8 8-781,2 1-204,-1 1-1,1-1 1,-1 1-1,1 0 1,-1 0-1,1-1 1,-1 1-1,1 0 1,-1 0-1,0-1 1,1 1-1,-1 0 1,1 0-1,-1 0 1,0 0 0,1 0-1,-1 0 1,0 0-1,1 0 1,-1 0-1,1 0 1,-1 0-1,0 1 1,-1-1 30,-3 0-49,-30 2-161,32-1 142,1-1 1,0 1-1,0 0 1,-1-1 0,1 1-1,0 0 1,0 0-1,0 1 1,0-1 0,0 0-1,0 1 1,-1 1-1,-3 3 10,0 1 0,1 0 0,0 0 0,1 0 0,-1 0 0,1 1 0,-4 12 0,3 8 79,5-27-74,-1 4 19,-1 0 0,1 0 0,1 0 0,-1 0 0,1 7 0,0-10-7,0 0 0,0-1-1,1 1 1,-1-1 0,1 1 0,-1-1-1,1 1 1,0-1 0,-1 1-1,1-1 1,0 0 0,0 1 0,0-1-1,0 0 1,0 0 0,0 0 0,0 0-1,0 0 1,1 0 0,-1 0-1,0 0 1,1 0 0,1 0 0,-1 0 34,1 0 1,0 0-1,0-1 1,0 1 0,0-1-1,0 0 1,0 0-1,0 0 1,0-1 0,-1 1-1,1 0 1,5-3-1,0 1-50,0-1 0,-1 0 1,1-1-1,-1 0 0,0 0 0,-1 0 0,12-10 0,-8 6-172,0 1-1,16-9 1,-22 14 95,-1 0-1,1 0 1,0-1-1,-1 0 1,1 1-1,-1-1 1,0-1-1,0 1 1,0 0 0,0-1-1,2-5 1,-4 8 61,0-1 0,0 1 0,0 0 0,0 0 0,1 0 0,-1 0 0,0 0 0,0 0 0,1 0 0,-1 0 0,0 0 0,1 1 0,-1-1 0,1 1 0,-1-1 0,1 1 0,-1-1 0,1 1 1,1 0-1,8-3-45,-8-1 20,-3 3 47,0 1 0,0-1-1,1 1 1,-1-1 0,0 1 0,0 0-1,0-1 1,1 1 0,-1-1 0,0 1-1,0 0 1,1-1 0,-1 1 0,0 0-1,1-1 1,-1 1 0,0 0 0,1 0-1,-1-1 1,1 1 0,-1 0 0,0 0-1,1 0 1,-1 0 0,1-1 0,-1 1-1,1 0 1,-1 0 0,1 0 0,-1 0-1,0 0 1,1 0 0,-1 0 0,1 0-1,-1 0 1,1 0 0,-1 1-1,1-1 1,-1 0 0,0 0 0,1 0-1,-1 0 1,1 1 0,-1-1 0,0 0-1,1 0 1,-1 1 0,1-1 0,12 13 208,-4-6-19,-1 1 1,0 1-1,9 12 1,-14-17-121,1 1 0,-1 0 0,1-1 0,1 1 0,-1-1 0,1 0 0,7 5 0,-10-7-40,1-1-1,-1 1 1,1-1 0,-1 1-1,1-1 1,0 0 0,-1 0-1,1 0 1,5 1 0,-6-2-25,-1-1 1,1 1 0,0 0 0,-1 0-1,1-1 1,-1 1 0,1-1 0,-1 1-1,1-1 1,-1 0 0,1 0 0,-1 1-1,0-1 1,1 0 0,-1 0 0,0 0-1,0 0 1,2-2 0,1-1 12,0 0 0,1 0 1,0 1-1,5-3 0,-5 3-115,0-1 0,0 1 0,0-1 1,4-4-1,-2 1-72,-5 6 70,-1 0 0,1-1 0,0 1 1,-1-1-1,0 1 0,1-1 0,-1 1 1,0-1-1,0 0 0,0 0 0,0 0 1,0 1-1,0-1 0,0 0 0,-1 0 1,1 0-1,-1 0 0,1-4 0,-1 5 36,0-1 0,0 1-1,1-1 1,-1 1 0,0-1-1,1 1 1,-1-1 0,1 1-1,-1 0 1,1-1 0,0 1-1,0 0 1,-1-1 0,1 1-1,0 0 1,0 0 0,2-2-1,-1 1 1150,1 16-186,-1-9-810,0 0 0,1-1 0,-1 1 0,1-1 0,0 1 0,0-1 1,1 0-1,-1 0 0,1-1 0,7 6 0,8-3 159,-9-4-129,-4-1-71,4 2-9,1-1 0,0 0 0,-1 0 0,13-1 1,-2 0-22,-6-1 57,1 0 0,18-3 1,49-11 251,-78 12-329,1 1-1,-1-1 0,1 0 0,5-4 1,15-5-296,-19 9 246,2 0-172,0 0 0,-1-1 0,16-7 0,-16 5 123,-7 5 75,0-1 1,0 0-1,1 0 1,-1 0-1,0 1 1,1-1-1,-1 1 0,1-1 1,-1 1-1,0 0 1,1-1-1,-1 1 1,1 0-1,-1 0 1,2 0-1,3 0-61,-7 0 51,0 1 36,1-1-1,-1 1 1,1-1 0,-1 1 0,1-1-1,-1 1 1,1 0 0,-1-1 0,1 1 0,0 0-1,-1-1 1,1 1 0,0 0 0,-1 0-1,1-1 1,0 1 0,0 0 0,0 0 0,0-1-1,0 1 1,0 0 0,0 1 0,0 11 88,0 3 34,-2 26 0,-4-4 112,-1 6-6,-2 55 0,19 17 110,-10-103-308,-1 2 91,1 0 0,1 0 1,0 0-1,1 0 0,7 23 1,-9-36-97,1-1-1,-1 0 1,1 0 0,-1 0 0,0 0 0,1 1 0,-1-1 0,0 0 0,0 0 0,0 1 0,0-1 0,0 0 0,0 0 0,0 1 0,-1-1 0,1 0 0,0 0 0,-1 0-1,1 1 1,-1-1 0,1 0 0,-1 0 0,1 0 0,-1 0 0,0 0 0,1 0 0,-1 0 0,0 0 0,0 0 0,0 0 0,0 0 0,0-1 0,0 1 0,0 0-1,0-1 1,0 1 0,0-1 0,-1 1 0,0 0 0,-3 0-105,0 0-1,1 0 0,-1-1 1,0 1-1,0-1 0,1 0 1,-1-1-1,0 1 1,-6-2-1,-61-17-820,49 12 591,16 5 250,0 0 1,0-1-1,1 1 1,-1-2 0,0 1-1,-6-5 1,10 6 55,0-1 0,1 1 0,-1 0 0,1-1 0,0 1 0,0-1 0,0 0 0,0 0 0,0 0 0,1 0 0,-1 0 0,1 0 0,0 0 0,0 0 0,-1-6 0,1 6-13,0 0 1,1 0-1,-1 0 1,1-1-1,0 1 1,0 0-1,0 0 0,1 0 1,-1-1-1,1 1 1,-1 0-1,1 0 1,0 0-1,0 0 0,1 0 1,-1 0-1,1 0 1,-1 1-1,1-1 0,0 0 1,2-2-1,7-4-40,1 1 0,-1 0 1,2 1-1,23-12 0,-24 13 46,52-23 32,70-21 0,-30 13-29,-9 1-107,-9 12 117,-15-9 320,-39 20-183,-19 8 13,0-1 1,20-11-1,-29 14-115,0-1 1,0 1-1,0-1 0,0 1 0,0-1 1,-1 0-1,1-1 0,-1 1 0,0 0 1,3-7-1,-6 10-31,1-1 1,0 1-1,-1 0 1,1 0-1,-1 0 1,1 0-1,-1-1 1,0 1-1,0 0 0,1 0 1,-1-1-1,0 1 1,0 0-1,0-2 1,0 3-3,-1-1 0,1 1 0,0-1 1,0 1-1,-1 0 0,1-1 0,0 1 0,-1 0 1,1-1-1,0 1 0,-1 0 0,1-1 0,0 1 1,-1 0-1,1-1 0,-1 1 0,1 0 1,-1 0-1,0 0 0,-18-3 176,13 3-142,0 1-1,1-1 1,-1 1 0,0 0-1,0 1 1,1-1-1,-1 1 1,1 0-1,-8 4 1,10-4-40,0 0 1,0 0-1,0 0 1,0 0-1,1 1 0,-1-1 1,0 1-1,1-1 0,0 1 1,0 0-1,0 0 1,0 0-1,0 1 0,0-1 1,1 0-1,0 1 1,-1-1-1,0 6 0,2-4 37,-1-1-1,1 1 0,0 0 0,0 0 1,0 0-1,1 0 0,0-1 0,0 1 1,0 0-1,1 0 0,-1-1 0,1 1 1,0-1-1,0 0 0,1 1 1,-1-1-1,1 0 0,5 5 0,-2-2-191,0-1 0,0 1 0,1-2 0,7 7-1,-5-7-874,-1 1-1,1-2 1,12 6-1,20 5-1663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4224 100 2080,'-91'24'667,"69"-21"-562,0 2 0,0 1 1,-28 11-1,28-9-14,0 0 1,-1-1-1,0-1 1,-32 4-1,5-2-47,-338 59 68,222-48-202,-10 5 10,27-9 12,-107 15 157,-331 24 1516,416-49-1386,86 0-98,-149 0 216,-232-48 293,208-4-944,219 39 302,-32-7-9,-115-41 0,-52-27-184,186 66 196,49 16 13,-29-9 59,1-2-1,-44-22 1,38 14-94,25 15-2,0-2-1,1 1 1,0-1 0,-20-17 0,30 22 23,-1 1 0,0-1 0,0 0-1,0 1 1,0 0 0,0-1 0,0 1 0,-5-2 0,-2-1-32,-5-8-22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15 2816,'0'-1'69,"0"0"1,0 1-1,0-1 0,0 0 0,0 0 1,0 1-1,0-1 0,0 0 1,0 0-1,-1 1 0,1-1 1,0 0-1,0 1 0,-1-1 0,0-1 1,-10 1 330,11 1-410,-1 0 33,-1 0 0,1 0 1,0 0-1,0 0 1,0 1-1,0-1 0,0 0 1,0 1-1,0-1 0,0 1 1,0 0-1,0-1 1,0 1-1,0-1 0,0 1 1,0 0-1,1 0 1,-1 0-1,0-1 0,0 1 1,1 0-1,-1 0 1,1 0-1,-1 2 0,-5 4 139,-11 3 467,-37 40 171,-29 9-336,77-55-469,0 1 0,0-1 0,-7 9 0,12-11 11,-1-1 0,1 1 0,0 0 0,-1-1 0,1 1 0,0 0 0,0 0 0,0 0 0,0 0 0,1 0 0,-1 0 0,0 0 0,0 3 0,4 0 69,1-1-47,-3-2-8,1 0-1,-1 0 0,1-1 1,0 1-1,-1-1 0,1 1 1,0-1-1,0 0 0,0 1 1,0-1-1,0 0 1,0 0-1,1-1 0,-1 1 1,0 0-1,4 0 0,0-1 12,-5 0-15,1-1-1,-1 1 0,1 0 0,-1 0 0,1 0 1,-1 1-1,1-1 0,-1 0 0,1 0 0,-1 1 1,3 0-1,1 6 68,-5-7-70,0 0 0,0 1 0,0-1 1,0 0-1,1 1 0,-1-1 0,0 0 0,0 0 0,1 1 0,-1-1 1,0 0-1,0 1 0,1-1 0,-1 0 0,0 0 0,1 0 0,-1 1 1,0-1-1,1 0 0,-1 0 0,1 0 0,-1 0 0,0 0 0,1 0 1,-1 0-1,0 0 0,1 0 0,-1 0 0,1 0 0,0 0 0,1 0 249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584 127 2560,'0'0'832,"2"-2"-517,-1 2-285,0-1 1,0 0 0,-1 1 0,1-1-1,0 0 1,-1 1 0,1-1 0,0 0-1,-1 0 1,1 0 0,-1 1 0,0-1-1,1 0 1,-1 0 0,0 0 0,1 0-1,-1 0 1,0 0 0,0 0 0,0 0-1,0 0 1,0 0 0,0 0 0,0 0-1,0 1 1,0-1 0,0 0 0,-1 0-1,1 0 1,0 0 0,-1 0 0,1 0-1,0 0 1,-1 0 0,1 1 0,-1-1-1,1 0 1,-1 0 0,0 1 0,1-1-1,-1 0 1,0 1 0,0-1 0,1 1-1,-1-1 1,-1 0 0,-5-2-13,0 0 1,0 1-1,-11-3 1,14 4-24,-4-1 8,1 1-1,-1 0 1,0 1-1,-12 0 1,-10-1 86,-8-8 33,3 4 31,15 3-35,-32-8 0,40 6-22,0 1 0,-1 0 0,0 1 0,-25 0 0,33 2-52,0 0 0,-1 0-1,1 0 1,0-1-1,0 0 1,0 0-1,-1 0 1,1 0-1,0-1 1,0 0 0,-7-4-1,10 5 16,-1-1-1,1 0 1,-1 1-1,1-1 1,-1 1-1,0 0 1,-3-1-1,5 2-51,0 0 0,1 0-1,-1 0 1,0 0-1,1 0 1,-1 0-1,0 0 1,0 1 0,1-1-1,-1 0 1,0 0-1,1 1 1,-1-1-1,0 0 1,1 1 0,-1-1-1,0 1 1,1-1-1,-1 1 1,1-1-1,-1 1 1,1-1 0,-1 1-1,1 0 1,-1-1-1,1 1 1,0-1-1,-1 1 1,1 0 0,0 0-1,-5 18 74,2-8-25,1-3-4,0 1 1,0-1-1,1 1 0,0-1 0,0 11 1,-6 66 214,0 10-58,6-65-191,-2-1 0,-10 57 0,-27 55-25,23-72 200,12-56-89,4-12-98,0 0 0,1 1 0,-1-1 0,1 0-1,-1 1 1,1-1 0,-1 1 0,1-1 0,-1 1 0,1-1 0,0 1 0,0-1 0,0 1 0,0-1 0,0 1 0,0-1 0,1 0 0,-1 1 0,0-1 0,1 1 0,-1-1 0,1 1 0,-1-1 0,1 0 0,0 1 0,0-1 0,-1 0 0,1 0 0,0 0 0,0 1 0,0-1 0,2 1 0,7 9 20,-8-8-18,0 0 0,0-1 1,1 1-1,-1-1 0,1 1 0,0-1 1,-1 0-1,1 0 0,0 0 0,0-1 0,7 4 1,8-2-27,-11-2 18,0 0 0,-1 1-1,1-1 1,0 1-1,7 4 1,-9-4 29,0 0 0,0 0 0,0 0 0,0-1-1,0 0 1,0 0 0,0 0 0,0-1 0,7 0 0,-4 0-90,0 1 0,0 0 1,11 2-1,-4 1-77,-9-2-285,0 0 0,0-1 0,0 0 0,0 0 0,6 0 0,17-1-1042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3904,'-14'-15'1984,"28"15"-960,0 15-608,15-15 256,-15 0-384,43 0 96,-14 14-224,28-28-416,1 14 128,-1 0-3136,-14 0 1792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4224,'-15'0'1920,"58"15"-1664,-14-1 576,-1-14-512,15 14-352,14-14 0,15 14 128,-15-14-64,14 15-2592,0-1 1376</inkml:trace>
  <inkml:trace contextRef="#ctx0" brushRef="#br0" timeOffset="0.5">928 414 4640,'0'0'2112,"0"14"-1824,14-14 448,0 15-416,15-15-192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4160,'-29'14'1856,"43"0"-1600,-14 1 1120,15-1-800,13-14 0,1 0-384,13 0-192,1 0-32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4320,'0'43'1952,"-14"71"-1696,14-71 64,14 0-224,-28-1 32,14 16-64,0-16 160,0 1-128,-14-14 672,-1 14-416,-13-29 32,-1 14-224,1-42-224,-1 14 0,1-28-3008,-1-15 1696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 5152,'-11'0'3216,"20"0"-1872,-4-3-646,-3 1-647,-1 1-1,1 0 0,-1 0 0,1 0 1,0 0-1,0 0 0,0 0 1,0 0-1,-1 1 0,1-1 1,0 1-1,3-1 0,29-1 323,-31 2-360,32-1 495,-16 1-355,-1 0-1,24 3 1,-37-3-112,0 1-1,0 0 1,0 1-1,0-1 1,-1 1-1,1 0 1,0 0 0,-1 1-1,0-1 1,0 1-1,1 0 1,5 6 0,-8-8 7,-1 0 1,0 1-1,1-1 1,-1 1 0,0-1-1,0 1 1,0-1-1,0 1 1,0 0 0,0-1-1,0 1 1,-1 0-1,1 0 1,-1-1-1,1 1 1,-1 0 0,0 0-1,0 0 1,1 0-1,-1 0 1,-1 0 0,1 0-1,0-1 1,0 1-1,-1 0 1,0 3 0,0-4-28,1 0 0,-1 0 0,0 0 0,0 0 1,0 0-1,1-1 0,-1 1 0,0 0 0,0 0 0,0-1 1,0 1-1,0 0 0,0-1 0,0 1 0,-2-1 1,-8 7 508,5 4-221,-8-5-287,1 4-22,10-7 112,0 0-139,0 0-36,0 1 0,1 0 0,-1 0 0,1 0 0,0 0 0,0 0 0,0 0 0,0 1 0,1-1 0,-1 5 0,10 27-7,-5 2-335,-3 65 0,0-56 319,0 169-26,2-151 416,2-42-207,1 17 68,-6-33-106,1 0 1,-1 0 0,-3 10 0,1-6 15,2-4-13,0-1 0,0 0 0,-1 0 0,0 0 0,-1 0 0,-2 6 0,2-8 0,-1 0-1,1 0 0,-1 0 1,1 0-1,-1-1 1,0 1-1,-1-1 0,-4 3 1,6-4-55,1 0 1,-1-1-1,1 1 1,-1-1-1,1 0 1,-1 0-1,0 0 1,0 0-1,0 0 1,0 0 0,1-1-1,-1 1 1,0-1-1,0 0 1,0 0-1,0 0 1,0 0-1,0-1 1,0 1-1,0-1 1,-4-1-1,-15-10 309,1 0 1,-40-32-1,53 38-433,3 3 83,2 1 19,0-1 0,0 1 1,0-1-1,1 1 0,-5-6 0,6 6 25,0 0 0,0 0 0,0 0 0,1 0-1,-1 0 1,0 0 0,1 0 0,0 0-1,-1 0 1,1 0 0,0-5 0,0 4-27,1 0 0,-1-1 1,0 1-1,1 0 0,0 0 0,0-1 1,0 1-1,0 0 0,0 0 1,1 0-1,-1 0 0,1 0 0,0 1 1,0-1-1,4-4 0,2-1-118,0 2 0,0-1-1,15-8 1,-10 6 128,11-7-13,-8 5-48,0 0 0,29-14 0,-1 11-772,-33 12 489,0-2-1,0 1 1,-1-1-1,13-7 1,12-14-2332,-32 24 2500,0 0 0,0 0 0,0 1 0,0-1 0,0 0 0,0 1 1,0 0-1,0 0 0,3 0 0,-6 0 183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4384,'0'-14'3104,"0"28"-2784,0 0-576,15 1-3456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3648,'-24'0'1173,"24"0"-1155,0 0 0,-1 0 0,1 0 0,0 0 0,0 0 0,-1 0 1,1 0-1,0 0 0,-1 0 0,1 0 0,0 0 0,0 0 0,-1 0 0,1 0 0,0 0 0,-1 1 0,1-1 0,0 0 0,0 0 0,-1 0 0,1 0 0,0 1 0,0-1 0,0 0 0,-1 0 1,-7 15 521,7-13-401,-1 0 0,1 1 0,0-1 0,0 0 0,-1 0 0,0 0 0,1 0 0,-1 0 0,0 0 0,-3 3 0,3-4-107,-1 1 13,0 0 0,0 0-1,0 0 1,0 0 0,0 1 0,1-1-1,-1 1 1,1 0 0,-1 0 0,1 0 0,0 0-1,0 0 1,1 0 0,-3 5 0,-24 61-40,26-66-9,0 0 0,1 1 0,-1-1 0,1 0 0,0 1 0,0-1 0,0 1 1,1-1-1,-1 1 0,1 0 0,0-1 0,0 1 0,0 0 0,0-1 0,1 1 0,-1-1 0,1 1 0,0-1 0,0 1 0,0-1 0,1 0 0,3 7 0,-2-2-10,-2-6 0,0 1-1,0-1 1,1 0-1,-1 1 1,0-1 0,1 0-1,-1 0 1,1 0-1,0 0 1,0 0-1,0 0 1,0 0-1,0-1 1,0 1 0,4 1-1,1 0-79,1 0 0,0-1-1,-1 0 1,1 0 0,0-1 0,13 1 0,58-2-1066,-47 0 1182,-30 0-20,0-1-1,0 1 1,0 0 0,-1-1 0,1 1 0,0-1-1,-1 1 1,1-1 0,0 0 0,-1 0-1,3-1 1,-3 1-5,-1 1 0,1-1 0,0 1 0,0-1 0,-1 1 0,1-1 0,0 1 0,0 0 0,0-1 0,0 1 0,0 0 0,0 0 0,-1-1 0,1 1 0,0 0 0,0 0 0,0 0 0,0 0 0,0 0 0,0 1 0,0-1 0,0 0 0,0 0 0,1 1 0,9 8 211,-10-8-197,-1-1-1,0 0 1,0 0-1,0 0 1,1 1-1,-1-1 1,0 0-1,0 0 1,0 1-1,0-1 1,1 0-1,-1 0 0,0 1 1,0-1-1,0 0 1,0 1-1,0-1 1,0 0-1,0 0 1,0 1-1,0-1 1,0 0-1,0 1 1,0-1-1,0 1 0,0 2 98,1 1 0,-1 0 0,1 0 0,0-1 0,0 1 0,1-1-1,-1 1 1,4 5 0,-5-7-50,1 0 0,0 0 1,-1 0-1,1 0 0,-1 0 0,0 0 0,1 0 0,-1 1 1,-1 3-1,2 9 80,0-13-128,0 0 0,0-1 0,-1 1 1,1 0-1,0-1 0,0 1 0,1-1 0,-1 1 0,0-1 0,0 1 1,1-1-1,-1 0 0,1 0 0,-1 0 0,1 0 0,-1 0 0,1 0 0,0 0 1,-1 0-1,1-1 0,0 1 0,3 0 0,3 0 14,-1 0 1,1 0-1,-1-1 0,11-1 1,-2 1 121,-9-1-124,0 0 0,0 0 0,0-1 0,0 0 0,0 0-1,-1-1 1,1 1 0,-1-1 0,0-1 0,0 0 0,0 1 0,10-10-1,1 2 165,-13 8-133,-3 2-40,1 0 0,-1 1-1,1-1 1,-1 0 0,1 0 0,-1 0 0,0 0 0,1 0 0,-1-1-1,0 1 1,0 0 0,0-1 0,0 1 0,0 0 0,0-1 0,0 1-1,-1-1 1,1 0 0,0 1 0,-1-1 0,1-3 0,2-23 67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4064,'0'0'1307,"-5"5"-801,-10 10-209,0-1 19,1 0 0,0 1 0,1 1-1,0 1 1,-12 20 0,5 12-232,-16 54 0,23-62-289,-5 15 538,-38 76 0,42-108-130,-3-10-358,8-21 1,9 7 149,0-1 1,-1 1 0,1 0 0,0 0-1,0 0 1,0-1 0,-1 1-1,1 0 1,0 0 0,0-1-1,0 1 1,0 0 0,0 0-1,0-1 1,-1 1 0,1 0 0,0-1-1,0 1 1,0 0 0,0 0-1,0-1 1,0 1 0,0 0-1,0-1 1,1 1 0,-2-9-39,1-1-15,0 0-1,3-18 0,23-84-597,-23 96 526,1-1 0,1 1-1,0 1 1,1-1 0,0 1-1,10-16 1,-11 23 82,6-10-76,1 1 0,0 0 0,22-23 0,16-3 145,-39 33-9,-3 3 20,-1 1-1,15-9 1,-12 10 56,1 0-1,0 0 1,1 1-1,11-3 0,-16 5 25,1 1 0,-1-1 0,1 2 0,-1-1 0,1 1 0,0 0 0,9 1 0,-12 0-45,0 1-1,-1-1 0,0 1 0,1 0 1,-1 0-1,0 1 0,0-1 0,0 1 1,-1 0-1,1 0 0,-1 0 0,1 0 1,-1 1-1,0-1 0,0 1 0,-1 0 1,5 7-1,-1 0 23,0 1 0,-1 1 1,-1-1-1,0 1 0,3 13 0,21 112 333,-22-112-410,-2 0 0,-1 1 1,-2 0-1,0 27 0,-1-41-41,2 30-291,10 0 64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3552,'-28'-14'1632,"42"14"-1440,0 14 1984,15-14-1312,-1 15-512,15-15 64,0 0-256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5472,'0'14'2496,"15"1"-2176,-1-15 672,14 0-608,1 0 0,-1 14-256,15-14-512,0 0 192,0 0-4640,0 0 2656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3392,'0'0'1088,"0"2"-651,0-1-407,0-1 0,0 1 0,0-1 0,0 1 0,0-1 0,1 0-1,-1 1 1,0-1 0,0 1 0,0-1 0,1 1 0,-1-1 0,0 1 0,0-1 0,1 0 0,-1 1-1,0-1 1,1 0 0,-1 1 0,0-1 0,1 0 0,-1 1 0,1-1 0,-1 0 0,1 0 0,-1 1-1,0-1 1,1 0 0,-1 0 0,1 0 0,0 0 0,22 2 1237,1-1-371,-10 3-624,-1-1 0,1-1 0,-1 0 0,19-1 0,351-1 1531,-383 1-1750,0-1 0,1 1 1,-1 0-1,0-1 0,1 1 1,-1-1-1,0 1 0,0 0 1,1-1-1,-1 1 0,0 0 1,0-1-1,0 1 0,0 0 1,0 0-1,0-1 0,0 1 1,0 0-1,-1 0 0,1 2 54,0-1-117,0 0-1,-1 0 1,1 0 0,-1 0-1,1 0 1,-1 0-1,0-1 1,0 1 0,-1 3-1,-8 16-157,-16 38 109,21-38 93,-5 36 0,-3 15-11,9-60-9,-1 0-1,-8 16 1,-3 8 30,6 4 26,-9-9 100,15-19-106,-1 0 32,-8-7 76,7-3-72,1 2-11,0-1 14,-16-10 132,18 7-212,1-1 1,0 0-1,0 0 0,-1 0 1,1 0-1,0 0 0,0-1 1,0 1-1,0 0 0,1-1 1,-1 0-1,0 1 0,0-1 1,1 0-1,-1 0 1,-1-4-1,-7-7 113,-19-13 88,6-11-99,15 23-97,0 0-1,-12-14 1,-10-7-74,-76-99-185,105 133 210,0-1-1,1 1 1,-1 0 0,1-1-1,-1 1 1,1-1 0,-1 1 0,1-1-1,0 1 1,0-1 0,-1 1 0,1-1-1,0 1 1,0-1 0,1-1-1,-1-3-128,0-8-52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 4736,'0'0'70,"0"-1"0,0 1 1,0-1-1,0 1 0,0-1 0,0 1 1,0-1-1,0 0 0,0 1 0,0-1 1,1 1-1,-1-1 0,0 1 0,0-1 1,1 1-1,-1-1 0,0 1 0,0 0 1,1-1-1,-1 1 0,1-1 0,-1 1 1,0 0-1,1-1 0,-1 1 0,1-1 0,14 0 533,-10 1-569,354 0 2894,-335-2-2796,-23 2-129,-1 0-1,1 0 0,-1 0 1,1 0-1,0 0 0,-1 0 1,1-1-1,0 1 0,-1 0 1,1 0-1,-1-1 0,1 1 1,-1 0-1,1-1 0,-1 1 1,1 0-1,-1-1 0,1 1 0,-1-1 1,1 1-1,-1-1 0,0 1 1,1-1-1,-1 1 0,0-1 1,1 1-1,-1-2 0,-1 2-20,0-1-1,-1 1 0,1-1 0,-1 1 1,1 0-1,0-1 0,-1 1 0,1 0 1,-1 0-1,1 0 0,-1 0 1,-2 1-1,-1-1 49,0 0-59,1 0-1,-1 1 1,0 0-1,0 0 1,1 0 0,-1 0-1,0 1 1,1 0 0,-1-1-1,1 2 1,-5 2-1,2 0-17,0 0-1,1 0 1,0 1-1,0 0 1,1 0-1,-6 8 0,1 0 4,1 1-1,0 1 0,1-1 0,1 1 0,-8 28 0,2 6-4,-8 61-1,9-41 37,1 22 120,7-51 266,-11 52 1,13-88-341,1 0 0,-1 0 0,0 0 0,0-1 1,0 1-1,-1-1 0,0 1 0,0-1 0,-3 4 1,5-7-29,0 0 1,0 0 0,0 0 0,0 0 0,0 0-1,0 0 1,0 0 0,-1 0 0,1-1-1,0 1 1,0 0 0,-1-1 0,1 1-1,-1-1 1,1 0 0,0 1 0,-1-1-1,1 0 1,-1 0 0,1 0 0,0 0 0,-1 0-1,1 0 1,-1 0 0,1 0 0,-1-1-1,1 1 1,0-1 0,-1 1 0,1-1-1,0 1 1,-1-1 0,-1-1 0,-19-14 3,1 0 1,1-1 0,0-2 0,1 0 0,-17-22-1,20 17-147,4 17 79,9 0 208,8 16 49,1-4-93,0-1 1,0 1-1,0-1 1,0-1-1,1 1 1,-1-1 0,12 4-1,55 14 100,-69-20-193,7 2 26,22 5 101,54 7-1,-6-10 22,-10 2-283,-30-11-508,-22 1 307,38 1-374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17 4064,'-48'-12'1307,"27"10"-801,5 1-409,1 0 292,1 1 0,-1 0 0,-23 4 0,15 5 545,-13-4 282,0 5-406,24-8-642,7-2-99,0 1-1,-1 0 1,1 0 0,0 1 0,-1-1-1,1 1 1,0 0 0,0 1 0,0-1-1,1 1 1,-1 0 0,-5 5 0,5-4-31,-5 3-16,0 1-1,1 0 1,0 1 0,1 0-1,-11 15 1,17-22-23,0 1 1,1 0-1,-1-1 1,1 1-1,0 0 1,0 0-1,0 0 1,0 0-1,0 0 1,1 0 0,0 0-1,-1 0 1,1 1-1,0-1 1,1 0-1,-1 0 1,0 0-1,1 0 1,0 0-1,-1 0 1,1 0 0,1 0-1,-1 0 1,0 0-1,1-1 1,-1 1-1,1 0 1,2 3-1,0-2 9,-1 1 0,1-1-1,0 0 1,0 0-1,1 0 1,-1-1 0,1 1-1,0-1 1,0 0 0,7 3-1,-4-3 9,0-1-1,0 0 1,0 0-1,1 0 1,-1-1-1,0-1 1,11 1-1,3-1 69,-1-1-1,0-1 0,1-1 0,30-8 0,28-17 266,-67 23-244,-1-1 1,0 0-1,0-1 0,14-10 0,-24 16-88,0-1 0,0 1 1,-1-1-1,1 0 0,0 1 0,-1-1 1,1 0-1,-1 0 0,1 0 0,-1 0 0,0 0 1,1-3-1,-1 2 4,-1 1 1,0-1-1,0 0 0,0 1 1,0-1-1,0 1 0,-1-1 1,1 0-1,-2-4 0,1 4-11,0-1 1,0 1-1,0 0 0,0 0 0,-1 0 1,1 0-1,-1 0 0,0 0 0,-2-3 0,-1 1-14,1 1 0,-1 0 0,-10-6 0,4 3-17,0 0 0,0 0 0,0 1 0,-1 1 0,0 0 0,0 0 0,0 1 0,0 1 1,-1 0-1,1 1 0,-16-1 0,-1 3-1190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1664,'-12'0'528,"9"0"789,3-3-623,-1-11 625,1 14-1290,0 0 0,0 0 1,0-1-1,0 1 0,0 0 1,0 0-1,0-1 0,0 1 1,0 0-1,1 0 0,-1-1 1,0 1-1,0 0 0,0 0 1,0-1-1,0 1 0,0 0 1,1 0-1,-1 0 0,0-1 1,0 1-1,0 0 0,1 0 1,-1 0-1,0-1 0,1 1 12,-1 1 0,1-1 0,0 0 0,-1 0 0,1 0 0,-1 0-1,1 0 1,-1 1 0,1-1 0,-1 0 0,1 1 0,-1-1 0,1 0 0,-1 1 0,0-1-1,1 0 1,-1 1 0,1 0 0,0-1-35,-1 1 0,0-1-1,0 0 1,1 0 0,-1 1-1,0-1 1,1 0 0,-1 1 0,0-1-1,0 0 1,0 1 0,1-1 0,-1 0-1,0 1 1,0-1 0,0 0-1,0 1 1,0-1 0,0 1 0,0-1-1,0 0 1,0 1 0,0-1-1,0 1 1,0-1 0,0 1 0,1 3 42,13 1 149,-4-1-131,-8-2-16,1-1-1,0 0 0,0 0 1,-1 0-1,1-1 1,0 1-1,0-1 0,0 1 1,5-1-1,3 0 84,-5-1-88,0 1 0,0 0 0,1 1-1,9 1 1,-4 4 6,-10-5-41,-1 0 1,0-1-1,0 1 1,1 0-1,-1-1 1,0 1-1,1-1 1,-1 0-1,1 1 1,-1-1-1,0 0 1,2 0-1,12 0 641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1888,'0'0'3754,"0"2"-3647,1-1-103,-1 0-1,0 0 1,0-1-1,1 1 1,-1 0-1,0-1 1,1 1-1,-1-1 1,1 1-1,-1 0 1,1-1 0,-1 1-1,1-1 1,-1 1-1,1-1 1,-1 0-1,1 1 1,0-1-1,-1 1 1,1-1-1,0 0 1,-1 0-1,1 1 1,0-1-1,-1 0 1,1 0-1,0 0 1,0 0 0,-1 0-1,1 0 1,0 0-1,0 0 1,36 0 255,-21-1 58,-2 1-131,-6 0-41,0 0 1,1 0 0,11 3-1,0 1-56,-1-1 0,0-1 0,1-1 0,0 0 0,23-3 0,-23 0-59,86-8 78,93 10 202,-195 0-296,-1 0-1,0 1 1,1-1 0,-1 0 0,0 1 0,1 0-1,-1 0 1,0 0 0,0 0 0,0 0 0,5 3-1,-6-3 3,0 0 31,0 0 0,0-1 0,0 0 0,0 1 0,0-1 1,0 0-1,0 0 0,4 0 0,-2 0 68,-2 0 674,-4 0-789,1 0-6,0 0-1,0 0 1,0 1 0,1-1-1,-1 0 1,0 1-1,0-1 1,1 0 0,-1 1-1,0-1 1,0 1 0,1-1-1,-1 1 1,1 0-1,-1-1 1,1 1 0,-1 0-1,1-1 1,-1 1 0,1 0-1,-1 0 1,1-1 0,-1 2-1,-9 13-85,7-11 60,0 0 0,0 0 0,0 0 0,1 0 0,0 0 1,0 1-1,-2 7 0,2-7 22,0-1 0,0 1-1,0 0 1,0-1 0,-1 0 0,1 0 0,-7 7 0,-3 1 50,8-9-27,1 0 0,0 0 0,0 0 0,0 1 0,0-1 0,0 1 0,-3 7 0,-25 58-45,14-45 62,11-16-15,0-1 0,-5 13-1,7-13-8,3-4 0,0 0 0,-1 0-1,0 0 1,1 0 0,-1 0 0,0-1-1,0 1 1,-1 0 0,1-1 0,0 0-1,-5 4 1,-1-1 68,4-2-21,1 0 0,-1 0 0,0-1-1,0 1 1,0-1 0,-1 0 0,1-1 0,-9 3-1,9-6 66,-6-8-45,2 3 0,1 0-1,0 0 0,-11-17 0,8-4 62,9 26-120,-1-1 1,1 1 0,-1 0 0,1 0-1,-1 0 1,-3-2 0,2 1 11,0 0-1,0 0 1,0-1 0,0 1 0,1 0-1,0-1 1,-3-4 0,0-5 72,3 9-66,1 0 0,-1 0 0,0 0-1,0 1 1,0-1 0,0 1 0,0-1-1,-1 1 1,-5-6 0,-32-31 85,37 37-223,1 0-1,-1-1 1,1 1-1,-4-7 0,-4-7 320,9 16-213,1 1 0,0 0-1,-1-1 1,1 1 0,0 0 0,0-1-1,0 1 1,-1 0 0,1-1-1,0 1 1,0-1 0,0 1-1,0 0 1,0-1 0,0 1 0,0-1-1,0 1 1,0-1 0,0 1-1,0 0 1,0-1 0,0 1 0,0-1-1,0 1 1,0-1 0,0 1-1,0 0 1,0-1 0,1 1-1,-1 0 1,0-1 0,0 1 0,1-1-1,-1 1 1,1-1 0,-1 1 0,3-1-260,0 0-1,0 1 1,1-1 0,-1 0 0,0 1 0,1 0 0,-1 0-1,0 0 1,1 0 0,4 1 0,8 0-2260,10-1 814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591 214 3072,'14'-27'976,"-14"26"-929,1-1 1,-1 1-1,1-1 0,0 1 0,0 0 1,0 0-1,0-1 0,0 1 1,0 0-1,0 0 0,1-1 1,3-4 157,1-8 771,0 10-483,-1 0 15,-3-12 763,-2 13-1186,0 1 1,0-1-1,0 0 0,0 1 1,-1-1-1,-1-3 0,-8-5 283,7 1-213,3 8-143,0 1 1,0-1-1,0 1 1,-1 0-1,1-1 1,0 1-1,-1 0 1,1-1-1,-1 1 1,1 0-1,-1-1 1,1 1 0,-1 0-1,0 0 1,0 0-1,0 0 1,0 0-1,0 0 1,0 0-1,0 0 1,0 0-1,0 0 1,0 0-1,0 1 1,-2-2-1,-25-3 154,4-9 4,0 6 68,0 1 0,0 1 0,-28-3 0,50 9-230,-12-2 97,0 1 0,0 1 1,0 0-1,0 1 0,-25 5 0,8 0 100,-36 14-1,58-17-174,0 0 0,1 1 0,-1 0 0,1 1 0,0 0 0,1 0 0,-1 0 0,1 1 0,0 0 0,-8 9 0,11-10-13,-5 5 7,0 1-1,1 0 1,0 1-1,0 0 1,1 0-1,-6 15 1,4-8-8,1-3 10,0 0 0,1 0 0,1 1-1,0 0 1,-5 32 0,9-28 25,0-1 0,2 22-1,0-34-26,1 0-1,0-1 0,0 1 1,1-1-1,0 0 1,0 0-1,1 1 0,5 11 1,-2-11 10,1 1 1,-1-1 0,1 0-1,1-1 1,0 1 0,0-1-1,0-1 1,1 0 0,-1 0-1,2 0 1,-1-1 0,1-1-1,9 4 1,5 1 24,1-2-1,0-1 1,0-1 0,26 3-1,94 8-842,-136-15 631,1-1 1,-1 0-1,0 0 0,0-1 0,1 0 0,-1 0 1,9-4-1,0 1-262,-14 3 352,7-1-401,1 0 1,20-9-1,-29 10 384,0-1-1,0 1 1,0-1-1,0 0 1,0 0-1,-1 0 1,1 0-1,-1 0 1,0 0-1,0-1 1,1 1-1,-1-1 1,-1 0-1,3-4 1,-3 6 71,-1 0 0,0 0 0,1 0 0,-1 0 0,0 0 0,0 0 1,0 0-1,0 0 0,0 0 0,0 0 0,0 0 0,0 0 0,-1 0 0,1 0 1,0 0-1,0 0 0,-1 1 0,1-1 0,-1 0 0,1 0 0,-1 0 0,1 0 0,-1 0 1,0 1-1,1-1 0,-2-1 0,-2-5-13,-13-25 70,17 31-43,-1 0 0,1 0 0,-1 0 0,1 0 0,-1 0 0,1 0 0,-1 0 0,1 0 0,-1 1 0,0-1 0,0 0 0,1 1 0,-1-1 0,0 0 0,0 1 0,0-1 0,0 1 0,0-1 0,0 1 0,0-1 0,0 1 0,0 0 0,-1-1 0,1 1 0,0 0-1,0 0 1,0-1 0,0 1 0,0-1 0,0 1-1,0 0 1,0-1 0,0 0 0,0 1 0,1-1-1,-1 1 1,0-1 0,0 0 0,1 0 0,-1 0-1,0 1 1,1-1 0,-1 0 0,1 0 0,-1 0-1,1 0 1,-1-1 0,-10-12-69,8 11 85,6 1 22,-2 0-55,1 1 1,-1 0-1,1 0 0,-1 0 0,1 0 1,-1 0-1,1 0 0,0 0 0,-1 0 1,1 0-1,0 1 0,0-1 1,0 1-1,2-1 0,2 4-233,7 8 175,-7-9 139,-6-2-49,1 1 0,0-1 0,-1 0 1,1 1-1,-1-1 0,1 0 0,0 1 0,-1-1 0,1 1 0,-1-1 0,1 1 1,-1-1-1,1 1 0,-1-1 0,1 1 0,-1-1 0,0 1 0,1 0 0,-1-1 1,0 1-1,1 1 0,2 3 71,-1-1 34,0 0 0,0 1 0,-1-1 1,1 1-1,-1 0 0,0-1 0,0 1 0,0 0 0,-1 0 0,1-1 0,-1 1 1,-1 5-1,1-7-47,-1-1-1,1 1 1,-1-1 0,0 1 0,1-1 0,-1 0 0,0 1 0,-1-1 0,1 0 0,0 0 0,-1 0 0,1 0-1,-1 0 1,0 0 0,1 0 0,-1-1 0,0 1 0,-2 1 0,1 0-8,0-1-1,0 1 1,1 0 0,-1-1-1,1 1 1,-3 5 0,-12 25 319,15-20-272,2-10-53,2-3-1189,31 0-3659,-3 0 2379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2240,'0'0'992,"0"-2"-709,0-4 394,0 10-245,2-11-304,-1 6-108,0 1-1,0-1 1,0 1 0,0 0-1,0-1 1,0 1 0,0 0 0,0 0-1,0 0 1,0-1 0,2 2-1,9-3 161,-9 0-133,0 0 0,0 1 0,1 0 0,-1-1 0,0 1 0,1 0 0,-1 1 0,1-1 0,-1 0 0,7 1 0,401 0 2070,-408 0-1685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1 992,'-10'0'259,"14"0"-48,14 0 354,-18 0-558,0 0 0,0 0 0,1-1 0,-1 1 0,0 0 0,0 0 0,0 0 0,0 0 0,0 0 0,0 0 0,0 0 0,0 0 0,0 0 0,0 0 0,0 0 0,0 0 0,1 0 0,-1 0 0,0 1 0,0-1 0,0 0 0,0 0 0,0 0 0,0 0 0,0 0 0,0 0 0,0 0 0,0 0 0,0 0 0,0 0 0,0 0 0,0 0 0,1 0 0,-1 0 0,0 0 0,0 0 0,0 0 0,0 1 0,0-1 0,0 0 0,0 0 0,0 0 0,0 0 0,0 0 0,0 0 0,0 0 0,0 0 0,0 0 0,0 0 0,0 0 0,0 0 1,0 1-1,0-1 0,0 0 0,0 0 0,0 0 0,0 1 45,0 0 1,0 0-1,1-1 1,-1 1-1,0 0 1,1 0 0,-1 0-1,1-1 1,-1 1-1,1 0 1,-1-1-1,1 1 1,0 0 0,-1-1-1,1 1 1,0-1-1,-1 1 1,1-1 0,1 1-1,23 13 586,-2-2-125,-2 3-203,-11-3 196,-2-10-332,-7-3-154,-1 1-1,1 0 0,0 0 1,-1 0-1,1 1 0,-1-1 1,1 0-1,0 0 0,-1 0 1,1 0-1,-1 0 0,1 1 1,-1-1-1,1 0 0,-1 1 1,1-1-1,-1 0 0,1 1 1,-1-1-1,1 0 0,-1 1 1,1-1-1,-1 1 0,0-1 1,1 1-1,-1-1 0,0 1 1,0-1-1,1 1 0,-1-1 1,0 1-1,0 0 0,0-1 0,1 1 1,-1-1-1,0 1 0,0 0 1,0 0-1,0 2 76,0 0 0,0-1 0,-1 1 0,1 0 0,0-1 0,-1 1 0,0-1-1,1 1 1,-1-1 0,-2 4 0,0-2 16,0 1-1,0-1 1,-1 0-1,-4 4 0,7-8-106,-14 17 54,10-11-274,0-1 0,0 1 0,-1-1 1,0 0-1,-9 6 0,1-9-376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3136,'-14'0'2272,"28"0"-1440,0 0-576,1 0-64,-1 14-128,14-28-64,-13 14 32,13 0-2368,1 0 1280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1408,'-1'0'26,"1"0"-1,-1 0 1,0 0-1,1 0 1,-1 0 0,0 0-1,1 0 1,-1 0 0,1 0-1,-1 0 1,0 0 0,1 1-1,-1-1 1,1 0-1,-1 0 1,1 1 0,-1-1-1,1 0 1,-1 1 0,1-1-1,-1 1 1,1-1-1,-1 0 1,0 2 0,1 12 450,0-13-402,1 1 0,-1 0 0,0-1 0,0 1 0,0 0 0,0 0 0,0-1 0,-1 1 0,1 0 0,0-1 0,-2 4 0,-2 5 202,0 1-1,0-1 1,1 1-1,1 0 0,-2 11 1,1 4-25,1 30 0,2-30-44,1-8-11,-1 1 0,-3 20-1,1-24-82,-11 53 462,12-63-467,-1 0 0,0 0 0,0 0 0,0 0 0,0-1 0,-1 1 0,0-1 0,0 0 0,0 0 0,-1 0 0,1 0 0,-1 0 0,0-1 0,0 1 0,-6 3 0,7-5-53,1-1 0,-1 1 0,0-1 0,0 1-1,0-1 1,0 0 0,0 0 0,0 0 0,0 0-1,-1-1 1,1 1 0,0-1 0,0 0 0,-6 0 0,3 0 34,1 0-63,1 0 0,-1-1 0,1 0 0,-1 1 0,1-1 0,0-1 0,-1 1 0,1-1 0,0 1 0,0-1 0,-7-5 0,-4-1-66,5 3-52,0 0 0,0-1 0,0 0 0,-13-11 0,19 13-34,0-1 0,0 1 0,1-1 0,-1 0 0,1 0 0,0 0 1,1 0-1,-1-1 0,1 1 0,-3-12 0,-9-38-2802,0-2 843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1888,'0'14'864,"0"1"-736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1086 896,'0'-69'4011,"0"-50"-2566,0 106-1226,7-27 0,-5 26-116,3-28 1,-5 11-79,-1 12-16,4-28 0,3 9 6,-4 20 36,2-31 0,-3 21 106,7-38 0,-5 48-44,1-7 17,11-69 118,-10 77-184,-3 14-41,-1-1-1,0 0 1,0 0-1,0 0 1,-1 0-1,1 0 1,-1 0 0,0-5-1,0-115 559,0 122-559,0-1-1,0 0 0,1 0 0,-1 0 0,1 0 1,0 0-1,-1 0 0,1 1 0,3-6 0,0-1 231,-2 2-120,1 0-1,0 1 0,6-9 0,2-7-149,-9 17 13,0 1 0,0-1 0,0 1 0,1 0 1,-1 0-1,1 0 0,0 0 0,0 0 0,1 1 0,5-6 0,2-1-10,-10 9 11,1-1 0,0 1 0,0-1-1,-1 1 1,1 0 0,0 0 0,0 0 0,1 0 0,-1 0 0,0 0 0,0 0 0,0 1 0,1-1 0,-1 1 0,0 0 0,0-1 0,1 1 0,-1 0 0,0 1 0,1-1 0,-1 0 0,0 1-1,0-1 1,5 2 0,-7-2 7,3 2 10,0-1-1,0 0 1,0 1 0,0-1-1,-1 1 1,1 0-1,-1 0 1,1 0-1,-1 0 1,1 0 0,-1 0-1,0 1 1,0-1-1,-1 1 1,1 0 0,0-1-1,2 7 1,-1-1 11,1-1-1,-1 1 1,8 9 0,6 12 41,-16-27-55,-1 0 0,1 0 1,0 1-1,-1-1 0,0 0 0,1 0 1,-1 1-1,0-1 0,0 0 0,0 1 1,-1-1-1,1 0 0,0 0 1,-1 1-1,0-1 0,1 0 0,-1 0 1,0 0-1,0 0 0,0 0 1,-3 3-1,1 1 30,-1 4 16,3-8-40,0 0-1,0 0 1,0 0 0,0 0 0,0-1 0,0 1-1,0 0 1,-1-1 0,1 1 0,-3 1 0,-5 6 154,8-8-163,1-1-1,-1 1 1,1-1-1,-1 0 1,1 1-1,-1-1 1,1 0 0,-1 0-1,1 1 1,-1-1-1,0 0 1,1 0-1,-1 0 1,1 0-1,-1 0 1,0 0-1,1 0 1,-1 0-1,0 0 1,1 0-1,-1 0 1,1 0-1,-2-1 1,0 1 12,-10 1-335,11-1 312,1 1-1,0-1 1,0 0-1,0 0 1,0 0-1,0 0 0,0 0 1,0 0-1,-1 0 1,1 0-1,0 0 1,0 0-1,0 0 1,0 0-1,0 1 0,0-1 1,0 0-1,0 0 1,0 0-1,0 0 1,0 0-1,0 0 1,0 0-1,-1 0 1,1 1-1,0-1 0,0 0 1,0 0-1,0 0 1,0 0-1,0 0 1,0 0-1,0 1 1,0-1-1,0 0 0,0 0 1,1 0-1,-1 0 1,0 0-1,0 1 1,14 11-139,-2-2 58,-9-5 83,-1 0 0,0 0 0,0 0 1,0 1-1,0-1 0,-1 0 0,0 1 0,0-1 1,0 1-1,-1-1 0,0 11 0,0 51 322,0-66-307,0-1 0,-1 1 0,1 0 0,0 0 0,0 0 0,-1-1-1,1 1 1,0 0 0,-1 0 0,1-1 0,0 1 0,-1 0 0,1-1-1,-1 1 1,0 0 0,1-1 0,-1 1 0,1-1 0,-1 1 0,0-1-1,1 1 1,-1-1 0,0 1 0,0-1 0,1 0 0,-1 1 0,0-1-1,0 0 1,0 0 0,1 0 0,-1 0 0,0 1 0,-1-1 0,-5 0 85,0 0 1,0 0 0,-9-1 0,4 0-41,9 2-58,0-1 0,1 0 0,-1 0-1,1-1 1,-1 1 0,0 0 0,1-1 0,-1 0 0,1 1 0,-1-1 0,1 0-1,-1 0 1,1-1 0,0 1 0,0 0 0,-1-1 0,1 1 0,0-1 0,0 0-1,1 0 1,-1 0 0,-2-3 0,-2-1-152,-4-5-1480,8-4 438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2976,'-10'0'572,"14"0"620,17 2 974,-14 3-1854,-6-4-242,0 0 0,1-1 0,-1 1 0,0 0 0,1 0-1,-1-1 1,1 1 0,-1-1 0,0 0 0,1 1 0,-1-1 0,1 0 0,0 0 0,2 0-1,10 2 152,0-1 0,0 2-1,22 6 1,-23-5-146,0-1 1,0 0-1,19 1 0,-28-4-29,0 0-1,0 1 0,-1-1 1,1 1-1,-1 0 0,1 0 0,6 3 1,-9-3-65,0-1 0,0 1 0,0 0-1,0-1 1,0 0 0,0 1 0,0-1 0,1 0 0,-1 1 0,0-1 0,0 0 0,1 0 0,-1 0 0,0 0 0,0 0 0,1 0 0,-1 0 0,0-1 0,0 1-1,0 0 1,1-1 0,-1 1 0,0-1 0,0 1 0,0-1 0,0 1 0,0-1 0,0 0 0,0 0 0,0 1 0,0-1 0,1-2 0,3 1-1779,7 2 492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4480,'0'0'3040,"0"14"-2752,14-14 384,15 14-384,-15-14 0,14 0-192,15 0 288,-14 15-192,-1-15 96,1 14-160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4576,'-14'0'2048,"14"14"-1088,14-14-704,-14 14 256,14-14-288,15 0 0,-1 0-128,1 0 224,-1 0-192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343 386 3648,'-5'3'393,"4"-3"-331,1 1 1,-1 0-1,0-1 1,0 1-1,0 0 1,0 0-1,1-1 1,-1 1-1,0 0 1,1 0-1,-1 0 1,1 0-1,-1 0 1,1 0-1,-1 0 1,1 0-1,0 0 1,-1 0-1,1 1 1,-7 28 254,2-11 319,-9 27 0,10-31-474,0-1 0,1 0 0,1 1 0,0 0 0,0 17 1,2-17-16,-1 1 0,-1-1 1,-7 27-1,5-29 221,1 1-1,-4 21 1,5-21-223,1-11-105,1 0-1,-1 0 1,0 0-1,0 0 1,0 0-1,0 0 1,0 0-1,-1-1 1,1 1-1,-1-1 1,0 1-1,0-1 1,0 1-1,-3 2 1,-1 0 89,-2 0 0,1-1 1,0 1-1,-9 2 1,14-5-100,-4 0-18,0 1 0,0-1 0,-1 0 0,1 0 0,0-1 0,-1 0 0,1 0 0,-1 0 0,1-1 0,-1 0 0,1 0 1,-1-1-1,-8-1 0,9 0-398,1 1-1,-1-1 1,0 0 0,1 0 0,0-1 0,-1 0-1,1 0 1,-8-6 0,-18-19-1891</inkml:trace>
  <inkml:trace contextRef="#ctx0" brushRef="#br0" timeOffset="1">314 1 5056,'-14'0'2304,"14"14"-1376,-14 0-704,14 0 256,0 1-256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3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213 107 4160,'13'-27'1333,"-12"26"-1272,0-1 0,-1 1-1,1 0 1,0 0 0,-1-1 0,1 1-1,0 0 1,0 0 0,0 0 0,0 0 0,0 0-1,0 0 1,0 0 0,1 0 0,-1 1-1,0-1 1,0 0 0,1 1 0,-1-1-1,0 1 1,1-1 0,-1 1 0,0 0-1,1-1 1,-1 1 0,1 0 0,1 0-1,-3 0-50,0 0 0,1 0 0,-1 0 0,0 0 0,0 0-1,0 0 1,0 0 0,0 0 0,0 0 0,0 0 0,0 0-1,0 0 1,0 0 0,1 0 0,-1 0 0,0 0-1,0 0 1,0 0 0,0 0 0,0 0 0,0 0 0,0 0-1,0 0 1,0 0 0,0 0 0,0 0 0,1 0 0,-1 0-1,0 0 1,0 0 0,0 0 0,0 0 0,0-1-1,0 1 1,0 0 0,0 0 0,0 0 0,0 0 0,0 0-1,0 0 1,0 0 0,0 0 0,0 0 0,0 0 0,0-1-1,0 1 1,0 0 0,0 0 0,0 0 0,0 0-1,0 0 1,0 0 0,0 0 0,0 0 0,0 0 0,0-1-1,0 1 29,0-1 0,0 0-1,0 1 1,0-1 0,0 0 0,0 0-1,0 1 1,1-1 0,-1 0-1,0 1 1,0-1 0,1 0-1,-1 1 1,1-2 0,2-1 126,1-2 216,-11-3-31,7 8-341,-3-3 333,0 3 6,-4 0-241,3 0-70,1 0 0,-1 0 1,1 0-1,-1 0 1,1 1-1,-1-1 0,1 1 1,-1 0-1,1 0 1,0 0-1,0 1 0,-1-1 1,1 1-1,0-1 1,-4 5-1,-18 7 322,15-8-222,1 0 1,-10 7 0,-3 7 220,-29 31 0,28-26-202,20-20-147,-1 1 0,1-1 0,0 1 0,0-1-1,1 1 1,-1 0 0,1 0 0,-3 8 0,1 0-9,3-13 2,1 0 0,0 0 0,0 0 0,0 1 0,0-1 0,-1 0 0,1 0 0,0 0 0,0 0 0,0 1 0,0-1 0,0 0 0,0 0 0,0 0 0,0 1 0,0-1-1,-1 0 1,1 0 0,0 1 0,0-1 0,0 0 0,0 0 0,0 0 0,0 1 0,0-1 0,0 0 0,1 0 0,-1 0 0,0 1 0,0-1 0,0 0 0,0 0 0,0 0 0,0 1 0,0-1 0,0 0 0,1 0 0,-1 0 0,0 0 0,0 1 0,0-1 0,1 0 0,2 3 18,1 0 0,-1 0 0,1-1 0,0 0 0,0 1 0,1-1 0,-1-1 0,0 1-1,1-1 1,4 2 0,16-8-160,-19 3 76,1 1 1,0 0-1,11-1 0,-14 2-16,1 0 0,-1-1 0,1 1 0,-1-1-1,1 0 1,-1 0 0,5-2 0,0-1-31,-1 0-1,12-9 1,-13 8 90,5-2 9,-6 3-8,-1 1-1,1-1 0,-1 0 1,0 0-1,0 0 0,0-1 1,-1 0-1,6-7 0,20-34 129,-25 34-149,-4 10 23,0-1 0,1 1 0,-1 0-1,0 0 1,0 0 0,3-3 0,-3 5 2,-1 1 0,0-1 0,1 1 0,-1-1 0,0 1-1,0-1 1,1 1 0,-1-1 0,0 1 0,0-1 0,0 1 0,0 0 0,0-1 0,0 1 0,0-1 0,0 1 0,0 0-1,0 0 11,3 7 295,-1-4-226,0-1-18,-1 0 0,1 0 0,-1 0 0,0 0-1,0 1 1,0-1 0,0 1 0,0-1 0,-1 0 0,1 4-1,-1-5-25,0 0 0,0 0 0,0 0 0,1 0 0,-1 0 0,1 0 0,-1-1 0,1 1 0,0 0 0,0-1 0,0 1 0,1 2 0,-1-3-6,0 1 1,0-1-1,0 1 1,0 0-1,-1-1 1,1 1 0,-1 0-1,1 0 1,-1-1-1,1 1 1,-1 4-1,0-4 4,0 0 1,1 0-1,-1 1 0,1-1 0,0 0 0,0 0 1,-1 0-1,1 1 0,1-1 0,-1 0 0,0 0 0,0-1 1,1 1-1,-1 0 0,1 0 0,-1-1 0,1 1 0,0-1 1,0 1-1,0-1 0,0 0 0,0 1 0,0-1 0,0 0 1,0-1-1,0 1 0,0 0 0,1-1 0,-1 1 0,4 0 1,1-2 22,1 1 1,-1-1 0,0-1 0,0 1 0,0-1 0,7-3 0,-8 3-21,18-8 84,-23 9-97,0-1 0,0 1 1,0 0-1,0 0 0,0-1 1,0 1-1,-1 0 0,1-1 1,0-1-1,4-7-12,22-23-228,-22 23 218,5-7 10,-9 17-13,-1-1 0,1 0 0,0 1 0,0-1 0,0 1 0,0-1 0,0 1 0,0-1 0,0 1 0,0 0 1,0 0-1,0-1 0,0 1 0,0 0 0,0 0 0,0 0 0,1 0 0,-2 0 16,0 0-1,0 0 1,1 0-1,-1 0 1,0 0 0,0 0-1,0 0 1,0 0 0,0 0-1,0 0 1,0 0 0,0 0-1,0 0 1,1 0-1,-1 0 1,0 0 0,0 0-1,0 0 1,0 0 0,0 0-1,0 0 1,0 0-1,0 0 1,0 0 0,0 0-1,0 0 1,1 0 0,-1 0-1,0 0 1,0 0 0,0 1-1,0-1 1,0 0-1,0 0 1,0 0 0,0 0-1,0 0 1,0 0 0,0 0-1,0 0 1,0 0-1,0 0 1,0 0 0,0 1-1,0-1 1,0 0 0,0 0-1,0 0 1,0 0 0,0 0-1,0 0 1,0 0-1,0 0 1,0 0 0,0 1-1,0-1 1,0 109 595,0-107-576,0-1 0,0 1 0,0 0 0,0-1 0,0 1 0,1 0 0,-1-1 0,1 1 0,-1-1 0,1 1 0,-1-1 0,1 1 0,0-1 0,0 1 0,0-1 0,0 1 0,0-1 0,0 0 0,2 2 0,-2-2-11,1 2 123,11-3 224,-10 0-350,-1 0-1,1 1 0,-1-1 0,1 0 1,-1 0-1,1-1 0,0 1 0,-1-1 1,1 1-1,-1-1 0,0 0 1,1 0-1,-1 0 0,1 0 0,-1 0 1,0 0-1,0-1 0,0 1 0,0-1 1,3-2-1,3-4-57,-3 4 1,0-1-1,-1 0 1,7-8 0,8-15-431,5 6 172,-13-5 196,-8 24 97,0 0-1,0-1 0,0 1 0,0 1 1,1-1-1,-1 0 0,8-3 0,-9 5 6,-1 0 0,1 0-1,0 0 1,0 0 0,0 0-1,0 1 1,0-1-1,1 1 1,-1-1 0,0 1-1,0 0 1,0 0 0,0 0-1,0 0 1,1 0-1,-1 0 1,0 1 0,0-1-1,3 1 1,-2 2 37,1-1 0,-1 1 1,1 0-1,-1 0 0,0 0 0,0 1 0,0-1 1,-1 1-1,4 5 0,12 14 108,-11-16-76,0-1 0,1 0-1,0 0 1,1-1 0,-1 0-1,1 0 1,14 5 0,10-5 357,-30-4-372,10 3 36,1-1-1,-1-1 0,23 2 0,-7-4-28,-18 1 7,1-1 0,0 0 0,18-4 0,-25 3-48,-1 0 1,1-1-1,0 0 0,-1 1 0,1-2 1,-1 1-1,1-1 0,-1 1 0,0-1 0,0 0 1,6-7-1,4-2 65,1 0 1,16-10-1,-28 20-73,-1 0-1,1 0 1,-1 0 0,0-1-1,0 1 1,1 0 0,-1-1-1,-1 0 1,1 1-1,0-1 1,-1 0 0,1 0-1,-1 0 1,0 0 0,0 0-1,0 0 1,0 0 0,-1 0-1,1-4 1,4-15 176,1 8-52,-5 11-130,1 0 0,-1 0 0,0 0 0,0 0-1,0 0 1,0-5 0,-1 8 11,0-1-1,0 1 1,0-1 0,0 0-1,0 1 1,0-1-1,0 1 1,-1-1 0,1 1-1,0-1 1,0 1 0,-1-1-1,1 1 1,0-1-1,-1 1 1,1-1 0,0 1-1,-1 0 1,1-1-1,-1 1 1,1 0 0,-1-1-1,1 1 1,-1 0 0,1-1-1,-1 1 1,1 0-1,-1 0 1,1 0 0,-1-1-1,1 1 1,-1 0-1,1 0 1,-1 0 0,0 0-1,1 0 1,-1 0-1,1 0 1,-1 0 0,1 0-1,-2 1 1,1-1-5,-1 0 1,0 0-1,1 0 1,-1 1-1,0-1 0,0 0 1,1 1-1,-1 0 1,1-1-1,-1 1 1,1 0-1,-1 0 0,1 0 1,-1 0-1,-1 1 1,-5 4-47,-17 8-47,15-10 55,1 1 0,-10 8-1,-44 33-31,56-41 81,1 0 1,0 0-1,0 1 1,-8 8 0,4-3 12,-9 6-30,12-14-69,7-3 66,-1 0 1,1 0-1,-1 0 1,1 1-1,-1-1 1,1 0-1,-1 0 1,1 0-1,0 1 1,-1-1 0,1 0-1,-1 1 1,1-1-1,0 0 1,-1 1-1,1-1 1,0 0-1,-1 1 1,1-1-1,0 1 1,0-1-1,-1 0 1,1 1-1,0-1 1,0 1-1,0-1 1,0 1-1,0-1 1,-1 1-1,1-1 1,0 1 0,0-1-1,0 1 1,0-1-1,1 1 1,-1 2-959,17-3-306,17 1 555,-31-1 710,-1 1 0,0-1 0,1 1 0,-1 0 0,0 0 0,0 0 0,0 0 0,0 0 0,0 1 0,0-1 0,0 0 0,3 3 0,11 10-169,-15-14 177,0 1 0,0-1 0,0 0 0,0 1 0,-1-1 0,1 1 0,0 0 0,0-1 0,0 1-1,-1-1 1,1 1 0,0 0 0,-1 0 0,1-1 0,0 1 0,-1 0 0,1 0 0,-1 0 0,1 0 0,-1 0 0,0 0 0,1 0 0,-1 0 0,0 0 0,0 0 0,0 0 0,1 1 0,1 12 5,2 1-31,-1 0 0,0 1 0,-1 0 1,0 20-1,-2 8 206,-2-1 0,-13 80 0,3-48 20,5-32-94,6-38-97,0 0-1,0 0 0,-1 1 1,0-1-1,0 0 0,0-1 1,0 1-1,-1 0 0,0-1 1,0 1-1,0-1 0,-1 0 1,1 0-1,-1 0 0,-6 5 1,-20 13-592,20-12 396,9-9 173,0 1 1,-1 0-1,1-1 1,0 0 0,-1 1-1,1-1 1,-1 0-1,0 0 1,1 0 0,-1 0-1,0 0 1,0 0-1,1 0 1,-1 0-1,0-1 1,0 1 0,0-1-1,0 0 1,0 1-1,0-1 1,0 0-1,-3 0 1,-10 0-3,5 0-18,0 0 1,1 0-1,-1-1 1,0 0-1,1-1 1,-1 0 0,0 0-1,-15-7 1,20 7 74,-1 0 1,0-1-1,1 0 0,-1 0 1,1-1-1,0 1 1,-5-5-1,7 4-25,0 1 1,0-1-1,1 1 0,-1-1 0,1 0 1,0 0-1,0 0 0,0 0 0,1 0 1,-1 0-1,1-1 0,-1-4 0,1 3-17,0 1-1,1 0 1,0 0-1,0-1 1,0 1-1,1 0 1,0 0-1,0 0 1,0-1-1,0 1 1,1 0-1,0 1 1,0-1-1,0 0 1,5-7-1,3-3-37,1 1 0,1 0-1,19-18 1,-9 10 14,2 2 1,0 1-1,1 1 0,1 0 1,1 2-1,0 2 0,44-18 1,41-6 113,-58 19-92,217-71 675,-250 84-531,-4 2 80,27-11 0,-27 6 130,1-1 0,27-21 0,-8 5 137,-37 26-482,6-4 117,0 0 0,0 0 0,0 0 0,-1 0 0,0-1 0,0 0 0,0 0 0,0-1 0,-1 1 0,0-1 0,5-8 0,-7 9-18,1-1 0,-1 0 1,1 0-1,-2 0 1,1 0-1,1-10 1,-3 14-62,0-1 0,0 1 1,0-1-1,0 1 0,0-1 1,-1 1-1,1-1 1,-1 1-1,0 0 0,1-1 1,-1 1-1,0 0 1,0-1-1,-1 1 0,1 0 1,0 0-1,-1 0 1,-2-3-1,3 4-34,0 0 1,1 1-1,-1-1 0,1 0 0,-1 1 1,0-1-1,0 1 0,1-1 1,-1 1-1,0-1 0,0 1 1,0-1-1,0 1 0,1 0 1,-3-1-1,3 1-4,-1 1 0,1-1 0,-1 0 0,1 1 0,-1-1 0,1 0 0,0 1 0,-1-1 0,1 0 0,-1 1 0,1-1 0,0 1 0,-1-1 1,1 1-1,0-1 0,0 1 0,-1 0 0,-11 16 41,4-10-24,6-5-22,0-1 0,0 1 0,0 0-1,0 0 1,1 0 0,-1 0 0,0 0 0,1 1 0,0-1 0,-1 0 0,1 1 0,-1 4 0,0 0 17,1 0 0,0 1 0,1-1-1,0 1 1,0-1 0,0 0 0,1 1 0,0-1 0,5 14 0,-5-16-10,0-1 1,1 0-1,0 0 1,0 0-1,0 0 1,0 0 0,1 0-1,-1 0 1,1-1-1,0 0 1,0 1-1,0-1 1,1 0 0,-1 0-1,1-1 1,0 1-1,-1-1 1,1 0-1,0 0 1,5 2 0,48 12 432,-5 1-122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1408,'-20'0'2152,"16"0"-862,12 0-1420,-6 0 434,-2 12 240,0-10-283,0-1-243,0-1 1,0 0-1,-1 0 0,1 0 0,0 0 0,0 0 0,0 1 1,0-1-1,0 0 0,0 0 0,0 0 0,0 1 1,0-1-1,0 0 0,0 0 0,0 0 0,0 0 1,0 1-1,0-1 0,0 0 0,0 0 0,0 0 0,0 1 1,0-1-1,0 0 0,0 0 0,0 0 0,0 0 1,0 1-1,0-1 0,0 0 0,0 0 0,1 0 1,-1 1 10,0-1 1,0 0 0,0 1-1,0-1 1,1 0 0,-1 1 0,0-1-1,0 0 1,0 0 0,0 1-1,0-1 1,0 0 0,0 1 0,0-1-1,0 0 1,0 1 0,0-1 0,0 0-1,0 1 1,0-1 0,0 0-1,-1 1 1,1-1 0,0 0 0,0 1-1,0-1 1,0 0 0,-1 0-1,1 1 1,0-1 0,0 0 0,0 0-1,-1 1 1,1-1 0,-9 8 415,-2 3-209,0-1-1,-13 18 1,7-4-12,3-12-136,12-11-78,0 1 1,0-1-1,0 1 0,1-1 1,-1 1-1,0 0 0,1-1 0,-1 1 1,1 0-1,0 0 0,0 0 1,-1 0-1,1 1 0,1-1 1,-1 0-1,0 0 0,0 0 1,1 1-1,-1-1 0,1 0 0,0 1 1,0 4-1,0 45 145,0-50-141,0 0 1,0 0-1,1 0 1,-1-1-1,1 1 1,-1 0-1,1 0 1,0 0-1,0-1 1,0 1-1,0 0 1,0-1-1,0 1 1,0-1-1,0 0 1,0 1-1,1-1 1,-1 0-1,1 1 1,-1-1-1,1 0 1,-1 0-1,1 0 1,0-1-1,-1 1 1,3 1-1,6 3 59,-7-3-24,0 0 1,0 0-1,0 0 0,1-1 1,-1 0-1,0 1 1,1-1-1,5 1 1,1 0 107,-6-1-128,-1 0-1,1 0 0,-1 0 0,1-1 0,-1 0 0,1 1 1,-1-1-1,1 0 0,-1-1 0,1 1 0,-1-1 1,1 1-1,5-3 0,11-2 64,-18 5-88,0 0 0,-1 0 1,1 0-1,-1-1 0,1 1 1,-1-1-1,0 1 0,1-1 1,-1 0-1,1 0 0,-1 1 1,0-1-1,1 0 0,-1 0 1,0 0-1,1-2 0,5-3 1,-4 3-1,0 0 1,0 0 0,0 0-1,0 0 1,1-4-1,-2 4-70,3-8 212,-4 11-168,-1-1-1,0 1 0,1 0 0,-1 0 0,0 0 1,0-1-1,1 1 0,-1 0 0,0 0 0,1 0 1,-1 0-1,0 0 0,1 0 0,-1 0 0,0 0 1,1 0-1,-1 0 0,0 0 0,1 0 0,-1 0 1,0 0-1,1 0 0,-1 0 0,0 0 0,1 0 1,-1 1-1,0-1 0,1 0 0,-1 0 0,0 0 1,0 0-1,1 1 0,-1-1 0,0 0 0,0 0 1,1 1-1,-1-1 0,0 0 0,1 1 0,4 5 103,1-1-1,1 1 0,-1-1 1,1-1-1,0 1 0,0-1 0,0 0 1,1-1-1,-1 0 0,1 0 1,0-1-1,0 1 0,0-2 0,9 2 1,-2 0-23,5 0 132,-1 0 0,22 0 0,-18-3-33,24 0 195,-43-1-319,0 1 0,0-1 0,0 0 0,0 0 0,0 0-1,-1-1 1,1 0 0,0 1 0,3-3 0,33-25 304,-39 28-325,0 1 0,-1-1 0,1 0 0,-1 0 0,1 0 0,-1 1 0,1-1 0,-1 0 0,0 0 0,1 0 0,-1 0 0,0 0 0,0 0 0,0 0 0,0 0 0,0 1 0,0-1 0,0 0 0,0 0 0,0 0 0,0 0 0,0 0 0,-1 0 0,1 0 0,0 0 0,0 0 0,-1 1 0,1-1 0,-1-1 0,-2-2 14,0 0-1,0 0 1,0 0 0,-4-4 0,2 2 23,3 3-36,0-1 1,0 1 0,0-1 0,0 0-1,0 1 1,1-1 0,0 0 0,-1-4-1,1 3-54,0 1 0,-1 0-1,1-1 1,-1 1 0,0 0 0,-4-7-1,4 8-145,0 0-1,1-1 1,-1 1-1,1-1 1,0 1-1,-2-6 1,1-14-5714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4896,'0'-14'2208,"0"28"-1920,14-14 1888,0 0-1760,1 0 32,13 0-256,1 0 384,13 0-320,1 0-1248,-14 0 512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11 3904,'10'-10'982,"-13"13"-58,-18 20 76,-6 14-215,16-24-637,2 0-1,-13 22 0,-33 65 381,34-43-331,10-29-180,-18 56-39,27-80 31,-3 15 50,-10 23 0,12-35 67,0-1-1,-1 0 1,0 1 0,0-2 0,-1 1 0,-7 8 0,0-2 130,11-12-243,1-1 0,0 0 0,0 1 0,0-1 0,0 1-1,-1-1 1,1 1 0,0-1 0,0 0 0,0 1 0,0-1 0,0 1 0,0-1 0,1 0 0,-1 1 0,0-1 0,0 1-1,1-2 1,10-30 113,-8 22-107,1 1-1,6-16 1,59-113-99,-12 38 138,-31 58-58,-23 36-14,-1 2-12,0 0 0,0-1 0,0 1 0,1 0 0,-1 0 0,1 0 1,0 1-1,0-1 0,1 0 0,-1 1 0,8-6 0,5-4-358,-15 12 348,0 0 1,0 0-1,0 0 0,0 0 0,0 0 1,0 0-1,0 0 0,0 0 0,3 0 1,10 15-349,-9 10 629,-4-18-200,2 4 59,0 1 0,-1 0 0,-1-1 0,1 13 0,-2-5 26,6 30 0,0-12-48,-4-8-43,-1-14 22,0 0-1,1 1 1,8 26 0,-6-28 19,-1 1-1,0-1 0,-1 1 0,0 0 1,-1-1-1,-1 20 0,-3-7-1066,2-24 911,1 0 0,-1-1 0,0 1-1,0 0 1,0-1 0,0 1 0,-1-1-1,1 0 1,-2 2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5312,'0'-14'2400,"0"0"-2080,14 14 320,-14 14-416,29-14 416,-15 0-384,14 0 224,1 0-256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1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5984,'0'-14'2688,"-14"14"-2336,28 0 1152,1 0-672,13 0-512,15 0 128,0-15-288,0 15 288,-1 0-256,1 15-32,0-15-96,-29 14-1312,1-14 672,-1 14-4768,-14 0 2944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5152,'-14'-15'2336,"14"1"-576,14 14-864,15 0-544,13-14 320,1 14-384,14 0 64,0 0-224,0 0 416,-14 14-288,14-14-320,-28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4064,'-28'0'1824,"28"28"-1568,-14-13 224,14-1-320,-15 43-64,15-14-64,0 14 320,0-14-192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4576,'3'3'186,"1"0"0,0-1 0,0 1 0,-1-1 1,2 1-1,-1-1 0,0 0 0,0-1 0,1 1 0,-1-1 0,1 1 1,-1-1-1,6 0 0,8 0-122,1 0 0,20-2 1,-2 0 240,362 1 1055,-241-7-991,3 0 40,56 7-574,-217 0 141,0 0-1,0 0 1,0 0 0,0 0-1,0 0 1,0 0 0,0 0-1,0 0 1,0 0 0,0 0-1,0 0 1,1 0 0,-1 0-1,0 0 1,0 0 0,0 0-1,0 0 1,0 0 0,0 0 0,0 0-1,0 0 1,0 0 0,0 0-1,0 0 1,0 0 0,1 0-1,-1 0 1,0 0 0,0 0-1,0 0 1,0 0 0,0 0-1,0 0 1,0 0 0,0 0-1,0 1 1,0-1 0,0 0-1,0 0 1,0 0 0,0 0-1,0 0 1,0 0 0,0 0-1,0 0 1,0 0 0,0 0-1,0 0 1,0 1 0,0-1-1,0 0 1,0 0 0,0 0-1,0 0 1,0 0 0,0 0-1,0 12-1009</inkml:trace>
  <inkml:trace contextRef="#ctx0" brushRef="#br0" timeOffset="1">471 443 3808,'-43'71'1728,"29"15"-1504,0-29 256,14-14-320,-15 14 480,1 14-352,0-14 704,-1 0-544,-13-28 288,-1-1-448,-13 1 256,-1-15-288,-14-14-64,14-14-128,-14 0 288,14-29-160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5216,'0'14'2368,"0"0"-2048,0 1-32,0-1-224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 3232,'0'0'1035,"-2"0"-614,2 0-396,-1 0-1,1 0 1,-1 0 0,0 0 0,1 0 0,-1 0-1,1-1 1,-1 1 0,1 0 0,0 0-1,-1 0 1,1-1 0,-1 1 0,1 0 0,-1 0-1,1-1 1,0 1 0,-1-1 0,1 1 0,-1 0-1,1-1 1,0 1 0,0-1 0,-1 1-1,1-1 1,-1 0 0,1 2 307,0 4-197,0-5-129,0 0 1,0 0-1,0 0 1,0 0-1,0 0 1,0 0-1,0 0 0,0 0 1,0 0-1,0 0 1,0 1-1,0-1 1,0 0-1,0 0 1,0 0-1,0 0 1,0 0-1,0 0 0,0 0 1,0 0-1,0 0 1,0 0-1,0 0 1,0 1-1,0-1 1,0 0-1,0 0 1,0 0-1,0 0 0,0 0 1,0 0-1,0 0 1,0 0-1,0 0 1,0 0-1,-1 0 1,1 0-1,0 0 1,0 0-1,0 0 1,0 0-1,0 0 0,0 0 1,0 0-1,0 0 1,0 0-1,0 0 1,0 0-1,-1 0 1,1 0-1,0 0 1,0 0-1,0 0 0,0 0 1,0 0-1,0 0 1,-2 0 16,1 1 1,-1-1-1,1 0 1,-1 1 0,1-1-1,-1 1 1,1 0-1,-1-1 1,1 1-1,-1 0 1,1 0-1,0 0 1,0 0-1,0 0 1,-1 0-1,1 0 1,0 0 0,0 1-1,0-1 1,0 2-1,-5 6 97,1-1 1,-4 13-1,2-7 145,3-6-164,3-5-63,-1-1 1,1 1-1,0-1 0,0 1 0,0 0 0,0-1 1,0 1-1,1 0 0,-1 0 0,1 0 1,0 5-1,-1 6 47,0-8-59,1 1-1,0-1 0,0 0 0,2 14 0,-1-19-8,-1 0 0,0 0 0,1 0 0,-1 1 0,1-1 0,-1 0-1,1 0 1,-1 0 0,1 0 0,0 0 0,0 0 0,-1 0 0,1 0 0,0 0 0,0 0-1,0 0 1,0-1 0,0 1 0,0 0 0,0-1 0,0 1 0,0-1 0,1 1 0,-1-1 0,0 1-1,0-1 1,0 0 0,1 1 0,-1-1 0,0 0 0,3 0 0,62 0 516,-62-1-518,-1 1-1,0-1 1,0 0 0,0-1 0,0 1-1,0 0 1,0-1 0,-1 1 0,1-1-1,0 0 1,-1 0 0,1 0-1,-1 0 1,0-1 0,0 1 0,0-1-1,0 1 1,0-1 0,0 0-1,-1 1 1,1-1 0,-1 0 0,0 0-1,2-5 1,-3 6-148,-3 2-353,2 0 515,0-1-1,0 1 0,0 0 0,-1 0 0,1 0 0,0 0 1,0 1-1,0-1 0,-1 0 0,1 0 0,0 1 1,0-1-1,0 1 0,0-1 0,0 1 0,0-1 0,0 1 1,-2 1-1,3-2-9,-1 1 0,1-1 0,0 1 0,0-1 1,0 0-1,0 1 0,0-1 0,0 1 0,0-1 0,0 0 0,0 1 0,0-1 1,0 1-1,0-1 0,1 0 0,-1 1 0,0-1 0,0 1 0,0-1 1,1 1-1,10 12 238,-4-5-60,-6-6-162,0 0-1,1-1 1,-1 1 0,0-1 0,1 0 0,-1 1 0,1-1-1,0 0 1,-1 0 0,1 0 0,0 0 0,0 0-1,-1 0 1,1-1 0,0 1 0,0-1 0,0 1 0,0-1-1,0 1 1,3-1 0,90 0 552,-94 0-560,0 0 0,0 0 1,1 0-1,-1 0 1,0 0-1,0 0 1,0-1-1,0 1 0,1 0 1,-1-1-1,0 1 1,0-1-1,0 1 1,0-1-1,0 1 0,0-1 1,0 0-1,0 1 1,0-1-1,0 0 1,-1 0-1,1 0 0,0 0 1,0 0-1,-1 0 1,1 0-1,-1 0 0,1 0 1,0-2-1,0-1 22,0-1 0,0 0 0,-1 0 0,0 1 0,0-1 0,-1-5 0,1-5 23,0 12-84,-1 1 0,1-1 0,0 0 0,-1 0 0,0 0 0,0 0 0,0 0-1,-2-4 1,-1-3-71,3 7-118,1 1 0,-1-1-1,0 1 1,0 0 0,0-1 0,0 1 0,-1 0-1,1-1 1,-1 1 0,-1-2 0,2 4-104,1 1 1,0-1-1,0 1 0,0-1 1,0 1-1,-1-1 1,1 1-1,0 0 1,0-1-1,0 1 1,0-1-1,0 1 1,0 0-1,1-1 0,-1 1 1,0-1-1,0 1 1,1 0-1,11 14-2372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33 2720,'0'-32'4053,"-3"34"-3413,0 3-428,0 0 0,0-1 0,0 1 0,1 0 1,-4 11-1,-4 7 163,-39 73 468,42-85-760,-1-1 1,0 1 0,0-1 0,-1 0 0,-19 16-1,0-1 65,-29 41 87,18-23-62,-64 75 182,38-35-10,-50 61 99,33-46-236,32-45-55,37-40-92,-6 3-19,5-10-154,11 2-314,3-10 276,1 1 1,-1 0-1,0 0 1,1-1-1,-1 1 1,0 0-1,1 0 1,0-1-1,-1 1 1,1 0-1,0 0 1,-1 0-1,3-2 1,5-11-996,11-27-2422,-15 34 2948,1 1 0,1-1 1,9-8-1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2400,'0'24'779,"0"-19"1135,3-8-1034,11-19 195,-2 1-641,0-1-251,7-10 34,-9 18-141,-1 0 0,-1-1 0,0 0-1,12-30 1,1-4-29,13-31 26,-30 69-67,-1 0-1,0 0 1,-1 0 0,0-1 0,0-17 0,-2 25 3,0-1 1,0 1 0,0-1 0,1 1-1,0-1 1,0 1 0,0-1-1,1 1 1,-1 0 0,4-6-1,-4 8 7,-1-1 0,1 1 0,-1 0 0,1 0 0,-1 0 0,0 0 0,0-4 0,0 3 110,-1 12 95,1-6-178,0 0 1,0 0-1,-1 0 1,0 0-1,1 0 1,-1 0-1,0-1 0,-2 4 1,-2 8 104,4-4-15,0 0 0,0 0 0,2 16 1,-1-13-59,0-8-74,1 26 413,0-30-372,-1 1 0,0 0 0,1-1-1,-1 1 1,1-1 0,0 1 0,-1-1 0,1 1 0,0-1 0,0 0 0,0 1 0,2 1 0,-3-2-22,1-1 0,-1 0 0,1 1 0,-1-1 0,1 0 1,-1 1-1,1-1 0,0 0 0,-1 0 0,1 0 0,-1 1 1,1-1-1,0 0 0,-1 0 0,1 0 0,-1 0 0,1 0 0,0 0 1,-1 0-1,1 0 0,-1 0 0,1-1 0,0 1 0,1 0 41,2-1-45,-1 0 1,0 0 0,0 0 0,0-1 0,0 1-1,0-1 1,0 0 0,0 1 0,0-1 0,-1 0-1,1-1 1,-1 1 0,1 0 0,-1-1 0,0 1-1,0-1 1,0 0 0,0 0 0,2-6 0,1-14-60,4 4-37,6-36-320,-14 50 348,0-1 0,-1 1 0,0-1 0,1 1 0,-2-1 0,0-7 1,1 10-7,-1 0 1,1 1 0,-1-1 0,0 0 0,0 0 0,0 0 0,0 1-1,0-1 1,0 0 0,-4-4 0,5 33-210,0-15 503,0-4-39,0 1 0,0-1 0,-3 15 0,-2-5 82,4-14-238,-1 0 1,1 0-1,0 0 0,0 1 0,1-1 1,-1 1-1,1-1 0,0 0 0,-1 1 1,1-1-1,1 1 0,-1-1 0,0 0 0,1 1 1,1 3-1,0-2-39,0 2 178,1 1 0,0-1-1,6 11 1,-8-16-154,0 0 1,0-1-1,0 1 1,0-1-1,0 1 0,0-1 1,1 0-1,-1 0 1,1 1-1,-1-1 0,1 0 1,-1 0-1,1 0 0,-1 0 1,1-1-1,0 1 1,0 0-1,-1-1 0,1 1 1,0-1-1,0 0 1,2 1-1,12-1-1157,10 0 257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44 3712,'0'-26'2053,"-3"21"-1264,-6-4-181,8 8-556,1 1-1,-1 0 0,1-1 0,-1 1 1,0 0-1,1-1 0,-1 1 0,1 0 1,-1 0-1,0 0 0,1-1 0,-1 1 1,0 0-1,1 0 0,-1 0 0,0 0 1,1 0-1,-1 0 0,0 0 0,1 0 0,-2 1 1,-2-1 90,2 0-116,0 0-3,0 0 0,0 0 0,0 0 0,0 1-1,0-1 1,0 0 0,0 1 0,0-1 0,0 1 0,0 0 0,0-1 0,0 1-1,0 0 1,0 0 0,1 0 0,-1 1 0,0-1 0,1 0 0,-1 1 0,-1 1-1,-10 10 145,6-7-98,0 0 1,1 0 0,0 1 0,1 0 0,-1 0 0,1 0-1,1 1 1,-6 11 0,4-5-1,3-8-20,0 0 0,0 0-1,1 1 1,0 0 0,0-1 0,-1 11 0,4-11 6,0 1-1,0-1 1,0 0 0,1 1 0,0-1 0,4 10 0,16 3 137,-19-15-131,-1-1 0,1 1 0,-1-1 0,0 1 0,2 5 0,-2-6-13,0 1 0,0 0 1,1 0-1,-1-1 0,4 5 1,2-1-234,0-1 0,0 0 0,1 0 0,0-1 0,16 8 0,-9-11-737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5312,'0'0'2400,"43"-15"-2080,-29 15 896,15 0-736,-1 0 160,1 0-384,14 0 256,-15 0-288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3328,'-4'-1'234,"0"1"0,0-1 0,0 0 0,0 0 0,0-1 0,0 1 0,-5-4 0,8 5-218,-4-2 1770,5 3-1742,0 0-1,0 0 0,0 0 1,0 0-1,0 0 0,1 0 1,-1 0-1,0 0 0,0 0 1,1 0-1,-1 0 0,1 0 1,-1 0-1,1 0 0,-1 0 0,1 0 1,-1 0-1,1 0 0,0 0 1,0 0-1,-1-1 0,1 1 1,0 0-1,0-1 0,0 1 1,0 0-1,0-1 0,0 1 0,0-1 1,0 0-1,0 1 0,0-1 1,0 0-1,0 1 0,0-1 1,0 0-1,0 0 0,0 0 1,2 0-1,10 3 214,-12-3-239,5 2 33,0 0 0,0 0 0,0 0 0,1-1 0,-1 0 0,0 0 0,7-1 0,270 0 840,-278 0-1008,-20 3-139,11 0 217,0 0 1,0 0-1,0 0 0,0 1 1,-6 7-1,-5 5-39,12-14 68,1 1 0,-1 0-1,1 0 1,-1 0 0,1 1 0,0-1-1,0 1 1,0-1 0,1 1-1,0-1 1,-1 1 0,1 0-1,0 0 1,0 6 0,-5 10 22,0 1 1,-16 33-1,12-31 68,-13 42 0,19-46-130,2-9 46,0 0 0,-6 15 0,7-22 42,0-1-1,-1 1 1,1-1-1,0 0 1,-1 1-1,0-1 1,1 0-1,-1 0 1,0 0 0,0 0-1,0-1 1,0 1-1,0 0 1,-4 1-1,5-2-20,0-1 0,1 0 0,-1 0 0,0 0 0,0 1 0,0-1 0,1 0 0,-1 0 0,0 0 0,0 0 0,0 0 0,1 0 0,-1-1 0,0 1 0,0 0 0,1 0 0,-1 0 0,0-1 0,0 1 0,1 0 0,-1-1 0,0 1 0,0-2 0,-17-14 461,12 9-398,-6-6 129,1 0 0,0-1 0,0-1 0,-15-30 0,23 39-267,1-1 1,-1 1-1,-1-10 1,-1-3-198,0 4 82,3 12 198,1 1-1,0-1 1,0 0 0,1 0 0,-1 0-1,1 0 1,-1 1 0,1-1 0,0-5-1,3-4 67,8-2-48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3808,'-12'-11'1227,"10"9"-911,6 1-147,4 2-132,-1-1 248,-1 1 1,0-1-1,0-1 0,1 1 1,10-3-1,-7 0-181,-1 1-34,0 0 0,-1 0 0,1 1 0,15-1-1,300 2 1153,-322 0-854,-2 12 469,-2-7-693,-11 7-120,-14 19 0,23-25-30,1-1 0,-1 1 0,1 0 0,0 0 0,0 0 0,0 0 0,-1 7 0,0 3 115,3-9-70,-1 0 0,0 0 0,0-1 0,-4 8 0,3-6-48,0 0 0,0 1 0,-3 15-1,5-15 84,-2 0-1,1 0 0,-7 15 0,-6 2 567,-11-12-293,25-13-337,-1 0 1,1-1-1,-1 1 1,1-1-1,-1 1 1,0-1-1,1 0 1,-1 0-1,1 1 1,-1-1 0,0-1-1,1 1 1,-1 0-1,0 0 1,1 0-1,-1-1 1,1 1-1,-3-2 1,-1 0 42,0-1 0,0 0 0,-9-7 0,1 1 79,-6-1 153,11 6-192,1 0-1,0 0 1,-9-7 0,2-3 61,0-1 0,-21-28 0,15 18-67,14 18-77,1 0 0,0 0 0,0 0 0,1 0 0,0-1 0,0 0 0,-3-10 0,-8-37-69,15 54 57,0-1 1,0 1-1,-1 0 0,1-1 0,0 1 0,0 0 0,0-1 0,0 1 1,1 0-1,-1 0 0,0-1 0,1 1 0,-1 0 0,0 0 1,1-1-1,0 1 0,-1 0 0,1 0 0,0 0 0,-1 0 0,1 0 1,0 0-1,0 0 0,0 0 0,1-1 0,0 1 7,-1-1-1,1 1 1,0 0 0,-1 0-1,1-1 1,0 2-1,0-1 1,0 0-1,0 0 1,0 0 0,0 1-1,0-1 1,4 1-1,25 0-3022,-5 0 1178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5312,'0'-14'2400,"15"42"-1024,-1-13 288,0-15-1504,-14 14-3136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 3072,'0'0'43,"0"-1"1,0 1-1,0-1 0,0 1 1,0-1-1,0 1 0,0-1 1,0 1-1,0-1 0,0 1 1,0-1-1,0 1 0,0 0 1,1-1-1,-1 1 0,0-1 1,0 1-1,0-1 0,1 1 1,-1 0-1,0-1 0,1 1 0,-1-1 1,0 1-1,1 0 0,-1 0 1,0-1-1,1 1 0,-1 0 1,1-1-1,-1 1 0,1 0 1,0 0-5,-1 0 0,1 0 1,-1 1-1,0-1 0,1 0 0,-1 0 1,1 1-1,-1-1 0,0 0 0,1 1 1,-1-1-1,0 0 0,1 1 0,-1-1 1,0 1-1,0-1 0,1 0 0,-1 1 1,0-1-1,0 1 0,0-1 0,0 1 1,1-1-1,-1 1 0,0-1 0,0 1 1,0-1-1,0 1 0,0-1 0,0 1 1,0-1-1,-1 1 0,1 1 36,0-1-1,0 1 0,0-1 1,0 0-1,-1 1 0,1-1 1,-1 1-1,1-1 0,-1 0 1,1 0-1,-1 1 0,-1 0 1,-4 10 371,-10 45 397,6-37-569,-1 0 1,-1-1-1,-25 30 1,24-31-200,10-15-65,1 1 15,-1 0 1,0 0-1,0-1 0,0 1 1,0-1-1,-1 0 0,1 0 0,-1 0 1,0 0-1,-7 3 0,-6 5 71,15-9-37,-1 0 0,0 0-1,0 0 1,0-1 0,0 1-1,0-1 1,0 0 0,0 0-1,0 0 1,0 0 0,-5 1-1,-4-4 78,12 2-134,0 0 0,0 0 0,-1 0 0,1 0 0,0 0 0,0 0 0,0 0 0,0 0 0,0 0 0,0 0 0,0 0 0,0 0 0,-1-1 0,1 1 0,0 0 0,0 0 0,0 0 0,0 0 0,0 0 0,0 0 0,0 0 0,0 0 0,0-1 0,0 1 0,0 0 0,0 0 0,0 0 0,0 0 0,0 0 0,0 0 0,0 0 0,0-1 0,0 1 0,0 0 0,0 0 0,0 0 0,0 0 0,0 0 0,0-1 0,13-11 78,3-1 46,-12 7-136,0 1 0,0-1 0,1 1 0,0 0 0,0 1 0,10-8 0,-7 6-10,-1-1 0,0 0-1,-1 0 1,10-14-1,21-37 5,-18 28-58,13-13-25,-22 31-53,0-1 0,12-23 1,-22 35 152,1 0 1,-1 0-1,1 0 0,-1 1 1,1-1-1,-1 0 1,1 1-1,0-1 1,-1 0-1,1 1 0,0-1 1,-1 1-1,1-1 1,0 1-1,0-1 1,-1 1-1,1 0 1,0-1-1,0 1 0,0 0 1,0 0-1,0-1 1,0 1-1,-1 0 1,1 0-1,0 0 0,0 0 1,0 0-1,0 0 1,0 0-1,0 1 1,0-1-1,-1 0 1,1 0-1,0 1 0,0-1 1,0 1-1,0-1 1,-1 0-1,1 1 1,0 0-1,-1-1 0,1 1 1,0-1-1,-1 1 1,1 0-1,0-1 1,-1 1-1,1 0 0,-1 0 1,1 1-1,16 43 277,-11-30-142,-1-4 14,0 0 0,5 23 0,-6-8 0,-2-15-98,-1 0 0,2-1 0,4 13 0,20 34 263,-19-42 10,11 27 0,-18-39-256,0 1 0,0-1 0,0 0 0,-1 1 0,1-1 0,-1 1 0,0-1 0,0 1 0,-1 6 1,0 6 242,1-13-152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4896,'-29'0'2208,"29"-14"-800,15 14-960,-1 0 384,0 0-480,15 14-128,-1-14-128,1 0 128,14 0-128,-29 0 320,14 0-224,-13 0-1312,-1 0 608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5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4992,'0'-10'2345,"0"18"-1154,1-8-1119,-1 0 0,1 1 0,-1-1-1,1 0 1,0 1 0,0-1 0,-1 0 0,1 0 0,0 0 0,-1 0 0,1 0 0,0 0 0,0 0 0,-1 0 0,1 0 0,0 0 0,1 0 0,-2 0 25,3 0-11,0 1 0,-1-1 0,1 1 0,0 0 0,-1 0 0,1 0 1,-1 0-1,1 0 0,-1 0 0,0 1 0,4 2 0,-3-2-36,0 0 0,0 0 0,0-1 0,0 1 0,5 1 0,5-1 111,-1 0 0,1-1 1,0-1-1,18-1 0,1-1 94,37 2 396,-69 0-682,1 0 0,-1 0 0,0 0 0,0 0 0,0 0 0,0 0-1,0 0 1,0 0 0,0 0 0,0 0 0,0 0 0,0 0 0,0 0 0,1 0 0,-1 0 0,0 0 0,0 0 0,0 0 0,0 0 0,0 0 0,0 0 0,0 0-1,0 0 1,0 1 0,0-1 0,0 0 0,0 0 0,0 0 0,1 0 0,-1 0 0,0 0 0,0 0 0,0 0 0,0 0 0,0 0 0,0 0 0,0 0 0,0 0-1,0 0 1,0 0 0,0 1 0,0-1 0,0 0 0,0 0 0,0 0 0,0 0 0,0 0 0,0 0 0,0 0 0,0 0 0,0 0 0,0 0 0,0 0 0,0 1-1,0-1 1,0 0 0,0 12-1307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2080,'-14'0'2528,"28"0"-1344,15 0-384,-15 0-480,29 0 0,-14 0-192,-1 0-32,15 0-32,-14 0 32,-1 0-64,-14 0-32,15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2 294 2240,'0'0'720,"0"3"-448,0 95 2133,0-83-2297,-1-5-44,1 1-1,0-1 1,1 0 0,2 11 0,8-2 26,-6-5-63,2-9 65,-6-5-87,-1 0 0,1 0 0,-1 0 0,0 1-1,1-1 1,-1 0 0,0 0 0,1 1 0,-1-1 0,0 0 0,1 1 0,-1-1 0,0 0 0,0 1 0,1-1 0,-1 0 0,0 1 0,0-1 0,0 1 0,1-1 0,-1 0 0,0 1 0,0-1 0,0 1 0,0-1 0,0 1 0,0-1 0,0 0 0,0 1 0,0 0-1,0 2 60,3-6-21,8-11 10,-6 1-31,6 7-65,-6-7-16,-2 8 36,0 0 0,1 1 0,-1 0 0,1 0 0,0 0 1,6-5-1,-4 4 53,0 0 1,-1-1 0,10-12 0,-11 13-13,-3 2-9,0 1-1,1 0 0,-1 0 1,1 0-1,0 0 1,0 0-1,2-2 0,14-2 30,-8 3-38,-5 1-8,1 0 1,-1-1-1,1 1 1,4-5-1,-7 3 163,3-3 181,-4 6-275,1 1 0,-1-1 0,1 1 0,-1 0 0,1-1 0,3 1 0,-5 0-52,-1 0 0,0 0 1,0 0-1,0 0 0,0 0 0,0 0 1,0 0-1,1 0 0,-1 0 1,0 0-1,0 0 0,0 0 0,0 0 1,0 0-1,0 0 0,1 0 1,-1 0-1,0 0 0,0 0 0,0 0 1,0 0-1,0 0 0,1 0 1,-1 0-1,0 0 0,0 0 0,0 0 1,0 0-1,0 0 0,0 0 1,1 0-1,-1 0 0,0 0 0,0 0 1,0 1-1,0-1 0,0 0 1,0 0-1,0 0 0,0 0 0,1 0 1,-1 0-1,0 1 0,0-1 1,0 0-1,0 0 0,0 0 0,0 0 1,0 0-1,0 0 0,0 1 1,0-1-1,0 0 0,0 2 101,0 0 0,1 0-1,-1 0 1,1-1 0,0 1 0,-1 0 0,1 0-1,0-1 1,0 1 0,2 2 0,2 4 5,-5-6-78,1-1 1,-1 1-1,1-1 0,-1 1 1,1 0-1,-1-1 1,0 1-1,0 0 0,0-1 1,0 1-1,0 0 1,0-1-1,0 1 0,-1-1 1,1 1-1,-1 0 1,1-1-1,-1 1 0,1-1 1,-1 1-1,0-1 1,0 1-1,-1 1 0,1-1-11,-1 0-1,1 0 1,0 0-1,0 0 1,1 0-1,-1 1 0,0-1 1,1 0-1,-1 5 1,0 5 98,1-9-104,0 1 1,-1-1 0,1 0-1,1 1 1,-1-1 0,0 0-1,1 1 1,0-1 0,1 4-1,-2-7-19,4 10 19,1-1 0,1 0 0,6 9-1,-7-15-83,-3-3 63,0 1 1,0-1-1,0 0 0,-1 1 0,1 0 0,0-1 0,-1 1 0,1 0 0,0 0 0,2 2 0,-3-2 1,0 0-1,1 0 0,-1-1 1,1 1-1,-1 0 1,1 0-1,-1-1 0,1 1 1,-1-1-1,1 1 0,-1-1 1,1 0-1,0 1 0,-1-1 1,1 0-1,-1 0 0,1 0 1,0-1-1,-1 1 1,1 0-1,-1 0 0,1-1 1,0 1-1,-1-1 0,2 0 1,4-4 3,-1 0 0,1-1 1,-2 1-1,8-9 0,-2 2-41,-3 5 10,-4 4 16,-1-1 0,1 1 0,-1-1-1,0 1 1,2-5 0,0-3 25,-4 8-8,0 1 0,1 0 0,-1-1 0,0 1 0,1 0 0,-1 0 1,1 0-1,2-2 0,45-45-123,-36 35-47,-12 14 160,-1-1 1,0 1-1,1 0 0,-1-1 0,1 1 1,-1 0-1,0 0 0,1-1 0,-1 1 1,1 0-1,-1 0 0,1 0 0,-1 0 1,1 0-1,-1-1 0,1 1 1,-1 0-1,1 0 0,-1 0 0,1 0 1,-1 1-1,1-1 0,-1 0 0,1 0 1,-1 0-1,0 0 0,1 0 1,-1 0-1,1 1 0,-1-1 0,1 0 1,-1 0-1,0 1 0,1-1 0,0 1 1,0 2 9,0 0 1,-1-1 0,1 1 0,-1 0 0,1 0-1,-1 0 1,0 0 0,0 0 0,0 0 0,-1 4 0,0 3 47,1 37 213,0 2-340,0-47 68,0 0 1,0-1 0,0 1-1,1 0 1,-1 0 0,0-1-1,1 1 1,-1 0 0,1 1-1,1 0-21,-1-1 0,1 1 0,0-1 0,0 1 0,0-1 1,1 0-1,-1 0 0,0 0 0,5 3 0,-6-4-41,1 0 0,-1 0 0,1-1 1,-1 1-1,1 0 0,-1-1 0,1 1 1,0-1-1,-1 1 0,1-1 1,0 0-1,-1 0 0,1 0 0,0 0 1,-1 0-1,1 0 0,0 0 0,-1 0 1,1-1-1,-1 1 0,4-2 0,14-9-742,11 6 287,-12-1 236,25-11-1,-25 10 218,-2 0 44,-1 0 1,0-1-1,20-13 0,5-5 75,-27 18-14,0-1 0,-1 0-1,0-1 1,0-1 0,16-18-1,-27 27-10,-1 1-1,1-1 0,0 1 1,0-1-1,-1 0 0,1 0 1,-1 1-1,0-1 0,1 0 1,-1 0-1,0 1 0,0-1 1,0 0-1,-1-3 0,1 1 75,0 4-90,0 0 0,0 0 0,0 0 0,0 0 0,0 0 0,0 0-1,0 0 1,0-1 0,0 1 0,0 0 0,0 0 0,0 0 0,0 0-1,0 0 1,0 0 0,0 0 0,0 0 0,0 0 0,0-1 0,0 1-1,0 0 1,0 0 0,0 0 0,0 0 0,0 0 0,0 0 0,0 0 0,0 0-1,0 0 1,0 0 0,0 0 0,0 0 0,0 0 0,-1-1 0,1 1-1,0 0 1,0 0 0,0 0 0,0 0 0,0 0 0,0 0 0,0 0-1,0 0 1,0 0 0,0 0 0,-1 0 0,1 0 0,0 0 0,0 0-1,0 0 1,0 0 0,0 0 0,0 0 0,0 0 0,0 0 0,-1 0-1,-2 0 77,0 0 0,0 1 0,0-1 0,0 1 0,0-1 0,-1 1 0,1 0 0,0 0 0,0 0 0,1 0-1,-1 1 1,0-1 0,0 1 0,-4 3 0,-5 2-34,7-3-48,-1-1 1,1 1 0,-1 0 0,1 0 0,0 0-1,1 1 1,-1 0 0,-5 7 0,4-3 9,3-5-40,0 0 1,-1 0-1,2 1 1,-1 0 0,0-1-1,1 1 1,0 0-1,-2 10 1,6-10-368,9 6-69,-10-10 401,-1-1-1,1 1 1,0-1 0,-1 0-1,1 1 1,-1-1-1,1 0 1,0 0-1,-1 1 1,1-1-1,0 0 1,-1 0-1,1 0 1,0 0-1,0 0 1,-1 0-1,1 0 1,0 0-1,-1 0 1,1 0-1,0 0 1,-1 0-1,2-1 1,0 1-200,6 0-247,-6 0 387,0 1-1,1-1 1,-1 0-1,0-1 1,0 1 0,1 0-1,-1-1 1,0 1-1,3-2 1,12-9-181,-12 9 259,-5 2 41,1-1 0,0 1 1,-1 0-1,1-1 0,0 1 0,-1 0 1,1-1-1,-1 1 0,1-1 0,0 1 1,-1-1-1,1 1 0,-1-1 0,1 1 1,-1-1-1,0 1 0,1-1 0,-1 0 0,0 1 1,1-1-1,-1-1 0,3-3 4,8-8 21,-9 10 241,12 3 575,-8 3-320,1 2-444,1 1 0,1-1 0,-1 0 0,1-1 0,-1 0-1,2 0 1,-1-1 0,18 4 0,-18-5-54,1-1-1,-1 0 1,0-1-1,15-1 1,-6 1-5,13 1 25,-20 0-5,-1-1-1,1 0 1,0-1 0,16-3 0,6-7-50,-23 9 6,-7 2 9,-1 0 1,0-1-1,0 1 0,0-1 0,0 0 0,0 1 1,3-3-1,8-11 24,-7 6-4,11-3 13,-15 8-29,1 0-1,0-1 0,-1 1 0,0-1 0,0 1 0,0-1 0,-1 0 0,1 0 0,0-4 0,9-40 49,-8 30-27,8-23 24,-5-19 27,-1 25-44,-2 14 76,2-38 0,-5-20 389,0 77-462,0 0-1,0 1 1,0-1-1,0 1 1,0-1 0,-1 0-1,1 1 1,0-1-1,-1 0 1,0 1-1,1-1 1,-1 1-1,0-1 1,0 1-1,0 0 1,0-1-1,0 1 1,0 0-1,-2-2 1,3 2-11,0 1-17,-1 0 0,1 0 1,0 0-1,0-1 0,0 1 0,0 0 1,0 0-1,0 0 0,0 0 0,0 0 1,0 0-1,0 0 0,0 0 1,0 0-1,-1-1 0,1 1 0,0 0 1,0 0-1,0 0 0,0 0 0,0 0 1,0 0-1,0 0 0,-1 0 0,1 0 1,0 0-1,0 0 0,0 0 1,0 0-1,0 0 0,0 0 0,-1 0 1,1 0-1,0 0 0,0 0 0,0 0 1,0 0-1,0 0 0,0 0 0,-1 0 1,1 0-1,0 0 0,0 1 1,0-1-1,0 0 0,0 0 0,0 0 1,0 0-1,0 0 0,0 0 0,-1 0 1,1 0-1,0 0 0,0 1 1,0-1-1,0 0 0,-2 2 61,1 0 0,-1 0 1,1 1-1,0-1 0,0 0 0,0 1 0,0-1 0,0 1 0,0-1 1,0 1-1,1 0 0,-1 4 0,-1 6 31,-11 29 167,8-27-182,-5 24 1,8 2-40,2-26-42,-3 27 0,-2-16-64,2-10-90,0 1 0,0 20 0,3 31-5415,0-52 3844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3328,'0'-13'1061,"0"12"-1042,0 1-1,0-1 1,0 1-1,1 0 1,-1-1 0,0 1-1,0-1 1,0 1-1,0 0 1,1-1-1,-1 1 1,0 0-1,0-1 1,1 1-1,-1 0 1,0-1 0,0 1-1,1 0 1,-1-1-1,0 1 1,1 0-1,0-1 1,21-23 301,-16 14 7,-6 9-286,1 0 1,-1 1 0,0-1 0,1 1 0,-1-1-1,1 0 1,-1 1 0,1-1 0,-1 1-1,1-1 1,-1 1 0,1 0 0,0-1 0,-1 1-1,1-1 1,0 1 0,1-1 0,2-1 73,-2 1-53,-1 0-1,0 0 0,0 0 0,0 0 0,0 0 0,0 0 0,0 0 0,0-1 1,0 1-1,0 0 0,0-1 0,-1 1 0,1 0 0,0-3 0,0 2-16,-1 1 0,1 0 0,-1-1 0,1 1 0,0-1 0,0 1 0,0 0 0,-1-1 0,1 1 0,0 0 0,0 0 0,1 0-1,-1 0 1,0 0 0,0 0 0,0 0 0,1 0 0,2-1 0,23-3 280,-11-1-123,-12 5-168,-1-1 0,0 1 0,1 0 1,-1 0-1,1 0 0,0 1 0,4-1 0,-5 1-15,-1 0 0,0 0 0,0 1 0,0-1 0,0 1 0,0-1 1,0 1-1,0 0 0,0-1 0,0 1 0,0 0 0,0 0 0,0 1 0,0-1 0,0 0 0,-1 0 0,1 1 0,-1-1 0,1 1 0,-1 0 0,3 2 1,4 6 77,7 7 100,0 1 0,-2 0-1,0 1 1,-1 1 0,12 26-1,18 29 214,49 55 263,-56-82-562,22 45 147,-13-20-15,-34-57-165,-1 0-1,0 1 1,-1-1 0,-1 2 0,0-1-1,6 28 1,-8-12 205,1-18 29,-5-11-265,1-1 0,-1 1 0,0-1 0,0 1 0,-1 0 0,1-1 0,-1 1 0,1 4 1,-1 38-315,0-43-1354,-3-6-107,-8-8-1472,8 8 1024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1984,'-14'0'896,"14"14"-768,14-14 1536,-14 14-928,29-14 640,-1 15-832,1-15-160,-1 14-224,15 0-64,-14-14-32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4160,'-29'0'1856,"44"0"-1600,-1 0 928,0 0-704,0 14-288,29-14-128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329 300 1472,'12'0'475,"-10"1"-351,-2 5-56,2 9 196,0-1 1,6 21 0,-6-26-142,-1-1 1,0 1-1,-1 0 0,1-1 0,-3 12 0,2 1 82,0 79 521,-1-92-610,1 1 0,-1 0 0,-1-1 1,1 1-1,-1-1 0,-1 0 0,0 1 1,0-1-1,-8 13 0,8-14 45,-1 0-1,0 0 1,0 0-1,-1 0 1,0-1-1,0 0 1,0 0-1,-1-1 1,-10 8-1,4-3 131,0-2-1,-1 0 1,-20 10-1,30-16-246,-13 5 48,-1 1 0,1-2 0,-1 0 0,0-1 0,-1-1 0,1-1 0,-34 3 0,20-6-156</inkml:trace>
  <inkml:trace contextRef="#ctx0" brushRef="#br0" timeOffset="1">172 29 2240,'0'-29'992,"14"44"-832,1-1-608,-15 0 224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2 771 2816,'0'0'2160,"0"-3"-1691,0-4 96,-1 2-385,1-1 0,0 0 0,0 1 0,0-1-1,1 0 1,1-7 0,1 6-154,-1 1 1,0 0-1,0-1 0,-1 1 0,0-1 0,1-12 1,-2-46-90,-1 33 33,1 2-5,3-54 64,1 46-14,0 13-121,-1-26 0,-3 27 24,0 11 79,0 0 0,3-23 0,21-52 659,-22 77-525,-1 8-77,-1-1-1,1 1 1,1 0 0,-1-1-1,0 1 1,1 0 0,-1 0-1,4-5 1,7-12 139,-10 16-170,0 0 1,1 0-1,-1 0 0,1 0 0,-1 1 0,1-1 0,0 1 0,0 0 0,1 0 1,-1 0-1,1 0 0,-1 1 0,5-3 0,14-7 66,25-12 141,-45 23-216,1 0-1,0 0 1,-1 0 0,1 1 0,0-1 0,0 1-1,0-1 1,0 1 0,-1 0 0,1 0 0,0 0-1,0 0 1,4 2 0,-1 0 12,-1 0 0,0 1 1,0 0-1,9 7 0,-6-4 3,-7-6-20,0 1-1,0 0 1,0-1-1,0 1 1,0 0 0,0 0-1,0 0 1,0 0-1,0 0 1,-1 0 0,1 0-1,0 0 1,0 0-1,-1 0 1,1 1-1,-1-1 1,1 0 0,-1 0-1,0 0 1,0 1-1,1-1 1,-1 0 0,0 2-1,-1 0 31,1 0-1,-1 0 1,0 0-1,0 0 1,0 0 0,0 0-1,-3 3 1,3-2-15,-1-2-20,0 1 0,0 0 1,0-1-1,-1 0 0,1 1 0,0-1 1,-1 0-1,0 0 0,1-1 1,-1 1-1,0-1 0,0 1 1,0-1-1,0 0 0,0 0 1,-4 1-1,-19 9-93,25-11 72,-7 5-122,0-1 1,0 0-1,0-1 0,0 0 1,-1 0-1,1-1 1,-15 2-1,14-1-175,-10 6 79,14-7 80,5-1 137,1 0 0,-1 0 0,1 0 0,0 0 0,0 0 0,-1 0-1,1 0 1,0 0 0,0-1 0,0 1 0,1 1 0,2 1-15,8 10-37,-1 0 0,0 1 0,11 17 0,-21-29 62,2 3 15,-1 0 0,0 0 1,0 0-1,0 1 0,-1-1 0,2 11 1,-2-13 50,-1 0 0,0 1 0,1-1 0,-1 0 0,0 1 0,-1-1 0,1 0 0,0 1 0,-1-1 0,0 0 0,0 0 0,-2 7 0,-19 9 331,1 4-175,-12-6-70,30-15-126,-1 0 1,1-1 0,0 1-1,0-1 1,-1 1 0,1-1-1,-1 0 1,1 0 0,-1-1-1,1 1 1,-6-1 0,8 0-38,0 1 0,0-1 0,0 0 0,-1 0 0,1 0 1,0-1-1,0 1 0,0 0 0,0 0 0,0-1 0,-1 1 0,1 0 1,0-1-1,0 1 0,0-1 0,0 0 0,0 1 0,0-1 0,0 0 1,0 0-1,1 1 0,-1-1 0,0 0 0,0 0 0,1 0 0,-1 0 1,0-1-1,-2-12-333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3488,'-11'24'1115,"10"-23"-1056,0 1 0,1-1 1,-1 1-1,1-1 0,-1 1 1,1 0-1,0-1 0,-1 1 1,1 0-1,0-1 0,0 1 1,0 0-1,1-1 1,-1 3-1,1 3 186,-1 176 1430,0-180-1579,-2-6-59,1 2-35,0 0-1,0-1 0,0 1 1,0 0-1,0-1 0,0 1 0,0-1 1,1 1-1,-1-1 0,1 1 1,-1-1-1,0-2 0,0-27 60,1 26-53,0-61-291,0 63 346,0 0-1,1 0 1,-1 0-1,1 0 1,-1 1-1,1-1 1,0 0-1,0 1 1,1-1-1,-1 1 1,0-1-1,1 1 1,-1-1-1,1 1 1,3-3-1,2-2 230,0 1 0,0 0 0,10-6 0,-3 2 15,-10 7-254,0-1 1,0 1 0,0 0 0,1 1-1,-1-1 1,1 1 0,0 0-1,-1 0 1,1 0 0,0 1 0,0 0-1,0 0 1,8-1 0,56 2 111,-53 0-90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1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15 2816,'0'0'917,"-2"-3"-565,0 2-276,1 0 0,-1 0 1,0 0-1,1 0 0,-1 0 0,0 0 0,0 0 0,0 0 1,0 1-1,0-1 0,0 1 0,0-1 0,-2 1 0,-35-1 1527,18 2-1451,-56 5 243,-15 2-166,-23-1-60,-12 0-23,-128-7-386,238 1 39,-20-2-8,35 1 63,0 0 0,0-1 0,0 1 0,0-1 0,0 1 0,0-1 1,0 0-1,0 1 0,0-1 0,0-1 0,0 1 0,1 0 0,-3-2 0,2 1-974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2816,'-24'11'917,"15"-8"-565,1-3-284,2-1 32,-1 1 1,0 0 0,1 1-1,-10 1 1,-6 8 176,-7-5 82,15-3-139,-23 7 1,16-1-18,4-3 18,-31 8 0,33-11-160,11-1-41,0-1 1,0 0-1,0 1 0,0 0 1,0-1-1,0 2 0,0-1 1,1 0-1,-1 1 1,0 0-1,1 0 0,-5 3 1,8-5-16,-1 1-1,1 0 1,0-1 0,0 1 0,0 0-1,0-1 1,-1 1 0,1 0 0,0-1-1,0 1 1,0 0 0,0 0 0,1-1 0,-1 1-1,0 0 1,0-1 0,0 1 0,1 0-1,-1-1 1,0 1 0,0 0 0,1-1-1,-1 1 1,1-1 0,-1 1 0,1 0 0,-1-1-1,1 1 1,-1-1 0,1 1 0,0-1-1,21 20 78,-11-15-38,-1-1-1,1 0 1,-1 0-1,1-1 1,19 2-1,-27-4-48,33 1-16,-34-2 20,1 0 0,0 0 0,-1 1 0,1-1-1,0 0 1,-1 1 0,1 0 0,-1-1 0,1 1 0,-1 0-1,5 2 1,-6-2 55,1 0 0,0 0 0,0 0 0,0-1 0,0 1 1,0 0-1,0-1 0,0 0 0,0 1 0,0-1 0,4 0 0,-6 0-30,0 0 0,1 0 0,-1 0 0,1 0 0,-1 0 0,1 0 0,-1 0 0,1 0 0,-1 0 0,1 0 0,-1 0 0,0 0 0,1 0 0,-1 0 0,1-1 0,-1 1 0,1 0 0,-1 0 0,0 0 0,1-1 0,-1 1 0,0 0 0,1-1 0,-1 1 0,0 0 0,1-1 0,-1 1 0,0 0 0,0-1 0,1 1 0,-1-1 0,4-5 520,-2 5-309,-2 1-201,1 0-1,-1 0 1,1 0-1,-1 0 1,1 0-1,-1 0 1,1-1-1,-1 1 1,1 0-1,-1 0 1,0 0-1,1-1 1,-1 1-1,1 0 1,-1 0-1,0-1 1,1 1 0,-1 0-1,0-1 1,1 1-1,-1 0 1,0-1-1,0 1 1,1-1-1,-1 1 1,0-1-1,0 1 1,0 0-1,0-1 1,1 1-1,-1-1 1,0 1-1,0-1 1,0 1-1,0-1 1,0 1-1,0-1 1,0 1 0,0-1-1,0 1 1,-1 0-1,1-1 1,0 1-1,0-1 1,0 1-1,0-1 1,-1 1-1,1 0 1,0-1-1,0 1 1,-1-1-1,-2-3 7,0 0 0,0 0 0,1 0 0,0 0 0,-1 0 0,2-1 0,-4-7 0,10-2-541,-10 2-1158,6 12 1610,-1 0-1,0-1 0,1 1 0,-1 0 1,0 0-1,1 0 0,-1-1 0,0 1 0,1 0 1,-1 0-1,0 0 0,1 0 0,-1 0 1,1 0-1,-1-1 0,0 1 0,1 0 0,-1 0 1,1 0-1,-1 0 0,0 1 0,1-1 1,0 0-1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2304,'0'-9'472,"2"-38"2497,-2 43-2849,1 0 1,-1 0 0,1 0 0,0 0 0,1 0-1,-1 0 1,0 0 0,4-5 0,-2 4-58,0 0 0,-1 0 0,1 0 1,-1 0-1,-1 0 0,3-7 0,7-20 156,-8 24-132,0 1 1,0-1-1,1-9 1,-3 11-29,0 0 0,1 1 0,0-1 0,0 0 0,5-8 0,-4 10 5,-1 1-1,-1-1 1,1 0 0,0 1-1,1-8 1,1-1 205,6 5 51,-6 1-104,-4 6-207,0-1 1,0 1-1,1-1 1,-1 1-1,0 0 1,0 0-1,0-1 1,1 1 0,-1 0-1,0-1 1,1 1-1,-1 0 1,0 0-1,0-1 1,1 1-1,-1 0 1,0 0 0,1 0-1,-1 0 1,1-1-1,-1 1 1,0 0-1,1 0 1,-1 0-1,0 0 1,1 0 0,-1 0-1,1 0 1,-1 0-1,1 0 1,1 0 320,1 3-84,-2-2-224,0 0 0,0 0 0,0 0 1,0 0-1,0 0 0,-1 1 0,1-1 0,0 0 1,0 1-1,-1-1 0,1 1 0,-1-1 1,1 0-1,-1 1 0,0-1 0,0 1 0,1 2 1,-1-3-17,-1 0 0,2 0 1,-1 0-1,0 0 0,0 0 0,0-1 1,0 1-1,1 0 0,-1 0 1,0 0-1,1 0 0,-1 0 1,0 0-1,1 0 0,0-1 0,-1 1 1,1 0-1,-1 0 0,1-1 1,0 1-1,-1 0 0,1-1 1,0 1-1,0-1 0,1 2 0,0-1 2,-1 0-1,1 0 0,-1 0 0,0 0 0,0 0 0,1 0 0,-1 1 0,0-1 0,0 0 0,0 1 1,0-1-1,0 1 0,-1-1 0,1 1 0,0 2 0,2 1-341,-1-1-1,0 1 1,1-1-1,5 7 1,1 3-2170,5 12-29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 2080,'0'-1'54,"0"0"-1,0 1 1,0-1 0,0 0-1,0 0 1,0 1 0,0-1-1,1 0 1,-1 0 0,0 1 0,0-1-1,1 0 1,-1 0 0,1-1-1,8 1 271,-9 1-328,3 0 1018,-6-3-780,0 1-179,0 1 0,1-1 0,-2 0 0,1 1 0,0 0 0,0-1-1,0 1 1,-1 1 0,1-1 0,0 0 0,-1 1 0,1 0 0,0 0 0,-1 0 0,1 0 0,-6 1-1,-3 0-42,-1 1 0,1 1 0,-14 4 1,9-5-145,3 1-14,2 6-62,9-6 70,3-1 74,0-1 69,0-1 0,0 0 1,0 1-1,0-1 0,0 1 1,0-1-1,0 0 0,0 1 1,0-1-1,0 0 1,0 1-1,0-1 0,1 1 1,-1-1-1,0 0 0,0 1 1,0-1-1,0 0 0,1 1 1,-1-1-1,0 0 1,0 0-1,1 1 0,-1-1 1,0 0-1,1 0 0,-1 1 1,0-1-1,0 0 0,1 0 1,-1 0-1,1 1 0,-1-1 1,1 0-1,9 6 234,3 4-97,-10-7-179,1 0-1,0 0 0,0 0 0,0 0 1,0-1-1,1 1 0,-1-1 1,6 2-1,7-1-107,-10-1 83,1 0 0,0 0 0,11 5 0,-17-6 84,0 0 0,0 0 0,0 0 0,0 1 1,0-1-1,0 0 0,-1 1 0,1 0 0,-1-1 0,1 1 0,-1 0 0,1 0 1,-1 0-1,0 0 0,0 0 0,0 0 0,1 2 0,0 3 53,-1-7-64,-1 1-1,1 0 1,-1 0-1,1 0 1,-1 0-1,0 0 1,1 0-1,-1 0 1,0 0-1,0 0 1,1 0-1,-1 0 1,0 0-1,0 0 1,0 0-1,0 0 1,0 0-1,-1 0 1,1 0-1,0 0 1,0 0-1,-1 0 1,1 0-1,-1-1 1,1 1 0,-1 0-1,1 0 1,-1 0-1,1 0 1,-1 0-1,0-1 1,1 1-1,-1 0 1,0-1-1,0 1 1,-1 1-1,-7 2 98,0 0 1,0-1-1,0 1 0,-1-2 1,-11 3-1,5-1-27,8-3-123,1 0 1,0-1 0,-15 0-1,11 0-54,9 0 57,1 0 0,-1 0-1,1 0 1,-1 0-1,1 0 1,-1 0-1,1-1 1,-1 1-1,-1-1 1,-11-11-233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2816,'-29'14'1280,"15"15"-1120,-1-15 288,15 14-288,-28 15 704,14 29-480,-1-15-448,1 14 0,0-14 128,14-14-32,-14 0-128,14-15 32,-15-13-320,1 13 224,0-28-1088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3648,'-2'0'111,"0"-1"1,1 1-1,-1 0 1,0 0-1,1-1 0,-1 1 1,0-1-1,1 1 1,-1-1-1,1 0 0,-1 0 1,1 1-1,-1-1 1,1 0-1,-1 0 0,1-1 1,-5-4 3034,9 6-2826,6 0-21,-5-1-175,1 1 1,-1 0-1,1 0 1,-1 1 0,0-1-1,1 1 1,4 1 0,-2 0-29,-1 1-10,1-1-1,0 0 0,0-1 0,0 1 0,0-1 1,10 0-1,4-2 9,-5 1-29,0 0-1,24 3 1,-30-1-44,8 2-2,-1-1 1,37 2 0,292-5 2060,-344 0-2048,0 0-1,0 0 1,-1-1 0,1 1-1,0 0 1,-1-1 0,1 1 0,0-1-1,-1 0 1,1 0 0,-1 1-1,1-1 1,-1 0 0,1 0-1,-1 0 1,0-1 0,2-1 0,-2 3-93,-1-1 1,1 1 0,-1-1-1,1 0 1,-1 1 0,0-1-1,0 1 1,1-1 0,-1 0-1,0 1 1,0-1 0,0 0-1,1 1 1,-1-1 0,0 0-1,0 0 1,0 1 0,0-1-1,0 0 1,-1 1 0,1-1-1,0 0 1,0 0 0,-1-2-316,1 1 96,0 1 0,1-1 0,-1 0 1,0 1-1,1-1 0,-1 0 0,1 1 1,-1-1-1,1 0 0,0 1 0,0-1 0,0 1 1,1-2-1,3-6-1803,-5 8 1800,1 0-1,-1-1 1,1 1 0,-1-1 0,0 1 0,1-1-1,-1 1 1,0-1 0,0-1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2720,'14'-15'1248,"29"44"-1088,-29-15 416,0 0-352,-14 1 64,15 13-192,-15 1 224,0 13-192,0-13 256,0 14-256,-15-15 32,1 15-96,-14-29 96,28 1-96,-15-15-224,1 0 64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2912,'11'12'923,"-10"-12"-908,-1 0 1,0 1-1,0-1 1,1 0-1,-1 1 1,0-1-1,0 0 1,0 1 0,1-1-1,-1 1 1,0-1-1,0 0 1,0 1-1,0-1 1,0 0-1,0 1 1,0-1 0,0 1-1,0-1 1,0 0-1,0 1 1,0-1-1,0 1 1,0 18 100,1 5 498,-5 40 0,-5-18-113,7-29-373,-3 18 11,-14 12-123,13-12-31,5-17 19,-9 27 65,7-27 5,-1 0 0,0 0-1,-2 0 1,-8 19-1,-8-1 282,16-26-299,4-8-54,1 0 0,0 0 1,-1 0-1,1 0 0,-1 0 0,1 0 0,-1 0 0,0-1 0,0 1 0,0-1 1,0 1-1,0-1 0,0 1 0,-1-1 0,1 0 0,0 0 0,0 0 1,-1-1-1,-2 1 0,0-3-157,-4-7-117,9 8 239,-1 1 1,1-1-1,-1 1 0,1-1 1,0 1-1,0-1 0,-1 0 1,1 1-1,0-1 0,0 1 0,0-1 1,-1 1-1,1-1 0,0 0 1,0 1-1,0-1 0,0 0 1,0 1-1,0-1 0,0 1 1,1-1-1,-1 0 0,0 0 0,1-1-131,-2-1 167,1 0 0,0 0 0,0 0 1,1-1-1,-1 1 0,1 0 0,-1 0 0,1 0 1,0 0-1,0 0 0,3-5 0,-1 4 74,1 1 0,0-1-1,0 0 1,0 1 0,0 0 0,7-4-1,-8 6-75,9-7-20,0 1-1,0 0 1,1 1 0,21-7 0,21-1 61,-53 13-39,1 0-1,0 1 0,-1-1 0,1 1 0,0-1 0,-1 1 0,1 0 0,0 0 0,4 1 1,9 0 130,-16-2-130,1 1 0,-1 0 0,0 0 0,0 0 0,0 0 0,1 0 0,-1 0 0,0 0 0,0 0 0,0 0-1,1 0 1,-1 1 0,0-1 0,0 0 0,0 0 0,1 0 0,-1 0 0,0 0 0,0 0 0,0 0 0,0 0 0,1 1 0,-1-1 0,0 0 0,0 0 0,0 0-1,0 0 1,0 0 0,1 1 0,-1-1 0,0 0 0,0 0 0,0 0 0,0 1 0,0-1 0,0 0 0,0 0 0,0 0 0,0 1 0,0-1 0,0 0 0,0 0 0,0 0-1,0 1 1,0-1 0,0 0 0,0 0 0,0 0 0,0 1 0,0-1 0,0 0 0,0 0 0,-9 17 129,-2 5-180,10-18 27,0 1 0,0 0 0,0-1 0,1 1 0,0 0 0,0 0 0,0 5 0,1-7 41,-1 0 0,0 0-1,1 0 1,0-1 0,-1 1 0,1 0 0,0 0 0,1-1 0,-1 1 0,0 0 0,1-1 0,3 5 0,-1-3 24,-1 0-35,0-1 0,1 1 0,-1-1 0,1 0 1,0 0-1,-1 0 0,2 0 0,-1-1 0,0 1 0,0-1 1,1 0-1,-1 0 0,1-1 0,7 2 0,3 2-32,-13-4 17,1 0-1,0 0 1,-1 0-1,1-1 1,0 1 0,-1-1-1,1 1 1,0-1-1,0 0 1,-1 0-1,1 0 1,5-1-1,6-4-2,-11 3 13,0 1 1,0 0 0,0 0-1,0 0 1,0 1 0,0-1-1,0 1 1,4 0-1,-4 0 5,1 0-1,-1-1 0,0 1 1,0-1-1,0 0 0,1 0 1,-1 0-1,0 0 0,0 0 1,0 0-1,-1-1 0,1 0 1,0 1-1,0-1 0,-1 0 1,1 0-1,-1-1 0,0 1 1,0 0-1,0-1 0,0 0 0,0 1 1,0-1-1,2-5 0,-3 0-77,0 1-1,0 0 1,-1-14-1,-1 11 119,-1 5 4,0 4-38,-1-1 0,1 1 0,-1-1 0,1 1 0,-1 0 0,1 0 0,-1 0 0,0 0 0,-5 0 0,8 0-18,-1 1 0,0 0 1,0 0-1,1 0 1,-1 0-1,0-1 0,1 1 1,-1 0-1,0 0 1,0 0-1,1 0 0,-1 1 1,0-1-1,0 0 1,1 0-1,-1 0 0,0 1 1,1-1-1,-1 0 1,0 0-1,1 1 0,-1-1 1,0 1-1,1-1 1,-1 1-1,1-1 0,-1 1 1,1-1-1,-1 1 1,1-1-1,-1 1 0,1 0 1,-1-1-1,1 1 1,0 0-1,0-1 0,-1 1 1,1 0-1,0-1 1,0 1-1,0 0 0,-1 1 1,1 0 7,0 0 0,0 0 0,-1 0 1,1 0-1,-1 0 0,0 0 0,0 0 1,1-1-1,-3 4 0,2-3 13,0-1-1,0 0 1,0 0 0,1 1-1,-1-1 1,1 0-1,-1 1 1,1-1-1,-1 0 1,1 1 0,0-1-1,0 1 1,-1-1-1,1 0 1,0 1 0,0-1-1,1 1 1,-1-1-1,0 1 1,0-1 0,1 0-1,-1 1 1,1 1-1,2 3 49,-1-3-76,-1 1 1,1-1 0,-1 0 0,1 0 0,0 0 0,0 0-1,0 0 1,1-1 0,4 5 0,-3-5 3,0-1 0,0-1 1,1 1-1,-1-1 0,0 1 0,1-1 1,-1 0-1,7-2 0,-2 2-70,-5-1-32,0 1-1,0-1 1,0 1 0,-1-1 0,1-1 0,0 1 0,-1 0 0,1-1-1,-1 0 1,0 1 0,1-2 0,-1 1 0,4-3 0,-4 2-107,1 1 1,0-1 0,0 1 0,0 0 0,0 0 0,7-3 0,0 3-99,-7 1 165,-1 0 0,0 0 1,1 0-1,-1 0 0,0 0 0,1-1 1,-1 1-1,5-4 0,-7 4 113,3-3 35,1 1-1,-1 0 0,1 0 1,0 1-1,0 0 0,-1-1 1,2 1-1,-1 1 0,0-1 1,0 1-1,7-1 0,-10 2 401,-1 9 756,-1-6-1036,1-1 0,-1 1 0,0 0 0,0-1-1,0 1 1,-1-1 0,1 1 0,0-1 0,-1 1 0,-1 3 0,-4-2 35,6-4-150,-1 0 1,1 0-1,0 0 0,-1 1 0,1-1 0,-1 0 0,1 1 0,0-1 1,0 0-1,-1 0 0,1 1 0,0-1 0,-1 1 0,1-1 0,0 0 1,0 1-1,0-1 0,-1 1 0,1-1 0,0 0 0,0 1 0,0-1 1,0 1-1,0-1 0,0 1 0,0-1 0,0 1 0,0-1 0,0 1 1,0-1-1,0 1 0,0 11 16,0-10 203,3-2-139,-3 1-81,0-1 0,1 0 0,-1 0-1,1 0 1,-1 0 0,1 0-1,-1-1 1,1 1 0,-1 0-1,0 0 1,1 0 0,-1 0-1,1 0 1,-1-1 0,1 1-1,-1 0 1,0 0 0,1-1-1,-1 1 1,0 0 0,1 0-1,-1-1 1,0 1 0,1 0 0,-1-1-1,0 1 1,0-1 0,1 1-1,-1 0 1,0-1 0,0 1-1,0-1 1,0 1 0,0 0-1,0-1 1,1 1 0,-1-1-1,0 1 1,0-1 0,0 1-1,-1-1 1,-1-4-68,-7-5-384,8 10 426,1 0 0,-1-1 0,1 1 1,0-1-1,-1 1 0,1-1 0,0 1 0,0-1 0,-1 1 0,1-1 0,0 1 0,0-1 0,0 1 0,0-1 1,-1 1-1,1-1 0,0 0 0,0 1 0,0-1 0,1 0 0,-2-4-24,-2-1 88,-6-12-1085,9 18 988,-1-1-1,1 0 1,0 1-1,0-1 0,0 0 1,-1 1-1,1-1 1,0 0-1,0 0 1,0 1-1,0-1 1,1 0-1,-1 1 0,0-1 1,0 0-1,0 1 1,0-1-1,1 0 1,-1 1-1,0-1 0,1 1 1,-1-1-1,0 0 1,1 0-1,11-6-834,-3-3 585,-7 8 269,-1 0 0,1-1 0,0 1 0,0 0-1,0 1 1,0-1 0,0 0 0,0 0 0,1 1 0,-1 0-1,0-1 1,1 1 0,4-2 0,64-13-151,-45 6 200,-16 6 127,0 0 0,18-4-1,-5 3 121,-9 3 95,1-1 1,0 0 0,-1-2-1,17-6 1,-29 10-96,1 1 1,0-1 0,-1 1-1,1 0 1,0-1 0,-1 1-1,4 1 1,-7-1-251,1 0 0,0 0 0,-1 0 0,1 0 0,0 0 0,-1 0 0,1 0 0,0 0 0,0 0 0,-1 0 0,1 1 0,0-1 0,0 0 0,-1 0 0,1 0 0,0 1 0,0-1 0,-1 0 1,1 0-1,0 0 0,0 1 0,0-1 0,-1 0 0,1 0 0,0 1 0,0-1 0,0 1 0,-5 6-14,-5-3-316,-4 23-1136,0 7-264,13-32 1689,0 1-1,1-1 1,0 1 0,-1-1-1,1 1 1,0-1 0,0 1 0,0 0-1,1-1 1,-1 1 0,2 3-1,7 14 118,-5-7 70,6 18 737,-10-29-813,1 0 0,0-1 0,0 1 0,0-1 0,0 1 0,0-1 1,0 1-1,0-1 0,0 1 0,0-1 0,1 0 0,-1 0 0,3 2 0,25 11 1104,-28-13-1183,-1-1 0,1 0 0,0 0 0,0 1 0,0-1 0,0 0 0,0 0 0,-1 0 0,1 0 0,0 0 0,0 0 0,0-1 0,0 1 0,0 0 0,-1 0 0,1-1 1,0 1-1,0 0 0,0-1 0,-1 1 0,1-1 0,0 1 0,0-1 0,-1 1 0,1-1 0,0 0 0,5-3 14,35-13 139,-37 15-181,0-1 0,0 1-1,0 0 1,0 0 0,7-1-1,-7 2-91,0-1 0,1 0-1,-1 1 1,0-2 0,6-2 0,-4 1-29,0-1 206,2 0 1,-1 1-1,0 0 0,16-5 1,-17 6-3,0 1-5,-1 1 1,1-1-1,0 1 0,0 0 1,-1 0-1,12 0 1,-8 1 379,-6 0-127,-1 0-96,4 0-65,-12 0 34,4 0-17,-1 0 112,0 0-194,0 0-81,1-1-1,0 1 1,0 0 0,0 1 0,0-1-1,0 0 1,0 1 0,-4 0-1,-3 4-31,0 0 0,1 1 0,-1 0 0,-11 10-1,20-15 35,0-1-1,-1 0 0,1 1 0,0-1 1,0 0-1,-1 1 0,1-1 0,0 0 0,0 1 1,0-1-1,0 1 0,0-1 0,-1 0 1,1 1-1,0-1 0,0 1 0,0-1 1,0 1-1,0-1 0,0 0 0,0 1 0,0-1 1,0 1-1,1-1 0,-1 0 0,0 1 1,0-1-1,0 1 0,0-1 0,1 0 0,-1 1 1,0-1-1,0 0 0,1 1 0,-1 0 1,15 3 86,7 5 107,-13-5-147,1-1-1,18 5 0,69 6-513,-64-11 48,0-1 0,34-3 0,-14 0-263,-52 1 687,0 0 0,1 0-1,-1 0 1,1 0 0,-1-1-1,1 1 1,-1 0 0,0-1-1,1 1 1,-1-1 0,1 1 0,-1-1-1,0 0 1,0 1 0,1-1-1,-1 0 1,0 0 0,0 0-1,2-2 1,-3 3 7,0-1-2,1 1-1,-1 0 1,1-1-1,-1 1 1,0-1-1,0 1 1,1-1-1,-1 1 0,0-1 1,0 1-1,0-1 1,0 1-1,1-1 1,-1 0-1,0 1 1,0-1-1,0 1 1,0-1-1,0 1 1,0-1-1,-1 1 1,1-1-1,0 1 1,0-1-1,0 0 1,-1 1 5,-1-5 25,-13-8-70,10 13 8,1-1 0,0-9-14,-6 8-26,10 2 50,-1 0-1,1 1 1,0-1-1,0 1 0,-1-1 1,1 0-1,0 1 1,0-1-1,0 1 1,0-1-1,0 0 1,-1 1-1,1-1 1,0 1-1,0-1 0,0 1 1,0-1-1,0 1 1,0-1-1,0 1 1,0-1-1,1 0 1,-1 1-1,0-1 1,0 1-1,0-1 0,0 1 1,1-1-1,-1 0 1,0 1-1,0-1 1,1 1-1,1-1 26,1 1 0,-1 0-1,0-1 1,0 1 0,0 0-1,0 0 1,1 1 0,-1-1-1,-1 0 1,1 0 0,0 1-1,0 0 1,0-1 0,-1 1-1,1 0 1,-1-1 0,0 1-1,1 0 1,0 2 0,-2-3-10,1 0 1,-1 0-1,0 0 1,1 0-1,-1-1 1,1 1 0,-1 0-1,1 0 1,-1-1-1,1 1 1,0-1-1,-1 1 1,1 0 0,0-1-1,-1 1 1,1-1-1,0 1 1,0-1-1,-1 0 1,1 1 0,0-1-1,0 0 1,0 1-1,0-1 1,-1 0-1,1 0 1,0 0 0,0 0-1,0 0 1,0 0-1,1 0 1,1 0-4,-2 0-1,-1 0 1,0 0-1,0 0 1,1 0-1,-1 0 1,0 0-1,1 0 1,-1 0-1,0 0 1,0 0-1,1 0 1,-1 0 0,0 0-1,1 0 1,-1 0-1,0 0 1,0 0-1,1 1 1,-1-1-1,0 0 1,0 0-1,1 0 1,-1 0-1,0 1 1,0-1 0,2 2 12,0-1 1,0 0 0,0 1-1,0-1 1,0 0 0,0 0-1,0 0 1,0 0 0,0-1-1,0 1 1,0-1 0,1 1-1,-1-1 1,0 0 0,0 1-1,1-1 1,-1 0 0,0-1-1,0 1 1,1 0 0,-1-1-1,0 1 1,4-2 0,-3 0-36,0 1 11,0-1 0,-1 1 0,1 0 0,0 0 0,0 0 0,1 0 0,-1 0 0,0 1 0,0-1 0,0 1 0,4 0 1,-5 0 18,-1 0 0,1-1 0,-1 1 0,1 0 0,-1-1 0,1 1 0,-1-1 0,1 0 0,-1 1 0,1-1 0,-1 0 0,1 0 0,-1 0 0,0 0 0,0 0 0,1 0 0,-1 0 0,1-2 1,13-8-70,30-6-160,29-2 144,-47 9-310,0-2 1,0 0 0,30-21-1,-49 28 235,0-1 1,-1 0-1,1-1 0,-1 0 0,0 0 0,10-15 0,-5 3-98,16-35 0,-16 30 147,3-6 94,14-29-22,-26 51 197,-1 1 0,0-1-1,0 1 1,0-1 0,-1 0 0,0-11 0,-1 9-36,-1-20 1446,1 30-1520,0-1 1,0 0-1,0 1 0,-1-1 1,1 0-1,0 1 1,0-1-1,-1 0 0,1 1 1,0-1-1,-1 0 0,1 1 1,0-1-1,-1 1 0,1-1 1,-1 1-1,1-1 0,-1 1 1,1-1-1,-1 1 1,0 0-1,1-1 0,-1 1 1,1 0-1,-1-1 0,0 1 1,1 0-1,-1 0 0,0-1 1,1 1-1,-1 0 0,-1 0 1,1 0 13,0 0 1,0 0 0,-1 1-1,1-1 1,0 0-1,0 0 1,0 1 0,0-1-1,0 1 1,0-1-1,0 1 1,0-1-1,0 1 1,0 0 0,-2 1-1,-13 17 804,6-5-541,-5 5 158,0 0-1,-22 40 0,29-43-341,3-6-61,-1 0 0,2 1 0,-1-1 0,2 1 0,-1 0 0,-1 12 0,3-5-78,1-1 1,1 0-1,0 1 0,1-1 0,1 1 1,1-1-1,0 0 0,2 0 0,0-1 1,7 19-1,12 1-1239,-20-28 926,0 0 1,5 16-1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15 130 2240,'-1'0'58,"1"0"0,-1 0 0,1 0 0,-1 0 1,0 0-1,1 0 0,-1 0 0,1 0 0,-1 0 0,1 1 0,-1-1 0,1 0 1,-1 0-1,1 0 0,-1 1 0,1-1 0,-1 0 0,1 1 0,-1-1 1,1 0-1,-1 1 0,1-1 0,0 0 0,-1 1 0,1 0 0,-2 14 1195,2-7-1382,1-7 153,-1 1 0,0-1 0,0 1 0,0-1 1,1 0-1,-1 1 0,1-1 0,-1 1 0,1-1 1,-1 0-1,1 0 0,1 2 0,3 9 104,-1 1 50,-2-5-57,1 1-1,6 13 1,-8-20-104,0 0 0,0 0 0,1 0 0,-1 0 0,0 0-1,1 0 1,0 0 0,-1-1 0,1 1 0,0 0 0,0-1 0,0 0 0,0 1 0,0-1 0,4 2 0,-2-3-5,1 1-1,0-1 1,-1 0 0,1 0 0,-1 0 0,1-1 0,-1 1-1,1-1 1,-1 0 0,1-1 0,7-2 0,-7 2-5,11-3 39,-13 4-39,1 0-1,-1 0 1,1-1-1,-1 1 1,6-5-1,12-6 10,1-2-80,-22 14 59,1 0 0,-1-1 0,0 1-1,1 0 1,-1-1 0,1 1-1,-1 0 1,0 0 0,1-1-1,-1 1 1,1 0 0,-1 0-1,1 0 1,-1 0 0,1 0-1,-1 0 1,1-1 0,-1 1-1,0 0 1,1 0 0,-1 0-1,1 1 1,-1-1 0,1 0-1,-1 0 1,1 0 0,6 1-124,-6-1 125,0 0-1,0 1 0,-1-1 0,1 0 0,0 0 0,0 1 0,0-1 0,-1 1 0,1-1 1,0 1-1,-1-1 0,1 1 0,0-1 0,-1 1 0,1 0 0,-1-1 0,1 1 0,-1 0 1,1-1-1,-1 1 0,1 0 0,-1 0 0,1 1 0,9 12-32,-6-9 30,0-1 0,0 1 0,-1 0 0,4 5 0,-4-5 42,0 0-1,0 0 1,1 0 0,4 4-1,0-1 297,-7-7-298,0 1 0,0-1-1,1 1 1,-1-1 0,1 1 0,-1-1 0,1 0-1,-1 0 1,1 0 0,0 0 0,-1 0-1,1 0 1,0 0 0,0 0 0,0-1-1,0 1 1,0-1 0,0 1 0,0-1-1,2 0 1,0 0-36,-1-1-1,1 1 1,-1-1 0,1 0-1,-1 0 1,1 0-1,-1-1 1,0 1 0,0-1-1,0 0 1,1 0-1,-2 0 1,1 0 0,0 0-1,0-1 1,-1 1-1,1-1 1,-1 0 0,0 1-1,0-1 1,2-4-1,-1 1 22,0-1-1,-1 1 1,0-1-1,0 0 1,0 1-1,-1-1 1,0 0-1,0 0 1,-1 0-1,0-14 0,-1 18-28,1-1 0,0 0 0,-1 1 0,0-1-1,0 1 1,0-1 0,0 1 0,-1 0 0,-2-6-1,3 5-8,0 1 0,0-1-1,1 0 1,0 0-1,-1 1 1,1-1-1,1-5 1,-1 3 2,0 4 194,3 2-130,0 1-1,0-1 1,0 1 0,-1 0-1,1 0 1,0 0 0,0 0-1,-1 0 1,1 0 0,-1 1-1,4 2 1,18 8 99,30 2-107,-46-12-35,1-1 0,-1-1 1,0 1-1,0-1 0,0-1 0,0 0 1,0 0-1,14-4 0,-11 3 99,1 0 1,21-1-1,-27 3-111,0-1-1,0 1 1,0-1 0,0 0 0,0 0 0,0-1-1,8-3 1,-10 4 8,17-2 108,-21 3-105,1 0 0,-1 0 1,0 0-1,0 0 0,1 0 1,-1 0-1,0 0 0,0 0 1,1-1-1,-1 1 0,0 0 0,0 0 1,0 0-1,1 0 0,-1-1 1,0 1-1,0 0 0,0 0 1,0-1-1,1 1 0,-1 0 1,0 0-1,0-1 0,0 1 0,0 0 1,0 0-1,0-1 0,0 1 1,0 0-1,0 0 0,0-1 1,0 1-1,0 0 0,0 0 1,0-1-1,0 1 0,0 0 0,0 0 1,0-1-1,0 1 0,0 0 1,0-1-1,0 1 0,-1 0 1,1 0-1,0 0 0,0-1 1,0 1-1,0 0 0,-1 0 0,1 0 1,0-1-1,-1 0 14,-13-3-10,5 0-45,6 2 23,0 1 0,1 0 0,-1 0 1,0 0-1,0 0 0,0 1 0,0-1 0,0 1 0,-5 0 0,-4-1-29,9 1 32,0 0 0,0-1-1,0 1 1,0 0 0,0 0-1,0 1 1,0-1 0,0 1-1,0-1 1,0 1-1,0 0 1,1 0 0,-1 0-1,0 1 1,0-1 0,1 1-1,-1-1 1,-2 3 0,-6 4-64,9-7 54,1-1 0,-1 1-1,1 0 1,0 0 0,-1 0 0,1 0-1,0 0 1,0 0 0,-2 2-1,3-2 19,-1 0-1,1 0 0,0 0 0,-1 0 0,1 0 0,0 0 0,0 0 1,-1 0-1,1 0 0,0 0 0,0 0 0,0 0 0,1 1 1,-1 12 49,0-11-35,0-3-3,0 1 1,-1 0-1,1 0 1,0 0-1,1 0 0,-1 0 1,0 0-1,0 0 1,0-1-1,0 1 0,1 0 1,-1 0-1,0 0 0,1 0 1,-1-1-1,1 1 1,-1 0-1,1 0 0,-1-1 1,1 1-1,-1 0 1,1-1-1,0 1 0,-1-1 1,1 1-1,0-1 0,-1 1 1,1-1-1,0 1 1,0-1-1,1 1 0,12 10 74,-13-9-77,0-1 0,1 0 1,-1 0-1,0 0 0,0 0 0,1 0 1,-1 0-1,0 0 0,1 0 0,-1-1 0,1 1 1,-1 0-1,1-1 0,-1 1 0,1-1 1,0 0-1,-1 1 0,1-1 0,2 0 0,11 0 12,22 0-121,-35 0 87,0-1 0,1 1 0,-1-1 0,0 0 0,1 1 0,-1-1 0,0 0 0,0 0 0,0 0 0,0-1 0,0 1 0,0 0 0,2-2 0,0-1-90,1 0-1,1 0 0,-1 1 1,0 0-1,7-3 1,-7 4 9,0-1 40,-5 3 49,1 0 0,0 0 0,-1-1 0,1 1 0,-1 0 0,1 0 0,-1-1 0,1 1 1,-1-1-1,1 1 0,-1 0 0,1-1 0,-1 1 0,0-1 0,1 1 0,-1-1 0,0 1 0,1-1 0,-1 0 0,0 1 0,1-2 0,1-2-24,15-16-117,-17 19 154,1 1 0,-1-1 0,1 1 0,-1-1 0,1 1 0,-1-1 0,1 1 0,-1-1 0,1 1 0,0-1 0,-1 1 0,1 0 0,0 0 0,-1-1 0,1 1-1,0 0 1,0 0 0,-1 0 0,1-1 0,0 1 0,0 0 0,-1 0 0,1 0 0,0 0 0,0 0 0,-1 1 0,1-1 0,0 0 0,-1 0 0,2 1 0,3 8 105,21 8 245,-12-7-150,-13-9-178,0-1 0,1 1 1,-1 0-1,0 0 1,0 0-1,0-1 1,0 1-1,0 0 1,0 0-1,-1 0 1,1 0-1,0 1 1,0-1-1,-1 0 1,1 0-1,-1 0 0,1 1 1,0 1-1,1 3 49,1 0 0,1-1-1,-1 1 1,1-1-1,6 8 1,-9-11-62,1 1 0,0-1 0,0 0 0,0 0 0,0 0 0,1 0 0,-1 0 1,0-1-1,1 1 0,-1-1 0,1 0 0,0 1 0,-1-1 0,1 0 0,0-1 0,3 2 0,4-2 48,-7 1-74,0-1 1,0 0 0,0 0-1,0 0 1,0 0 0,0-1-1,0 1 1,0-1-1,3-1 1,0-1-87,-3 2 24,0 0 0,1-1 0,-1 1 1,0-1-1,0 0 0,0 0 0,-1 0 0,1-1 1,4-4-1,-5 3-5,-2 3 60,1 1-1,-1-1 1,0 0-1,0 1 1,1-1 0,-1 1-1,0-1 1,1 1-1,-1-1 1,1 1-1,-1-1 1,0 1-1,1 0 1,-1-1 0,1 1-1,0-1 1,-1 1-1,1 0 1,-1 0-1,1-1 1,0 1-1,4-2-79,-4 1 95,-1 0-1,1 1 0,0-1 0,0 1 0,0-1 0,-1 0 1,1 0-1,0 0 0,-1 1 0,1-1 0,-1 0 0,1 0 0,-1 0 1,1 0-1,-1-1 0,6-8 251,1 5-82,-7 5-155,0 0 0,1 0 0,-1 0-1,0 0 1,1-1 0,-1 1 0,0 0 0,0 0-1,1-1 1,-1 1 0,0 0 0,1 0 0,-1-1-1,0 1 1,0 0 0,0-1 0,1 1 0,-1 0-1,0-1 1,0 1 0,0 0 0,0-1 0,0 1-1,0-1 1,0 1 0,0 0 0,0-1 0,0 1 0,0-1-1,0 1 1,3-5 90,6-5 59,-6 8 335,8 2-58,-8 0-314,11 0 31,-5 0-136,-5 1 42,-1-1 0,0 0 0,1 0 0,-1 0-1,0-1 1,1 1 0,-1-1 0,4-1 0,-4 1-60,-1 0-17,1-1 1,0 1 0,0-1-1,0 1 1,0 0 0,0 1-1,0-1 1,1 0-1,-1 1 1,0 0 0,4 0-1,-6 0 17,1-1-1,-1 1 1,0 0-1,1 0 1,-1-1-1,1 1 1,-1 0-1,0-1 1,1 0-1,-1 1 1,0-1-1,2 0 1,9-5 2,-9 5 3,1 0 0,0 1 0,0-1 0,7 1 0,17-2 0,-24 1 1,7-2-23,0 0 1,1 1-1,19-1 0,-22 3 21,0-1 0,0 0 0,0 0 0,10-4-1,-2 1 24,6 0 6,-3 0 1,22-7 0,-40 10-13,0 0 1,0 0-1,0 0 1,0 0 0,0 0-1,0-1 1,0 1-1,-1-1 1,1 1-1,-1-1 1,1 0 0,-1 0-1,0 0 1,1 1-1,-1-1 1,0 0-1,1-4 1,-1 4 27,-1 1 1,0 0 0,1-1-1,-1 1 1,0 0-1,0-1 1,0 1-1,0 0 1,0-1 0,0 1-1,0 0 1,0-1-1,-1 1 1,1 0-1,-1-1 1,1 1-1,-1 0 1,1 0 0,-1 0-1,0-1 1,1 1-1,-1 0 1,0 0-1,0 0 1,0 0 0,0 0-1,0 0 1,0 0-1,0 1 1,0-1-1,0 0 1,0 0-1,-3 0 1,0-1 70,1 0-59,1 1 0,-1 0 1,1-1-1,-1 1 0,0 1 0,1-1 0,-1 0 1,0 1-1,0-1 0,0 1 0,-3 0 0,-2-1 93,5 1-87,1 0 0,-1 0 1,0 0-1,1 0 0,-1 0 0,-3 1 0,6-1-50,-1 0 0,0 0 0,1 1 0,-1-1-1,1 0 1,-1 1 0,1-1 0,-1 1-1,0-1 1,1 0 0,0 1 0,-1-1 0,1 1-1,-1-1 1,1 1 0,-1-1 0,1 1-1,0 0 1,0-1 0,-1 1 0,1-1 0,0 1-1,0 0 1,-1-1 0,1 1 0,0 0 0,0-1-1,0 1 1,0 0 0,0 1 0,0-1-3,0 1-1,0 0 1,0 0 0,0 1 0,0-1 0,1 0 0,-1 0 0,0 0 0,1 0 0,0 0 0,-1 0 0,1-1 0,0 1 0,0 0 0,0 0 0,0 0 0,0-1 0,1 1 0,-1 0 0,0-1 0,3 2 0,22 24 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2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4160,'-12'-12'1333,"10"9"-69,16 3-603,269 0 465,-187-7-954,-4 0 248,46 7-36,-119 0-272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1984,'-36'11'640,"35"-10"-623,0-1-1,1 0 1,-1 0 0,0 1-1,0-1 1,0 0 0,1 1 0,-1-1-1,0 1 1,0-1 0,1 1-1,-1 0 1,0-1 0,0 2 0,-5 5 129,-1 0 0,1 1 1,1 0-1,-1 0 0,1 0 1,1 1-1,0-1 1,-5 14-1,-27 113 439,29-108-519,4-16-44,-7 30 153,-20 52 1,28-86-122,-1 1 0,1-1 0,-1 11 0,2-13-18,0 0 0,0 0 0,0-1 0,0 1 0,-1-1 0,0 1 0,0-1 0,0 0 0,-3 5 0,-1 1-6,3-4-85,-1 0 1,0-1 0,0 1-1,-7 6 1,10-11-13,0 0 1,0 0-1,0 0 1,-1 0 0,1 0-1,0 0 1,0-1-1,-1 1 1,1 0 0,0-1-1,-1 1 1,1-1 0,0 0-1,-1 1 1,1-1-1,-1 0 1,1 0 0,0 0-1,-1 0 1,1 0-1,-1 0 1,1 0 0,-1-1-1,1 1 1,0 0-1,-1-1 1,-2 0 0,-10-11-1289,0-2 427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3136,'0'0'108,"0"-8"355,0 8-447,0 0 1,0 0 0,0 0 0,0 0 0,0-1 0,0 1-1,0 0 1,0 0 0,0 0 0,0 0 0,0 0 0,0-1-1,0 1 1,0 0 0,1 0 0,-1 0 0,0 0 0,0 0-1,0 0 1,0-1 0,0 1 0,0 0 0,0 0 0,0 0-1,0 0 1,1 0 0,-1 0 0,0 0 0,0 0 0,0-1-1,0 1 1,0 0 0,0 0 0,1 0 0,-1 0 0,0 0 0,0 0-1,0 0 1,0 0 0,0 0 0,1 0 0,-1 0 0,0 0-1,0 0 1,0 0 0,0 0 0,0 0 0,1 0 0,-1 0-1,0 0 1,22 10 309,-21-10-246,0 1 1,1-1 0,-1 1 0,0-1 0,1 1 0,-1 0 0,0-1 0,0 1 0,0 0 0,1 0 0,0 1 0,-1 0-34,0-2-1,0 1 1,0 0 0,1 0-1,-1 0 1,0 0-1,0-1 1,1 1-1,-1 0 1,0-1 0,3 1-1,8 2 59,0 0 0,1 0 0,-1-2 0,14 1 0,55-2 221,-42 0-228,220 0 142,-238-1-200,30-5-1,-31 2 2,28 1-1,-41 3-37,0 0-1,0 1 1,-1 0-1,12 4 1,-12-3 61,-1-1 1,1 0 0,0 0-1,0 0 1,8 0-1,-16-3 43,0 0-96,0 1 1,1-1-1,-1 1 0,0 0 0,0 0 1,0 0-1,0 0 0,0 1 0,-1-1 1,1 0-1,0 1 0,0 0 0,0-1 1,-1 1-1,1 0 0,0 0 0,-3 1 1,3-2-22,0 1 0,0 0 1,1 0-1,-1-1 0,0 1 0,1-1 1,-1 0-1,0 0 0,-2-1 0,-3-1-68,-5 17-228,5-6 212,1-4 108,6-4-10,0 0-1,-1 0 0,1 0 1,-1 1-1,1-1 1,0 0-1,-1 0 0,1 1 1,0-1-1,-1 0 0,1 1 1,0-1-1,0 1 1,-1-1-1,1 0 0,0 1 1,0-1-1,0 1 1,0-1-1,-1 0 0,1 1 1,0-1-1,0 1 0,0-1 1,0 1-1,0-1 1,0 1-1,0-1 0,0 0 1,0 1-1,0 0 0,0 2 23,-1 16 158,1-19-177,0 0-1,0 1 1,0-1 0,0 0-1,0 1 1,0-1 0,0 0 0,0 0-1,0 1 1,-1-1 0,1 0 0,0 1-1,0-1 1,0 0 0,-1 0 0,1 1-1,0-1 1,0 0 0,0 0 0,-1 0-1,1 1 1,0-1 0,-1 0 0,1 0-1,0 0 1,0 0 0,-1 0-1,1 0 1,0 1 0,-1-1 0,1 0-1,0 0 1,-1 0 0,1 0 0,0 0-1,-1 0 1,2 0 2,4 1-17,0-1 0,1 1 0,-1-1 0,1 0 0,-1-1-1,0 1 1,1-1 0,5-2 0,0 0 29,0 0-1,0 1 0,0 1 1,0-1-1,17 1 1,84 1-539,-101 1 479,1-1 0,0 1 0,-1 1 0,15 4 0,6 1 74,-24-5-5,1 0-1,-2 1 0,1 0 1,0 0-1,0 1 0,-1 0 1,0 0-1,0 1 0,0 0 1,-1 0-1,10 10 0,-3-7 22,-1 1-29,-12-9-20,0 0-1,0 1 0,1-1 0,-1 0 0,0 1 0,0-1 1,0 0-1,1 1 0,-1-1 0,0 1 0,0-1 0,0 0 1,0 1-1,0-1 0,0 1 0,0-1 0,0 0 0,0 1 0,0-1 1,0 1-1,0-1 0,0 0 0,0 1 0,0-1 0,0 1 1,0-1-1,0 0 0,-1 1 0,-9 11 52,10-11-51,0-1-1,0 0 1,0 0-1,-1 1 1,1-1-1,0 0 1,-1 1-1,1-1 1,0 0-1,-1 0 0,1 0 1,0 1-1,-1-1 1,1 0-1,0 0 1,-1 0-1,1 0 1,-1 0-1,1 0 1,0 0-1,-1 0 1,1 0-1,-1 0 0,1 0 1,0 0-1,-1 0 1,-4 1 1,0 8 18,-4-6 113,7-3 1231,4-3-1168,7-6-74,-8 9-113,-1-1 0,1 1 1,-1-1-1,1 1 0,-1 0 0,1-1 0,-1 1 0,0 0 1,1 0-1,0 0 0,-1-1 0,1 1 0,-1 0 1,1 0-1,-1 0 0,1 0 0,-1 0 0,1 0 0,-1 0 1,2 0-1,3-1 53,24-23 49,-20 20-123,-7 3 16,0 0-1,0 0 1,0 0 0,0 0 0,0 0 0,0-1 0,0 1 0,1-2-1,0 0 3,0 1-1,-1 0 1,1 0 0,0 0-1,5-1 1,-5 1-6,0 0 1,0 1-1,0-1 0,0 0 1,3-4-1,6-6-65,-7 10 27,17 3-35,-21-1 71,0 0-1,1 0 0,-1 0 1,0 0-1,0 0 0,0 0 1,0 0-1,0 0 1,0-1-1,0 1 0,0 0 1,0-1-1,0 1 1,2-1-1,11-7 141,-13 9-131,0-1 0,0 0 0,1 1 0,-1-1 0,-1 1 0,1-1 0,0 1 0,0 0 0,0-1 0,0 1 0,0 0 0,0 0 0,1 1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2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11 369 4320,'-11'0'1631,"22"0"775,-11 2-1638,0-1-739,0-1 0,0 1 0,0 0 0,0-1 0,0 1 0,1-1 0,-1 1 0,0-1 0,0 1 0,1-1 0,-1 1 0,0-1 0,1 1 0,-1-1 0,0 1 0,1-1 0,-1 0 0,1 1 0,-1-1 0,1 0 0,-1 1 0,1-1 0,-1 0 0,1 0 0,-1 1 0,1-1 0,-1 0 0,1 0 0,-1 0 0,1 0 0,0 0 0,-1 1 0,1-1 0,28 0 431,-14-1-354,-14 1-91,1 0 0,-1 0-1,1 0 1,-1-1 0,1 1 0,-1 0 0,0-1-1,1 1 1,-1-1 0,1 0 0,-1 1-1,2-2 1,-1 1 7,-1 0 0,1 0-1,-1 0 1,1 0 0,0 1 0,-1-1-1,1 0 1,0 1 0,-1 0-1,1-1 1,0 1 0,3 0 0,-5 0-22,2 0 14,-1 0 0,1 1 0,0-1 0,0 0 0,-1-1 0,1 1 0,0 0-1,-1 0 1,1-1 0,0 1 0,-1-1 0,1 1 0,0-1 0,-1 0 0,1 1-1,-1-1 1,1 0 0,-1 0 0,0 0 0,1-1 0,-1 1 0,2-2 0,2-9 140,1 8-90,-6 4-61,1-1 1,-1 1-1,0 0 1,1 0-1,-1-1 1,0 1 0,1 0-1,-1 0 1,0-1-1,1 1 1,-1 0-1,0-1 1,1 1-1,-1-1 1,0 1-1,0 0 1,0-1-1,1 1 1,-1-1-1,0 1 1,0-1-1,0 1 1,0 0-1,0-1 1,0 1-1,0-1 1,0 1-1,0-1 1,0 1-1,0-1 1,0 0-1,0 0 6,0-1-1,-1 1 1,1-1 0,0 1-1,0-1 1,-1 1-1,1-1 1,-1 1-1,0-1 1,1 1-1,-1-1 1,0 1 0,0 0-1,1 0 1,-1-1-1,0 1 1,0 0-1,-1 0 1,-1-1-1,3 2-8,-11-12-91,10 11 87,1 1 1,-1 0-1,1-1 0,-1 1 0,1 0 0,-1-1 0,0 1 1,1 0-1,-1 0 0,1 0 0,-1-1 0,0 1 0,1 0 1,-1 0-1,1 0 0,-1 0 0,0 0 0,1 0 0,-1 0 1,1 0-1,-1 0 0,0 1 0,0-1 0,-1 0-5,-4 0-13,5 0 7,0 0-1,0 0 1,1 0-1,-1 0 0,0-1 1,0 1-1,0 0 1,0 1-1,0-1 1,1 0-1,-1 0 1,0 0-1,0 0 1,0 1-1,0-1 1,1 0-1,-1 1 0,0-1 1,0 1-1,1-1 1,-1 1-1,0-1 1,1 1-1,-1-1 1,1 1-1,-1 0 1,0-1-1,1 1 0,-1 0 1,1-1-1,0 1 1,-1 0-1,1 0 1,0 0-1,-1 1 1,-9 10 77,8-11-48,1 1 0,-1-1 0,1 1 0,0 0-1,-1-1 1,1 1 0,0 0 0,-2 4-1,2 2-6,0 1 0,0 0-1,1-1 1,1 11-1,-1-6 25,0-10-18,1 0 0,-1 0-1,1-1 1,0 1 0,0 0 0,0-1-1,0 1 1,1-1 0,-1 1-1,1-1 1,-1 0 0,1 1-1,0-1 1,0 0 0,0 0 0,0 0-1,0 0 1,1-1 0,-1 1-1,0-1 1,1 1 0,-1-1 0,1 0-1,0 0 1,-1 0 0,1 0-1,0 0 1,-1-1 0,1 1-1,0-1 1,0 0 0,0 1 0,4-2-1,95-23-2529,-61 17 2149,-33 5 354,-1-2 0,1 1-1,-1-1 1,0 0 0,0 0 0,0-1 0,0 0-1,6-7 1,18-23 153,-19 24-96,-7 7-23,-1 0 0,0 0 1,-1 0-1,5-5 0,-5 3 18,0 0 0,0 0 1,3-9-1,0-2 33,18-30 121,7-49 474,-19 66-346,-7 6-181,1 17-221,0 2-4,-6 5 85,0 0 0,0 0 1,-1 0-1,1 0 0,0 0 0,0 0 0,0 0 0,0 0 0,0 0 0,0 0 1,0 0-1,0 0 0,0 0 0,0 0 0,0 0 0,0 0 0,0 0 0,0 0 1,0 0-1,0 0 0,0 0 0,0 0 0,0-1 0,0 1 0,-1 0 0,1 0 0,0 0 1,0 0-1,0 0 0,0 0 0,0 0 0,0 0 0,0 0 0,0 0 0,0 0 1,0 0-1,0 0 0,0 0 0,0 0 0,0 0 0,0 0 0,0-1 0,0 1 1,0 0-1,0 0 0,0 0 0,0 0 0,0 0 0,0 0 0,1 0 0,-1 0 1,0 0-1,0 0 0,0 0 0,0 0 0,0 0 0,0 0 0,0 0 0,0 0 0,0 0 1,0 0-1,0 0 0,0 0 0,0 0 0,0 0 0,0 0 0,0 0 0,0 0 1,0 0-1,0 1-40,1 3 34,-1-1-1,-1 0 1,1 1-1,0-1 1,-2 5-1,-15 61 104,-2-27-21,0 44 53,18-80-129,-1 0-1,1 0 1,0 0 0,0 1-1,0-1 1,1 0 0,0 1-1,0-1 1,1 0 0,0 0-1,2 9 1,-3-12-3,0-1 0,1 0-1,-1 1 1,1-1 0,-1 0 0,1 0 0,0 1-1,0-1 1,0 0 0,0 0 0,0 0-1,0 0 1,1 0 0,-1 0 0,1-1 0,-1 1-1,1 0 1,0-1 0,-1 1 0,1-1 0,0 1-1,3 0 1,-3 0 0,11 9-25,-10-8 7,0 0 0,0-1 1,1 1-1,-1 0 1,1-1-1,0 0 0,-1 0 1,1 0-1,0-1 1,7 3-1,19-2-76,-22-2 53,1 0-1,16 3 0,13 4-18,-17-11 54,-9 1 10,6 0 30,-11 2 19,0 0-1,-1 0 0,1-1 0,-1 0 0,12-5 1,-11 3-3,0 1 0,0-2 0,-1 1 0,1-1 0,8-8 0,-13 11-36,0 0 0,0-1 0,0 1 0,0-1 1,0 1-1,-1-1 0,1 0 0,-1 1 0,0-1 0,0 0 0,0 0 0,0 0 0,0 0 0,-1 0 0,1-6 0,0-19 98,0 24-99,-1-1 0,1 0 0,-1 0 0,0 0-1,-1 0 1,1 1 0,-1-1 0,0 0-1,0 0 1,-1 1 0,1-1 0,-1 0-1,0 1 1,-4-7 0,-6-13-4,11 19-22,-4-5-36,5 10 51,-1 0-1,1 0 0,0-1 1,-1 1-1,1 0 0,-1 0 1,1 0-1,0 0 1,-1 0-1,1 0 0,-1 0 1,1 0-1,0 0 0,-1 0 1,1 0-1,-1 0 0,1 0 1,0 0-1,-1 1 1,1-1-1,-1 0 0,1 0 1,0 0-1,-1 0 0,1 1 1,-3 1-23,1 0 1,0 0-1,0 1 1,0-1 0,1 1-1,-1-1 1,1 1-1,-1-1 1,1 1-1,0 0 1,0 0-1,-1 5 1,-5 9 0,4-9 34,0 0-1,1 1 0,-1-1 0,2 1 0,-1 0 1,1 0-1,1-1 0,0 1 0,1 11 1,-1-3-12,0-14 10,0 0 0,0 1 0,1-1 0,-1 0 0,1 0 0,0 0 1,0 1-1,0-1 0,0 0 0,3 3 0,-4-5 10,1 1 0,0-1 0,0 0 1,0 1-1,0-1 0,1 0 0,-1 0 0,0 0 0,0 0 1,1 0-1,-1 0 0,0 0 0,1-1 0,-1 1 0,1 0 1,-1-1-1,1 1 0,0-1 0,-1 0 0,1 1 0,-1-1 1,4 0-1,-4 0-16,0 0 0,1 0 1,-1 0-1,1-1 0,-1 1 1,1-1-1,-1 1 0,0-1 1,1 1-1,-1-1 0,0 1 1,2-2-1,8-4-171,1 4 64,-11 2 93,1 0-1,-1-1 1,1 1 0,-1 0 0,1-1-1,-1 1 1,1-1 0,-1 1 0,1-1-1,-1 0 1,1 0 0,-1 0-1,0 1 1,0-1 0,1 0 0,-1-1-1,0 1 1,0 0 0,0 0 0,1-2-1,0-1 2,0 0-1,0 0 1,0 0-1,-1-1 1,1 1-1,-1 0 1,0-1-1,0-4 1,2-5 8,-1 0 21,-1 0-1,0 0 1,0 0 0,-2-1 0,-2-17 0,-1-34 99,4 41-17,1 11-32,-1-1 0,0 1 0,-1 0 0,-1-1 0,-1 1 0,-4-15 0,7 26-18,-1 1 0,0-1 0,1 0 0,0 1 0,0-1 0,-1 0 0,2-3 0,-1 2 115,0 4-159,0 0 0,0 0 0,0 1 1,0-1-1,0 0 0,0 0 0,0 0 0,0 0 0,0 0 0,-1 0 1,1 0-1,0 0 0,0 0 0,0 0 0,0 0 0,0 0 0,0 0 1,0 0-1,0 0 0,0 0 0,0 0 0,0 0 0,0 0 0,0 0 1,0 0-1,0 0 0,-1 0 0,1 0 0,0 0 0,0 0 0,0 0 1,0 0-1,0 0 0,0 0 0,0 0 0,0 0 0,0 0 0,0 0 1,0 0-1,0 0 0,0 0 0,0 0 0,0-1 0,0 1 0,0 0 1,-2 2 17,1-1 0,0 1 0,0 0 0,0-1-1,0 1 1,0 0 0,0 0 0,1-1 0,-1 1 0,1 0 0,-1 0 0,1 0 0,0 0 0,0 0 0,-1 0 0,2 3 0,-1 5 18,2-1 0,2 13 0,1 1 33,9 91 527,-12-96-504,3 19-260,-3-31-67,1 1 0,0-1 0,4 8-1,-1-2-175,11 31-619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4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1824,'-83'0'6160,"80"0"-5691,1 0-346,-6-1-145,12 1 87,19 3 217,-9 1-58,1 0 0,15 2 0,92 8 160,-43-5-207,106 6 169,41-10 267,42 7-133,396 2 448,-307-11-576,-166 1-223,286 3 147,496-7-36,-716 0 262,-255 0-493,10 1 45,0-1 0,0 0 1,0-1-1,0-1 0,0 0 1,18-5-1,-19 3-44,-22 8-207,-15 7 43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3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30 3072,'-24'-12'976,"10"7"-308,14 4-646,-1 1 0,1 0 1,0 0-1,0 0 0,-1 0 0,1 0 0,0 0 1,0 0-1,-1 0 0,1 0 0,0 0 1,0-1-1,0 1 0,-1 0 0,1 0 1,0 0-1,0 0 0,0-1 0,-1 1 0,1 0 1,0 0-1,0-1 0,0 1 0,0 0 1,0 0-1,0 0 0,0-1 0,0 1 1,-1 0-1,1 0 0,0-1 0,0 1 0,0 0 1,0 0-1,0-1 0,0 1 0,0 0 1,0 0-1,1-1 0,-1 1 0,0 0 1,0 0-1,0-1 0,0 1 0,0 0 0,0-1 30,0 1-1,0 0 0,-1 0 0,1-1 1,0 1-1,-1 0 0,1 0 0,0 0 1,0 0-1,-1-1 0,1 1 0,0 0 0,-1 0 1,1 0-1,0 0 0,-1 0 0,1 0 1,0 0-1,-1 0 0,1 0 0,0 0 0,-1 0 1,1 0-1,0 0 0,-1 0 0,1 0 1,0 0-1,-1 0 0,1 1 0,0-1 1,-1 0-1,1 0 0,0 0 0,0 0 0,-1 1 1,1-1-1,-1 1 0,5 1-9,0 1-1,1 0 0,-1-1 1,0 0-1,10 3 1,6 4 66,-9-4-53,0 0 0,1-1 0,-1 0 0,18 2-1,-3 1 56,12 7 197,-2 0-267,-10-2-77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1664,'14'43'736,"-14"28"-640,0-42 160,14 14-160,-28 0 192,0 14-192,14-14 96,-15-15-96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3968,'0'0'3424,"16"0"-1504,1 17-1376,-17-34 224,16 17-448,17 0 32,-1 0-224,34-16 160,-17 16-192,17-16 384,-17 16-256,0 0-1248,0 0 544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3904,'23'-12'1253,"-22"12"-1218,0-1 0,0 1 0,0 0 0,0-1 0,0 1 0,0 0 1,0 0-1,-1 0 0,1 0 0,0 0 0,0 0 0,0 0 0,2 0 0,25 3 445,-1 1 0,1 1 0,36 11 0,-11-3-131,-37-9-172,27 8 1,-17 0 92,-21-10-215,0 1 0,0-1 0,0 0 0,1 0 0,-1-1 1,0 1-1,1-1 0,-1 0 0,12 0 0,-15-1-57,1 0 41,0 0 0,0 0 0,1 0 0,-1 0 0,0 0 0,0-1-1,0 1 1,0-1 0,0 0 0,0 0 0,0 0 0,0-1 0,0 1-1,5-3 1,-8 3-52,0 1 0,1-1 0,-1 1-1,0-1 1,1 1 0,-1-1 0,0 1-1,0-1 1,1 0 0,-1 1-1,0-1 1,0 1 0,0-1 0,0 0-1,0 1 1,0-1 0,0 1 0,0-1-1,0 0 1,0 1 0,0-1 0,0 0-1,-1 0 1,1-1-138,0-10-974,0 10 341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4800,'-29'15'2176,"15"-15"-1888,0 14 576,0-14-160,-1 14-384,30 0-4992,-15 1 2528</inkml:trace>
  <inkml:trace contextRef="#ctx0" brushRef="#br0" timeOffset="1">29 400 4160,'-14'43'1856,"0"0"-1600,14-29 480,14 0-448,-14 15-32,0-15-160,0 0 192,0 0-160,0 1 256,0-1-256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 4576,'-35'-24'1450,"27"19"-868,23 5-374,6 1-313,-11-1 111,0 0 0,1 0 1,13-3-1,26-3 327,82 0-1,-31 4-197,-44-1-85,200-4 97,-172 11-116,341 2-51,-274-13 276,-57 11-120,-61-1-107,6-1-9,108 12 8,-44 3-540,-63-5-2837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4160,'14'0'1856,"0"15"-1600,1-15 704,13 0-576,1 0 128,13 0-320,1 0 384,0 0-320,0 0 288,0 0-288,-1 0 64,-13 0-192,0 0 352,-1-15-256,1 15-1664,-1 0 768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58 2304,'0'-24'752,"0"24"-747,-1 0 1,1 0-1,0 0 1,0 0 0,0-1-1,0 1 1,0 0-1,0 0 1,0 0-1,0 0 1,0 0-1,0 0 1,0-1-1,0 1 1,0 0-1,0 0 1,0 0-1,0 0 1,0 0 0,0 0-1,0 0 1,0-1-1,0 1 1,0 0-1,0 0 1,0 0-1,0 0 1,0 0-1,0 0 1,0-1-1,0 1 1,1 0-1,-1 0 1,0 0-1,0 0 1,0 0 0,0 0-1,0 0 1,0 0-1,0 0 1,0 0-1,0 0 1,1-1-1,-1 1 1,0 0-1,0 0 1,0 0-1,0 0 1,0 0-1,0 0 1,1 0-1,-1 0 1,0 0 0,0 0 31,1 0 0,-1 0 1,1 0-1,-1 0 1,1 0-1,-1 0 1,1 0-1,-1 0 1,0 0-1,1 0 1,-1 0-1,1 0 1,-1-1-1,0 1 0,1 0 1,-1 0-1,1-1 1,-1 1-1,0 0 1,1 0-1,-1-1 1,0 1-1,1 0 1,-1-1-1,0 1 0,0 0 1,0-1-1,1 1 1,-1-1-1,0 1 1,0 0-1,0-1 1,0 1-1,1-1 1,-1 1-1,0-1 1,0 1-1,0-1 0,0 1 1,0 0-1,0-1 1,0 1-1,0-1 1,-1 1-1,1-1 1,0 1-1,0-1 1,1-13 1710,-3 14-1391,1 0-349,1 0 0,-1 0 0,1 0 0,0 0 0,-1 0 0,1 0 0,0 0 0,-1 0 0,1 0-1,0 0 1,-1 0 0,1 0 0,0 0 0,-1 0 0,1 0 0,0 1 0,-1-1 0,1 0 0,0 0-1,-1 0 1,1 1 0,0-1 0,0 0 0,-1 0 0,1 1 0,0-1 0,0 0 0,-1 1 0,1-1 0,0 1-1,-7 8 122,2-5-84,1-1 0,-1 1 0,0-1 1,-1 0-1,1-1 0,-9 4 0,-40 12 183,-57 20-207,73-33-26,19-3 5,-96 12 58,61-7-26,48-7-30,0 0 0,0-1-1,1 0 1,-8-2 0,8 1 0,-25-6 48,25 6-90,-1 0 0,1 1-1,-1 0 1,1 0-1,-11 0 1,13 1-157,3 2-59,0 0 239,0 0 1,0-1-1,0 1 1,0 0 0,-1-1-1,1 1 1,-1 0-1,1 0 1,-1-1-1,1 1 1,-3 2 0,2-1 20,0-1 0,-1 1 1,1 0-1,0 0 1,1-1-1,-1 1 1,0 0-1,1 0 0,0 0 1,0 0-1,0 5 1,0 9 122,1 5 90,-5 36-1,-6-6-265,-3 22-41,11-18 113,2-34 8,-3 24 0,-21 82 380,23-118-270,0-1 1,1 19-1,0-17 6,0-9-30,14-2-37,-13 0-83,1 0 0,-1 0 1,1-1-1,-1 1 0,1 0 0,-1-1 0,0 1 0,1-1 0,-1 1 1,0-1-1,1 0 0,0 0 0,10-5-77,-7 5 63,-1 0 1,1 1 0,0-1 0,0 1-1,0 0 1,0 1 0,-1-1 0,1 1-1,0 0 1,0 0 0,5 2-1,13 3-6,17-2 60,5 6-122,8-5-427,-8 4 368,-5-4 837,-35-4-580,0 1 1,0-1-1,0 1 0,6 4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4224,'-8'-10'1348,"16"13"-594,7 2-600,-11-4-40,0 0 1,0-1 0,0 1-1,1-1 1,5 0-1,6-1 217,-7 2-112,-1 0 0,15 3 0,9 2 196,3-1 71,-15-3-145,32 8 0,-25-3-29,37 4 0,-13-3 35,-34-6-73,0 0 0,0-1 0,27-2 0,-10-1 134,-29 0-1368,6-10 203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3072,'12'12'976,"-12"-12"-969,0 0 0,0 0-1,0 0 1,0 0 0,0 0 0,0 0 0,0 0 0,0 0-1,1 0 1,-1 1 0,0-1 0,0 0 0,0 0 0,0 0-1,0 0 1,0 0 0,0 0 0,0 0 0,0 0-1,1 0 1,-1 0 0,0 0 0,0 0 0,0 0 0,0 0-1,0 0 1,0 0 0,0 0 0,0 0 0,1 0 0,-1 0-1,0 0 1,0 0 0,0 0 0,0 0 0,0 0 0,0 0-1,0 0 1,1 0 0,-1 0 0,0 0 0,0 0 0,0 0-1,0 0 1,0 0 0,0 0 0,0 0 0,0-1 0,0 1-1,0 0 1,0 0 0,1 0 0,-1 0 0,0 0 0,0 0-1,0 0 1,2-3 154,0 0-1,0 0 0,0 0 1,0 0-1,-1 0 1,3-6-1,12-22 1058,-3 17-957,-8 9-100,0 0 1,0 0 0,5-8-1,4-9 84,-11 15-218,1 1 0,0 0 0,1 0 1,-1 0-1,1 1 0,0 0 1,0 0-1,1 0 0,8-6 0,-8 7 16,-1-1 0,1 0 0,-1 0 0,9-11 0,-11 12 16,0 0-1,1 0 1,0 1-1,-1-1 1,1 1-1,0-1 1,8-4-1,-4 4-149,-7 4 83,0-1 1,0 0-1,0 1 1,0-1-1,0 1 1,-1-1 0,1 1-1,0-1 1,0 1-1,0-1 1,0 1 0,1 0-1,-1 0 1,0 0-1,0 0 1,0 0-1,0 0 1,0 0 0,0 0-1,0 0 1,0 0-1,0 0 1,0 1 0,0-1-1,0 0 1,0 1-1,0-1 1,0 1 0,0-1-1,0 1 1,0-1-1,0 1 1,-1 0-1,1-1 1,0 1 0,0 0-1,1 1 1,0 1 45,1 0 1,-1 1 0,0-1-1,0 0 1,0 1 0,0-1-1,0 1 1,-1-1 0,0 1-1,1 0 1,0 6 0,3 9 30,5 0 11,-4 6 102,-5-20-137,-1-1 0,1 1 1,1 0-1,-1 0 0,1-1 1,0 1-1,0-1 0,0 0 0,0 0 1,1 1-1,4 3 0,19 18 574,-26-25-608,1-1 0,-1 0 0,0 1 1,1-1-1,-1 0 0,1 0 0,-1 1 0,1-1 0,-1 0 1,1 0-1,-1 0 0,1 0 0,-1 0 0,1 1 0,0-1 0,-1 0 1,1 0-1,-1 0 0,1-1 0,-1 1 0,1 0 0,-1 0 0,1 0 1,-1 0-1,1 0 0,-1-1 0,1 1 0,-1 0 0,1 0 1,0-1-1,-1 0 27,27-13 250,-23 5-720,6 2-283,-5-13-1205,-5 20 1868,0 0 0,1-1 0,-1 1 0,0 0 0,1-1 0,-1 1 0,0 0 0,1-1 0,-1 1-1,1 0 1,-1 0 0,0-1 0,1 1 0,-1 0 0,1 0 0,-1 0 0,1 0 0,-1 0 0,1 0-1,-1-1 1,1 1 0,-1 0 0,1 0 0,-1 1 0,1-1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13 101 1664,'-12'12'528,"12"-12"-505,1 0-1,-1 0 1,0 1-1,1-1 1,-1 0 0,1 0-1,-1 0 1,1 0-1,-1 0 1,0 0 0,1 0-1,-1 0 1,1 0-1,-1 0 1,1 0 0,-1 0-1,0 0 1,1 0-1,-1-1 1,1 1 0,3-6 514,-3 6-506,-1-1 0,0 1 0,0-1 0,0 1-1,1 0 1,-1-1 0,0 1 0,1 0 0,-1-1 0,0 1 0,1 0 0,-1-1-1,0 1 1,1 0 0,-1 0 0,1 0 0,-1-1 0,0 1 0,1 0-1,-1 0 1,1 0 0,-1 0 0,1 0 0,-1 0 0,1 0 0,-1 0 0,0 0-1,1 0 1,-1 0 0,1 0 0,0 0 0,6-1 147,1-1-1,-1 1 1,0-1 0,0-1-1,0 1 1,0-1 0,0-1-1,-1 1 1,7-6 0,11-4 50,-6 4-173,1 0-1,0 1 1,25-6 0,-43 13-62,7 0 40,-1-1-1,1-1 0,11-4 0,-18 6-10,0 0 0,0 1 0,1 0 0,-1-1 0,0 1 0,1 0 0,-1 0 0,1-1 0,-1 1 0,0 0 0,1 0 0,-1 1 0,0-1 0,1 0 0,-1 0 0,0 1 0,1-1 0,-1 1 0,0-1 0,0 1 0,1-1 0,-1 1 0,0 0 0,0 0 0,0-1 0,0 1 0,0 0 0,0 0 0,0 0 0,0 0 0,1 2 0,2 7 281,-3-8-250,0 0 1,0 0-1,0 0 1,0 0-1,1 0 1,-1 0-1,0-1 1,3 3-1,-2-1 16,0 0 0,0 0 0,0 0 0,0 0 0,0 0 0,-1 0 0,3 7 0,-4-7-45,1-1-1,0 1 1,0-1 0,0 1-1,0-1 1,0 0 0,0 0 0,1 1-1,-1-1 1,1 0 0,0 0-1,-1 0 1,1-1 0,0 1 0,0 0-1,3 1 1,29 11 861,-32-13-856,1-1-1,-1 1 1,1-1-1,-1 1 0,1-1 1,-1 0-1,1 0 1,0 0-1,-1-1 1,1 1-1,3-2 1,14-7 227,-9 5-171,-7 4-98,-1-1 0,1-1 1,-1 1-1,1 0 1,-1-1-1,1 0 0,2-2 1,20-10-100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 4576,'-29'-28'2048,"15"42"-1760,28 0-384,0 1 64,1-15 384,-1 14-192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3328,'-36'24'1061,"35"-24"-1044,1 0-1,-1 1 0,1-1 1,-1 1-1,0-1 1,1 1-1,-1-1 0,1 1 1,-1-1-1,1 1 1,-1 0-1,1-1 1,0 1-1,-1 0 0,1-1 1,0 1-1,0 0 1,-1-1-1,1 1 0,0 0 1,0-1-1,0 1 1,0 0-1,0 0 0,0 0 1,-8 30 122,-13 60 618,-13 57 265,13-61-700,17-64-66,-2 0 0,0-1 0,-19 42 0,22-58-184,0 0 0,-1-1-1,1 1 1,-1-1 0,-1 0 0,1 0 0,-1 0 0,0-1 0,0 1-1,0-1 1,0 0 0,-1-1 0,1 1 0,-1-1 0,0 0 0,0-1-1,-1 1 1,-7 1 0,10-3-45,1 0 0,0-1 1,-1 1-1,1-1 0,-1 0 0,1 0 0,-1 0 0,1 0 0,-1-1 1,1 1-1,-7-3 0,4 0 11,0 1 1,1-1-1,-1-1 0,-9-7 0,12 9-194,-1-1 0,1 0-1,0 0 1,0 0 0,0 0 0,0 0-1,1-1 1,-1 1 0,1-1-1,0 0 1,0 1 0,0-1-1,1 0 1,-1 0 0,1-1 0,-1-4-1,0 2-130,-12-38-1547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 4384,'0'0'1424,"-3"-3"-854,-8-8-196,6 22 740,4-10-1077,0-1 0,0 1 0,0-1 0,1 0 0,-1 1 0,0-1 0,0 0 0,0 0 0,0 0-1,0 0 1,0 0 0,1 1 0,-1-2 0,-1 1 0,-15 3 353,12 0-295,0 1 0,0 0-1,0 1 1,0-1 0,0 1-1,1 0 1,-6 8 0,5-7-15,-30 38 506,18-29-407,-13 13 90,-75 125 741,63-87-622,-25 47 47,58-94-383,0 0-1,2 0 1,0 1-1,-3 22 1,4 12 115,3-26-83,0 0-14,-2 23 73,6-39-58,0 0 1,3 13-1,-2-8 11,0 0-10,-1-10-68,0 0 1,0-1-1,3 9 1,-1-7-51,1 0 0,0 0 0,5 7 0,-5-8 0,15 29-117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4064,'14'14'2688,"-14"0"-2464,0 1 128,15-1-224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3904,'-12'-12'1253,"12"12"-1241,0 0-1,0-1 0,0 1 1,0 0-1,-1 0 1,1 0-1,0 0 0,0 0 1,0 0-1,0 0 1,0-1-1,-1 1 1,1 0-1,0 0 0,0 0 1,0 0-1,-1 0 1,1 0-1,0 0 0,0 0 1,0 0-1,0 0 1,-1 0-1,1 0 0,0 0 1,0 0-1,0 0 1,-1 0-1,1 0 0,0 0 1,0 0-1,0 1 1,0-1-1,-1 0 1,1 0-1,0 0 0,0 0 1,0 0-1,0 0 1,-1 0-1,1 1 0,0-1 1,-21 9 350,20-8-313,0-1-1,0 0 0,0 0 1,0 0-1,1 1 0,-1-1 1,0 0-1,0 1 0,0-1 1,1 0-1,-1 1 0,0-1 1,1 1-1,-1-1 0,0 1 1,1 0-1,-1-1 0,0 2 0,-6 6 298,-2 1-61,5-6-214,0 0 0,1 0 0,0 1 0,0 0 1,0-1-1,0 1 0,-3 6 0,-16 30 73,16-32-129,2 0 0,-1 0 0,1 1 1,0 0-1,1 0 0,-3 12 0,-9 38 28,15-57-38,-1 0 0,1 0 1,0 0-1,-1 0 0,1 0 0,0 0 1,0 0-1,1-1 0,-1 1 0,0 0 0,1 0 1,-1 0-1,1 0 0,-1 0 0,1 0 0,0-1 1,0 1-1,1 2 0,0-2 34,0 0 1,0 1-1,0-1 1,0 0-1,0-1 1,1 1-1,-1 0 1,1-1-1,-1 1 0,6 1 1,-2 0 20,0-2-1,0 1 1,0 0 0,0-1-1,0 0 1,1-1 0,-1 0-1,0 1 1,0-2 0,7 0-1,20-8 16,-15 6-67,-11 2-7,-1 0-1,1-1 0,0 1 1,-1-1-1,12-5 1,-9 2-42,-3 2 13,0 0 0,1-1 0,-1 2 0,1-1 0,0 1 0,-1 0 0,1 0 1,0 1-1,8-1 0,-12 2-399,-6 3 230,2-2 218,0-1 0,1 1 0,-1 0 0,0 0 0,0 0 0,1 0 0,-1 0 0,1 0 0,-1 0 0,1 0 0,-1 0 0,1 0 0,0 0 0,-1 0 0,1 0 0,0 3 0,0-3-23,0 0-1,0 1 1,1-1 0,-1 1-1,1-1 1,-1 0 0,1 1-1,0-1 1,-1 0 0,1 0-1,0 0 1,0 1 0,0-1-1,0 0 1,2 1 0,2 3 32,1 0 0,0 0 0,0-1 0,1 0 0,-1 0 0,12 4 1,-1 0 67,-10-5-10,0 0 0,1-1 0,-1 0 0,0-1 0,1 1 0,0-1 0,-1-1 0,1 1 0,8-2 0,-11 1-51,0-1-1,-1 0 1,1 0-1,0 0 1,-1 0-1,1-1 1,-1 0 0,0 0-1,1 0 1,-1 0-1,0-1 1,0 1-1,-1-1 1,1 0 0,0-1-1,-1 1 1,0 0-1,0-1 1,0 0-1,4-6 1,-5 6 7,0 0 1,0 0-1,0 0 0,-1 0 1,1 0-1,-1 0 0,0 0 1,0 0-1,0-5 0,-1-39 364,-1 26-315,2-5-163,0 18-336,-1 0 1,0 0 0,-1 0 0,-2-16 0,-4-1-1584,7 25 1909,0 0 0,0 0 0,1 0 0,-1 0 0,0 0 0,1 0 0,-1 0 0,1 0 0,-1 0 0,1 1 0,-1-1 0,1 0 0,0 0 0,-1 0 0,1 1 0,1-2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 1248,'-5'-1'139,"0"1"0,0 0-1,1 1 1,-1-1 0,0 1 0,-6 2 0,7-1 87,-1 1-1,1-1 1,0 1 0,1 0 0,-1 0 0,1 0 0,-4 5 0,-15 17 986,14-14-875,-1-1 0,-14 13 0,-14 6 38,16-14-196,1 1 0,-28 31 0,-59 91 655,9 14 87,81-123-837,0 2-1,2-1 1,2 2-1,1 0 1,1 1-1,2 0 1,1 0-1,-6 56 1,11 0 282,3-64-225,0-16-46,1 0 0,-1-1 1,1 1-1,4 13 0,-5-21-167,0 1-1,1 0 1,-1-1-1,1 1 1,0-1 0,-1 1-1,1-1 1,0 1-1,0-1 1,0 0 0,0 1-1,0-1 1,0 0-1,0 0 1,1 0-1,-1 0 1,0 0 0,1 0-1,-1 0 1,0 0-1,1 0 1,-1-1 0,1 1-1,0 0 1,-1-1-1,1 0 1,-1 1 0,1-1-1,2 0 1,11 0-1240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1888,'0'0'39,"-1"0"-1,0 0 1,0 0 0,1-1-1,-1 1 1,0 0 0,1 0-1,-1 0 1,0 0 0,1-1 0,-1 1-1,1 0 1,-1 0 0,0-1-1,1 1 1,-1-1 0,1 1-1,-1 0 1,1-1 0,-1 1-1,1-1 1,-1 1 0,1-1-1,-1 0 1,1 0 4,0 1 1,-1-1-1,1 1 0,0 0 0,-1-1 1,1 1-1,0-1 0,-1 1 0,1 0 1,-1-1-1,1 1 0,-1 0 0,1 0 1,0-1-1,-1 1 0,1 0 0,-1 0 1,1 0-1,-1 0 0,1-1 0,-1 1 1,1 0-1,-2 0 0,2 0-31,0 0 0,0 0 0,0 0-1,0 0 1,0 0 0,0 0 0,-1 0 0,1 0-1,0 0 1,0 0 0,0 0 0,0 0-1,0 0 1,0 0 0,0 0 0,0 0 0,0 0-1,0 0 1,0 0 0,-1 0 0,1 0 0,0 0-1,0 0 1,0 0 0,0 0 0,0 0 0,0 0-1,0 1 1,0-1 0,0 0 0,0 0-1,0 0 1,0 0 0,0 0 0,0 0 0,0 0-1,0 0 1,0 0 0,0 0 0,0 0 0,-1 0-1,1 0 1,0 1 0,0-1 0,0 0 0,0 0-1,0 0 1,0 0 0,0 0 0,0 0-1,0 0 1,0 0 0,1 0 0,-1 0 0,0 0-1,0 1 1,0-1 18,0 0 0,0 1 0,0-1 0,0 0 0,0 1 0,0-1 0,0 1 0,0-1-1,0 0 1,0 1 0,0-1 0,0 1 0,-1-1 0,1 0 0,0 1 0,0-1 0,0 0 0,0 1 0,-1-1 0,1 0 0,0 0-1,0 1 1,-1-1 0,1 0 0,0 1 0,-1-1 0,1 0 0,0 0 0,0 0 0,-1 1 0,1-1 0,-1 0 0,1 0 0,-1 0-1,-9 6 289,6-2-234,0 0 0,0 0-1,1 0 1,-1 0-1,1 1 1,0-1 0,0 1-1,1 0 1,-4 9-1,-1 0 20,-17 33 249,11-7-197,5-16 71,-16 36 1,12-34-14,1 0 1,-9 34-1,16-47-95,-1-1 0,-10 21 0,1-6 83,7 1-22,7-25-167,-1-1 0,1 0 0,0 0 0,-1 1 0,1-1 0,-1 0 0,0 0 0,0 0 0,0 0 0,0 0 0,0 0 0,0 0 0,0 0 0,-1 0 0,1-1 0,-1 1-1,0 0 1,1-1 0,-1 1 0,0-1 0,-2 2 0,-9 6 222,13-9-228,0 0-1,0 0 0,0 0 0,0 0 0,0 0 1,0 0-1,0 0 0,0 0 0,0 0 0,0 0 1,0 0-1,0 0 0,0 0 0,0-1 0,0 1 1,0 0-1,0 0 0,0 0 0,0 0 0,0 0 1,0 0-1,0 0 0,0 0 0,0 0 0,0 0 1,0 0-1,0 0 0,-1 0 0,1 0 0,0 0 1,0 0-1,0 0 0,0 0 0,0 0 0,0 0 1,0 0-1,0 0 0,0 0 0,0 0 0,0 0 1,0 0-1,0 0 0,0-3 87,2-2 30,0 3-113,-1 0-1,0 0 0,0 0 0,1 0 1,-1 0-1,-1 0 0,1 0 0,0 0 1,0 0-1,-1-1 0,1 1 0,-1-5 1,2-4 38,3-5 23,1 0 0,0 1-1,9-18 1,6-13-445,-10 16 178,-4 9 92,1 1 0,11-21 0,52-73-540,-70 112 617,0 1 0,0-1 0,0 0 1,0 1-1,1-1 0,-1 1 0,0-1 0,1 1 1,-1 0-1,1 0 0,-1-1 0,1 1 0,0 0 1,-1 0-1,1 1 0,0-1 0,0 0 0,-1 1 1,5-2-1,-6 2 22,1 0 1,0 1-1,0-1 1,-1 0 0,1 0-1,0 0 1,0 1-1,-1-1 1,1 0-1,0 1 1,-1-1-1,1 0 1,0 1-1,-1-1 1,1 1-1,-1-1 1,2 2-1,-1 0 1,0 0-1,0 0 1,0 0-1,0-1 1,0 1-1,0 1 1,0-1-1,0 2 1,4 37 47,-2-22-34,1 7 268,1 43 0,-5-37-85,2-1 0,0 0 0,3 1 0,14 54 0,-16-78-140,0 1-1,-1 0 1,0 0 0,0 0-1,0 18 1,-2 2-8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4896,'-14'-14'2208,"28"14"-1920,-14 14 0,15-14-224,-1 15 128,0-15-128,15 14 608,-1 0-384,15 0-736,-14 1 224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4992,'-7'3'350,"-8"4"1051,15-9-814,5-4-328,-4 6-226,-1-1 0,1 1 0,-1 0 0,1-1 0,-1 1 0,1 0 0,-1-1 0,1 1 0,-1 0 0,1 0 0,-1 0 0,1 0 0,-1 0 0,1-1 0,-1 1 0,1 0-1,0 0 1,-1 0 0,1 0 0,-1 1 0,1-1 0,-1 0 0,1 0 0,-1 0 0,2 1 0,-2-1 33,5 2 302,-4-1-329,1 1 1,1-1 0,-1 0-1,0 1 1,0-1-1,0-1 1,1 1 0,-1 0-1,0 0 1,1-1 0,-1 1-1,1-1 1,2 0-1,38 0 332,-25 0-363,-10 0 7,0-1 0,1 0-1,-1 0 1,11-3 0,-11 2 2,0 0 0,1 1 1,-1 0-1,11 0 0,65 1 858,-84 0-860,1 0 0,-1 0 1,1 0-1,-1 0 0,1 0 0,0 0 1,-1-1-1,1 1 0,-1 0 1,1 0-1,0 0 0,-1-1 0,1 1 1,-1 0-1,1 0 0,-1-1 1,1 1-1,-1 0 0,1-1 0,-1 1 1,0-1-1,1 1 0,-1-1 1,1 1-1,-1 0 0,0-1 0,0 0 1,1 0-1,-1 1-13,0 6 6,0-6-8,0 0 1,0 0-1,0 0 1,0 1-1,0-1 1,0 0-1,0 0 1,0 0-1,0 0 1,0 0-1,0 0 1,0 0-1,0 0 1,0 0-1,0 0 0,0 0 1,0 1-1,0-1 1,0 0-1,0 0 1,0 0-1,0 0 1,0 0-1,0 0 1,0 0-1,0 0 1,0 0-1,0 0 1,-1 0-1,1 0 0,0 0 1,0 0-1,0 1 1,0-1-1,0 0 1,0 0-1,0 0 1,0 0-1,0 0 1,0 0-1,0 0 1,0 0-1,0 0 1,-1 0-1,1 0 0,0 0 1,0 0-1,0 0 1,0 0-1,0 0 1,0 0-1,0 0 1,0 0-1,0 0 1,0 0-1,-1 0 1,1 0-21,0 0 1,-1 0-1,1 0 1,0 0-1,-1 0 1,1 0-1,-1 0 1,1 0-1,0-1 1,-1 1-1,1 0 1,0 0-1,-1 0 1,1 0-1,-1 0 1,1-1-1,0 1 1,0 0-1,-1 0 1,1 0-1,0-1 1,-1 1-1,1 0 1,0-1-1,0 1 1,-1 0-1,1-1 1,0 1-1,0 0 0,-1-1 1,-3-5-939,3 5 891,1 1 1,-1 0-1,0-1 0,1 1 1,-1 0-1,0 0 0,0-1 1,1 1-1,-1 0 0,0 0 1,0 0-1,1 0 0,-3 0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4480,'0'0'2378,"2"0"-1791,-1 0-526,1 0 0,-1 0-1,0 0 1,1 1 0,-1-1-1,0 0 1,0 1 0,0-1 0,1 1-1,-1 0 1,2 1 0,-1-1 13,-1 0 0,1 0 0,0 0 0,-1-1 0,1 1 0,0 0 0,0-1 0,0 1 0,-1-1 0,1 0 0,0 1 0,3-1 0,1 0 71,0 1 1,1 0 0,-1 0-1,7 2 1,-6-1-35,1 0 1,-1 0-1,1-1 1,10 0-1,1 0 110,32 7 0,-36-6 6,23 1 0,-29-2 34,0-1 0,-1 1 0,1 0 0,10 4 0,-12-3-178,1-1-1,0 1 1,0-1-1,9 0 0,26-1-1858,-28 0 694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0 576,'61'0'251,"-39"0"-214,-35 4 837,5-2-712,0 1 0,0-1-1,0-1 1,0 0 0,-11 1 0,9-2-102,1 0-1,-1 2 1,0-1-1,0 1 0,0 0 1,-11 5-1,12-4 189,1 0 0,-1-1-1,1 0 1,-1 0 0,0-1-1,0 0 1,0 0 0,-9-2 0,14 1-183,-13 2 239,16-2-293,1 0-1,0 0 1,-1 0 0,1 0-1,-1 1 1,1-1-1,0 0 1,-1 0 0,1 0-1,0 1 1,-1-1-1,1 0 1,0 1 0,-1-1-1,1 0 1,0 1 0,0-1-1,-1 0 1,1 1-1,0-1 1,0 1 0,0-1-1,-1 0 1,1 1-1,0-1 1,0 1 0,0-1-1,0 1 1,0-1 0,0 1-1,1 0-6,-1-1-1,1 0 0,0 1 1,-1-1-1,1 0 1,0 0-1,-1 1 1,1-1-1,0 0 1,0 0-1,-1 0 1,1 0-1,0 0 0,-1 0 1,1 0-1,0 0 1,1 0-1,-2 0-1,10-1-28,-3 1 88,-1 0 1,0 1 0,11 1-1,23 10 125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1 856 3552,'0'0'1973,"2"-2"-1141,7-8-283,-8 10-526,-1-1 0,1 1 0,-1-1 0,0 1 0,1-1 0,-1 1 0,0-1 0,0 1-1,0-1 1,1 1 0,-1-1 0,0 0 0,0 1 0,0-1 0,0 0 0,0 1 0,0-1-1,0 1 1,0-1 0,0 0 0,0 1 0,0-1 0,-1 0 0,1-1 73,0 0-54,0 1 0,0 0 0,0-1 0,1 1 1,-1 0-1,0-1 0,1 1 0,-1 0 0,1-1 1,-1 1-1,2-2 0,5-13 209,-3-19 192,6-10-134,-3-1 0,3-63 1,-11 75-245,4-60 14,7 32-79,-7 30-47,0 0-18,7-33 1,-2 31 78,-2 0-58,2 1 1,1 0-1,17-40 1,-24 71 25,-1-1 0,1 0 1,-1 1-1,1-1 1,0 1-1,0 0 0,0 0 1,0 0-1,1 0 0,-1 0 1,0 0-1,4-2 0,-6 4 18,1 0-1,-1 0 1,1 0-1,-1-1 1,0 1-1,1 0 1,-1 0-1,1 0 1,-1 0-1,1 0 1,-1 0-1,1 0 1,-1 0-1,1 0 1,-1 0-1,1 0 1,-1 0-1,1 0 1,-1 1-1,1-1 1,-1 0-1,1 0 1,-1 0-1,0 1 0,1-1 1,-1 0-1,1 0 1,-1 1-1,0-1 1,1 1-1,3 4 3,0 0 0,-1 1-1,1 0 1,-1-1-1,0 1 1,-1 0 0,0 0-1,0 1 1,2 7-1,-3-9 105,0 0 0,0 0 0,-1-1 0,0 1 0,0 0-1,0 0 1,0-1 0,-1 1 0,1 0 0,-1 0 0,-1-1-1,-2 8 1,-5 7 374,6-8-343,3-10-124,0 0 0,0 0 0,0-1-1,0 1 1,-1 0 0,1 0-1,0 0 1,-1-1 0,1 1-1,0 0 1,-1 0 0,1-1 0,-1 1-1,1 0 1,-1-1 0,0 1-1,1 0 1,-1-1 0,1 1-1,-1-1 1,0 1 0,0-1 0,1 1-1,-1-1 1,0 0 0,-1 1-1,-4 2 23,5-3-107,0 0 1,0 1-1,-1-1 1,1 1-1,0-1 1,0 1-1,0-1 1,0 1-1,0 0 1,0 0-1,0-1 1,0 1-1,0 0 1,0 0-1,1 0 1,-1 0-1,0 0 1,0 0-1,1 0 1,-1 0-1,1 0 0,-1 1 1,1-1-1,-1 0 1,1 0-1,0 0 1,0 3-1,-1-2-20,1 0-1,0 0 0,1 1 0,-1-1 1,0 0-1,1 0 0,-1 1 0,1-1 1,0 0-1,-1 0 0,1 0 1,0 0-1,1 0 0,-1 0 0,0 0 1,0 0-1,3 2 0,-3-3 85,0 0 0,0 0 0,0 0 0,0 0 0,0 1 0,0-1 0,0 0 0,0 0 0,0 1 0,0-1 0,-1 1 0,1-1 0,-1 0 0,1 1 0,-1-1 0,0 1 0,1 0 0,-1-1 0,0 3 0,0-2 2,1 0-1,-1 0 0,0 0 1,1-1-1,-1 1 1,1 0-1,0 0 0,0 0 1,2 3-1,-2-4 52,0 0-1,-1 1 1,1-1-1,0 0 1,-1 0-1,1 1 1,-1-1-1,1 1 1,-1-1-1,0 0 1,1 1 0,-1-1-1,0 1 1,0-1-1,0 0 1,0 1-1,0-1 1,0 1-1,-1-1 1,1 1-1,0-1 1,-1 0-1,0 3 1,-1-1 173,-1 1 1,1-1 0,-1 1-1,0-1 1,0 0-1,-3 3 1,4-4-235,0-1 1,0 1-1,0-1 1,0 1-1,0-1 0,-1 0 1,1 0-1,0 0 1,-1 0-1,1 0 0,0 0 1,-1-1-1,-3 1 1,-4-3 36,10 1-22,0 1-1,-1-1 0,1 0 1,0 0-1,-1 1 1,1-1-1,0 0 1,0 0-1,0 1 1,0-1-1,0 0 1,0 0-1,0-1 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43 559 2912,'-4'9'349,"-11"17"598,12-21-914,0 0 1,0 0-1,1 0 1,-1 0-1,1 0 1,0 1 0,1-1-1,-1 1 1,1-1-1,0 1 1,1 0-1,-1-1 1,1 7-1,1-4 128,0-1 0,0 0-1,1 0 1,5 14 0,-7-18-143,9 16 256,-8-17-230,0 0 1,0 0-1,0 0 1,0 0-1,0 0 0,-1 0 1,1 0-1,-1 0 0,0 0 1,1 4-1,-1 3 292,0-16 171,0 5-129,0-10 241,-2 7-315,1 5-301,-1-2 30,0 0-1,0 0 1,0-1 0,0 1-1,0-1 1,0 1-1,0-1 1,1 0 0,-1 1-1,1-1 1,0 0 0,0 0-1,0 0 1,0 0 0,0 0-1,1 0 1,0 0 0,-1 0-1,1-5 1,0-128 815,1 121-839,-1 0 0,2 0 0,0 0 1,1 0-1,0 0 0,1 0 0,9-19 0,0-3-7,4-16-15,-3 8-52,29-64-1,11 9 18,-50 92 73,0 1 0,1-1 0,0 1 0,0 0 0,0 0 1,10-8-1,-12 12-11,-1 1 1,1 0 0,0 0 0,0 0 0,5-3-1,-7 5-12,-1-1-1,1 1 0,0 0 1,-1-1-1,1 1 0,-1 0 1,1 0-1,-1 0 0,1-1 1,0 1-1,-1 0 1,1 0-1,-1 0 0,1 0 1,0 0-1,-1 0 0,1 0 1,-1 0-1,1 0 0,0 1 1,-1-1-1,1 0 0,-1 0 1,1 0-1,-1 1 0,1-1 1,0 0-1,-1 1 1,1-1-1,-1 0 0,0 1 1,1-1-1,-1 1 0,1-1 1,-1 1-1,1 0 0,4 20 5,0-7 24,-4-11 2,0 0 1,0 0-1,0 0 0,0 0 0,-1 1 0,1-1 0,-1 0 1,0 6-1,0 5 126,-1-1 0,0 1 0,-2-1 0,1 1 0,-2-1 0,-6 19 0,8-27-115,-1 1 0,1-1 1,-1 0-1,1 0 0,-2 0 0,1 0 0,0 0 0,-1-1 0,0 1 0,0-1 0,0 0 1,-1 0-1,1-1 0,-1 1 0,0-1 0,0 0 0,-9 4 0,-2-5-113,1 1-148,9 1 141,6-5 68,0 1 1,0 0-1,0 0 1,0 0 0,0-1-1,0 1 1,0 0-1,0 0 1,0 0-1,0-1 1,0 1-1,0 0 1,0 0-1,0 0 1,0-1 0,-1 1-1,1 0 1,0 0-1,0 0 1,0 0-1,0-1 1,0 1-1,0 0 1,0 0-1,-1 0 1,1 0 0,0 0-1,0 0 1,0-1-1,0 1 1,-1 0-1,1 0 1,0 0-1,0 0 1,0 0-1,0 0 1,-1 0-1,1 0 1,0 0 0,0 0-1,0 0 1,-1 0-1,1 0 1,0 0-1,0 0 1,0 0-1,-1 0 1,1 0-1,0 0 1,0 0 0,0 0-1,0 0 1,-1 0-1,1 0 1,0 0-1,0 1 1,0-1-1,0 0 1,-1 0-1,1 0 1,0 0 0,0 0-1,0 1 1,0-4-291,2 6-21,6 3 172,-5-3 99,1 0 1,-1 0-1,0 1 0,0-1 0,0 0 1,0 1-1,0 0 0,2 5 0,-2 3-133,-3-10 150,1 0-1,-1 0 0,1 1 0,0-1 1,-1 0-1,1 0 0,0-1 1,0 1-1,0 0 0,0 0 0,1 0 1,-1-1-1,2 3 0,-2-3 42,1 1-1,-1 0 1,1 0-1,-1 0 1,0-1-1,0 1 1,0 0-1,0 0 0,0 1 1,0-1-1,-1 0 1,1 0-1,-1 0 1,1 0-1,-1 1 1,0-1-1,0 0 1,0 0-1,0 1 0,-1 2 1,1 6 139,0-10-138,0 0-1,0 0 1,0 0 0,0 0 0,0-1 0,0 1 0,0 0-1,-1 0 1,1 0 0,0 0 0,-1 0 0,1-1 0,0 1-1,-1 0 1,1 0 0,-1 0 0,1-1 0,-1 1 0,0 0-1,1-1 1,-1 1 0,0-1 0,1 1 0,-3 0 0,1 1 20,-2-1 0,1 0 0,0-1 0,0 1 0,0 0 0,-3-1 0,-18 5 282,14-1-246,8-3-43,-1 0 1,0 1 0,0-1 0,1-1 0,-1 1-1,0 0 1,0-1 0,0 0 0,-5 1 0,0-1 36,5 1-42,1-1-1,-1 0 0,1 0 0,-1 0 0,0 0 0,-2-1 1,4 1 5,0-1 0,1 1 0,-1 0 1,0 0-1,1-1 0,-1 1 0,1 0 1,-1-1-1,1 1 0,-1-1 0,1 1 0,-1-1 1,1 1-1,-1-1 0,1 1 0,0-1 1,-1 1-1,1-1 0,0 0 0,-1 1 1,1-1-1,0 1 0,0-1 0,0 0 1,0 1-1,-1-1 0,1 0 0,0 1 0,0-1 1,0-1-1,0-10 244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83 3488,'-6'10'413,"4"-8"-298,1 1-1,-1 0 0,1 0 1,-1 0-1,1 0 1,0 0-1,0 0 0,1 0 1,-2 5-1,1-2-65,-3 7 156,1 0-1,1 1 1,0-1 0,1 15-1,0-20-51,0 0 1,0 0-1,0 0 0,-4 9 0,3-9-46,0 0 0,1 0 0,0 0 0,-1 9 0,2 62 1243,0-155-982,0 50-269,0 21-98,0 0 0,0 0 1,0 1-1,0-1 0,3-8 0,8-11-59,-10 20 32,-1 1 0,1-1-1,-1 0 1,1 1 0,-2-7 0,1 7 14,0 1-1,-1 0 1,1 0 0,0 0 0,0-1-1,0 1 1,1 0 0,-1 0-1,1 0 1,-1-1 0,1 1 0,-1 0-1,1 0 1,0 0 0,0 0-1,0 0 1,0 0 0,1 1 0,-1-1-1,0 0 1,1 1 0,-1-1-1,1 0 1,2-1 0,6-4-38,0 0 264,22-11 0,9-2 133,-26 10-155,8-4 128,-18 12-267,0 1 1,1 0-1,-1 0 0,7 0 1,4-1 47,44-13 247,-11 2-93,33-3 342,-66 14-455,-1 0-1,1 2 1,23 0 0,-10 1-1152,-30-1 818,0 0-1,1 0 0,-1 0 1,0 0-1,1 0 0,-1 0 0,0 0 1,1 0-1,-1-1 0,0 1 1,1 0-1,-1 0 0,0-1 0,0 1 1,1-1 45,-1 0 1,1 0 0,-1 0 0,1 1-1,0-1 1,0 0 0,-1 0 0,1 0-1,0 0 1,0 0 0,0 0-1,0 0 1,0-1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4800,'-14'0'2176,"28"0"-1888,-14-15 288,14 30-384,15-15 352,-1 0-320,1 0 32,-1 0-160,1 0 352,-1 0-224,-13 14-1248,-1-14 544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4800,'0'-14'2176,"14"14"-1888,1 0 928,-1 0-736,15 0 224,-15 0-416,14 0 160,1 0-224,-1 14 416,-13-14-352,13 15-2720,-13-15 1280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2080,'-24'0'667,"19"0"-411,-21 0 3669,28 1-3906,-1-1-1,1 0 1,-1 1 0,1-1 0,0 1 0,-1-1 0,1 1 0,-1 0-1,0 0 1,1-1 0,-1 1 0,1 0 0,-1 0 0,2 2-1,-3-2 2,1-1 0,-1 1 0,1-1 0,0 0 0,-1 1 0,1-1 0,-1 0-1,1 1 1,0-1 0,-1 0 0,1 0 0,0 0 0,-1 0 0,1 0 0,0 1 0,-1-1-1,1 0 1,1-1 0,6 2 98,19 4 5,0-2 0,1 0-1,28-2 1,-23-1 5,79-2 107,-67-2-206,96-4-16,282 8 1283,-423 0-1267,0 0 0,1 0 0,-1 0 0,0 1 0,0-1-1,0 0 1,1 0 0,-1 0 0,0 1 0,0-1 0,0 0-1,0 0 1,0 1 0,0-1 0,1 0 0,-1 0 0,0 1 0,0-1-1,0 0 1,0 0 0,0 1 0,0-1 0,0 0 0,0 0-1,0 1 1,0-1 0,-1 6 67,1-4 117,-2-2-730,-10 0-2560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15 686 480,'-12'36'165,"12"-36"-163,0 0 0,-1 0-1,1 1 1,0-1 0,0 0-1,0 0 1,0 1 0,0-1-1,-1 0 1,1 0 0,0 1-1,0-1 1,0 0 0,0 0-1,0 1 1,0-1 0,0 0-1,0 1 1,0-1 0,0 0 0,0 0-1,0 1 1,0-1 0,0 0-1,0 1 1,0-1 0,1 0-1,-1 0 1,0 1 0,0-1-1,0 0 1,0 0 0,0 1-1,1-1 1,0 1 60,0 1 0,0-1 1,0 0-1,0 0 0,0 1 0,0-1 1,0 1-1,0-1 0,-1 1 0,1-1 0,-1 1 1,1-1-1,-1 1 0,1 2 0,-1-4-18,0 0 0,0 1 1,1-1-1,-1 0 0,0 0 0,0 0 0,0 1 0,1-1 0,-1 0 0,0 0 0,0 0 0,1 0 0,-1 0 0,0 0 0,0 1 0,1-1 1,-1 0-1,0 0 0,0 0 0,1 0 0,-1 0 0,0 0 0,0 0 0,1 0 0,-1 0 0,1 0 0,4-1 377,0 4 326,4 6 255,-7-6 267,-2-6-895,0 3-356,0-1 0,0 1-1,1-1 1,-1 1 0,0-1 0,0 1 0,0-1 0,0 1 0,0-1-1,1 1 1,-1-1 0,0 1 0,0-1 0,1 1 0,-1-1 0,0 1-1,1 0 1,-1-1 0,0 1 0,1-1 0,-1 1 0,1 0 0,0-1-1,0 1 1,-1-1 0,1 1-1,-1-1 1,1 1 0,-1 0-1,1-1 1,-1 1-1,1-1 1,-1 0 0,0 1-1,1-1 1,-1 1 0,0-1-1,1 1 1,-1-1-1,0 0 1,0 1 0,0-1-1,1 0 1,-1 1 0,0-1-1,0 0 1,0 1-1,0-2 1,0-1 49,0 0 0,0-1-1,0 1 1,1 0 0,0 0 0,-1 0 0,1 0-1,0 0 1,1 0 0,-1 0 0,2-3-1,-1 3-51,-2 1 10,1 0 1,0 0-1,-1 0 0,1 0 0,-1 0 1,0-1-1,1 1 0,-1 0 1,-1-4-1,2-12 53,23-50 167,-20 46-189,-1 7-4,7-22 0,-4 16 0,5-41 0,0 2-92,61-183 136,-61 215-61,4-15 74,-15 40-90,1 0 0,0 0-1,0 0 1,0 0 0,0 1 0,0-1 0,1 0-1,-1 1 1,1-1 0,0 1 0,0-1-1,-1 1 1,2 0 0,-1-1 0,0 1 0,0 0-1,1 1 1,-1-1 0,1 0 0,-1 1-1,1-1 1,4-1 0,-5 3-23,-1-1 1,1 1-1,-1 0 1,1-1-1,-1 1 1,1 0-1,-1 0 0,1 0 1,0 0-1,-1 0 1,1 0-1,-1 0 1,1 1-1,-1-1 0,1 0 1,0 1-1,-1 0 1,3 0-1,25 18-48,-21-13 17,-5-4 57,-1 0-1,1 0 0,-1 0 0,0 1 0,1-1 0,-1 1 0,0-1 0,-1 1 1,1 0-1,1 3 0,3 4 141,-4-7-109,0 1 1,0-1-1,-1 1 1,1-1-1,-1 1 1,0 0-1,0 0 0,0-1 1,0 1-1,-1 0 1,1 0-1,-1 0 1,0 0-1,-1 4 0,1 3 58,0-9-72,0 1-1,-1-1 1,1 0-1,-1 0 1,0 0-1,1 0 1,-1-1 0,0 1-1,0 0 1,0 0-1,0 0 1,-1-1-1,1 1 1,0 0-1,-1-1 1,1 1 0,-1-1-1,1 0 1,-1 0-1,0 1 1,-2 0-1,-2 2-38,-1-1 0,1 0 0,-1-1 0,-12 4 0,17-5-15,-5 1-166,-1 0-1,1 0 0,-12 6 1,17-8 85,-1 1 1,1 0-1,0-1 0,-1 0 1,1 1-1,0-1 1,-1 0-1,-2-1 1,3 1 21,2 0 69,0 0 0,0 0 0,0 0 1,0 0-1,-1 0 0,1 0 0,0 0 0,0 0 0,0 0 0,0 0 0,0 0 0,0 0 0,0 0 0,0 0 0,0 0 0,0 0 0,0 0 0,-1 0 0,1 0 0,0 0 0,0 0 0,0 0 0,0 0 0,0 0 0,0 0 0,0 0 0,0 0 1,0 0-1,0 0 0,0 0 0,0 1 0,0-1 0,0 0 0,0 0 0,-1 0 0,1 0 0,0 0 0,0 0 0,0 0 0,0 0 0,0 0 0,0 0 0,0 0 0,0 0 0,0 1 0,0-1 0,0 0 0,0 0 0,0 0 0,0 0 0,0 0 0,0 0 1,0 0-1,0 0 0,0 0 0,0 0 0,1 1-11,-1 0 1,0-1-1,0 1 1,0 0-1,0-1 0,0 1 1,1 0-1,-1-1 1,0 1-1,1-1 1,-1 1-1,0-1 1,1 1-1,-1-1 0,0 1 1,1-1-1,-1 1 1,1-1-1,-1 1 1,1-1-1,-1 0 1,1 1-1,0-1 1,-1 0-1,1 0 0,0 1 1,1 0-10,0 0 1,-1 0-1,1 0 0,0 0 0,-1 0 1,1 1-1,-1-1 0,0 0 1,3 4-1,6 9-70,12 19 135,-21-30-45,1 0-1,-1 0 0,1 0 0,-1 0 1,0 1-1,0-1 0,0 0 0,-1 1 1,1 3-1,-2-3 78,0-1 0,0 0-1,0 0 1,0 0 0,-1 0-1,0 0 1,1 0 0,-1 0 0,0 0-1,0-1 1,0 1 0,-1-1 0,1 1-1,-1-1 1,1 0 0,-1 0-1,0 0 1,0 0 0,-5 2 0,-47 10 258,50-13-356,-1 0-1,1 0 0,0-1 1,-1 1-1,-6-2 0,11 1 42,-1 0 0,0 0-1,1 0 1,-1 0 0,1-1 0,-1 1-1,1 0 1,-1-1 0,1 0 0,0 1-1,-1-1 1,1 0 0,-1 0-1,1 1 1,0-1 0,0 0 0,0 0-1,-1 0 1,1-1 0,-1-1 0,2 3-6,-1-1 0,1 0 0,0 1 0,0-1 0,-1 0 0,1 0 1,0 1-1,0-1 0,0 0 0,0 0 0,0 0 0,0 1 0,0-1 0,0 0 1,0 0-1,1 1 0,-1-1 0,0 0 0,1-1 0,0 1-98,0 0 1,-1 0-1,1-1 0,0 1 1,0 0-1,1 0 0,-1 0 1,0 0-1,0 0 0,0 0 0,1 0 1,2-1-1,19-9-4220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6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3328,'1'-11'1001,"5"8"-301,1 0-593,1-1 224,-7 3-260,0 0 1,0 0-1,1 0 0,-1 1 0,1-1 0,-1 0 1,0 1-1,1-1 0,-1 1 0,4-1 0,0 4 292,-3-1-333,1 2 88,1-1 0,0 1-1,0-1 1,5 4 0,1-2 42,-9-5-148,0 0-1,0 1 1,0-1-1,0 0 1,0 1-1,0-1 1,0 1-1,0 0 1,-1-1-1,1 1 1,0 0 0,0-1-1,0 1 1,-1 0-1,1 0 1,0 0-1,0 1 1,4 8 115,-3-8-96,-1 1 1,1-1-1,-1 1 1,0 0 0,0 0-1,0 0 1,0 0-1,0-1 1,0 7-1,-2-5 7,0 0 0,0-1 0,0 1 0,0 0-1,0-1 1,-1 1 0,0-1 0,1 1 0,-6 5 0,-1 6 154,3-3-53,-5-7 21,6 4-70,-1-6-88,5-3-3,-1 0 0,1 0 0,0 0 0,-1 0 0,1 0 0,0 0 0,0 0 0,-1 0 0,1 0 1,0 1-1,0-1 0,-1 0 0,1 0 0,0 0 0,0 0 0,-1 1 0,1-1 0,0 0 0,0 0 0,0 0 0,-1 1 1,1-1-1,0 0 0,0 0 0,0 1 0,0-1 0,0 0 0,-1 0 0,1 1 0,0-1 0,0 0 0,0 0 1,0 1-1,0-1 0,0 0 0,0 1 0,0-1 0,0 0 0,0 0 0,0 1 0,0-1 0,0 0 0,0 1 0,0-1 1,1 0-1,-1 0 0,0 1 0,0-1 0,0 0 0,0 0 0,0 1 0,1-1 0,-1 0 0,1 1-6,1 0 0,-1-1 0,1 0 0,-1 1 0,1-1-1,-1 0 1,1 0 0,0 0 0,-1 0 0,1 0-1,1 0 1,6 0 29,6-1 7,-9 0 2,1 1 0,0 0 0,-1 0 0,1 0 0,-1 1 0,11 2 0,4 7-767,-16-8-3408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3136,'-2'0'66,"1"1"1,0-1-1,0 1 0,-1-1 0,1 1 1,0-1-1,0 1 0,0 0 1,-1 0-1,1 0 0,0-1 1,0 1-1,0 0 0,0 0 0,1 0 1,-1 1-1,0-1 0,0 0 1,1 0-1,-1 0 0,1 1 1,-1-1-1,0 3 0,-1 0 28,1-3-72,1 0-1,0 0 1,0 0-1,-1 0 0,1-1 1,0 1-1,0 0 1,0 0-1,0 0 1,0 0-1,0 0 0,1 0 1,-1-1-1,0 1 1,0 0-1,1 0 1,-1 0-1,0 0 1,1-1-1,-1 1 0,1 0 1,-1 0-1,1-1 1,-1 1-1,1 0 1,0 0-1,3 5 109,-1 0 49,-3-5-161,1-1 1,-1 1 0,0 0-1,0-1 1,1 1-1,-1-1 1,1 1-1,-1-1 1,0 1-1,1-1 1,-1 0 0,1 1-1,-1-1 1,1 1-1,0-1 1,-1 0-1,1 1 1,-1-1-1,1 0 1,0 0-1,-1 0 1,1 1 0,-1-1-1,1 0 1,0 0-1,0 0 1,1 1-11,8 3 49,-8-3-41,1 0 0,0 0-1,0 0 1,-1 0 0,1 0-1,0-1 1,0 1 0,0-1-1,5 0 1,90 0 1061,-101-2-752,2 1-297,0 0-1,0 0 0,0 0 0,0 0 1,-1 0-1,1 0 0,0 1 0,-1-1 1,1 0-1,0 1 0,-1-1 1,1 1-1,-1-1 0,1 1 0,-1 0 1,1-1-1,-3 1 0,1 0 10,0 0 0,0-1-1,1 1 1,-1-1 0,0 1 0,0-1 0,-2-1-1,-10-2 139,3 8-58,5-1-63,4-3-32,1 1-1,0 0 1,0-1 0,-1 0-1,1 0 1,0 0 0,-3 0-1,-1 0 110,11-2-163,19-8-272,4 8 75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2912,'23'-12'923,"-22"11"-902,-1 1 1,1 0-1,-1-1 1,0 1 0,1 0-1,-1 0 1,1-1 0,-1 1-1,1 0 1,-1 0 0,1 0-1,-1-1 1,1 1 0,0 0-1,-1 0 1,1 0 0,-1 0-1,1 0 1,-1 0-1,1 0 1,-1 0 0,1 1-1,-1-1 1,1 0 0,-1 0-1,1 0 1,-1 0 0,1 1-1,-1-1 1,1 0 0,-1 1-1,1-1 1,-1 1 14,1 0 0,-1 0 0,0-1 0,0 1 0,0 0 0,1 0 1,-1 0-1,0-1 0,0 1 0,0 0 0,-1 0 0,1 0 0,0-1 0,0 1 0,0 0 0,-1 1 1,-25 57 896,15-26-667,-1-2 1,-1 0 0,-25 41-1,-31 40 262,61-99-422,-18 21-1,18-23-38,0-1 1,1 1-1,-7 12 0,11-17-24,0 0 0,0-1-1,-1 1 1,1-1 0,-10 10-1,12-14-1,0 0 0,0 0 0,-1 0 0,1 1-1,0-1 1,0 0 0,0 1 0,1-1-1,-1 1 1,0-1 0,0 1 0,1-1 0,-1 1-1,1-1 1,0 1 0,-1 2 0,1-4-34,0 0 0,0 0 0,0 0 0,0 0 0,0 0 0,0 0 0,0 0 0,0 0 0,0 0 0,0 0 1,0-1-1,1 1 0,-1 0 0,0 0 0,0 0 0,0 0 0,0 0 0,0 0 0,0 0 0,0 0 0,0 0 0,0 0 0,0 0 0,0 0 1,0 0-1,0 0 0,0 0 0,0 0 0,1 0 0,-1 0 0,0 0 0,0 0 0,0 0 0,0 0 0,0 1 0,0-1 0,0 0 0,0 0 1,0 0-1,0 0 0,0 0 0,0 0 0,0 0 0,0 0 0,0 0 0,25-24 61,-2-2-1,27-36 1,-24 22 205,-2-1 1,26-61 0,21-43-786,-45 93-171,-24 51 256,-2 4 287,1 7 14,-2 30-7,0-9 242,5 40 0,10 53 435,-10-106-474,0 0 0,1-1 0,9 21 0,-8-26 57,-1 1 0,-1 0 0,0 0 0,-1 0 0,-1 0-1,2 21 1,-4 21 556,0-54-746,0 0-1,0 0 1,0 0-1,0 1 1,0-1-1,0 0 1,0 0 0,0 0-1,-1 0 1,1 1-1,0-1 1,-1 0-1,1 0 1,-1 0 0,1 0-1,-1 0 1,0 0-1,1 0 1,-1 0-1,0 0 1,0 0 0,1-1-1,-1 1 1,0 0-1,0 0 1,0-1-1,-1 1 1,-13 2-1126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4640,'0'0'2112,"29"0"-1824,-1 0 384,1-14-416,14 14-320,-1 0 32,1-14 736,0 14-352,-14 0-1280,-1-15 480,1 15-3712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5408,'-14'-15'2432,"28"15"-2112,0 0 544,1 0-544,-1 0 0,14 0-192,15-14 256,-14 14-192,14 0 384,-1 0-320,1 0-2368,-14 0 1120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 3136,'12'-11'1029,"-12"10"-1017,1 1-1,-1 0 0,0 0 1,0 0-1,0-1 1,1 1-1,-1 0 1,0 0-1,0 0 0,1 0 1,-1 0-1,0 0 1,1 0-1,-1 0 1,0 0-1,0 0 0,1 0 1,-1 0-1,0 0 1,1 0-1,-1 0 1,0 0-1,0 0 0,1 0 1,-1 0-1,0 0 1,1 0-1,-1 0 1,0 0-1,0 0 0,1 1 1,-1-1-1,0 0 1,1 1-1,5 1 31,0-1 75,0 1 1,0 0-1,-1 0 1,1 1-1,-1-1 1,1 1-1,-1 1 0,5 3 1,12 22 495,-6-11-215,-9-11-270,-1 0 0,1 1 1,-2-1-1,1 1 0,-1 0 1,0 1-1,4 11 0,0 6 59,-1 0 0,-2 0 1,-1 0-1,3 31 0,-1 111 632,-7-106-621,-3-1 1,-3 1 0,-16 71-1,17-108-63,-2 0-1,-1 0 1,0-1-1,-2-1 0,-1 1 1,-1-2-1,-1 1 1,0-2-1,-30 36 0,11-26-713,0-2 0,-2-1 0,-1-1 0,-56 32-1,20-17-3958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4224,'0'0'6016,"17"0"-5472,-1 0 0,17 0-352,0-16 192,16 16-256,-17 0 256,18 0-256,-18-17 160,1 17-160,0-16-640,-17 16 288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4640,'0'0'2112,"28"-14"-1824,-13 14 384,-1 0-416,14 0 320,1 14-320,-1-14 192,1 0-224,0 0 224,-1 0-256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4736,'-14'0'2144,"42"14"-1856,-14-14 320,15 0-384,0 14 320,-1-14-288,15 0 192,0 15-224,-15-15-1472,15 0 672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4480,'0'0'2016,"14"-15"-992,0 15-736,1 0 32,-1 0-192,14 0 128,1 0-160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0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400 271 3232,'-24'12'1035,"15"-5"-614,1 3-242,0 0 0,1 0-1,1 0 1,-1 1 0,2 0 0,0 0 0,0 1 0,-3 12 0,-26 104 823,32-115-1012,-5 14 176,-1-1-1,-1 0 0,-1-1 1,-16 30-1,19-43-28,0 0-1,-1-1 1,0-1 0,0 1-1,-1-1 1,-1-1 0,-16 14-1,23-21-101,-1 0 0,1 0 0,0 0 0,-1 0 0,1-1 0,-1 1 0,0-1 0,1 0 0,-1 0-1,0 0 1,0-1 0,0 1 0,0-1 0,1 0 0,-1 0 0,0 0 0,0-1 0,0 0 0,0 1 0,1-1-1,-6-2 1,5 0-119,0 0 0,0 0 0,0 0-1,-6-7 1,10 10 84,-17-16-341</inkml:trace>
  <inkml:trace contextRef="#ctx0" brushRef="#br0" timeOffset="1">329 15 4896,'0'-15'2208,"-15"15"-1920,15 15 384,0-1-384,0 0-160,0 0-4576,15 1 2432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2720,'12'-12'891,"-12"12"-874,0 0 0,1-1 0,-1 1 1,0 0-1,1-1 0,-1 1 1,0 0-1,0-1 0,0 1 0,1-1 1,-1 1-1,0-1 0,0 1 1,0-1-1,0 1 0,0 0 0,0-1 1,1 1-1,-1-1 0,0 1 1,-1-1-1,1 1 0,0-1 0,0 1 1,0-1-1,0 0 0,-1-6 551,1 7-537,0 0-1,0-1 1,0 1-1,0-1 1,0 1-1,0 0 1,0-1-1,0 1 0,0-1 1,0 1-1,0 0 1,0-1-1,0 1 1,0-1-1,0 1 1,0 0-1,-1-1 1,1 1-1,0-1 1,0 1-1,0 0 1,-1-1-1,1 1 1,0 0-1,-1 0 1,1-1-1,0 1 0,-1 0 1,1 0-1,0-1 1,-1 1-1,1 0 1,0 0-1,-1 0 1,1 0-1,0-1 1,-1 1-1,1 0 1,-1 0-1,1 0 1,-1 0-1,1 0 1,0 0-1,-1 0 1,1 0-1,-1 0 1,1 0-1,-1 1 0,1-1-2,-1 1-1,1-1 0,0 1 0,-1 0 0,1-1 0,0 1 0,0 0 0,-1 0 0,1-1 0,0 1 0,0 0 0,0-1 0,0 1 0,0 0 0,0 0 0,0-1 0,1 2 0,-1-1 9,0 0-19,0 1 1,-1-1-1,1 1 0,0-1 0,0 0 0,-1 1 1,1-1-1,-1 0 0,1 1 0,-1-1 1,0 0-1,0 2 0,-5 9 90,-8 40 37,12-49-128,2 0 0,-1 0 0,0 0-1,0 0 1,1 0 0,0 0 0,0 0 0,0 1 0,0-1 0,1 4 0,0 17 145,-1-20-137,0-3-15,0 0 0,0-1-1,0 1 1,0 0-1,0 0 1,0 0 0,0 0-1,0 0 1,0 0 0,0 0-1,1 0 1,-1-1 0,0 1-1,0 0 1,1 0-1,-1 0 1,1-1 0,-1 1-1,1 0 1,-1 0 0,1-1-1,0 1 1,-1 0-1,1-1 1,0 1 0,-1-1-1,1 1 1,0-1 0,0 1-1,-1-1 1,1 1-1,1-1 1,10 10 242,-11-10-230,-1 1 0,1-1 0,-1 0 0,1 1 0,0-1 1,-1 0-1,1 1 0,-1-1 0,1 0 0,0 0 0,-1 0 0,1 0 1,0 1-1,-1-1 0,1 0 0,0 0 0,-1 0 0,1 0 0,0-1 1,-1 1-1,2 0 0,2-1 79,4 2 1,-5-1-71,0 1 1,-1-1 0,1 0-1,0 0 1,-1 0-1,1-1 1,0 1 0,-1-1-1,1 1 1,3-2-1,34-12 178,-36 11-181,0 1-1,0-1 0,0 1 0,0-1 0,-1 0 0,0-1 1,1 1-1,-1 0 0,0-1 0,4-7 0,-4 5-167,-3 6 124,0-1 1,0 1 0,0 0-1,0-1 1,0 1 0,1-1-1,-1 1 1,0 0-1,0-1 1,1 1 0,-1 0-1,0-1 1,0 1 0,1 0-1,-1-1 1,0 1 0,1 0-1,-1 0 1,0-1 0,1 1-1,-1 0 1,0 0-1,1 0 1,-1-1 0,1 1-1,-1 0 1,0 0 0,1 0-1,-1 0 1,1 0 0,-1 0-1,1 0 1,-1 0-1,0 0 1,1 0 0,2 0-608,-1 0 293,0 0 340,-1 0 0,1 1 1,0-1-1,-1 1 0,1-1 0,-1 1 0,1 0 0,-1-1 0,1 1 1,-1 0-1,0 0 0,1 0 0,-1 0 0,0 0 0,0 0 0,0 1 1,1-1-1,0 3 0,0-2 19,0 0 1,-1 0-1,1 0 1,0 0-1,0-1 1,0 1-1,0 0 1,1-1-1,-1 0 1,0 1-1,1-1 1,4 1-1,28 3 249,-14 0-162,-12-3-51,1 0-1,0-1 0,14 1 0,2-2 37,28 0 223,-48 0-282,0-1 0,-1 0 0,1 0 0,-1-1 0,1 1 0,8-5 0,-5 3 18,-7 2-50,-1 0 1,1 1-1,-1-1 1,1 0-1,-1 0 1,1 0 0,-1 0-1,3-2 1,-4 3-7,1-1 1,-1 0-1,1 1 1,-1-1-1,0 0 1,1 0-1,-1 0 1,0 0-1,0 1 1,0-1-1,1 0 1,-1 0-1,0 0 1,0 0-1,0 0 1,0 1-1,-1-1 1,1 0-1,0 0 1,0 0-1,0 0 1,-1 1 0,1-2-1,-4-8 33,2 2 28,0 1 1,-1 0 0,0 0 0,0 0 0,0 0-1,-1 0 1,0 1 0,-9-11 0,1 2-92,10 1-10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15 4224,'-3'-13'1994,"3"13"-1974,0 0 1,0 0 0,-1 0-1,1-1 1,0 1 0,0 0-1,0 0 1,-1 0-1,1 0 1,0 0 0,0 0-1,0 0 1,-1 0 0,1-1-1,0 1 1,0 0 0,-1 0-1,1 0 1,0 0-1,0 0 1,0 0 0,-1 0-1,1 0 1,0 0 0,0 0-1,-1 1 1,1-1 0,0 0-1,0 0 1,0 0-1,-1 0 1,1 0 0,0 0-1,0 0 1,0 1 0,-1-1-1,1 0 1,0 0 0,0 0-1,0 0 1,0 1 0,-1-1-1,1 0 1,0 0-1,-7 12 444,-14 5 86,-1 12-214,-37 41-87,-34 45 8,-19 66 298,95-146-405,1 2 0,2 0-1,-11 46 1,23-78-136,-5 21 107,1-1-1,0 1 1,2 0-1,-1 42 1,5-59-63,0 0 1,1 0-1,0 0 1,1-1-1,-1 1 1,2-1-1,-1 1 0,1-1 1,8 15-1,-8-18-291,0 0 0,0-1 0,1 1 0,-1-1 0,1 0 1,0 0-1,0 0 0,1-1 0,-1 1 0,1-1 0,-1 0 0,1-1 0,0 1 0,0-1 0,1 0 0,5 2 0,5 0-1039,23 4 0,18-6-1565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31 3648,'-35'-12'1173,"34"12"-1160,1-1-1,0 1 0,-1 0 1,1 0-1,-1 0 0,1 0 1,0 0-1,-1 0 0,1-1 1,-1 1-1,1 0 0,-1 0 1,1 0-1,0 0 0,-1 1 1,1-1-1,-1 0 0,1 0 1,-1 0-1,1 0 1,0 0-1,-1 0 0,1 1 1,0-1-1,-1 0 0,1 0 1,-1 1-1,1-1 0,0 0 1,0 1-1,-1-1 0,1 0 1,0 1-1,-1-1 0,1 0 1,0 1-1,0 0 1,-65 51 802,58-46-697,0 1 0,1 0 0,-1 0 0,-7 12 0,-4 4 140,0-2-93,-33 43 209,34-38-680,1 0 1,-22 49-1,11-21 1047,25-49 155,2-7-293,0 0-572,0 0 0,1 1 0,-1-1 0,1 1 1,-1-1-1,1 1 0,-1-1 0,1 1 0,0-1 0,0 1 1,0 0-1,0-1 0,0 1 0,0 0 0,0 0 0,0 0 1,1-1-1,13-15-32,-11 9-3,0 1 1,5-14-1,4-10 41,14-4 33,84-170 15,-108 199-158,-1 1 0,1 0 0,0-1 0,1 1 0,-1 0 0,1 1 0,0-1 0,0 1-1,9-8 1,-12 11 56,0 1-1,-1-1 1,1 1-1,0-1 1,0 1-1,0-1 0,0 1 1,0-1-1,-1 1 1,1 0-1,0-1 1,0 1-1,0 0 1,0 0-1,0 0 0,0 0 1,0 0-1,0 0 1,0 0-1,0 0 1,0 0-1,0 1 0,0-1 1,0 0-1,-1 0 1,1 1-1,0-1 1,0 1-1,0-1 1,0 1-1,0-1 0,1 2 1,-1 0 20,0-1 0,1 1 1,-1 0-1,0 0 0,0 0 0,0 0 0,0 0 1,0 1-1,0-1 0,0 4 0,2 14 154,-2 0 1,0 0-1,-2 28 0,-1-1 73,2-19-126,3 63 123,0-58-123,0 7 297,17 79 0,-16-104-351,-1 0 1,0 0-1,-1 0 0,0 25 0,-2-23-3063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3968,'-14'-14'1824,"43"14"-1600,-15 0 800,0 0-608,15 0 64,13 0-320,-13 0-448,0 0 160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5216,'0'-15'2368,"14"15"-2048,1-14 192,13 28-352,15-14 0,0 0-96,14 0 384,-14 15-256,14-1-1856,-14 0 928</inkml:trace>
  <inkml:trace contextRef="#ctx0" brushRef="#br0" timeOffset="1">485 514 5728,'15'0'2112,"-1"0"-1632,29 0-128,0-14 160,-1 14-352,15 0 288,0 0-256,1 0 448,-16 0-352,-13 0-5344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2560,'0'0'832,"2"5"-517,1 1-119,-1 1 0,0-1 0,-1 1 0,1-1 0,-1 1 0,0-1 1,-1 1-1,0 10 0,0 154 2902,-1-164-2900,4-16 26,12-17 42,-9 17-246,0-1-1,6-14 1,-11 19-17,1 0 0,0 1 0,1-1 0,-1 1 0,1-1 0,0 1 0,0 0 0,0 0 0,1 0 0,-1 1 0,8-7 0,10-9 217,-13 10-155,-6 6-49,0 0 0,1 0 0,-1 1 0,1-1 0,0 1 0,0-1 0,0 1-1,0 0 1,0 0 0,5-2 0,1 2 24,-1 1 0,1 1 0,0-1 0,10 2 0,-6-1 16,-5 0 19,-6 0-60,-1 0 0,0 0 0,1 0-1,-1 0 1,0 0 0,1 0-1,-1 0 1,1 0 0,-1 0 0,0 1-1,1-1 1,1 2 0,4 7 182,12-6 48,-18-3-220,-1 0-1,0-1 1,1 1-1,-1 0 0,0 0 1,0 0-1,1 0 1,-1 0-1,0 1 0,1-1 1,-1 0-1,0 0 1,1 0-1,-1 0 0,0 0 1,0 0-1,1 0 1,-1 0-1,0 1 1,0-1-1,1 0 0,-1 0 1,0 0-1,0 1 1,1-1-1,22 24-1389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4384,'12'0'1197,"-10"0"-1018,1 0 1,-1-1-1,1 1 0,0 0 0,-1 0 0,1 1 0,0-1 1,-1 1-1,1-1 0,-1 1 0,1 0 0,-1 0 0,1 0 1,-1 0-1,1 0 0,-1 0 0,0 1 0,0-1 0,0 1 1,3 2-1,44 34 893,-40-27-958,0-1 0,9 17 0,14 18 280,12 7-53,-29-30-162,-2 1-1,0 0 1,-1 2 0,-1-1-1,9 34 1,-17-49-114,-1 1 1,0-1-1,-1 1 0,0-1 0,-1 1 1,0 0-1,-1 0 0,1-1 1,-4 12-1,3-14-19,-1 8 70,0-1 0,-2 1 0,1-1 0,-8 18 0,2-15 42,0-1 1,-22 31 0,-94 114 449,86-115-507,-2-10-58,17-6-91,-1-11-278,17-9-32,8-9 299,0-1 0,0 1 0,-1-1 0,1 0 1,0 1-1,0-1 0,-1 0 0,1 1 0,0-1 1,0 0-1,-1 0 0,1 1 0,0-1 1,-1 0-1,1 0 0,0 1 0,-1-1 0,1 0 1,-1 0-1,1 0 0,0 0 0,-1 0 0,1 0 1,-1 0-1,1 1 0,-1-1 0,1 0 0,0 0 1,-1 0-1,0-1 0,-2 1-1098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3712,'0'-2'124,"0"-1"-1,1 1 1,-1 0 0,0 0-1,1-1 1,-1 1 0,1 0-1,-1 0 1,1 0 0,0 0-1,0 0 1,0 0 0,0 0-1,1 0 1,-1 0 0,0 1-1,1-1 1,-1 0 0,1 1-1,0-1 1,1 0 0,4-2 287,0 0 0,0 0-1,1 1 1,12-4 0,-12 4-169,1 0 0,-1 0 1,13-8-1,-17 9-165,0 0 1,0 0 0,0 1-1,0-1 1,0 1 0,6-1 0,8-3 140,13-10 210,-17 7-360,-8 5-51,-5 3-13,-1 0 0,1 0 0,-1 0 0,0-1-1,1 1 1,-1 0 0,1 0 0,-1 0 0,0-1-1,1 1 1,-1 0 0,0 0 0,1-1 0,-1 1 0,0 0-1,1 0 1,-1-1 0,0 1 0,0-1 0,1 1 0,-1 0-1,0-1 1,0 1 0,0 0 0,0-1 0,1 1 0,-1-1-1,0 1 1,0-1 0,0 1 0,0 0 0,0-1 0,0 1-1,0-1 1,0 0 0,0-1 44,12 2-155,-10 0 171,-2 17-1946,0 9 698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3328,'0'0'50,"0"0"0,1 0-1,-1 0 1,1 0 0,-1 0 0,1 0 0,-1 0-1,1 0 1,-1 0 0,0 0 0,1 0 0,-1 0-1,1 0 1,-1 1 0,1-1 0,-1 0 0,0 0-1,1 0 1,-1 1 0,0-1 0,1 1 0,-4 6 500,2-6-508,1 0 1,-1 1-1,0-1 0,0 0 1,1 1-1,-1-1 1,1 1-1,0-1 0,-1 1 1,1-1-1,0 3 0,0-2-25,0 0 0,-1 1 0,1-1-1,0 0 1,-1 0 0,1 1-1,-1-1 1,1 0 0,-1 0 0,0 0-1,0 0 1,0 0 0,0 0-1,-1 0 1,-2 3 0,-11 20 62,11-14 46,0 0 0,1 0 0,-3 16-1,-5 22 204,10-47-320,-2 6 96,0 0 0,1 1 0,0-1 0,1 0 0,-1 1 0,1 13 0,1-18-39,0 1 1,0-1-1,0 1 1,-1-1-1,0 1 0,0-1 1,0 0-1,0 1 1,-1-1-1,-3 6 1,1-2 186,8-13 45,2 1-174,-5 4-119,-1-1 0,0 1 0,1 0 1,-1 0-1,1-1 0,-1 1 0,0 0 0,1-1 0,-1 1 0,0 0 1,1-1-1,-1 1 0,0 0 0,0-1 0,1 1 0,-1 0 1,0-1-1,0 1 0,0-1 0,0 1 0,0-1 0,1 1 1,-1-1-1,0 1 0,0 0 0,0-1 0,0 1 0,0-1 1,0 1-1,0-1 0,-1 0 0,1-2-17,1 0 0,-1 0-1,0 0 1,1 0 0,0 0-1,0 1 1,0-1 0,0 0 0,2-4-1,3-5-72,5-29 60,-9 31 150,0-1 0,1 1 0,7-16 0,28-36-25,-33 55-241,-3 4 92,1 1 0,0-1 0,0 0 0,0 1 0,0-1 0,1 1 0,-1 0 0,0 0 0,1 0 0,0 1 0,-1-1 0,1 1 0,0 0 0,0 0 0,0 0 0,-1 0 0,1 1 0,4-1 0,-3 1 85,-1 0-1,0-1 1,0 2-1,0-1 1,0 0-1,0 1 1,1 0-1,-1 0 1,0 0 0,-1 0-1,1 1 1,0-1-1,0 1 1,0 0-1,-1 0 1,4 3-1,-2 5-34,7-6-741,2 8 144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4384,'12'-24'1424,"-12"23"-1402,0 1 0,0 0 0,1-1 0,-1 1 0,0-1 0,0 1-1,1 0 1,-1-1 0,0 1 0,0 0 0,1-1 0,-1 1 0,1 0 0,-1-1 0,0 1 0,1 0 0,-1 0 0,1 0 0,-1-1 0,0 1 0,1 0 0,-1 0 0,1 0 0,-1 0 0,1 0-1,5-2 56,-2 1 14,0 0 1,0-1-1,0 1 1,0-1-1,-1 0 1,1 0-1,0-1 1,-1 1-1,1-1 1,2-2-1,-2 2 4,0 0 0,-1 1-1,1 0 1,0 0 0,0 0-1,1 0 1,-1 0 0,0 1 0,0 0-1,7-1 1,7-3 100,-15 4-165,0 0 0,1 1-1,-1-1 1,0 0 0,0 1-1,0 0 1,1 0 0,-1 0-1,0 0 1,4 1 0,14 0 257,-21-1-283,1 0 1,-1 0-1,0 0 1,1 0-1,-1 0 1,1 0-1,-1 0 0,1 0 1,-1 0-1,1 0 1,-1 0-1,1 0 1,-1 0-1,0 1 1,1-1-1,-1 0 1,1 0-1,-1 0 1,0 1-1,1-1 1,-1 0-1,1 1 1,-1-1-1,0 0 1,1 1-1,-1-1 0,0 0 1,1 1-1,6 6-32,2-4 14,-8-3 24,0 0 1,0 0-1,-1 0 0,1 1 1,0-1-1,0 0 1,0 1-1,-1-1 0,1 0 1,0 1-1,0-1 1,-1 1-1,1-1 0,-1 1 1,1 0-1,0-1 0,-1 1 1,1-1-1,-1 1 1,1 0-1,-1 0 0,1-1 1,-1 1-1,0 0 1,1 1-1,25 28 582,0 11-3936,-23-27 1195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55 3968,'-8'-1'460,"6"1"-364,0 0 0,0 0 0,1-1-1,-1 1 1,0 0 0,0 1 0,0-1 0,0 0 0,1 1 0,-1-1 0,0 1 0,0-1 0,-1 2-1,-27 12 416,0 2-1,-32 23 0,56-35-457,-7 4 31,0 0 0,1 1 0,0 0 0,1 1 0,0 1 0,0-1 0,-14 21 0,8-6 46,0 0 56,-20 39 0,32-56-69,0 1 0,-1-1 1,0 0-1,-13 13 0,17-18 118,2-6-80,0-7-101,0-1 1,1 0-1,3-14 0,-3 19-71,1 0 0,0 0 0,0 1 0,1-1-1,0 0 1,0 1 0,7-9 0,73-89-671,-52 65 261,5 7 144,-13 3 59,-8 14 159,-8 8 14,0-1-1,0 0 0,10-14 0,-16 20 56,0 0-1,0-1 0,0 1 0,0 0 0,0 0 0,0 0 1,0 0-1,1 0 0,-1 0 0,0 0 0,1 1 0,-1-1 1,1 0-1,-1 1 0,1-1 0,-1 1 0,1-1 0,-1 1 1,1 0-1,1 0 0,8-3 117,1-1 1,-11 3-94,1 0 0,-1 0-1,1 1 1,0-1-1,-1 1 1,1-1 0,0 1-1,2-1 1,-3 2-20,-1-1 1,1 0 0,0 0-1,0 0 1,-1 1 0,1-1-1,0 0 1,-1 1 0,1-1-1,0 1 1,-1-1-1,1 1 1,-1-1 0,1 1-1,-1-1 1,1 1 0,-1-1-1,1 1 1,-1 0 0,1-1-1,-1 1 1,0 0-1,1 1 1,11 29 362,-10-22-276,2 3 27,0-1 0,-2 1 0,1 0 1,-1 0-1,-1 1 0,0 17 0,0-3 70,1-1-1,5 26 1,0-12 16,5 13 32,-1-11 7,4 16 410,-15-58-674,0 1 0,0-1 1,1 1-1,-1-1 0,0 1 0,0-1 1,0 1-1,0 0 0,0-1 0,0 1 1,0-1-1,0 1 0,0 0 0,0-1 1,0 1-1,0-1 0,0 1 0,0-1 1,0 1-1,-1 0 0,1-1 0,0 1 1,-1 0-1,-8 1-1028,4-4-1951,-7-8 666,-2 8-442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4384,'-14'-14'2272,"28"14"-1088,0 0-704,15 0 64,-1-15-320,15 15 64,0 0-160,0 0 416,-15 0-288,1 0-3360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4896,'-14'-15'3200,"28"15"-2304,0 15-608,29-15 256,-15 14-288,1-14 192,14 0-224,-15 14 352,1-14-320,-15 0-2784,15 14 1344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16 2656,'0'-1'33,"0"0"0,0 1 1,0-1-1,0 1 0,0-1 0,0 0 0,0 1 1,0-1-1,0 1 0,1-1 0,-1 1 0,0-1 1,0 1-1,1-1 0,-1 1 0,0-1 0,1 1 1,-1-1-1,0 1 0,1-1 0,-1 1 0,1-1 1,-1 1-1,0 0 0,1-1 0,-1 1 0,1 0 1,-1 0-1,1-1 0,0 1 0,-1 0 0,1 0 1,-1 0-1,1-1 0,-1 1 0,1 0 0,0 0 1,-1 0-1,1 0 0,-1 0 0,1 0 0,-1 0 1,2 1-1,3 0 99,0 0 1,0 0-1,-1 1 1,7 2-1,-3-1 449,-7-2-522,1-1 0,-1 1 0,1-1 0,-1 1 0,1 0 1,-1-1-1,0 1 0,1 0 0,-1 0 0,0 0 0,0 0 0,0 0 1,0 0-1,0 1 0,0-1 0,0 0 0,0 1 0,0-1 0,0 0 0,-1 1 1,1-1-1,0 1 0,0 1 0,7 15 346,3-3-163,-5-8-58,-1 1 0,9 15 0,-2 6 260,-1 0 0,-1 1 0,-2 1-1,6 40 1,-12-40-274,0 1 0,-3 0-1,0-1 1,-2 1 0,-8 36 0,-2-10 166,-2 0 0,-26 66 0,29-94-131,-1 0 1,-1-2 0,-1 1-1,-21 27 1,26-42-187,-1 0 1,-1-1-1,0 0 0,0-1 0,-1-1 1,-1 0-1,0 0 0,0-1 1,-17 8-1,-33 7-2109,35-15 1071,-59 31-1317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2560,'-14'-14'3909,"16"14"-3600,-2 0-296,1 0 0,-1 0 0,1 0 0,-1 0 0,1 0 0,-1 0 0,1 0 0,-1 0 0,0 0 0,1-1 0,-1 1 0,1 0 0,-1 0 0,0 0 0,1 0 0,-1-1 0,1 1 0,-1 0 0,0 0-1,1-1 1,-1 1 0,0 0 0,1-1 0,-1 1 0,0 0 0,0-1 0,1 1 0,-1-1 0,0 1 0,0 0 0,0-1 0,1 1 0,-1-1 0,0 1 0,0-1 0,0 1 0,0 0 0,0-1 0,0 1 0,0-1-1,0 0 1,0 1-9,1-1-1,0 1 1,-1-1-1,1 1 0,0 0 1,-1 0-1,1-1 0,0 1 1,-1 0-1,1 0 0,0 0 1,0 0-1,-1 0 0,1 0 1,0 0-1,0 0 0,-1 0 1,2 0-1,0 1-13,20-1-102,-22-1 109,0 1 0,1 0 0,-1 0-1,0 0 1,1 0 0,-1 0 0,0 0 0,0 0 0,1 0 0,-1 0 0,0 1 0,1-1 0,-1 0 0,0 0 0,0 0 0,1 0-1,-1 0 1,0 0 0,0 0 0,1 1 0,-1-1 0,0 0 0,0 0 0,1 0 0,-1 1 0,10 8 19,-10-8-7,0-1 1,1 1-1,-1-1 1,0 1-1,1-1 1,-1 1-1,0 0 0,0-1 1,1 1-1,-1-1 1,0 1-1,0 0 1,0-1-1,0 1 1,0-1-1,0 1 1,0 0-1,0-1 1,0 1-1,0-1 0,0 1 1,0 0-1,-1 0 1,1 1 24,0 4 18,0-5-40,0 1 1,1-1-1,-1 1 1,0-1 0,0 1-1,-1-1 1,1 1-1,0-1 1,-1 1 0,1-1-1,-1 3 1,-9 1 115,3 7-27,-12 0 48,18-12-140,0 1 1,1-1-1,-1 1 0,0-1 0,1 0 0,-1 1 0,0-1 0,0 0 0,0 0 0,1 0 0,-1 0 0,0 1 0,0-1 0,0 0 0,0-1 0,-5 3 22,3-1-19,3-1-12,-1 1 0,1-1 0,-1 1 0,1-1 0,-1 0 0,1 1 0,-1-1 0,0 0 0,1 1 0,-1-1 0,0 0 0,1 0 0,-1 0 0,0 0 0,1 1 0,-1-1 0,0 0 0,1 0 0,-1 0 0,0-1 0,1 1 0,-1 0 0,0 0 0,1 0 0,-1 0 0,0-1-1,1 1 1,-1 0 0,0 0 0,1-1 0,-1 1 0,1-1 0,-1 1 0,1 0 0,-1-1 0,1 1 0,-1-1 0,0 0 1,1 1-1,0-1 1,-1 1-1,1-1 1,0 1 0,0-1-1,-1 1 1,1-1-1,0 1 1,0-1-1,0 1 1,0-1 0,0 1-1,0-1 1,0 1-1,0-1 1,0 1 0,0-1-1,0 1 1,0-1-1,0 1 1,0-1-1,0 1 1,0-1 0,1 1-1,-1-1 1,0 1-1,0-1 1,1 1 0,-1-1-1,1 0 3,4-9-65,0-1 0,11-12 0,-15 21 54,1 0 0,-1 0 0,1 0 0,0 0 0,0 0 1,0 0-1,0 1 0,0-1 0,0 1 0,0-1 0,0 1 0,0 0 1,1 0-1,-1 0 0,1 0 0,-1 0 0,1 1 0,3-1 0,4 2-119,-13 5 32,-2 1 189,0 5 152,1-9-189,3-3-89,1 0 0,0 0 0,-1 0 0,1 0 0,0 0 0,0 0 0,-1 0 0,1 0 0,0 0-1,0 0 1,-1 0 0,1 0 0,0 1 0,0-1 0,-1 0 0,1 0 0,0 0 0,0 1 0,-1-1 0,1 0 0,0 0 0,0 0-1,0 1 1,0-1 0,-1 0 0,1 0 0,0 1 0,0-1 0,0 0 0,0 0 0,0 1 0,0-1 0,0 0 0,0 1 0,0-1-1,0 0 1,0 0 0,0 1 0,0-1 0,0 0 0,0 1 0,0-1 0,0 0 0,0 0 0,0 1 0,0-1 0,0 0 0,1 1 0,-1-1-1,0 0 1,0 0 0,0 0 0,1 1 0,-1-1-47,1 1 0,0-1-1,0 0 1,-1 1 0,1-1 0,0 0-1,0 0 1,-1 0 0,1 0 0,0 1 0,0-1-1,-1 0 1,3-1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3808,'0'0'1728,"14"0"-672,0 0-416,1 0-384,-1 0 224,15 0-256,-1 14-64,1-14-96,-1 0 224,1 0-160,-1 14 448,-14-14-320,1 14-4416,-15 1 32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3904,'0'0'1440,"15"0"-1120,13 0-96,-14 14 448,15-14-416,14 0-32,0 0-128,-1 0 416,1 0-288,-14 14-3328</inkml:trace>
  <inkml:trace contextRef="#ctx0" brushRef="#br0" timeOffset="1">585 15 4320,'-14'0'1600,"28"14"-1248,1-14-96,-1 14 416,14-14-416,15 0 320,0 0-320,0 0-1984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4640,'0'0'2112,"17"0"64,-1 0-1376,0 0 576,1 0-800,-1 0 32,1 16-352,-1-16 96,17 0-192,-17 0 352,1 0-288,-1-16-1184,-16 32 544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3232,'-14'43'1184,"0"-15"-896,-1 43-96,1-28 608,0 0-480,14 0 64,-29 14-224,29-29-32,-28 15-64,14-28 288,-1-1-160,1 0 96,0-14-160,-15 0-64,1 0-32,13 0 160,-13-14-96,-1 0-2496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5216,'0'-14'2368,"0"28"-2048,-14 1 256,0-15-384,14 14 128,0 0-192,28 1-5888,-28-1 3680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2720,'0'3'891,"-1"0"-807,0 0 1,1 1-1,-1-1 1,-1 0 0,1 1-1,0-1 1,-4 5-1,0 1 274,-10 17 272,11-21-469,0 1 0,1-1 0,0 1-1,1 0 1,-5 11 0,5-5-80,1 0 1,0 0-1,1-1 1,0 1-1,0 0 1,4 15-1,-3-24-53,0 1-1,0-1 1,1 0-1,-1 0 0,1 0 1,-1 0-1,1 0 1,0 0-1,0 0 0,5 4 1,9 14 438,-16-20-456,1 0 0,-1-1-1,0 1 1,0-1 0,1 0-1,-1 1 1,0-1 0,1 1-1,-1-1 1,0 1 0,1-1-1,-1 0 1,1 1 0,-1-1 0,1 0-1,-1 1 1,1-1 0,-1 0-1,1 0 1,-1 1 0,1-1-1,-1 0 1,1 0 0,-1 0-1,1 0 1,0 0 0,19-5 56,-4-1 17,-10 3-66,0 0 0,0 0 0,0-1 0,-1 1 1,1-1-1,-1-1 0,0 1 0,0-1 0,-1 0 0,7-8 0,-1 0 22,0-2-1,14-26 1,-24 40-48,1 1 0,-1-1 1,0 1-1,1 0 0,-1-1 0,0 1 0,0-1 1,0 1-1,1-1 0,-1 1 0,0-1 0,0 0 1,0 1-1,0-1 0,0 1 0,0-1 0,0 1 1,0-1-1,0 1 0,0-1 0,0 1 0,0-1 1,-1 1-1,1-1 0,0 1 0,0-1 0,0 1 1,-1-1-1,0 0 0,1 0-218,-1 3 206,0-1 14,0 0 0,0 0 0,0 0 0,0 0-1,0 0 1,0 0 0,1 1 0,-1-1 0,0 0 0,1 1 0,-1-1 0,1 0 0,0 1 0,-1-1-1,1 0 1,0 1 0,0-1 0,0 1 0,0-1 0,0 3 0,0 2 50,0 0 1,0-1 0,1 1-1,0 0 1,0 0 0,0-1-1,1 1 1,0-1 0,0 1-1,0-1 1,0 0 0,1 0-1,0 0 1,0 0 0,7 8-1,-2-5 41,1-1-1,-1 0 0,1 0 0,0-1 0,0-1 0,1 1 0,0-1 0,0-1 0,0 0 1,1 0-1,13 2 0,-3-3 47,1-2 0,-1 0 0,1-1 0,29-5 0,-47 4-106,0 0 0,0-1 0,0 1 0,-1-1 0,1 0 0,-1 0 0,1 0 0,-1 0-1,0-1 1,0 1 0,0-1 0,0 0 0,-1 0 0,1 0 0,-1 0 0,1-1 0,-1 1 0,0-1-1,0 1 1,-1-1 0,1 0 0,-1 1 0,0-1 0,0 0 0,0 0 0,0-7 0,-5-8-169,1 9 114,1 1 29,1 2 23,-1 0 0,0-1 0,0 1 0,0 0 0,-1 0 0,0 1 0,0-1 0,-1 0 0,0 1 0,0 0 0,-9-10 0,13 16-21,-11-12-1,11 11-5,-1 1 0,1 0 0,0-1 0,0 1 0,-1-1 0,1 1 0,0 0 0,0-1 0,0 1 0,0-1 0,-1 1 0,1 0 0,0-1 0,0 1 0,0-1 0,0 1 0,0-1 0,0 1 0,0-1 0,0 1 0,0 0 0,0-1 0,1 1 0,-1-1 0,0 1 0,0-1 1,0 1-1,0 0 0,1-1 0,-1 0 0,10-3-522,-3-6-683,-4 9 575,-1 1 0,1-1 0,0 1-1,0 0 1,0-1 0,4 2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29 2976,'0'-1'74,"0"-1"1,0 1-1,0-1 0,-1 1 1,1-1-1,-1 1 0,1 0 1,-1-1-1,1 1 1,-1-1-1,0 1 0,1 0 1,-1 0-1,0-1 0,0 1 1,0 0-1,-2-2 1,3 3-49,-1 0 1,1-1 0,-1 1 0,1 0 0,0 0 0,-1-1 0,1 1 0,-1 0 0,1 0-1,-1 0 1,0-1 0,1 1 0,-1 0 0,1 0 0,-1 0 0,1 0 0,-1 0 0,1 0-1,-1 0 1,1 0 0,-1 1 0,1-1 0,-1 0 0,1 0 0,-1 0 0,1 0-1,-1 1 1,1-1 0,-1 0 0,0 1 0,1-1 57,-15 13 426,-4 3 46,-131 110 714,131-109-1163,0 0 1,2 2-1,0 0 0,0 1 1,2 0-1,1 2 1,0-1-1,2 2 1,0 0-1,2 0 0,1 1 1,0 0-1,-6 34 1,-2 35 164,14-76-171,1 1 1,0-1-1,1 21 1,2-28-5,0-1 0,1 0 0,0 0 1,0 0-1,1 0 0,1 0 0,6 13 1,-8-17-72,1 0 0,0-1 1,1 0-1,-1 1 1,1-1-1,0 0 0,0-1 1,0 1-1,0-1 0,1 0 1,6 4-1,7 2-1023,34 13-1,-47-21 746,52 16-1753,0-3-1547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31 4224,'-3'-3'349,"0"0"0,-1 1-1,1 0 1,-8-4 0,-5-5 200,15 11-503,1 0 0,-1-1 1,1 1-1,-1 0 0,1-1 0,-1 1 0,0 0 1,1 0-1,-1-1 0,1 1 0,-1 0 0,0 0 0,1 0 1,-1 0-1,1 0 0,-1 0 0,0 0 0,1 0 0,-1 0 1,1 0-1,-1 0 0,0 0 0,0 1 0,-1-1 115,-2 1-58,0 0 0,0 0 0,0 0 0,0 1 0,1-1 0,-1 1 0,0 0 0,1 0 0,-1 1 0,-5 4 0,1-1 60,1-1-54,-1 1 0,2 0-1,-1 1 1,0 0 0,1 0 0,1 0-1,-1 1 1,1 0 0,-5 9-1,2 1-196,-1 0-1,-9 36 1,14-36 63,0 0 0,-2 31 1,3-22 44,2-14 9,-1-7-11,1-1 1,1 1-1,-1-1 1,1 1-1,0 0 1,0-1-1,1 1 1,-1 0-1,1-1 1,1 1-1,2 7 1,-1-4 72,1 0-1,0-1 0,0 1 1,1-1-1,0 0 1,7 8-1,-9-13-60,1 0 0,-1 0 0,0 0 0,1 0 0,0-1 0,0 0 0,0 1 0,0-1 0,0 0 0,0-1 0,0 1 0,1-1 0,-1 0 0,9 1 0,6 0 47,0 0 1,1-2 0,-1 0 0,0-1-1,0-1 1,0-1 0,27-8-1,-37 9-41,1-2-1,-1 1 0,0-1 0,0 0 1,-1-1-1,1 0 0,-1-1 1,0 0-1,-1 0 0,1 0 0,-1-1 1,0 0-1,-1 0 0,0-1 0,0 0 1,9-17-1,-10 17-49,-1 0 0,-1-1 0,1 1 0,-1-1 0,-1 0 0,0 0 0,0 0 1,-1 0-1,0 0 0,0 0 0,-1-1 0,0 1 0,-1 0 0,0 0 0,0 0 0,-1 0 0,-4-11 0,4 13-13,-3-8-57,-1 0 0,-8-17 0,12 28 71,0 0 1,-1 0-1,1 1 1,-1-1-1,0 1 1,0-1-1,-1 1 0,1 0 1,-1 0-1,1 0 1,-1 1-1,-4-3 1,3 2-18,-7-3 201,-22-8-1,30 13-136,-1 0-1,1 0 1,-1 0-1,1 1 1,-1-1-1,1 1 1,-1 0-1,-8 1 1,-73 14-594,79-13 540,-1 0 1,1 1-1,-1 0 1,1 0-1,0 1 1,0 0-1,0 0 1,-11 10-1,-3 1-71,16-11 57,1 0 0,0 0 0,1 1 0,-1-1 0,1 1 0,-1-1 0,2 1 0,-1 0 0,0 0 0,1 1 0,0-1 0,-2 8 0,3-11 22,1 0 1,0 0 0,0 0 0,-1-1 0,1 1-1,0 0 1,1 0 0,-1 0 0,0 0-1,0-1 1,1 1 0,-1 0 0,1 0 0,0-1-1,-1 1 1,1 0 0,0-1 0,0 1-1,0 0 1,0-1 0,2 2 0,-1 0-4,0 0 12,0 0-1,0-1 1,1 0-1,-1 1 1,1-1-1,-1 0 1,1 0-1,0 0 0,0 0 1,0-1-1,5 3 1,-1-1 3,-1 0-2,0 0 1,1-1 0,0 0-1,-1 0 1,1-1 0,13 1-1,42-2 15,-26-1 26,63 1 831,-98 0-865,-1 1 0,0-1 0,0 0 1,1 0-1,-1 0 0,0 0 0,1 0 1,-1 0-1,0 0 0,0 0 1,1 0-1,-1 0 0,0 0 0,1 0 1,-1 0-1,0 0 0,0 0 0,1 0 1,-1 0-1,0-1 0,1 1 0,-1 0 1,0 0-1,0 0 0,0 0 0,1-1 1,-1 1-1,0 0 0,0 0 1,1 0-1,-1-1 0,0 1 0,0 0 1,0 0-1,0-1 0,1 1 0,-7-8 124,5 7-111,0 1-3,1 0 1,-1-1-1,1 1 1,-1 0-1,1-1 1,-1 1-1,1 0 1,-1 0-1,1-1 1,-1 1-1,0 0 1,1 0-1,-1 0 1,0 0-1,1 0 1,-1 0-1,1 0 1,-1 0-1,0 0 1,1 0-1,-1 0 1,1 0-1,-2 1 1,0-1 39,1 0-102,0 0 1,0 0 0,0 0 0,0 0 0,-1 0 0,1 0 0,0-1 0,0 1-1,0 0 1,0-1 0,0 1 0,0 0 0,0-1 0,0 0 0,0 1 0,0-1 0,0 0-1,0 1 1,0-1 0,1 0 0,-1 0 0,0 0 0,1 1 0,-1-1 0,0 0-1,1 0 1,-1 0 0,1 0 0,-1 0 0,1 0 0,0-1 0,-1 1 0,1 0-1,0 0 1,0 0 0,0-2 0,0 1-1175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4320,'-11'-12'1392,"10"11"-1305,0 0 0,1-1 0,0 1 0,-1 0-1,1-1 1,0 1 0,-1 0 0,1-1 0,0 1 0,0-1 0,0 1 0,0 0 0,0-1 0,1 1 0,-1 0 0,0-1 0,1 1 0,-1 0 0,2-2-1,9-5 464,-2-3-242,-8 8-250,1 0-1,-1 1 1,1-1-1,0 0 1,0 1 0,1 0-1,-1-1 1,5-3-1,93-51 567,-99 57-616,17-10 161,-18 9-157,1 1 0,0-1 0,-1 1 0,1 0 1,0-1-1,0 1 0,0 0 0,-1 0 0,1 0 1,0-1-1,0 1 0,0 0 0,-1 0 1,1 0-1,0 0 0,0 0 0,0 1 0,0-1 1,-1 0-1,1 0 0,0 0 0,0 1 0,0-1 1,4 15 387,11 23-53,-9-21 4,8 25 1,-12-26-142,-2-13-138,-1 0-1,0 0 1,1 0-1,0-1 1,0 1-1,-1 0 1,2-1-1,-1 1 1,0-1-1,0 1 0,1-1 1,-1 0-1,3 3 1,37 26-3171,-39-29 2729,0 0 0,0 0 0,0-1-1,0 1 1,1 0 0,3 1-1,32 11-3479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71 4320,'14'-14'1936,"-14"14"-1909,0-1 1,1 1-1,-1 0 1,0 0 0,0 0-1,0 0 1,1 0-1,-1 0 1,0 0-1,0 0 1,1-1-1,-1 1 1,0 0-1,0 0 1,1 0 0,-1 0-1,0 0 1,0 0-1,0 0 1,1 0-1,-1 1 1,0-1-1,0 0 1,1 0-1,-1 0 1,0 0 0,0 0-1,0 0 1,1 0-1,-1 0 1,0 1-1,3-1 286,-5-1-21,-1 5-78,-4 7 86,5-9-277,1 0 1,0-1 0,-1 1-1,1 0 1,-1-1-1,0 1 1,1-1 0,-1 1-1,0-1 1,-4 2-1,-13 11 139,-27 40 81,21-24-129,2-1 47,2 1-1,1 2 0,-27 56 1,1-1 355,26-51-329,7-12-275,-23 32-1,7-15 671,27-39-252,2-4-196,0 1-112,0 1-18,-1-1 1,1 1-1,0-1 1,0 1-1,0-1 1,0 1-1,0-1 1,-1 1-1,1-1 1,0 1-1,1-1 1,-1 1-1,0-1 1,0 0-1,0 1 1,0-1-1,0 1 1,0-1-1,1 1 1,-1-1-1,0 1 1,0 0-1,1-1 1,-1 1-1,0-1 1,1 1-1,-1-1 1,0 1-1,1 0 1,-1-1-1,0 1 1,2-1-1,0-1 5,2-2-9,0 0 1,0 0-1,-1-1 0,1 1 0,-1-1 0,0 0 0,0 0 1,-1 0-1,4-9 0,-4 8-6,2-7 1,0 0 0,2 1-1,-1-1 1,1 1 0,12-16 0,14-19-6,62-78-138,-11 16-166,-68 90 145,30-30 0,-2 3-162,-39 40 293,-1 2-27,1-1 0,-1 1 0,1 0 1,0 0-1,0 0 0,1 0 0,6-4 1,-10 8 62,0-1 1,0 1 0,0 0-1,0 0 1,0 0-1,0 0 1,0 0 0,0 0-1,0 0 1,0 0 0,0 0-1,-1 0 1,1 0-1,0 1 1,0-1 0,0 0-1,0 1 1,0-1 0,0 0-1,-1 1 1,1-1-1,0 1 1,0-1 0,-1 1-1,2 1 1,17 21 304,-16-19-246,-1 1 0,0 0 1,0-1-1,-1 1 0,1 0 1,-1 0-1,0 0 1,0 0-1,-1 1 0,0-1 1,0 0-1,0 6 0,2 33 294,16 119 601,7 38 477,-19-178-1228,-5-20-239,0 0-1,-1-1 1,1 1 0,0 0-1,-1-1 1,0 1 0,1 0-1,-1 0 1,0-1 0,-1 1-1,0 5 1,-8 19-1108,7-22 221,2-5 798,0 1 0,0-1 1,0 1-1,0-1 0,0 1 0,0-1 0,-1 1 1,1-1-1,0 1 0,0-1 0,0 1 0,-1-1 1,1 1-1,0-1 0,0 0 0,-1 1 1,1-1-1,0 0 0,-1 1 0,1-1 0,-1 0 1,1 1-1,0-1 0,-1 0 0,1 1 0,-1-1 1,1 0-1,-1 0 0,1 0 0,-1 0 1,1 1-1,-1-1 0,1 0 0,-1 0 0,1 0 1,-1 0-1,1 0 0,-1 0 0,1 0 1,0 0-1,-1 0 0,0-1 0,-13 1-3109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5472,'-14'-29'2496,"28"29"-2176,0 0 32,15 0-256,-1 0 32,15 0-64,0 0 384,0 14-256,14 1 704,-14-15-512,-1 14-6240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228 102 3552,'0'-3'1147,"0"-65"1860,-1 66-2980,1 1-1,-1 0 1,1-1-1,-1 1 1,1 0-1,-1 0 0,0-1 1,1 1-1,-1 0 1,0 0-1,0 0 1,0 0-1,0 0 0,0 0 1,0 0-1,0 1 1,0-1-1,0 0 0,-1 0 1,1 1-1,0-1 1,0 1-1,-3-1 1,-1-2 26,3 3-39,0-1 0,0 0 1,0 1-1,0-1 0,0 1 0,0-1 0,0 1 0,0 0 0,0 0 0,-1 0 0,1 0 0,0 1 0,0-1 0,0 0 0,0 1 0,0 0 0,-4 1 0,-1 1 0,0 1-1,0 0 1,-7 6-1,7-5 6,2-2 8,-1 1 0,2 0 0,-1 0 0,0 1 0,1 0 0,0 0 0,0 0 0,-6 9 1,-5 8 133,7-12-141,1 0 0,1 1 0,-1 0 0,2 0 0,-9 23 0,12-28 12,0-1 0,1 1 0,0-1 1,1 1-1,-1-1 0,1 1 0,0 0 0,0-1 0,1 1 1,0 0-1,0-1 0,0 1 0,1-1 0,-1 0 1,6 10-1,-7-13-7,1 0 1,0 0-1,1 0 1,-1 0-1,0 0 1,0 0-1,1 0 1,-1-1-1,1 1 1,2 1-1,-1-1 42,0-1 0,1 1-1,-1-1 1,1 0-1,-1 0 1,6 0-1,117 23 329,-116-22-359,1-1 1,-1 0-1,1-1 0,-1 0 1,1 0-1,-1-1 1,0-1-1,1 1 0,-1-2 1,12-3-1,-2 1 146,-18 5-169,-1 0 1,1-1-1,-1 1 1,1 0-1,-1-1 1,1 1-1,-1-1 0,1 1 1,-1-1-1,0 0 1,1 0-1,-1 0 1,0 0-1,0 0 1,1 0-1,0-1 1,0 0 3,0-1 0,-1 1 1,1-1-1,-1 1 0,0-1 1,1 0-1,-1 1 0,0-1 1,-1 0-1,1 0 0,0 0 1,0-5-1,-1 3 1,0 0 0,0 0 0,0 1-1,0-1 1,-1 0 0,0 0 0,-1-4 0,-3-5-25,4 11-1,-1 0 0,1 0-1,1 0 1,-1 0 0,0 0 0,1-1 0,-1 1 0,1-4 0,-1-2-82,-1-1 1,-1 0 0,1 1 0,-2-1 0,1 1 0,-8-14 0,9 20 77,1 0 1,-1 1-1,1-1 1,-1 1-1,0 0 1,0-1-1,-1 1 1,1 0-1,0 0 1,-1 0-1,1 1 1,-5-3-1,4 3 15,1 0-1,-1 0 1,1 1-1,-1-1 1,0 1-1,1 0 0,-1 0 1,0 0-1,0 0 1,-3 1-1,-1-1 105,4 0-76,0 0 1,0 1 0,0-1 0,0 1 0,0-1 0,0 1-1,0 0 1,-5 2 0,-6 2 23,-20 0-15,30-5-50,0 0-1,0 0 1,0 1-1,0-1 1,0 1-1,0 0 1,0 0 0,0 1-1,1-1 1,-7 4-1,-3 4-72,9-6 60,0 0 0,-1 0 0,1-1 1,-9 4-1,10-5-17,-1 1-1,0-1 1,1 1 0,-1 0 0,1 0-1,0 0 1,-1 0 0,-4 6 0,7-7 5,0 0 0,0 0 0,0 0 0,0 0 0,0 0 0,1 0 0,-1 1 0,1-1 0,-1 0 0,1 0 0,-1 1 0,1-1 0,-1 0 0,1 1 0,0-1 0,0 0 0,0 1 1,0-1-1,0 0 0,0 1 0,0-1 0,0 0 0,1 1 0,-1-1 0,0 0 0,1 1 0,-1-1 0,2 1 0,2 6 176,1 0 1,0 0-1,7 7 0,-11-15-127,0 1 0,1 0 0,-1 0 0,1 0 0,-1-1-1,1 1 1,0-1 0,-1 1 0,1-1 0,-1 0 0,1 0-1,0 1 1,-1-1 0,1 0 0,0 0 0,1-1 0,9 2-175,7 8-52,33 5 90,-49-12 132,0-1 0,0-1 0,0 1-1,1 0 1,-1-1 0,0 0 0,0 0 0,0 0 0,0 0 0,5-1-1,15 0 7,115 1 1137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2912,'-8'-9'367,"8"5"386,19 2 1543,-11 2-1670,215 0 1412,-182 3-1905,-10 4-21,23-17 688,-30 10-76,-21 0-985,-13 0-3311,10 15-1564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5056,'0'16'2592,"16"1"-1312,1-17-768,-1 0 128,17 0-352,0 0 0,-17 0-160,17 0-64,-17 0-32,1 0-2144,-1 0 1152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3712,'-14'0'1408,"28"15"-1120,-14-1-64,0 0 1024,0 0-736,-14 15 128,14-1-352,0 15 64,-15 0-192,1 0 64,14 0-128,-14-1 224,0-13-192,14 0 320,-15-15-256,15 14-672,15-28-4960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4064,'-6'0'615,"3"0"-437,0 0-1,0 0 0,-1 0 0,1 0 0,0 0 0,0 1 0,0-1 0,0 1 0,0 0 1,0 0-1,0 0 0,0 0 0,0 1 0,0-1 0,1 1 0,-4 2 0,-30 15-4,27-15-96,0 1 0,0-1 0,1 1 0,-9 7 0,15-10-52,0 0 1,0 0 0,0 0-1,1 0 1,-1 0 0,0 0-1,1 1 1,-1-1 0,1 1 0,0-1-1,0 1 1,0-1 0,0 1-1,0 0 1,1-1 0,-1 1-1,1 0 1,0 4 0,-1 2-51,2-1 0,-1 1 0,3 13 0,-2-19 48,0-1 0,0 1 0,0-1 0,0 1 0,0-1 0,1 1 0,-1-1 0,1 0 0,0 0 0,-1 0 0,1 0 0,0 0 0,0 0 0,3 2 0,4 2 85,0 1 21,0 0 1,16 8-1,-22-14-112,0 1-1,0-1 1,1 0 0,-1 0 0,0 0 0,1 0-1,-1-1 1,0 1 0,1-1 0,-1 0-1,1 0 1,-1 0 0,4-1 0,-2 0 2,-1 0 0,0 0 1,0 0-1,0 0 0,0-1 0,-1 1 1,1-1-1,0 0 0,-1 0 1,1-1-1,-1 1 0,6-6 0,29-20 296,-37 27-306,-1 1 0,0-1 0,1 0 1,-1 1-1,0-1 0,1 0 0,-1 1 0,0-1 0,0 0 0,0 1 0,1-1 1,-1 0-1,0 1 0,0-1 0,0 0 0,0 0 0,0 1 0,-1-1 0,1 0 1,0 1-1,0-1 0,0 0 0,-1 1 0,1-1 0,0 0 0,0 1 0,-1-1 1,1 1-1,-1-1 0,1 0 0,-1 1 0,1-1 0,-1 1 0,1-1 0,-1 0 1,-3-4 98,-27-49-321,30 52 204,0 1 1,0-1-1,0 1 1,-1 0-1,1 0 0,0-1 1,-1 1-1,1 0 1,-1 0-1,-2-1 0,4 2-8,-1 0 0,0 0-1,1-1 1,-1 1 0,0 0-1,1-1 1,-1 1 0,1-1-1,-1 1 1,1-1 0,-1 1-1,1-1 1,-1 1 0,1-1-1,-1 1 1,1-1 0,0 0-1,-1 1 1,1-1 0,0 0-1,-1 1 1,1-1 0,0 0-1,0 1 1,0-1 0,0 0-1,0 0 1,0 0 0,0-14-255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44 3232,'1'-7'259,"-1"1"-1,-1-1 1,-1-9 0,2 15-237,-1 1 1,1-1 0,-1 1 0,1-1 0,-1 1-1,1-1 1,-1 1 0,1-1 0,-1 1 0,0-1-1,1 1 1,-1 0 0,0-1 0,1 1 0,-1 0 0,0 0-1,1 0 1,-1-1 0,0 1 0,0 0 0,1 0-1,-1 0 1,0 0 0,1 0 0,-1 0 0,0 0 0,0 1-1,1-1 1,-1 0 0,0 0 0,1 0 0,-1 1-1,0-1 1,1 0 0,-2 1 0,2 0 46,-1 0-1,1-1 1,0 1 0,0 0-1,-1-1 1,1 1 0,0 0 0,0 0-1,0-1 1,0 1 0,0 0 0,-1 0-1,2-1 1,-1 2 0,-2 12 670,-2-7-525,2 0-1,-1-1 0,1 1 0,-2 13 1,-8 24-86,-3 12 488,-12 76 0,12-54-360,1 25 44,11-71 9,-1 1 0,-15 54 0,18-83-256,-1-1 1,0 1-1,1 0 1,-1 0-1,0-1 1,-5 6-1,6-7-96,0-1 0,0 0-1,0 0 1,0 0 0,0 0 0,0 0-1,-1-1 1,1 1 0,0 0-1,0 0 1,-1-1 0,1 1-1,-1-1 1,1 1 0,0-1 0,-1 0-1,1 0 1,-3 1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4576,'0'-6'245,"1"0"0,-1 0-1,1 0 1,0 0 0,0 0 0,1 0 0,3-8 0,-4 10-172,2-7 80,-3 8-107,1 1-1,-1 0 1,1 0-1,0 0 0,-1 0 1,1 0-1,0 0 1,0 0-1,0 1 0,0-1 1,1 0-1,-1 0 1,2-1-1,28-38 616,-18 30-438,1 0 0,25-16 0,-24 17-108,-12 8-62,1-1 0,-1 1-1,1 0 1,0 0 0,6-2 0,-9 4-44,0 0 1,-1 0 0,1 0-1,-1 0 1,1 0 0,-1 0 0,1 0-1,0 0 1,-1 0 0,1 0 0,-1 0-1,1 0 1,-1 0 0,1 1-1,-1-1 1,1 0 0,-1 0 0,1 1-1,0-1 1,0 1 2,-1 0 0,1-1 0,-1 1 0,1 0 0,-1-1 0,0 1 0,1 0-1,-1 0 1,0-1 0,0 1 0,1 0 0,-1 0 0,0 0 0,0 0 0,0-1 0,0 1 0,0 1 0,0 165 1652,0-161-2201,1 1 0,-1-1 1,1 0-1,1 1 1,-1-1-1,1 0 0,0 0 1,1 0-1,-1 0 1,1 0-1,1 0 0,3 5 1,8 6-2088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27 2240,'0'-26'1216,"0"27"-1169,-1 0 1,1 1-1,0-1 1,0 0-1,-1 1 1,1-1-1,-1 0 0,1 0 1,-1 0-1,-1 2 1,-4 10 235,-11 56 891,5-32-669,-33 85 568,15-32-622,15-42-241,-9 14-44,14-23-94,7-26-23,0 0-1,-1 0 1,-9 21-1,-8 6 342,4 6 516,17-46-891,-1 0-1,1 1 1,0-1-1,0 1 1,0-1-1,0 1 1,-1-1-1,1 1 1,0-1-1,0 1 0,0-1 1,0 1-1,0-1 1,0 1-1,0-1 1,1 1-1,-1-1 1,0 0-1,0 1 1,0-1-1,0 1 1,0-1-1,1 1 0,-1 0 1,1-1-8,-1 0-1,0 0 1,0 0 0,1 1 0,-1-1-1,0 0 1,1 0 0,-1 0 0,0 0 0,1 0-1,-1 0 1,0 0 0,1 0 0,-1 0-1,0 0 1,1 0 0,-1 0 0,0 0-1,1 0 1,-1 0 0,0 0 0,1 0 0,-1 0-1,0-1 1,1 1 0,-1 0 0,0 0-1,0 0 1,1 0 0,-1-1 0,0 1-1,0 0 1,1 0 0,-1-1 0,0 1-1,0 0 1,1-1 0,30-42 878,-17 19-1266,-1-1 0,-1 0 0,11-33-1,-4 12-146,111-216-480,-87 179 128,-42 80 933,1 0 1,-1 1-1,1-1 0,0 0 1,-1 1-1,1-1 0,0 1 1,1-1-1,-1 1 0,0 0 1,1 0-1,-1 0 0,1 0 1,-1 1-1,1-1 0,5-1 1,-8 2-30,1 1 1,0 0 0,0-1-1,0 1 1,0 0 0,0 0-1,0 0 1,0 0 0,0 0-1,-1 0 1,1 0 0,0 0-1,0 0 1,0 0 0,0 1-1,0-1 1,0 0 0,0 1-1,0-1 1,1 1-5,-1 1 1,0-1 0,0 0-1,0 0 1,0 0 0,0 1-1,0-1 1,0 1-1,0-1 1,1 2 0,6 20 164,0 0 1,-2 1 0,0-1-1,3 32 1,-6-36-42,0 4 171,-2 1 0,-2 40-1,0-21 144,1 88 401,-2-105-2102,1-24 1148,0 0-1,1-1 1,-1 1-1,0 0 1,0-1 0,-1 1-1,1-1 1,0 0-1,-2 2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4480,'0'-14'1664,"14"14"-1312,0 0-64,1 0 544,13 0-512,15 0 64,14 0-224,29 0 128,-15 14-192,-14 0-1024,14 1 512,-13-15-3744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115 171 3808,'-29'-14'1712,"17"14"-811,12 0-893,0 0-1,0 0 1,0 0 0,0 0-1,0 0 1,0 0 0,0 0 0,-1 0-1,1 0 1,0 0 0,0 0-1,0 0 1,0 0 0,0 0-1,0 0 1,0 0 0,0 0-1,0 0 1,0 0 0,0 0-1,-1 0 1,1 0 0,0 0-1,0 0 1,0 0 0,0 0-1,0 0 1,0 0 0,0 0-1,0 0 1,0 1 0,0-1-1,0 0 1,0 0 0,0 0-1,0 0 1,0 0 0,0 0-1,0 0 1,0 0 0,0 0-1,0 0 1,0 0 0,0 0-1,0 1 1,0-1 0,0 0-1,0 0 1,0 0 0,0 0-1,0 0 1,0 0 0,0 0-1,0 0 1,0 0 0,0 0-1,0 2 49,-1 0 0,1-1 0,0 1 0,-1-1-1,1 1 1,-1-1 0,0 1 0,1-1 0,-1 1 0,0-1-1,0 0 1,0 1 0,0-1 0,0 0 0,0 0-1,0 0 1,-2 2 0,-11 13 262,9-7-298,0 1 0,1-1 1,-4 13-1,2-5-74,3-12 25,1 1 1,0-1-1,0 1 0,0-1 1,1 1-1,0 0 1,0 0-1,0 0 1,1-1-1,0 1 0,0 0 1,1 0-1,1 8 1,7 12 625,-8-23-513,1 0 0,-1 0 1,1-1-1,0 1 0,-1 0 0,1-1 0,0 1 0,1-1 1,-1 0-1,0 0 0,1 0 0,-1 0 0,1 0 1,0 0-1,-1 0 0,1-1 0,6 3 0,-9-4-68,3 1 28,-1 0 0,1-1 1,0 1-1,-1-1 1,1 1-1,-1-1 0,1 0 1,0 0-1,-1 0 1,5-1-1,3 0 6,-6 1-64,-1 0-1,1 0 1,-1-1-1,1 0 1,-1 1-1,1-1 1,-1 0-1,0-1 0,0 1 1,6-4-1,-2 3-355,-1-2-317,-5-11 822,-1 11 23,1 1-238,-1 0-1,0 1 1,0-1 0,0 0 0,-1 1 0,1-1 0,-1 0-1,1 1 1,-1-1 0,0 0 0,0 1 0,0-1-1,0 1 1,-1 0 0,1-1 0,0 1 0,-3-2-1,-10-11-1625</inkml:trace>
  <inkml:trace contextRef="#ctx0" brushRef="#br0" timeOffset="0.5">129 0 4480,'-14'0'1664,"-1"14"-1312,15 1-64,-14 13 448,14 15-448,0 14 544,-14 0-512,14 15 224,0-15-320,0 0 128,0-29-192,-15 15 288,15-29-256,0 1 256,0-1-256,0 0-2144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15 4224,'14'-15'1568,"0"30"-1216,0 13-96,-14 1 832,15 42-640,13 15 1088,-13-1-864,-15 30 96,0-1-448,0 14 640,0-28-544,-29-14 320,0-15-448,-28 0 608,-28-14-480,-1 0-6400,29-14 3232,-29-14-1056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4480,'-28'-14'2304,"42"14"-1920,0 14-256,0 0 256,15 0-256,14-14 160,0 15-160,-1-15 224,1 0-224,14 0 320,-14 0-256,-14 0 96,-1 0-160,-28-15-1696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2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101 172 2496,'-24'83'784,"17"-52"-464,-3 28-181,8-23-42,0-20-24,-4-1 157,5-12-150,0-1 0,0 1 0,0 0 0,0 0 0,1 0 0,-1 0 0,1-1 0,0 1 0,0 5 0,0-2 45,-2 8 336,2-14-449,0 1 1,0-1 0,-1 1-1,1-1 1,0 1 0,-1-1-1,1 0 1,-1 1 0,1-1-1,-1 0 1,1 1 0,-1-1-1,1 0 1,-1 0 0,1 1-1,-1-1 1,1 0-1,-1 0 1,1 0 0,-1 0-1,1 0 1,-1 0 0,1 0-1,-1 0 1,1 0 0,-2 0-1,-24 0 52,26 0-64,0 0-1,0 0 1,0 0-1,0 0 0,0 0 1,0 0-1,0 0 0,0 0 1,-1 0-1,1 0 0,0 0 1,0 0-1,0 0 0,0 0 1,0 0-1,0 0 0,0 0 1,0 0-1,0 0 0,0 0 1,0 0-1,0 0 0,-1 0 1,1 0-1,0 0 0,0 0 1,0 0-1,0 0 0,0 1 1,0-1-1,0 0 1,0 0-1,0 0 0,0 0 1,0 0-1,0 0 0,0 0 1,0 0-1,0 0 0,0 0 1,0 0-1,0 0 0,0 0 1,0 1-1,0-1 0,0 0 1,0 0-1,0 0 0,0 0 1,0 0-1,0 0 0,0 0 1,0 0-1,0 0 0,0 0 1,0 1-1,0-1 13,0 1 0,0-1 0,0 1 0,1 0-1,-1-1 1,0 1 0,0 0 0,1-1 0,-1 1 0,0-1-1,1 1 1,-1-1 0,1 1 0,-1-1 0,1 1 0,-1-1 0,1 1-1,-1-1 1,1 0 0,-1 1 0,1-1 0,0 1 0,18 7 411,-4-2-303,-4-1-33,1 0-1,0-1 1,1 0 0,-1-1-1,0 0 1,27 2 0,-22-3-27,4 0-16,15 3 104,36 0 1,127-5 278,-184-1-373,0 0 1,0-1-1,18-4 1,-23 4-39,4 0 1,-12 3-14,0-1 0,0 0 0,0 0 0,0 0 0,0-1 0,0 1 0,-1 0 0,1-1 0,0 0 0,0 1 0,0-1 0,0 0 0,-1 0 0,1 0 0,0 0 0,-1 0 0,1 0 0,-1 0 0,1 0 0,-1-1 0,0 1 0,2-2 0,3-5 31,-3 4-17,-1 1 0,1-1 0,-1 0 0,1 0 0,-1 0 0,-1 0 0,3-7 0,1-27 21,0 10 36,2-55 1,-7-93-96,0 165-12,0 0 0,1 0 0,1 0 0,0 0 0,5-15 0,-6 23 86,-1-1-1,1 1 0,0 0 1,-1 0-1,0-1 0,0 1 1,0 0-1,0-5 0,-1-1 5,1 8-52,0 1-1,0-1 1,0 0-1,0 1 1,0-1-1,0 0 0,0 1 1,0-1-1,0 0 1,1 1-1,-1-1 1,0 0-1,0 1 1,1-1-1,-1 1 0,0-1 1,1 1-1,-1-1 1,1 1-1,-1-1 1,1 1-1,-1-1 1,1 1-1,-1-1 0,1 1 1,-1-1-1,1 1 1,-1 0-1,2-1 1,-10 4 203,1 13-32,6-12-169,-119 254 983,117-250-969,0-1 1,1 1-1,-1 0 0,2 0 1,-1 0-1,1 0 0,1 1 1,-1-1-1,1 0 0,2 12 1,-1-16 0,0 0 0,0 0 1,0 0-1,1 0 1,0-1-1,0 1 0,0 0 1,0-1-1,0 0 1,1 1-1,0-1 0,-1 0 1,1 0-1,4 2 0,-1 2 32,0-2-275,1 1-1,-1-1 1,1 0 0,0-1-1,0 0 1,0 0 0,15 5-1,9 6-956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17 1728,'0'0'560,"0"-3"-331,0-10 2710,-3 16-2529,-11 7-74,12-8-298,0-1-1,0 0 0,-1 0 0,1 1 0,0-1 0,0 1 1,1-1-1,-1 1 0,0 0 0,0 0 0,1 0 0,-3 4 0,-4 5 83,-55 85 696,46-69-527,-40 49-1,35-48-177,-147 190 924,144-186-805,-108 144 548,127-168-758,-2 3 47,-17 19 0,-16 8 216,29-13-159,11-23-121,0 1-1,0-1 0,0 1 1,0-1-1,0 0 0,-1 1 1,1-1-1,-1 0 1,0 0-1,1 0 0,-1 0 1,0 0-1,0 0 1,-4 2-1,-3-1-161,8-6-665,11-10-1660,7-4 442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7:5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0 786 3328,'2'0'63,"-1"0"-1,0 0 1,0 0 0,0 0 0,0 0 0,0 0-1,0 0 1,1 1 0,-1-1 0,0 0-1,0 1 1,0-1 0,0 1 0,0-1-1,0 1 1,0 0 0,0-1 0,-1 1-1,1 0 1,0 0 0,0 0 0,0 0 0,-1-1-1,1 1 1,1 2 0,2 6-101,-3-7 19,0 1-1,0-1 1,0 0-1,0 0 1,1 0-1,-1 0 1,1 0-1,3 3 1,61 76 605,-46-60-382,-4-5 74,19 16 1,-29-28-97,-1 0-1,1 0 1,0 0-1,0-1 1,0 0-1,0 0 1,13 3-1,-14-6-57,0 1 0,0-1 0,0 0 0,0 0 0,-1-1 0,1 0 0,0 1 0,0-1-1,0-1 1,-1 1 0,1-1 0,0 0 0,5-3 0,-9 4-115,38-14 570,-16 6-326,1-1 1,28-17-1,-35 14-138,0 0 1,17-18-1,-19 16-61,213-172 367,-21 20-122,-71 47 66,161-136-2122,-204 182-190,-8 15-2495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16 1472,'-12'-12'475,"12"12"-466,-1 0 0,1-1 0,0 1 0,-1 0 1,1-1-1,-1 1 0,1 0 0,-1 0 0,1 0 1,-1-1-1,1 1 0,-1 0 0,0 0 0,1 0 0,-1 0 1,1 0-1,-1 0 0,1 0 0,-1 0 0,1 0 1,-1 0-1,0 0 0,1 0 0,-1 1 0,0-1 1,1 0 1,0 0-13,0 0 1,0 0-1,0 0 0,0 0 0,0 0 0,-1 0 0,1 0 0,0 0 0,0 0 1,0 0-1,0 0 0,0 0 0,0 0 0,0 0 0,0 0 0,0 0 0,0 0 1,0 0-1,0 0 0,-1 0 0,1 0 0,0 0 0,0 0 0,0 0 0,0 0 1,0 0-1,0 0 0,0 0 0,0 0 0,0 0 0,0 1 0,0-1 1,0 0-1,0 0 0,0 0 0,0 0 0,0 0 0,0 0 0,-1 0 0,1 0 1,0 0-1,0 0 0,0 0 0,0 0 0,0 0 0,0 1 0,0-1 0,0 0 1,0 0-1,0 0 0,0 0 0,0 0 0,0 0 0,0 0 0,1 0 0,-1 0 1,0 2 18,-1 0 1,1 0 0,0 0-1,-1 0 1,1-1 0,-1 1 0,1 0-1,-1 0 1,0-1 0,-2 4 0,-8 20 379,8-19-333,-37 86 682,4-24-207,-2 20-198,4-24-125,-58 82 0,14-44 328,1 7-69,-98 98 698,127-154-832,31-34-242,-28 28 5,27-32-158,-1-1 0,0-1-1,-1-1 1,0-1 0,-36 15 0,25-12 134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1472,'72'0'997,"-68"1"-942,0-1 0,0 1 0,0-1 0,0 1 0,-1 0 0,1 0 0,0 1 0,0-1 1,-1 1-1,1 0 0,-1 0 0,1 0 0,5 6 0,-3-3 77,0 1 0,0 0 0,-1 0 1,0 0-1,0 1 0,4 7 0,3 10 75,0 1 1,-2-1-1,-1 2 0,0 0 0,-2 0 1,5 35-1,11 41 171,-6-28-218,2 30 32,5-11-96,7 76-101,-12-43 269,-12-69-101,-6-49-130,0 1 1,0 14 0,-1-1 9,0-20-156,0 0 0,0 1-1,0-1 1,0 0 0,-1 0 0,1 0 0,-1 0 0,1 0 0,-1 0 0,0 0-1,1 0 1,-1 0 0,0 0 0,0 0 0,-1 0 0,1 0 0,0 0 0,-3 1 0,-10 12-1194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72 2144,'-48'-12'699,"39"10"-187,23 2 506,105 0 1926,-99 0-2734,0 1 53,38-4 0,-40 0-199,9-1 35,39-1-1,28-3 155,-5 1-100,-86 7-98,22-1-277,-24 0 110,0 1 0,0 0 0,0-1 1,0 1-1,0 0 0,-1-1 0,1 1 0,0-1 0,0 0 0,0 1 0,-1-1 0,1 1 0,0-1 0,-1 0 0,1 0 0,-1 0 0,1 1 0,0-3 0,2-11-1354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1984,'0'-24'640,"0"19"1989,0 3-2058,0 1-532,0 1 0,0-1 0,1 0-1,-1 1 1,0-1 0,0 1 0,1-1 0,-1 0 0,0 1 0,1-1 0,-1 1 0,1-1 0,-1 1-1,1-1 1,-1 1 0,1-1 0,-1 1 0,1 0 0,0-1 0,-1 1 0,1 0 0,0-1-1,-1 1 1,1 0 0,-1 0 0,1 0 0,0 0 0,0-1 0,-1 1 0,1 0 0,0 0 0,0 1-1,37-2 680,-17 2-453,229-1 765,-223 1-931,53 9 1,-76-9-91,6 1 30,0-1 0,1 0 0,-1-1 0,10-1 1,12 0 260,-11 1-114,-20 0-181,-1 0-1,0 0 0,0 0 1,0 0-1,0 0 0,0 0 1,0 0-1,0 0 0,1 0 1,-1 0-1,0 0 1,0 0-1,0 0 0,0 0 1,0 0-1,0 0 0,1 0 1,-1 0-1,0 0 0,0 0 1,0 0-1,0 0 0,0 0 1,0 0-1,0 0 0,1 0 1,-1 0-1,0 0 0,0 0 1,0 0-1,0 0 0,0 0 1,0 0-1,0 0 0,0 1 1,1-1-1,-1 0 0,0 0 1,0 0-1,0 0 1,0 0-1,0 0 0,0 0 1,0 0-1,0 1 0,0-1 1,0 0-1,0 0 0,0 0 1,0 0-1,0 0 0,0 0 1,0 1-1,0 11 151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0 1056,'-50'17'485,"41"-14"-430,5-1 16,1-1-1,-1 1 0,0-1 0,1 0 0,-1 0 1,0-1-1,0 1 0,0-1 0,-3 0 1,4 0-16,1 0 1,0 0 0,-1 0-1,1 1 1,0-1 0,0 1 0,-1-1-1,1 1 1,0 0 0,0 0-1,0 0 1,0 0 0,0 0 0,0 0-1,-3 3 1,-19 11 354,7-6-183,6-5-121,1 1 0,0 0 0,1 1 0,-17 13 0,0 7 114,1 0 0,2 2-1,0 1 1,-33 57 0,-20 53 252,52-95-326,9-14-102,1 1-1,1 0 1,2 1-1,1 1 1,1 0-1,-7 53 0,10-46-83,-2 77 0,7-85 83,0-20-19,1 1-1,0-1 1,1 1 0,0-1-1,1 1 1,0-1 0,1 0 0,4 14-1,0-9 7,-4-7-209,1-1-1,0 1 1,7 11-1,3-5-278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16 215 896,'0'35'304,"0"-27"1301,-2-8-1199,1-1-384,1 1 1,-1 0-1,0 0 1,1 0 0,-1-1-1,0 1 1,1 0-1,-1-1 1,1 1-1,-1-1 1,1 1 0,-1-1-1,1 1 1,-1-1-1,1 1 1,-1-1 0,1 1-1,-1-1 1,1 0-1,0 1 1,-1-1 0,1 1-1,0-1 1,0 0-1,0 1 1,-1-1-1,1 0 1,0 0 0,0 1-1,0-1 1,0 0-1,0 0 1,0-36 696,1 18-679,-2 0-66,1 10 209,-1 0 0,1 0 1,1 0-1,2-17 0,-2 22-24,1 1-1,-1-1 1,1 1 0,-1-1-1,1 1 1,0-1 0,0 1-1,1 0 1,-1 0 0,1 0-1,3-3 1,36-13 545,-37 17-665,0 0 0,1 0 0,-1 0 0,0 1-1,7-1 1,3-1 48,6-7 238,31-4-213,-49 13-315,0 1 0,-1-1 0,1 1 0,0 0 0,0-1 0,-1 1 0,4 1 0,-2-1-722,-2 0-568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2656,'0'0'1184,"14"15"-1024,1-15 192,-1 0-224,14 0-32,1 0-64,0 0-1184,13-15 640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1888,'-11'11'613,"9"-7"-454,6 4-72,11 24 505,-2 1 1,-1 0 0,-1 1 0,-2 0 0,9 69 0,-15 129 580,-3-145-853,0-61-262,-2 0-1,0 0 1,-2 0-1,-1 0 0,-1 0 1,-1-1-1,-1 0 1,-18 38-1,0-19 67,14-27-72,7-6-46,-2-1-1,1-1 0,-1 1 1,-1-1-1,1 0 0,-2-1 1,1 0-1,-1 0 0,-13 8 1,6-7-485,0-1 0,-1 0 0,-1-2 0,-26 8 0,-2 0-934</inkml:trace>
  <inkml:trace contextRef="#ctx0" brushRef="#br0" timeOffset="1">856 343 2656,'0'-14'1184,"43"28"-1024,-28-14 128,-1 0-192,29 14 256,-15 1-224,15-1 32,0 0-96,-15-14-1728,1 14 896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3328,'15'0'1504,"70"0"-1312,-42-14 96,0 14-192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2720,'0'-13'891,"0"12"-885,0 1 0,-1 0 0,1 0 0,0 0 0,0 0 0,0 0 0,0 0 0,0 0 0,0 0 0,0 0 0,0 0 1,0-1-1,0 1 0,0 0 0,0 0 0,0 0 0,0 0 0,0 0 0,0 0 0,1 0 0,-1 0 0,0 0 0,0 0 1,0-1-1,0 1 0,0 0 0,0 0 0,0 0 0,0 0 0,0 0 0,0 0 0,0 0 0,0 0 0,0 0 0,0 0 0,0 0 1,1 0-1,-1 0 0,0 0 0,0 0 0,0 0 0,0 0 0,0 0 0,0 0 0,0 0 0,0 0 0,0 0 0,0 0 1,1 0-1,-1 0 0,0 0 0,0 0 0,0 0 0,0 0 0,0 0 0,0 0 0,22-1 990,-9 0-846,0 1-1,0 1 1,22 3 0,-24-1-107,11 2 20,-2-9-20,-5 0-22,-1 2 16,0 0 0,19 2 0,15-2 124,-34 0-84,-1-2-1,15-5 0,18-3 250,-11 10-95,-29 3-90,0-1 0,0-1 0,1 1 0,-1-1 0,8-2 0,-8 1 70,0-1-1,0-1 1,0 1-1,9-8 0,-5 4 82,-9 6-249,1 0-1,-1 0 0,0 0 0,1 0 1,-1-1-1,0 1 0,0 0 0,0-1 0,0 1 1,0-1-1,-1 1 0,2-3 0,5-7 316,0 7-180,-2 0 25,-4-10 237,-1 3-504,0 11 61,0 0 0,0 0-1,0 0 1,0 0 0,0 0-1,0 0 1,0 0-1,0 0 1,0 0 0,0 0-1,0-1 1,0 1 0,0 0-1,0 0 1,0 0-1,0 0 1,0 0 0,0 0-1,0 0 1,0 0 0,0 0-1,0 0 1,0-1 0,0 1-1,0 0 1,1 0-1,-1 0 1,0 0 0,0 0-1,0 0 1,0 0 0,0 0-1,0 0 1,0 0-1,0 0 1,0 0 0,0 0-1,0 0 1,0 0 0,1 0-1,-1 0 1,0 0 0,0-1-1,0 1 1,0 0-1,0 0 1,0 0 0,0 0-1,0 0 1,0 0 0,1 1-1,-1-1 1,0 0-1,0 0 1,0 0 0,0 0-1,4 0-84,-2-1-320,0 1 0,0 0 1,0 0-1,1 0 0,-1 1 1,0-1-1,0 1 0,0-1 1,2 1-1,-3 0 273,-1 0 0,1 0-1,-1 0 1,0-1 0,1 1 0,-1 0 0,0 0-1,0 0 1,0 0 0,0 0 0,0 0-1,0 0 1,0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3072,'27'-14'976,"-16"11"-587,35 3 1323,-43 1-1622,-1-1 0,1 1 0,-1 0 0,1 0 0,-1-1 0,1 2 0,-1-1 0,0 0 0,0 0 0,0 1 0,1-1 0,-1 1 0,-1 0 0,1-1 0,0 1 0,0 0 0,-1 0 0,1 0 0,-1 0 0,1 1 0,0 2 0,6 9 143,-1 0 0,6 20 0,-7-19-53,-3-5-65,0 0 0,0 0 0,-1 0 0,2 13 0,2 13 222,16 18 52,-11 6 38,4-26-239,-5-13-94,4 19 166,11 48-1,-12-41 6,-8-26-109,5 45 0,-6-38-94,7 23 55,-9-35-51,-2-11-34,1 1-1,0-1 1,0 0-1,2 5 1,19 28 165,-15-11-5,-5-21-131,-1 0 0,1 0-1,0 0 1,3 6 0,-4-9-38,0 0 1,0 0-1,-1 0 0,1 0 0,-1 0 0,0 1 0,0-1 0,0 0 1,0 0-1,-1 4 0,1-1-171,0-1-993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29 381 3328,'-23'12'1061,"22"-12"-1050,1 0 1,0 0-1,0 0 0,-1 0 0,1 0 1,0 0-1,0 0 0,-1 0 0,1 1 0,0-1 1,0 0-1,0 0 0,-1 0 0,1 0 1,0 0-1,0 1 0,0-1 0,0 0 1,-1 0-1,1 0 0,0 1 0,0-1 0,0 0 1,0 0-1,0 1 0,0-1 0,0 0 1,0 0-1,0 1 0,0-1 0,0 0 0,0 0 1,0 0-1,0 1 0,0-1 0,0 0 1,0 1-1,0 4 34,1 19 252,-1-22-281,0-1 0,0 0 0,1 0 1,-1 0-1,0 0 0,1 0 0,-1 0 1,1 0-1,0 0 0,-1 0 0,1 0 1,0 0-1,-1 0 0,1 0 0,0 0 1,0 0-1,0 0 0,0-1 0,1 2 0,0-1 40,0 0 0,0 0-1,0 0 1,0 1-1,0-1 1,-1 1-1,1-1 1,0 1 0,-1-1-1,3 4 1,3 3 74,-6-7-106,1 0 1,0 0 0,0-1-1,-1 1 1,1 0 0,0-1-1,0 1 1,0-1-1,0 0 1,0 1 0,0-1-1,0 0 1,0 0 0,0-1-1,0 1 1,2-1 0,2 1 9,-1-1-18,1 0 1,-1 0-1,0 0 0,1-1 0,-1 1 1,0-2-1,0 1 0,0 0 0,0-1 1,-1 0-1,1 0 0,5-5 0,5-2 56,-3 2-7,1-1 0,11-10 0,3-2 28,50-27 58,15-11-41,-71 41-93,0 0 0,-1-2 0,-1 0 0,0-1 0,21-34-1,-40 55-15,57-86-23,-55 83 12,1-1 1,-1 1-1,0-1 0,0 0 0,1-4 0,0-3-114,-3 22 131,0 0 127,0-2-18,0 0 0,0-1 0,-3 12-1,-21 92 227,23-107-348,0-1 1,1 1-1,-1-1 0,1 1 1,0 0-1,0-1 1,1 10-1,-1-13 12,0 0-1,1 0 1,-1 1 0,0-1 0,1 0-1,-1 0 1,1 0 0,0 1-1,-1-1 1,1 0 0,0 0 0,-1 0-1,1 0 1,0 0 0,0 0 0,0-1-1,0 1 1,0 0 0,0 0-1,0-1 1,0 1 0,0 0 0,1-1-1,-1 1 1,0-1 0,0 0-1,0 1 1,1-1 0,-1 0 0,0 0-1,1 0 1,1 0 0,6 0 7,-2 1-37,1-1 0,0-1-1,-1 0 1,9-1 0,-12 1-44,0-1 0,0 1 1,0-1-1,-1 0 0,1 0 0,0 0 0,-1-1 1,1 1-1,-1-1 0,5-5 0,-1 1 31,0-1 0,-1-1-1,0 1 1,0-1 0,-1 0-1,0 0 1,-1-1 0,0 0-1,3-10 1,-5 15 42,-2 4-7,1-1-1,0 1 1,-1 0-1,0 0 1,1 0 0,-1 0-1,1 0 1,-1-1 0,0 1-1,0 0 1,0 0 0,0-1-1,0 1 1,0 0 0,0 0-1,0 0 1,0-1 0,-1 1-1,1 0 1,0 0 0,-1 0-1,1-1 1,-1 1-1,1 0 1,-1 0 0,-1-1-1,2 1 4,0 1-1,0 0 1,0 0-1,0 0 0,0 0 1,0 0-1,0 0 0,0 0 1,-1 0-1,1 0 1,0-1-1,0 1 0,0 0 1,0 0-1,0 0 0,0 0 1,0 0-1,0 0 1,0 0-1,-1 0 0,1 0 1,0 0-1,0 0 0,0 0 1,0 0-1,0 0 1,0 0-1,0 0 0,0 0 1,-1 0-1,1 0 0,0 0 1,0 0-1,0 0 1,0 0-1,0 0 0,0 0 1,0 0-1,-1 0 0,1 0 1,0 0-1,0 0 1,0 0-1,0 0 0,0 0 1,0 0-1,0 1 0,0-1 1,0 0-1,0 0 1,0 0-1,-1 0 0,1 0 1,0 0-1,0 0 0,0 1 1,-2 1 46,0 1 0,0 0 0,1 0 0,-1 0 0,1 0 1,-1 1-1,1-1 0,0 0 0,-1 7 0,-8 22 250,7-26-226,1 0 0,0 1 0,0-1 0,0 1 0,-1 12 0,0-2 100,-1 4-39,2-11-216,0-1 1,0 1-1,1 14 0,0-5-59,0-11-382,1 0 0,0 0 0,1 0 0,2 13 0,9 7-973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3072,'-14'14'1376,"42"1"-1184,-13-1 1024,13 0-704,1-14 224,28 0-448,28 0-192,1 0-32,14 0 288,-14-14-192,13 14-224,-27-14 32,-15 14 0,14 0 32,-28 14-1632,-29-14 896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1728,'-14'4'213,"9"-2"-97,0-1-1,0 1 0,0 0 0,-8 4 0,2-1 224,1 1 1,-13 10-1,19-13-212,0 0-1,0 0 1,1 0-1,0 1 1,-1 0 0,1-1-1,1 1 1,-1 0 0,0 1-1,-1 3 1,-16 36 383,14-32-412,0 0 0,0 1 0,2 0 0,-1 0 0,-3 21 0,7-23-52,1 0-1,0 0 1,1-1-1,0 1 1,4 15-1,-1-6 18,-3-13-30,0 0 11,0-1 0,1 1 0,2 7 0,-3-11-33,0-1 1,0 1-1,1-1 0,-1 0 0,1 0 0,0 1 0,-1-1 0,1 0 0,0-1 0,5 5 0,9 5 58,22 20 65,-36-29-138,1 0 0,-1 0 1,0 0-1,1-1 0,-1 1 0,1-1 1,-1 0-1,1 0 0,0 0 0,-1 0 1,1 0-1,0-1 0,0 1 1,-1-1-1,1 1 0,0-1 0,0 0 1,0 0-1,5-1 0,6 0-263,2 1-47</inkml:trace>
  <inkml:trace contextRef="#ctx0" brushRef="#br0" timeOffset="1">184 214 1984,'-14'43'896,"14"14"-768,-14-28 480,14-1-352,0 15 960,-15 14-672,1-28-480,14-1-64,0 1-352,0-1 224,0-13-1632,0-1 960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3328,'14'-29'1504,"29"29"-1312,-15 0 800,15 0-576,0 0 64,0 0-320,14 0-160,-14 15-32,-1-15 160,-13 0-64,-1 0-160,1 0 32,-15 0-1312,1 0 768</inkml:trace>
  <inkml:trace contextRef="#ctx0" brushRef="#br0" timeOffset="1">129 157 2656,'-29'57'1184,"15"1"-1024,0-30 640,14 1-480,-29-1 128,29-14-256,-14 15 32,0 0-128,14-15-832,-14-14 384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4224,'-14'57'1920,"0"0"-1664,0-29 480,-1-13-448,-13 13 544,13 1-512,-13-1 64,14 1-224,-1-1-1152,1-13 544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757 113 2080,'0'-47'923,"-1"44"-892,1 1 0,0-1 0,0 1 1,-1-1-1,1 1 0,-1 0 1,0-1-1,0 1 0,0 0 1,0-1-1,0 1 0,0 0 1,0 0-1,-1 0 0,1 0 0,-1 0 1,0 0-1,0 1 0,1-1 1,-1 0-1,0 1 0,-3-2 1,-24-11 373,28 13-369,-1 1 0,0 0 0,0-1 0,0 1 0,1 0 0,-1 0 1,0 1-1,0-1 0,0 0 0,0 1 0,1-1 0,-1 1 0,0-1 0,1 1 0,-1 0 0,0-1 0,1 1 0,-1 0 1,1 0-1,-1 1 0,-1 0 0,-3 2 29,-4 3-15,0 0 1,1 1 0,-1 0-1,1 0 1,1 1 0,-14 18 0,-35 63 84,54-85-124,-108 209 239,61-79-159,50-135-91,0 0 0,-50 162 85,11 15 57,16-66 47,-17 100 311,23-111-200,10-66-113,-15 49-1,10-43 166,12-37-334,0-1 0,0 0 0,-1 0 0,1 0 0,-1 1 0,1-1 0,-1 0 0,0 0 0,0 0 0,0 0 0,0 0 0,0 0 0,0 0 0,-1-1 0,1 1 0,-1 0 0,1-1 0,-1 1 0,0-1 0,1 1 0,-1-1 0,0 0 0,-2 1 0,2 0-16,-1 0 0,1-1 0,0 1 0,-1-1-1,1 0 1,-1 0 0,0 0 0,1 0-1,-1 0 1,0-1 0,1 1 0,-1-1 0,0 1-1,-4-1 1,5 0-63,0 0 1,0-1-1,0 1 0,1 0 1,-1 0-1,0-1 0,0 0 0,0 1 1,1-1-1,-1 0 0,0 0 1,0 1-1,1-1 0,-1-1 1,1 1-1,-1 0 0,1 0 0,0-1 1,-1 1-1,1 0 0,-2-3 1,-4-5-386,-22-19-594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45 2976,'-3'-6'275,"1"2"-70,0-1 0,0 1 0,-1 0 1,-3-4-1,5 7-168,0 0-1,0 0 1,0 0-1,0 0 1,0 0-1,0 0 1,0 1-1,0-1 1,0 0-1,-1 1 1,1-1-1,0 1 1,-1 0-1,1-1 1,0 1-1,-1 0 1,1 0-1,-2 0 1,-17-1 350,16 0-320,0 1 0,-1-1 0,1 1 0,0 1 0,-1-1 1,1 0-1,0 1 0,0 0 0,0 0 0,-6 2 0,-8 9 93,1 0 0,0 1 0,-28 29 0,29-26-93,2 1-1,0 1 1,1 0 0,-17 31-1,10-10 37,-16 46-1,11-18 56,-19 80-1,20-28-18,-42 122 149,56-204-234,-40 137 137,15-88-106,25-56-57,-4 9-8,10-32-26,-1 0 0,-8 11-1,2-3-11,-6 14-109,16-24-46,-1-1 0,0 0 0,-1 0 0,1 0 0,-1 0 0,0 0 0,0-1 0,0 1 0,0-1 0,0 0 0,-1 0 0,0 0 0,-5 4 0,-3-5-1955,9-2 688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28 3232,'-24'-24'1035,"20"20"-763,1 6-123,-14 9 279,14-10-291,-1 1-1,0 0 0,1 1 0,-6 4 0,1 2 31,1 1 0,0 0 0,1 0 0,0 1 0,0 0 0,1 0 0,-5 16 0,10-26-159,-13 38 125,-17 81 1,-15 147-22,30-191-95,-25 147 56,29-138-47,-1 3 60,-41 158 0,15-125 84,31-94-111,-2-1 0,-1 0-1,-1 0 1,-26 43 0,-34 43 21,68-108-286,-1 1-1,1-1 1,-1 0 0,0 0 0,0 0-1,0 0 1,-1-1 0,1 0 0,-1 0 0,0 0-1,-7 3 1,-16 8-1255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4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2560,'0'0'832,"2"-3"-517,6-3-82,-7 6-218,-1 0 0,0 0-1,0 0 1,0 0 0,0 0 0,1 0 0,-1 0-1,0 0 1,0 0 0,0 0 0,1 0 0,-1 0-1,0 1 1,0-1 0,0 0 0,0 0 0,0 0-1,1 0 1,-1 0 0,0 0 0,0 1 0,0-1-1,0 0 1,0 0 0,0 0 0,0 0 0,0 0-1,1 1 1,-1-1 0,0 0 0,0 0 0,0 0-1,0 1 1,0-1 0,0 0 0,0 0 0,0 0-1,0 0 1,0 1 0,0-1 0,0 0 0,0 0 0,0 0-1,0 1 1,-1-1 0,1 0 0,0 0 0,3 5 598,0-1-437,0 0-1,-1 0 1,1 0 0,-1 0 0,1 0-1,-1 1 1,0-1 0,-1 1 0,1-1-1,-1 1 1,0 0 0,1 8 0,0-2 34,0 0 1,7 16 0,12 42 335,-14-42-102,14 33 1,-19-54-348,0 0-1,1-1 1,0 1 0,1-1 0,-1 0 0,1 1 0,0-2 0,0 1 0,0 0 0,1-1-1,5 4 1,-8-7-50,0 0-1,-1 0 1,1 0-1,0-1 1,-1 1-1,1-1 0,0 1 1,0-1-1,-1 0 1,1 0-1,0 0 1,0 0-1,-1 0 1,1 0-1,0 0 0,0 0 1,0-1-1,-1 1 1,1-1-1,0 1 1,-1-1-1,1 0 1,1-1-1,16-19 253,36-24-49,1-20 24,-24 25-457,19-22-1290,12-14-4009,-22 33 2656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387 215 2080,'0'0'667,"0"-3"-411,0-6 42,0 6 1196,0 1-801,0-22 139,0 24-828,0 0 0,0 0 0,0 0 0,0 0 0,0 0 0,0-1 0,0 1 0,0 0 0,0 0 0,0 0 0,0 0 0,0 0 0,0 0 0,0 0 1,0-1-1,0 1 0,-1 0 0,1 0 0,0 0 0,0 0 0,0 0 0,0 0 0,0 0 0,0 0 0,0 0 0,0 0 0,-1-1 0,1 1 0,0 0 0,0 0 0,0 0 0,0 0 0,0 0 0,0 0 1,0 0-1,-1 0 0,1 0 0,0 0 0,0 0 0,0 0 0,0 0 0,0 0 0,0 0 0,-1 0 0,1 0 0,0 0 0,0 0 0,0 0 0,0 1 0,0-1 0,0 0 0,0 0 0,-1 0 0,-18-2 188,10-8-74,7 9-109,0 1 0,0-1 1,0 1-1,0-1 0,0 1 1,0 0-1,0 0 0,-1 0 1,1 0-1,-2 0 0,-16 1 123,0 0 52,1 1-1,-1 1 0,1 0 0,0 2 0,-32 12 0,26-5 153,-47 30 0,66-38-322,1 0 1,-1 0-1,1 1 1,1 0-1,-1 0 0,1 0 1,0 0-1,0 0 0,-6 11 1,9-13-13,-1 1 1,0-1-1,1 1 1,0 0-1,0-1 1,0 1-1,0 0 1,1 0 0,0 0-1,-1 0 1,1-1-1,1 1 1,-1 0-1,0 0 1,1 0-1,1 4 1,-2-7 1,1 0 0,-1 0 0,1 0-1,-1 0 1,1 0 0,0 0 0,-1 0 0,1-1 0,0 1 0,-1 0 0,1 0 0,0-1 0,0 1 0,0-1 0,0 1 0,0 0 0,-1-1 0,1 0-1,0 1 1,0-1 0,0 0 0,2 1 0,25 0 31,-20-1-22,4-1-149,0 0-1,0-1 0,0 0 0,0-1 1,0 0-1,0-1 0,-1 0 1,1-1-1,-1 0 0,11-8 0,1 1-736,29-11-1,-27 13 563,-19 7 249,0-1 0,0 0 1,0 0-1,-1-1 0,1 1 1,-1-1-1,0 0 0,-1 0 1,1-1-1,-1 0 0,6-10 1,10-12 188,-15 22-105,0-1 1,-1 0 0,0 1 0,0-1-1,0-1 1,-1 1 0,0 0 0,-1-1 0,0 0-1,2-12 1,11-48 207,-14 62-11,0 0 1,-1 0 0,0-10 0,0 9 42,0 5 228,0 18 225,-1-6-636,0 0 0,0-1 0,-5 16 0,-2 7-16,5-15-22,0-8-8,1 0-1,1 0 0,-1 16 0,2 42 16,-1-65-58,1 1 0,1 0-1,-1 0 1,0 0-1,1 0 1,-1 0-1,1 0 1,0 0-1,0-1 1,2 5-1,1 3-82,-3-9 62,-1 0-1,0 0 1,1 0-1,-1 0 0,0 0 1,1-1-1,-1 1 0,1 0 1,0 0-1,-1 0 1,1 0-1,0-1 0,-1 1 1,1 0-1,0 0 0,0-1 1,-1 1-1,3 0 1,-2 0-34,1-1-1,0 0 1,0 0 0,0 1 0,-1-1 0,1 0 0,0 0 0,2-1 0,11 0-1085,-14 1 1050,1 0-1,0 0 1,0 0-1,-1-1 1,1 1-1,0-1 1,0 1-1,-1-1 1,1 0-1,-1 1 0,1-1 1,-1 0-1,1 0 1,-1 0-1,1 0 1,-1-1-1,2-1 1,9-6-544,17-1-268,-13 0 628,0-1 0,-1 0 0,21-21 0,-32 28 353,1 0 1,-1 0-1,1 1 0,0-1 0,0 1 0,6-3 0,-9 5-35,9-3 993,-8 6-107,-7 9 320,1-5-1057,-2 13 285,3-12-359,0-1-1,0 1 0,-4 8 0,3-7-34,0-1-1,1 1 0,0-1 0,0 1 0,1 0 0,0-1 0,0 1 0,1 0 0,1 12 1,-1-9-64,0-10 0,0 0-1,0-1 1,0 1 0,0 0 0,0-1 0,1 1 0,-1 0 0,0-1-1,0 1 1,1-1 0,-1 1 0,0 0 0,1-1 0,-1 1-1,0-1 1,1 1 0,-1-1 0,1 1 0,-1-1 0,1 1 0,-1-1-1,1 0 1,0 1 0,-1-1 0,1 1 0,-1-1 0,1 0-1,0 0 1,-1 0 0,1 1 0,0-1 0,-1 0 0,1 0 0,0 0-1,-1 0 1,1 0 0,0 0 0,-1 0 0,1 0 0,0 0-1,-1 0 1,1-1 0,0 1 0,-1 0 0,1 0 0,0-1 0,-1 1-1,1 0 1,-1-1 0,1 1 0,0-1 0,6-11 134,12-4-48,-11-2 6,-7 14-84,0 0 0,1 1 0,0-1 0,3-6 0,12-14-34,7 5-11,-5-3-4,-17 18 86,1 0-1,0 0 0,0 1 1,0-1-1,0 1 1,1 0-1,-1 0 0,1 0 1,0 1-1,0-1 1,0 1-1,0 0 0,6-3 1,17 1 286,-13-2-189,-11 5-127,-1 0-1,1 0 0,0 0 0,1 0 1,-1 1-1,0-1 0,4 1 1,-5 0-28,0 0-1,0-1 1,-1 1 0,1 0 0,0 0 0,0-1 0,-1 1 0,1-1 0,0 0 0,-1 1-1,1-1 1,2-2 0,-3 2-83,1 0 0,-1 1 1,0-1-1,0 0 0,1 1 0,-1-1 0,1 1 0,-1-1 0,1 1 0,-1 0 0,0 0 0,4-1 0,6 1-3401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4224,'-27'-13'1365,"22"10"571,7 3-1243,47-1 1323,-15 0-1219,64 6 1,-71-1-616,-6 0 31,43 1 0,116-5 816,-164 1-891,-8-1-132,0 0 1,0 0 0,0-1-1,9-1 1,65-26-5559,-76 27 5068,0 0-1,0 1 0,9 0 1,-15 0 481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14 314 4736,'-14'0'3104,"28"0"-2848,1-14-96,13 14-96</inkml:trace>
  <inkml:trace contextRef="#ctx0" brushRef="#br0" timeOffset="1">442 29 3648,'-14'-29'1856,"0"58"704,0-1-1600,-1 15-576,1 0-192,14 0-96,-14-15-512,14 1 224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3392,'0'-6'590,"1"-10"534,-1 16-1101,1-1 0,-1 1 0,0-1 0,1 1 0,-1-1 0,0 1 0,1 0 0,-1-1 0,1 1 0,-1 0 0,1-1 0,-1 1 1,1 0-1,-1 0 0,1-1 0,-1 1 0,1 0 0,-1 0 0,1 0 0,-1 0 0,1 0 0,-1 0 0,1 0 0,-1 0 0,1 0 0,0 0 0,8-1 225,0 1 0,0-2 1,11-2-1,7-1-116,-4 3-54,37 1 0,-29 2-26,150 15 273,-173-14-338,-1 0-1,1 0 0,12 5 0,11 4-299,-20-9 199,-9-2 67,-1 0-1,1 0 0,-1 0 1,1 1-1,-1-1 0,0 0 1,1 1-1,-1-1 0,0 1 1,1-1-1,-1 1 0,0 0 1,0-1-1,1 1 0,-1 0 1,0 0-1,0 0 0,0 0 1,0 0-1,0 0 0,1 2 1,-2-3 21,0 0 0,1 1 0,-1-1 0,0 1 0,0-1 0,0 1 0,0-1 1,0 1-1,0-1 0,0 0 0,0 1 0,0-1 0,0 1 0,0-1 0,0 1 0,0-1 0,0 1 1,0-1-1,0 0 0,-1 1 0,1-1 0,0 1 0,0-1 0,0 0 0,-1 1 0,1-1 0,0 1 0,-1-1 1,-14 9-378,9-7 369,1-1-1,-1 1 1,0-1 0,1-1-1,-7 1 1,-7-1 81,6-1 21,-1 1 0,1 1 0,-21 3 0,30-3-75,1 0-1,-1 0 1,0 1 0,1-1-1,-1 1 1,1-1 0,-1 1-1,1 0 1,0 0-1,0 1 1,0-1 0,0 1-1,0 0 1,0-1 0,1 1-1,-1 0 1,-1 4 0,1-2 38,1 1 1,-1-1-1,1 0 1,1 1-1,-1-1 1,1 1-1,0 0 1,0 5-1,0 50 200,1-36-169,0-10-38,-1 16 26,2 0 0,1 0 0,10 49 0,-5-50-51,13 67 292,-18-85-139,-1 1 1,-1 0-1,1 0 1,-2 0-1,-3 19 1,3-28-106,0 0-1,0 0 1,-1 0 0,0 0 0,1 0 0,-1-1-1,-1 1 1,1-1 0,-1 1 0,1-1 0,-1 0-1,0 0 1,0 0 0,0-1 0,-1 1 0,1-1-1,0 1 1,-1-1 0,0 0 0,0 0-1,1-1 1,-1 1 0,0-1 0,0 0 0,0 0-1,-1 0 1,1-1 0,0 1 0,0-1 0,-5 0-1,-6 1 9,10-1-41,-1 1 0,1-1 0,0 0 0,-1-1 0,1 1 0,-1-1 1,1 0-1,-9-3 0,10 2-12,-1-1 1,1 1-1,0-1 1,0 0-1,0 0 1,1 0-1,-1-1 1,1 0-1,-1 1 1,1-1-1,-4-7 1,-2-4-127,1 0 0,-7-17 0,9 17-462,1-1-1,0 1 0,1-1 1,1 0-1,-2-20 1,2-24-1345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3552,'-29'0'1632,"44"0"-896,-15 15-544,14-15 352,14 14-320,29 0 32,-14-14-160,29 14 96,-1-14-128,0 15-320,-14-15 160,0 0-2720,15 14 1536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2560,'-14'0'1152,"-29"14"-992,15 0 896,-1 1-608,-28 28 480,0 14-576,-14 28 128,-1 1-320,15 14 128,14 0-160,1-1-192,27-13 0,1 0 160,14-29-32,0-14-32,14-1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43 200 2400,'-12'12'779,"12"-12"-768,-1 0 1,1 0-1,0 0 1,0 1-1,0-1 0,-1 0 1,1 0-1,0 1 1,0-1-1,0 0 1,0 0-1,0 1 1,0-1-1,0 0 1,-1 1-1,1-1 1,0 0-1,0 0 1,0 1-1,0-1 1,0 0-1,0 1 1,0-1-1,0 0 1,1 1-1,-1 9 42,0 1 311,0-1 0,0 1 0,-3 13 1,2-18-308,-2 5 4,0 0 0,1-1 0,1 1 0,-1 12 0,2 50 370,0-41-433,0-25 302,0-10 336,1-22-435,0 11-209,0 0 0,-2 0 0,1 0 0,-4-14-1,-1 16 30,4 11-14,0-1 1,1 1-1,-1-1 0,0 1 1,1-1-1,-1 0 0,1 1 1,-1-1-1,1 0 0,0 0 1,0 1-1,0-1 0,0 0 1,0 0-1,0 1 0,0-1 1,0 0-1,1-1 0,9-21 287,-9 22-268,-1 0 0,1 0 0,0 1 1,0-1-1,0 0 0,0 1 0,1-1 1,-1 0-1,0 1 0,1 0 0,-1-1 1,1 1-1,-1 0 0,1 0 0,0 0 1,0 0-1,-1 0 0,1 0 0,0 0 0,0 0 1,0 1-1,0-1 0,3 1 0,5-2 48,0 1 0,0 1 0,17 1-1,-3 0 101,-17-2-374,0 0 0,1 0 0,-1-1 0,14-4-1,-19 5 93,15-1-681</inkml:trace>
  <inkml:trace contextRef="#ctx0" brushRef="#br0" timeOffset="1">157 0 3808,'-14'0'1728,"28"0"-1504,-14 14-32,14 1-160,0-1 896,1 0-512,-1 0-512,0 1 32,-14-1-128,15 0 128,-1-14-2912,14 14 1632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3232,'0'0'1472,"0"57"-1280,-14-43 736,14 15-544,0-1-352,0 15-64,14-14-576,-14-1 320</inkml:trace>
  <inkml:trace contextRef="#ctx0" brushRef="#br0" timeOffset="1">371 1 3328,'14'0'1504,"15"43"-1312,-15 0 1504,0-1-960,-14 15 640,15 15-832,-30-1-160,15 1-224,-14-1 384,0 0-320,-15 1-384,1-1 96,-29-14-3264,14-14 1824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2656,'-24'-12'837,"19"9"1424,31 3-1045,-21 3-1008,-3-2-181,-1 0 0,1 1-1,0-1 1,-1 0-1,1 0 1,0 0-1,0-1 1,0 1-1,0 0 1,0-1 0,0 1-1,0-1 1,2 1-1,34-1 363,-18 0-248,-4 0 7,25 5 0,6 2-18,102-4 181,-79-4-211,212-6 376,24 0-77,255-6 130,-435 9-450,93-5 38,297 5 152,-297 5 1094,-211-2-1331,-16 5-757,0-1-588,1 0 1,0-1 0,-13 3-1,19-4 1107,-28 11-2690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2912,'0'12'923,"0"-10"-550,-12-2 960,12 0-1310,0 0 1,0 0-1,0 0 0,-1 0 1,1 0-1,0 0 0,0 0 1,0 0-1,-1 0 0,1 1 1,0-1-1,0 0 0,0 0 1,0 0-1,-1 0 0,1 0 0,0 0 1,0 1-1,0-1 0,0 0 1,0 0-1,-1 0 0,1 0 1,0 1-1,0-1 0,0 0 1,0 0-1,0 0 0,0 0 1,0 1-1,0-1 0,0 0 1,0 0-1,0 1 0,-2 3 180,-1 1 95,1 0-1,0 0 1,1 0 0,-1 0 0,-1 11-1,-37 174 1373,11-35-1158,24-128-303,1 0 1,-1 47 0,4-55-113,0-1 1,-5 20-1,4-24-59,-2 26 0,6-19 15,10 5-15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29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3488,'0'0'1115,"0"2"-673,0 107 2729,0 146-1329,0-254-1831,0-1-1,0 0 1,0 0-1,0 1 1,0-1-1,0 0 1,0 1-1,0-1 1,0 0-1,0 1 0,0-1 1,0 0-1,0 0 1,-1 1-1,1-1 1,0 0-1,0 0 1,0 1-1,0-1 1,0 0-1,-1 0 1,1 1-1,0-1 0,0 0 1,-1 0-1,-8 10 166,8-10-167,1 1-1,0-1 0,-1 0 0,1 1 0,-1-1 1,1 0-1,-1 0 0,1 1 0,-1-1 0,1 0 1,-1 0-1,1 0 0,-1 0 0,0 0 0,1 1 1,-1-1-1,1 0 0,-1 0 0,1-1 0,-1 1 1,1 0-1,-1 0 0,1 0 0,-1 0 1,0-1-1,1 1 8,-1 0-3,1-1 0,-1 0 0,1 1-1,0-1 1,0 0 0,-1 1 0,1-1 0,0 0 0,0 1 0,0-1 0,0 0 0,0 0 0,0 1 0,0-1 0,0 0 0,0 1 0,0-3 0,0 3 4,0-29 28,-1 11-83,1 1 0,4-21 0,-1 8 24,-1 11-55,0 0 1,1 1-1,1 0 0,10-28 1,-6 33 12,0 0 1,1 0 0,13-14-1,-2 3 112,-14 15 18,-3 5-17,0 0-1,0 0 0,0 0 1,6-4-1,-7 6-51,0 1 0,0 0 0,0 0 0,-1 0 0,1 0 0,1 0 0,-1 1 1,0-1-1,0 1 0,0-1 0,0 1 0,0 0 0,4 0 0,-4 0-7,-1 0 1,1-1-1,0 1 1,-1 0-1,1-1 1,-1 1-1,1-1 1,-1 1-1,1-1 1,-1 0-1,1 1 1,1-2-1,-2 1 5,0 0-1,1 0 0,-1 0 1,1 1-1,-1-1 0,1 0 1,-1 1-1,1 0 0,-1-1 1,1 1-1,0 0 0,1 0 1,11 0-46,1 0 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4480,'-14'0'2016,"28"14"-1728,0-14 1760,15 0-1184,-1 0-512,1 0-224,-1 15-64,15-15-2048,-29 0 1088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198 115 3648,'0'-7'636,"0"4"-117,1 4-108,-1-1-371,0 1 0,0-1 0,1 1 0,-1-1 0,0 1 0,1 0-1,-1-1 1,1 0 0,-1 1 0,0-1 0,1 1 0,-1-1-1,1 1 1,-1-1 0,1 0 0,-1 1 0,1-1 0,0 0 0,-1 0-1,1 1 1,-1-1 0,1 0 0,0 0 0,-1 0 0,2 0-1,-2 0-30,0 0 0,0 0-1,0 0 1,0 0-1,0 0 1,0 0-1,1 0 1,-1 0-1,0 0 1,0 0-1,0 0 1,0 0-1,0 0 1,0 0-1,0 0 1,0 0-1,0 0 1,0 0-1,1 0 1,-1 0-1,0 0 1,0 0-1,0 0 1,0 0-1,0 0 1,0 0-1,0 0 1,0 0-1,0 0 1,0 0-1,0 0 1,0 0-1,1 0 1,-1 0-1,0-1 1,0 1 0,0 0-1,0 0 1,0 0-1,0 0 1,0 0-1,0 0 1,0 0-1,0 0 1,0 0-1,0 0 1,0-1-1,0 1 1,0 0-1,0 0 1,0 0-1,0 0 1,0 0-1,0 0 1,0 0-1,0-1 1,-1 0 93,1 0 0,0 0 1,0 0-1,0 0 0,0 0 1,0 0-1,0 0 0,0-1 0,0 1 1,1-1-1,0 2-18,0-1 1,0 1-1,0 0 1,0 0-1,0 0 0,0 0 1,1 0-1,-1 0 0,0 0 1,1 1-1,1-1 1132,-3-3-859,0 0-275,-1 0 133,-3 4-157,-5-7-50,9 6-1,-1-1 0,1 1 1,-1 0-1,1-1 0,-1 1 0,1 0 1,-1-1-1,1 1 0,-1 0 0,0 0 0,1 0 1,-1-1-1,0 1 0,1 0 0,-1 0 0,1 0 1,-1 0-1,0 0 0,1 0 0,-1 0 1,0 0-1,1 0 0,-1 1 0,1-1 0,-2 0 1,2 0 7,-17 0 234,15 0-235,-1-1 1,1 1-1,-1 0 0,1 0 1,-1 0-1,1 0 1,0 1-1,-1-1 1,1 1-1,-1-1 1,1 1-1,0 0 0,-1 0 1,1 0-1,0 0 1,0 1-1,0-1 1,0 0-1,0 1 1,0-1-1,0 1 1,-2 3-1,-15 7 146,14-10-94,1 0 0,0 1 0,0-1 1,-6 7-1,-70 70 680,80-79-748,-1 1 0,1-1 0,0 1 0,-1 0 1,1-1-1,0 1 0,-1 0 0,1-1 0,0 1 0,0 0 0,-1-1 0,1 1 0,0 0 0,0-1 0,0 1 0,0 0 0,0-1 0,0 1 0,0 0 0,0 0 0,1-1 0,-1 1 0,0 0 0,1 2 12,-2-2 6,1 1 0,0-1 0,0 1 1,0-1-1,0 1 0,0-1 0,0 1 0,1-1 0,-1 1 1,0-1-1,1 0 0,-1 1 0,1-1 0,-1 1 0,1-1 1,0 0-1,-1 0 0,1 1 0,1 0 0,1-1 20,-1 0 0,0 0 0,1-1 0,-1 1 0,1-1 0,-1 0 1,0 0-1,1 1 0,-1-2 0,5 1 0,6 0 87,21 1-25,-19 0-30,0-1 0,0 0-1,0-1 1,20-3 0,-18-1-8,-10 3-37,0 0 0,0 0 0,0 1 1,11-1-1,-15 2-20,0 0 1,0 0-1,1 0 1,-1-1-1,0 0 1,0 1-1,0-1 1,1 0-1,-1-1 1,0 1-1,3-3 1,-1 2 13,-4 1-8,0 1 1,1-1 0,-1 1 0,0-1 0,0 1-1,0-1 1,0 1 0,0-1 0,0 0 0,0 0 0,0 0-1,0 1 1,-1-1 0,2-1 0,7-9 109,2-3-71,-6 1-85,2 8 18,-7 5 22,1-1 0,-1 1 1,1 0-1,-1 0 0,1-1 0,-1 1 0,0 0 0,1-1 0,-1 1 0,0 0 0,1-1 0,-1 1 0,0-1 0,1 1 1,-1-1-1,0 1 0,0-1 0,1 1 0,-1-1 0,0 1 0,0-1 0,0 1 0,0-1 0,0 1 0,0-1 0,0 1 0,0-1 1,0 1-1,0-1 0,0 1 0,0-2 0,0-44 141,-3 40-91,-1 3-41,2 0-27,0 1 1,0 0 0,0-1 0,0 1-1,-1 1 1,1-1 0,0 0-1,-1 0 1,0 1 0,1 0 0,-1-1-1,0 1 1,0 0 0,-3-1 0,1 0-61,4 1 73,0 0 1,0 0 0,0 0 1,-1-1-1,1 1 0,0 0 1,-1 1-1,1-1 0,-1 0 1,1 0-1,-1 1 0,1-1 0,-1 1 1,1-1-1,-1 1 0,0-1 1,1 1-1,-1 0 0,0 0 1,-2 0-1,-40 0 262,44 0-266,0 0 0,0 0 1,0 0-1,0 0 0,0 0 0,0 0 0,0 0 0,0 0 0,0 0 1,-1 0-1,1 0 0,0 0 0,0 0 0,0 0 0,0 0 0,0 0 1,0 0-1,0 0 0,0 0 0,0 0 0,-1 0 0,1 0 0,0 0 0,0 0 1,0 0-1,0 0 0,0 0 0,0 0 0,0 0 0,0 0 0,0 0 1,0-1-1,0 1 0,0 0 0,0 0 0,0 0 0,0 0 0,0 0 0,-1 0 1,1 0-1,0 0 0,0 0 0,0 0 0,0 0 0,0-1 0,0 1 1,0 0-1,0 0 0,0 0 0,0 0 0,0 0 0,0 0 0,0 0 1,0 0-1,1 0 0,-1-1 0,0 0-135,0 1 0,0-1 0,0 0 0,1 0 0,-1 0-1,0 0 1,1 1 0,-1-1 0,0 0 0,1 0 0,-1 1 0,1-1 0,0 0 0,-1 1 0,1-1 0,-1 0 0,1 1 0,0-1 0,0 1-1,-1-1 1,1 1 0,0-1 0,0 1 0,1-1 0,19-14-4646,9-15 1421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4384,'-14'14'2016,"57"-14"-1760,-29 0 64,0 0-224,15 0 192,14-14-192,-1 0-864,15-1 384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15 172 2144,'-12'12'699,"12"-12"-691,-1 0 0,1 1 0,0-1 0,0 0 0,0 0 0,0 0 0,0 1 0,-1-1 0,1 0 0,0 1 0,0-1 0,0 0 1,0 0-1,0 1 0,0-1 0,0 0 0,0 0 0,0 1 0,0-1 0,0 0 0,0 1 0,0-1 0,0 0 0,0 0 0,0 1 1,0-1-1,0 0 0,1 1 0,-1-1 0,0 0 0,0 0 0,0 1 0,0-1 0,1 0 0,3 20 356,-1-1 0,0 1-1,-2 0 1,0 25 0,-1-27-206,-1-4-22,1 0-1,3 21 1,3-14 3,-5-15-9,1-1 0,-1 1 0,0 0 0,0 9 0,-1 54 1198,0-69-1324,0 0 0,0 0 0,0 0 0,0 0 0,0 0-1,0 0 1,0 0 0,0 0 0,0 0 0,0 0 0,0 0-1,-1 0 1,1 0 0,0 0 0,0 0 0,0 0-1,0 0 1,0 0 0,0 0 0,0 0 0,0 0 0,0 0-1,0 0 1,0 0 0,0 0 0,0 0 0,0 0 0,0 0-1,-1 0 1,1 0 0,0 0 0,0 0 0,0 0 0,0 0-1,0 0 1,0 0 0,0 0 0,0 0 0,0 0-1,0 0 1,0 0 0,0 0 0,0 0 0,0 0 0,0 0-1,-6-5 189,4 4-154,1 0 0,-1-1 1,1 1-1,-1-1 0,1 1 0,0-1 0,-1 1 0,1-1 0,0 0 0,0 0 0,0 0 0,0 0 1,0 0-1,1 1 0,-1-2 0,1 1 0,-1 0 0,1 0 0,0 0 0,-1-3 0,1-50 341,1 50-310,0 0 0,0-1 0,0 1-1,0-1 1,1 1 0,0 0 0,3-8 0,8-20 255,-11 21-233,-2 10-100,1 0 0,-1 0 0,1 0 0,-1 0 0,1 0 0,0 0 0,-1 0 0,1 0 0,0 0 1,0 0-1,1 0 0,-1 1 0,0-1 0,2-2 0,13-12-81,-8 8-123,0-1-1,0 2 1,1-1-1,0 1 1,19-11-1,-11 6-3033,9-2 900</inkml:trace>
  <inkml:trace contextRef="#ctx0" brushRef="#br0" timeOffset="1">115 1 3968,'0'14'2656,"14"-14"-2432,0 0 128,0 0-224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44 243 4800,'-29'0'2176,"29"28"-1888,-14-13 704,14 13-608,0-14 64,0 15-288,0-15-672,14 1 288,-14 13-3392,14-14 2016</inkml:trace>
  <inkml:trace contextRef="#ctx0" brushRef="#br0" timeOffset="1">272 0 4480,'14'15'2016,"-28"70"-1728,0-42 1440,14 14-992,-15 14 544,15 15-736,-14 0-384,0-1-128,14 1 256,0-15-192,-14 1-416,14-30 128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81 3648,'-33'0'1643,"14"0"-1206,18 0-400,1 0 0,0 0 1,0 0-1,-1 0 0,1 0 0,0 1 1,0-1-1,0 0 0,-1 0 0,1 0 1,0 0-1,0 0 0,0 0 0,-1 0 1,1 0-1,0 0 0,0 1 0,0-1 1,0 0-1,0 0 0,-1 0 0,1 0 1,0 1-1,0-1 0,0 0 0,0 0 1,0 0-1,0 0 0,0 1 0,-1-1 1,1 0-1,0 0 0,0 1 0,0-1 1,0 0-1,0 0 0,0 0 0,0 1 1,0-1-1,0 0 0,0 0 0,0 0 1,0 1-1,1-1 0,-1 0 0,2 8 202,0-6-170,-1 0 1,1 1-1,-1-1 1,1 0-1,0 0 1,0 0-1,0 0 1,0 0-1,0-1 1,1 1 0,2 1-1,28 11 101,-25-11-134,16 7-6,1-2 1,1-1-1,-1-1 1,1-2-1,0 0 1,50 0-1,44-11 64,-12 0 36,-96 7-103,-1 0 1,0 0-1,1-2 1,-1 1-1,0-1 1,21-7-1,-1-3 197,-18 9-149,-6 1 10,-10-10-11,3 10-68,-2-5 8,1 5-10,1 0-1,-1 0 0,1 1 1,-1-1-1,0 0 1,1 1-1,-1-1 1,0 1-1,0-1 1,0 1-1,0-1 1,0 1-1,-1 0 1,1-1-1,0 1 1,-1 0-1,1 0 1,-1 0-1,1 0 1,-1 0-1,1 0 1,-1 1-1,0-1 1,-2-1-1,-34-13 38,7 2 13,-55-16 1,56 21-74,20 4 7,0 1 1,0 0 0,-1 1 0,-18-1 0,20 3 13,0 1 0,0 1 0,0 0-1,1 0 1,-1 1 0,-12 5 0,5-1 51,0 1-1,-16 11 1,27-15-43,0 0 0,1 0 0,-1 1 0,1-1 1,0 1-1,0 0 0,0 0 0,1 1 0,0-1 0,0 1 1,0-1-1,1 1 0,0 0 0,0 0 0,-2 9 0,2-6-2,-2 7-16,0 1-1,1 0 1,2 0-1,-1 0 1,2 0-1,0 0 1,1 1-1,1-1 1,6 27-1,-5-32 10,0-1 0,1 1 1,0-1-1,1 0 0,0-1 0,1 1 0,9 13 1,-10-16 6,1-2 0,0 1 1,1 0-1,-1-1 0,1 0 1,0-1-1,1 0 0,-1 0 1,1 0-1,11 4 0,-3-3-6,0 0-1,0-1 1,1-1-1,-1-1 1,22 2-1,87-2-1327,-83-4 238,12 1 123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5216,'-28'-29'2368,"42"44"-2048,-14-1 32,14-14-256,0 0 256,15 14-224,-1-14-32,15 0-64,0-14 96,0 14-64,0-14-2208,14 14 1152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401 272 2816,'0'0'917,"0"2"-565,0 286 3957,-1-242-3917,-13 86 0,7-90-244,1-7 20,-12 44 0,13-67-85,1 1-1,-2-1 0,1 0 0,-2-1 0,1 0 0,-2 0 1,-8 11-1,12-17-65,0-1 0,-1 1 0,1-1 0,-1 1 0,0-1 1,0-1-1,-1 1 0,1-1 0,-1 0 0,0 0 0,0-1 1,0 1-1,0-1 0,0 0 0,0-1 0,-1 0 0,1 0 1,0 0-1,-1-1 0,1 0 0,-1 0 0,-9-2 0,10 2-62,-1-1 0,1 0 0,0 0 0,0-1 0,0 0 0,0 0 0,0 0 0,0-1 0,0 0 0,1 0 0,-1 0 0,1-1 0,0 0 0,0 0 0,-6-6 0,5 1-591,0 0-1,-7-12 0,7 10 110,-22-34-1270</inkml:trace>
  <inkml:trace contextRef="#ctx0" brushRef="#br0" timeOffset="1">286 15 5056,'15'-14'2304,"-30"14"-2016,15 14 128,15 0-288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1070 1408,'0'0'448,"0"3"-267,1 2-278,-1-5 181,0 0-1,0 1 1,0-1-1,0 0 1,0 1 0,0-1-1,0 0 1,0 0-1,0 1 1,0-1 0,-1 0-1,1 0 1,0 1-1,0-1 1,0 0 0,0 0-1,0 1 1,0-1-1,0 0 1,-1 0 0,1 1-1,0-1 1,0 0-1,0 0 1,-1 0 0,1 1-1,-1-1-2,1 0-1,-1 0 1,1 0-1,-1 0 1,0 0-1,1 1 0,-1-1 1,1 0-1,-1 0 1,1 1-1,-1-1 1,1 0-1,0 1 1,-1-1-1,1 0 1,-1 1-1,0 0 0,-6 3 888,-14-9 104,8 8-570,13-3-478,-1 0 0,0 0 1,1 0-1,-1 0 0,1 0 0,-1 1 0,0-1 0,1 0 0,-1 0 1,0-1-1,1 1 0,-1 0 0,0 0 0,1 0 0,-1 0 0,1 0 1,-1-1-1,0 1 0,1 0 0,-1-1 0,1 1 0,-1 0 0,1-1 1,-1 1-1,1 0 0,-1-1 0,1 1 0,0-1 0,-1 1 0,1-1 1,-1 0-1,-16-10 362,15 10-367,0 0-1,0 0 1,0 0-1,1 0 1,-1 0-1,0 0 1,1 0-1,-1 0 1,1-1-1,-1 1 1,1-1-1,0 1 1,0-1-1,0 1 1,-2-4-1,0-2-22,0-1-1,1 0 1,0 0-1,0 0 0,1 0 1,0 0-1,0-10 0,1-7-29,3-29-1,1 27 2,2 0 0,11-36 0,-6 26 4,7-33-50,9-29-109,26-91 130,-36 120 495,44-115 0,-52 168-313,1 0 0,0 1 0,14-17 0,-21 27-109,2 1 1,-1 0-1,1 0 1,-1 1-1,9-6 1,-11 8-2,1 0 1,-1 1 0,1 0-1,0-1 1,0 1-1,-1 0 1,1 1 0,0-1-1,0 0 1,0 1-1,0-1 1,3 1 0,-4 0-12,0 0 0,-1 1 0,1-1 0,0 0 0,-1 1 0,1-1 0,0 1 0,-1-1 0,1 1 0,-1 0 0,1 0 0,-1 0 0,0-1 0,1 2 0,-1-1 0,0 0 0,1 0 0,-1 0 0,0 0 0,0 1 0,0-1 0,0 1 0,0-1 0,-1 1 0,1-1 0,0 1 0,-1-1 0,1 1 0,-1-1 0,1 4 0,1 4 73,0 1 0,-1 0 1,-1 0-1,0 10 1,0-13 8,0 6 7,1-9-65,-1 0 0,0 0 1,0 0-1,0-1 0,-1 1 1,1 0-1,-1 0 0,0-1 0,0 1 1,0 0-1,-1-1 0,1 1 0,-1-1 1,-3 6-1,-6 8-291,9-12 37,-1 0-1,-1 0 1,1 0-1,-1 0 1,1 0-1,-1-1 1,-1 1-1,1-1 1,-10 7-1,13-11 194,0 1-1,1-1 0,-1 0 0,1 1 0,-1-1 1,0 1-1,1-1 0,-1 0 0,1 1 1,-1-1-1,1 1 0,-1 0 0,1-1 0,0 1 1,-1 0-1,1-1 16,0 0 1,0 1 0,0-1-1,0 0 1,0 0 0,0 0-1,0 1 1,0-1-1,0 0 1,0 0 0,1 0-1,-1 0 1,0 1-1,0-1 1,0 0 0,0 0-1,0 0 1,0 0 0,1 0-1,-1 1 1,0-1-1,0 0 1,0 0 0,0 0-1,1 0 1,-1 0 0,0 0-1,0 0 1,0 0-1,1 0 1,-1 0 0,0 0-1,0 0 1,0 0 0,1 0-1,-1 0 1,0 0-1,0 0 1,0 0 0,1 0-1,-1 0 1,0 0-1,0 0 1,5 2-457,18 22 123,25 36 0,-30-41 488,-14-15-97,0 0 0,0 0 0,-1 1 1,1-1-1,-1 1 0,0 0 1,0 0-1,-1 0 0,3 6 0,-5-7 51,1-1-1,-1 1 0,0 0 1,0 0-1,0 0 0,0-1 0,-1 1 1,1 0-1,-1 0 0,0-1 1,0 1-1,-1-1 0,1 1 0,-1-1 1,0 1-1,0-1 0,0 0 1,0 0-1,0 0 0,-1 0 0,1 0 1,-1-1-1,0 1 0,0-1 1,0 1-1,0-1 0,0 0 0,0 0 1,-1-1-1,-3 2 0,-3-1 18,1-1-1,-1 0 0,0-1 0,-13 0 1,-1-1-260,23 1 124,0 0 1,-1 0-1,1 0 1,-1 0-1,1 0 0,-1 0 1,1-1-1,-1 1 1,1 0-1,0-1 0,-1 1 1,1-1-1,-2-1 1,2 2-79,0-1 0,1-1 0,-1 1 1,0 0-1,1 0 0,-1 0 0,1 0 0,-1 0 1,1 0-1,-1-1 0,1-1 0,-2-3-366,1 4 354,0 0-1,0 1 1,0-1 0,0 1-1,0-1 1,0 1-1,0-1 1,0 1-1,-2-2 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5408,'-14'28'2432,"0"29"-2112,0 0 544,14-14-544,0 29 224,-15 13-320,15-14-224,0 1 0,0-15-512,0-14 288,0 0-2496,0-15 1472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30 201 3232,'-12'12'1035,"12"-12"-1017,0 0 0,-1 1 0,1-1 1,0 1-1,-1-1 0,1 1 1,0-1-1,0 1 0,0-1 1,0 1-1,-1-1 0,1 1 1,0-1-1,0 1 0,0-1 1,0 1-1,0-1 0,0 1 1,0-1-1,0 1 0,0-1 1,1 1-1,-1 175 1262,-3-149-1014,1-20-193,1-6-63,1 0-1,0 0 1,-1-1 0,1 1-1,0 0 1,0 0-1,-1 0 1,1 0 0,0 0-1,0-1 1,0 1-1,0 0 1,0 0-1,0 0 1,1 0 0,-1 0-1,0-1 1,0 1-1,0 0 1,1 0-1,-1 0 1,1-1 0,-1 1-1,0 0 1,1-1-1,0 2 1,-1-1-6,3 6 17,-3-7 36,0 0 1,0 0-1,0 1 1,0-1-1,0 0 1,0 0-1,0 0 1,0 1-1,0-1 1,0 0-1,0 0 0,0 0 1,0 1-1,0-1 1,0 0-1,0 0 1,0 0-1,0 1 1,0-1-1,0 0 1,0 0-1,0 0 0,0 1 1,0-1-1,0 0 1,0 0-1,-1 0 1,1 0-1,0 1 1,0-1-1,0 0 1,0 0-1,0 0 0,-1 0 1,1 0-1,0 0 1,0 1-1,-1-1 1,-5-1 268,7-3-128,2-8 8,-7-9 153,3 15-271,-1 0-1,1 0 1,0-12 0,0 0-33,1 0-40,3-32 0,0 25-16,1-7-133,1 0-1,2 1 1,14-44-1,-17 67 93,1 1 0,-1-1 0,1 1 0,0 0-1,1 0 1,0 0 0,9-8 0,-10 10 17,0 0 29,1 1 0,-1 0 0,1 0 1,0 0-1,0 1 0,1 0 1,-1 0-1,1 0 0,12-3 0,-6 2-57,3 2-16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4384,'0'-14'2016,"14"14"-1760,0 0 992,-14 14-736,29-14 352,-1 0-512,15 0-192,-14 14-96</inkml:trace>
  <inkml:trace contextRef="#ctx0" brushRef="#br0" timeOffset="1">115 372 4480,'-14'28'2016,"28"1"-1728,14-29 192,-13 14-320,13-14 128,1 0-160,14-14-544,-15 14 192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34 3072,'0'-14'976,"0"11"-587,-3 1 17,-8-9 665,8 8-249,1 3 79,-1 0-770,-1 0 0,1 0 1,0 1-1,0-1 0,0 1 0,0-1 0,0 1 1,0 0-1,0 1 0,0-1 0,0 0 0,0 1 1,0-1-1,-3 4 0,-6 3 112,5-5-130,1 1-1,1 0 0,-1 0 1,1 1-1,-6 6 0,-178 177 1526,159-157-1428,1 2 1,1 0 0,-32 53-1,52-73-180,1 1-1,0-1 0,1 2 1,1-1-1,0 0 0,1 1 1,1 0-1,0 0 0,1 0 1,1 0-1,0 24 0,0-34 10,1 1 0,0 0 1,0-1-1,1 1 0,0 0 0,0-1 0,0 1 0,0-1 0,1 1 0,0-1 0,0 1 1,1-1-1,-1 0 0,1 0 0,0-1 0,1 1 0,4 5 0,5 9 116,-10-14-148,1 0 0,-1 0 0,1 0-1,0 0 1,0-1 0,0 1 0,1-1-1,0 0 1,-1-1 0,11 7 0,14-4-1083,-14-4 429,-10-1 387,1 1-1,0 0 1,-1 0 0,8 4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4320,'0'0'1392,"0"2"-848,0 279 3184,0-260-3632,7 33-1,-4-35-30,1 29-1,-4-46-28,0 0 1,0 0 0,-1 0-1,1 0 1,0 0 0,-1-1-1,0 1 1,1 0-1,-1 0 1,0 0 0,0-1-1,-1 3 1,1-3-2,0 0-1,1 0 1,-1 1-1,0-1 1,1 0-1,-1 0 1,1 0-1,0 1 1,-1-1-1,1 0 1,0 3-1,-15-13 249,13 7-279,0 1 0,0-1 0,-1 0 0,1 1 0,0-1 0,1 0 0,-1 0 0,0 0 0,0-1 0,1 1 0,0 0 0,-1-1 0,1 1 0,0 0 0,-1-5 0,-2-4 60,1 0 0,-2-15 0,5 23-43,-1-7-39,1 1-1,0 0 0,1-1 1,0 1-1,1 0 1,-1-1-1,2 1 0,-1 0 1,8-15-1,-3 3-72,0 1-120,10-20 0,-15 34 183,1 1 0,0-1 0,1 1 0,-1 0 0,1 0 0,0 0 1,9-7-1,-6 7-16,2 0 1,-1 0 0,0 1-1,12-4 1,-10 4-224,0-1-1,13-7 1,-4-2-1776,7 0 577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2496,'0'-29'1760,"14"29"-1184,0 15-416,0-15-128,1 0-64</inkml:trace>
  <inkml:trace contextRef="#ctx0" brushRef="#br0" timeOffset="1">143 15 1888,'0'-14'864,"-14"28"1152,14 0-128,14 1-1056,-14-1-416,0 14-256,15-13-96,-15-1-32,0 0-96,0 1 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2560,'0'0'3744,"-15"0"-1888,15 15-1056,-14 13 128,0 1-544,-15 42 256,29 0-352,-28 15 0,13 0-192,1-1-192,0-13 32,0-15-3904,-1 0 2144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2720,'2'-12'932,"-1"12"-900,-1 0 0,1 0 1,-1-1-1,0 1 0,1 0 1,-1 0-1,1-1 1,-1 1-1,1 0 0,-1 0 1,1 0-1,-1 0 0,1 0 1,5 0 4784,8 0-3505,-11 0-1273,-1 0 0,1 0-1,0 0 1,0 0 0,-1-1-1,1 1 1,-1-1 0,1 0-1,0 0 1,-1 0 0,1 0-1,-1 0 1,0 0 0,1-1-1,3-2 1,1 0-29,0 1 0,1 0 1,-1 0-1,1 1 0,-1 0 0,10-1 1,20-6-136,-9 0 131,2 2 0,32-4 0,-40 7 40,-2 1 71,-3-1 64,1 2 1,27-1-1,-37 3 5,-21 0-57,-24 0 47,29 0-194,0 0-1,1 0 1,-1 0 0,1 1 0,-1 0 0,1 1 0,-1 0 0,1 0-1,-11 4 1,6 0-28,8-4 13,0-1-1,0 1 1,0 0-1,0 0 0,1 0 1,-1 1-1,1-1 1,0 1-1,-1 0 0,1-1 1,1 2-1,-1-1 1,0 0-1,1 0 0,-1 1 1,1 0-1,-2 5 1,-47 153-283,16-41 685,27-91-270,7-24-123,0 1 0,-1 0-1,0-1 1,0 0-1,-1 1 1,1-1-1,-6 7 1,-3 3 29,-1-1 1,-19 21-1,30-36-9,1 0 1,-1 1-1,1-1 0,-1 0 0,1 1 1,0-1-1,-1 0 0,1 0 0,-1 0 1,0 1-1,1-1 0,-1 0 0,1 0 1,-1 0-1,1 0 0,-1 0 0,1 0 1,-1 0-1,1 0 0,-1 0 0,0 0 1,1 0-1,-1 0 0,1-1 0,-1 1 1,0 0-7,-1 0-112,4 2-38,1 0 164,-1 0 0,1 0 0,0 0 0,-1 0 0,1-1 0,0 1 0,0-1 0,6 2 0,32 6 268,-27-6-180,67 21 292,-60-20-285,-5-1 43,21 6 1,-22-3-74,-12-4-32,1-1 0,0 0 1,0 1-1,0-1 0,0-1 1,-1 1-1,1-1 1,0 1-1,6-1 0,42 0 374,-49 0-1483,-3-15-2341,0 1 1893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5312,'-14'0'2720,"0"0"-960,28 0 64,0 14-1408,15-14-32,-1 29-224,1-29 128,14 0-192,-15 14-448,1-14 160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4640,'0'14'2112,"14"1"-1824,15-15 448,-1 14-448,15-14 384,0 14-384,14-14-288,-14 0-32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 3488,'0'-8'1592,"0"22"-930,0 23-63,0 218 1993,0-251-2481,0 1 0,0-1 0,0 1-1,-1-1 1,0 1 0,0-1 0,0 1 0,-1-1-1,1 0 1,-1 0 0,0 0 0,0 0 0,-6 7 0,3-2 198,-3 5 52,7-11-262,-1 0-1,1 0 0,-1 0 0,0 0 1,0 0-1,0-1 0,0 1 0,0-1 1,-1 1-1,1-1 0,-1 0 0,0 0 0,0 0 1,-4 2-1,-4 2 123,0-1-1,-1 0 1,-18 5 0,27-9-218,0 0 0,1-1 1,-1 0-1,0 1 0,0-1 0,1 0 1,-1 0-1,0 0 0,0-1 0,1 1 1,-1-1-1,0 1 0,1-1 0,-1 0 1,0 0-1,1 0 0,-1 0 1,1-1-1,0 1 0,-1-1 0,-3-3 1,-2-3-854,0-1 1,1-1 0,-10-17-1,16 24 651,0 1 0,0-1-1,0 1 1,1-1-1,-1 0 1,1 1 0,0-1-1,0 1 1,0-4 0,0 6 198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6400,'-15'14'2880,"15"1"-2112,0-1-672,15 0-224,13-14-3712,1 14 2112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4480,'0'0'1445,"0"7"-885,-3 22-149,-6-17 341,8-10-670,0 1 0,1 0 0,-1 0 0,1-1 0,0 1 0,0 5 0,-2 20 485,0-22-479,0 5-10,-1-1 1,1 1-1,1 0 1,-1 11-1,1-7-28,0 0 1,-5 16-1,4-18-5,-2 23-1,4-33-53,0 0 1,0 0-1,0 0 0,0-1 0,1 1 1,0 0-1,-1 0 0,1 0 0,0 0 1,3 4-1,0 2 25,-4-7 4,1-1 1,0 1-1,-1-1 0,1 1 1,0-1-1,0 1 1,0-1-1,0 1 0,0-1 1,0 0-1,1 0 0,-1 1 1,0-1-1,1 0 0,-1 0 1,1 0-1,-1-1 1,1 1-1,3 1 0,0 1 16,-4-3-47,0 1 0,1-1 0,-1 0 0,1 1 1,-1-1-1,1 0 0,-1 0 0,1 0 0,-1 0 1,1 0-1,-1 0 0,1 0 0,-1 0 0,1-1 1,-1 1-1,0-1 0,1 1 0,-1-1 0,1 1 0,-1-1 1,0 0-1,0 0 0,2-1 0,4-2-49,0 0 7,0 1 0,0-2 0,9-6 0,-14 10 68,0-1 1,-1 1 0,1-1-1,-1 1 1,1-1 0,-1 0-1,0 1 1,0-1-1,0 0 1,0 0 0,0 0-1,0 0 1,0 0 0,0 0-1,-1 0 1,1 0-1,-1-4 1,0-6 85,0 9 257,0 6 15,1-2-354,-1 0-1,0 0 1,1 0-1,-1 0 1,0-1 0,1 1-1,-1 0 1,1 0-1,-1 0 1,1 0 0,0 0-1,-1-1 1,1 1 0,0 0-1,0-1 1,0 1-1,-1 0 1,1-1 0,0 1-1,0-1 1,0 1-1,0-1 1,0 0 0,0 1-1,0-1 1,1 0-1,33 8 240,-23-6-90,12 8 99,-8-8-116,1-1 0,0 0 1,22-2-1,-7 0 97,-14 2-88,-11-1-33,1 1 0,-1-1 0,1-1 0,9-1 0,-16 2-119,0 0 0,0 0 1,0-1-1,0 1 0,0-1 0,1 1 0,-1-1 1,0 1-1,0-1 0,0 1 0,0-1 1,-1 0-1,1 1 0,0-1 0,0 0 1,0 0-1,-1 0 0,1 0 0,0 0 1,-1 0-1,1 0 0,0 0 0,-1 0 0,0 0 1,1 0-1,-1 0 0,0 0 0,1 0 1,-1-1-1,0 1 0,0 0 0,0-1 1,0-5-1,0 1 1,0 0-1,-1 0 1,1-1-1,-2 1 1,1 0-1,-1 0 1,0 0-1,-4-10 1,3 8-168,0 0 0,1-1 0,0 1 0,0-1 0,1 1 0,0-1 0,0 0 0,2-12 0,-1 15-85,0-13-598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185 213 2976,'0'0'40,"0"-1"0,0 1 0,0 0 1,0-1-1,0 1 0,0 0 0,0-1 0,0 1 1,0 0-1,0-1 0,0 1 0,0-1 0,0 1 1,0 0-1,0-1 0,0 1 0,0 0 0,0-1 0,1 1 1,-1 0-1,0-1 0,0 1 0,0 0 0,1-1 1,-1 1-1,0 0 0,1-1 0,6 6 466,-5-2-478,-2-3 15,1 1 0,-1-1 0,1 0 0,-1 1 0,0-1 0,1 0 1,-1 0-1,1 1 0,-1-1 0,1 0 0,-1 0 0,1 0 0,-1 0 1,1 0-1,-1 1 0,1-1 0,-1 0 0,1 0 0,-1 0 0,1 0 1,-1-1-1,1 1 0,-1 0 0,1 0 0,0 0 0,3-1 926,-4-1-398,0 1-550,0 1 0,0-1 1,0 1-1,0 0 0,0-1 1,0 1-1,0-1 0,0 1 1,0-1-1,0 1 0,0 0 1,0-1-1,1 1 0,-1-1 1,0 1-1,0 0 0,0-1 1,1 1-1,-1-1 0,0 1 1,1 0-1,-1-1 0,0 1 1,1 0-1,-1 0 0,0-1 1,1 1-1,-1 0 0,1 0 1,-1 0-1,0-1 0,1 1 1,-1 0-1,1 0 0,-1 0 1,1 0-1,-1 0 0,0 0 1,1 0-1,-1 0 0,2 0 1,0 0 356,-2-11 136,1 6-438,-1 0 0,1 0 0,-2 0-1,1-1 1,0 1 0,-1 0 0,-1-5-1,-3 2-2,1 0 0,-10-11 0,-4-6 172,12 15-117,5 7-92,-1 1 1,1-1 0,-1 0 0,0 0 0,0 1 0,0-1 0,-1 1 0,1-1 0,0 1 0,-4-2 0,-4-3 165,-1-1-56,0 1 0,-23-11 0,32 17-154,0 1 1,0-1 0,0 1 0,1 0 0,-1 0-1,0 0 1,0 0 0,0 0 0,0 1-1,1-1 1,-1 0 0,0 1 0,0 0-1,1-1 1,-1 1 0,0 0 0,1 0 0,-1 0-1,1 0 1,-1 0 0,-1 1 0,0 0-16,-1 2 1,-1 0-1,2 0 1,-1 1-1,0-1 1,1 1-1,0-1 0,0 1 1,0 0-1,0 0 1,1 1-1,0-1 1,-2 8-1,4-11 11,-1 0-1,1 0 1,0 0 0,0-1-1,-1 1 1,1 0-1,1 0 1,-1 0 0,0 0-1,0-1 1,1 1 0,-1 0-1,1 0 1,-1-1-1,1 1 1,0 0 0,0-1-1,0 1 1,2 2 0,1 4 8,-2-3-42,1 1 0,0-1-1,0 0 1,1 0 0,-1 0-1,1 0 1,0-1-1,1 0 1,-1 1 0,1-1-1,-1-1 1,11 7 0,14-3-391,-23-6 223,0 1-1,1-1 1,-1 1-1,9 4 0,-6-2 13,-1-1 0,1 0 0,0 0 0,16 2 0,13 3-137,-35-7 319,0 0 1,0 0-1,0 0 0,1-1 1,-1 1-1,0-1 0,0 0 0,1 0 1,-1 0-1,4-1 0,13 0-56,-17 1 53,0 0 1,0 0-1,0 1 1,0-1-1,0 1 0,0-1 1,0 1-1,0 0 1,0 1-1,3 1 1,-5-3 18,0 1 1,-1-1-1,1 1 1,0 0-1,-1-1 1,1 1-1,-1 0 1,1-1 0,-1 1-1,1 0 1,-1-1-1,1 1 1,-1 0-1,0 0 1,1 0-1,-1 0 1,0 1 0,1-1 6,-1 1 0,-1-1 0,1 0 1,0 1-1,0-1 0,-1 1 0,1-1 1,0 0-1,-1 1 0,1-1 0,-1 0 1,0 1-1,1-1 0,-3 2 0,-28 38 351,17-25-261,-17 27-1,8 12-33,-11 2 42,13 0-42,-20 43-54,32-74 124,5-18-88,1 1 0,0-1 0,0 1 0,1 0 0,0 0 0,0 10 0,2-18-32,0 0 0,0 0 0,0 0 0,0 0 0,0 0-1,1 0 1,-1 0 0,0 0 0,1 0 0,-1 0 0,1-1 0,-1 1 0,1 0 0,-1 0-1,1 0 1,-1-1 0,1 1 0,0 0 0,0 0 0,-1-1 0,1 1 0,0-1 0,0 1-1,0-1 1,-1 1 0,1-1 0,2 1 0,7 6 89,-10-7-95,0 0-1,0 0 1,0 0 0,0 0 0,0 0 0,0 0-1,0 0 1,0 0 0,1 1 0,-1-1 0,0 0-1,0 0 1,0 0 0,0 0 0,0 0 0,0 0-1,0 0 1,0 0 0,0 0 0,0 0 0,1 0 0,-1 0-1,0 0 1,0 0 0,0 0 0,0 0 0,0 0-1,0 0 1,0 0 0,1 0 0,-1 0 0,0 0-1,0 0 1,0 0 0,0 0 0,0 0 0,0 0-1,0 0 1,0 0 0,1 0 0,-1 0 0,0 0-1,0 0 1,0 0 0,0 0 0,0 0 0,0 0-1,0 0 1,0-1 0,0 1 0,0 0 0,1 0 0,-1 0-1,0 0 1,0 0 0,0 0 0,3-4 45,1 0-1,-1 1 0,0 0 0,1 0 0,5-4-1,-8 6-29,1 0 0,-1 0 0,0-1 0,0 1-1,0 0 1,1 0 0,-1-1 0,-1 1 0,1-1-1,0 1 1,0-1 0,0 1 0,-1-1-1,1 0 1,-1 1 0,1-1 0,-1 0 0,0 1-1,0-1 1,0 0 0,0 1 0,0-1 0,0 0-1,0-2 1,-1-9 150,-1-1-1,-4-15 1,1 8 97,0-14 79,4 24-125,0 1 0,-1-1 0,0 1-1,-1 0 1,-1-1 0,1 1 0,-7-10 0,1 3 194,7 13-411,-1 0 0,1 0 1,0 0-1,0 0 0,0 0 0,1-1 0,-1 1 1,1-1-1,0 1 0,1-1 0,-1-5 0,2 4-186,5 8 83,3 2 69,-3-3 41,-1 0-1,0 0 0,1 0 0,-1-1 1,7 0-1,18 1 61,85 23-1273,-87-22 224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3136,'-3'3'157,"0"0"0,1 0 0,-1 0 1,0 0-1,1 0 0,0 1 0,0-1 0,0 1 0,0-1 1,0 1-1,1 0 0,0 0 0,-1 0 0,2 0 0,-1 0 1,0 6-1,0-7-29,1 0 0,0 1 0,-1-1 0,1 0 0,-1 0 0,0 1 0,-2 4 0,-4 13 336,1 25 53,-4 3-117,4-2-133,-5-9 42,9-21-160,1 0-1,1 30 1,0-13 626,0-35-764,0 1-1,0 0 0,0 0 1,0 0-1,0-1 0,0 1 0,-1 0 1,1 0-1,0 0 0,0-1 1,0 1-1,0 0 0,-1 0 0,1 0 1,0 0-1,0-1 0,0 1 1,-1 0-1,1 0 0,0 0 0,0 0 1,-1 0-1,1 0 0,0 0 1,0 0-1,-1 0 0,1 0 1,0 0-1,0 0 0,-1 0 0,1 0 1,0 0-1,0 0 0,-1 0 1,1 0-1,0 0 0,0 0 0,0 0 1,-1 0-1,1 0 0,0 1 1,0-1-1,-1 0 0,1 0 0,0 0 1,0 0-1,0 0 0,0 1 1,-1-1-1,1 0 0,0 0 1,0 0-1,0 1 0,0-1 0,0 0 1,-1 1-1,10-7 134,-8 4-123,-1-1 1,1 1-1,0-1 0,-1 0 1,1 1-1,-1-1 0,0 0 1,0 0-1,0 1 1,0-1-1,-1-4 0,0-3-5,1-17-47,-1 16 51,1 0 0,0-1 0,0 1 0,4-16 0,2 12 27,-5 12-59,1-1 0,-1 1 1,0 0-1,0 0 0,-1-1 1,1 1-1,-1 0 0,1-7 1,-1 7 1,0 0 1,0 1-1,0-1 1,1 0-1,-1 1 1,1-1-1,-1 0 1,1 1-1,0-1 0,2-3 1,2 0 10,-1 0 0,1 0-1,9-9 1,-7 10 57,0 0-1,0 0 0,1 0 0,-1 1 1,1 0-1,0 1 0,0 0 0,0 0 1,0 0-1,1 1 0,-1 1 0,1-1 0,0 1 1,9 1-1,-3 0 16,-6 0-38,-1 0-1,0 0 1,0 0-1,9-3 0,13-5 142,-16 12-92,-6 0-34,5-3 193,-1 0 1,18 0-1,-25-1-99,-2 0 150,-3-14-2721,0 11 854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3648,'0'0'1173,"2"0"-703,8 0-92,-8 0 523,1-2-266,1-2-428,2 1 0,-1-1 0,0 1 1,0 0-1,12-4 0,-12 6-174,-3 0-16,0 1 1,0-1-1,0 1 1,0-1-1,0 0 0,0 0 1,0 0-1,-1 0 1,1 0-1,0 0 0,-1 0 1,1-1-1,-1 1 1,1-1-1,-1 1 0,0-1 1,0 1-1,0-1 1,1 0-1,-1 1 0,1-5 1,20-32 159,-18 32-148,1-1 1,-1 0-1,-1 0 1,1-1-1,-1 1 1,0-1-1,-1 0 1,3-12-1,14-149 153,-17 150-213,3-19 19,-10-9 96,0-6 77,5-6 383,0 16-432,1 35-117,-1 13 357,0-4-306,0 0-1,0 1 1,0-1 0,0 0 0,0 0 0,0 1 0,-1-1 0,1 0 0,-1 0 0,1 1-1,-1-1 1,1 0 0,-1 0 0,-1 1 0,-6 4-11,7-5-36,0 0 0,-1 0 0,1 0 0,0 0 0,0 0 0,0 0 0,0 0 1,0 0-1,0 0 0,0 0 0,0 1 0,0-1 0,1 0 0,-1 1 0,1-1 0,-1 0 1,1 1-1,-1-1 0,1 1 0,-1 2 0,-3 8 62,-1 0 0,0 0 0,-13 22 0,9-18 29,0-1-1,-7 24 0,-3 28 66,14-53-126,0-2-5,1 0 0,1 0 0,0 1 0,0-1 0,2 0 0,-2 17 0,3-5 14,-1-16-25,0 1 0,1-1 1,1 0-1,-1 0 0,1 0 0,0 0 1,3 9-1,0-11-40,-1-1 0,1 1 0,0 0 0,0-1 0,1 0 0,-1 0 0,1 0 0,1-1 0,-1 0 0,0 0 0,1 0 0,0 0 0,0-1 0,10 4 0,25 8-325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3712,'0'0'1221,"3"0"-757,-2 0-655,2 1 489,-1-1-1,1 0 0,-1 0 1,0 0-1,1-1 0,-1 1 1,0 0-1,4-2 0,32-12 1139,-3 2-920,-5 1-299,-16 6-139,-1 0-1,1-1 1,-1 0 0,0-1-1,14-10 1,-10 4-35,-9 7-18,0 0 0,0-1 0,-1 1-1,0-1 1,7-10 0,-9 7 70,0 0 1,-1 0-1,0 0 1,-1-1-1,3-11 1,0-3 40,-3 18-95,-1 1-13,0-1 1,0 1-1,-1-1 1,1 1 0,-2-1-1,1 0 1,-1 0 0,0 1-1,0-1 1,0 0 0,-3-10-1,-16-24 319,15 29-247,4 10-88,-1 0 0,0 0 0,0 0 1,1 0-1,-1 0 0,0 0 0,-2-2 0,0 0-11,0 1 0,0 0-1,0 1 1,-1-1 0,1 1-1,-1-1 1,-4-1 0,7 3-3,0 1 0,0-1 1,0 1-1,0-1 0,-1 1 1,1 0-1,0-1 0,0 1 0,0 0 1,-1 0-1,1 0 0,0 0 1,0 0-1,-1 0 0,1 0 1,0 0-1,0 1 0,-2-1 1,-1 1-1,-1 1 1,1-1 0,0 1-1,-1 0 1,1 0 0,0 0-1,0 0 1,0 1 0,0 0-1,1-1 1,-1 1 0,1 1-1,-1-1 1,1 0 0,-4 8-1,0-1 11,2 1 0,-1 0-1,2 0 1,-1 1 0,2-1-1,-1 1 1,-2 22 0,3-15 11,2-1 0,0 1 0,1 0 1,4 29-1,-2-40 26,0 0 1,0-1-1,1 1 1,0 0-1,0-1 1,1 0-1,4 7 0,3 7-28,8 19-183,-15-34 128,1 0-1,-1 0 1,10 7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144 421 1728,'-9'24'215,"4"-10"-24,-1 0 1,-8 15-1,7-17-147,2-2 14,-1 0 1,1 0-1,1 0 1,-4 14-1,-20 70 176,27-91-228,-7 27 81,-10 54-1,13-55-40,-1 15 112,1 1 0,2 71 1,3-95-51,2 0 1,0 0 0,6 25 0,-5-35-64,0-1 0,0 1 0,1-1 0,0 1-1,1-1 1,0-1 0,13 19 0,-9-17 13,-1 0 1,2-1-1,0 0 0,0 0 0,1-1 1,0 0-1,0-1 0,1 0 0,0-1 1,0-1-1,1 0 0,15 5 1,-7-3 48,-12-4-59,-1-1-1,1 0 0,0-1 1,0 1-1,1-2 0,-1 1 1,0-1-1,1-1 0,15 0 1,2-7 75,-1-1 1,-1-1-1,0 0 1,38-22 0,-57 28-97,36-18 101,15-24 10,-30 23-52,-10 7-40,-1 0 0,0-1 0,-1-1 0,-1-1 0,-1 0 0,0-1 1,-1 0-1,-2 0 0,0-2 0,11-28 0,3-18-46,11-40 0,-16 45 13,3-16 32,-21 68-21,1-1-1,-1 1 1,-1-1-1,-1-16 1,0-9 56,1 33-65,1-30 129,-2-1 0,-2 1 1,-8-47-1,-13-55 279,22 116-318,0 5-46,1 9-35,1 0-1,-1 1 0,0-1 0,-2-5 1,-16-23 162,18 28-161,-1 0-1,1 0 0,0 0 1,0-6-1,1 6 17,-1 0 0,0 0 1,0 0-1,0 0 0,0 1 0,-1-1 0,0 0 0,0 1 1,-4-8-1,-13-12-68,17 22 22,1-1-1,-1 1 1,0-1 0,0 1-1,0 0 1,0-1-1,0 1 1,0 0 0,0 0-1,-5-2 1,2 0 0,2 3 4,0-1 1,0 0-1,1 1 1,-1 0-1,0 0 1,0-1-1,-1 2 1,1-1-1,0 0 0,0 1 1,0-1-1,-6 1 1,-20-3 34,23 1-8,0 1 0,1 0 0,-1 1 0,0-1 0,0 1 0,0 0 1,0 1-1,1-1 0,-12 4 0,10-3-48,1 0 1,-1 1-1,1 0 0,-1 0 0,1 1 1,0 0-1,0 0 0,0 0 1,1 1-1,-1-1 0,1 1 0,0 1 1,-7 6-1,5-3-2,1-1-1,0 1 0,0 0 1,1 0-1,0 1 1,1-1-1,0 1 1,0 0-1,-4 17 1,-21 86-1779,15-55 726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71 114 2240,'4'0'152,"1"-1"1,-1 0-1,0 0 1,0 0-1,0 0 0,0-1 1,5-2-1,-9 4-144,1-1 36,0 1 1,0 0-1,0-1 1,0 1-1,0-1 1,0 0-1,0 1 1,0-1-1,0 0 1,-1 1-1,1-1 1,0 0-1,0 0 1,-1 0-1,2-1 1,-1 0 75,0 1-97,-1 1 0,0 0 0,1 0 0,-1-1 0,0 1 1,0 0-1,1-1 0,-1 1 0,0 0 0,0-1 1,1 1-1,-1 0 0,0-1 0,0 1 0,0 0 1,0-1-1,0 1 0,0 0 0,0-1 0,0 1 1,0-1-1,0 1 0,0 0 0,0-1 0,0 1 0,0-1 1,1-4 91,5 2 159,-6 2-260,1 1 0,-1 0 0,1 0-1,-1-1 1,0 1 0,1 0 0,-1 0-1,0-1 1,1 1 0,-1 0 0,0-1-1,0 1 1,1 0 0,-1-1 0,0 1-1,0-1 1,1 1 0,-1 0 0,0-1-1,0 1 1,0-1 0,0 1 0,0-1-1,0 1 1,0-1 0,0 1 0,0 0-1,0-1 1,0 1 0,0-1 0,0 0-1,0-11 307,0 10-26,0 0 271,0-22-400,0 22-389,-2 2 795,1 0-560,0 0 0,1 0 0,-1 0-1,0 0 1,1 0 0,-1 1 0,1-1 0,-1 0 0,0 0 0,1 1-1,-1-1 1,1 0 0,-1 1 0,1-1 0,-1 1 0,1-1-1,-1 1 1,1-1 0,0 1 0,-1-1 0,1 1 0,0-1 0,-1 1-1,1-1 1,0 1 0,-1 0 0,0 1-28,0 0 0,0-1 0,0 1 0,0 0 0,0-1 0,0 1 0,-1-1 0,1 0 0,-4 3 0,-4 1-8,6-4 23,1 0 1,0 0-1,0 1 1,-1-1-1,1 1 0,0-1 1,0 1-1,1 0 1,-1 0-1,0-1 1,0 1-1,1 1 1,-1-1-1,-1 3 1,-4 14 2,4-12 20,0 0 0,0 0 0,0 0 0,-8 12 0,5-12 60,3-4-25,1 0 1,-1 1-1,1-1 1,-3 7-1,-1 15 114,5-12-137,-5 9-79,5-17 28,-1 0 0,1 0 1,0 1-1,0-1 1,1 0-1,0 1 0,0-1 1,0 1-1,0-1 0,2 7 1,1-2 50,-1-1-1,2 1 1,-1-1 0,1 1 0,11 15 0,-14-22-19,1 0 0,1 0 0,-1 0 0,0-1 0,1 1 0,-1-1 0,1 1 0,0-1 0,0 0 0,0 0 0,0 0 1,0-1-1,0 1 0,0-1 0,1 0 0,-1 0 0,1 0 0,-1 0 0,0 0 0,1-1 0,4 1 0,1-1 74,-5 1-47,1-1 0,-1 1 0,0-1 1,1 0-1,-1-1 0,0 1 1,0-1-1,7-2 0,-7 1-24,0 1 7,-1-1 0,0 1-1,1-1 1,-1 0 0,4-4 0,-4 3 3,0-1 1,0 0-1,0 1 0,0-1 0,-1 0 1,0 0-1,0 0 0,3-8 0,-1-7 29,-3 9-26,1 0 0,1 1 0,4-12 0,-4 10-45,0 0 0,0 0 0,-1-1 0,0 1 0,0-16 0,-2-63-116,-1 45 251,1-2-168,0 46 50,0 0 0,0 0 0,0 1 0,0-1 0,0 0-1,0 0 1,0 1 0,-1-1 0,1 0 0,0 0 0,0 1 0,-1-1 0,0-1 0,0 1 10,0 1 1,0-1 0,0 1 0,0 0 0,0-1-1,-1 1 1,1 0 0,0 0 0,0 0-1,0 0 1,-1 0 0,1 0 0,0 0 0,-2 0-1,-6 1-150,-3 1 37,-4 6 101,-51 28 141,59-31-181,1 0 1,1 0-1,-1 1 0,1 0 1,0 0-1,0 1 0,-6 8 1,10-12 2,0 1 0,1 0 0,-1-1 0,1 1 0,0 0 0,0 0 0,0 0 0,0 7 0,-1 33-269,2-35 273,0-8 28,0 0 0,0 0 1,0-1-1,0 1 0,1 0 1,-1 0-1,0 0 0,0 0 0,1 0 1,-1 0-1,0-1 0,1 1 1,-1 0-1,1 0 0,-1 0 1,1-1-1,-1 1 0,1 0 0,0-1 1,-1 1-1,1 0 0,0-1 1,0 1-1,-1-1 0,1 1 1,0-1-1,0 0 0,1 1 1,11 8 38,-8-5 21,0 0 0,0 0 0,1-1 0,-1 0 0,7 3 0,-7-4-33,-3-1-13,1 0 0,-1 0 0,1-1-1,0 0 1,-1 1 0,1-1-1,0 0 1,-1 0 0,1 0 0,3-1-1,2 1 24,-6-1 1,0 1-1,0 0 0,0 0 0,0-1 0,0 0 1,0 1-1,0-1 0,0 0 0,0 0 1,3-2-1,-4 3-8,1-1 0,-1 0 1,0 0-1,1 1 0,-1-1 1,1 1-1,-1-1 0,1 1 0,2-1 1,-2 1 764,12 0-4634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30 438 1056,'-24'-11'357,"24"11"-353,0-1 0,0 1 0,0 0 0,-1 0 0,1 0 0,0 0 0,0 0 0,0 0 0,0 0 0,-1 0 0,1 0 0,0 0 0,0 0 0,0 0-1,0 0 1,-1 0 0,1 1 0,0-1 0,0 0 0,0 0 0,0 0 0,-1 0 0,1 0 0,0 0 0,0 0 0,0 0 0,0 0 0,0 1 0,0-1 0,0 0 0,-1 0 0,1 0-1,0 0 1,0 0 0,0 1 0,0-1 0,0 0 0,0 0 0,0 0 0,0 0 0,0 1 0,0-1 0,0 0 0,0 0 0,0 0 0,0 0 0,0 0 0,0 1 0,0-1 0,0 0-1,0 0-9,0 1 0,0-1 0,0 0 0,0 1 0,0-1 0,0 0 0,0 0 0,0 1 0,0-1 0,0 0 0,0 0 0,0 1 0,0-1 0,0 0 0,0 1 0,0-1 0,1 0 0,-1 0 0,0 1 0,0-1 0,0 0 0,0 0 0,1 0-1,-1 1 1,0-1 0,0 0 0,1 0 0,21 0 71,-8-1 538,-1 1-1,0 0 0,21 4 1,-20 1-360,-12-4-190,1 0 0,0 0 0,0 0 0,0 0 0,-1-1 0,1 1 0,0-1 0,6 0 0,341 0 1557,-310-2-1514,-28-1-125,9-1-64,16 8 30,9 1 190,546-5 369,-583 1-496,0 0 0,0 0 0,16 4 0,-9-1 0,13 1-86,-16 0-163,-10-4 215,0 0 0,0 0 0,0 0 0,0 0 0,0 0 0,1-1 1,-1 0-1,3 1 0,3-1 103,-1 1 0,0 0 1,0 1-1,0 0 0,15 6 1,-15-5-65,-1-1 0,1 1 1,0-1-1,0-1 0,16 2 1,214-3-65,-227 0 60,1 1 1,-1 0-1,1 1 0,14 3 1,5 2 44,-14-3-28,-8-2-28,0 0 1,0 0-1,16 0 0,-21-2 9,1 1-1,-1-1 1,0 1-1,1 0 1,4 2-1,-4-1 13,1-1-1,-1 1 0,0-1 1,1 0-1,6 0 0,313-1 161,-318 1-172,0-1 0,0 1 0,0 1 0,7 1-1,-7-1 2,0 0 1,0-1-1,-1 0 0,9 0 0,-6 0 0,-1-1-1,0 1 1,0 1 0,9 1 0,-9-1 2,0 0 1,0 0-1,0-1 0,9-1 0,-13 1 6,1-1 0,-1 0-1,0 1 1,0 0 0,0 0-1,5 2 1,-4-1 9,-1-1-1,1 0 1,0 0 0,-1 0 0,1 0-1,6 0 1,55-1-65,-65 0 48,1 0-1,-1 0 1,1 0 0,-1 0-1,1 0 1,-1 1-1,1-1 1,-1 1 0,1-1-1,-1 1 1,0-1-1,1 1 1,1 1 0,8 3 0,-7-4 0,1 0 0,0 0 0,0-1 0,-1 0 0,1 0 0,0 0 0,0-1 0,0 1 0,-1-1 0,1-1 0,5-1 0,12-2 0,-9 3 0,-1 2 1,18 0 0,-18 0-11,0 0 1,18-3-1,-10-1-59,-10 2 58,-1 0 1,0 0-1,16 0 0,87 2 272,-105 0-310,0-1-1,0 0 0,0 0 0,8-3 1,-8 2 45,-1 1 0,1 0 1,0 0-1,8-1 1,10 3 70,-14 0-36,-1-1 1,1 0-1,0 0 0,18-4 1,-11-5-75,36-6 64,-47 14-20,-1 0 0,0 1-1,0-1 1,1 1-1,11 1 1,-12 0-9,1-1 1,-1 0-1,0 0 0,0 0 0,12-3 1,-3-1 24,-10 2-9,1 0 0,0 1-1,0 0 1,0 0 0,9 0 0,93 1-152,-101 0 138,1-1 0,-1 0 0,0 0 0,10-3 0,-11 2 23,1 0-1,-1 1 1,1 0 0,8 0-1,124 1-64,-136 0 47,0 0 0,0 0 0,0-1 0,0 1 0,-1-1 0,1 0 0,0 0 0,4-1 0,10-4 58,63-8-14,-67 12-66,0 0 1,-1 2-1,1-1 1,17 2 0,4 1-5,347-2 123,-376-1-93,0 1 1,0-1-1,0 0 0,-1 0 1,7-2-1,-6 1-18,0 1 0,0-1 0,-1 1 0,1 1 1,7-1-1,500 1 89,-505-1-75,-1 1-1,1-1 1,-1 0-1,1-1 1,-1 0-1,10-3 1,-7 3-6,1 1 0,-1 0 1,1 0-1,0 1 0,12 2 1,4-2 110,339 0-366,-361 1 266,0-1-1,0-1 0,0 1 0,0-1 0,0 1 0,0-1 0,-1 0 0,5-2 0,9-2 44,15-2 20,-21 4-57,0 1 0,0 0 0,1 0 0,14 1 0,280 1-223,-303 0 229,-1 0 0,0 0 0,1 0 0,-1 0 0,0-1 0,1 1 0,-1-1 0,0 1 0,0-1-1,0 0 1,4-2 0,-4 2-7,0 0 0,0 0 0,0 0 0,1 0 0,-1 1 0,0-1 0,0 1 0,1-1 0,-1 1 0,0 0 0,4 0 0,16 1-74,-11 0 21,1-1-1,-1 0 0,0-1 1,16-2-1,-13-2 98,-11 3-37,0 1-1,0 0 0,0 0 1,0 1-1,0-1 1,0 1-1,0-1 0,4 1 1,7 0 79,-6 1-49,0-1-1,0-1 1,13-1-1,-5-2-78,-7 2-2,0 0 1,0 0 0,16 0-1,76 2-119,-85-1 129,26-5 1,-24 3 40,31-1 1,5 4-689,-52 0 662,1 0 0,-1 0 1,0 0-1,1-1 0,-1 1 0,0-1 1,1 1-1,-1-1 0,0 0 0,0 0 1,4-1-1,-4 1 61,0 0-1,0 0 1,0 0-1,0 0 1,1 0 0,-1 1-1,0-1 1,0 1 0,1 0-1,-1 0 1,4 0-1,1-1 40,1 0 0,-1 0-1,0-1 1,14-4 0,-19 5-85,1 0 2,0 0 1,0 1-1,0-1 1,0 1 0,0-1-1,0 1 1,3 1-1,12-3 18,-13 1-15,6-2-1,-1 0-1,1 2 1,0-1 0,11 0-1,-3 3-59,-10-1 12,0 1 0,0-2 0,18-2-1,-16 1 61,4-1 29,0 0 0,26-1 0,84 4-135,-116 0 120,-1-1 0,1 0 0,16-4 0,-3 1 139,18-1-3,-7-5-262,48-1-80,-21 4 124,-37 3 18,-4 1 1,35-2-1,-33 5 68,-6 1-9,0-2 0,19-1-1,91-22-242,-118 23 247,1 0 0,-1 0-1,1 1 1,13 1 0,-15 0 6,0-1 0,1 0 1,-1 0-1,0-1 0,13-2 1,134-34-137,35 4 101,-172 29-11,-7 2-4,-1 0 1,1 0 0,0 1-1,10 0 1,-9 0-78,0 0 1,17-4-1,-17 3 131,0 0 0,17-1 0,-24 3-29,-1 0 0,1 0 0,-1 0 0,1-1-1,-1 1 1,1-1 0,-1 1 0,0-1 0,1 0 0,-1 0 0,3-1 0,-3 0-13,0 2-1,0-1 1,0 0-1,0 0 1,0 0-1,0 1 1,0 0-1,0-1 1,0 1-1,0 0 1,3 0-1,5 0 61,-6 0-53,0 0 0,0 0 1,0 0-1,0-1 0,6-1 0,9-7-185,5 4 32,-11 0 20,-10 4 113,0 0-1,0 0 0,0 0 1,0 0-1,0 1 0,0-1 1,1 1-1,2 0 0,8 0 108,-7 0-35,0 0 0,0 0 0,0-1-1,8-1 1,-9 1-37,4-2 0,1 0 0,-1 2 0,1-1 0,11 0 0,103 2 8,-116 0-26,-1 0-1,1-1 1,-1-1 0,11-2-1,-12 2 22,1 1-1,0-1 0,0 1 1,9 0-1,110 1 38,-117 0-66,1-1 1,-1-1-1,10-2 0,-11 2 3,1 0-1,16-1 1,-13 3 10,-1-1 1,0 0-1,13-4 1,-15 3-4,1 0 1,0 0-1,11 1 1,347 1 23,-363 0-39,0-1 0,1 0 0,-1 0 0,6-2 0,-4 1 29,-1 0 0,1 0 0,-1 1 0,11 0-1,-3 1-3,-7 1-9,0-1 0,0 0 1,0 0-1,13-3 0,-7-1-3,-8 2-6,0 0 0,0 1 0,0 0 0,-1 0 0,11 0 0,546 1-91,-548 1 103,0 0 0,16 4 0,-18-2 22,1-1 1,14 0-1,-16-2-39,-1 1 0,1 1-1,-1 0 1,17 5 0,-9-3 41,50 20 103,-51-22-226,-3 1 35,-11-1 56,1-1-1,-1 1 1,0-1-1,1 1 1,0-1-1,-1 0 0,1 0 1,0-1-1,-1 1 1,1-1-1,0 0 1,0 0-1,5-1 0,17 1-35,-23 0 102,-1 3-81,-1-2 10,0 0-1,1 0 1,-1 0-1,0 0 1,1 0 0,-1 0-1,0 0 1,1-1-1,-1 1 1,1 0-1,-1-1 1,1 1 0,0-1-1,2 1 1,-2-1-69,12 0 145,-6-1-35,-5 1-5,0 0 0,0-1 0,0 1 0,-1 1 0,1-1-1,0 0 1,0 1 0,0-1 0,3 2 0,-2 4 106,-4-6-146,0 1 1,1-1-1,-1 0 1,0 1 0,0-1-1,1 0 1,-1 1 0,0-1-1,0 0 1,1 1-1,-1-1 1,1 0 0,-1 0-1,0 1 1,1-1 0,-1 0-1,0 0 1,1 0-1,-1 1 1,1-1 0,-1 0-1,1 0 1,-1 0-1,1 0 1,-1 0 0,0 0-1,1 0 1,-1 0 0,1 0-1,-1 0 1,1 0-1,155 0-315,-149 0 321,0 1 0,0 0 0,-1 0-1,9 3 1,-8-2-12,0-1-1,-1 1 1,1-1-1,8 0 1,2-2 6,-9 1 5,0 0 0,0 0 0,0 0 0,12 3 0,-7 2-16,-10-4 0,0 1 0,0-1 0,0-1 0,0 1 0,0 0 0,0-1 0,5 1 0,206-1 1930,-214-3-1680,0 2-217,0 1-1,0 0 1,0-1-1,0 1 1,1-1-1,-1 1 1,0-1-1,0 1 0,0-1 1,0 1-1,-1 0 1,1-1-1,0 1 1,0-1-1,0 1 1,0-1-1,0 1 1,0 0-1,-1-1 0,1 1 1,0-1-1,0 1 1,-1 0-1,1-1 1,-2 1-5,1 0 0,-1 0 1,1 1-1,-1-1 0,1 0 1,0 1-1,-1 0 1,1-1-1,0 1 0,-1 0 1,0 0-1,0 0-170,1 0 1,-1 0-1,1 0 0,-1 0 1,1-1-1,-1 1 0,0-1 0,0 1 1,1-1-1,-1 0 0,-2 1 1,-11-1-1582,1 0-2026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2304,'0'0'3338,"2"0"-2783,-1 0-522,-1 0 1,1 0-1,-1 0 0,1 0 1,-1 0-1,1 0 0,-1 0 1,1 0-1,-1 0 0,1 1 0,-1-1 1,1 0-1,-1 0 0,1 1 1,-1-1-1,0 0 0,1 1 0,-1-1 1,1 0-1,-1 1 0,0-1 1,1 1-1,-1 0 0,1 0-1,-1-1-1,1 1 0,-1-1 1,0 1-1,1-1 1,-1 1-1,1-1 0,-1 1 1,1-1-1,-1 0 1,1 1-1,0-1 0,-1 0 1,1 1-1,-1-1 1,1 0-1,0 0 0,-1 0 1,1 1-1,0-1 1,-1 0-1,1 0 0,0 0 1,0 0-1,129-1 592,126 2 210,-256 1-1676,0 10 193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1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2560,'0'2'79,"0"-1"1,0 0-1,0 1 1,-1-1-1,1 1 0,0-1 1,-1 1-1,1-1 1,-1 0-1,0 1 0,1-1 1,-1 0-1,0 1 1,0-1-1,0 0 0,0 0 1,-2 2-1,3-2-37,0-1 1,-1 0-1,1 1 0,0-1 0,-1 1 0,1-1 0,0 1 1,0-1-1,-1 1 0,1-1 0,0 1 0,0-1 1,0 1-1,0 0 0,0-1 0,0 1 0,0-1 0,0 1 1,0-1-1,0 1 0,0-1 0,0 1 0,0 0 1,0-1-1,1 1 0,-1-1 51,2 5 632,8 5-176,-10-10-511,1 1 0,-1-1 0,1 0-1,-1 1 1,1-1 0,-1 0 0,1 0 0,0 1 0,-1-1 0,1 0-1,-1 0 1,1 0 0,0 0 0,-1 0 0,1 0 0,-1 0-1,1 0 1,0 0 0,-1 0 0,1 0 0,-1 0 0,1 0-1,0 0 1,1-1 99,22 0 288,0-1 0,29-7 0,-25 4-249,-1 0-65,-19 3-85,-1 0 1,1 1 0,-1 0 0,1 0 0,0 0-1,-1 1 1,1 1 0,0-1 0,10 3 0,-3 1 20,-9-2-13,0 0 0,0-1 0,0 0-1,0 0 1,6 0 0,12-1 73,-24 0-101,1 0 0,-1 0-1,0 0 1,0 0 0,1 0-1,-1 0 1,0 0 0,1 0 0,-1 0-1,0 0 1,0 0 0,1 0 0,-1 0-1,0 0 1,1 0 0,-1 0 0,0 0-1,0 1 1,1-1 0,-1 0 0,0 0-1,0 0 1,0 0 0,1 1 0,-1-1-1,10 10 86,-8-8 42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599 101 2080,'12'-24'667,"-9"15"-411,-3-41 2101,-3 45-1877,-6-4 53,8 8-519,1 1 0,0 0 1,0 0-1,0 0 0,-1-1 0,1 1 0,0 0 0,0 0 1,-1 0-1,1 0 0,0 0 0,0-1 0,-1 1 0,1 0 0,0 0 1,-1 0-1,1 0 0,0 0 0,0 0 0,-1 0 0,1 0 1,0 0-1,-1 0 0,1 0 0,0 0 0,-3 0 42,0 0-30,1 0 0,0 0 0,0 1 0,0-1 0,0 0 0,0 1 0,1-1 0,-1 1 0,0 0 1,0-1-1,0 1 0,0 0 0,1 0 0,-1 0 0,0 1 0,1-1 0,-1 0 0,1 1 0,-1-1 0,-1 3 0,-11 11 138,2 1-1,-14 21 1,4-5-79,-11 14-16,-43 63 11,-31 27 71,47-63 194,46-55-149,-1-1 0,0-1 0,-29 23 0,18-13 34,15-14-6,-19 15 1,28-25-188,-1 0 0,0 0 0,1 0 1,-1-1-1,0 1 0,0-1 0,0 1 1,-1-1-1,1 0 0,0 0 0,0-1 0,-7 2 1,9-3 6,5-1-19,7-4-249,0 0 0,0-1 0,-1 0 0,13-12 0,30-42-1680,-37 41 1024,0 0 278,-2 0 0,15-28-1,-14 22 309,21-35-145,45-71-97,-62 103 750,3 1 1,34-36 0,-40 47 67,-6 7-20,0-1 0,1 1 0,15-10 0,-23 18-177,0 0-1,0 0 0,0 0 1,1 0-1,-1 1 0,1 0 1,-1 0-1,1 0 0,0 0 1,-1 0-1,1 0 0,0 1 1,0 0-1,-1 0 0,1 0 0,0 0 1,6 2-1,-5-1 54,0 1 0,0-1-1,0 1 1,0 1 0,0-1-1,-1 1 1,1-1 0,-1 1-1,0 1 1,8 6 0,-4-1-59,0 1 0,-1 0-1,0 0 1,-1 0 0,0 1 0,6 15 0,26 77 145,-32-85-184,63 210 280,-45-120 83,-17-73-294,4 34 136,-8-9-90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4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4480,'0'-15'2016,"28"15"-1728,-13-14 672,13 14-576,29 0 128,-14 0-320,28 0-96,-14 14-64,1-14 32,-1 0-32,0 0-864,0 0 448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 3136,'0'-27'3786,"-1"27"-3735,1 0 0,-1-1 0,0 1 0,1 0 0,-1-1 0,0 1 0,1 0 0,-1 0 0,0 0 0,1 0 0,-1 0 0,0 0 0,0 0 0,1 0-1,-1 0 1,0 0 0,-1 0 0,2 0 19,-3 0 0,1 0-47,0 0 0,0 0 0,0 0-1,0 0 1,0 0 0,0 0 0,0 1-1,0-1 1,0 1 0,0-1 0,0 1-1,1 0 1,-1-1 0,0 1 0,0 0-1,1 0 1,-1 1 0,0-1 0,1 0-1,-1 0 1,-1 4 0,-24 19 179,24-22-187,-1 1 0,1-1-1,0 1 1,0 0 0,0 0-1,0 0 1,0 1 0,0-1-1,1 1 1,0 0 0,0-1-1,0 1 1,0 0 0,1 0-1,-2 6 1,-4 10 21,0 0 19,-6 27 0,12-40-19,0 0-1,0 0 0,0 0 1,1 0-1,0 0 0,1-1 0,0 1 1,1 8-1,0-11-4,-1-1 0,1 0 1,0 1-1,0-1 0,0 0 0,0 0 0,0 0 0,1 0 1,0 0-1,-1 0 0,4 1 0,0 1 23,-1-1 0,1 0 0,0 0 0,0 0 1,8 3-1,-7-6-49,0 1 0,0-1 0,0 0 0,1 0 0,-1-1-1,13-1 1,0 0 14,-1 2 45,0-2 1,1 0-1,-1-1 0,21-6 0,-36 7-42,0 0-1,1 0 1,-1-1-1,0 1 1,0-1-1,0 0 1,0-1-1,0 1 1,0-1-1,0 1 1,-1-1-1,0 0 1,1 0-1,-1-1 1,0 1-1,0-1 1,-1 0-1,1 1 1,-1-1-1,0 0 1,0 0-1,0-1 1,1-5-1,-1 2-3,-1 1 0,0-1 0,0 1 0,-1-1 0,0 1-1,-1-1 1,1 0 0,-2 1 0,-3-15 0,2 10-75,-2 1 1,1-1 0,-2 1-1,1 0 1,-9-11-1,13 21 48,0-1 0,0 1 0,0 0 0,0 0 0,0 0 0,0 0 0,-1 0 0,1 0 0,0 0 0,-1 0 0,1 0 0,0 0 0,-1 1 0,1-1 0,-1 1 0,1-1 0,-1 1 0,1 0 0,-1-1 0,-1 1 0,-8-2-42,-5-5-19,13 6 59,1 0-1,0 0 1,-1 0 0,1 1 0,-1-1 0,1 0 0,0 1-1,-1 0 1,0-1 0,1 1 0,-1 0 0,1 1-1,-1-1 1,1 0 0,-1 1 0,1-1 0,-5 2-1,-3 1 32,-12 2-9,-36 13 1,22 5-228,27-17 133,6-4 104,1 0 0,0 1-1,-1-1 1,1 1-1,0-1 1,0 1-1,1 0 1,-1-1-1,1 1 1,-1 0 0,1 0-1,0 0 1,-1 6-1,3-5 79,1 1-1,0-1 0,1 0 1,-1 0-1,1 0 1,0 0-1,0 0 0,4 3 1,-5-5-52,0 0 0,0-1 0,1 1 0,-1-1 0,1 1 0,-1-1 0,1 0 0,0 0 0,-1 0 0,1 0 0,0-1 0,0 1 0,5 0 1,8 1 87,25 9 142,-28-7-222,0-1 1,1 0 0,-1-1-1,16 1 1,71-3 627,-97 0-593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5312,'0'0'4704,"32"0"-3776,-15 17-576,32-17 96,-16 0-288,16 0 288,0 0-256,-16-17 96,0 17-160,-1-16-3648,1 16 1888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3648,'-14'-14'5632,"28"14"-5184,0 0 224,15 0-384,-1 14-96,1-14-96,14 0 128,-15 15-128,1-15-512,-1 14 192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1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5056,'0'15'2304,"43"-1"-2016,-1-14 768,-27 0-640,42 0 128,-14 0-352,-1 14-96,1-14-64,0 0-608,-14 14 320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73 1824,'0'0'208,"0"-1"-64,0 1-1,-1-1 1,1 0-1,0 0 0,0 1 1,0-1-1,0 0 0,0 0 1,1 1-1,-1-1 1,0 0-1,0 1 0,0-1 1,1 0-1,-1 0 0,0 1 1,1-2-1,0 2-121,-1 0-1,1 0 0,-1 0 1,1 0-1,-1 0 0,0 0 1,1 0-1,-1 0 0,1 0 1,-1 0-1,1-1 0,-1 1 1,0 0-1,1 0 0,-1 0 1,1-1-1,-1 1 0,0 0 1,1 0-1,-1-1 0,0 1 1,1 0-1,-1-1 0,0 1 1,1 0-1,-1-1 0,0 1 1,0 0-1,0-1 0,1 1 1,-1-1-1,0 1 0,0-1 1,0 1-1,0 0 0,0-1 1,0 1-1,0-1 0,0 1 1,0-1-1,0 0 0,3-4 310,-2 4-283,2-2 14,0 0 0,0 0 0,0 1 0,0-1 0,1 1 0,-1 0 0,0 0 0,1 0 0,0 0 0,4-1 0,2-1-58,-7 2-9,-1 1 0,1 0-1,0 0 1,0 0 0,-1 1 0,1-1 0,0 1 0,0-1 0,5 1-1,0-1-11,-5 1 12,-1 0-1,1-1 0,0 1 1,0 0-1,-1 1 0,1-1 0,0 0 1,-1 1-1,1-1 0,3 2 0,2 3 78,-1-1 0,1 2 0,7 5 0,-14-9-48,0 0-1,-1-1 1,1 1-1,0 0 0,0 0 1,-1 0-1,0 0 1,1-1-1,-1 1 0,0 0 1,0 0-1,0 0 0,0 0 1,0 0-1,0 0 1,-1 3-1,0 3 33,1-5-38,0 0 1,0 0 0,0 0-1,-1 0 1,0 0 0,0 0 0,1 0-1,-2-1 1,1 1 0,0 0-1,0-1 1,-3 5 0,-2-1 5,1 1 0,-14 11 1,4-4-5,-17 19 20,18-17-13,-1-1 1,-24 18-1,28-24-16,-19 19-1,23-20-6,0-1 0,-1 0 1,-12 8-1,-11 11-266,26-23 190,4-3 70,1 0 0,0 0 1,-1 0-1,1 0 1,-1 0-1,1 0 1,0 0-1,-1 0 0,1 0 1,0 1-1,-1-1 1,1 0-1,0 0 1,0 0-1,-1 1 0,1-1 1,0 0-1,-1 0 1,1 1-1,0-1 1,0 0-1,0 0 0,-1 1 1,1-1-1,0 0 1,0 1-1,0-1 1,0 0-1,-1 1 0,1-1 1,0 1-1,0-1 1,0 0-1,0 1 1,0-1-1,0 0 0,0 1 1,0-1-1,0 0 1,0 1-1,0-1 1,0 1-1,1-1 0,-1 0 1,0 1-1,0-1 1,0 0-1,0 1 1,1-1-1,-1 0 0,0 1 1,2 1 13,1 0 0,-1 0 0,0 0 0,1 0 1,-1 0-1,1-1 0,-1 1 0,1-1 0,0 0 0,-1 1 0,1-1 1,5 1-1,9 4 48,-13-3-55,13 5 41,0 0-1,0-1 1,26 8-1,-39-15-50,-1 1 0,1 0 0,0 0 0,0 0 0,0 0 0,-1 1 0,1-1 0,-1 1 0,1 0 0,-1 0 0,0 1 0,1-1 0,-1 0 0,4 5 0,-6-5-118,1 0 0,0 0 0,0-1 0,0 1 0,0-1 0,0 0 0,0 0 0,5 2-1,2 1-1231,5 8-64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2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2080,'-14'-29'928,"14"44"224,14-15-704,1 14 832,-1-14-768,0 0 128,15 0-384,13 0-32,-13 0-128,0 0-192,-1 0 32,-14-14-3488,1-1 1952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2656,'0'-24'837,"2"14"-501,-1 9-320,0 0 50,0-1-1,0 0 0,0 0 0,0 1 1,0-1-1,0 1 0,0-1 0,1 1 1,-1-1-1,1 1 0,-1 0 0,1 0 1,-1-1-1,1 1 0,0 0 0,3-1 1,35-21 1496,-20 15-1226,-1 0 0,0-2 0,-1 0 0,20-14 0,-35 22-301,0 0-1,1 1 1,-1-1 0,0 0-1,1 1 1,-1 0 0,0 0-1,1 0 1,0 1 0,-1-1-1,1 1 1,-1-1 0,1 1-1,4 1 1,-7-1-32,0 0 7,-1 1 1,0 0-1,1-1 1,-1 1-1,0 0 1,0-1-1,1 1 1,-1 0-1,0 0 1,0-1-1,0 1 1,0 0-1,0-1 1,0 1-1,0 0 1,0 0-1,0 1 1,0-2 8,-1 2 4,1-1 1,0 1-1,0-1 1,-1 1-1,1 0 0,-1-1 1,1 1-1,-1-1 1,-1 3-1,-2 7-364,11 5-1478,-4 10 449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0 666 992,'0'26'667,"0"-26"-639,0 0 1,0 0 0,1 1 0,-1-1 0,0 0 0,0 0 0,0 0-1,0 0 1,0 1 0,1-1 0,-1 0 0,0 0 0,0 0 0,0 0-1,0 0 1,1 0 0,-1 0 0,0 1 0,0-1 0,0 0 0,1 0-1,-1 0 1,0 0 0,0 0 0,0 0 0,1 0 0,-1 0 0,0 0-1,0 0 1,0 0 0,1 0 0,-1 0 0,0 0 0,0 0 0,0 0-1,1-1 1,-1 1 0,0 0 0,7-2 211,39-15 944,-6-4-939,111-66-3,-145 83-238,5-3 0,-1-1 0,1 0 0,-2-1 0,1 0 1,11-15-1,36-56 127,-43 59-74,5-8 44,-2 0 1,0-1-1,-2-1 0,-1 0 1,-2-1-1,-1-1 0,10-49 0,-19 68 241,-1 1 0,-1-28 0,-1 21-88,2 8-85,-1 15 38,-3 20 89,1-17-269,0 0-9,0 0-1,0 0 1,1 0-1,0 0 1,0 0-1,0 9 1,1 66 152,0-74-156,0 0 0,1-1-1,0 1 1,0 0-1,1-1 1,-1 1-1,5 8 1,-1-1 64,-5-13-73,8 16 56,-8-17-56,0 1 0,1-1 1,-1 1-1,0-1 0,1 1 0,-1-1 1,1 1-1,-1-1 0,0 0 1,1 1-1,-1-1 0,1 0 0,-1 1 1,1-1-1,-1 0 0,1 0 1,0 1-1,-1-1 0,1 0 0,-1 0 1,1 0-1,-1 0 0,1 0 1,0 0-1,-1 0 0,1 0 0,-1 0 1,1 0-1,-1 0 0,1 0 1,0 0-1,-1-1 0,2 1 0,29-26 171,-25 21-194,1 0 0,-1-1-1,0 0 1,0 0 0,0 0-1,-1-1 1,8-11-1,0-6-53,12-26-1,-7 11 141,-15 35-85,-1-1 0,0 1 0,0-1 0,-1 0 0,0 0 0,0 0 0,0 0 0,0 0 0,0-9 0,-1 5-113,-3 18-28,-1 1 115,0 0 0,1 0 1,0 0-1,0 0 0,-2 16 1,3-1 335,0 29 0,2-49-333,0 0-1,0 1 1,0-1-1,1 0 1,0 0-1,0 0 1,0 1-1,0-1 1,1 0-1,0-1 1,0 1-1,1 0 1,-1-1-1,1 1 0,0-1 1,0 0-1,0 1 1,1-2-1,7 8 1,3 3-456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2304,'9'0'606,"-5"-1"-419,-1 1 0,0 0 0,1 0 0,-1 0-1,0 0 1,1 1 0,-1 0 0,4 0 0,-4 1-65,0 0 0,0-1 0,0 1 1,1-1-1,-1 0 0,1 0 0,-1 0 0,0-1 0,1 1 1,6-1-1,-4 0-34,0 1 0,1 0 0,-1 0 0,0 0 0,0 0 0,1 1 0,8 4 0,-5-2-4,0-1-1,13 3 0,46 9-8,-63-14 68,-1-1 0,1 1 0,10-1 0,-9 0-96,-15 1-66,-1-1 0,0 2 0,-10 2 1,9-2-4,0 0 1,0 0 0,-15-1 0,13 0-8,0 1 0,-1 0 0,1 1 1,-19 6-1,27-7-2,0 0 1,1 0-1,-1 1 0,1-1 1,0 1-1,0 0 0,0 0 1,0 0-1,0 0 1,1 1-1,-4 4 0,6-8 31,-2 4-19,0-1-1,0 1 1,0 0 0,0 0-1,1 0 1,0 0 0,-2 7 0,2-4 13,-1 3 8,1 0-1,0-1 1,1 1 0,0 13-1,1 1 28,-1-19-13,1 1 0,-1-1 0,1 0 0,0 1 0,1-1 0,-1 0 0,1 0 0,2 5 0,-2-3 256,-2-6-265,0-1-1,0 0 1,0 1-1,0-1 1,0 1-1,0-1 1,0 0-1,0 1 1,0-1-1,0 1 1,0-1-1,0 0 1,0 1-1,0-1 1,0 1-1,0-1 1,1 0-1,-1 1 1,0-1-1,0 0 1,0 1-1,0-1 1,1 0-1,-1 1 1,0-1-1,1 0 1,-1 1-1,0-1 1,0 0-1,1 0 1,-1 1-1,0-1 1,1 0-1,-1 0 1,1 1-1,5-4-15,-6 3 32,0 0-20,1-5 27,0 0 0,0 1 1,0-1-1,-1 0 0,0 0 0,0 0 1,-1-5-1,1-1-48,0-27-537,0 39 559,1 0-1,0 0 1,-1 0 0,1 0-1,0 0 1,0 0 0,0 0-1,0 0 1,0 0-1,0-1 1,0 1 0,0 0-1,0-1 1,0 1 0,0-1-1,1 1 1,-1-1-1,0 0 1,1 1 0,21 10 152,-4 4 62,-11-8-154,1 0-1,1 0 1,-1-1-1,1 0 0,0-1 1,0 0-1,21 6 1,-5-6 28,1 0 0,-1-2 0,1-2 1,29-1-1,-51 0-89,6 1 10,0-2 1,0 0-1,0 0 1,0-1-1,0 0 1,-1-1-1,16-6 1,-21 7 28,1-1 0,-1 0 1,0 0-1,0-1 0,0 1 0,0-1 0,0 0 1,-1-1-1,0 1 0,0-1 0,0 0 0,0 0 1,-1 0-1,4-7 0,-2 2 7,-2 4-47,1 0-1,-1 0 1,-1 0-1,1-1 1,-1 0-1,0 1 1,0-1-1,-1 0 1,1-11-1,-2 4-5,0 7 6,0 0 0,0 0 0,0 0-1,-3-8 1,-20-68 25,22 81-41,1 1 0,-1-1 0,1 1 0,-1-1 0,1 1 1,-1 0-1,0-1 0,0 1 0,0 0 0,1-1 0,-1 1 0,-1 0 0,1 0 0,0 0 0,0 0 0,0 0 0,0 0 0,-1 0 0,1 0 1,0 1-1,-3-2 0,0 0-37,4 2 48,0 0-1,0 0 1,0 0 0,0 0 0,0 0-1,-1-1 1,1 1 0,0 0 0,0 0-1,0 0 1,0 0 0,-1 0 0,1 0 0,0 0-1,0 0 1,0 0 0,0 0 0,-1 0-1,1 0 1,0 0 0,0 0 0,0 0 0,-1 0-1,1 0 1,0 0 0,0 0 0,0 0-1,0 0 1,-1 0 0,1 0 0,0 0 0,0 0-1,0 0 1,-1 0 0,1 0 0,0 0-1,0 0 1,0 1 0,0-1 0,0 0 0,-1 0-1,1 0 1,-8 9 42,0 0 0,1 0 1,0 1-1,-6 11 0,10-16-22,0 1 0,0 0 1,1 0-1,0 0 0,0 0 0,0 0 0,1 1 1,0-1-1,-1 8 0,3-4 1,0-1 0,1 0 0,0 0 0,0 0 0,1 0 0,0-1 0,8 16 0,2 6 94,-13-30-127,3 8-18,0 0 0,1 0 0,0-1 0,7 10 1,9 6-3037,6 3 1000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1728,'-10'1'692,"18"-4"-307,-5-3 481,-4 12-52,2-6-711,-1 1 0,1-1 1,0 0-1,-1 0 0,1 1 0,0-1 0,-1 0 0,1 0 0,0 1 1,-1-1-1,1 0 0,0 0 0,0 0 0,-1 0 0,1 0 0,0 0 0,1-1 1,-2 1 34,14 0 486,-5 0-398,0 0 1,0 0 0,10 3-1,84 11 366,-16-2-362,10-3-136,138-4 1,-177-5-119,403 0 163,134 0 159,-558-2-130,51-7 0,-85 8-146,15-1 196,-1-1 1,20-6 0,-32 7-144,1 1 33,14 1-51,-20-2-628,0-5-1744,0 16 625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2816,'-12'0'917,"12"0"-907,0 0-1,-1 0 1,1 0-1,0 0 1,0 0-1,-1 0 1,1 1-1,0-1 1,0 0-1,-1 0 1,1 0-1,0 0 1,0 0-1,0 1 1,0-1-1,-1 0 1,1 0-1,0 0 1,0 1-1,0-1 1,0 0 0,0 0-1,-1 0 1,1 1-1,0-1 1,0 0-1,0 0 1,0 1-1,0-1 1,0 0-1,0 0 1,0 1-1,0-1 1,0 0-1,0 0 1,0 1-1,-5 11 67,2-6 89,1 0 1,-1 1-1,1-1 0,0 1 0,-2 13 0,9 11 437,-9-8-124,2-18-390,1-1 0,1 0 0,-1 1 0,0-1 0,1 1 0,0-1 0,0 1 0,1 8 0,5 9 141,15 36 0,-20-53-214,1 0 0,0-1 0,0 0-1,1 1 1,-1-1 0,1 0 0,0 0-1,0 0 1,0-1 0,0 1-1,1-1 1,0 1 0,0-1 0,0-1-1,0 1 1,0 0 0,0-1 0,0 0-1,1 0 1,7 2 0,10 3 37,1-1 0,0 0 1,0-2-1,36 2 0,26-6-900,-54-3-874,-2-9 463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1824,'-14'29'832,"0"28"-736,-1-29 1376,15-13-832,-14 42 448,0-14-640,14 14-128,-14 0-192,-1-14 256,15-1-192,0-27-384,0 13 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3328,'0'0'1061,"6"0"-634,-1 0-264,-1 1-1,1 0 1,0 0 0,-1 0-1,1 0 1,0 1 0,-1 0-1,0 0 1,1 0 0,-1 0 0,0 1-1,0 0 1,0 0 0,4 4-1,9 9 971,26 34 0,-28-32-837,15 18 464,32 40 283,-40-47-573,-11-15-292,-1 0 0,-1 0 0,0 0 0,7 18 0,-14-24-83,0 0 0,0 0 0,-1 0-1,1 10 1,0-2 44,0-1-22,0-6-54,-1-1 0,-1 1 0,1-1 0,-2 11 0,0-9 17,-2 1 0,1-1 0,-1 0 0,-6 13-1,-23 44 293,25-53-295,4-9-40,-9 21 113,-1-1-1,-2 0 0,-27 36 1,6-26-449,15-16 65,12-9 85,1 0 0,-13 19 0,21-28 148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3904,'15'0'1760,"42"0"-1536,-29 0 672,1 14-544,-1 1 64,15-15-256,-29 0 32,15 14-96,-1-14-1408,-28 14 736,15-14-2816,-15 14 1888</inkml:trace>
  <inkml:trace contextRef="#ctx0" brushRef="#br0" timeOffset="0.5">129 71 2656,'-15'29'1184,"1"14"-1024,14-29 544,0 15-416,-14-1 32,0 1-192,14-15-160,0 14 0,-15-28-128,30 15 96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3648,'-14'28'1664,"14"15"-1472,0-14 768,0-15-576,-15 14 64,15 15-288,0-14 256,15 14-224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1888,'0'4'160,"1"0"0,0 0 0,0 0 0,0 0 1,2 6-1,2 3-38,0 13 395,-5-24-488,2 4 113,0 0-1,0 0 1,0 0 0,-1 0-1,0 0 1,0 0 0,-1 7 0,1-4-29,-1 0 1,1 0 0,1 0 0,2 10 0,0-2-43,-2-6-38,-1-9-11,-1 1 0,0-1 0,1 0 0,-1 0 0,1 1 0,0-1 0,-1 0 0,1 0 0,0 0 0,0 0 0,1 0 0,2 4 0,-4-6-15,0 0 0,1 1 0,-1-1 0,1 0 0,-1 0 0,1 1 0,-1-1 0,1 0 0,-1 0 0,1 0 0,-1 0 0,1 1 0,-1-1 0,1 0 0,-1 0 0,1 0 0,-1 0 0,1 0 0,0 0 0,-1-1 0,1 1 0,-1 0 0,1 0 0,-1 0 0,1 0 0,-1-1 0,1 1 0,-1 0 0,1 0 0,-1-1 0,1 1 11,0-1-5,1 0-1,-1 0 1,0 0-1,0 0 1,0 0-1,-1 0 1,1 0-1,0 0 1,0 0-1,0-1 1,-1 1-1,1 0 1,-1 0-1,1-1 1,-1 1 0,1 0-1,-1-1 1,0 1-1,0-1 1,1-1-1,1-8 146,11-19 36,-11 27-205,0-1 0,0 0 0,-1 0 0,3-9 0,-2 1-9,0 0 59,1 0 0,0 0 0,0 0 0,1 0-1,10-18 1,-11 23 2,3-5 258,0 1-1,14-21 0,-16 28-172,-1 0-1,1 1 0,0-1 1,0 1-1,0-1 0,1 1 1,-1 0-1,1 1 0,0-1 1,6-2-1,46-11 680,-52 14-743,16-3 127,-18 5-172,0 0 0,0 1 1,-1 0-1,1 0 0,0 0 0,0 0 0,-1 0 1,4 2-1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58 557 1408,'0'0'448,"2"3"-267,5 7-76,-6-8-73,0-1 0,-1 0 0,1 0-1,0 0 1,0 0 0,0 1 0,0-1 0,0 0-1,0 0 1,0-1 0,0 1 0,0 0 0,0 0-1,1 0 1,-1-1 0,0 1 0,0-1 0,2 1 0,13 8 234,-13-7-207,0 0 1,0 0-1,0 0 1,1 0-1,-1-1 1,8 3-1,5-2 60,0-1 0,32-1 0,-19-1-97,29-1 83,-51 2-97,-1-1 0,1 0 0,-1 0-1,0-1 1,1 0 0,5-3 0,10-7-232,-12 10 151,-9 2 82,0 0 1,0 0 0,0-1 0,0 1 0,-1 0 0,1 0-1,0-1 1,0 1 0,0 0 0,-1-1 0,1 1-1,0-1 1,-1 1 0,1-1 0,0 1 0,-1-1 0,1 0-1,0 1 1,-1-1 0,1 0 0,-1 1 0,1-1 0,-1 0-1,0 0 1,1 1 0,-1-2 0,1 1 0,-1 0 1,1 0 0,-1 0-1,1 0 1,-1-1 0,0 1-1,1 0 1,-1 0-1,0 0 1,0 0 0,0 0-1,0 0 1,0 0-1,0 0 1,0-1 0,-1 1-1,1 0 1,0 0 0,0 0-1,-1 0 1,1 0-1,-1 0 1,1 0 0,-1 0-1,1 0 1,-1 0-1,0 0 1,1 1 0,-1-1-1,0 0 1,0 0 0,-1 0-1,-5-8 40,5 5-43,-1 1 1,0-1-1,1 1 0,-1 0 1,-1 0-1,1 0 0,0 0 1,-1 1-1,1-1 0,-1 1 1,0 0-1,0 0 0,0 1 1,0-1-1,-5-1 0,-11-4 197,1 2 1,-1 0-1,1 1 0,-36-3 0,48 7-112,0 0-1,0 0 1,0 1 0,0 0 0,0 0-1,1 0 1,-1 1 0,0 0 0,1 1-1,-1-1 1,1 1 0,0 0-1,0 1 1,0 0 0,0 0 0,0 0-1,-5 6 1,-20 28 409,26-32-408,0 0-1,1 0 0,0 1 0,0 0 0,0 0 0,1 0 0,-3 8 0,3-5 38,1 1 0,1 1 0,0-1 0,0 19 0,1-19-132,1 1 0,2 19-1,-1-26 0,-1 1-1,1-1 1,0 0-1,0 0 0,0 0 1,0 0-1,1-1 1,0 1-1,5 6 0,-1-3 32,0-1-1,0 1 0,1-1 0,-1 0 1,2-1-1,-1 0 0,1 0 0,15 8 1,28 2 57,-7-1-42</inkml:trace>
  <inkml:trace contextRef="#ctx0" brushRef="#br0" timeOffset="0.5">414 15 3328,'-28'-14'1504,"42"14"512,0 0-1408,1 0-384,-1 0 0,14 0-128,1 0-1952,14 0 992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157 385 2240,'0'15'992,"0"28"-832,14-15 864,-14 1-576,0 28-32,0-14-256,0 14 160,0 0-192,0-29 96,0 15-128,-14-29 512,0 15-352,-15-29-32,1-14-128,-15-1-224,0-13 64</inkml:trace>
  <inkml:trace contextRef="#ctx0" brushRef="#br0" timeOffset="1">114 14 2560,'0'-14'1152,"14"28"-992,-14 1 0,0-1-128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15 940 1248,'-12'-2'408,"12"2"-396,0-1 0,-1 1 0,1-1 0,0 1 1,0 0-1,-1-1 0,1 1 0,0-1 1,0 1-1,0-1 0,0 1 0,0-1 1,-1 0-1,1 1 0,0-1 0,0 1 0,0-1 1,1 0-1,-1 1-9,0 0 1,0 0-1,0 0 1,0 0-1,-1 0 1,1 0-1,0 0 1,0-1-1,0 1 1,0 0-1,0 0 0,0 0 1,0 0-1,0 0 1,0 0-1,0 0 1,1 0-1,-1 0 1,0 0-1,0 0 1,0-1-1,0 1 1,0 0-1,0 0 0,0 0 1,0 0-1,0 0 1,0 0-1,0 0 1,0 0-1,0 0 1,0 0-1,0 0 1,0 0-1,0 0 1,0 0-1,0 0 0,1 0 1,-1 0-1,0 0 1,0 0-1,0 0 1,0 0-1,0 0 1,0-1-1,0 1 1,0 0-1,0 0 1,0 1-1,0-1 1,1 0-1,-1 0 0,0 0 1,0 0-1,0 0 1,0 0-1,1 0 8,-1 0-1,0 0 0,1 0 0,-1 0 1,1 0-1,-1-1 0,1 1 0,-1 0 1,1 0-1,-1 0 0,1 0 1,-1-1-1,0 1 0,1 0 0,-1 0 1,1-1-1,-1 1 0,0 0 1,1-1-1,-1 1 0,0 0 0,1-1 1,-1 1-1,0-1 0,0 1 0,1 0 1,-1-1-1,0 1 0,0-1 1,0 1-1,0-1 0,1 0 0,-1-20 602,0 11-437,0 7-109,0 0 1,0 0 0,1 0-1,-1 1 1,1-1 0,0 0-1,0 0 1,1-4 0,4-10 218,8-78 472,-11 73-536,-2 1 0,-1-35 0,-2 5 17,9-48-33,1-12 225,-8 84-339,1 0 1,5-28-1,-2 39-57,-1 0 0,2 0-1,0 1 1,14-27 0,-12 28 45,-2 2 16,1 0-1,0 0 0,1 1 0,0 0 1,1 0-1,0 1 0,1 0 1,16-15-1,-19 19-2,2 1 0,-1 0 1,1 0-1,0 0 0,13-5 0,-18 9-62,0 0 0,0 0-1,0 1 1,0-1-1,0 1 1,0-1 0,0 1-1,0 0 1,0 0 0,0 1-1,0-1 1,-1 1-1,1-1 1,0 1 0,0 0-1,0 0 1,0 0 0,0 0-1,-1 1 1,1-1-1,4 4 1,-3-2 2,-1 1-1,1-1 0,-1 1 1,1 0-1,-1 1 1,0-1-1,0 0 1,-1 1-1,0-1 1,1 1-1,-2 0 1,1 0-1,0 0 1,-1 0-1,0 0 1,1 9-1,-1-6 35,-1 0 0,0 0 0,-1 0-1,1 0 1,-1 0 0,-1 0 0,1-1-1,-2 1 1,1 0 0,-6 12 0,-16 20 206,22-36-262,0-1 0,-1 1 1,1-1-1,-1 0 0,0 0 0,1 0 1,-1-1-1,-1 1 0,1-1 1,0 1-1,-6 2 0,-7 5-37,-5 14-53,15-19 8,-1 0 1,1 0-1,-1 0 1,-8 3-1,9-5-175,6-3 224,0 0 0,-1 0 0,1 0 0,-1 1-1,1-1 1,0 0 0,-1 0 0,1 0-1,-1 0 1,1 1 0,0-1 0,-1 0 0,1 1-1,0-1 1,0 0 0,-1 0 0,1 1 0,0-1-1,-1 1 1,1-1 0,0 0 0,0 1-1,0-1 1,0 0 0,-1 1 0,1-1 0,0 1-1,0-1 1,0 0 0,0 1 0,0-1 0,0 1-1,0-1 1,0 1 0,0 0 0,0-1 15,0 0 0,0 0 1,0 0-1,0 0 0,0 0 1,0 0-1,0 1 0,0-1 0,0 0 1,0 0-1,0 0 0,0 0 1,0 0-1,1 0 0,-1 0 0,0 1 1,0-1-1,0 0 0,0 0 1,0 0-1,0 0 0,0 0 1,0 0-1,0 0 0,0 0 0,1 0 1,-1 0-1,0 0 0,0 0 1,0 1-1,0-1 0,0 0 0,0 0 1,1 0-1,-1 0 0,0 0 1,0 0-1,0 0 0,0 0 1,0 0-1,0 0 0,1 0 0,-1 0 1,0 0-1,0 0 0,0 0 1,0-1-1,0 1 0,0 0 1,0 0-1,1 0 0,-1 0 0,0 0 1,8 2-91,-1-1 0,1 2 0,-1-1 0,1 1-1,-1 1 1,0-1 0,10 8 0,9 3-13,-22-12 107,-1 0 0,1 0 0,-1 0 0,0 1 0,0 0 0,0-1 0,0 1 0,0 0 0,0 0 0,2 5 0,15 16 133,-18-22-79,8 10 216,-10-12-255,1 1-1,-1-1 1,0 1-1,0-1 0,0 1 1,0-1-1,1 1 1,-1-1-1,0 1 1,0-1-1,0 1 1,0-1-1,0 1 0,0-1 1,-1 1-1,1-1 1,0 1-1,0-1 1,0 1-1,0-1 0,0 0 1,-1 1-1,1-1 1,0 1-1,0-1 1,-1 1-1,1-1 1,0 0-1,-1 1 0,-7 4 113,0-1 0,-1 0-1,1-1 1,0 1 0,-18 3-1,19-6-120,0 0 0,1-1-1,-14 1 1,-9 0-3,18 2 5,9-3 3,0 1 0,0-1 1,0 1-1,0-1 0,-1 0 0,1 0 0,0 0 0,0 0 0,0 0 0,-1-1 0,1 1 0,0-1 0,0 1 0,0-1 0,-2-1 0,-23 0 68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2976,'-12'12'971,"12"-12"-947,-1 1 1,1 0-1,-1 0 1,1 0-1,-1-1 1,1 1-1,0 0 1,-1 0-1,1 0 1,0 0-1,0 0 1,0-1-1,-1 1 1,1 2 0,-5 28 620,2 0 0,0 43 0,3-52-218,0 6 138,-3 31 1,-21 96 1652,23-141-1987,-5 17 242,-15 12 434,18-37-803,-1 3 73,-1 0 0,0 0 1,0-1-1,-1 0 1,-9 12-1,13-19-186,0 1 0,0 0 0,0-1 0,-1 1-1,1-1 1,0 0 0,-1 1 0,1-1 0,-1-1 0,1 1 0,-1 0 0,1 0 0,-1-1 0,0 0-1,1 1 1,-1-1 0,0 0 0,1 0 0,-1 0 0,0-1 0,1 1 0,-1-1 0,0 1 0,1-1 0,-1 0-1,1 0 1,-1 0 0,1 0 0,0-1 0,-1 1 0,1-1 0,0 1 0,-3-3 0,2-1-568,0 1 0,0 0 0,0 0 0,0-1 0,1 0 0,-1 0 0,1 1 0,0-1 0,1 0 0,-2-7 0,0-28-2788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4896,'-14'0'2912,"28"14"-2784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2400,'12'11'779,"-12"-10"-774,0-1 0,0 0 0,0 0 1,1 0-1,-1 0 0,0 0 0,0 0 0,0 0 1,0 0-1,0 0 0,0 0 0,0 0 1,0 0-1,0 0 0,0 0 0,0 1 1,1-1-1,-1 0 0,0 0 0,0 0 1,0 0-1,0 0 0,0 0 0,0 0 1,0 0-1,0 1 0,0-1 0,0 0 1,0 0-1,0 0 0,0 0 0,0 0 0,0 0 1,0 0-1,0 1 0,0-1 0,0 0 1,0 0-1,0 0 0,0 0 0,-1 0 1,1 0-1,0 0 0,0 0 0,0 0 1,0 1-1,0-1 0,0 0 0,0 0 1,0 0-1,0 0 0,0 0 0,0 0 1,-1 0-1,1 0 0,0 0 0,-1 2 68,-1 0 0,1 0 0,0 0 0,0 0 0,0 0 0,0 0-1,0 0 1,0 1 0,1-1 0,-1 0 0,1 1 0,-1-1 0,1 0 0,0 4 0,-2 3 540,0-4-488,0-1 0,1 0 0,0 1 0,0-1 0,-1 7 0,2-6 25,-1 0 0,0 0 0,0-1 0,-1 1 1,0 0-1,1 0 0,-1-1 0,-5 9 0,-5 9 403,-7 10 318,8-18-602,4-6-87,1 1 0,0-1 0,-5 10 0,1-1 7,8-15-173,0 1 0,0 0 0,0-1 0,1 1-1,-1 0 1,1 0 0,-1 0 0,1 0 0,0 0 0,1 1-1,-1-1 1,0 5 0,1-7-15,0 0 0,0-1 0,0 1-1,0 0 1,1 0 0,-1 0 0,0-1 0,1 1 0,-1 0 0,0 0-1,1-1 1,-1 1 0,1 0 0,-1-1 0,1 1 0,-1 0 0,1-1 0,0 1-1,-1-1 1,1 1 0,0-1 0,-1 1 0,1-1 0,0 0 0,0 1-1,-1-1 1,1 0 0,0 1 0,0-1 0,0 0 0,-1 0 0,1 0-1,0 0 1,0 0 0,1 0 0,3 0-18,1 0 0,-1 0 0,0-1 1,10-2-1,5 0-29,-18 3 40,0 0-1,1 0 0,-1 0 0,0 0 1,0-1-1,0 1 0,0-1 0,1 0 1,-1 0-1,0 1 0,0-1 0,0 0 1,-1-1-1,1 1 0,0 0 0,2-2 1,24-30 129,-26 30-115,0 1-1,-1-1 1,1 1-1,-1-1 1,0 0-1,1 1 1,-1-1-1,-1 0 1,1 0-1,0 0 1,0-3-1,-2 5-7,1 1-1,0 0 1,-1-1 0,1 1-1,-1 0 1,1 0 0,0 0-1,-1-1 1,1 1 0,-1 0-1,1 0 1,-1 0 0,1 0-1,0 0 1,-1 0 0,1 0 0,-1 0-1,1 0 1,-1 0 0,1 0-1,-1 0 1,1 0 0,-1 0-1,1 0 1,0 1 0,-1-1-1,1 0 1,-1 0 0,1 0-1,0 1 1,-1-1 0,0 1-1,1 1 49,0 0-1,1 1 0,-1-1 0,0 1 0,1-1 1,-1 0-1,1 1 0,0-1 0,0 0 0,1 4 1,2-1-16,-1-1 1,1 1 0,7 6 0,-3-3-17,-7-6-1,0 0 0,0-1 0,0 1 0,1-1 0,-1 0 0,1 1 0,-1-1 0,1 0 0,0 0 0,-1 0 0,1 0 0,0 0 0,0 0 0,0-1 0,0 1 0,0-1 0,-1 1 0,1-1 0,0 0 0,3 1 0,4-1 67,-6 1-83,0-1 0,1 0 0,-1 0 1,0 0-1,1 0 0,-1-1 0,0 0 0,5-1 0,44-21 252,-49 22-223,-1 0-1,1 0 1,-1 0 0,0 0 0,1 0-1,-1 0 1,0-1 0,0 1-1,0-1 1,0 1 0,0-1-1,0 0 1,0 0 0,0 0 0,-1 0-1,1 0 1,-1 0 0,0 0-1,1 0 1,-1-1 0,0 1-1,0-1 1,-1 1 0,1-1 0,0 1-1,-1-1 1,1 1 0,-1-1-1,0 1 1,0-1 0,0 1-1,0-1 1,-1 0 0,1 1 0,-2-5-1,-22-74-197,24 78 7,-1 1 0,0-1 0,1 1 1,0-1-1,-1 1 0,1-1 0,1-4 1,-1 1-782,0-9-362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3552,'0'31'1611,"0"-28"-1551,0-3-43,0 0-1,0 0 0,0 0 1,0 0-1,0 0 0,0 0 1,0 0-1,1 0 1,-1 0-1,0 0 0,0 0 1,0 0-1,0 0 0,0 0 1,0 0-1,0 0 0,0 0 1,0 0-1,0 0 1,0 0-1,0 0 0,0 0 1,0 0-1,0 1 0,0-1 1,0 0-1,0 0 0,0 0 1,0 0-1,0 0 1,0 0-1,0 0 0,0 0 1,0 0-1,0 0 0,0 0 1,0 0-1,0 0 0,0 0 1,0 0-1,0 0 1,0 0-1,13-9 809,-10 7-716,0 0 1,0 0-1,0-1 1,0 1-1,4-5 1,2-3 65,32-30 221,60-65 528,-91 93-822,-1 0-1,0-1 1,-1-1-1,0 1 1,-1-1 0,0-1-1,5-19 1,12-40 352,9-32-119,-30 91-329,0 1 93,0 0 0,0 1 0,1-1 0,1 1 0,1 0 0,10-20 0,-16 32-93,1 1 0,-1-1 0,1 0 0,-1 0-1,1 0 1,-1 1 0,1-1 0,0 0 0,-1 1 0,1-1 0,0 1 0,0-1 0,-1 1 0,1-1-1,0 1 1,0-1 0,0 1 0,1-1 0,-1 1 3,-1 1 1,1-1-1,0 0 1,-1 0-1,1 0 0,-1 1 1,1-1-1,-1 0 1,1 0-1,-1 1 0,1-1 1,-1 1-1,1-1 1,-1 0-1,1 1 0,-1-1 1,1 1-1,-1-1 1,0 1-1,1-1 0,-1 1 1,0-1-1,1 1 1,-1 0-1,0-1 0,0 1 1,0-1-1,0 1 1,0 0-1,1 0 0,0 25 147,-1-25-155,0 151 138,1-147-134,-1 0 0,0-1 0,1 1 0,0 0 1,0 0-1,3 5 0,-3-6 7,1 0-1,-1 0 1,0 1-1,-1-1 1,1 0-1,0 6 1,-1-9 2,0 1-1,0-1 1,0 1-1,1-1 1,-1 1 0,0-1-1,1 1 1,-1-1 0,1 0-1,0 1 1,-1-1 0,1 0-1,0 1 1,0-1-1,0 0 1,0 0 0,2 2-1,-1-1 9,12-4-497,-12 1 426,1-1 0,-1 0-1,0 1 1,0-1 0,-1 0 0,1 0-1,0 0 1,0 0 0,-1 0 0,0 0-1,1 0 1,-1 0 0,0-1 0,0 1 0,0 0-1,0-1 1,0 1 0,-1-1 0,1 1-1,-1-4 1,2-2 11,17-87 65,-14 62-6,-4-9-83,-2 36 17,1 0 0,0 0 0,0 1 0,0-1 0,1 0 1,0 0-1,2-6 0,-3 11 43,0 1 0,0 0-1,0-1 1,1 1 0,-1 0 0,0-1 0,0 1 0,1 0 0,-1 0 0,0 0 0,1-1 0,-1 1 0,0 0-1,0 0 1,1 0 0,-1-1 0,1 1 0,-1 0 0,0 0 0,1 0 0,-1 0 0,1 0 0,-2 0 18,1 0 1,0 0 0,-1 0-1,1 0 1,0 0 0,-1 0 0,1 1-1,0-1 1,-1 0 0,1 0-1,0 0 1,-1 0 0,1 1-1,0-1 1,-1 0 0,1 0-1,0 1 1,0-1 0,0 0 0,-1 1-1,1-1 1,0 1 0,-2 5 103,1 0 0,0 1 0,0-1 0,1 1 0,0-1 0,1 13 0,0 7 90,-1-16-189,1 0-1,0 0 1,1 0 0,-1-1-1,2 1 1,4 12-1,2 9-19,-7-26 45,-1 1 1,1-1-1,0 1 0,0-1 1,1 0-1,4 8 1,-3-5 28,-3-6-210,-1 0 0,1 0 0,0-1 1,0 1-1,0 0 0,0-1 0,0 1 0,0-1 0,0 1 1,3 1-1,8 9-825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4384,'0'0'1424,"8"0"-854,211 0 3297,130 0-2560,-270 0-502,-69 0-932,-1 0-4013,5 0 1522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95 397 2816,'18'1'1302,"-15"0"-1163,0-1 0,0 1 0,0-1 0,0 0 0,0 0 0,1-1 1,-1 1-1,0-1 0,0 1 0,5-3 0,-1 0 219,20-12 667,-25 13-973,0 1 0,0 0 0,-1-1 0,1 1 0,0-1 0,-1 0-1,0 1 1,1-1 0,-1 0 0,0 0 0,0 0 0,2-3 0,1-16 439,8 9-139,-11 11-330,1-2 21,-1 0 0,1 0 0,0 1 0,-1-1 0,0-1 0,0 1 0,0 0 0,0 0 0,0 0 0,-1 0 0,0-1 0,1 1 0,-1 0 0,-1-5 0,1-73 629,0 78-661,0 0 0,0 1 0,0-1-1,0 0 1,-1 0 0,0 1 0,1-1 0,-1 1 0,0-1 0,0 1 0,-1-1 0,1 1 0,0-1 0,-3-1 0,3 2-10,0 1-2,0-1 0,0 1 0,0 0 0,0 0 0,0 0 1,0 0-1,0 0 0,-1 0 0,1 0 0,0 0 0,-1 0 0,1 1 0,-1-1 0,1 0 0,-1 1 0,1-1 0,-1 1 1,1 0-1,-1-1 0,-1 1 0,-8-2 15,8 1-12,0 0 0,0 0 1,0 0-1,0 1 1,0-1-1,0 1 0,0 0 1,0 0-1,0 0 1,0 0-1,0 0 0,0 1 1,-5 1-1,-2 0 2,4-1-11,0 0 0,0 0-1,0 1 1,0 0 0,1 0 0,-1 0 0,-7 5-1,7-2-16,0 1 0,1-1 0,0 1 0,0 0 0,-5 7-1,-1 0-16,8-9 28,-1 0 0,1-1 1,0 1-1,1 1 0,-4 4 1,6-8 8,-1 0 1,1 0-1,0 0 1,-1 0-1,1 0 1,0 0-1,0 0 1,0 0-1,0 0 1,0 0-1,0 0 1,0 0-1,0 0 1,0 1-1,0-1 1,0 0-1,1 0 1,-1 0 0,1 0-1,-1 0 1,1 0-1,-1 0 1,1 0-1,-1-1 1,1 1-1,0 0 1,-1 0-1,2 1 1,4 3-11,-1 1 1,1-1-1,0 0 1,10 5-1,-13-8 25,1 0 0,0-1 0,-1 1 0,1-1 0,0 0 0,0 0 0,0-1 0,0 1 0,0-1 0,5 0 0,103 0-64,-111 1 26,-2 3 32,-4 8 60,-7 19 89,-11 10-293,-49 68 1,66-102 97,0 1 0,0 0 1,1 0-1,0 1 0,-4 12 1,7-17 25,1 1 1,-1 0-1,1 0 1,0 0-1,1 0 1,0 0-1,-1 0 1,1 0 0,1 0-1,-1 0 1,1 0-1,1 6 1,0-6 41,1 0 0,-1 1 0,1-1 0,0 0 0,0-1 1,1 1-1,-1 0 0,1-1 0,0 0 0,6 5 0,-10-9-22,0 1 0,1-1 0,-1 1 0,0 0 0,1-1 0,-1 1 0,1-1 0,-1 0 0,1 1 0,-1-1 0,1 1 0,-1-1 0,1 0 0,0 1 0,-1-1 0,1 0-1,-1 0 1,1 1 0,0-1 0,-1 0 0,1 0 0,0 0 0,-1 0 0,1 0 0,0 0 0,-1 0 0,1 0 0,0 0 0,-1 0 0,1 0 0,-1 0 0,1-1 0,0 1 0,-1 0-1,1 0 1,-1-1 0,2 1 0,7-4 63,2 1-19,-8 3-39,-1 0 0,0-1 0,0 1 1,0-1-1,0 0 0,0 0 1,3-1-1,-4 1-4,0 0 0,-1 1 0,1-1 0,0 0 0,-1 0 0,1 0-1,0 0 1,-1 0 0,1 1 0,-1-1 0,1 0 0,-1 0 0,0 0 0,0 0 0,1 0 0,-1 0 0,0 0 0,0 0 0,0-1 0,0 1 0,0-1 0,0 1 8,0-1 0,1 1 1,-1-1-1,0 1 1,1-1-1,-1 1 0,1 0 1,-1-1-1,2-1 0,3-12 35,-5 14-50,0 0 0,0 0 0,-1-1 1,1 1-1,0 0 0,0 0 0,-1-1 0,1 1 1,0 0-1,-1 0 0,1 0 0,-1 0 0,-1-2 1,-4-10-32,-18-39-59,22 40-335,2 13 412,0-1 0,0 1 0,0 0 0,0-1 1,0 1-1,1-1 0,-1 1 0,0-1 0,0 1 1,1-1-1,-1 1 0,0-1 0,1 1 0,-1-1 1,1 1-1,-1-1 0,0 0 0,1 1 0,-1-1 1,1 0-1,-1 1 0,1-1 0,0 0 0,-1 0 1,1 1-1,-1-1 0,1 0 0,-1 0 0,1 0 1,0 0-1,-1 0 0,1 0 0,0 0 0,28 1-93,-15-2 166,-6 1-30,1-1 0,0 0-1,13-4 1,1 0 16,11 0 19,-14 2 11,23-5 0,55-21 234,-91 26-261,-1 0-1,1 0 0,-1 0 1,0-1-1,1 0 1,-2-1-1,1 1 1,0-1-1,-1 0 1,8-10-1,3-2 28,-13 14-65,0 0 1,-1 0-1,1 0 0,-1 0 0,0 0 0,0 0 0,0-1 0,2-4 1,-2 0 4,0-1 1,2-15 0,20-128 539,-23 140-436,0 1 1,-2-20 0,0 22-53,1 1 0,0-1 1,1 1-1,-1-1 0,4-11 0,0 7 83,1 0-1,10-18 0,-13 19 107,-2 15-216,-1-1 0,1 0 0,-1 1 0,0-1 0,0 0 0,0 1 0,0-1 0,0 0 0,0 0 0,-2 2 0,-19 26 292,22-30-330,-18 21 150,-4 6 47,-33 54-1,21-15-157,30-58-46,1 0 0,0 1 0,1-1 0,0 1-1,0-1 1,-1 14 0,3-20 12,1 1-1,-1 0 1,1-1 0,-1 1-1,1 0 1,0-1-1,0 1 1,0-1 0,0 1-1,1-1 1,-1 1-1,1-1 1,-1 0 0,1 0-1,0 0 1,0 0-1,2 2 1,1 0-51,0 0 1,1 0-1,-1 0 0,1-1 1,0 0-1,7 3 1,28 9-181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1056,'23'-12'357,"-22"12"-345,0-1 0,-1 1-1,1 0 1,0-1 0,0 1-1,-1 0 1,1-1 0,0 1 0,0 0-1,0 0 1,-1 0 0,1 0-1,0 0 1,0 0 0,1 0 0,3-2 30,3-2 56,-7 3-36,0 0-1,0 0 1,1 1-1,-1-1 1,0 0-1,1 1 1,-1-1-1,0 1 1,1-1-1,-1 1 1,1 0-1,-1 0 1,1 0-1,-1 0 1,2 0-1,-2 0-34,-1 0 0,1 0 0,-1 0 0,0 0 0,1 0 0,-1 0 0,1-1 0,-1 1 0,1 0 0,-1 0 0,0 0 0,1 0 0,-1 0 0,1-1 0,-1 1 0,0 0 0,1 0 0,-1-1 0,0 1 0,1 0 0,-1-1 0,0 1 0,0 0 0,1-1 0,-1 1 0,0 0-1,0-1 1,1 1 0,-1-1 0,1-14 762,-1 10-648,0 5-130,0 0 0,0 0 1,0 0-1,0 0 0,0 0 0,0 0 0,0 0 1,0 0-1,0 0 0,0 0 0,0 0 1,0-1-1,0 1 0,0 0 0,0 0 1,0 0-1,0 0 0,0 0 0,0 0 0,0 0 1,0 0-1,0 0 0,0 0 0,0 0 1,0 0-1,0 0 0,0-1 0,0 1 0,0 0 1,1 0-1,-1 0 0,0 0 0,0 0 1,0 0-1,0 0 0,0 0 0,0 0 1,0 0-1,0 0 0,0 0 0,0 0 0,0 0 1,0 0-1,1 0 0,-1 0 0,0 0 1,0 0-1,0 0 0,0 0 0,0 0 0,0 0 1,0 0-1,0 0 0,0 0 0,0 0 1,1 0-1,-1 0 20,0 0 1,1 0 0,-1 0-1,1 0 1,-1 0 0,1 0-1,-1 0 1,1 0-1,-1 0 1,0 0 0,1 0-1,-1-1 1,1 1-1,-1 0 1,0 0 0,1 0-1,-1-1 1,1 1 0,-1 0-1,0-1 1,1 1-1,-1 0 1,0 0 0,0-1-1,1 1 1,-1-1 0,0 1-1,0 0 1,1-1-1,-1 1 1,0-1 0,0 1-1,0 0 1,0-1-1,0 1 1,1-1 0,-1 1-1,0-1 1,0 1 0,0-1-1,-1 0 1,1-1 1584,1 2-1604,-1 0 1,0 0 0,0 0 0,0 0-1,0 1 1,0-1 0,1 0-1,-1 0 1,0 0 0,0 0 0,0 0-1,0 0 1,1 0 0,-1 0-1,0 0 1,0 0 0,0 0 0,1 0-1,-1 0 1,0 0 0,0 0-1,0 0 1,1 0 0,-1 0 0,0 0-1,0 0 1,0 0 0,0 0-1,1 0 1,-1 0 0,0-1-1,0 1 1,0 0 0,1 0-5,-1 0 1,0 0 0,1-1-1,-1 1 1,0 0-1,0 0 1,1 0-1,-1 0 1,0 0-1,1 0 1,-1 0-1,0 0 1,1 0-1,-1 0 1,0 0-1,1 0 1,-1 0-1,0 0 1,1 0-1,-1 0 1,0 0 0,1 0-1,-1 0 1,0 1-1,1-1 1,-1 0-1,0 0 1,0 0-1,1 1 1,-1-1-1,0 0 1,0 0-1,1 0 1,-1 1-1,2 1 12,0-1-1,-1 0 1,1 0-1,0 0 1,0 0-1,0 0 0,0 0 1,0 0-1,0-1 1,1 1-1,-1-1 0,0 1 1,2-1-1,37 1 237,0 0 64,32 7 188,147-3-1,-145-6-391,285-13 97,-139 2-197,-91 9-46,234-10 7,-114 1 226,-19 7-75,-19-5-43,-27 6-37,-28-6 5,-26 5 75,-22-4 304,13-5 720,-88 11-601,-26 3-286,-12-2-137,1 1-148,0 0 1,0 0-1,0 0 0,0 1 0,0 0 1,0-1-1,0 1 0,0 0 0,-1 0 1,1 1-1,0-1 0,0 1 0,-3 0 1,-29 3-1337,-20-4-3390,38 0 2490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3136,'-12'0'1029,"9"0"-223,3 2 265,0 1-886,-1-1-1,1 1 0,-1-1 0,0 1 0,0-1 0,0 0 0,0 0 1,-1 1-1,-2 2 0,2-1-30,0-1 1,-1 1-1,1 0 1,1 0-1,-3 5 0,3-4-124,0-1 0,0 0 0,1 1 0,0-1 0,-1 1 0,1-1 0,1 1 0,-1-1 0,1 1 0,0-1 0,0 0-1,0 1 1,0-1 0,1 0 0,0 0 0,0 0 0,4 8 0,18 16 194,-19-22-198,-1-1 1,1 1-1,1-1 1,-1-1-1,1 1 0,-1-1 1,1 0-1,1 0 1,-1 0-1,9 3 0,6 0 43,-1 0 0,25 3-1,-13-2 76,-3-2-222,1-2-1,0-1 1,56-2 0,-61-1-745,-19 0 213,1-1 0,0 0 0,-1 0 0,0 0-1,12-5 1,-13 4 53,11 0-1358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4064,'-29'15'1824,"15"42"-1568,0-14 992,-1-1-736,1 16 416,0-1-544,-1 0 160,15 0-320,-14-14-128,14-15-64,0 1-256,0-15 128,14 0-4544,1-14 2560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5472,'0'0'2496,"43"0"-2176,-29 14 960,1-14-768,-1 15 64,14-15-352,1 0 224,-1 14-256,-13-14-1376,13 0 640,-13 0-2752,-1 0 1824</inkml:trace>
  <inkml:trace contextRef="#ctx0" brushRef="#br0" timeOffset="1">86 71 4160,'0'57'1856,"-29"29"-1600,29-57 704,-14 13-576,14-13 0,0-1-256,-14 1 64,14 0-128,0-15-384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4480,'-14'14'2016,"14"43"-1728,-15-14 960,15-15-736,0 1 128,0 14-352,0-15 0,0 1-160,0-1-352,0-13 128,0-1-2944,15 0 1664</inkml:trace>
  <inkml:trace contextRef="#ctx0" brushRef="#br0" timeOffset="1">414 86 5312,'-16'86'2378,"12"-54"-2169,-7 47 814,6-57-659,3-17-223,1 1-1,0-1 1,0 1-1,-1 10 1,2 38 376,0-52-490,0-1-1,0 1 0,0-1 1,1 1-1,-1-1 0,0 1 1,0-1-1,1 0 0,-1 1 1,1-1-1,-1 0 0,1 1 0,0-1 1,-1 0-1,1 0 0,0 1 1,0-1-1,0 0 0,2 1 1,-3-1-4,1-1-12,-1 1 1,1-1-1,-1 0 1,0 1-1,1-1 1,-1 0 0,1 0-1,-1 0 1,1 1-1,-1-1 1,1 0-1,-1 0 1,1 0 0,0 0-1,-1 0 1,1 0-1,-1 0 1,1 0-1,-1 0 1,1 0-1,-1 0 1,1 0 0,-1-1-1,1 1 1,-1 0-1,1 0 1,-1 0-1,1-1 1,-1 1 0,1-1-1,0 1 20,1-2-17,1 0 0,-1 0 0,0 0 0,1-1 0,-1 1 0,-1 0 0,1-1 0,0 0 0,0 1 0,-1-1 0,3-6 0,-2 4 10,29-69 141,-7 17-31,-17 35-33,-1 4 26,0 0-1,1 1 1,12-22 0,-10 23-32,-5 8-51,0 0 0,0 1 0,1 0 0,0 0 0,0 1 0,1-1-1,-1 1 1,8-6 0,-1 4-62,0 1 0,0 0 0,1 0 0,19-6 0,1 1-510,7 9 144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4800,'0'0'2160,"0"3"-1750,-1 5 134,1-6-510,0 0 1,-1 0 0,1 0 0,0 0-1,0 0 1,0 0 0,1 0-1,-1 0 1,0 0 0,1 0-1,-1 0 1,1 0 0,0 0-1,0 0 1,0-1 0,-1 1 0,2 0-1,-1-1 1,0 1 0,0 0-1,0-1 1,1 1 0,2 1-1,2 2 17,1-1-1,-1-1 0,1 1 1,0-1-1,0-1 0,10 4 0,67 8 180,-70-12-176,0-1 1,0 0-1,0-2 0,0 1 1,0-1-1,0-1 1,0-1-1,0 0 0,14-5 1,-26 7-54,0 0 0,0 0 0,0 0 1,0 0-1,-1-1 0,1 1 0,2-3 0,-3 3-1,-1 1 1,1 0-1,-1-1 0,1 1 0,-1-1 0,1 1 0,-1-1 0,1 0 0,-1 1 0,0-1 0,1 1 0,-1-1 0,0 0 0,0 1 0,1-1 0,-1 1 0,0-1 0,0 0 0,0 0 0,0 1 0,0-1 0,0-1 0,-3-1 14,0 0 0,-1 0 0,1 0 0,-1 1 0,1-1 0,-1 1-1,0 0 1,0-1 0,-7-1 0,-9-3-31,-1 1 0,0 1 0,0 1 0,0 1 1,-39-1-1,49 4 86,0 1 0,0 0 1,1 1-1,-1 0 0,-18 5 1,22-4-1,1 0-1,-1 0 1,1 0 0,0 0 0,0 1 0,0 0 0,1 0-1,-1 1 1,1 0 0,-7 7 0,6-3-33,-1 0 0,1 1 0,0-1 0,1 1 0,0 0-1,1 1 1,0-1 0,1 1 0,0 0 0,0 0 0,1 0 0,1 0 0,0 0 0,0 21 0,3-24-24,0-1 1,0 1-1,0-1 1,1 0-1,0 0 1,0 0-1,1 0 1,-1 0-1,2-1 1,-1 0-1,1 0 1,8 9-1,-9-11-4,4 5 25,0-1-1,0-1 0,0 0 1,1 0-1,0 0 0,1-1 1,16 8-1,2-3-52,44 13 0,-1-7-1052,0-3 267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6304,'0'0'2848,"28"15"-2464,-14-15-64,15 14-256,-1 0 384,1-14-224,14 0-32,0 0-128,-15-14 224,15 14-160,-15 0-3840,1 0 2016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457 385 6144,'-24'48'1978,"23"-46"-1891,0 0-1,0 1 1,0-1-1,0 0 1,1 1 0,-1-1-1,1 0 1,-1 4-1,-3 13 69,1-6 21,1 1 0,0 0 0,1 26 0,0-30-118,-1 0 0,1 0 0,-2 0 0,0 0 0,0 0 0,-1 0 0,-8 15 0,-10 11 162,16-27-51,4-7-78,0 1-1,1-1 1,-1 0 0,-1 0 0,1 0-1,0 0 1,0 0 0,-1-1-1,1 1 1,-1-1 0,1 1 0,-1-1-1,0 0 1,1 0 0,-1 0-1,-4 1 1,-2-1 11,-1 0 1,0 0-1,-14-2 0,7 1-32,-6 0-16,11 1-46,1-1 1,-1-1-1,1 0 1,-18-3-1,23 2-32,-1-1 1,1 0-1,-8-4 0,2 1-19,6 3-147,0 0 0,0 0 0,0 0 0,1-1 0,0 0 0,-1 0 0,1 0 0,0-1 0,1 0 0,-1 0 0,1 0 0,-4-7 0,-21-31-1228</inkml:trace>
  <inkml:trace contextRef="#ctx0" brushRef="#br0" timeOffset="1">328 43 5888,'29'0'2688,"-15"-29"-1216,-14 15-1024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57 744 4320,'-12'11'1392,"10"-8"-848,-13-3 1760,1-3-144,2-6-1270,12 9-879,0 0 1,0 0-1,0-1 0,0 1 0,-1 0 0,1 0 0,0 0 1,0 0-1,0 0 0,0-1 0,0 1 0,0 0 0,0 0 1,0 0-1,0 0 0,0-1 0,-1 1 0,1 0 0,0 0 1,0 0-1,0-1 0,0 1 0,0 0 0,0 0 0,0 0 1,0 0-1,1-1 0,-1 1 0,0 0 0,0 0 0,0 0 1,0-1-1,0 1 0,0 0 0,0 0 0,0 0 0,0 0 0,1 0 1,-1-1-1,0 1 0,0 0 0,0 0 0,27-70 260,-11 26-222,0 4-109,20-61-18,-23 44 184,8-31 33,45-104 21,-53 154-20,-12 32-88,1 1 1,-1-1-1,1 1 0,1-1 1,-1 1-1,1 0 0,0 0 1,0 0-1,0 0 0,1 0 1,4-4-1,-1 1 19,-3 3-23,0 1 0,1-1 0,9-6 0,-13 10-43,0 0 0,0 0 0,1 0 0,-1 1 0,0-1 0,1 0 0,-1 1 0,0-1 0,1 1 0,-1 0 0,1-1 0,-1 1 0,1 0 0,-1 0 1,0 0-1,1 0 0,-1 0 0,1 0 0,-1 1 0,1-1 0,-1 0 0,1 1 0,1 0 0,-1 0 7,1 0 0,0 1 0,-1-1 0,0 1 0,1-1 0,-1 1 1,3 3-1,-4-4-3,0 0 0,-1 1 0,1-1 0,0 0 1,-1 1-1,1-1 0,-1 1 0,1-1 0,-1 1 1,0-1-1,0 0 0,0 1 0,0-1 0,0 3 1,1 9 37,-1-11-78,0 0 0,0 0 0,0 1 0,0-1 0,0 0 0,0 1 0,0-1 0,-1 0 0,1 1 0,-1-1 0,0 0 0,1 0 0,-1 0 0,0 0 0,-1 1 0,1-1 0,0-1 0,0 1 0,-1 0 0,1 0 0,-3 2 0,1-2-171,-6 8-817,8-8 877,1 0 0,0 0 1,0 0-1,0 0 1,0 0-1,0 1 1,1-1-1,-1 0 0,1 0 1,0 3-1,0-4 133,0 0 0,0 0 0,0 0 1,0 0-1,0 0 0,0 0 0,0 0 0,0 0 0,-1 1 0,1-1 0,0 0 0,-1 0 0,1 1 0,-1-1 0,0 0 0,1 1 0,-1-1 0,0 1 0,0-1 0,0 1 0,0-1 0,0 0 0,0 1 0,-1 2 0,1 9 15,0 40 170,0-50-142,0 0 0,0 0 1,-1 0-1,1 0 0,-1-1 1,0 1-1,1 0 0,-4 5 0,-1 6 148,2 3-9,2-13-93,0 0 0,0 1-1,0-1 1,-1 0 0,1 0 0,-1 0-1,-2 5 1,3-8-60,0 0-1,0 0 1,0 1 0,0-1-1,-1 0 1,1 0 0,0 0 0,0 0-1,-1 0 1,1 0 0,0-1-1,-1 1 1,1 0 0,-1-1-1,1 1 1,-1-1 0,1 1 0,-1-1-1,1 0 1,-3 0 0,-7 3 57,-2 3 1,12-5-75,0-1 1,0 1-1,0 0 1,-1-1 0,1 1-1,0-1 1,-1 1-1,1-1 1,0 0-1,-2 1 1,-2-4 39,-5-6 58,8 6-26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17 182 3072,'-13'0'976,"10"0"-272,3 3-37,0-2-622,0-1 1,1 1 0,-1 0 0,0 0 0,1-1 0,-1 1 0,0 0 0,1 0 0,-1-1 0,1 1 0,0-1 0,-1 1 0,1 0 0,-1-1 0,1 1 0,0-1 0,-1 1 0,1-1 0,0 0 0,0 1 0,-1-1 0,1 0 0,0 1 0,0-1 0,-1 0 0,1 0 0,0 0 0,0 0 0,0 0 0,0 0 0,-1 0 0,2 0 0,41 0 1189,-22-1-1044,140 1 567,-142-1-659,37-6 0,-38 4-44,33-2 1,-44 5-47,-1-1-1,1 0 1,-1 0 0,0 0-1,9-4 1,-10 3 28,0 1 1,0 0 0,-1 0-1,1 0 1,6 0-1,-10 1-19,1 0 0,-1 0 0,0 0 0,0-1 0,0 1 0,0 0-1,0 0 1,0-1 0,0 1 0,0 0 0,0-1 0,0 1 0,0-1 0,0 0-1,-1 1 1,1-1 0,0 0 0,0 1 0,0-1 0,-1 0 0,1 0-1,0 1 1,-1-1 0,1 0 0,-1 0 0,1 0 0,-1 0 0,1-2 0,10-12 151,3 1 66,-14 14-220,0-1-1,1 1 1,-1-1 0,1 0-1,-1 1 1,0-1 0,1 1-1,-1-1 1,0 0 0,0 0-1,0 1 1,1-1 0,-1 0-1,0 1 1,0-1 0,0 0-1,0 1 1,0-1 0,0 0-1,0 1 1,-1-1 0,1 0-1,0 0 1,-1-2 44,1 1-59,0 1 1,0-1 0,0 0 0,-1 0 0,1 1-1,-1-1 1,1 0 0,-1 1 0,1-1 0,-1 0-1,0 1 1,0-1 0,0 1 0,0-1 0,0 1-1,0 0 1,0-1 0,-1 1 0,-1-2-1,3 3 1,-2-2 2,-1-1 0,1 0 0,0 0 0,1 0 0,-3-5 0,3 6-14,0 0 0,0 0 0,0 0-1,0 1 1,0-1 0,0 0-1,-1 0 1,1 1 0,0-1 0,-1 1-1,0-1 1,-2-1 0,-32-10-136,26 10 128,6 1 12,0 2 0,1-1-1,-1 0 1,0 1 0,1-1-1,-1 1 1,0 0 0,-5 1 0,-4 0-24,-6-1 9,8-1 17,-1 1 0,1 1 0,-13 2 0,-6 7 5,10-7-2,14-3 3,1 0 0,0 1 1,0 0-1,-1 0 0,1 1 0,0-1 1,0 1-1,0 0 0,-7 5 0,-31 10 49,28-12-39,1 0-1,0 1 0,-20 12 0,18-1 17,7-6 26,-15 11 214,23-20-250,0 0 1,0 0-1,0 0 1,0 0-1,1 0 1,-1 0 0,1 3-1,-2 6 35,-4 2 17,5-12-56,0 1-1,0 0 0,0 0 0,1 0 0,-1 0 0,0 0 0,1 0 0,-1 0 0,1-1 0,0 1 0,0 1 0,0-1 0,0 0 0,0 0 0,0 0 0,0 0 0,1 0 0,0 2 0,1 1 45,0 1-1,1-1 1,0 0-1,0 0 1,0 0-1,1 0 0,-1 0 1,1-1-1,1 0 1,-1 0-1,0 0 1,1 0-1,7 4 1,9 4 94,0 0 0,26 9 1,-46-21-149,188 74 717,-148-66-394,-19-3-80,-13-2-205,0-1 0,0 0 0,1-1 0,-1 0 0,0 0 0,1-1 0,-1 0 0,1-1 0,12-2 0,46-13-1865,-21 2 784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5984,'12'12'1920,"-11"-12"-1889,-1 1 0,0-1 0,0 0 0,1 1 0,-1-1 0,0 0 1,0 1-1,0-1 0,0 0 0,1 1 0,-1-1 0,0 1 0,0-1 0,0 0 0,0 1 1,0-1-1,0 1 0,0-1 0,0 0 0,0 1 0,0-1 0,0 1 0,0 0 0,0 134 1932,-1-129-1929,1-1 1,-1 0-1,0 0 1,0 1-1,-3 4 1,3-5-13,-1-1 1,1 1 0,0 0-1,-1 8 1,2 11 652,0-21-31,0-16-262,0 10-262,2-45 931,-1 44-1000,-1 0 0,1 1 0,0-1 0,0 0 0,0 1 0,1-1-1,-1 1 1,1-1 0,3-4 0,21-16 179,-22 19-232,0 0 1,0 0-1,-1 0 1,0-1-1,4-7 1,-5 8 0,0 1 1,0 0-1,0 0 1,1 0-1,-1 0 1,1 0-1,0 0 1,0 1-1,0-1 1,1 1-1,-1 0 1,1 0-1,7-4 1,6-4-36,-13 8-166,0 1 0,0-1 0,0 1 0,8-3 0,14 2-448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2816,'0'-1'74,"0"0"-1,0 1 1,0-1 0,0 0 0,0 0 0,0 1-1,1-1 1,-1 0 0,0 0 0,0 1 0,0-1-1,1 0 1,-1 0 0,1-1 0,8 1 371,-9 1-450,3 0 1077,-6 14-129,2-12-884,0 1 4,-1 0 0,1 0 0,-1 0 0,1 0 0,0 0 0,0 1 1,1-1-1,-1 0 0,1 1 0,-1-1 0,1 5 0,0 132 919,0-120-776,-7 31 0,4-31 300,-1 32 0,4-11 2246,1-55-2710,0 0 1,2 0 0,-1 0 0,1 0 0,7-15 0,-1-1-28,-1 5-84,2 1 1,0 0 0,2 0 0,19-29-1,-27 48 68,0-1 0,0 1 0,0 0 0,1 0-1,0 1 1,0-1 0,0 1 0,0 0 0,1 0 0,0 1 0,-1-1-1,1 1 1,1 1 0,5-3 0,3 1 89,-1 1 0,1 1 1,0 0-1,0 1 0,16 1 0,7 3 3,-33-2-83,0 0 1,0 1 0,0 0-1,6 3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2976,'-14'-14'1344,"28"14"2816,0 0-2912,1 14-736,13-14 192,1 0-416,14 15-192,-1-15-32,1 14 128,0-14-96,-14 14-1664,13-14 864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4800,'0'29'2176,"29"-15"-1888,-15-14 416,15 0-448,-1 14 192,15-14-288,0 0-64,0 0-64,-15 0-960,15 0 512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4160,'-12'-12'1333,"13"12"-1247,0-1 1,-1 1-1,1 0 0,0-1 1,0 1-1,0 0 0,0 0 1,-1-1-1,1 1 0,0 0 1,0 0-1,0 0 0,0 0 1,0 0-1,0 1 0,1-1-41,-1-1 0,0 1-1,1 0 1,-1 0 0,0-1-1,0 1 1,1-1 0,-1 1-1,0-1 1,0 1 0,2-2-1,-1 0-3,0 1-1,-1 1 1,1-1-1,0 0 0,-1 0 1,1 1-1,0-1 1,0 1-1,0-1 1,0 1-1,-1 0 0,4-1 1,3 2 36,-1 0 1,0 0-1,0 1 1,14 5-1,-19-7-48,6 3 146,0 1 1,0-1 0,-1 1 0,14 9 0,-15-9-165,-5-3-2,0 0-1,0 0 1,1 0-1,-1 0 1,0 0-1,0 1 1,0-1-1,0 0 1,0 0-1,0 1 1,-1-1-1,1 1 1,0-1-1,-1 0 1,1 1-1,-1 0 1,1-1-1,-1 1 1,0-1-1,0 1 1,0 1-1,3 9 104,-2-4-36,1-1 1,-1 1-1,-1-1 1,1 1-1,-1 0 1,-1 0-1,1-1 1,-1 1-1,-1-1 0,1 1 1,-4 8-1,2-7-56,-1 0 0,0 0 0,-1 0 0,1 0 0,-2-1 0,-11 15 0,11-14-16,-1-1 0,2 1 1,-1 0-1,1 0 0,-4 11 1,8-17 1,0 0 0,-1 1-1,1-2 1,-1 1 0,0 0 0,1 0 0,-1 0 0,-3 2 0,-7 11 31,12-15-36,0-1-1,0 1 0,-1-1 1,1 1-1,0-1 0,0 1 0,0-1 1,-1 1-1,1 0 0,0-1 1,0 1-1,0-1 0,0 1 1,0-1-1,0 1 0,0 0 0,0-1 1,0 1-1,0-1 0,1 1 1,-1-1-1,0 1 0,0-1 0,0 1 1,1-1-1,-1 1 0,0-1 1,1 1-1,-1-1 0,0 1 1,1-1-1,-1 1 0,1-1 0,0 1 1,10 14 143,-9-12-147,0 0 0,0 0 0,1 0-1,-1 0 1,1 0 0,0-1 0,0 1 0,0-1 0,0 0 0,0 0-1,0 0 1,1 0 0,-1-1 0,1 1 0,-1-1 0,8 2 0,10 7-227,-11-8-906,13-2 294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4576,'-15'0'2048,"1"29"-1760,28-29 896,-14 14-704,15 15 160,-1-15-384,0-14-96,0 14-96,15-14-544,-15 15 256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0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6304,'0'-28'2848,"14"14"-2464,0-1 352,1 15-480,-1 0 672,0 0-512,0 0-224,15 15-96,-15-1 96,1 0-96,-1 0-96,0 1-32,0-1-4128,-14 0 2272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2080,'0'-10'819,"0"18"-513,0-8-298,0 0-1,0 0 0,0 0 1,0 0-1,0 0 1,0 0-1,0 1 0,0-1 1,0 0-1,0 0 1,0 0-1,0 0 0,0 0 1,0 0-1,0 0 1,0 0-1,0 0 0,0 0 1,0 0-1,0 1 0,0-1 1,0 0-1,0 0 1,0 0-1,1 0 0,-1 0 1,0 0-1,0 0 1,0 0-1,0 0 0,0 0 1,0 0-1,0 0 1,0 0-1,0 0 0,0 0 1,0 0-1,0 0 1,0 0-1,0 0 0,1 1 1,-1-1-1,0 0 0,0 0 1,0 0-1,0 0 1,0 0-1,0 0 0,0 0 1,0 0-1,0 0 1,0 0-1,0-1 0,1 1 1,-1 0-1,0 0 1,0 0 6,1 0 1,-1 0 0,0 0 0,1 0 0,-1 0 0,0 0 0,1 0-1,-1 0 1,1 0 0,-1 1 0,0-1 0,1 0 0,-1 0 0,0 0-1,1 0 1,-1 0 0,0 1 0,1-1 0,-1 0 0,0 0 0,1 1 0,-1-1-1,0 0 1,0 1 0,1-1 0,-1 0 0,0 0 0,0 1 0,0-1-1,1 1 1,3 5 298,22 11 599,-22-14-823,1 1 1,-1-1-1,0 0 0,1 0 1,0 0-1,0-1 0,0 0 1,0 0-1,0 0 0,0-1 1,8 2-1,24 9 391,-26-9-346,-1 0 1,0-1-1,1 0 1,20 1-1,49-2 870,-52-1-542,-28 0-442,1 0-1,-1-1 1,0 1-1,0 0 1,0 0 0,1 0-1,-1 0 1,0-1-1,0 1 1,0 0-1,0 0 1,1-1-1,-1 1 1,0 0-1,0 0 1,0-1-1,0 1 1,0 0-1,0 0 1,0-1-1,0 1 1,0 0-1,0-1 1,0 1-1,0 0 1,0-1 0,0-4 44,0 3 144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1408,'0'85'640,"-15"-28"-576,15-28 1120,0-15-672,-14 15 640,14-1-672,-14-14 256,0 15-448,-15-15 192,15 0-256,-15-14 0,1 15-128,-1-15-128,1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3552,'0'14'1824,"0"0"-1504,14-14-224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5216,'-17'0'2368,"34"33"-2048,-1-17 1024,0 0-800,17-16 352,0 17-544,16-17 160,33 0-288,-33 0 288,17-17-288,-17 17-320,16-16 32,-15 0-5120,-1 16 2816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3232,'0'-9'1282,"0"10"-1220,0-1 1,0 1-1,-1-1 0,1 1 0,0-1 0,-1 1 0,1-1 0,-1 1 0,1-1 1,-1 0-1,1 1 0,-1-1 0,1 1 0,-1-1 0,1 0 0,-1 0 1,1 1-1,-1-1 0,0 0 0,1 0 0,-1 0 0,1 1 0,-1-1 0,0 0 1,1 0-1,-2 0 0,0 14 231,0-11-249,0 0 1,0 0-1,-1 0 0,1-1 1,-1 1-1,-3 2 0,-15 18 403,20-21-425,-2 2 15,0 1-1,0-1 1,0 1 0,1-1 0,-1 1 0,1 0 0,0 0 0,1 0 0,-1 1 0,1-1 0,-1 9-1,1-9-11,1 0 0,-1-1 0,0 1-1,-3 8 1,3-11-11,0 0-1,0 0 1,0 1 0,0-1-1,1 0 1,0 0 0,-1 1-1,1-1 1,0 0-1,0 1 1,0-1 0,0 0-1,1 4 1,0-5 8,1 1 0,-1-1 0,1 0 0,-1 1 0,1-1 0,0 0 0,0 0 0,2 1 0,3 2 47,-7-3-62,0-1 1,0 0 0,0 0-1,1 0 1,-1 1-1,0-1 1,0 0-1,1 0 1,-1 0 0,0 0-1,0 0 1,1 1-1,-1-1 1,0 0 0,1 0-1,-1 0 1,0 0-1,0 0 1,1 0 0,-1 0-1,0 0 1,1 0-1,-1 0 1,0 0-1,1 0 1,18 0 109,-10-3-53,-2 0-19,-1-1 0,1 0 0,-1 0 0,6-7-1,-5 5-24,-4 3-12,0 0-1,0 0 0,0 0 1,0 0-1,2-4 0,-1-5-1,3 7-121,-7 5 102,0 0-1,1 0 1,-1 0 0,0 0-1,1-1 1,-1 1 0,0 0-1,0 0 1,1-1 0,-1 1-1,0 0 1,1 0 0,-1-1-1,0 1 1,0 0 0,0-1-1,1 1 1,-1 0 0,0-1-1,0 1 1,0 0 0,0-1-1,0 1 1,0-1 0,0 1-1,0 0 1,0-1 0,0 1-1,0-1 1,0 0 0,0 6-7,0-1 0,0 1 0,0-1 0,0 0 0,1 1 0,-1-1 0,1 1 0,0-1 0,1 0 0,-1 0 1,1 0-1,-1 0 0,1 0 0,1 0 0,-1 0 0,0-1 0,1 1 0,5 5 0,3 2 76,-7-7-33,0 0-1,0 0 1,10 7-1,-12-10-12,0 1 0,1-1-1,0 0 1,-1 0-1,1-1 1,-1 1 0,1 0-1,0-1 1,0 0-1,-1 1 1,4-1-1,22 0 148,24 0 27,-48 0-167,1-1 0,-1 0 1,0 0-1,0 0 0,1 0 0,-1-1 0,0 1 0,0-1 0,4-3 0,33-23 271,-41 27-283,1 0-1,0 0 0,-1 0 0,1-1 0,-1 1 1,1 0-1,-1 0 0,0 0 0,0 0 1,1-1-1,-1 1 0,0 0 0,0 0 0,0 0 1,0-1-1,0 1 0,0 0 0,-1 0 0,1-1 1,0 1-1,-1 0 0,1 0 0,0 0 1,-1 0-1,0 0 0,1 0 0,-1 0 0,0 0 1,1 0-1,-1 0 0,-1-1 0,-2-4 21,-7-25 146,8 21-102,2 8-70,1-1 0,-1 1-1,1-1 1,0 0 0,-1 0-1,1 1 1,1-4 0,-1 2-74,0 2-42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2720,'0'0'891,"3"0"-545,-2 0-240,1 0 0,0-1 0,-1 1 0,1 0 0,-1-1 0,1 0 0,-1 1 1,1-1-1,-1 0 0,1 0 0,-1 0 0,0 0 0,1 0 0,-1 0 0,0 0 0,2-2 0,-2 2-63,1-1 0,0 1 0,-1 0 1,1 0-1,0 0 0,0 0 0,0 0 1,0 0-1,0 0 0,0 0 0,2 0 0,12-5 137,3-15 108,4 2-149,-17 15-129,-1-1-1,1 1 1,-1-1 0,5-6-1,11-17 68,-1-1 0,-2-1 0,0-1-1,17-44 1,-32 67-61,56-131 224,-44 113-78,-9 15-35,1 0 1,5-15-1,-8 14 3,-2 8-73,-1 0 0,1 0 0,-1 0 0,1 0 0,0 0-1,0 1 1,1-1 0,-1 1 0,6-6 0,-7 8-31,0 0 0,0 0 0,0 0 0,0 0 0,1-1 0,-2 1 0,1-1 0,0 1 0,0 0 0,0-1 0,-1 1 0,1-1 0,-1 0 0,1 1 0,-1-1 0,1-2 0,-1 4-23,0 0 0,0 0 0,0 0 0,0 0 0,0 0 0,0 0 0,0 0 0,0 0-1,0 0 1,0-1 0,0 1 0,0 0 0,0 0 0,0 0 0,0 0 0,0 0 0,0 0 0,0 0-1,0 0 1,0 0 0,0 0 0,0 0 0,0 0 0,0-1 0,0 1 0,0 0 0,0 0 0,0 0-1,0 0 1,0 0 0,0 0 0,0 0 0,0 0 0,0 0 0,1 0 0,-1 0 0,0 0 0,0 0-1,0 0 1,0 0 0,0 0 0,0 0 0,0 0 0,0 0 0,0 0 0,0 0 0,0 0 0,0 0 0,1 0-1,-1 0 1,0 0 0,0 0 0,0 0 0,0 0 0,0 0 0,0 0 0,1 0 6,-1 0 0,1 0 0,0 0 0,-1 1 0,1-1 0,-1 0 0,1 0 0,-1 1 0,1-1 0,-1 0 0,1 1 0,-1-1 0,1 0-1,-1 1 1,1-1 0,-1 1 0,1-1 0,-1 1 0,0-1 0,1 1 0,-1-1 0,0 1 0,1-1 0,-1 1 0,0-1 0,0 1 0,0-1 0,0 1 0,1 0 0,-1-1 0,0 1 0,0 0 0,0-1 0,0 1 0,0 2 12,0 0-1,0 0 1,-1 0 0,1 0-1,0 0 1,-2 4-1,-3 7 27,3-11-39,1 0 0,0 0 0,0 0-1,1 0 1,-1 0 0,0 1 0,1-1 0,0 3 0,0 121 594,2-123-356,-1-3-235,0 0 1,0 0 0,-1 0 0,1-1-1,0 1 1,0 0 0,0-1 0,0 1 0,0-1-1,0 1 1,0-1 0,0 1 0,1-1-1,-1 0 1,0 0 0,2 1 0,-1-1-7,-1-1 1,0 1-1,1 0 1,-1-1-1,0 1 1,1-1-1,-1 0 1,0 1-1,1-1 1,-1 0-1,0 0 1,0 0-1,0 1 1,0-1-1,2-2 1,3-4 11,0 0 1,-1-1 0,8-12 0,-9 12-11,1 0 1,0 1-1,10-11 1,-2 6-47,-10 9 31,1 0 1,-1 0 0,0 0 0,0-1 0,0 1 0,-1-1 0,5-7 0,-2-5-1,-3 12-16,-1 1 1,0-1-1,1 0 1,0 0-1,4-6 1,13-11-132,-15 16-240,-4 19 43,0-13 357,0 1-1,0-1 0,0 0 0,0 0 0,-1 0 1,1 0-1,0 0 0,-1 0 0,1 0 0,-1 0 1,1 0-1,-1 0 0,1-1 0,-1 1 1,0 0-1,1 0 0,-1 0 0,0-1 0,0 1 1,1 0-1,-1-1 0,0 1 0,-1 0 0,-8 8 87,4 7 1,4-8-34,-7 11 166,4 5-54,0-10 22,4-11-166,0 0 1,0 0 0,0 0 0,0 0-1,0 0 1,1 0 0,-1 5 0,1 4-216,0-9 77,-1-1 0,1 0 0,0 1 1,0-1-1,0 0 0,1 1 0,-1-1 0,0 0 0,1 0 0,0 1 0,-1-1 0,1 0 0,0 0 0,0 0 0,0 0 1,0 0-1,1 0 0,-1 0 0,0 0 0,1 0 0,2 2 0,8 7-1205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200 280 1824,'0'0'587,"5"-2"-353,14-7 6,-18 8-176,0 1 0,-1-1 0,1 1-1,0 0 1,-1-1 0,1 1 0,0 0 0,0-1-1,0 1 1,-1 0 0,1 0 0,0 0 0,0 0-1,0 0 1,0 0 0,5-1 105,20-13 791,-23 9-752,0 1 0,-1-1-1,1 0 1,1-5 0,-4 7-143,1 1-1,0-1 1,-1 1-1,1-1 0,-1 0 1,0 1-1,0-1 1,0 0-1,0 1 0,-1-1 1,1 0-1,-1 1 0,0-4 1,-1 2-16,-1 0 1,1 0 0,0 1 0,-1-1-1,0 1 1,0-1 0,0 1-1,0 0 1,0 0 0,-1 1-1,1-1 1,-1 1 0,0-1-1,0 1 1,0 0 0,0 1-1,0-1 1,-7-1 0,7 2-39,0 1 1,1-1 0,-1 1-1,0 0 1,0 0 0,1 0-1,-1 0 1,0 1 0,1-1-1,-7 3 1,-1 1 29,0 0 0,-10 7 1,11-6 26,-19 8 42,22-11-80,0 1 0,0 0-1,-10 7 1,15-8-21,0 0 0,-1 0 0,1 1-1,0-1 1,-3 5 0,0 1 2,4-7-8,-2 2 9,1 0 0,-1 0 0,1 1 0,0-1 0,0 1 0,0-1 0,0 1 0,1 0 0,-1-1 0,1 1 0,0 0 0,0 0 0,0 0 0,1 0 0,0 0 0,-1 0 0,2 4 0,-1-6-16,0 0-1,0 0 1,0-1 0,1 1 0,-1-1 0,1 1 0,-1 0 0,1-1 0,-1 1 0,1-1-1,0 1 1,0-1 0,0 1 0,0-1 0,0 0 0,0 1 0,0-1 0,1 0-1,-1 0 1,0 0 0,1 0 0,-1 0 0,0 0 0,1 0 0,-1-1 0,1 1 0,0 0-1,-1-1 1,1 0 0,2 1 0,6 1 12,0 0 1,-1-1-1,1-1 0,11 0 1,-14 0 13,133 0-460,-139 0 434,1 0 0,-1 0-1,1 0 1,-1 1 0,1-1 0,-1 0-1,1 1 1,-1-1 0,1 1-1,-1-1 1,1 1 0,-1 0-1,0-1 1,3 3 0,3 1-70,-6-3 61,6 3-74,-8 0 19,-4 6 6,5-9 59,-3 9 1,-1 1-1,0-1 1,-1 0-1,-10 17 0,-23 22 64,7-10 1,-2 14-25,3-15-22,19-25-9,0 1 0,1 0-1,-11 23 1,10-19 8,8-15-2,1 0-1,0 0 0,0 0 1,1 0-1,-1 0 0,1 0 1,0 1-1,-1-1 0,0 6 1,3-9 2,-1 1 0,1-1 0,0 0 1,-1 0-1,1 1 0,0-1 0,-1 0 0,1 0 1,0 0-1,0 1 0,-1-1 0,1 0 1,0 0-1,0 0 0,-1 0 0,1 0 0,1-1 1,-2 1 1,2 0-13,21-2-9,-22 2 5,0 0 1,0 0-1,0-1 0,0 1 1,0-1-1,0 1 0,-1-1 0,1 1 1,0-1-1,0 0 0,0 1 1,-1-1-1,1 0 0,0 1 1,-1-1-1,1 0 0,0 0 0,0-1 1,1-2-1,0 1 1,1-1 0,-1 1 0,1-1-1,0 1 1,4-4 0,-4 4 5,0 0-1,0 0 1,0-1 0,0 1 0,-1-1 0,4-5 0,37-86 309,-41 90-321,0 1 0,0-1 0,0 1 0,0-1-1,-1 0 1,0 0 0,0 1 0,0-1 0,-1 0 0,1 0-1,-2-9 1,1 4 3,3-5 4,-3 14 12,0 0 0,1 1 1,0-1-1,-1 0 0,1 0 1,-1 0-1,1 1 0,0-1 1,0 0-1,-1 1 0,1-1 1,0 0-1,0 1 0,0-1 1,0 1-1,0 0 0,0-1 0,0 1 1,0 0-1,0-1 0,0 1 1,0 0-1,0 0 0,0 0 1,0 0-1,2 0 0,18-3 178,26-7 30,-28 7-150,0-1 0,0 0 1,-1-2-1,26-10 0,-23 5-25,41-19 43,-52 26-80,-1-1-1,1 0 0,-1-1 0,-1 1 1,12-12-1,2 0 51,-17 13-44,0-1 0,0 0 0,-1 0 0,0 0 1,0 0-1,0 0 0,-1-1 0,6-11 0,0-4 25,7-24 0,-12 32-36,3-10-53,7-42 1,-9 37 84,-4 19 78,0 0 0,0 1 0,-2-12 0,1 6 27,1 5-67,-1 12 49,-3 20 77,-7 17-137,8-26-49,-2-1 1,-6 20-1,4-20 52,1 0-1,1 1 1,0-1 0,0 1 0,-2 28 0,6 34 479,0-49-325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2912,'0'0'2459,"3"0"-1830,0 0-455,0 0-75,-1 0 0,0 0 0,0 0 0,0 0 1,0 0-1,0 1 0,0-1 0,4 2 0,1 2 111,-6-3-159,1 0 0,-1 0-1,0 0 1,1-1 0,-1 1 0,0 0-1,1-1 1,-1 0 0,1 1 0,-1-1-1,1 0 1,-1 1 0,1-1-1,2 0 1,9 0 152,1-1 117,28 4 0,35 5 120,0-3 1,80-5-1,-73-1-199,9 1-57,187-2 198,-174-2-295,245-4 44,-3 0-30,-14 1 33,456 7 863,-793 1-983,0-1 0,0 0 1,0 1-1,0-1 0,1 1 0,-1 0 0,0 0 0,-3 1 0,-8 3-247,-57 12-2813,28-5-857,0-10 1188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2240,'-35'0'720,"34"0"-701,0 0 1,0 0-1,0 0 1,1 0-1,-1 0 0,0 1 1,0-1-1,1 0 1,-1 0-1,0 0 1,0 1-1,1-1 0,-2 1 1,-1 0-5,0 0 118,0 1 0,0-1 0,0 1 0,1-1 0,-1 1 0,1 0 0,-1 0 0,1 0 0,-1 1 0,1-1 0,-2 3 0,3-3 0,0 0 0,0 0 1,0 0-1,-1 0 1,1 0-1,-1-1 1,1 1-1,-1 0 1,0-1-1,-2 3 1,-7 5 323,6-2-239,-1 0 0,1 0 0,0 1 0,1 0 0,0 0 0,0 0 0,-5 17 0,8-23-188,1 0 1,-1 0-1,1 0 1,0 0-1,0 0 1,0-1-1,0 1 1,0 0-1,0 0 1,1 0-1,-1 0 1,0 0-1,1 0 1,0-1-1,-1 1 1,1 0-1,0-1 1,0 1-1,0 0 1,0-1-1,2 3 1,0 0 39,1 1 18,0 1 1,1-1-1,-1 0 0,1 0 0,1 0 0,8 6 1,-14-11-88,8 5 56,-1 0 0,1-1 0,0 0 0,0 0 0,0-1 0,9 2 0,43 8 200,-48-11-207,-1-1-1,1 0 1,19-2 0,-9 1-4,-8-1-666,1 0 0,-1-1 0,26-6 0,-21 5-889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4480,'-29'42'2016,"1"1"-1728,14-14 448,-1-1-448,1 1 192,0 14-320,0-1 352,-1 1-288,15 0-192,0-14-32,0-15 0,0 14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4896,'43'-14'2208,"71"-1"-1920,-71 15 1344,-14 0-960,28 0 160,-14 0-512,-1 0 0,1 0-192,0 0 64,-14 0-96,-15 0-3520,0 0 1888</inkml:trace>
  <inkml:trace contextRef="#ctx0" brushRef="#br0" timeOffset="1">286 100 3904,'-43'43'1760,"14"-29"-1536,15 15 1312,-14-15-832,28 0-416,0 1-96,0-1-128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4320,'-29'28'1952,"15"15"-1696,0-14 1408,14-15-960,-29 15 288,29-1-608,-14 1-576,14-1 96,-14 1 64,14-1 32,0-14-1600,0 1 864,14-15-3520,0 0 2400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3712,'11'12'1221,"-10"-12"-1210,-1 0 0,0 0 0,0 0-1,0 1 1,0-1 0,0 0 0,1 0 0,-1 0-1,0 0 1,0 0 0,0 1 0,0-1-1,0 0 1,0 0 0,0 0 0,0 1 0,0-1-1,0 0 1,0 0 0,0 0 0,0 0 0,0 1-1,0-1 1,0 0 0,0 0 0,0 0 0,0 1-1,0-1 1,0 0 0,0 0 0,0 0-1,0 0 1,0 1 0,0-1 0,0 0 0,-1 0-1,1 0 1,0 0 0,0 1 0,0-1 0,0 0-1,-1 0 1,-1 5 119,0 1 0,0-1 0,1 0 0,-1 1 0,1-1 0,1 1 0,-1 6 0,1-9-34,-1 0 0,1 0 0,0 0-1,-1 0 1,1 0 0,-1 0 0,0-1-1,-2 6 1,-2 6 237,3-4-152,-3 9 102,-15 9 175,13-2-122,2-11-9,4-13-268,0 1 0,0 0 1,0 0-1,0 0 0,1 0 0,-1 1 0,0 3 0,1 22 571,0-27-129,3-4-176,23-34-21,-9 27-272,43-39-26,-38 29-36,34-21 1,-52 37 54,1 1 1,0 0-1,-1 0 1,1 0-1,0 0 1,6 0-1,7-2 42,-5-2-20,-10 5-39,0 0 0,0 0 0,0 0-1,1 0 1,-1 1 0,0-1 0,0 1 0,4 0 0,-4 0-28,1 0 1,-1 0-1,1 1 1,-1-1 0,1 1-1,-1 0 1,1 0-1,-1 1 1,0-1 0,6 4-1,5-3-1660,0-2 422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3072,'-1'0'79,"0"0"1,1 0-1,-1 0 0,0 0 1,0 0-1,1 0 1,-1 0-1,0 0 0,0 0 1,1 1-1,-1-1 1,0 0-1,0 1 0,-1 0 1,1 7 381,1-7-470,2 4 510,1-3-419,0 0 0,-1 1 0,1-1 0,0-1 0,1 1 0,-1 0 0,0-1 0,1 1 0,-1-1 0,0 0 0,1 0 0,3 0 0,24-5 131,-18 2-152,1 0-1,14 1 1,-22 1-52,26 0 45,0-1 0,1-1-1,45-10 1,7-14 191,-73 24-201,-10 2-32,-1 0 1,0 0-1,1 0 0,-1-1 1,1 1-1,-1 0 0,0-1 1,1 1-1,-1-1 0,0 1 1,1-1-1,-1 1 0,0-1 1,0 0-1,0 0 0,0 0 1,1 0-1,-1 0 0,0 0 0,0 0 1,1-2-1,-2 3-7,0-1 1,0 1-1,0-1 0,1 1 0,-1-1 0,0 1 1,0-1-1,0 1 0,0-1 0,0 1 0,0-1 1,0 1-1,0-1 0,0 0 0,0 1 0,0-1 1,0 1-1,-1-1 0,1 1 0,0-1 0,0 1 1,0-1-1,-1 1 0,1-1 0,0 1 0,-1-1 1,1 1-1,0 0 0,-1-1 0,1 1 0,-1-1 1,-17-9 92,13 8-64,-8-4 84,-24-7-1,4 1 48,17 5-115,10 4 45,0 0 0,-1 0 1,1 1-1,0 0 0,-1 0 0,0 1 1,1 0-1,-1 0 0,-7 0 0,-2 1 102,6-1-75,0 1 0,0 1 0,-12 2 0,18-2-105,0 0-1,0 0 1,1 0 0,-1 1 0,1 0-1,-1 0 1,1 0 0,0 0-1,0 0 1,-1 0 0,-3 5 0,3-2-15,0-2-6,0 1-1,0 1 1,0-1-1,1 0 0,-1 1 1,1 0-1,0 0 1,1 0-1,-1 0 0,-2 7 1,2-3 14,1 0 0,0 0 0,0 0 1,1 0-1,0 0 0,1 0 0,0 0 1,1 11-1,0-14 0,0 1-1,1-1 1,-1 0 0,1 1 0,1-1 0,-1 0-1,1 0 1,0 0 0,0-1 0,1 1 0,0-1-1,0 0 1,7 7 0,4 2 59,1-2 1,1 0-1,0 0 0,0-1 1,1-2-1,1 0 0,26 9 1,-17-8 178,51 9 1,-64-17-376,0-1 1,-1 0-1,1-1 1,-1 0 0,22-4-1,-30 3-294,-1-1 0,0 1-1,1-1 1,-1 0 0,0-1-1,0 1 1,0-1 0,0 0-1,-1 0 1,1-1 0,-1 1 0,5-6-1,8-8-2511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48 148 3712,'-27'27'1221,"19"-16"-757,6-8-412,1-1-37,0-1-1,0 1 1,0 0-1,0 0 1,0-1-1,0 1 1,0 0-1,1 0 0,-1 0 1,1 0-1,-1 0 1,1 0-1,0 0 1,0 0-1,0 0 1,0 0-1,0 0 1,0 0-1,1 3 0,10 11-8,-10-14-18,0 0-1,0 0 1,0 0 0,0 0-1,0 0 1,1 0 0,-1-1 0,1 1-1,-1-1 1,1 1 0,0-1-1,0 1 1,-1-1 0,1 0 0,3 2-1,1-2-157,-1 0 0,0 0 0,0 0 0,1 0 0,-1-1 0,8 0 0,80 0-1654,-89 0 1839,0-1-1,1 1 0,-1-1 0,0 0 1,0-1-1,0 1 0,0-1 1,0 1-1,0-1 0,0 0 1,0-1-1,-1 1 0,1 0 1,-1-1-1,6-6 0,1-2 331,0 0 0,16-25-1,-23 30-231,-1 4 39,0-1-1,0 1 1,-1-1-1,1 1 1,-1-1 0,1 0-1,-1 0 1,0 0-1,0 0 1,-1 0-1,1 0 1,0 0 0,-1 0-1,0 0 1,0 0-1,0-6 1,0-2 1047,0 8-511,2 3-101,-1 0-572,-1 0 0,1 0 0,-1 0 0,1 0 0,-1 0 0,1 0 0,-1 0 0,1 0 0,0 0 0,-1 1 0,0-1 0,1 0 0,-1 0 1,1 1-1,-1-1 0,1 0 0,-1 0 0,1 1 0,-1-1 0,0 0 0,1 1 0,-1-1 0,0 1 0,1-1 0,-1 0 0,0 1 0,1-1 0,-1 1 0,0-1 0,0 1 1,0-1-1,1 1 0,-1 21 283,-1-19-279,1 0-1,0 0 1,0 0 0,0 0-1,0 0 1,0 0-1,1 0 1,-1 0-1,3 5 1,24 24 61,-22-20 29,-4-10-81,0 1 0,1-1 0,-1 0-1,0 0 1,0 0 0,3 3 0,-3-4-32,-1-1 0,0 0 0,1 1 1,-1-1-1,1 0 0,-1 1 0,1-1 0,-1 0 0,0 0 1,1 0-1,-1 1 0,1-1 0,-1 0 0,1 0 0,-1 0 0,1 0 1,-1 0-1,1 0 0,-1 0 0,1 0 0,-1 0 0,1 0 1,-1 0-1,1 0 0,-1-1 0,1 1 0,-1 0 0,0 0 0,1 0 1,-1-1-1,1 1 0,-1 0 0,1 0 0,-1-1 0,1 0 0,-1 1 4,5-13-5,8-12 47,-11 21-29,-3-3 7,1-28 118,0-39-351,0-8-347,0 82 558,0 0 0,0 0 0,0 0 0,0 0 0,0 0 0,0 0 0,0-1 0,0 1 0,0 0-1,0 0 1,0 0 0,0 0 0,0 0 0,0 0 0,0 0 0,0 0 0,0 0 0,0-1 0,0 1 0,0 0 0,0 0 0,0 0 0,0 0 0,0 0 0,0 0 0,0 0-1,0 0 1,0 0 0,0 0 0,0 0 0,0 0 0,1-1 0,-1 1 0,0 0 0,0 0 0,0 0 0,0 0 0,0 0 0,0 0 0,0 0 0,0 0 0,0 0 0,0 0-1,0 0 1,1 0 0,-1 0 0,0 0 0,0 0 0,0 0 0,0 0 0,0 0 0,0 0 0,0 0 0,0 0 0,0 0 0,1 0 0,7 0-40,22 2-164,-29-2 202,0 0-1,0 0 0,1 1 1,-1-1-1,0 1 0,0-1 1,0 1-1,1-1 0,-1 1 0,0 0 1,0-1-1,0 1 0,0 0 1,0 0-1,0 0 0,-1 0 0,1 0 1,0 0-1,1 2 0,-2-1 21,1 0 0,0-1 0,0 1 0,-1 0 0,1 0 0,0 0 0,2 1 0,22 14 54,-17-11-74,0 0 0,-1 1-1,9 10 1,-6-7 15,-10-10-7,1 1-1,-1 0 0,0-1 1,1 1-1,-1-1 0,0 1 1,1 0-1,-1-1 0,0 1 1,0 0-1,1-1 0,-1 1 1,0 0-1,0-1 0,0 1 1,0 0-1,0 0 0,0-1 1,0 1-1,0 0 0,-1-1 1,1 1-1,0 0 0,-1 2 13,1 30 102,0-17-92,0-15-25,0 0-1,0 0 1,0 0-1,0 0 0,0 0 1,0-1-1,1 1 0,-1 0 1,0 0-1,0 0 1,1 0-1,-1 0 0,1 1 1,2-1-1,-1 0-1,1-1 1,0 1 0,-1 0 0,1-1-1,0 0 1,-1 0 0,1 1 0,0-2 0,-1 1-1,5-1 1,4 1-93,8 0-164,-8 1 7,0-1-1,0-1 1,19-2-1,2-8-32,-13 7 206,-14 3 71,0 0-1,0 0 1,0-1 0,0 1-1,0-1 1,-1 0 0,6-3-1,12-9 98,-13 12-60,9-4 18,-5-6 1,-11 10-36,0 0-1,0 0 0,0 0 1,0 0-1,1 0 1,-1 1-1,0-1 0,4-1 1,10-8 114,-9 8-48,-6 3-39,-1 0 0,0 0 0,1-1 0,-1 1 0,1 0 0,-1 0 0,1 0 0,-1-1 0,1 1 0,-1 0 0,0 0 0,1-1 0,-1 1 0,0 0 1,1-1-1,-1 1 0,0 0 0,1-1 0,-1 1 0,0-1 0,0 1 0,1-1 0,-1 1 0,0 0 0,0-1 0,0 1 0,0-1 0,1 1 0,-1-1 0,0 1 0,0-1 0,0 1 0,0-1 0,0 1 0,0-1 0,-1 1-9,1 0 0,0 1 0,0-1 0,0 1 0,0-1 0,1 1 0,-1-1 0,0 1 0,0-1 0,0 0 0,0 1 0,0-1 0,0 1 0,1-1 0,-1 0 0,0 1 0,0-1-1,1 0 1,-1 1 0,0-1 0,0 0 0,1 1 0,-1-1 0,0 0 0,1 0 0,-1 1 0,1-1 0,7 9 476,-7-6-436,0 0 0,-1 0 1,0 0-1,1 0 0,-1 0 1,0 0-1,0 0 0,-1 4 1,0-3-28,1 0-1,0 0 1,0 0 0,0 0 0,0 0-1,1 0 1,-1 0 0,1 0 0,2 5-1,2 0-77,-4-8-24,0 0-1,0 1 0,0-1 0,-1 1 0,1 0 0,0-1 1,-1 1-1,1-1 0,-1 1 0,1 0 0,-1 0 0,0-1 0,0 3 1,0 10-3399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4736,'0'0'2128,"3"3"-1782,-2-2-305,0 0 0,0 0 0,1 1 0,-1-1 0,0 1 0,0-1 0,-1 1 0,1-1-1,0 1 1,0-1 0,-1 1 0,1 0 0,-1-1 0,1 1 0,-1 0 0,0-1 0,0 4-1,0-2 21,1 0-1,-1 0 1,1 1-1,-1-1 1,1 0-1,0 0 1,2 4-1,4 18 123,-4 10 170,-3 58 0,0-46-136,-2-15-32,-7 44 0,6-55-102,1-4-22,2-10-11,-1-1 0,-1 1 0,-1 7 0,-13 19 336,7-16-180,3-3-58,3-8-66,0-1 0,0 1-1,-6 9 1,4-9 27,-1-1-1,0 0 1,-8 7-1,4-4 13,4-3-61,-6 4 132,-1 1-1,-20 12 1,22-18-67,0 1 1,0-2 0,0 1 0,-18 2 0,20-4-74,5-1-38,0 0 1,0 0 0,0 0 0,0-1-1,0 0 1,0 0 0,0 0 0,0 0-1,0 0 1,0-1 0,0 1 0,0-1-1,0 0 1,1-1 0,-8-2 0,-22-12-682,0-1 166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4480,'-43'-28'2016,"29"28"-1728,14-15 2752,14 15-2944,29 0-32,-14 0 192,-1 0-128,15-14-1248,0 14 608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329 386 2240,'0'0'33,"1"0"0,-1 0 0,1 0 0,-1 0-1,1 0 1,-1 0 0,1 0 0,-1 0 0,1 0 0,0 1 0,-1-1 0,1 0 0,-1 0-1,1 0 1,-1 1 0,1-1 0,-1 0 0,0 1 0,1-1 0,-1 0 0,1 1 0,-1-1-1,0 0 1,1 1 0,-1-1 0,1 2 0,0 12 308,-1-9-258,0-3 8,0 0-1,0-1 1,0 1 0,1-1 0,-1 1 0,0 0-1,1-1 1,0 1 0,-1-1 0,2 3 0,2 10 419,-11 14 231,5 13-206,-1 1 8,-16 33-4,12-52-412,5-15-64,-1-1 0,0 1 0,-1-1 0,0 0-1,0 0 1,-1 0 0,-7 9 0,-3 5 176,4-4-93,9-13-102,-1 1 0,0-1 0,0 0 0,0 0 0,0 0 1,-1 0-1,1 0 0,-1-1 0,0 0 0,0 1 0,0-1 1,-7 3-1,1-1 32,0-1-1,-1 0 1,0 0 0,0-1 0,-21 4 0,25-6-54,-1-1 1,1 0 0,0 0 0,-1 0-1,1-1 1,0 0 0,-1-1 0,1 0 0,-11-4-1,-13-8 16</inkml:trace>
  <inkml:trace contextRef="#ctx0" brushRef="#br0" timeOffset="1">300 29 4736,'14'-28'2432,"1"28"-1696,-15 14-640,14 0-32,0 1-1408,0-1 736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0 836 1472,'0'43'4528,"3"-43"-3856,-3 0-644,10-2 367,-10 1-372,0 1 0,1-1-1,-1 1 1,0-1 0,0 1 0,1-1 0,-1 1 0,0-1 0,0 1 0,0-1 0,0 1 0,1-1 0,-1 1 0,0-1 0,0 1 0,0-1 0,0 0 0,0 1 0,0-1 0,-1 1 0,1-1 0,0 1 0,0-1-1,0 1 1,0-1 0,-1 1 0,1-1 0,0 1 0,-1-1 0,1 1 0,-1-1 0,-1-4 30,0 0 0,1-1 0,-1 1 0,1 0 0,0-1 0,0 1 0,1-1 0,-1 1 0,1-6 0,7-55 184,-3 39-177,0-10 42,-2 16-61,1 1-1,7-31 1,59-146-153,-42 143 471,34-52 0,-20 38 240,-27 45-310,0 2 1,2 0-1,25-26 0,2 13 90,-42 34-386,-1-1-1,1 1 1,-1-1 0,1 0 0,-1 1-1,1-1 1,-1 1 0,1-1 0,-1 1-1,1 0 1,0-1 0,-1 1 0,1 0-1,0-1 1,0 1 0,-1 0 0,1 0-1,0-1 1,0 1 0,-1 0 0,1 0-1,0 0 1,0 0 0,-1 0 0,1 0-1,1 1 1,-1-1 14,-1 1-1,1-1 1,0 1-1,-1 0 1,1-1 0,-1 1-1,1 0 1,-1 0-1,1 0 1,-1-1 0,1 1-1,-1 0 1,0 0-1,1 0 1,-1 0 0,0 0-1,1 1 1,-1 4 38,1 0 0,-1 0 1,0 0-1,0-1 0,0 1 1,-3 9-1,0-7-21,0 0-1,-1 0 1,0 0-1,0 0 1,-1 0 0,0-1-1,-9 10 1,4-4-53,8-10 2,-1 1-22,0 0 0,1 0-1,-1-1 1,-1 1-1,1-1 1,0 0-1,-1 0 1,0 0-1,1 0 1,-8 3-1,4-3-120,1 1-1,-1 0 0,1 0 1,-9 7-1,15-10 129,-1 1 1,1-1-1,-1 0 1,1 1-1,0-1 0,-1 0 1,1 1-1,0-1 1,0 0-1,0 1 0,0-1 1,0 1-1,0-1 1,1 0-1,-1 1 0,0-1 1,1 0-1,-1 1 1,1 1-1,1-3 27,0 1 0,-1 0 0,1-1 0,0 1 0,0-1 0,0 1 0,-1-1 1,1 0-1,0 0 0,0 0 0,3 0 0,8 0-190,-9 2 180,0 0-1,-1 1 1,1-1 0,-1 0-1,0 1 1,0 0-1,0 0 1,0 0 0,3 4-1,4 4 19,-6-6-25,0 0 0,0 0 0,0 0 0,-1 1 0,4 6 0,1 2 283,-8-14-219,1 0-1,-1 0 1,0 1-1,1-1 1,-1 0-1,0 1 1,0-1-1,0 0 1,1 1-1,-1-1 1,0 1 0,0-1-1,0 0 1,0 1-1,0-1 1,0 1-1,0-1 1,0 0-1,0 1 1,0-1 0,0 1-1,0-1 1,-11 14 521,9-13-532,0 0 0,0 1 0,0-1 0,0 0 0,0 0 0,0 0 0,0 0 0,-1 0 0,1-1 0,0 1 0,0-1 0,-1 1 0,-2-1 0,-38 0-32,21-1 32,9 2 1,7-1-14,0 0 0,0 0 0,0 0 0,1-1 0,-7-1 0,-15-12-670,37 2-1956,4-2 698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3808,'11'-12'1227,"-8"10"-911,-3 6-147,-1 3 92,0-1 1,0 0-1,0 0 1,-1 0-1,-3 7 1,-16 38 1505,10-24-1653,4-8 85,-5 25 0,9-30-89,0-1 0,-2 0 0,-5 14 0,7-15 50,3-9 373,3-3-336,-2-1-186,0 1 0,0 0-1,0 0 1,0-1 0,0 1-1,0-1 1,0 1-1,0-1 1,0 1 0,0-1-1,0 0 1,0 1 0,0-1-1,0 0 1,-1 0 0,1 0-1,0 0 1,-1 1-1,1-1 1,0-2 0,14-26 99,-9 16-86,-1 4-32,-1 2 0,10-12 1,3-6 19,-6 6 50,-9 14-51,1 0 1,-1 0-1,1 0 1,0 1-1,1-1 1,-1 1-1,1 0 1,7-6-1,-7 6-57,0 1-1,0 0 0,1 0 0,-1 0 0,1 0 1,0 1-1,0 0 0,0 0 0,0 0 1,0 1-1,0 0 0,8-1 0,-12 2 53,1 0 0,-1 0-1,0 0 1,1 0 0,-1 0-1,1 0 1,-1 1-1,1-1 1,-1 1 0,0-1-1,1 1 1,-1-1 0,0 1-1,1 0 1,-1 0 0,0-1-1,0 1 1,0 0-1,0 0 1,0 0 0,1 2-1,0-2 5,12 13 70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3488,'0'0'1568,"14"0"-1344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44 2240,'4'0'175,"0"-1"1,0 0-1,0 0 0,0 0 0,0 0 1,0-1-1,5-2 0,-8 4-148,0-1 172,1 0-1,-1 1 0,1-1 0,0 1 1,-1-1-1,1 1 0,0 0 1,-1 0-1,1 0 0,0 0 0,0 0 1,-1 0-1,1 0 0,1 1 1,2-1 415,-3 0 1024,-4-11-699,-10 7-849,7 3-37,-6-2-47,3 0-19,0 1 0,-1 1-1,0-1 1,1 1-1,-10 1 1,-16-1 24,1 0-51,-48 5-1,45 6-65,21-8 28,12-2 52,-1 0 1,1 1-1,0 0 1,-1-1-1,1 1 1,0 0-1,0 1 1,0-1-1,0 1 1,0-1-1,-4 3 1,1-1-72,5-2 82,0-1 0,0 0 1,0 0-1,1 1 0,-1-1 0,0 1 0,0-1 1,0 1-1,0-1 0,1 1 0,-1-1 0,0 1 1,0 0-1,1-1 0,-1 1 0,0 0 1,1 0-1,-1 0 0,1-1 0,-1 1 0,1 0 1,0 0-1,-1 0 0,1 0 0,0 0 0,-1 0 1,1 0-1,0 0 0,0 0 0,0 0 0,0 0 1,0 0-1,0 0 0,0 0 0,1 1 0,0 1 0,0 0 0,0 1 0,0-1-1,1 0 1,-1 0 0,1-1-1,0 1 1,0 0 0,0-1 0,1 1-1,-1-1 1,0 1 0,1-1-1,2 2 1,15 12 54,32 23 61,-41-32-100,9 6-18,-1 0 0,24 23 0,14 21 72,-56-56 13,1 1 0,-1-1-1,0 1 1,0-1 0,1 1 0,-1 0 0,0 0 0,0 0 0,-1 0 0,1 0 0,0-1 0,-1 1 0,1 0 0,-1 1 0,1-1-1,-1 0 1,0 0 0,0 0 0,0 4 0,-1-4-15,1-1 0,-1 1-1,1-1 1,-1 1 0,0-1-1,0 1 1,1-1 0,-1 1-1,0-1 1,0 0 0,0 1 0,-1-1-1,1 0 1,0 0 0,0 0-1,-1 0 1,1 0 0,-1 0-1,1 0 1,-1 0 0,1-1 0,-1 1-1,1 0 1,-1-1 0,-2 1-1,-5 0 67,0 0-1,-1-1 0,1 0 1,0 0-1,0-1 0,-1 0 1,1-1-1,0 0 0,-15-6 1,18 5-106,-1 0 0,1 0 0,0-1 0,0 0 0,0 0 0,1-1 0,-10-9 0,13 12-165,1 1 1,-1-1-1,1 0 1,-1 0-1,1 1 0,0-1 1,0 0-1,0 0 1,0 0-1,0 0 1,0 0-1,1 0 1,-1-1-1,1 1 1,-1 0-1,1 0 1,0 0-1,0-1 1,0 1-1,0 0 1,0 0-1,1 0 0,-1-1 1,2-3-1,-2 4-35,1 1-1,-1-1 0,1 1 0,0-1 0,-1 1 0,1 0 0,0-1 0,0 1 0,0 0 1,0-1-1,3-1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7392,'0'-28'3360,"-28"28"-2464,13 14-768,1 0-32,14 0-64</inkml:trace>
  <inkml:trace contextRef="#ctx0" brushRef="#br0" timeOffset="1">100 329 7040,'-28'43'3200,"14"-15"-2752,-1 1 1504,15-15-1152,-14 29-320,0-15-320,14 1-320,-15-1 96,15 1 160,0-15-32,0 0-1024,15-14-3104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3488,'-6'0'595,"4"0"322,2 1-852,1-1 0,-1 0 1,1 0-1,-1 1 0,1-1 1,-1 0-1,1 1 0,-1-1 1,0 0-1,1 1 0,-1-1 1,1 1-1,-1-1 0,0 0 1,0 1-1,1-1 0,-1 1 1,0-1-1,0 1 0,1-1 1,-1 1-1,0-1 0,0 1 1,0-1-1,0 2 0,-2 3 826,0-3-775,1-1 0,-1 1 1,1 0-1,0 1 0,0-1 0,0 0 0,0 0 1,0 0-1,0 1 0,0 2 0,0-1 12,-1 0 1,1 1-1,-1-1 0,0 0 1,-3 6-1,0-3-60,0 1 1,1 0-1,0 0 0,-5 15 0,5 4-30,-6-8 106,-4 21 224,14-40-361,0 1 0,-1-1 0,1 0 0,0 1 1,0-1-1,0 1 0,0-1 0,-1 0 0,1 1 1,0-1-1,0 1 0,0-1 0,0 1 0,0-1 1,0 0-1,0 1 0,0-1 0,0 1 0,1-1 0,-1 0 1,0 1-1,0-1 0,0 1 0,0-1 0,1 0 1,-1 1-1,0-1 0,0 0 0,0 1 0,1-1 1,-1 0-1,0 1 0,1-1 0,-1 0 0,0 0 0,1 1 1,-1-1-1,0 0 0,1 0 0,-1 0 0,1 0 1,-1 1-1,0-1 0,1 0 0,0 0 0,-1 0 2,1 0 0,0 0-1,-1 1 1,1-1 0,0 0-1,-1 0 1,1 0 0,0 0 0,-1 0-1,1 0 1,0-1 0,-1 1-1,1 0 1,0 0 0,-1 0-1,1-1 1,-1 1 0,1 0-1,0-1 1,-1 1 0,1 0 0,-1-1-1,1 1 1,-1-1 0,1 1-1,0-1 1,6-21-84,8 9 20,-6 7 36,0-1-4,65-52-104,-68 52 73,0 2 0,1-1 0,0 1 0,0 0 0,0 0 0,12-5 0,-18 9 68,-1 1 1,0 0-1,0 0 1,1-1 0,-1 1-1,0 0 1,1 0-1,-1 0 1,0 0-1,0-1 1,1 1-1,-1 0 1,0 0 0,1 0-1,-1 0 1,1 0-1,-1 0 1,0 0-1,1 0 1,-1 0 0,0 0-1,1 0 1,-1 0-1,0 0 1,1 0-1,-1 0 1,0 0 0,1 0-1,-1 0 1,0 1-1,1-1 1,-1 0-1,0 0 1,1 0 0,-1 1-1,0-1 1,0 0-1,1 0 1,-1 1-1,0-1 1,0 0-1,1 0 1,-1 1 0,0-1-1,0 0 1,0 1-1,0-1 1,0 0-1,1 1 1,-1-1 0,0 0-1,0 1 1,0-1-1,0 0 1,0 1-1,2 6 211,-1-5-169,0 0 0,0 0 0,-1 0 0,1 1 0,-1-1 0,1 0 0,-1 1 0,0-1 0,0 0 0,0 1 0,0-1 0,-1 0 0,1 1 0,0-1 0,-2 4 0,-2 25 312,3-17-266,1-9-87,0 1 1,0 0 0,0 0 0,1 0 0,1 6 0,0-5-344,1 1 0,0-1 0,6 11 0,-8-17 129,0 0 0,0-1 1,1 1-1,-1-1 0,0 1 1,1-1-1,-1 0 0,0 1 0,1-1 1,-1 0-1,0 0 0,1 0 0,-1 0 1,2 0-1,-3 0 199,17 0-2128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27 4736,'12'-12'1530,"-12"11"-1492,0 1 0,1 0-1,-1 0 1,0-1 0,0 1-1,1 0 1,-1-1 0,0 1-1,0 0 1,0-1 0,0 1-1,1 0 1,-1-1 0,0 1-1,0-1 1,0 1 0,0 0-1,0-1 1,0 1 0,0 0-1,0-1 1,0 1-1,0-1 1,0 1 0,0 0-1,0-1 1,0 1 0,-1 0-1,1-1 1,0 1 0,0-1-1,0 1 1,-2-3 2058,-5 11-1347,-2 1-220,0 0 0,-11 8 0,2-2-408,2 1 1,0 0-1,-27 37 0,35-42-139,1 1 0,0-1 0,1 2 0,0-1 0,1 0 0,0 1 0,1 0 0,1 0 0,0 0 0,1 1 0,0-1 0,0 18 0,1-4 49,1-18-14,-1 0 1,1 0 0,1 0-1,-1 0 1,2-1 0,2 14-1,0-12-2,1 1 0,-1-1 0,10 12 0,-12-18 15,1 0 0,-1 0 0,1 0 0,0-1 0,1 1 0,-1-1 0,1 0 0,-1 0 0,1 0 0,7 4 0,-4-5 9,1 0 0,-1-1 1,1 0-1,-1-1 0,1 0 1,11-1-1,-2 1 22,-11 0-58,0 0 0,0-1 0,-1 0 1,1 0-1,0 0 0,0-1 0,-1 0 0,1 0 1,-1 0-1,7-4 0,5-2-17,-5 2 21,0 1 1,0-2-1,0 0 0,14-11 0,-20 12 12,0 1 0,0-1 0,0 0 0,-1-1-1,1 1 1,-2-1 0,9-14 0,0-18 103,-5 16-47,0 4-20,-6 15-39,0-1 1,0 1 0,0-1 0,1-8 0,-3 7 8,0 0 0,0 0 0,0 0 0,-3-11 0,1 6 10,1-1 40,-1-1 0,-1 1 1,0 0-1,-4-12 0,3 17-4,0-1 0,-1 1 1,0 0-1,0 0 0,0 1 0,-13-12 0,12 11-56,-1 0 0,0 1-1,0 0 1,-1 0 0,1 1-1,-1 0 1,-1 0 0,1 1-1,-1 0 1,1 0 0,-19-4-1,19 7-24,0 1 0,1 0 0,-1 0-1,0 0 1,0 1 0,1 1 0,-1-1 0,1 1 0,-15 6-1,2 0-164,1 1-1,-20 13 0,34-19 119,1 0 1,0-1-1,0 2 1,0-1-1,0 0 1,0 1-1,1 0 1,0 0-1,-1 0 0,-3 7 1,6-8 53,0-1 1,0 1-1,0-1 0,0 1 1,0-1-1,1 1 0,0 0 1,-1-1-1,1 1 1,0 0-1,0-1 0,0 1 1,1 0-1,-1-1 0,1 1 1,-1-1-1,1 1 0,0 0 1,0-1-1,2 4 1,-1-1 36,1 0 0,0 0 0,0-1 0,1 1 0,0-1 0,-1 1 0,1-1 0,1 0 1,-1 0-1,1-1 0,-1 0 0,11 6 0,-5-4 12,0-2-1,0 1 1,0-1-1,1 0 1,-1-1 0,15 1-1,-6-2 23,1-1 1,-1-1-1,27-4 0,-10 0 65,7 2-38,-30 3-67,0-1-1,0 0 0,0-1 0,-1 0 1,1-1-1,-1-1 0,1 0 1,13-7-1,-21 9-214,12-8-348,-16 10 493,-1 0-1,1-1 1,-1 1-1,1-1 1,-1 1-1,0 0 1,1-1 0,-1 1-1,0-1 1,0 1-1,1-1 1,-1 1-1,0-1 1,0 1-1,0-1 1,1 1 0,-1-1-1,0 1 1,0-1-1,0 0 1,0 1-1,0-1 1,0 1-1,0-1 1,0 1 0,0-1-1,-1 1 1,1-1-1,0 1 1,0-1-1,-1 0 1,1 0-171,-1 0-1,0 0 1,1 0 0,-1 0-1,0 0 1,0 0 0,0 0-1,0 0 1,0 0 0,0 1-1,-2-2 1,-11 0-1568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486 214 2496,'38'-38'1429,"-33"33"-511,-3 2-151,8-6 316,-10 9-1069,0 0-1,0 0 1,0 0-1,0 0 0,0 0 1,0 0-1,0 0 1,0-1-1,1 1 1,-1 0-1,0 0 1,0 0-1,0 0 1,0 0-1,0 0 1,0 0-1,0 0 1,0 0-1,0 0 1,0-1-1,0 1 1,0 0-1,0 0 0,0 0 1,0 0-1,0 0 1,0 0-1,0 0 1,0-1-1,0 1 1,0 0-1,0 0 1,0 0-1,0 0 1,0 0-1,0 0 1,0 0-1,0 0 1,0-1-1,0 1 1,0 0-1,0 0 0,0 0 1,0 0-1,0 0 1,0 0-1,0 0 1,0 0-1,-1 0 1,1 0-1,0-1 1,0 1-1,0 0 1,0 0-1,0 0 1,0 0-1,-12-18 898,11 16-848,0-1 1,-1 0-1,0 0 0,1 0 1,-1 1-1,0-1 0,0 1 1,-1 0-1,1-1 1,0 1-1,-1 0 0,1 0 1,-1 1-1,-3-3 0,-174-67 135,105 51-242,50 14-94,23 5 114,1 1 1,-1 0-1,0 0 0,1-1 0,-1 1 0,0 0 0,1 0 0,-1 0 0,1 1 0,-1-1 0,0 0 1,1 1-1,-1-1 0,1 1 0,-1-1 0,1 1 0,-1 0 0,1-1 0,-1 1 0,1 0 1,0 0-1,-1 0 0,1 0 0,-2 3 0,-2 2-43,1 0 0,0 1 1,0-1-1,-4 12 0,-1 1 60,-4 12 73,1 0 1,2 2 0,-10 52-1,16-63-35,-49 211 168,27-117 627,25-111-790,0 1-1,1-1 0,-1 0 0,2 7 0,-1-2-24,0-8-27,1-1 1,0 1-1,-1 0 1,1-1-1,0 0 0,0 1 1,0-1-1,0 1 1,0-1-1,0 0 0,0 0 1,1 0-1,-1 1 0,0-1 1,1 0-1,-1-1 1,3 3-1,1-1 18,0 1 1,0-1-1,0 1 1,0-1-1,8 2 0,87 9 366,-45-7-192,114 17 150,-127-20-886,-11-3 112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5824,'33'0'2624,"-17"0"-2272,0 0-64,1 0-224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 4224,'-57'-28'1920,"43"14"1056,42 14-2560,15 14-224,14-14 96,15 0-160,13 14 64,1-14-96,0 14-768,-15 1 384,0-1-1888,-14 0 1216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2656,'-69'0'3258,"64"3"-2362,1 0-722,0 0 0,0 0 0,-1 0-1,1 0 1,-1 0 0,-7 2-1,10-4-154,0-1 0,1 1 0,-1 0 0,1-1 0,-1 1 0,1 0 0,-1 0 0,1 0 0,-1 0 0,1 0 0,0 1 0,-1-1 0,1 0 0,0 1 0,0-1 0,0 1 0,0-1 0,0 1 0,1-1 0,-1 1 0,0-1 0,1 1 0,-1 0 0,1-1 0,-1 1 0,1 0 0,0 0 0,0-1 0,0 4 0,-4 13 67,-7 14 57,8-27-139,1 0 1,0 0-1,0 0 0,1 1 1,-1-1-1,1 0 0,0 1 0,0 5 1,1 2-24,2 25 207,-2-35-173,1-1-1,-1 0 1,1 1 0,0-1 0,-1 1 0,1-1 0,1 0 0,-1 0 0,0 1 0,0-1 0,1 0-1,2 3 1,3 0 7,1 0 0,-1 0 0,1 0 0,0-1 0,0 0 0,1-1-1,-1 0 1,1 0 0,16 2 0,-16-4 14,0 0 1,0-1-1,0-1 0,0 1 1,-1-1-1,14-4 0,1 1 115,-6 2-57,-10 1-50,0 0 0,-1 0-1,1 0 1,-1-1 0,1 0 0,10-5-1,-11 5-5,0-1-1,1 1 1,9-2 0,3-1 99,-17 4-131,-1 1 0,0-1-1,0 0 1,0 1-1,0-1 1,0 0 0,0 0-1,0 0 1,-1 0-1,1 0 1,0 0 0,0 0-1,-1 0 1,1 0 0,0 0-1,-1 0 1,1 0-1,-1 0 1,0 0 0,1-1-1,-1 1 1,0 0-1,0 0 1,0 0 0,1-1-1,-2 0 1,3-8 18,2 1-6,-4 8-11,1 0-1,-1 1 1,0-1 0,0 1-1,1-1 1,-1 0 0,0 1 0,0-1-1,0 0 1,0 1 0,0-1-1,0 0 1,0 1 0,0-1-1,0 1 1,0-1 0,0 0-1,0 1 1,0-1 0,0 0 0,-1 1-1,1-1 1,0 0 0,0 1-1,-1-1 1,1 1 0,0-1-1,-1 1 1,1-1 0,-1 1-1,1-1 1,-1 1 0,1-1 0,-1 1-1,1 0 1,-1-1 0,0 1-1,-12-13 87,9 8-98,0 0 0,-1 0 0,0 1 0,0 0 0,-1 0 0,1 0 0,-1 1 0,0-1 0,-9-2 0,-7-4-43,0 1-34,-43-13-1,61 21 66,0 1 1,0 0 0,0 0 0,0 0-1,0 0 1,0 0 0,0 1-1,0-1 1,0 1 0,0 0 0,0 1-1,-7 2 1,-6 2-92,11-3 60,0 0 0,1 0 0,-1 0 1,1 0-1,-9 8 0,11-9 49,1 0-1,0 0 0,0 0 0,0 0 0,0 0 1,0 0-1,1 1 0,-1-1 0,1 0 0,-1 1 1,1 0-1,0-1 0,0 1 0,0 0 1,0-1-1,0 4 0,1 21 464,2-23-176,0-2-247,0-1-1,0 0 1,-1 1 0,1-1 0,0 0-1,0 0 1,0 0 0,1-1-1,-1 1 1,0 0 0,0-1-1,0 0 1,0 1 0,1-1 0,-1 0-1,0 0 1,0 0 0,4-1-1,3 2 42,-5-1-21,0 0-1,0 0 1,1 0 0,-1 0 0,0-1-1,7-1 1,2-3 30,-9 4-53,0-1 0,0 1 0,-1 0 0,1 0-1,0 1 1,0-1 0,0 1 0,7 0 0,-4-1-33,1 0-1,-1 0 1,0-1-1,14-4 1,-19 5-17,17-8-677,-17 8 465,0 0 0,0 0 0,0 0 0,0 0 0,0 1 0,0-1 0,0 1 1,0-1-1,1 1 0,-1 0 0,4-1 0,18 1-1750,-8 0 684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2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4640,'0'0'3584,"15"0"-3104,-1-14 288,14 14-448,1 0 160,0 0-256,-1 0-928,1 0 384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 4640,'-58'0'2112,"87"0"-1824,-15 0 192,1 0-320,13 0 192,1 0-192,13 0 352,1 0-288,14-14-4768,0 14 2464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6144,'-28'-14'3136,"42"14"-2432,15 14-480,-15-14-128,43 0 352,-14 0-224,28 0-672,-14 0 224,0 0-4992,15 0 2848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28 3072,'-24'-24'976,"20"21"-723,3 6-117,1 3 4,-1 0-1,0 0 1,0 0-1,-1 0 1,-3 10-1,-17 36 871,9-24-622,11-24-354,-32 75 471,-39 136 1,67-193-508,-50 170 1929,54-186-1811,-1 1 1,0 0-1,0 0 0,0-1 0,-1 0 0,0 0 0,0 0 0,-1 0 0,1 0 0,-1-1 0,-1 0 0,1 0 0,-1-1 0,0 1 0,0-1 1,-8 4-1,9-6-95,1 0 0,-1-1 0,0 0 0,1 0 0,-1-1 0,0 1 0,0-1 0,1 0 1,-1 0-1,0-1 0,0 1 0,1-1 0,-1 0 0,0 0 0,1-1 0,-1 1 0,1-1 0,-1 0 1,1 0-1,0-1 0,0 1 0,-7-7 0,6 5-126,0-1 0,0 0 0,-4-7 0,0 0-78,-1 1-405,1-1 0,0 0 0,1-1 0,0 0-1,1 0 1,-9-24 0,-1-23-1577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4064,'29'-28'1824,"13"28"-1568,-42 14 768,15-14-608,-1 0 416,-14 14-512,14 1-2144,0-15 992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4480,'-4'9'549,"-11"17"907,13-23-1431,0 0 58,-1 1 0,0 0 0,1 0 0,0 1 0,0-1 0,1 0 0,-1 1 0,1-1 0,0 1 0,0 0 0,0-1 0,0 7 0,1-7 22,-1 0 0,0 1 0,0-1 0,0 1-1,0-1 1,0 0 0,-1 0 0,0 0 0,0 0 0,-5 7 0,-3 7 10,8-13-145,0 1 0,0-1 0,0 1 0,0-1 0,1 1 0,0 0 0,0 0 0,0 0 0,1-1 0,0 10 0,0-13 38,0-1-1,0 0 1,1 1 0,-1-1 0,0 0 0,1 0 0,-1 0 0,0 1 0,1-1-1,0 0 1,-1 0 0,1 0 0,0 0 0,-1 0 0,1 0 0,0 0-1,0 0 1,0 0 0,0 0 0,0 0 0,0 0 0,0-1 0,0 1-1,0 0 1,2 0 0,-1 0 3,0-1 0,0 1 0,0-1 0,0 1-1,0-1 1,0 0 0,0 0 0,0 0 0,0 0 0,0 0 0,0 0 0,0 0-1,0-1 1,0 1 0,0-1 0,0 1 0,2-2 0,1-1-78,-1 2 95,0-1 1,1-1 0,-1 1-1,0 0 1,0-1 0,0 0 0,-1 0-1,1 0 1,-1-1 0,1 1-1,3-6 1,-2-1 47,4-6-35,-8 16-41,-1-1-1,0 1 1,1 0 0,-1-1-1,1 1 1,-1 0-1,1-1 1,-1 1-1,1 0 1,-1 0-1,1 0 1,0 0 0,-1 0-1,1-1 1,-1 1-1,1 0 1,-1 0-1,1 0 1,-1 0-1,1 0 1,-1 1 0,1-1-1,0 0 1,-1 0-1,1 0 1,-1 1 17,1-1 8,-1 0 1,0 0 0,0 0-1,1 0 1,-1 1 0,0-1-1,0 0 1,0 0 0,0 0 0,1 1-1,-1-1 1,0 0 0,0 0-1,0 1 1,0-1 0,0 0-1,0 0 1,0 1 0,0-1-1,0 0 1,0 1 0,0-1-1,0 0 1,0 0 0,0 1-1,0-1 1,0 5 102,0-3-86,0 0 0,0-1 0,0 1 0,0 0 0,0-1 0,1 1 0,-1-1 0,1 1 0,-1-1 0,1 1 0,-1-1 0,1 1 0,0-1 0,0 1 0,0-1 0,0 0 0,0 1 0,0-1 0,0 0 0,0 0 0,0 0 0,1 0 0,-1 0 0,2 1 0,2 0 3,-1 0 0,1-1 0,-1 1 0,1-1 0,0 0 0,5 0 0,2 1 110,0 1-54,9 1 49,20-11 95,85-12 235,-115 16-392,0-1-1,0-1 1,0 1-1,0-2 1,-1 1 0,10-8-1,-18 11-74,-1 1 0,1-1 0,-1 1 0,1-1 0,-1 1 0,0-1 0,0 0 0,0 1-1,0-1 1,0 0 0,0 0 0,0 0 0,-1 0 0,1 0 0,-1 0 0,1 0 0,-1-3 0,1-5-46,-1 0 0,-1-15 0,0 7-751,1 16-480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11 3328,'1'-1'39,"-1"1"-1,0 0 1,0-1 0,0 1 0,0 0-1,0 0 1,0-1 0,0 1 0,0 0 0,0-1-1,0 1 1,0 0 0,0-1 0,0 1-1,0 0 1,0 0 0,0-1 0,0 1-1,0 0 1,0-1 0,-1 1 0,1 0-1,0 0 1,0-1 0,0 1 0,0 0-1,-1 0 1,1-1 0,0 1 0,0 0 0,-1 0-1,1 0 1,0-1 0,0 1 0,-1 0-1,1 0 1,-9 9 400,-5 20 18,11-16-304,-18 61 472,16-63-539,0 1-1,-1-1 1,0-1-1,-12 16 1,-64 70 700,55-66-676,1-4-48,0-1 0,-36 25 0,7-6 381,-28 25 618,75-63-902,-5 3 69,13-9-224,-1 1 1,1-1-1,0 0 0,-1 0 0,1 0 0,0 0 0,-1 0 1,1 1-1,0-1 0,-1 0 0,1 0 0,0 0 0,-1 0 1,1 0-1,0 0 0,-1 0 0,1 0 0,-1-1 0,1 1 1,0 0-1,-1 0 0,1 0 0,0 0 0,-1 0 1,1 0-1,0-1 0,0 1 0,-1 0 0,1-1 0,-1 1-2,1 0-1,0 0 0,0-1 1,0 1-1,0 0 0,-1-1 1,1 1-1,0 0 0,0-1 0,0 1 1,0 0-1,0-1 0,0 1 1,0 0-1,0-1 0,0 1 1,0 0-1,0-1 0,0 1 1,0 0-1,0-1 0,0 1 0,0 0 1,1-1-1,-1 1 0,0 0 1,0-1-1,0 1 0,0 0 1,1-1-1,-1 1 0,0 0 1,0 0-1,1-1 0,-1 1 0,0 0 1,0 0-1,1-1 0,16-10 55,-10 6-24,15-13 18,-9 8-54,26-17 1,-25 19-3,66-40-14,-67 38 19,1 0-1,-2 0 0,21-23 1,15-31 1,4 2-16,-23 23-25,30-36-84,-40 51 9,-12 14 40,1 1 0,-1 0 0,2 0 0,12-11 0,-19 19 61,-1-1-1,1 1 0,0 0 0,0 0 0,-1 0 1,1 0-1,0 0 0,0 0 0,0 1 0,0-1 0,0 1 1,0-1-1,0 1 0,0 0 0,0-1 0,0 1 1,1 0-1,2 1 0,-3 0 53,0-1 1,0 1-1,0 0 1,-1 0-1,1 1 1,0-1-1,0 0 0,-1 1 1,1-1-1,-1 1 1,1-1-1,-1 1 1,0 0-1,1-1 0,-1 1 1,0 0-1,1 4 1,2 3 64,-1 0 1,-1 1-1,1-1 1,-2 1-1,1 0 1,-1 12-1,2 8 55,16 66 58,-12-66-179,0-5 55,1-1 0,15 35-1,-20-53-58,4 11 47,1 0-1,1-1 1,14 20-1,4-5-2568,-13-17 981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5632,'0'0'2560,"57"0"-2208,-28 0 512,-1 14-544,15-14 0,14 0-192,15 0 256,-1 14-192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18 902 2912,'0'24'1409,"0"-15"1880,-3-12-2771,-8-8-28,11 11-466,0-1-1,-1 1 1,1-1-1,0 1 1,-1-1-1,1 1 1,0-1 0,-1 0-1,1 1 1,0-1-1,0 1 1,0-1-1,0 0 1,-1 1-1,1-1 1,0 0-1,0 1 1,0-1-1,0 1 1,1-1-1,-1 0 1,0 1-1,0-1 1,0 0-1,1 0 1,-1 1 20,0-52 975,0 50-1000,0 0 0,0 0 1,0 0-1,1 1 0,-1-1 0,1 0 0,0 0 0,-1 1 1,1-1-1,0 0 0,0 1 0,1-3 0,-1 3-15,0-1 1,0 1-1,0-1 0,0 0 0,-1 1 0,1-1 1,-1 0-1,1 0 0,-1 0 0,1 0 1,-1 1-1,0-3 0,0 0 2,1 1 1,-1 0-1,0-1 1,1 1-1,0 0 1,0 0-1,0-1 1,2-2-1,3-10 21,1-18 20,5-14 29,24-74-101,-23 77-9,-1-1-22,-5 16 180,2-1-1,15-34 1,3 24 153,-5-3-31,-8 23-49,1-1 0,33-33 1,-43 50-143,0 0 1,1 1 0,7-5-1,7-6 43,2-13 56,8 7-74,-14 8-61,-11 8-16,0 1 0,1-1 0,0 1 0,0 0 1,12-5-1,4-1-135,-20 9 125,1-1 0,-1 1 0,0 0-1,0 0 1,1 1 0,-1-1-1,1 0 1,-1 1 0,1-1 0,-1 1-1,5 0 1,-2 0 4,-4 0 1,0-1-1,0 1 0,0 0 1,0 0-1,0 0 0,0 0 1,0 0-1,0 0 0,0 1 1,0-1-1,0 0 0,0 0 1,0 1-1,0-1 0,0 1 1,0-1-1,0 1 0,-1-1 1,1 1-1,0 0 0,0-1 1,0 1-1,-1 0 0,1-1 1,0 1-1,-1 0 0,1 0 1,0 0-1,-1 0 0,1 0 1,-1 0-1,1 1 0,12 15-22,-11-16 30,-1 0 1,1 1 0,-1-1 0,0 0 0,0 1 0,0-1-1,0 1 1,0 0 0,0-1 0,0 1 0,0 0 0,-1-1 0,1 1-1,-1 0 1,1 0 0,-1-1 0,1 1 0,-1 2 0,0 43 346,0-45-316,0-1-1,0 1 1,0 0 0,-1 0 0,1-1 0,0 1 0,-1 0 0,1-1 0,-1 1 0,0 0 0,1-1 0,-1 1-1,0-1 1,-2 3 0,-2 4 92,0 3 94,4-9-194,0 1-1,0-1 1,0 0-1,-1 1 1,1-1-1,-1 0 1,1 0-1,-3 2 1,-4 4-54,5-4-13,0-1 0,0 0-1,-1 0 1,0 0 0,-4 3-1,-24 10-984,18-13 502,11-3 143,3 12-340,0-10 617,3 3-197,11 6 134,-11-9 150,0 0 0,0 0 0,0 0 0,0 0 0,0 1 1,0-1-1,0 1 0,-1 0 0,1 0 0,-1-1 0,0 2 0,0-1 1,2 4-1,6 8-33,-8-11 40,0 1 1,1 0-1,-2-1 1,1 1 0,0 0-1,-1 0 1,1 6-1,2 8 4,4 11-12,-12-17-26,0-4 14,3-5 33,0 0 1,0 0-1,1 0 0,-1 0 0,1 6 0,1-7 20,-1-1 1,0 1 0,0-1-1,0 1 1,-1 0 0,1-1-1,0 1 1,-1-1-1,0 1 1,0-1 0,0 1-1,0-1 1,0 1 0,0-1-1,0 0 1,-1 0-1,0 0 1,-1 3 0,-4 2 141,5-4-120,0-1 0,-1 1-1,1-1 1,0 0 0,-1 0 0,1 0-1,-1 0 1,0-1 0,-4 3-1,-20 1 317,12 2-179,14-6-155,0 0 0,0 0-1,-1-1 1,1 1-1,-1 0 1,1-1-1,-1 1 1,1-1-1,-1 1 1,1-1-1,-1 0 1,1 0-1,-1 1 1,1-1-1,-1 0 1,0 0 0,1-1-1,-1 1 1,1 0-1,-1-1 1,1 1-1,-1 0 1,-1-2-1,0 0-15,0-1 1,1 1-1,-1-1 0,0 0 0,1 0 0,0 0 0,0 0 0,0 0 0,0-1 1,0 1-1,1 0 0,-2-5 0,3 6-59,-1 1-1,1 0 1,0 0 0,-1 0-1,1 0 1,0 0 0,0 0-1,0 0 1,0 0 0,0 0 0,0 0-1,0-1 1,1 1 0,-1 0-1,0 0 1,1 0 0,-1 0-1,0 0 1,1 0 0,-1 0-1,1 0 1,0 0 0,1-1-1,4-10-1001,-5 8 794,0 0 0,-1-1 0,1 1 1,-1-9-1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56 3968,'0'0'1285,"0"-2"-768,0 1-447,0 1 0,1-1 0,-1 1-1,0-1 1,0 1 0,0 0-1,0-1 1,-1 1 0,1-1-1,0 1 1,0-1 0,0 1-1,0-1 1,0 1 0,0-1 0,-1 1-1,1 0 1,0-1 0,0 1-1,-1-1 1,1 1 0,0 0-1,-1-1 1,1 1 0,0 0-1,-1-1 1,1 1 0,0 0 0,-1 0-1,1-1 1,-1 1 0,1 0-1,-1 0 1,1 0 0,0 0-1,-1 0 1,1-1 0,-1 1-1,1 0 1,-1 0 0,1 0 0,-1 0-1,1 0 1,-1 0 0,1 0-1,-1 1 1,0-1 0,-2 1 158,-1 0 0,1 0 0,-1 1 1,-5 3-1,3-2-171,-16 6 309,19-8-357,0 0 0,0 1 0,-1-1 0,1 1 0,0-1 0,0 1 0,1 0 0,-1 1 0,0-1-1,-4 5 1,1-1-3,1 0-1,0 1 0,0-1 1,0 1-1,1 0 0,0 1 1,0-1-1,1 1 0,0-1 1,0 1-1,-2 13 0,3-13-7,1 1 0,1-1 0,-1 1 0,2 0 0,-1-1-1,1 1 1,0-1 0,1 1 0,0-1 0,0 1 0,1-1-1,5 12 1,-5-15 25,0 1 0,1-1 0,-1 0 0,1 0-1,0 0 1,1-1 0,-1 1 0,1-1 0,-1 0-1,1 0 1,1-1 0,-1 1 0,0-1 0,1-1-1,0 1 1,-1-1 0,1 1 0,6 0 0,-7-2-5,-1-1 0,0 0 0,0 1 0,0-2 0,1 1 0,-1 0 0,0-1 0,0 0 0,0 0 0,6-2 1,10-2-90,3 2 12,-17 3 89,0-1 0,1 0 0,-1 0 0,0 0 0,0-1 0,0 0 0,11-6 0,0-3 150,21-19 0,-22 17-65,-10 7-88,0 1 1,-1-1 0,0-1 0,0 1 0,0 0-1,-1-1 1,0 0 0,0 0 0,-1-1 0,0 1 0,0-1-1,-1 1 1,0-1 0,0 0 0,-1 0 0,0 0-1,0 0 1,-1 0 0,0 0 0,0 0 0,-1 0-1,0 0 1,-1 0 0,1 1 0,-1-1 0,-1 0-1,-3-8 1,3 12-50,1 0 0,0 0 0,-1 1-1,0-1 1,0 1 0,0 0 0,-6-6-1,-4-2-55,-6-11 4,2 17 107,8 3-8,-6-3 11,13 4-36,-1 0 0,0 0 0,0 0 0,0 1 0,0-1 1,0 1-1,0-1 0,0 1 0,-1 0 0,1 0 0,0 1 0,-3-1 1,-7 4-19,-7 1 15,-21 7 0,35-9 10,-1 0-1,1 0 0,0 0 0,1 0 1,-1 1-1,1 0 0,-9 7 0,-6 6-158,18-16 111,-1 0 0,1 1 0,0-1-1,0 1 1,0 0 0,1 0 0,-1 0-1,0 0 1,1 0 0,-1 0 0,1 0 0,-2 3-1,0 1-30,3-5 55,-1-1 1,0 1-1,1 0 0,-1 0 0,1 0 0,-1 0 0,1 0 0,-1 0 0,1 0 0,0 0 0,0 0 0,-1 0 0,1 0 1,0 0-1,0 0 0,0 0 0,0 0 0,0 0 0,0 1 0,0-1 0,1 0 0,-1 0 0,0 0 0,1 0 1,-1 0-1,0 0 0,1 0 0,-1 0 0,1-1 0,0 1 0,-1 0 0,1 0 0,0 0 0,-1 0 0,1-1 0,0 1 1,2 1-1,0 2 110,1-1 0,0 1 0,0-1 1,6 4-1,-7-5-55,-1-1 0,1 0 0,-1 0 0,1-1 0,-1 1 1,1-1-1,0 1 0,-1-1 0,1 0 0,3 0 0,19 1 162,-9-1-92,0 0-1,24-3 1,-18-2-38,-14 3 29,1 0 0,-1 1 0,1 0 0,9 0 0,-18 1-89,1 0 0,-1 0 0,1 1 0,-1-1 0,1 0 0,-1 0 1,1 0-1,-1 0 0,1 0 0,-1 0 0,0 0 0,1-1 0,-1 1 0,1 0 0,-1 0 0,1 0 0,-1 0 0,1-1 1,-1 1-1,0 0 0,1 0 0,-1-1 0,1 1 0,-1 0 0,0-1 0,1 1 0,-1 0 0,0-1 0,0 1 1,1 0-1,-1-1 0,0 1 0,0-1 0,1 1 0,-1 0 0,0-1 0,0 1 0,0-1 0,0 1 0,0-1 0,0 1 1,0-1-1,0 1 0,0-1 0,0 0 0,0-1 54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3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3648,'15'14'1664,"-15"29"-1472,0-29 896,14 14-640,-28-13 544,14 13-576,-29-13 192,15 13-352,-15 1 64,1-15-192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5312,'-14'43'2400,"28"0"-2080,-14-29-160,0 1-160,-14 13 256,-1-14-128,-13 15 96,-15-15-128,15 15-704,-15-29 352,14 14-3360,15-14 1984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3328,'-2'0'293,"1"-1"-252,1 1 0,-1 0 1,1 0-1,-1 0 0,0 0 0,1 0 0,-1 0 1,1 0-1,-1 0 0,0 0 0,1 0 0,-1 0 1,1 0-1,-1 0 0,0 0 0,1 1 0,-1-1 1,1 0-1,-1 0 0,1 1 0,-1-1 0,1 0 1,-1 1-1,1-1 0,-1 1 0,1-1 0,-1 0 1,0 2-1,-20 22 684,1 1 0,-31 52 1,-11 46 207,-19 32-117,24-55-251,53-92-469,0-1 0,-1 1 0,0-1 0,0 0 0,0 0 0,-10 9 0,3 0 139,3-4-76,9-12-158,0 0 0,0 0 0,0 0 0,0 0 0,0 1 0,-1-1 0,1 0 0,0 0 0,0 0 0,0 0 0,-1 0 0,1 0 0,0 1 0,0-1 0,0 0 0,-1 0-1,1 0 1,0 0 0,0 0 0,0 0 0,-1 0 0,1 0 0,0 0 0,0 0 0,-1 0 0,1 0 0,0 0 0,0 0 0,0 0 0,-1-1 0,1 1 0,0 0 0,0 0 0,0 0 0,-1 0 0,1 0-1,0 0 1,0 0 0,-1-1 0,1 1-6,0 0 0,0-1-1,0 1 1,-1 0-1,1-1 1,0 1-1,0 0 1,0-1 0,0 1-1,-1 0 1,1-1-1,0 1 1,0 0-1,0-1 1,0 1 0,0-1-1,0 1 1,0 0-1,0-1 1,0 1-1,0 0 1,0-1 0,1 1-1,-1 0 1,0-1-1,0 1 1,0 0-1,0-1 1,1 1 0,8-14-170,-3 7 48,-1-1-73,0-1 0,0 0 1,5-14-1,12-25-345,29-29-491,-7 11 456,63-70-212,-47 63 715,54-68 466,-112 139-336,0-1 0,0 0-1,0 1 1,1 0 0,-1-1-1,1 1 1,0 0-1,-1 0 1,1 0 0,0 1-1,0-1 1,0 1 0,0 0-1,4-2 1,-6 3-25,0 0 0,-1-1 0,1 1 0,0 0 0,0 0 0,0 0 0,0 0 0,0 0 0,0 0 0,0 0 0,0 0 0,-1 0 0,1 0 0,0 0-1,0 0 1,0 1 0,0-1 0,0 0 0,1 1 0,-1 0-1,0 0-1,0 0 0,0 1 0,1-1 0,-1 0 1,0 1-1,0-1 0,-1 0 0,1 1 1,1 1-1,3 8 44,-1 0 0,0 0 0,0 0 0,-2 1 0,1-1 1,1 16-1,-2 74 79,1 1 128,20 93 235,-20-149-261,-3-4-91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 3968,'-28'-28'1824,"42"28"-1600,0 0 800,29-14-288,0 14-416,14 0 192,0 0-288,29 0 0,-29 0-128,14 0 160,1 14-160,-1-14-3200,0 28 1696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3488,'0'12'1115,"-1"-10"-828,-5-2-132,-4-1-113,3 1 227,-1-1-1,0 1 1,1 0-1,-1 1 1,-13 2-1,6 2 42,-27 13 0,1 0 334,35-16-628,0 1 0,0 1-1,0-1 1,1 1 0,-1 0-1,1 0 1,0 1-1,0-1 1,0 1 0,1 0-1,-1 1 1,1-1-1,-6 12 1,9-15-13,0 0 0,1 0 0,-1 0 0,1 0-1,-1 0 1,1 0 0,0 0 0,0 0 0,0 0 0,0 0 0,0 0-1,0 0 1,0 0 0,1 0 0,-1 0 0,1 0 0,0 0 0,-1 0 0,1 0-1,0 0 1,0-1 0,0 1 0,0 0 0,1 0 0,-1-1 0,0 1-1,1-1 1,-1 1 0,1-1 0,2 2 0,5 4 34,0 0 0,1-1 1,20 10-1,-24-13-24,3 0 12,0 1 0,0-2 0,0 1 0,1-1-1,-1 0 1,1-1 0,0 0 0,-1-1 0,1 0 0,10-1 0,8 0 79,-21 1-62,0 0 0,0 0 0,-1-1 0,1 0 0,0 0 0,-1-1 0,1 0 0,-1 0 0,1 0-1,-1-1 1,0 0 0,0 0 0,9-8 0,11-10 310,-24 20-341,-1 0 0,0 0 0,0 1 0,0-1 0,0 0 0,0-1 0,0 1 0,0 0 0,0 0 0,0 0 0,0 0 0,-1-1 0,1 1-1,0 0 1,-1-1 0,1 1 0,-1-1 0,0 1 0,1 0 0,-1-1 0,0 1 0,0-3 0,0-1-11,-1 1 1,0-1-1,0 1 0,0-1 1,-3-6-1,0 1 39,3 7-32,1 1-9,-1 0 0,0 0 0,1 0 0,-1 0-1,0-1 1,0 1 0,0 0 0,-1 0 0,1 1 0,0-1-1,-1 0 1,-1-2 0,1 3-31,1 0 0,0-1 0,-1 1 0,1 0 0,0-1 0,0 0 0,0 1 0,1-1 0,-1 1 0,-1-4 0,0-21-2527,5 14 395,9-2 720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357 286 3808,'-6'-6'769,"-11"-11"328,17 17-1049,-1-1 0,0 1 0,1-1 0,-1 1 0,0-1 0,1 1 0,-1 0 0,0-1 0,0 1 0,0 0 0,1 0 0,-1 0 0,0 0 0,0 0 0,0 0 0,1 0 0,-1 0 0,0 0 0,0 0 0,0 0 0,1 0 0,-1 0 0,-1 1 0,-27 23 1446,20-19-1400,0 1 0,1 0 0,-1 0 1,1 1-1,1 0 0,-1 1 0,1 0 1,1 0-1,-1 0 0,1 1 0,-7 15 0,12-24-93,-16 33 171,1 1 0,2 0 0,-15 53-1,-2 1 127,-7 21-89,28-73-196,-6 28 70,14-50-59,2-9-38,-1 1 0,0-1 0,-1 0 0,1 0 0,-1 0-1,-3 7 1,3 3-92</inkml:trace>
  <inkml:trace contextRef="#ctx0" brushRef="#br0" timeOffset="1">828 1 6048,'0'0'2752,"15"0"-2400,-1 0 32,-14 14-288,14-14 192,15 14-192,-15 1 256,0-1-224,15 0-3072,-15 0 1600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4800,'-43'0'2176,"58"14"-1888,-15 1 416,14-15-448,14 14 192,15 0-288,0-14 128,0 15-160,28-15-352,1 0 128,13-15-4480,1 1 2496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2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 4160,'12'-12'1333,"-12"12"-1277,1-1 1,-1 1-1,0-1 0,1 1 0,-1-1 1,0 1-1,1-1 0,-1 1 1,0-1-1,0 1 0,0-1 0,0 1 1,0-1-1,1 1 0,-1-1 0,0 1 1,0-1-1,0 1 0,0-1 0,-1 0 1,1 1-1,0-1 0,0 1 1,0-1-1,-1 0 500,1 1-526,0 1-1,0 0 1,0-1 0,0 1 0,0-1-1,0 1 1,-1-1 0,1 1-1,0-1 1,0 1 0,-1-1 0,1 1-1,0-1 1,-1 1 0,1-1 0,0 0-1,-1 1 1,1-1 0,-1 0 0,1 1-1,-1-1 1,1 0 0,-1 1 0,1-1-1,-1 0 1,1 0 0,-1 1 0,1-1-1,-1 0 1,1 0 0,-1 0 0,1 0-1,-1 0 1,1 0 0,-2 0 0,-12 5 317,9-2-264,0 1-1,0-1 1,1 1-1,0 1 1,0-1-1,0 0 1,0 1-1,-4 7 1,-9 10 214,0-1-104,7-12-144,1 2 0,1-1 0,0 1 0,-6 13 0,7-10-74,1 1 1,-6 19-1,11-30 25,-1 0 0,1 0 0,1 0 0,-1 0 0,1 0 0,-1 0 0,1 0 0,0-1-1,0 1 1,1 0 0,-1 0 0,1 0 0,2 5 0,0-4 91,1 0-1,0-1 1,1 0 0,-1 0-1,1 0 1,-1-1 0,1 0-1,0 1 1,10 3 0,-10-5-74,-1-1 1,1 0-1,0 0 1,5 0 0,4 0-5,-4 1 1,1 0 1,-1-1-1,0-1 1,1 1-1,-1-2 1,0 1-1,1-2 1,-1 1-1,0-1 1,0-1-1,0 0 1,0 0-1,12-7 1,-16 7 14,0 0 0,1-1 0,-1 0 0,-1 0 0,1-1 0,-1 1 0,1-1 1,-2 0-1,1-1 0,0 1 0,-1-1 0,0 0 0,0 0 0,-1 0 0,0-1 0,0 1 1,0-1-1,-1 0 0,0 0 0,0 1 0,-1-1 0,1-1 0,-1-7 0,-2-1 10,0 1 0,-1 0-1,-6-23 1,7 35-10,0-1 0,0 1 0,-1 0 0,1 0 0,-1-1 0,0 1 0,0 0 0,0 0 0,0 1 0,-1-1 0,-2-2-1,-3-2-18,0 0 0,-12-7 0,13 10-46,-9-10-38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3072,'0'-1'102,"0"1"1,-1-1-1,1 1 0,0 0 1,0-1-1,0 1 0,0-1 1,0 1-1,0-1 1,0 1-1,0-1 0,1 1 1,-1-1-1,0 1 0,0-1 1,0 1-1,0 0 0,1-1 1,-1 1-1,0-1 0,0 1 1,1 0-1,-1-1 1,0 1-1,1 0 0,-1-1 1,0 1-1,1 0 0,-1-1 1,1 1-1,-1 0 0,0 0 1,1-1-1,-1 1 1,1 0-1,-1 0 0,1 0 1,-1 0-1,1 0 0,-1 0 1,0 0-1,1 0 0,-1 0 1,1 0-1,-1 0 0,1 0 1,0 0-1,17-3 398,-13 1-393,16-3 239,10 12-58,-6-4-130,-1-2-1,40-1 1,-25-1-113,-18 0 9,23 2 117,-41 0-148,-1-1 0,1 1 0,-1-1 0,1 1 0,-1 0-1,1 0 1,-1 0 0,0 0 0,1 0 0,-1 1 0,0-1 0,4 4-1,-6-4-54,0-1-1,1 0 1,-1 1-1,0-1 0,0 1 1,0-1-1,0 1 0,1-1 1,-1 1-1,0-1 1,0 0-1,0 1 0,0-1 1,0 1-1,0-1 1,0 1-1,0-1 0,-1 1 1,1-1-1,0 1 0,0-1 1,0 0-1,0 1 1,-1-1-1,1 1 0,-12 13-617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3072,'28'0'976,"-15"-2"-587,-2-3-261,-7 4 22,0-1-1,0 1 0,0-1 1,0 1-1,1 0 0,-1 1 1,0-1-1,1 1 0,6 0 0,15-1 626,-11 0-270,1 1 0,-1 0 0,25 5 0,-7 6-265,-3-6-43,-5 6 12,-24-10-194,-1 0 0,1-1 1,0 1-1,0-1 1,-1 1-1,1 0 1,0 0-1,-1-1 1,1 1-1,-1 0 1,1 0-1,-1 0 1,1 0-1,-1 0 1,1 0-1,-1 0 1,0 0-1,0 0 1,1 0-1,-1 1 1,0-1 10,0 0 1,0 0 0,0 0-1,0 0 1,0-1 0,0 1-1,0 0 1,0 0 0,0 0-1,1 0 1,-1 0 0,0-1-1,2 3 1,2 0 110,-4-3-128,0 0 0,0 1 0,0-1 0,0 0 0,1 0 0,-1 0 0,0 0 0,0 0 0,0 0-1,0 0 1,0 1 0,0-1 0,1 0 0,-1 0 0,0 0 0,0 0 0,0 1 0,0-1 0,0 0 0,0 0 0,0 0-1,0 0 1,0 1 0,0-1 0,0 0 0,0 0 0,0 0 0,0 1 0,0-1 0,0 0 0,-9 10 248,9-9-251,-13 13 216,9-9-164,-1 0 1,0-1-1,0 1 0,0-1 0,-7 5 0,1-4-27,8-4-28,1 0-1,0 0 1,-1 1-1,1-1 1,0 1-1,0-1 0,0 1 1,-2 1-1,-10 10-54,9-8 32,0-1 1,0 1-1,1 0 0,0 0 0,-6 8 1,5 0-13,1-10 55,-3 2 39,6 4-41,0-1 1,0 16-1,4-18 182,2-1-130,-4-3-38,1 0-1,0 0 1,0 0-1,0 0 1,0 0-1,0-1 1,0 1 0,0-1-1,1 1 1,-1-1-1,0 0 1,1 0 0,-1 0-1,1 0 1,-1 0-1,5 0 1,26-1-78,-16 0-31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4160,'0'0'3093,"3"0"-2458,0 0-333,-1 0-196,1-1 0,-1 1-1,0 0 1,0 1 0,0-1-1,0 0 1,0 1-1,4 0 1,1 3 28,0 0 0,1 0 0,0-1 0,-1-1 0,1 1 0,0-1 0,0 0-1,16 0 1,33-1 55,12 0 7,-23-3-3370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4992,'0'0'2240,"15"0"-1952,-1 15 576,0-15-544,0 0 128,15 0-256,-15 14 384,15-14-320,-15 14-256,15-14-32,-15 15-352,14-1 224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3968,'-1'0'290,"-1"0"0,1 0 0,-1 0 0,1 1 0,-1-1 1,0 1-1,1-1 0,0 1 0,-1-1 0,1 1 0,-1 0 0,1 0 0,-2 1 1,-3 2-380,4-4 111,1 0 0,0 1 0,-1 0 0,1-1 0,-1 1 0,1 0 0,0 0 0,0-1 0,-1 1 1,1 0-1,0 0 0,0 1 0,0-1 0,0 0 0,0 0 0,1 0 0,-1 1 0,0-1 0,0 0 0,1 1 0,-1-1 0,1 1 0,-1-1 0,1 0 0,-1 3 0,-4 14 141,-5 3 13,8-17-153,-1-1 1,2 1-1,-1 0 0,0 0 0,1 0 1,-1 0-1,1 0 0,0 1 1,1-1-1,-1 6 0,1-4-23,-1-3 7,1-1 0,0 1 1,0 0-1,0-1 0,0 1 0,1 0 0,-1-1 0,1 1 0,0 0 0,-1-1 0,1 1 0,0-1 1,1 1-1,-1-1 0,0 0 0,1 0 0,2 4 0,3 2 120,-6-7-91,1 1-1,0 0 1,-1-1 0,1 1-1,0-1 1,-1 0-1,5 3 1,-5-4-35,-1 0 0,1 0-1,0 0 1,0 0 0,0 0 0,-1 0-1,1 0 1,0 0 0,0 0 0,-1 0 0,1-1-1,0 1 1,0 0 0,-1 0 0,1-1-1,0 1 1,-1 0 0,1-1 0,0 1-1,-1-1 1,1 1 0,-1-1 0,1 1 0,-1-1-1,2-1 1,10-9-76,-6 6-87,0-1-1,-1 0 0,9-11 1,0-4-110,-2 11 122,-8-2 104,-4 10 41,1 0 1,-1 0 0,1 0-1,0 0 1,-1 0-1,1 0 1,0 0 0,0 0-1,3-3 1,-2 2-66,-2 8-116,0 11 258,0 0 0,1-1 0,1 1 0,0-1 0,8 28 0,-7-35 2,0 0 1,1 0-1,0 0 1,1-1-1,-1 1 1,11 11-1,-10-15-36,0 0-1,-1 0 1,1 0-1,1 0 0,-1-1 1,0 0-1,1 0 1,0-1-1,9 4 1,-8-4-3,1-1 1,-1 1-1,1-1 1,0 0-1,-1-1 1,1 0-1,0 0 1,-1-1-1,15-2 1,-15 2-7,7-1 20,-9 2-32,0-1 0,-1 1 0,1-1-1,5-2 1,23-19 95,-24 18-114,-3 0 52,0 0 1,-1 1 0,1-2-1,7-5 1,-11 7-22,1 0 1,-1 0-1,0 0 0,0-1 1,0 1-1,0 0 0,-1-1 0,0 1 1,1-1-1,-1 1 0,1-7 1,0-6-2,-1 0 1,0 0 0,-1 0 0,-4-29 0,3 40-29,-1 0 0,0 0 0,0 0 0,-3-6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3648,'0'-36'1173,"0"36"-1139,0-1-1,0 0 1,0 0-1,0 1 1,0-1-1,1 0 1,-1 0-1,0 1 1,0-1-1,0 0 1,1 0-1,-1 1 1,1-2 0,8-17 493,-6 14 1041,-1 7-522,0 0-940,-1-1-69,0 0 0,0 0 0,0 0 0,-1 0-1,1 0 1,0 0 0,0 1 0,-1-1 0,1 0 0,-1 1-1,1-1 1,-1 0 0,1 1 0,-1-1 0,0 1 0,0-1-1,0 0 1,0 1 0,0-1 0,0 3 0,0 246 1307,0-249-1326,0 0 0,0 0 0,1 0 0,-1 0 0,-1 1 0,1-1 1,0 0-1,0 0 0,0 0 0,-1 0 0,1 0 0,0 0 0,-1 0 1,1 0-1,-1 0 0,1 0 0,-1 0 0,0 0 0,1 0 0,-1 0 0,0 0 1,0 0-1,1-1 0,-1 1 0,0 0 0,0-1 0,0 1 0,0 0 1,0-1-1,0 1 0,0-1 0,0 0 0,0 1 0,0-1 0,0 0 0,-1 0 1,1 1-1,0-1 0,-1 0 0,-3-3 78,-4-9-59,8 11-38,1 0 0,-1-1 0,1 1 0,0-1 0,-1 1 0,1-1 0,0 1 0,0-1 0,0-1 0,0-49-575,0 51 557,1 1 0,-1 0 1,0 0-1,0-1 0,0 1 0,0 0 1,1 0-1,-1 0 0,0 0 1,0-1-1,1 1 0,-1 0 0,0 0 1,0 0-1,1 0 0,-1 0 1,0 0-1,0 0 0,1 0 0,-1 0 1,0 0-1,0 0 0,1 0 1,-1 0-1,0 0 0,1 0 0,4 0-121,2 3-14,-3-2 156,-1 1 9,0-1 0,0 1 0,0-1 0,0 1 0,0 0 0,-1 0 0,1 1 0,0-1-1,-1 0 1,4 6 0,-3-4-69,-1 0 0,1-1 0,-1 1-1,1-1 1,0 0 0,1 0 0,-1 0 0,0 0-1,1 0 1,0-1 0,5 3 0,20 12-2641,-1 9 710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14 538 5216,'-14'14'2762,"26"-17"-1738,-7-6-576,7 2-181,2-12-112,-2 4-117,-2 0 0,1 0 0,-2-1 1,0 0-1,9-24 0,44-107 373,-52 124-399,20-52-62,-19 47-32,4-15-70,-10 17-46,-4 24 188,0 0 0,0 1 0,0-1 0,0 1 0,0-1 0,0 1-1,0-1 1,0 1 0,2-2 0,5-6 27,-8 9 46,-10 28 220,1 17-39,5-21-131,-9 31-1,6-35-46,1 0 1,1 0-1,1 1 0,1 0 0,1-1 1,0 29-1,2-44-34,0-4-15,0 0 0,-1 0 0,1 0 1,0 0-1,0-1 0,0 1 1,0 0-1,0 0 0,1 0 0,-1 0 1,0 0-1,0 0 0,0 0 0,1 0 1,-1-1-1,1 1 0,-1 0 0,0 0 1,1 0-1,0-1 0,-1 1 0,1 0 1,-1 0-1,1-1 0,0 1 1,-1-1-1,1 1 0,0-1 0,0 1 1,0-1-1,-1 1 0,1-1 0,1 1 1,0 0-5,-1 0 0,1-1-1,-1 1 1,1 0 0,-1-1 0,1 1 0,0-1 0,-1 0 0,1 0 0,0 1 0,-1-1 0,1 0 0,0 0 0,-1 0 0,4-1 0,-2 0-38,-1-1 1,1 1-1,-1 0 0,0-1 1,1 0-1,-1 1 1,0-1-1,0 0 1,0 0-1,0 0 1,0-1-1,2-2 1,1-3-115,9-10-370,24-25-1,-28 32 416,-1 0 0,0 0-1,0 0 1,-1-1-1,-1-1 1,0 1 0,-1-1-1,0 0 1,6-21-1,3-7 394,25-46 0,-40 84-202,1 1 1,-1 0-1,1-1 1,-1 1-1,0-1 1,0 1-1,0-3 1,0 3 172,0 4-214,0-1 0,-1 0 0,1 1 0,-1-1 0,1 1 0,-1-1 0,0 0 0,1 1 0,-1-1 0,0 0 0,-1 2 0,-2 3 126,-24 49 410,25-51-569,0 1 0,1 0 0,0 0 1,0 1-1,0-1 0,1 0 0,0 1 1,0-1-1,0 1 0,1-1 0,-1 1 0,1-1 1,1 9-1,0-5 12,-1 1-1,0 0 1,-2 9 0,-1-5 46,-1 15 115,8 4-1,-2-25-81,-1 0 1,1 14 0,-2-19-179,0-1 1,0 0 0,0 0 0,0 1 0,0-1-1,0 0 1,1 0 0,-1 0 0,1 0 0,-1 0-1,1 0 1,0 1 0,0-1 0,0-1 0,0 1-1,0 0 1,1 0 0,-1 0 0,2 1 0,12 12-817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43 4480,'-13'-10'557,"7"6"-195,1 0 0,-1 1 0,-11-6 0,15 8-404,-20-9 807,20 10-654,1-1 0,-1 1 0,0 0 0,0-1 0,1 1 1,-1 0-1,0 0 0,1 0 0,-1 0 0,0 0 0,0 1 0,1-1 0,-1 0 0,-3 2 0,1 0 9,1 1-1,-1 0 1,0 0-1,1 0 0,-1 0 1,1 0-1,0 1 1,0-1-1,0 1 0,0 0 1,-2 4-1,-2 7-54,-11 26 0,14-31-38,1-3 5,1-1 1,-1 0 0,1 1 0,0 0-1,1-1 1,0 1 0,0 0 0,0 0 0,1-1-1,0 1 1,0 0 0,1 0 0,2 11-1,-1-11 30,-1 1 0,2-1 0,-1 0 0,1 0 0,0 0 0,0 0 0,9 12 0,12 10 173,-23-27-313,0 0-1,1 0 1,-1 0-1,1 0 1,-1 0-1,1 0 1,0 0-1,0-1 1,0 1-1,0-1 1,0 1-1,0-1 1,0 0-1,1 0 1,-1 1-1,0-2 1,1 1-1,-1 0 1,1 0-1,3 0 1,9 3-586,-9-2-324,0-1 0,0 1-1,0-1 1,9 0 0,2-1-1684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5216,'-15'-15'2368,"30"15"-2048,13 0 1376,-14 0-992,44 0 224,-16-14-576,15 14-64,0 0-192,-14 0-1536,0 0 768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15 2912,'-12'-12'923,"12"12"-904,-1-1 0,1 1 0,-1 0 0,1 0 1,-1-1-1,1 1 0,-1 0 0,1 0 1,-1-1-1,0 1 0,1 0 0,-1 0 1,1 0-1,-1 0 0,0 0 0,1 0 1,-1 0-1,0 0 0,1 0 0,-1 0 0,1 1 1,-1-1-1,1 0 0,-1 0 0,0 0 1,1 1-1,-1-1 0,-2 1 72,-20 9 405,20-10-459,1 1-1,-1 0 1,1 0 0,0 0 0,0 0 0,0 0-1,0 1 1,0-1 0,0 1 0,0-1 0,0 1-1,0 0 1,1 0 0,-1-1 0,1 1 0,-1 0-1,-1 4 1,-8 10 143,-47 58 236,3 3 0,-68 126 0,93-143-216,3 0-1,2 2 1,3 1-1,-21 94 1,37-129-46,-28 157 555,32-164-654,1 0 0,1 0 0,0 0 0,2 0 0,0 0 0,11 40 0,-4-32 216,18 41-1,-23-60-222,1-1 0,1 0-1,-1 0 1,1 0-1,1-1 1,0 0 0,14 14-1,22 9 71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38 1888,'-12'-24'613,"12"24"-606,0 0 0,0 0 0,0 0 0,0-1 0,0 1 0,0 0 0,0 0 0,0 0 0,-1-1 0,1 1 0,0 0 0,0 0 0,0 0 0,0-1 0,0 1 0,0 0 0,0 0 0,-1 0 0,1 0 0,0 0 0,0-1 0,0 1 0,0 0 0,-1 0 0,1 0 0,0 0 1,0 0-1,0 0 0,-1 0 0,1 0 0,0 0 0,0 0 0,0 0 0,-1 0 0,-25-10 1374,9 17-544,13-6-655,-1 0 0,1 0 0,-1-1-1,1 1 1,-7-1 0,6-1-83,0 1 0,1 1 0,-1-1 0,0 1 0,-7 1 0,2 3 60,0-1-1,0 2 0,0-1 0,1 1 0,-1 1 0,-8 8 1,1 0 170,-27 29 0,36-34-269,0 0 0,1 0 1,0 0-1,0 1 0,1 0 1,0 0-1,1 0 0,1 1 1,0 0-1,0 0 0,1 0 1,1 1-1,0-1 0,0 0 1,1 24-1,1-32-32,0 1 1,-1-1-1,2 0 0,-1 1 1,0-1-1,1 0 0,0 1 1,0-1-1,0 0 1,1 0-1,-1 0 0,1 0 1,0 0-1,0 0 0,1 0 1,-1-1-1,1 1 0,5 5 1,4 2 69,0 0 1,1 0 0,19 11-1,-1-6 20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4576,'-14'-15'2048,"43"15"-1760,-15 0 1024,0 0-768,29 0 0,-15 0-352,15 0 96,0 0-192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3232,'-16'0'1472,"32"17"-128,1-17-224,16 16-864,-1-16-32,1 0-128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3712,'-36'0'1221,"22"3"-757,5 0-344,6-1-10,-1-1-1,0 0 1,1 0 0,-1 0-1,0 0 1,0 0-1,0-1 1,1 0 0,-5 0-1,6 0-72,1 0 1,-1 1-1,1-1 0,-1 0 1,0 0-1,1 1 0,-1-1 1,1 0-1,-1 1 0,1 0 1,0-1-1,-1 1 0,1 0 1,-1 0-1,1 0 0,0 0 1,0 0-1,0 0 0,-1 0 0,1 0 1,0 0-1,0 0 0,1 1 1,-1-1-1,0 0 0,0 1 1,0 2-1,-1 1-51,1 0-1,-1 1 1,1 0-1,1-1 1,-1 1 0,1 8-1,0-13 17,0 0-1,0 0 1,1 1-1,-1-1 0,0 0 1,1 0-1,-1 0 1,1 0-1,-1 0 1,1 0-1,-1 0 1,1 0-1,0 0 1,-1 0-1,1 0 1,0 0-1,0 0 1,0-1-1,0 1 1,0 0-1,0-1 0,0 1 1,0 0-1,0-1 1,2 1-1,4 3 14,5 4 22,6 4 214,26 14 0,-43-26-237,0 1 0,0 0 0,1 0 0,-1 0 0,0 0-1,0 1 1,0-1 0,-1 0 0,1 0 0,0 1 0,0-1 0,0 3 0,0-4 2,-1 1 0,0 0 0,1 0 1,-1-1-1,0 1 0,0 0 0,0 0 1,1 0-1,-1 0 0,0-1 0,0 1 1,0 0-1,0 0 0,-1 0 0,1 0 1,0-1-1,0 1 0,0 0 0,-1 0 1,1 0-1,0-1 0,-1 1 0,1 0 0,-1 1 1,-4 0 95,1 1 0,-1 0 0,0-1 0,-5 2 0,-15-1 415,23-2-496,0-1 0,0 0 0,0 0 0,0 0-1,0 0 1,0 0 0,0 0 0,0-1 0,1 1-1,-1-1 1,0 1 0,-2-2 0,2-1-15,-4-5-1378,6 8 1325,0 0-1,0 0 1,0 0-1,-1 0 1,1 0-1,0 0 1,0 1-1,0-1 1,0 0-1,0 0 1,0 0-1,0 0 1,0 0 0,0 0-1,0 0 1,0 0-1,0 0 1,0 0-1,0 0 1,0 0-1,-1 0 1,1 0-1,0 0 1,0 0-1,0 0 1,0 0 0,0 0-1,0 0 1,0 0-1,0 0 1,0 0-1,0 0 1,-1 0-1,1 0 1,0 0-1,0 0 1,0 0 0,0 0-1,0 0 1,0 0-1,0 0 1,0 0-1,0 0 1,0 0-1,0 0 1,0 0-1,-1 0 1,1 0-1,0 0 1,0 0 0,0-1-1,0 1 1,0 0-1,0 0 1,0 0-1,0 0 1,0 0-1,0 0 1,0 0-1,0 0 1,0 0-1,0 0 1,0 0 0,0-1-1,0 1 1,0 0-1,0 0 1,0 0-1,0 0 1,10 0-2347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5472,'0'14'2496,"15"-28"-2176,-1 14-96,0 0-192,15 0 320,-1 0-160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16 3712,'-14'-14'1685,"5"13"-867,1 2 81,-1-2-435,2 1-291,1 0 0,0 0-1,0 1 1,-10 1 0,11 5 4,1 0-82,-37 38 300,36-38-378,-32 46 61,33-46-59,1 1-1,-1-1 1,1 1-1,0-1 0,1 1 1,-3 13-1,2 9 140,3 43 1,0-35-7,0-31-102,0-1 0,1 1 0,-1 0 0,1-1 0,1 1 0,-1 0 0,1-1 0,0 1-1,1-1 1,0 0 0,0 0 0,0 0 0,7 10 0,12 10-103,-20-22-209,0 0 1,1-1 0,0 1 0,0-1 0,0 0-1,0 1 1,1-1 0,3 2 0,10 5-3351,-3-8 919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3968,'-15'-14'3424,"30"28"-2848,-1-14 352,0 0-576,29 0 96,-14 0-288,13 0 128,1 0-160,-14 14-1888,-1-14 928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3552,'0'0'49,"-1"-1"0,1 1-1,0-1 1,0 1 0,0 0 0,0-1 0,0 1-1,0-1 1,0 1 0,0-1 0,0 1 0,0 0 0,0-1-1,0 1 1,1-1 0,-1 1 0,0-1 0,0 1 0,0 0-1,0-1 1,1 1 0,-1 0 0,0-1 0,0 1 0,1-1-1,-1 1 1,0 0 0,1 0 0,-1-1 0,0 1-1,1 0 1,-1 0 0,1-1 0,-1 1 0,1 0 0,5-4 108,-6 4-145,0 0 1,0 0-1,0 0 1,0 0 0,1 0-1,-1 0 1,0 0 0,0 0-1,0 0 1,0 0-1,0 0 1,1-1 0,-1 1-1,0 0 1,0 0 0,0 0-1,0 0 1,0 0-1,0 0 1,0-1 0,0 1-1,1 0 1,-1 0 0,0 0-1,0 0 1,0-1-1,0 1 1,0 0 0,0 0-1,0 0 1,0 0 0,0-1-1,0 1 1,0 0-1,0 0 1,0 0 0,0 0-1,0-1 1,0 1 0,-1 0-1,1 0 1,0 0-1,0-1 1,0 1-2,0 1 0,0-1 0,0 0 0,0 0-1,0 0 1,-1 0 0,1 1 0,0-1 0,0 0 0,0 0 0,0 0 0,0 0 0,0 1-1,0-1 1,0 0 0,0 0 0,0 0 0,0 0 0,0 1 0,0-1 0,1 0 0,-1 0-1,0 0 1,0 0 0,0 1 0,0-1 0,0 0 0,0 0 0,0 0 0,0 0 0,0 0-1,1 1 1,-1-1 0,0 0 0,0 0 0,0 0 0,0 0 0,0 0 0,1 0 0,-1 0-1,0 0 1,0 0 0,0 0 0,1 1 52,1 0-1,-1-1 1,0 0-1,0 1 1,0-1-1,0 0 1,0 1-1,0-1 1,1 0-1,-1 0 1,0 0-1,0 0 1,0 0-1,0 0 1,2-1-1,-1 1 11,-1 0 0,1 0-1,0 0 1,0 0 0,0 0 0,0 0 0,0 1-1,0-1 1,2 1 0,0 1-2,0 0 1,0 0-1,0-1 1,1 1-1,-1-1 0,0 0 1,1 0-1,-1-1 0,8 1 1,12 1 137,47 8 165,29 3 4,106-10-18,-129-3-251,541 0 243,55 0-224,-100-26 261,-458 23 32,-85 3-84,-25 0-279,0 1 1,-1-2 0,1 1-1,0 0 1,-1-1 0,1 0-1,-1 0 1,1 0 0,-1-1-1,1 1 1,4-4 0,0 3 53,-13 2-256,0 1 0,0-1 0,0 1 0,0 0 0,0 1 0,-6 1 0,-8 6-2774,4 2 1068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16 2816,'-12'-12'917,"12"12"-900,-1-1 1,1 1-1,0 0 0,-1 0 0,1-1 1,0 1-1,-1 0 0,1 0 0,-1-1 1,1 1-1,-1 0 0,1 0 0,0 0 1,-1 0-1,1-1 0,-1 1 0,1 0 1,-1 0-1,1 0 0,-1 0 0,1 0 0,-1 0 1,1 0-1,-1 1 0,1-1 0,-1 0 1,-6 1 1372,-20-2-708,13 1-610,0-1 0,-1 2 1,1 0-1,0 1 0,0 0 0,0 1 0,-19 6 0,-134 60 1458,157-64-1408,1-1 0,0 2-1,-1-1 1,2 1-1,-1 0 1,1 1 0,0 0-1,0 1 1,-10 12-1,11-10-45,1-1-1,0 1 0,1 1 1,0-1-1,-6 21 0,10-27-53,-1 0-1,1 1 0,1-1 0,-1 0 0,1 1 0,-1-1 0,1 0 0,1 1 1,-1-1-1,0 0 0,1 0 0,0 1 0,0-1 0,0 0 0,1 0 0,0 0 1,-1 0-1,1 0 0,3 4 0,0-2 38,0 0 0,1-1 0,-1 1 0,1-1 0,0-1 0,1 1 0,-1-1 0,1 0 0,10 5 0,6 0 191,38 10 0,-48-15-220,32 10 93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5408,'0'-28'3808,"28"28"-3392,-13 0 320,27-14-416,1 14-32,0 0-192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129 272 3392,'-12'-12'1088,"12"12"-1080,0 0-1,0-1 1,0 1 0,0 0-1,0 0 1,0 0 0,0 0-1,-1 0 1,1 0 0,0 0-1,0 0 1,0 0 0,0-1-1,0 1 1,0 0 0,0 0-1,0 0 1,0 0 0,0 0-1,-1 0 1,1 0 0,0 0-1,0 0 1,0 0 0,0 0-1,0 0 1,0 0 0,0 0-1,-1 0 1,1 0 0,0 0-1,0 0 1,0 0 0,0 0-1,0 0 1,0 0 0,0 0-1,0 0 1,-1 0 0,1 0-1,0 0 1,0 0 0,0 0-1,0 1 1,0-1 0,0 0-1,0 0 1,0 0 0,0 0-1,0 0 1,-1 0 0,1 0-1,0 0 1,0 0 0,0 0 0,0 1-1,-9 8 425,8-8-354,1-1 0,-1 0-1,1 1 1,0-1 0,-1 0 0,1 1-1,-1-1 1,1 0 0,-1 0 0,1 1 0,-1-1-1,1 0 1,-1 0 0,0 0 0,1 0-1,-1 0 1,1 0 0,-1 0 0,1 0-1,-2 0 1,-3 1 220,0 2-41,0 1 0,1-1 1,0 1-1,-1 0 0,1 1 1,0-1-1,-5 9 0,4-1-102,4-11-159,0 0 0,0 0 0,0 0 0,0 0 0,0 0 0,0 0 0,0 1 0,0-1 0,1 0 0,-1 0 0,0 1 0,1-1 1,-1 0-1,1 1 0,0-1 0,-1 0 0,1 1 0,0-1 0,0 1 0,0-1 0,0 0 0,0 1 0,0-1 0,1 3 0,-1 10 18,0-12-12,0 1 1,0 0-1,1-1 1,-1 1 0,1-1-1,0 1 1,-1-1-1,1 0 1,0 1-1,0-1 1,1 0-1,1 3 1,23 24 62,-20-23-41,-5-4 14,1-1 0,-1 1-1,0 0 1,1 0-1,-1 0 1,0 0 0,0 0-1,0 0 1,0 0 0,-1 0-1,1 0 1,-1 1-1,1-1 1,-1 0 0,0 0-1,0 1 1,0-1-1,0 4 1,0-6-29,0 1-1,0 0 1,-1 0 0,1-1 0,0 1-1,0 0 1,-1-1 0,1 1 0,0 0-1,-1-1 1,1 1 0,-1 0 0,1-1-1,-1 1 1,1-1 0,-1 1 0,1-1-1,-1 1 1,0-1 0,1 0 0,-1 1-1,0-1 1,1 0 0,-1 1-1,0-1 1,1 0 0,-1 0 0,0 1-1,0-1 1,1 0 0,-1 0 0,0 0-1,-1 0 1,-34 0 363,20-1-193,15 1-221,0 0 0,0 0 0,1 0 0,-1 0 0,0 0 1,0 0-1,0 0 0,1 0 0,-1-1 0,0 1 0,0 0 0,1 0 0,-2-1 0,1 0 10,1 0-1,0 0 0,-1 1 0,1-1 1,0 0-1,0 1 0,0-1 0,-1 0 0,1 0 1,0 0-1,0 1 0,0-1 0,0-1 1</inkml:trace>
  <inkml:trace contextRef="#ctx0" brushRef="#br0" timeOffset="1">486 15 5216,'0'-14'2368,"28"14"-2048,-14 0 1568,15 14-1568,-15-14-192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4320,'-28'15'1952,"14"-1"-1696,-1 15 768,15-15-608,-14 43 128,14-14-352,0-1 384,0 1-320,0 0 96,0-14-224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5056,'24'12'1642,"-24"-12"-1629,0 0 0,0 0-1,0 0 1,1 1-1,-1-1 1,0 0-1,0 0 1,1 0-1,-1 0 1,0 0-1,0 0 1,0 1 0,0-1-1,1 0 1,-1 0-1,0 0 1,0 1-1,0-1 1,0 0-1,0 0 1,0 0 0,1 1-1,-1-1 1,0 0-1,0 0 1,0 0-1,0 1 1,0-1-1,0 0 1,0 0-1,0 1 1,0-1 0,0 0-1,0 0 1,0 1-1,0-1 1,0 0-1,0 0 1,0 0-1,0 1 1,-1-1-1,1 0 1,0 0 0,0 1-1,0-1 1,0 0-1,0 0 1,-1 0-1,1 0 1,0 1-1,-7 16 187,-10 30 744,1 27 81,-13 35-475,27-104-521,1 0 0,-1 0 0,-1 0 0,1 0 0,-1 0 0,0-1 0,0 1 0,0-1 0,0 0 0,-8 7 0,-5 7 139,-8 18 121,18-32-216,1 0 1,-1-1 0,0 1-1,0-1 1,0 0-1,-1-1 1,1 0 0,-1 0-1,1 0 1,-1 0-1,0-1 1,-13 0 0,17-1-71,0 0 1,0 0 0,0-1 0,0 0 0,0 1-1,0-1 1,0 0 0,0 0 0,0 0 0,0-1 0,1 1-1,-1-1 1,0 0 0,1 1 0,0-1 0,-1 0-1,1 0 1,-3-4 0,3 4-7,1 1 0,-1-1-1,1 0 1,-1 0 0,1 0 0,0 0-1,0 0 1,0 0 0,0 0 0,0 0-1,0-1 1,0 1 0,1 0 0,-1-1-1,1 1 1,0 0 0,0-5 0,-2-8-21,-5-16-125,12 10-182,-3 16 227,-1 2 75,0 1 0,1-1 1,-1 1-1,1-1 0,0 1 0,-1 0 1,1 0-1,0 0 0,0 0 0,0 0 1,1 0-1,-1 1 0,0-1 0,1 1 0,-1-1 1,1 1-1,-1 0 0,1 0 0,2-1 1,0 0-1,0 1 1,0 0-1,0 0 1,0 0-1,0 1 0,0 0 1,0 0-1,1 0 1,5 1-1,6 3-28,1 1-1,-1 1 0,17 8 1,13 9 111,3-4 256,-14 3-447,-11-17-776,-12-3 366,-8-1 340,-1 1-1,1-1 0,0 1 0,5 3 1,-8-4 169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28 328 2816,'0'-27'917,"0"27"-910,0 0-1,0 0 1,0-1-1,0 1 1,0 0-1,0 0 1,0 0-1,0 0 1,1 0-1,-1 0 1,0-1-1,0 1 1,0 0-1,0 0 1,0 0 0,0 0-1,0 0 1,0-1-1,0 1 1,0 0-1,0 0 1,0 0-1,0 0 1,0 0-1,-1-1 1,1 1-1,0 0 1,0 0-1,0 0 1,0 0-1,0 0 1,0 0-1,0 0 1,0-1-1,0 1 1,0 0-1,-1 0 1,1 0-1,0 0 1,0 0-1,0 0 1,0 0 0,0 0-1,0 0 1,-1 0-1,1 0 1,0 0-1,0-1 1,0 1-1,0 0 1,0 0-1,-1 0 1,1 0-1,-1 0 44,1 0 0,-1 0 0,1 0 0,-1 0 0,0 0 1,1 0-1,-1-1 0,1 1 0,-1 0 0,1 0 0,-1-1 0,0 1 0,1 0 0,-1-1 0,1 1 0,0-1 0,-1 1 0,1 0 0,-1-1 0,1 1 0,0-1 0,-1 1 1,1-1-1,0 0 0,-2-1 848,2 5-288,0 4-474,1 1 80,-1-5-142,0 0 1,0 0-1,0 0 0,0 0 1,-1 0-1,1 0 0,-2 4 1,-1 0 44,-3 13 210,15 5 7,-8-17-210,0-1 0,-1 16 0,0-19-83,1 0-1,-1 0 0,0-1 0,1 1 0,0 0 0,0 0 0,0-1 0,0 1 1,1-1-1,-1 1 0,1-1 0,0 1 0,0-1 0,0 0 0,1 0 0,-1 0 1,1 0-1,5 4 0,-1-1 1,0-2 1,1 1-1,-1-1 0,1 0 1,0 0-1,13 3 0,4 1 62,1-2-1,0 0 0,39 3 0,78-5 126,-133-4-226,15 0 21,1-2 1,-1 0-1,46-11 0,8-6 9,102-27 60,-144 32-67,-27 10-22,1 0 1,18-4-1,15 2-10,-20 0-65,-17 4 46,-1 0 1,1 1 0,-1 0-1,12 0 1,-2 1 4,-8 0 17,0 0 1,0 0-1,0-1 1,10-1-1,-2-3 28,-12 3-26,1 1 0,-1 0 1,1-1-1,-1 1 0,1 1 0,0-1 0,-1 1 0,1 0 0,0 0 0,-1 0 0,9 2 0,-9-1 7,0 1-1,0-1 1,0 1 0,0 0-1,0 0 1,0 0 0,0 1-1,-1-1 1,1 1 0,-1 0-1,4 4 1,-2 7 116,0-11-83,-5-2-37,0-1 1,0 0-1,0 0 0,0 0 1,0 0-1,1 0 1,-1 0-1,0 0 0,0 0 1,0 0-1,0 0 1,0 1-1,0-1 0,0 0 1,1 0-1,-1 0 1,0 0-1,0 0 0,0 0 1,0 1-1,0-1 1,0 0-1,0 0 0,0 0 1,0 0-1,0 0 1,0 1-1,0-1 0,0 0 1,0 0-1,0 0 1,0 0-1,0 1 0,0-1 1,0 0-1,0 0 1,0 0-1,0 0 0,0 0 1,0 1-1,0-1 1,0 0-1,-1 0 0,1 0 1,0 0-1,0 0 1,0 0-1,0 1 0,0-1 1,0 0-1,-6 9 93,1 1-1,4-7-72,0-1-1,0 1 1,0-1 0,0 0-1,-1 0 1,1 0-1,-1 0 1,-2 2 0,-9 10 87,9-9-53,0 0-1,-1 0 0,0-1 0,0 1 0,-8 4 1,2-4-44,9-4-13,0 0 0,-1 0-1,1 0 1,0 1 0,0-1-1,-1 1 1,1-1 0,-2 3-1,3-2 11,0-1-1,-1 0 1,1 1-1,0-1 0,-1 0 1,1 0-1,-1 0 1,0 0-1,1 0 0,-1 0 1,0 0-1,0-1 1,0 1-1,1-1 0,-1 1 1,-3-1-1,3 0 12,4-2-4,9-12 9,-10 13-26,-1 0 1,0 0-1,1 0 0,-1 0 0,1 1 0,-1-1 0,1 0 0,-1 0 0,1 0 0,0 1 0,-1-1 1,1 0-1,0 1 0,0-1 0,-1 1 0,1-1 0,0 1 0,0-1 0,0 1 0,0-1 1,0 1-1,0 0 0,0-1 0,1 1 0,15-6-24,-14 4 11,0 0 0,0 0 0,0 0 0,0 0 0,0-1 0,3-3 0,24-21-109,2 3 17,68-50-188,-73 57 210,0 0 1,30-12-1,-28 17 1,-1 2 1,42-9-1,66-6-147,-104 20 149,45-1 0,-11 11 9,-26-2 51,36 2 20,108 9 85,-117-6 15,147 20 190,-174-21-242,76 11 90,73-12 52,-70-4-33,-68 1-103,38 2 20,9-10 6,-57 2-48,-1 1-4,40-4 35,32-16 65,-11 11 32,-8-11 250,-66 18-287,-20 3-74,0 0 0,0-1 0,0 1 0,6-4 0,-6 2 45,-1-1-1,0 1 1,0-2 0,9-7-1,-5 4 42,-6 5-91,1-1 1,-1 1 0,0-1-1,0 0 1,0 0-1,0-1 1,-1 1-1,1-1 1,-1 0 0,-1 1-1,1-1 1,-1-1-1,3-7 1,-3 9-40,0 0 0,-1 0-1,0-1 1,0 1 0,0-1 0,0 1 0,-1-1 0,0 1-1,1-1 1,-2 0 0,1 1 0,-1-1 0,1 1 0,-3-7-1,1 3-12,1 2-169,0 1 1,0 0-1,-1-1 1,0 1-1,0 0 1,0 0-1,-1 0 1,1 1-1,-1-1 1,-7-8-1,6 8-41,-15-28-1051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4800,'-12'-12'1557,"10"10"-954,-10 2 970,5 2-768,-10 7-91,-45 23 455,59-30-1138,-1 1-1,1 0 1,0 0 0,-1 0-1,1 0 1,1 1-1,-1-1 1,0 1 0,-3 6-1,-5 7 43,6-11-65,0 0 0,1 0 0,0 1 0,0 0 0,0 0 0,-5 15 0,7-12-14,0 1 0,0-1 0,1 1 0,0 19 0,1-9 109,-1-13-37,0 1-1,1-1 0,1 0 0,-1 1 1,1-1-1,4 16 0,-2-18 6,1-1-1,-1 0 0,1 1 0,0-1 1,1-1-1,-1 1 0,8 6 0,1 1-152,-7-6-179,1-1 0,-1 0 0,1 0 0,0-1 0,0 1 0,0-2 0,11 5 0,-7-3-1341,1-2-1,12 3 0,7-4-1607</inkml:trace>
  <inkml:trace contextRef="#ctx0" brushRef="#br0" timeOffset="1">45 200 6240,'-14'-14'2816,"42"14"-2464,1 0 896,0 0-768,28-15 160,0 30-384,-15-15 256,16 0-288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15 4064,'0'0'1307,"3"-3"-801,-2 2-434,-1 0-44,1 0 0,0 0 0,-1 1 0,1-1 0,0 0 0,-1 1 0,1-1 0,0 0 0,0 1 0,0-1 0,0 1 1,-1-1-1,1 1 0,0 0 0,0-1 0,0 1 0,0 0 0,0-1 0,0 1 0,0 0 0,0 0 0,0 0 0,0 0 0,0 0 0,0 0 0,0 0 0,0 1 0,0-1 0,0 0 0,0 0 0,0 1 0,1 0 0,52 15 991,-49-13-955,0-1 0,-1 1 0,0 0 0,0 0-1,0 0 1,0 0 0,0 1 0,0 0 0,-1-1 0,0 1 0,0 1-1,0-1 1,0 0 0,2 7 0,5 9 101,-2 0-1,6 24 1,-6-20-1,3 12 8,-2 0 0,-1 1 0,-2 1 0,2 57 0,-8-41 18,-1 1 0,-14 77-1,8-98-69,-2-1 0,-1 1 0,-1-1 0,-2-1 0,-32 58 0,33-67-45,-40 71 208,-27 20 165,61-88-363,-42 57 182,-15-9 96,57-57-284,-22 20-1064,-1-2 1,-49 33-1,16-23-967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170 214 3072,'0'0'1365,"3"-2"-1039,6-8 388,-9 10-677,1 0 0,-1-1 0,0 1 0,1 0 0,-1-1 0,0 1 0,0 0 0,1 0 0,-1-1-1,0 1 1,0 0 0,0-1 0,1 1 0,-1-1 0,0 1 0,0 0 0,0-1 0,0 1 0,0-1 0,0 1 0,0 0 0,0-1 0,0 1 0,0 0-1,0-1 1,0 0 0,1-3 219,8-1 224,6-21 411,4-17 522,-19 42-1397,1 0 0,-1 0-1,1 0 1,-1 0 0,1 0-1,-1 0 1,1 0 0,-1 0-1,0-1 1,0 1-1,1 0 1,-1 0 0,0 0-1,0 0 1,0-1 0,-1 1-1,1 0 1,0 0 0,0 0-1,-1 0 1,1 0 0,0 0-1,-1 0 1,1-1-1,-1 0 1,-5-13 47,5 10-47,0 3-10,1 0-1,-1 1 0,1-1 1,-1 0-1,1 1 0,-1-1 0,0 1 1,0-1-1,0 1 0,0-1 1,0 1-1,0 0 0,-2-3 0,-5-9 11,7 11-25,0-1-1,-1 0 1,1 1-1,-1-1 0,-3-4 1,4 6 2,1 1 0,-1-1 0,0 1 1,0-1-1,1 1 0,-1-1 0,0 1 0,0-1 0,0 1 1,1 0-1,-1-1 0,0 1 0,0 0 0,0 0 1,0 0-1,0 0 0,0 0 0,0 0 0,0 0 1,1 0-1,-1 0 0,0 0 0,0 0 0,0 0 1,-1 1-1,-8 2-67,4-1 11,-1 0 0,0 1 0,-8 4 0,9-4 45,1 0-1,0 1 1,0 0-1,1 0 0,-8 8 1,-25 33-55,30-37 71,2-2 14,1-1 1,0 1-1,0 0 0,0 0 1,1 0-1,0 1 1,0-1-1,0 1 1,1 0-1,0 0 1,1 0-1,-1 0 0,2 0 1,-1 0-1,0 0 1,1 0-1,1 8 1,1-8 35,-1 1 1,1-1-1,0 0 1,1-1-1,0 1 0,6 11 1,-7-15-21,0 0 1,0 0-1,0-1 1,0 1-1,0 0 1,1-1-1,0 0 1,-1 1-1,1-1 1,0 0-1,0 0 0,0-1 1,0 1-1,0-1 1,6 3-1,-2-3-6,0 0-1,-1 0 0,1-1 0,0 0 1,8 0-1,10-1 43,-21 1-59,0 0 0,0 0 0,0 0 0,0-1 0,0 0 0,5-1-1,-7 1-2,0 1-1,-1-1 1,1 0-1,-1 0 1,0 0-1,1 0 1,-1 0-1,0 0 1,1-1-1,-1 1 1,0 0-1,0-1 1,0 1-1,0-1 1,0 1-1,-1-1 1,1 1-1,0-1 1,0-2-1,0 2 1,1-5 1,1 0 0,-1 0 0,-1 0-1,2-15 1,-3 19 5,0 0 0,0 0 0,1 0 0,-1 0 0,1 0 0,0 0-1,2-5 1,1-6-23,-5 13 7,1 0 0,0 0 0,0 0 0,0 0 0,-1 0 0,1 0 0,0 0 0,-1 0 0,1 0 0,-1 1 0,0-3 0,-2-1-34,0-3-74,3 8-201,1 1 270,-1 0 0,0 0 0,0 0 0,0 0 1,0 0-1,0 0 0,-1 0 0,1 0 0,-1 3 0,-4 14 208,2 0-1,0 0 1,1 0-1,1 0 0,2 31 1,0-12 60,-1-31-144,1-1-1,0 1 0,0-1 0,0 1 0,5 10 0,-4-12-5,0 2 46,-2-6-163,0 0 0,1 1 0,-1-1 0,0 0 0,1 0 0,-1 0 1,1 0-1,-1 0 0,1 0 0,-1 0 0,1 0 0,0 0 0,0 0 0,-1 0 0,1 0 0,0 0 0,0 0 0,0-1 0,0 1 0,1 0 0,13 2-636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3552,'12'-12'1147,"-9"10"-683,-3 1-433,0 1 1,1-1 0,-1 1 0,0-1-1,1 1 1,-1-1 0,0 1 0,1-1 0,-1 1-1,1-1 1,-1 1 0,1-1 0,-1 1 0,1 0-1,-1-1 1,1 1 0,0 0 0,-1 0-1,1-1 1,0 1 0,1-1 116,1 4 101,-3-3-223,0 1-1,1-1 1,-1 1 0,1 0 0,-1-1-1,1 0 1,0 1 0,-1-1 0,1 1-1,-1-1 1,1 0 0,0 1 0,-1-1-1,1 0 1,0 0 0,-1 0 0,1 1 0,0-1-1,0 0 1,0 0 0,2 0 22,0 1 0,0 0 0,0-1 0,0 1 0,0 1 1,0-1-1,0 0 0,0 1 0,-1-1 0,1 1 0,2 2 0,13 6 100,-15-9-98,1 0-1,-1 1 1,1-1 0,-1 1-1,0 0 1,0 0 0,0 0-1,0 0 1,0 1 0,5 4-1,-5-3-8,-3-4-25,0 0 0,1 1-1,-1-1 1,0 1 0,1-1 0,-1 1 0,0-1 0,0 1 0,0-1 0,0 1-1,1-1 1,-1 1 0,0-1 0,0 1 0,0-1 0,0 1 0,0-1 0,0 1 0,0 0-1,0-1 1,0 1 0,-1-1 0,1 1 0,0-1 0,0 1 0,0-1 0,-1 1 0,1-1-1,0 0 1,-1 1 0,1 0 36,-1 0-34,0 0 1,1 0 0,-1 0 0,0 0-1,0 0 1,0 0 0,0 0 0,0 0-1,0-1 1,0 1 0,0 0 0,0-1-1,0 1 1,0-1 0,0 1 0,-1-1-1,1 1 1,0-1 0,0 0 0,-2 0 0,-30 1 185,20-1-157,-42 0-15,54-1-46,-1 1-1,1 0 1,-1 1 0,1-1-1,-1 0 1,1 0-1,0 1 1,-1-1 0,1 0-1,-1 1 1,1 0 0,0-1-1,0 1 1,-1 0 0,1-1-1,0 1 1,0 0-1,0 0 1,-2 2 0,3-3 8,-3 3-154,8-1 37,61 24-272,-36-16 286,-26-10 98,-1 1 1,0 0-1,1 0 1,-1 0 0,0 0-1,1 1 1,-1-1-1,0 1 1,0 0 0,0 0-1,3 3 1,0 1 44,-4-4-13,1 0 0,-1 0 0,0 0 0,0 0 0,0 1 0,-1-1 0,3 3 0,-19 9 353,9-12-379,-1-1 0,0-1 0,0 1 0,0-1 1,-9-1-1,0 1 60,-67 0 303,82 0-374,1 0 1,0 0 0,0 0 0,0 0-1,0-1 1,0 1 0,0 0 0,0 0-1,0 0 1,0 0 0,0 0 0,0 0-1,-1 0 1,1 0 0,0 0 0,0 0-1,0 1 1,0-1 0,0 0 0,0 0-1,0 0 1,0 0 0,0 0 0,0 0-1,0 0 1,0 0 0,0 0 0,-1 0-1,1 0 1,0 0 0,0 0 0,0 0-1,0 0 1,0 0 0,0 0 0,0 0-1,0 0 1,0 1 0,0-1 0,0 0-1,0 0 1,0 0 0,0 0 0,0 0-1,0 0 1,0 0 0,0 0 0,0 0-1,0 0 1,0 0 0,0 1 0,0-1-1,0 0 1,0 0 0,0 0 0,0 0-1,3 10-3626,-3-10 3452,1 0 0,0 1 1,-1-1-1,1 0 0,0 0 1,0 1-1,-1-1 0,1 0 0,0 0 1,0 0-1,-1 0 0,1 0 1,1 0-1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3232,'-8'0'1622,"22"0"-186,23 0 300,234 0 883,-105-7-2134,-3 0-101,34 19-128,-96-9-10,-76-4-193,-18 1-11,-1 1 0,1-1 1,-1 1-1,10 2 0,-15-3-100,0 0 0,0 1 0,0-1 0,0 0 0,0 1 0,0-1 0,0 1 0,0-1 0,-1 1-1,1-1 1,0 1 0,0-1 0,0 1 0,-1 0 0,1 0 0,0-1 0,-1 1 0,1 0 0,-1 0 0,1 0 0,-1 0 0,1-1 0,-1 1 0,1 0 0,-1 0 0,0 0 0,0 0-1,1 0 1,-1 2 0,0-1-976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2976,'0'2'268,"0"-1"-231,-1-1 0,1 1 0,0 0 0,0-1-1,0 1 1,0-1 0,0 1 0,0 0 0,0-1 0,0 1 0,0-1 0,0 1 0,0 0 0,0-1 0,1 1 0,-1-1-1,0 1 1,0-1 0,1 1 0,-1-1 0,0 1 0,1 0 0,-1-1 0,0 0 0,1 1 0,-1-1 0,1 1 0,0 0 0,1 0-33,0 1 53,0 0 0,0 0 0,-1 0 0,1 0 0,0 1 0,-1-1 0,1 0 1,-1 1-1,0-1 0,0 1 0,0 0 0,0-1 0,0 1 0,0 0 1,-1-1-1,1 1 0,-1 0 0,0 0 0,0 4 0,4 18 786,-2-19-672,-1-1-1,0 1 1,0 9-1,-5 14 410,2-21-345,1 0 0,-1 16 1,2-18-102,-1-1 1,0 1 0,0 0-1,-1 0 1,1 0-1,-1-1 1,0 1 0,-1-1-1,1 0 1,-5 7-1,-2 5 343,-1-5-152,10-13-296,0 1-1,-1-1 1,1 0 0,0 1-1,0-1 1,-1 0-1,1 0 1,0 1-1,0-1 1,0 0 0,0 0-1,0 0 1,0-1-1,0 0-20,0 1-1,1-1 1,-1 0-1,0 0 0,1 0 1,-1 1-1,1-1 1,-1 0-1,1 1 0,0-1 1,0 1-1,0-1 1,0 0-1,0 1 0,0 0 1,0-1-1,3-1 1,7-11 8,-3 1-3,-3 4-39,0 0-1,1 0 1,0 1 0,0 0 0,1 0-1,10-9 1,-5 8 70,0 0 1,1 1-1,0 0 1,1 1-1,17-6 1,16-9 296,-25 9-52,-17 9-210,1 1 0,-1-1 1,0 1-1,1 1 0,0-1 0,0 1 0,7-2 1,23-1 245,-15-1-136,-19 5-160,1 0 1,0 0 0,-1 0 0,1 1-1,0-1 1,-1 1 0,4-1 0,-4 1-4,0 0 1,1 0-1,-1 0 1,0-1 0,0 1-1,0-1 1,0 1 0,1-1-1,1-1 1,-3 1-19,-1 1 1,1 0-1,-1-1 0,1 1 0,-1 0 1,1 0-1,-1 0 0,1-1 1,-1 1-1,1 0 0,-1 0 1,1 0-1,-1 0 0,1 0 0,0 0 1,-1 0-1,1 0 0,-1 0 1,1 0-1,-1 0 0,1 1 1,-1-1-1,1 0 0,-1 0 1,1 1-1,-1-1 0,1 0 0,-1 0 1,1 1-1,-1-1 0,1 0 1,-1 1-1,1-1 0,-1 1 1,1 0-1,-1-1 8,0 1 0,1-1 0,-1 0-1,1 1 1,-1-1 0,0 0 0,1 0 0,-1 1 0,1-1 0,-1 0 0,0 0 0,1 0-1,-1 1 1,1-1 0,-1 0 0,1 0 0,-1 0 0,1 0 0,-1 0 0,1 0-1,-1 0 1,1 0 0,-1 0 0,0 0 0,1 0 0,0-1 0,6 0-1346,-7 1 1194,1 0 0,-1 0 0,1 0 1,-1 0-1,1 0 0,-1 0 0,0 0 1,1 0-1,-1 0 0,1 0 0,-1 0 1,1 0-1,-1 0 0,0-1 0,1 1 1,-1 0-1,1 0 0,-1-1 1,0 1-1,1 0 0,-1-1 0,0 1 1,0 0-1,1-1 0,-1 1 0,0 0 1,1-1-1,-1 1 0,0 0 0,0-1 1,0 1-1,0-1 0,1 1 0,-1-1 1,0 1-1,0 0 0,0-1 0,0 1 1,0-1-1,0 1 0,0-2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3808,'0'0'1227,"-4"0"-742,1 0-433,0 0 0,0 0-1,0 1 1,1 0 0,-1-1 0,0 1 0,-3 2 0,-25 7 402,-62 14-198,89-23-245,-20 4-42,-1-1 1,0-1-1,-28 1 0,-2-4 260,52 0-224,1 0-1,-1-1 0,0 1 0,0-1 0,0 1 1,1-1-1,-1 0 0,0 0 0,1 0 0,-1 0 1,-3-2-1,2 1-23,4 2 17,0 0-1,-1 0 0,1-1 0,0 1 0,0 0 0,0 0 0,0 0 1,0 0-1,-1 0 0,1 0 0,0 0 0,0 0 0,0 0 0,0 0 0,-1 0 1,1 1-1,0-1 0,0 0 0,0 0 0,0 0 0,0 0 0,-1 0 1,1 0-1,0 0 0,0 0 0,0 0 0,0 0 0,0 1 0,0-1 0,0 0 1,-1 0-1,1 0 0,0 0 0,0 0 0,0 0 0,0 1 0,0-1 1,0 0-1,0 0 0,0 0 0,0 0 0,0 0 0,0 1 0,0-1 1,0 0-1,0 0 0,0 0 0,0 0 0,0 1 0,0-1 0,0 5-43,1 20-31,-1-18 107,1 0 0,-2-1 0,1 1-1,-1 0 1,-1 8 0,-24 101 482,22-100-435,-2 23 0,4-23 0,-5 23 1,-12 6 173,9-4-25,9-32-94,-1 0 1,-4 15 0,2-16 21,2 1 0,-1-1 0,1 1 0,1-1 0,-1 1 0,1 0 0,1-1 0,0 12 0,0-18-135,1-1 0,-1 1 0,0 0 0,0-1 0,1 1-1,-1-1 1,1 1 0,0-1 0,-1 0 0,1 1-1,0-1 1,0 1 0,0-1 0,0 0 0,0 0 0,0 0-1,0 1 1,0-1 0,0 0 0,0 0 0,1-1 0,1 2-1,5 2 56,-1 0-1,1-1 1,10 3-1,7 3 75,9 7-19,-21-11-50,-1 1 0,0 0 0,0 1 0,0 0 0,-1 0 1,11 11-1,-20-17-89,-1 1 0,1-1 0,0 0 1,0 0-1,0 1 0,-1-1 0,1 0 0,0-1 1,0 1-1,0 0 0,0-1 0,0 1 1,1-1-1,-1 1 0,0-1 0,0 0 0,3 0 1,0 0-525,-3 0-1242,10 0 502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4992,'-28'-14'2240,"42"28"-1952,0-14 928,0 0-736,15 0 288,-15 0-448,15 14 96,13-14-256,1 0 128,-28 15-160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5824,'-29'15'2624,"15"13"-2272,0-14 864,14 1-544,14-1-608,0 0 576,0 1-384,1-1 224,-1-14-320,14 0-416,1 0 128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5216,'-14'0'2368,"14"14"-1888,14-14-480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0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4064,'0'6'568,"0"-4"-407,0 1 0,0-1 0,0 1-1,0-1 1,0 1 0,-1-1 0,1 1-1,-1-1 1,0 3 0,-4 3 144,4-6-252,0-1 0,0 1 0,0-1 1,0 1-1,0-1 0,1 1 1,-1 0-1,1-1 0,-1 1 0,1 0 1,0-1-1,-1 1 0,1 0 0,0 3 1,0 1 38,-1 0-1,1 0 1,-1 0 0,-1 0 0,1-1 0,-1 1 0,0 0 0,-5 9-1,4-7-30,0-1 0,0 0 0,1 1 0,0 0 0,0 10 0,-2 3 11,-7 3 45,9-15 148,2 0 0,-1 14 0,1-23-264,0 0 0,0 0 1,0 0-1,0 0 0,0 0 0,0 0 1,1 0-1,-1 0 0,0 0 1,0 0-1,0 0 0,0 0 1,0 0-1,0 0 0,0 0 0,0 0 1,0 0-1,0 0 0,0 0 1,0 0-1,0 0 0,0 0 1,0 0-1,0-1 0,0 1 0,0 0 1,0 0-1,0 0 0,0 0 1,0 0-1,0 0 0,0 0 1,0 0-1,0 0 0,0 0 0,0 0 1,0 0-1,0 0 0,0 0 1,0 0-1,0-1 0,0 1 0,0 0 1,0 0-1,0 0 0,0 0 1,0 0-1,0 0 0,0 0 1,0 0-1,0 0 0,0 0 0,0 0 1,0 0-1,0 0 0,0 0 1,0 0-1,0 0 0,-1 0 1,1 0-1,0 0 0,0 0 0,0 0 1,0 0-1,0 0 0,0 0 1,0 0-1,0 0 0,0 0 0,6-7 62,2 0-19,-5-5-32,-2 9-12,-1 1 0,1-1 0,0 1 0,0-1 0,0 1-1,0 0 1,0-1 0,0 1 0,1 0 0,-1 0 0,1 0 0,-1 0 0,4-2 0,2-4 1,0 0 1,0 0 0,-1-1 0,1 0 0,5-12-1,-7 11 7,1 1 0,0 0 0,0 1 0,1-1 0,9-9 0,11-14-198,-24 29 163,-1-1 1,1 1-1,0-1 0,0 1 0,1 0 0,-1 0 0,0 0 1,1 1-1,0-1 0,6-2 0,-3 1 31,0 2-1,1-1 1,0 1 0,-1 0 0,1 0-1,0 1 1,0 0 0,0 1-1,0 0 1,0 0 0,0 0-1,11 3 1,19 8 337,6-4-89,-22-4-133,21 6 1,-9 1-29,-19-5-18,1 0-1,0-1 1,0-1 0,0 0 0,21 0 0,-26-3 35,0 0 1,14 3-1,-10 1-2,5 0 34,10-9 81,-24 3-164,1 1-1,-1-1 1,11 1 0,-17 1-53,27-2 280,-26 2-270,0-1 1,0 1 0,0-1-1,1 1 1,-1 0-1,0-1 1,0 0-1,0 1 1,0-1 0,0 0-1,0 1 1,0-1-1,-1 0 1,1 0 0,0 0-1,0 0 1,0 0-1,0-2 1,5-10 182,-2 10-146,3-2-6,-7 2-46,1 1-1,0-1 1,-1 0-1,0 1 1,0-1-1,0-3 1,0 6 1,-2-11-16,-9-11 58,10 21-48,1-1-1,-1 1 1,0-1 0,0 1-1,1 0 1,-1 0 0,0-1-1,0 1 1,0 0-1,0 0 1,-2-1 0,-2-4-56,5 5 54,0 0 0,-1 0 0,1 0 0,-1 1 0,1-1 1,-1 0-1,0 0 0,1 0 0,-1 1 0,0-1 0,1 0 0,-1 1 1,0-1-1,0 1 0,0-1 0,1 1 0,-1-1 0,0 1 1,0-1-1,0 1 0,0 0 0,0-1 0,0 1 0,0 0 0,0 0 1,0 0-1,0 0 0,0 0 0,0 0 0,0 0 0,0 0 1,-2 1-1,-2 1-34,0 0 1,0 0-1,0 1 1,0-1-1,-5 5 1,-11 5-139,3-2 116,1 0 1,1 0 0,-30 25 0,25-18 44,11-9 5,4-3 0,0-1 0,0 2 0,-7 7 0,-3 14-3,8-10 45,-20 21 175,25-32-171,0 0 0,0 1 0,1-1 0,-3 10 0,5-15-23,-1 0 1,1 0 0,-1 0 0,1 0-1,0 0 1,0 0 0,0 0-1,0 1 1,0-1 0,0 0 0,0 0-1,0 0 1,0 0 0,0 0 0,0 0-1,1 0 1,-1 0 0,0 0-1,1 1 1,-1-1 0,1-1 0,0 1-1,-1 0 1,1 0 0,0 0 0,-1 0-1,1 0 1,0 0 0,0-1 0,0 1-1,-1 0 1,3 0 0,0 0-24,0 0 0,0 0 1,0 0-1,0-1 1,0 1-1,0-1 0,1 0 1,2 0-1,-4 0-3,3 0-111,1-1 0,-1 0 1,0 0-1,1 0 0,-1-1 0,0 1 0,0-1 1,0-1-1,0 1 0,9-7 0,-3 2-246,-1-1 0,17-17 0,-9 8-33,-11 12 304,-1-1 0,0 0 0,-1-1 0,5-6-1,7-12 83,-7 17 62,-9 8-33,-1 0 0,0 0 0,1-1 0,-1 1 0,0 0 0,1 0 0,-1-1 0,0 1 0,1 0 0,-1-1 0,0 1 0,0 0 0,1-1 0,-1 1 0,0 0 0,0-1 0,1 1 0,-1 0 0,0-1 0,0 1-1,0-1 1,0 1 0,0 0 0,0-1 0,0 1 0,0-1 0,0 1 0,0 0 0,0-1 0,0 0 0,0 1-3,0 0 0,0 0 0,0 0 0,0 0 0,0-1 0,0 1 0,0 0 0,0 0 1,0 0-1,0 0 0,0 0 0,0 0 0,0 0 0,0 0 0,0 0 0,0-1 0,0 1 0,0 0 0,0 0 0,0 0 0,0 0 0,0 0 0,0 0 0,0 0 0,0 0 0,0 0 0,0 0 1,0 0-1,0 0 0,1-1 0,-1 1 0,0 0 0,0 0 0,0 0 0,0 0 0,0 0 0,0 0 0,0 0 0,0 0 0,0 0 0,0 0 0,0 0 0,1 0 0,-1 0 0,0 0 0,0 0 1,0 0-1,0 0 0,0 0 0,0 0 0,0 0 0,0 0 0,0 0 0,0 0 0,1 0 0,-1 0 0,1 1 56,0-1 0,0 0 0,0 1 0,0-1 0,1 1 0,-1-1 1,0 1-1,0 0 0,0-1 0,-1 1 0,1 0 0,0 0 0,0 0 0,0 0 0,0 0 0,-1 0 0,1 0 0,-1 0 0,1 0 0,0 2 0,1-1-30,-1 1 0,0-1 0,1 0 0,-1 0-1,1 0 1,-1 0 0,1 0 0,0-1-1,0 1 1,0 0 0,0-1 0,0 0-1,0 1 1,4 1 0,21 2 177,-11 1-101,-13-5-63,1 1-1,-1-1 1,1 0 0,-1 0 0,1-1 0,0 1 0,-1-1-1,5 1 1,2-2 55,1 0-1,-1 0 0,15-4 1,1-1 57,23 1 25,0-6-85,-22 7-69,-14 2-8,-1 0-1,1 0 1,18-7-1,-22 6 31,0-1-1,0 0 1,-1 0 0,1-1-1,-1 1 1,0-2-1,0 1 1,9-10 0,-1 2-12,-9 10-70,-7 3 19,1-1 0,-1 1 0,1 0-1,-1 0 1,1 0 0,-1 0 0,1-1 0,-1 1-1,0 0 1,1 0 0,-1-1 0,1 1 0,-1 0-1,0-1 1,1 1 0,-1 0 0,0-1 0,1 1-1,-1-1 1,0 1 0,0 0 0,1-1 0,-1 1-1,0-1 1,0 1 0,0-1 0,0 1 0,0-1-1,1 1 1,-1-1 0,0 1 0,0-1 0,0 1-1,0-1 1,-1 0 0,1-1-290,0 3 229,0 0 65,0 1 1,0 0-1,0-1 0,0 1 0,0-1 0,-1 1 0,1-1 1,-1 0-1,1 1 0,-1-1 0,1 1 0,-2 0 0,-4 10 121,-10 20 232,2 26 25,-21 29 74,8 0-127,-7-7 2,-9 21-37,24-39-175,-14 34 105,6-44 227,20-36-658,3-8 452,1 0-1,-1 0 0,-1 0 0,-8 12 1,12-19-384,0 0 1,0 1 0,0-1 0,0 0-1,0 0 1,-1 0 0,1 0 0,0 0 0,-1 0-1,1 0 1,-1-1 0,1 1 0,-1 0-1,1-1 1,-1 1 0,1-1 0,-1 0-1,1 1 1,-1-1 0,0 0 0,1 0-1,-1 0 1,0 0 0,1 0 0,-1-1-1,1 1 1,-1 0 0,0-1 0,1 1-1,-1-1 1,-2-1 0,3 1 67,0 1-1,0-1 1,0 0-1,0 1 1,0-1-1,0 0 1,1 0-1,-1 0 1,0 0-1,0 0 1,1 0-1,-1 0 1,0 0-1,1-1 1,-1 1-1,1 0 1,-1-2-1,-2-23-959,1 11 381,-9-23-680,6-9-394,4 41 1608,-4-20-391,0 0-1,3 0 1,0-1-1,1 0 1,6-50-1,-2 53 575,1 1-1,10-29 1,-11 41 157,1 0 1,1 0 0,0 0-1,0 0 1,1 1-1,10-15 1,-9 18 42,-1 1 0,15-11 1,-8 6 58,-1 1 37,-5 3-124,0 1 0,1 0 1,-1 1-1,1 0 1,0 0-1,1 0 0,-1 1 1,1 1-1,9-4 0,1 2 260,1 1-1,-1 1 1,35-2-1,-42 5-276,1 0 0,-1 1 0,1 0-1,-1 1 1,1 1 0,-1-1 0,13 6-1,-18-4-91,1-1 0,-1 1 0,0 1 0,-1-1 0,1 1 0,-1 0 0,11 12 0,-13-14-57,-1 0-1,0 0 1,0 0-1,-1 0 0,1 1 1,-1-1-1,1 1 1,-1 0-1,0 0 0,-1 0 1,1 0-1,-1 0 1,1 0-1,-1 0 0,0 0 1,-1 1-1,1-1 1,-1 0-1,0 7 0,0-9-15,0 0 0,-1 1 0,1-1-1,-1 0 1,1 0 0,-1 1 0,0-1-1,1 0 1,-1 0 0,0 0 0,-1 0-1,1 0 1,0 0 0,-1 0-1,1 0 1,-1 0 0,1-1 0,-1 1-1,0-1 1,0 1 0,1-1 0,-1 0-1,-4 2 1,5-2-75,-1 0-1,0-1 1,1 1 0,-1-1-1,0 1 1,1-1 0,-1 0-1,0 0 1,1 0-1,-1 1 1,0-2 0,1 1-1,-1 0 1,0 0-1,1 0 1,-1-1 0,0 1-1,1-1 1,-1 0 0,1 1-1,-1-1 1,1 0-1,-1 0 1,1 0 0,-1 0-1,1 0 1,0 0 0,0 0-1,0 0 1,-1-1-1,1 1 1,-1-3 0,-14-26-800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74 3712,'0'0'46,"-1"-1"0,1 1 0,-1 0 0,1 0 0,-1 0 0,1 0 0,-1 0 0,0 0 0,1 0 0,-1 1 1,1-1-1,-1 0 0,1 0 0,-1 0 0,1 0 0,-1 1 0,1-1 0,-1 0 0,1 1 0,-1-1 0,1 0 0,-1 1 0,1-1 0,0 0 0,-1 1 0,1-1 0,0 1 0,-1-1 1,1 1-1,0-1 0,0 1 0,-1-1 0,1 1 0,0-1 0,0 1 0,0-1 0,0 1 0,-1-1 0,1 1 0,0-1 0,0 1 0,0 0 0,0-1 0,0 1 0,1-1 0,-1 1 1,0-1-1,0 2 0,1 0 18,0 1 1,0-1-1,0 0 0,0 1 1,1-1-1,-1 0 1,1 1-1,-1-1 1,3 2-1,3 3 158,-6-5-163,1 0-1,0 0 1,0 0 0,0 0 0,0 0 0,0-1 0,1 1 0,-1-1 0,4 3 0,49 10 570,-45-13-568,0 0 0,0 0 0,0-1 0,1 0 0,-1-1 0,0 0 0,0-1 0,0 0 0,11-4 1,-19 5-54,4 0-27,-1 0 39,1 0 1,0-1-1,-1 1 0,1-1 0,-1-1 0,0 1 0,0-1 0,0 1 0,0-2 0,7-5 0,0-2 87,-11 10-99,-1 1 0,1-1-1,-1 1 1,0-1 0,0 1 0,1-1-1,-1 0 1,0 1 0,0-1 0,1 1-1,-1-1 1,0 0 0,0 1 0,0-1-1,0 1 1,0-1 0,0 0 0,0 1-1,0-1 1,0 1 0,0-1 0,0 0-1,-1 0 1,1-1 25,0-39 537,0 41-560,0-1 0,0 1 0,0-1-1,0 1 1,1-1 0,-1 1-1,0-1 1,0 1 0,0-1 0,0 1-1,-1-1 1,1 1 0,0-1-1,0 1 1,0-1 0,0 1 0,0-1-1,-1 1 1,1-1 0,0 1-1,0-1 1,-1 1 0,1 0 0,0-1-1,-1 1 1,1-1 0,-1 1 0,1 0-1,0-1 1,-1 1 0,1 0-1,-1-1 1,-5-3 64,1-7-10,5 9-61,-1 1-1,0 0 1,0 0 0,1 0-1,-1 0 1,0 1 0,0-1-1,0 0 1,0 0 0,0 0-1,-2 0 1,-1 0 2,0 0 1,0 0-1,0 0 0,0 1 1,0-1-1,0 1 0,0 0 0,-8 2 1,-1-2-113,4 1 120,0 0 0,-1 0-1,1 1 1,0 0 0,0 0-1,1 1 1,-10 4-1,-55 31 567,73-38-571,-11 7 92,0 1-1,1 0 0,0 0 0,0 1 0,1 0 1,0 0-1,1 1 0,-8 12 0,12-16-48,-5 6 21,0 1 0,1 1-1,0 0 1,1 0-1,1 0 1,-6 21 0,8-27-46,2 0 0,-1 1 0,1-1 1,0 1-1,1-1 0,0 1 0,0 0 0,1-1 1,0 1-1,1 0 0,2 11 0,-1-13 6,1-1 1,0 1-1,4 6 0,-1-1 31,-1-2 0,-4-6-29,1 0-1,0 0 1,0 0 0,1-1 0,-1 1-1,5 4 1,2-1 40,0 0 0,0 0 0,0-1 0,16 8 0,47 19 489,-50-24-358,-15-6-247,0 0-1,0 0 0,0-1 0,1 0 0,-1 0 0,1 0 0,0-1 0,13 0 0,-9-2-176,-9 1-10,0 0-1,0 0 1,1 0 0,-1 0-1,0 0 1,1 1 0,-1-1 0,5 2-1,18 10-884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5056,'-14'-14'4064,"28"14"-3456,0 14 416,1-14-640,13 14 160,15-14-320,0 0 416,14 0-352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3808,'-23'0'1227,"22"0"-1219,1 0 1,0 0-1,0 0 1,0-1-1,0 1 1,0 0-1,-1 0 1,1 0-1,0 0 1,0 0-1,0 0 1,0 0-1,0 0 1,-1 0-1,1 0 1,0 0-1,0 0 1,0 1-1,0-1 1,-1 0-1,1 0 1,0 0-1,0 0 1,0 0-1,0 0 1,0 0-1,0 0 1,-1 0-1,1 0 1,0 1-1,0-1 1,0 0-1,0 0 1,0 0 0,0 0-1,0 0 1,0 0-1,0 1 1,0-1-1,0 0 1,-1 0-1,1 0 1,0 0-1,0 0 1,0 1-1,0-1 1,0 0-1,0 0 1,0 0-1,0 0 1,0 1-1,0-1 1,1 0-1,-1 0 1,0 0-1,0 1 1,-10 48 1297,15-27-639,-12 18 74,5-17-372,2 38 0,0-38-79,-3 37 0,-6-15 270,6-27-373,3-13-87,-1 0 1,1 0 0,-1-1 0,0 1 0,0 0-1,-1-1 1,0 1 0,1-1 0,-4 5-1,-24 31 1180,27-39-1237,0 0-1,0 0 0,0 0 1,0 0-1,0-1 1,0 1-1,-1-1 0,1 0 1,0 1-1,0-1 1,-1 0-1,1 0 0,0-1 1,-1 1-1,1 0 0,0-1 1,0 1-1,-4-2 1,3 0-43,-1 1 0,0-1 0,1 0-1,0 1 1,-1-2 0,1 1 0,0 0 0,0-1 0,0 1 0,0-1 0,1 0 0,-3-3 0,0-1-59,1 1-1,0-1 1,1 0-1,0 0 1,-4-10-1,-7-26-174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5312,'-28'-43'2400,"42"43"-2080,-14 14 128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30 851 3232,'-15'14'1456,"3"-14"229,12 0-1628,0 0-1,0 0 1,0-1 0,-1 1-1,1 0 1,0 0 0,0 0-1,0-1 1,0 1-1,-1 0 1,1 0 0,0-1-1,0 1 1,0 0 0,0 0-1,0-1 1,0 1-1,0 0 1,0 0 0,0-1-1,0 1 1,0 0 0,0 0-1,0-1 1,0 1-1,0-1 1,0-4 345,0-4-22,1 0 0,0 0 1,4-17-1,0 5-275,3-44 92,-6 39-117,9-40 1,5 19-91,-9 30-1,-1-1 0,3-18 0,4-27 8,32-93 1,12 25 119,-52 120-61,0 0 0,1 0 0,1 1 0,-1 0 0,2 0 0,-1 1 0,2 0 0,-1 0 0,1 1 0,0 0 0,1 0 0,0 1 0,0 1 0,0-1 0,13-4 0,-20 10-54,-2 0-4,0 0 1,0 0-1,0 0 0,1 1 0,-1-1 0,0 1 1,1-1-1,-1 1 0,0-1 0,1 1 0,-1 0 1,1-1-1,-1 1 0,0 0 0,1 0 1,-1 0-1,1 0 0,-1 1 0,0-1 0,1 0 1,-1 0-1,1 1 0,-1-1 0,0 1 0,0-1 1,1 1-1,-1 0 0,0-1 0,0 1 0,2 2 1,5 1-15,-7-4 20,0 1 1,0-1-1,0 1 0,0-1 1,0 1-1,0-1 1,0 1-1,0 0 0,0 0 1,0-1-1,0 1 1,-1 0-1,1 0 0,0 0 1,-1 0-1,1 0 1,0 0-1,-1 0 1,1 0-1,-1 0 0,0 0 1,1 0-1,-1 0 1,0 1-1,0-1 0,1 0 1,-1 0-1,0 2 1,0 1 24,-1 0 0,1 0 1,-1 0-1,1 0 0,-1 0 1,0 0-1,0 0 0,-1-1 1,1 1-1,-1 0 0,0-1 1,0 1-1,0-1 0,-1 0 1,1 1-1,-1-1 0,0 0 1,1-1-1,-1 1 0,-1 0 1,-6 4-1,-28 12 323,5 4-112,3-9-79,22-11-105,0 1 1,-12 6 0,4 1 37,14-9-159,0 0 1,0 0 0,0-1 0,-1 1-1,1-1 1,0 0 0,-1 1 0,1-1 0,-1 0-1,0-1 1,1 1 0,-1 0 0,0-1 0,-5 1-1,8-1 54,0 0-1,0 0 0,0 0 1,0 0-1,0 0 0,0 0 0,0 0 1,0 0-1,0 0 0,0 0 1,0 0-1,-1 0 0,1 0 1,0 0-1,0 0 0,0 0 0,0 0 1,0 0-1,0 0 0,0 0 1,0 0-1,0 0 0,0 0 1,0 0-1,0 0 0,0 0 1,-1 0-1,1 0 0,0 0 0,0 0 1,0 0-1,0 0 0,0 0 1,0 1-1,0-1 0,0 0 1,0 0-1,0 0 0,0 0 0,0 0 1,0 0-1,0 0 0,0 0 1,0 0-1,0 0 0,0 0 1,0 0-1,0 1 0,0-1 0,0 0 1,0 0-1,0 0 0,0 0 1,0 0-1,0 0 0,0 0 1,0 1-19,0 0 0,1 0 1,-1 0-1,0-1 1,1 1-1,-1 0 0,0 0 1,1-1-1,-1 1 1,1 0-1,-1 0 0,1-1 1,-1 1-1,1-1 0,0 1 1,-1 0-1,1-1 1,0 1-1,0-1 0,-1 0 1,1 1-1,0-1 1,1 1-1,13 9-177,-4 2 73,-4-6 64,0 1 0,-1-1 0,0 1 0,-1 1 0,1-1 0,5 12 0,-10-18 80,0 1 0,-1-1 0,1 1-1,0-1 1,-1 1 0,0 0 0,1-1-1,-1 1 1,0-1 0,0 1 0,0 0-1,0-1 1,0 1 0,0 0 0,0-1-1,0 1 1,-1 0 0,1-1 0,-1 1 0,1-1-1,-2 3 1,1-1 21,0 1 12,-1-1 1,0 0-1,0 0 1,0 0-1,0 0 1,-1 0-1,1-1 1,-1 1-1,0-1 0,1 1 1,-1-1-1,0 0 1,0 0-1,-1 0 1,1-1-1,-6 3 1,2-1 26,0 0 1,0-1-1,-1 0 0,1-1 1,-1 1-1,-13 0 1,-8-2 153,27 0-144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4896,'0'0'1584,"0"5"-976,0 5-464,1 3 606,-1-1 0,-4 22 0,-19 92 397,19-103-1056,1-3 149,-9 34 0,6-39-75,5-12-127,0 0-1,0 0 0,0 0 1,0 0-1,1 0 0,-1 5 0,1-3 865,2-10-689,24-38 784,-19 29-798,1 0 0,0 1-1,12-15 1,10-14-89,-18 25-84,1 0-1,18-19 1,-3 8-26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343 144 2496,'12'-24'784,"-12"24"-777,0 0 1,0 0-1,1-1 1,-1 1-1,0 0 1,0 0-1,0 0 0,0 0 1,0 0-1,0-1 1,0 1-1,1 0 1,-1 0-1,0 0 1,0-1-1,0 1 0,0 0 1,0 0-1,0 0 1,0 0-1,0-1 1,0 1-1,0 0 1,0 0-1,0 0 0,0-1 1,0 1-1,0 0 1,0 0-1,0 0 1,0 0-1,-1-1 0,1 1 1,0 0-1,0 0 1,0 0-1,0 0 1,0-1-1,0 1 1,0 0-1,-1 0 0,1 0 1,-1-1 61,0 0 0,0 0 0,0-1 0,0 1 0,0 0 0,0 0 0,0-1 0,1 1 0,-1 0 0,1-1 0,-1 1 0,1-1 0,-1 1 0,1-1 0,0 1 0,-1-1 0,1-1 1,0 1 15,0 0 1,-1 0-1,1 0 1,-1 1-1,1-1 0,-1 0 1,0 1-1,1-1 1,-1 0-1,0 1 1,0-1-1,0 1 1,0-1-1,-1 1 1,1 0-1,0-1 1,-1 1-1,1 0 1,-1 0-1,1 0 1,-2-1-1,-7-3 123,1 0 0,-16-6 1,17 9-235,-5-4 7,0 1-1,0 0 1,-1 1-1,0 1 1,-28-3-1,-44 6 585,85 0-559,-1 0-1,1 0 0,-1 0 1,0 0-1,1 1 0,-1-1 1,1 0-1,-1 1 0,0-1 1,1 1-1,-3 1 0,3-2-5,1 1 0,-1-1 0,1 1 0,-1-1 0,1 1-1,-1-1 1,1 1 0,-1 0 0,1-1 0,0 1 0,-1 0 0,1-1 0,0 1 0,0 0-1,-1-1 1,1 1 0,0 0 0,0-1 0,0 2 0,0 2-2,1 0 0,-1 0 0,1 0 0,0 0 0,0 0 1,1 0-1,2 5 0,-2-5 14,5 12 37,1-1 0,1-1 0,15 21 0,-1-3 16,-11-15 94,0 0-1,19 18 0,-28-32-53,0 0-1,0 1 1,0-1-1,0 1 1,-1 0-1,1-1 1,-1 1-1,0 0 1,2 7-1,-3-10-78,-1 0-1,0 0 0,0 0 0,0 0 0,0 0 1,0 0-1,0 0 0,0-1 0,0 1 0,0 0 1,0 0-1,-1 0 0,1 0 0,0 0 0,-1 0 1,1 0-1,0 0 0,-1-1 0,1 1 0,-1 0 1,0 0-1,1-1 0,-1 1 0,0 0 1,1-1-1,-1 1 0,0 0 0,1-1 0,-1 1 1,0-1-1,0 1 0,0-1 0,0 0 0,0 1 1,-8 5 195,2 2-75,6-6-117,0-1-1,-1 1 0,1-1 0,-1 1 0,1-1 1,-1 0-1,1 0 0,-3 2 0,-19 2 280,10-3-162,-8 2 57,11-1-113,0-1 1,-18 1-1,27-3-81,-1 0-1,0 0 0,0 0 0,0 0 1,0-1-1,1 1 0,-1-1 0,0 1 1,0-1-1,1 1 0,-1-1 0,0 0 1,1 0-1,-1 0 0,0 0 1,1 0-1,-1 0 0,1 0 0,0-1 1,-1 1-1,1 0 0,-2-4 0,-3-1 32,5 4-176,-1 1 0,1-1 1,-1 1-1,1-1 0,0 0 1,0 1-1,0-1 1,0 0-1,0 0 0,0 0 1,0 0-1,0 0 0,1 1 1,-1-2-1,1 1 1,0 0-1,-1 0 0,1 0 1,0 0-1,0 0 0,1-2 1,-1 1-92,0-25-1762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 5408,'-29'-15'2432,"1"30"-1952,28 13-480,-15-28-96,1 29 64</inkml:trace>
  <inkml:trace contextRef="#ctx0" brushRef="#br0" timeOffset="1">86 300 4480,'-14'29'2016,"0"28"-1728,0-29 1504,14 1-1024,-15 13 544,1 1-768,0 0-160,14-14-256,0-15 128,0 14-160,0-13 448,0-1-288,14-14-1376,0-14-1888,15-1 1952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5632,'0'14'2560,"-14"29"-2208,-1-14 704,15-15-640,-14 15 64,14-1-320,-14-14 192,14 15 160,0-15-384,14-28 32,0 14-96,15-14-1952,-1-1 1024,1-13-2592,-1 14 1920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4320,'12'12'1392,"-12"-12"-1358,1 1-1,-1-1 1,0 1 0,1-1 0,-1 1 0,0 0 0,1-1-1,-1 1 1,0-1 0,0 1 0,0 0 0,0-1 0,1 1-1,-1 0 1,0-1 0,0 1 0,0 0 0,0-1-1,-1 1 1,1 0 0,0 0 0,-1 4 96,1 104 1545,0-100-1608,1 0 0,0-1 0,0 1 0,4 10 0,-3-12-24,-1 1 0,1 0 0,-1 0 0,0 9-1,-1-14-25,0 0 0,0 0-1,0-1 1,1 1 0,-1 0-1,1-1 1,0 1 0,0 0-1,0-1 1,0 1 0,3 3-1,0 0-14,1 0-1,-1-1 0,8 6 0,-5-3-152,-5-6-19,1-1 0,-1 1 0,0-1-1,1 1 1,-1-1 0,1 0 0,-1 0 0,1 0 0,0 0 0,-1 0 0,1-1 0,0 1 0,4-1 0,7 1-1712,21-2-1,-9 0 2104,-19 0 91,1 1 0,0-2 0,-1 1 0,1-1 0,-1 0 0,1-1 0,-1 0 0,10-5 0,54-36 148,-63 39-363,9-7-33,-1-1 1,0 0-1,-1-1 1,0-1-1,-2 0 0,1-1 1,-2 0-1,0-1 1,-1-1-1,-1 0 1,13-32-1,-10 26 172,-9 16-114,0 1 1,0-1-1,0 0 1,-1 0-1,3-14 1,-1-19 634,-5 39-747,2-7 224,-1 0 0,0 0 1,0-15-1,-2 21-145,1 0 1,-1 0-1,1 0 1,-1 0-1,0 0 0,0 0 1,0 0-1,-1 0 1,1 0-1,0 1 0,-1-1 1,0 0-1,0 1 1,-4-5-1,5 6-76,1 1-1,-1-1 1,0 0 0,0 0 0,0 1-1,0-1 1,0 1 0,0-1 0,0 1-1,0-1 1,0 1 0,0-1 0,0 1-1,0 0 1,0 0 0,0-1 0,-1 1-1,1 0 1,0 0 0,0 0 0,0 0-1,0 1 1,0-1 0,0 0 0,-1 0-1,1 1 1,0-1 0,0 0-1,-1 2 1,-9 1 64,6-2-51,0 1 0,0-1 1,0 1-1,1 0 1,-1 0-1,0 1 0,-8 5 1,4 0 11,0 1 0,-14 17 0,14-15-20,0 0 0,1 1 0,0 0 0,1 0 0,0 1 0,1 0 0,-6 17 0,-7 46 105,-3-11 10,20-49-32,0 0 0,1 0 0,1 21 0,1-11 23,-2-21-106,1-1-1,0 0 1,0 0-1,1 0 1,-1 1 0,1-1-1,0 0 1,0 0-1,1 0 1,-1 0 0,1 0-1,-1-1 1,1 1-1,1 0 1,-1-1 0,0 1-1,1-1 1,0 0-1,4 4 1,-1-2 35,1-1 0,0 0 1,0 0-1,0-1 0,9 3 0,40 11 185,-39-12-182,-4-1 2,0-1-1,0-1 1,0 0 0,21 1-1,-31-3-41,0 0-1,0 0 0,0-1 0,0 1 1,0-1-1,0 1 0,0-1 1,0 0-1,-1 0 0,1-1 1,0 1-1,0 0 0,-1-1 0,1 0 1,-1 1-1,4-5 0,2 0 40,-4 3-35,0 0 1,-1 0-1,1 0 0,-1-1 1,0 1-1,0-1 0,0 0 1,-1 0-1,3-5 1,-1-1 25,0 1-1,4-20 1,-1-2 24,-3 19-52,-1 0 1,-1-1 0,0 1-1,0 0 1,-2-1 0,1 1-1,-3-16 1,-7-36-3,8 55-36,0 0 1,-1 0-1,0 0 1,-1 1 0,-5-16-1,4 18-10,1 0 1,-1 1-1,0-1 0,0 1 1,-1 0-1,1 1 0,-1-1 1,-7-4-1,6 4 19,0 0 1,-1 1-1,1 0 0,-1 0 1,0 0-1,0 1 0,0 0 1,0 1-1,-1-1 0,-10-1 1,4 3-30,0 0 1,0 1 0,0 0 0,0 1-1,0 0 1,0 2 0,0-1-1,0 2 1,-18 6 0,26-7 18,0-1 0,1 1 0,-1 0 0,1 1-1,0-1 1,0 1 0,0 0 0,0 0 0,1 1 0,-6 6 0,7-7 29,1 0 0,0 0 0,0 0-1,0 0 1,0 0 0,1 1 0,-1-1 0,1 0 0,1 1 0,-1-1 0,0 0-1,1 1 1,0-1 0,0 1 0,0-1 0,2 6 0,-2-6 16,1 1 0,0-1 0,0 1 0,0-1 0,0 0 0,1 0 0,0 0 0,0 0 0,0 0 0,0 0 0,1 0 0,-1-1 0,1 1 0,0-1 0,0 0 0,0 1 0,1-1 0,-1-1 0,1 1 0,-1-1 0,8 4 0,21 12 208,57 23-1,-74-35-118,1-1 0,0-1 0,1 0 0,-1-1 0,1-1-1,19 1 1,-20-2 29,18-2 92,-33 1-215,1 0 0,-1 0 0,0-1 1,0 1-1,1 0 0,-1-1 0,0 1 0,0-1 1,0 1-1,0-1 0,1 0 0,-1 1 0,0-1 1,0 0-1,0 0 0,-1 0 0,1 0 0,0 0 0,0 0 1,1-1-1,2-5 59,-3 5-120,0 1 0,-1 0 1,1 0-1,0-1 0,0 1 1,-1 0-1,1-1 0,-1 1 1,1 0-1,-1-1 0,0 1 1,1-1-1,-1 1 0,0-1 0,0 1 1,0-1-1,0 1 0,0-1 1,0 1-1,-1-1 0,1 1 1,0-1-1,-2-1 0,-1-2-1484,0 1 0,0 0 0,-1 0 0,-4-4-1,6 7 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6816,'33'0'6650,"-33"3"-6468,0 93-5548,0-93 5228,0 1-1,-1-1 0,1 0 0,-1 1 0,0-1 1,0 0-1,0 1 0,-3 4 0,-1 3-52,-10 46 455,9-29 171,4-24-268,1-1-1,-1 1 1,0-1 0,1 1-1,-5 4 1,4-5-20,0-1 1,0 1-1,1 0 0,-1 0 1,1-1-1,0 1 0,-1 0 1,1 0-1,1 0 0,-1 0 1,0 5-1,1-7-126,0 0 0,0-1 0,0 1 1,0 0-1,0 0 0,0-1 0,0 1 0,0 0 0,1-1 0,-1 1 1,0 0-1,1-1 0,-1 1 0,0-1 0,1 1 0,-1 0 0,1-1 1,-1 1-1,1-1 0,-1 1 0,1-1 0,-1 1 0,1-1 0,-1 0 0,1 1 1,0-1-1,-1 0 0,1 1 0,0-1 0,-1 0 0,1 0 0,0 0 1,-1 1-1,1-1 0,0 0 0,0 0 0,-1 0 0,1 0 0,1-1 1,9 3 188,-8 0-180,1-1-1,0 0 1,0 0-1,0 0 1,0 0-1,0-1 1,0 1 0,0-1-1,0 0 1,0 0-1,0-1 1,0 1 0,6-3-1,11-1 21,164-17 222,-160 16-210,37-14-1,10-1 56,-65 19-95,-1-1 0,1 1 0,0-1 0,-1-1 0,7-2 0,-11 4-9,-1 0-1,1 0 0,-1 0 0,0 0 0,1 0 1,-1-1-1,0 1 0,0 0 0,1-1 0,-1 1 1,0 0-1,0-1 0,-1 1 0,1-1 0,0 0 1,0 1-1,-1-1 0,1 0 0,-1 1 0,0-1 0,1 0 1,-1 0-1,0 1 0,0-3 0,0 3-18,-1-1 0,1 1-1,-1-1 1,1 1 0,-1 0 0,1 0-1,-1-1 1,0 1 0,0 0 0,0 0-1,1 0 1,-1 0 0,0 0 0,-1 0-1,1 0 1,0 0 0,0 0 0,0 0-1,0 0 1,-1 1 0,1-1 0,0 1-1,-3-2 1,1 1 26,1 0 0,-1 0 1,1 1-1,-1-1 0,1 1 0,-1-1 0,0 1 0,1 0 1,-1 0-1,0 0 0,1 0 0,-6 1 0,-14 10 226,9-7-125,9-3-88,0 0-1,0 0 1,0 1 0,0-1 0,0 1 0,0 0 0,-4 3 0,1 0 5,5-4-23,0 0-1,0 0 1,0 1 0,0-1 0,0 1 0,0 0-1,1 0 1,-1-1 0,0 1 0,1 0 0,0 0-1,-1 0 1,-1 5 0,-1-1 23,-4 7 15,8-13-48,0 0 0,0 1 0,0-1-1,0 0 1,-1 1 0,1-1-1,0 1 1,0-1 0,0 1 0,0-1-1,0 0 1,0 1 0,0-1-1,0 1 1,0-1 0,0 0-1,0 1 1,0-1 0,1 1 0,-1-1-1,0 0 1,0 1 0,0-1-1,1 1 1,-1-1 0,0 1 0,14 4 336,-6 0-220,-6-4-141,-1 0 0,1 0 0,-1 0 1,1 0-1,-1 0 0,1-1 0,0 1 0,-1 0 1,1-1-1,0 0 0,-1 1 0,1-1 0,0 0 1,3 0-1,0-1-119,0 1 0,0-2 0,0 1-1,0 0 1,0-1 0,0 0 0,0 0 0,0-1 0,8-4 0,8-5-193,9-1-164,-27 12 484,-1 0-1,1-1 0,0 1 0,-1 0 0,1-1 1,-1 0-1,0 1 0,1-1 0,-1 0 1,0 0-1,0 0 0,0 0 0,0-1 1,0 1-1,-1 0 0,1-1 0,1-4 1,8-10 23,-9 12-6,0 1 1,1-1 0,-2 0 0,1 1-1,0-1 1,-1 0 0,1-6 0,2-8 17,1 2 5,-3 11-12,0-1-1,-1 0 1,0 0 0,0 0 0,1-10 0,-2-49 336,0 42 21,0 24-368,0-1 0,0 1 0,0 0 0,0 0 0,0 0 0,0 0 0,0 0 0,0 0 0,0-1 0,0 1 0,0 0 0,0 0 0,0 0 0,0 0 1,0 0-1,0 0 0,0-1 0,0 1 0,0 0 0,0 0 0,0 0 0,0 0 0,0 0 0,0-1 0,0 1 0,0 0 0,0 0 0,0 0 0,0 0 0,0 0 0,0 0 0,0-1 0,0 1 0,-1 0 0,1 0 0,0 0 0,0 0 0,0 0 0,0 0 0,0 0 0,0 0 0,0 0 1,-1-1-1,1 1 0,0 0 0,0 0 0,0 0 0,0 0 0,0 0 0,-1 0 0,1 0 0,0 0 0,0 0 0,-1 0 6,0 0 0,1 1 0,-1-1 0,1 0 0,-1 0 1,0 0-1,1 1 0,-1-1 0,0 0 0,1 1 0,-1-1 0,1 0 0,-1 1 0,1-1 1,-1 1-1,1-1 0,-1 1 0,1-1 0,0 1 0,-1-1 0,1 1 0,0-1 0,-1 1 1,1 0-1,0-1 0,-1 1 0,1-1 0,0 1 0,0 0 0,0-1 0,0 1 0,0 0 1,0 0-1,-1 33 183,2-15-142,0-2 12,-1-7-19,1-1 0,-2 1 0,1-1-1,-4 15 1,-7 8 254,6 1-49,-6 0 44,-5 30-977,13-44 150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43 2496,'12'-11'784,"-12"10"-767,1 1-1,-1 0 1,0-1 0,1 1 0,-1 0-1,0 0 1,0-1 0,1 1-1,-1 0 1,0 0 0,1-1 0,-1 1-1,1 0 1,-1 0 0,0 0 0,1 0-1,-1 0 1,0 0 0,1 0-1,-1 0 1,1-1 0,-1 1 0,0 0-1,1 1 1,-1-1 0,1 0 0,4-1 128,-2-5 316,1 1-83,8 4 1002,-12 1-1350,0 0 0,1 0 0,-1 0 0,1 0 0,-1 0 0,1 0 0,-1 0 0,1 0 0,-1 0-1,0 0 1,1-1 0,-1 1 0,1 0 0,-1 0 0,0 0 0,1-1 0,-1 1 0,1 0 0,-1 0 0,0-1 0,1 1 0,-1 0 0,0-1 0,1 1 0,-1 0 0,0-1 0,0 1 0,0-1 0,1 1 0,-1 0 0,0-1 0,0 1 0,0-1 0,0 1 0,0 0 0,1-1 0,-1 1 0,0-1 0,0 1 0,0-1-1,-1 0 1,1 1-9,-1-1-1,1 1 0,-1 0 0,0-1 0,1 1 0,-1 0 0,0 0 0,0-1 0,1 1 0,-1 0 0,0 0 0,1 0 0,-1 0 0,0 0 1,0 0-1,1 0 0,-2 1 0,1-1 2,-2 0-23,0 0 0,0 0 0,1 1 0,-1-1 0,0 1 0,0 0 0,0 0 0,-2 1 0,-10 4 16,-42 5 169,12-3-70,4 3-256,32-8 88,0 0-1,0 0 1,0-1-1,-1 0 1,-10 0-1,20-2 46,-1 0-1,1 0 1,0 1-1,-1-1 1,1 0-1,-1 1 1,1-1-1,0 0 1,0 1-1,-1-1 1,1 0-1,0 1 1,0-1-1,-1 1 1,1-1-1,0 0 1,0 1 0,0-1-1,0 1 1,-1-1-1,1 1 1,0-1-1,0 1 1,0-1-1,0 1 1,0-1-1,0 0 1,0 1-1,1-1 1,-1 1-1,0-1 1,0 1-1,0 0 1,0-1-16,0 1 20,0 0 0,1 0 0,-1 0 0,0 0 0,0 0 0,1 0 0,-1 0 0,0 0 0,1 0-1,-1 0 1,1 0 0,0 0 0,-1 0 0,1 0 0,-1 0 0,1-1 0,0 1 0,0 0 0,1 1 0,22 11-59,-2-1 43,9 12 21,-12-15-14,-15-8 6,0 1 0,0 0 0,-1 0 0,1 0 0,0 0 0,-1 0 0,0 1 0,6 5 0,-2-1-13,21 22 37,-26-28-9,-1 1 0,1 0 0,-1 0 0,1 0 0,-1 0 0,0 1 0,0-1 0,0 0 0,0 0 0,0 1 0,-1-1 0,1 4 0,-1-4 16,0 0 0,-1 0 0,1 0 0,-1-1 0,1 1 0,-1 0 0,-1 3 0,-5 10 38,7-13-53,-1 1-1,0-1 1,1 0-1,-1 0 0,0 0 1,-1 0-1,1 0 1,0 0-1,0 0 1,-1-1-1,1 1 1,-1 0-1,0-1 1,1 1-1,-1-1 1,0 1-1,0-1 1,0 0-1,0 0 0,0 0 1,0 0-1,0 0 1,-1-1-1,1 1 1,0 0-1,0-1 1,0 0-1,-1 0 1,-2 1-1,-12-1 228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5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27 3712,'-12'-23'1221,"9"19"-915,1 10-148,-17 42 399,-17 54 310,19-44-473,-35 77 1,9-28-187,-14 78 22,38-104-118,-4-19 85,4-8-69,-5-8-16,16-29-103,-12 21 307,18-35-293,-1-1 1,1 1-1,0 0 1,-1-1-1,1 1 1,-1-1-1,0 1 1,0-1 0,-6 3-1,-3-3-935,10-2 219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3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 3488,'23'-12'1115,"-22"12"-1098,-1-1 0,1 1 0,-1 0 0,0 0 0,1 0 0,-1-1 0,1 1 0,-1 0 0,1 0 0,-1 0 0,1 0 0,-1 0 0,0 0 0,1 0 0,-1 0 0,1 0 0,-1 0 0,1 0 0,-1 0 0,1 0 0,-1 1 0,1-1 0,-1 0 0,0 0 0,1 1 0,5 0 52,-3 0-22,0 0-1,0-1 0,0 1 1,0 0-1,-1 1 0,1-1 1,0 0-1,-1 1 0,1-1 1,-1 1-1,1 0 0,-1 0 1,0 0-1,0 0 0,3 4 1,-1 0-3,-1-1 0,1 1 1,-1-1-1,-1 1 0,1 0 1,-1 0-1,0 0 0,0 1 1,-1-1-1,0 0 0,0 1 0,0 7 1,8 81 360,-13-64-178,1-14-102,1 0-28,-3 18 57,3-28-109,-1-1 0,0 1 1,-4 6-1,1-1 19,-2 4 116,0-1 0,-17 22 0,22-33-187,0 0 1,0-1-1,-1 1 1,1 0-1,-1-1 1,0 0-1,0 0 0,-1 0 1,1-1-1,-1 1 1,1-1-1,-1 0 1,-6 2-1,10-4-64,0 1-1,-1-1 1,1 0 0,0 0-1,-1 0 1,1 0 0,0 0-1,-1 0 1,1 0 0,-1 0-1,1 0 1,0-1 0,-1 1-1,1 0 1,0-1-1,0 1 1,-1-1 0,1 0-1,0 1 1,0-1 0,0 0-1,0 0 1,0 0 0,0 0-1,0 0 1,0 0 0,0 0-1,0 0 1,0 0 0,1 0-1,-1 0 1,0 0 0,1-1-1,-1 1 1,1 0 0,-1-3-1,-1-13-1325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 2912,'7'0'259,"-4"-1"-122,0 1 0,0 0 1,0 0-1,0 0 0,0 0 0,0 1 0,1-1 0,4 2 0,-7 0-111,-1-1-1,1 0 1,-1 1-1,1-1 1,-1 0-1,0 1 1,0-1 0,0 0-1,0 1 1,0-1-1,0 0 1,0 3-1,0 5 107,0-1 41,1 1 0,0-1 0,3 9-1,1 12 44,-3-5-96,-1 0 0,-2 0 1,0-1-1,-6 27 0,4-26-76,-3 25 55,-19 71-1,17-93-75,-5 22 247,-2-1 0,-35 73-1,48-116-220,2-4-31,0 0 1,-1 0-1,1 1 0,-1-1 0,0 0 0,1 0 1,-1 1-1,0-1 0,0 0 0,1 0 0,-1 0 0,0 0 1,0 0-1,0 0 0,0 0 0,0 0 0,-1-1 1,1 1-1,0 0 0,0-1 0,0 1 0,-1-1 1,-2 2-1,2-2 126,3-21-55,-1 18-80,0 1 0,0-1 1,1 1-1,-1-1 0,1 1 1,-1-1-1,1 1 1,0 0-1,0-1 0,0 1 1,0 0-1,0 0 0,0-1 1,3-2-1,20-36-32,-15 25-96,18-24 0,-20 32 110,0 0 1,1 1 0,0 0-1,10-6 1,14-13-142,-29 23 122,-1 0-1,1 0 1,0 1 0,0 0 0,-1-1 0,2 1-1,-1 0 1,0 0 0,0 1 0,0-1 0,1 1-1,-1 0 1,1 0 0,-1 0 0,1 0 0,0 0 0,-1 1-1,1-1 1,0 1 0,5 1 0,-7-1 40,-1 0 0,0 1 1,0-1-1,1 1 0,-1-1 0,0 1 1,0 0-1,0 0 0,1-1 0,-1 1 1,0 0-1,0 0 0,0 0 0,0 0 1,-1 0-1,1 0 0,0 1 0,0-1 1,-1 0-1,1 0 0,-1 0 0,1 1 1,0 2-1,1 0 30,-1-1-21,0-1 1,0 1-1,-1 0 1,1-1-1,-1 1 1,0 0-1,0-1 1,0 1-1,0 0 1,-1 3-1,1 2 15,0 53 209,1-55-226,0 0 1,0 0-1,1-1 1,0 1-1,0-1 0,0 1 1,1-1-1,0 0 1,0 0-1,5 7 0,-7-11 4,0 1-1,1-1 0,-1 0 0,0 1 0,0-1 0,1 0 1,-1 0-1,1 0 0,-1 0 0,1 0 0,-1-1 1,1 1-1,-1 0 0,1-1 0,0 1 0,-1-1 0,1 1 1,0-1-1,0 0 0,-1 0 0,1 0 0,3 0 1,14 2 181,-4 2-108,-11-2-77,0-1 0,1 0 0,-1 0 0,0 0 0,1 0 0,-1-1 0,1 0-1,-1 0 1,1 0 0,8-1 0,-10 0-14,1 0 8,0 0-1,-1 0 0,1 0 0,0 0 0,0 0 1,-1-1-1,1 0 0,-1 0 0,1 0 0,-1 0 0,0 0 1,0-1-1,5-4 0,-2-3 11,-3 4 18,1 1 0,0-1 0,7-7 0,-8 9-31,0 0 1,-1 0 0,0 1 0,0-1 0,0-1-1,0 1 1,-1 0 0,1 0 0,-1-1-1,1-5 1,2-8-17,-3 15-14,0 1 1,0-1-1,-1 1 1,1 0-1,-1-1 1,0 1-1,0-1 1,0 1-1,0-1 1,0 1-1,0-1 1,-1 1-1,1-1 1,-1 1 0,0-1-1,0 1 1,0 0-1,0 0 1,0-1-1,0 1 1,-1 0-1,-1-2 1,3 3 14,-1 1 0,1 0 1,-1-1-1,1 1 0,-1 0 0,1 0 1,-1-1-1,1 1 0,-1 0 1,1 0-1,-1 0 0,1 0 0,-1 0 1,1-1-1,-1 1 0,1 0 1,-1 0-1,1 1 0,-1-1 0,1 0 1,-1 0-1,0 0 0,1 0 1,-1 0-1,1 0 0,-1 1 0,1-1 1,0 0-1,-1 0 0,0 1 1,0 0-10,-5 3-19,0 0 1,0 1-1,1 0 1,-1 0-1,-6 10 1,-4 1-8,14-13 45,1-1 0,-1 0 1,1 1-1,-1-1 0,1 1 0,0 0 0,0-1 0,0 1 1,0 0-1,0 0 0,0 0 0,1-1 0,0 1 0,-1 0 1,1 0-1,0 0 0,1 0 0,0 5 0,-1 7 57,0-14-39,0 1-1,0-1 1,1 1-1,-1-1 1,0 1-1,1-1 1,-1 0-1,1 1 1,0-1-1,-1 0 1,1 1-1,0-1 1,0 0-1,0 0 1,0 1-1,0-1 1,0 0-1,0 0 1,2 1-1,0 0 4,0 0-1,0 0 0,1 0 1,-1 0-1,6 1 1,-8-3-21,0 1 0,0-1 0,0 0 0,0 0 0,0 1 0,0-1 0,0 0 0,0 0 0,0 0 0,0 0 0,0-1 0,0 1 0,0 0 0,0 0 0,0 0 0,0-1 0,0 1 0,0-1 0,0 1 0,0 0 0,0-1 0,-1 0 0,1 1 0,0-1 0,0 1 0,0-2 0,7-4 25,-6 4-16,1 1 1,-1-1-1,1 1 0,-1-1 1,1 1-1,0 0 1,-1 0-1,1 0 0,0 1 1,0-1-1,0 1 0,5-1 1,-7 1-11,0 0 0,1 0-1,-1-1 1,0 1 0,0 0 0,0-1 0,0 1 0,0 0 0,0-1 0,0 1 0,0-1 0,0 0-1,0 1 1,0-1 0,0 0 0,-1 1 0,1-1 0,0 0 0,0 0 0,-1 0 0,1 0 0,0 0 0,-1 0-1,1-1 1,5-6 11,6 1 33,-8-3 53,6 6-122,-6-2-227,-4 5 235,0 1-1,1-1 1,-1 1-1,0 0 1,0-1-1,0 1 1,1 0-1,-1 0 0,0-1 1,0 1-1,1 0 1,-1 0-1,0-1 1,1 1-1,-1 0 1,0 0-1,1 0 1,-1-1-1,0 1 1,1 0-1,-1 0 1,0 0-1,1 0 1,-1 0-1,1 0 1,-1 0-1,0 0 1,1 0-1,-1 0 1,1 0-1,-1 0 3,1 0 0,-1 0 0,0 0 0,0 1 0,0-1 0,1 0 0,-1 0 0,0 0 1,0 1-1,0-1 0,0 0 0,0 0 0,1 1 0,-1-1 0,0 0 0,0 0 0,0 1 0,0-1 0,0 0 0,0 0 0,0 1 0,0-1 0,0 0 0,0 1 0,0-1 0,0 1 0,-1 4-40,2 2-161,-1-5 195,0-1-1,0 1 0,0-1 1,0 0-1,0 1 1,0-1-1,0 1 0,0-1 1,0 0-1,-1 1 1,1-1-1,-1 1 0,0 0 1,-5 3 70,6-5-47,-1 0 0,1 0 0,0 0 0,-1 0 0,1 1 0,0-1 0,-1 0 0,1 0 0,0 1 0,-1-1 0,1 0 0,0 0 0,0 1 0,-1-1 0,1 0 0,0 1 0,0-1 0,0 0 0,0 1 1,0-1-1,-1 0 0,1 1 0,0-1 0,0 1 0,0-1 0,0 0 0,0 1 0,0-1 0,0 1 0,0 0 0,0 1 404,0-14 124,0 10-438,0 0-144,0 1 58,0 0 1,0 0 0,0 0 0,0 0-1,0 0 1,0-1 0,0 1 0,0 0-1,1 0 1,-1 0 0,0 0 0,1 0-1,-1 0 1,1 0 0,-1 0-1,1 0 1,0 0 0,1-2 0,-1 2-4,0-1 0,0 1 1,-1-1-1,1 0 0,0 1 1,0-1-1,-1 0 0,1 0 1,-1-2-1,1 0-2,0 0 0,0 0 0,1 0 0,-1 0-1,1 0 1,0 1 0,0-1 0,0 1 0,0-1 0,5-5 0,-1 1-27,2-4-127,0 0-60,0 0 0,15-16-1,-21 25 202,0 1 0,1 0 0,-1 0 0,1 0 1,-1 1-1,1-1 0,-1 1 0,1-1 0,0 1 0,0 0 0,0 0 0,0 0 0,0 0 0,0 0 0,0 1 0,5-1 0,96 1-376,-100 0 404,1 0 1,-1 1-1,0-1 1,0 1-1,1 0 0,-1 0 1,0 1-1,0-1 0,0 1 1,7 3-1,17 12 487,-24-11-428,-3-5-80,-1-1 0,0 0 0,0 1-1,0-1 1,0 0 0,1 1 0,-1-1 0,0 0 0,0 0-1,1 1 1,-1-1 0,0 0 0,1 0 0,-1 1-1,0-1 1,1 0 0,-1 0 0,0 0 0,1 1-1,-1-1 1,0 0 0,1 0 0,-1 0 0,0 0 0,1 0-1,-1 0 1,1 0 0,-1 0 0,0 0 0,1 0-1,2 0-419,-3 2-288,0-1 697,0-1 1,0 1 0,0-1-1,0 1 1,-1-1 0,1 1-1,0-1 1,0 1 0,0-1-1,0 1 1,-1-1 0,1 1-1,0-1 1,-1 1 0,1-1-1,0 1 1,-1-1 0,1 0-1,0 1 1,-1-1 0,1 0 0,0 1-1,-2 0 1,2-1 2,-1 0 0,0 1 1,1-1-1,-1 1 0,1-1 0,-1 0 1,1 1-1,0 0 0,-1-1 0,1 1 1,-1-1-1,1 1 0,0-1 0,0 1 1,-1 0-1,1-1 0,0 1 0,0 0 1,0-1-1,0 1 0,-1 0 0,1-1 1,0 1-1,0 0 0,0 13-571,1 19 210,-1-32 378,0 0 0,0 1 0,0-1 0,1 0 0,-1 0 0,1 0 0,-1 0 0,1 1-1,-1-1 1,1 0 0,-1 0 0,1 0 0,0 0 0,0 0 0,0 0 0,-1 0 0,1-1-1,0 1 1,0 0 0,2 0 0,28 16 285,-26-14-263,1-1-1,-1 0 0,1 0 0,0 0 0,0-1 0,0 1 1,0-2-1,0 1 0,0-1 0,0 1 0,0-2 0,0 1 0,0-1 1,7-1-1,6-8 72,21-4 6,-35 12-98,-5 2-8,1 0 0,-1-1 0,1 1 0,0 0 0,-1 0 0,1-1 0,-1 1 0,1-1 0,-1 1 0,1 0 0,-1-1 1,1 1-1,-1-1 0,0 1 0,1-1 0,-1 1 0,0-1 0,1 1 0,-1-1 0,0 1 0,1-2 0,1-2-1,0 1-10,0 0 1,0 0-1,0 1 1,0-1-1,1 1 1,-1-1-1,1 1 1,5-4-1,4 2-38,-8-2 10,-1 1 4,9 4-160,-4 1 598,-16 0 34,6 0 101,-1 2-374,-21 22-117,24-24-50,0 1 1,-1-1-1,1 1 0,0-1 0,-1 0 0,1 1 0,0-1 0,-1 1 0,1-1 0,0 1 0,0-1 0,0 1 0,-1 0 0,1-1 0,0 1 0,0-1 1,0 1-1,0-1 0,0 1 0,0 0 0,0 5 0,-10 5-14,10-10 15,0-1 1,-1 1-1,1-1 1,0 0-1,-1 1 1,1-1 0,0 1-1,0-1 1,0 0-1,0 1 1,-1-1-1,1 1 1,0-1-1,0 1 1,0-1 0,0 1-1,0-1 1,0 1-1,0-1 1,0 0-1,0 1 1,0-1-1,1 1 1,-1-1 0,0 1-1,0-1 1,0 1-1,0-1 1,1 0-1,-1 1 1,0-1-1,0 1 1,1-1 0,-1 0-1,0 1 1,1-1-1,-1 0 1,0 1-1,1-1 1,-1 0-1,1 0 1,-1 0 0,0 1-1,1-1 1,-1 0-1,1 0 1,-1 0-1,1 0 1,-1 0-1,1 1 1,0-1 0,1 0 28,-2 2-27,1-1 1,0 0-1,0 0 1,0 0-1,0-1 1,0 1-1,0 0 0,1 0 1,-1 0-1,0-1 1,0 1-1,0-1 0,1 1 1,-1-1-1,0 1 1,1-1-1,-1 0 0,0 0 1,1 1-1,-1-1 1,0 0-1,1 0 0,-1-1 1,1 1-1,1 0 1,14-1-2,135 1 416,-131-1-397,30-5-1,-32 3-39,30-1 0,-20 4 341,-29 0-319,1 0 0,-1 0 0,1 0 0,0-1 0,-1 1 0,1 0 0,-1 0 0,1-1 0,-1 1 0,1 0 0,-1-1 0,1 1 0,-1 0 0,1-1 0,-1 1 0,0-1 0,1 1 0,-1-1 0,0 1 0,1-1 0,-1 1 0,0-1 0,0 1 0,1-1 0,-1 1 0,0-1 0,0 0 0,1 0 8,-2 1-5,1 0-1,0 0 1,0-1-1,0 1 1,-1 0-1,1 0 1,0 0-1,0-1 1,-1 1-1,1 0 1,0 0-1,0 0 1,-1 0-1,1 0 1,0 0-1,-1 0 1,1 0-1,0 0 1,0 0-1,-1 0 1,1 0-1,0 0 1,-1 0-1,1 0 1,-1 0-1,1 0-1,0-1 1,0 1-1,0 0 0,-1 0 0,1 0 1,0 0-1,0-1 0,0 1 1,0 0-1,-1 0 0,1-1 0,0 1 1,0 0-1,0 0 0,0-1 1,0 1-1,0 0 0,0 0 1,0-1-1,0 1 0,0 0 0,0 0 1,0-1-1,0 1 0,0 0 1,0-1-1,0-4-21,-2 0-56,-8-4-144,8 6 38,2 1-187,0-8 352,0 8 267,-3 2-97,2 0-157,0 0 0,-1 1 0,1-1 0,0 0 0,-1 1 0,1-1 1,0 1-1,0-1 0,0 1 0,-2 1 0,-10 4-71,-3-5-89,13-1 154,0 0 1,0 0 0,0 0 0,0 1-1,0-1 1,0 1 0,-3 1-1,-61 21 564,64-22-655,0 0-1,0 1 1,-1-1-1,1 1 1,-4 2 0,6-4 81,0 1 0,1 0 1,-1-1-1,1 1 1,-1 0-1,1 0 1,-1-1-1,1 1 1,-1 0-1,1 0 1,0 0-1,-1 0 0,1 0 1,0-1-1,0 1 1,0 0-1,-1 0 1,1 0-1,0 0 1,1 1-1,1 3-56,3 0 67,-4-3 23,1 0 0,-1-1 0,0 1 1,1-1-1,-1 1 0,1-1 0,0 0 0,-1 0 0,1 0 0,0 0 0,0 0 0,0 0 0,0 0 0,-1 0 0,1-1 0,0 1 0,0-1 1,0 0-1,4 1 0,101-1 459,-105 0-495,1 0 0,0 0 0,-1 0 0,1-1 0,0 1-1,-1 0 1,1-1 0,-1 0 0,1 0 0,-1 0 0,4-2 0,-4 2 0,0 0 0,0 0 1,0 1-1,0-1 0,0 0 1,0 1-1,0-1 1,0 1-1,0 0 0,0 0 1,4 0-1,-6 0 13,1 0 1,0 0-1,0 0 1,-1 0-1,1 0 0,0 0 1,0-1-1,0 1 0,-1 0 1,1 0-1,0 0 1,-1-1-1,2 0 0,1-8-77,-3 6-134,0 18-399,0-15 605,0 1 0,0-1 1,0 0-1,0 1 0,0-1 0,0 1 1,0-1-1,0 1 0,0-1 0,0 1 1,0-1-1,0 1 0,0-1 1,0 0-1,1 1 0,-1-1 0,0 1 1,0-1-1,1 0 0,-1 1 0,0-1 1,0 1-1,1-1 0,-1 0 0,0 0 1,1 1-1,-1-1 0,1 1 1,6 6-115,-3 4 116,-3-7 20,0 0 0,0 0 0,1 0 0,0-1-1,3 7 1,-1-4 12,1 2 29,1 0-1,0-1 0,10 12 1,-14-17-30,1 0 1,-1 0-1,1 0 0,0 0 1,-1-1-1,1 1 0,0-1 1,0 1-1,0-1 0,0 0 1,0 0-1,0-1 0,1 1 1,-1-1-1,5 1 0,2-2 46,0 0-1,-1 0 0,12-4 0,-4 1 48,-12 3-94,0 0 1,0 0-1,-1-1 1,1 0 0,0 0-1,-1 0 1,1 0-1,6-5 1,2-1-15,25-11 0,-26 11 38,-1 0 0,1 0-1,10-11 1,-3-5 42,5 3-10,-17 9-57,-1 0 1,0 0-1,-1 0 0,0-1 0,-1 1 1,6-27-1,-8 14-7,-1 14 4,1-1 0,0 1-1,0 0 1,5-14 0,-4 18 111,0-1-1,-1 1 0,0 0 1,-1-1-1,1 1 0,-1-1 1,-1-9-1,-1 2 322,1 15-440,0 0 0,0 0 0,0-1 0,-1 1 0,1 0-1,0 0 1,0 0 0,0 0 0,0-1 0,0 1 0,0 0 0,0 0 0,0 0 0,-1 0 0,1-1 0,0 1 0,0 0 0,0 0 0,0 0 0,-1 0 0,1 0 0,0 0 0,0-1-1,0 1 1,-1 0 0,1 0 0,0 0 0,0 0 0,-1 0 0,0 1 0,1-1 0,-1 1-1,0 0 1,0-1 0,1 1-1,-1 0 1,0 0 0,1 0-1,-1 0 1,1 0 0,-1-1 0,1 1-1,-1 0 1,1 0 0,0 0-1,-1 0 1,1 0 0,0 0 0,0 2-1,-32 83 284,23-65-233,6-13-20,1 0 1,-1 0-1,1 0 0,1 0 1,-1 1-1,2-1 0,-1 1 1,1 8-1,0-10-32,0 0 1,1 0-1,0 0 0,0 0 1,0 0-1,1-1 0,0 1 1,1 0-1,-1-1 0,1 0 1,0 1-1,1-1 0,0 0 1,0-1-1,0 1 0,0-1 1,1 1-1,0-1 0,0-1 1,0 1-1,1-1 0,0 0 1,6 4-1,19 9-650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3488,'-1'-10'979,"-2"12"-411,2-1-499,1 0 0,-1-1 0,1 1 0,-1 0 0,1-1-1,-1 1 1,0-1 0,1 1 0,-1-1 0,0 1 0,0-1 0,1 1 0,-2-1 0,2 15 821,0-11-844,0 0 0,0 0 0,0 0 0,0 0 0,1 1 0,-1-1 0,1 0 0,1 0 0,-1 0 0,0 0 0,1 0 0,2 4 0,13 32 130,-9-24-70,-7-14-83,-1-1 0,1 1 0,0 0 0,0 0 0,0 0 0,0-1 0,0 1 0,1-1 0,-1 1-1,0-1 1,1 1 0,-1-1 0,1 0 0,-1 1 0,1-1 0,1 1 0,0-1 3,0-1 0,-1 1-1,1-1 1,-1 1 0,1-1 0,0 0 0,-1 0 0,1 0 0,0 0 0,-1 0 0,1-1 0,0 1-1,3-2 1,20-12 182,-21 4-122,1 6 4,-6 4-87,1-1 0,-1 1 0,0 0 0,1 0 0,-1 0 0,0-1 0,1 1 0,-1 0-1,0 0 1,1-1 0,-1 1 0,0 0 0,0 0 0,0-1 0,1 1 0,-1 0 0,0-1 0,0 1 0,0 0 0,0-1 0,1 1 0,-1-1 0,0 1 0,0 0-1,0-1 1,0 1 0,0 0 0,0-1 0,0 1 0,0-1 0,0 1-4,0 0 0,0 0 0,0 0 0,0-1-1,0 1 1,0 0 0,0 0 0,0 0 0,0 0 0,0 0 0,0 0 0,0 0-1,0 0 1,0 0 0,0 0 0,0 0 0,0-1 0,0 1 0,0 0 0,0 0-1,0 0 1,0 0 0,0 0 0,0 0 0,0 0 0,0 0 0,0 0 0,0 0-1,0 0 1,0 0 0,0 0 0,0 0 0,0 0 0,0-1 0,0 1 0,0 0 0,1 0-1,-1 0 1,0 0 0,0 0 0,0 0 0,0 0 0,0 0 0,0 0 0,0 0-1,0 0 1,0 0 0,0 0 0,0 0 0,1 0 0,-1 0 0,0 0 0,0 0-1,0 0 1,0 0 0,0 0 0,1 0-7,-1 0 1,1 0-1,-1 0 1,1 0-1,-1 0 0,1 0 1,-1-1-1,1 1 0,-1 0 1,1 0-1,-1-1 1,1 1-1,-1 0 0,1-1 1,-1 1-1,0 0 1,1-1-1,-1 1 0,1-1 1,-1 1-1,0 0 0,0-1 1,1 1-1,-1-2 1,1 1-74,-1 5 64,0 4 86,1-5-5,-1 1-1,1-1 1,0 0-1,0 0 0,1 1 1,-1-1-1,4 5 0,0 1 209,-5-8-255,1 0 0,0 0 0,-1 0 0,1 0 0,0 0 0,0 0-1,-1-1 1,1 1 0,0 0 0,0-1 0,0 1 0,0 0 0,0-1 0,0 1 0,0-1 0,0 0 0,1 1 0,-1-1 0,2 0-1,22 2 203,-18-2-184,-2-1 15,1 0 0,-1-1 0,1 1 1,-1-1-1,0 0 0,0 0 0,0 0 0,0-1 0,0 0 1,0 0-1,-1 0 0,6-5 0,5-2 66,-13 9-93,0-1 0,0 1 0,0-1 0,0 1 1,0-1-1,0 1 0,0-1 0,-1 0 0,1 0 0,-1 0 0,1 0 0,-1 0 0,0 0 1,0 0-1,0-1 0,0 1 0,0 0 0,0-1 0,0 1 0,-1-1 0,1 1 0,-1-1 1,0 1-1,0 0 0,0-1 0,-1-4 0,2-2-9,0 5-10,-1-1-1,0 1 0,0 0 0,0-1 0,0 1 0,-1 0 0,1-1 1,-3-5-1,1 5-29,0 2-45,0 0 0,1 0 0,-1-1 1,1 1-1,-1-5 0,2 7 63,0 1 0,0-1-1,0 1 1,0-1 0,0 1 0,0-1-1,0 1 1,0-1 0,0 1-1,0-1 1,0 1 0,0-1-1,0 1 1,1-1 0,-1 1 0,0-1-1,0 1 1,0 0 0,1-1-1,-1 1 1,0-1 0,1 1-1,-1 0 1,1-1 0,-1 1 0,0 0-1,1-1 1,-1 1 0,1 0-1,-1-1 1,1 1 0,-1 0 0,0 0-1,1 0 1,-1 0 0,1 0-1,-1-1 1,1 1 0,0 0-1,-1 0 1,1 0 0,-1 0 0,1 0-1,-1 0 1,1 1 0,21-2-130,-15 1 151,0-1-1,1 2 1,-1-1-1,14 3 1,91 21 360,-99-22-285,0-1 1,1 0-1,-1 0 0,17-3 0,1 1 21,-23 1-76,-1-1 1,1 0-1,0 0 1,9-3 0,-11 2 1,0 0 1,0 1 0,0 0 0,7 0-1,-11 1-16,-1 0 0,1 0-1,-1 0 1,1 0 0,-1 0-1,0-1 1,1 1 0,-1 0-1,1-1 1,-1 1-1,0-1 1,1 0 0,-1 1-1,0-1 1,0 0 0,1 0-1,-1 0 1,0 0 0,1-1-1,-1 1-17,1-1-28,-4-1-21,-8-6-32,10 9 77,0-1 1,0 1-1,0 0 0,-1 0 1,1 0-1,0-1 0,0 1 1,-1 0-1,1 0 0,0 0 1,0 0-1,-1 0 0,1 0 1,0-1-1,0 1 0,-1 0 1,1 0-1,0 0 0,-1 0 1,1 0-1,0 0 0,0 0 1,-1 0-1,1 0 0,-1 0 1,-5 0-23,2-1-9,-1 1 0,1 0 0,-1 0 0,0 0 0,1 0 0,-1 1 0,1-1 0,-6 3 0,7-1-21,0 0 1,1 0-1,-1 0 1,0 0-1,1 1 1,0-1-1,-1 1 1,-2 5-1,0 4-153,0-9 107,4-3 100,1 0 0,0 0 0,-1 0-1,1 1 1,0-1 0,0 0 0,-1 0 0,1 0-1,0 0 1,-1 1 0,1-1 0,0 0 0,0 0-1,-1 0 1,1 1 0,0-1 0,0 0 0,-1 1-1,1-1 1,0 0 0,0 0 0,0 1 0,0-1-1,0 0 1,-1 1 0,1-1 0,0 0 0,0 1-1,0-1 1,0 0 0,0 1 0,0-1 0,0 1-1,0-1 1,0 0 0,0 1 0,0-1 0,1 0-1,-1 1 1,0-1 0,0 0 0,0 1 0,0-1-1,0 0 1,1 0 0,-1 1 0,0-1 0,1 1-1,13 25 589,12-12-486,-24-13-114,0 0-1,0-1 0,-1 1 1,1-1-1,0 1 0,0-1 1,0 0-1,0 0 1,0 0-1,0 0 0,0 0 1,0 0-1,0 0 0,0-1 1,0 1-1,0-1 0,0 1 1,0-1-1,0 0 0,-1 0 1,4-1-1,9-5-795,11 2 98,-20 4 614,-1 0 1,1 0 0,-1 0 0,1 0-1,-1-1 1,1 0 0,-1 0 0,0 0-1,0 0 1,0-1 0,0 0 0,5-4-1,1-5 87,-10 10 11,1 0 0,-1 0 1,1 0-1,-1 0 0,0 0 1,0 0-1,0 0 0,0-4 1,0 2 28,0 2 893,0 16-315,0-12-583,-1 0 0,1 0 0,0 0 0,0 1-1,1-1 1,-1 0 0,0 0 0,1 0 0,-1 0 0,1 0 0,-1 0 0,1 0 0,0 0-1,0 0 1,0 0 0,0-1 0,0 1 0,1 0 0,-1-1 0,2 3 0,0-1 27,-1 0 0,0 0 0,0 1 0,0-1 0,0 1 0,0-1 0,1 5 0,-2-5 32,0-1 0,0 1 0,0 0-1,0-1 1,1 1 0,2 2-1,-1-2-12,0-1 0,0 0-1,0 0 1,1 0 0,-1-1-1,1 1 1,4 1 0,0-2-46,1 0 0,0 0 1,-1-1-1,11-1 0,-6 1 3,1 1 6,-13-1-29,0 0-1,0 1 1,-1-1-1,1 0 0,0 0 1,0 0-1,0 0 1,0-1-1,0 1 1,0 0-1,0 0 1,0 0-1,-1-1 1,1 1-1,0 0 1,1-1-1,28-26 36,-25 22-33,-5 5-6,1-1 0,0 1 0,-1-1 0,1 1 0,-1-1 0,1 0 0,-1 1 0,1-1 0,-1 1 0,0-1 0,1 0 0,-1 0 0,1 0 0,1-26-118,-2 27 92,1 0 1,-1-1 0,0 1-1,1 0 1,-1 0-1,0-1 1,1 1 0,-1 0-1,0 0 1,1 0 0,-1 0-1,1-1 1,-1 1 0,0 0-1,1 0 1,-1 0-1,1 0 1,-1 0 0,1 0-1,-1 0 1,0 0 0,1 0-1,-1 0 1,1 0 0,0 1-1,2-1-131,9 0 370,-7 2-17,-3 0-136,-1-1 1,1 0-1,0 1 0,0-1 1,0 0-1,0 0 0,0 0 1,0 0-1,0-1 0,1 1 1,-1-1-1,0 1 0,0-1 1,1 0-1,-1 1 0,0-1 1,0 0-1,1-1 0,-1 1 1,0 0-1,0-1 0,1 1 1,3-2-1,1-3 27,-6 4-75,0 0 0,0 1 0,1-1 0,-1 0 0,0 1 1,1-1-1,-1 1 0,0-1 0,1 1 0,-1-1 0,1 1 1,-1 0-1,3 0 0,-4-14 30,0-15-193,0 28 112,0 0-1,0 1 0,0-1 1,0 0-1,0 0 1,0 1-1,0-1 0,0 0 1,0 0-1,-1 1 1,1-1-1,0 0 0,0 0 1,-2 0-1,-6-1-465,7 2 526,-1 0-177,4 2 139,8 8 75,-8-8 64,10-2-11,-10 0 37,1 0-613,-3 0 464,1 0 0,-1 0 0,0 0 0,1 0 0,-1 0 0,0 0 0,1 0 0,-1 0 0,1 0 0,-1 0 0,0 0 0,1 0-1,-1 1 1,0-1 0,1 0 0,-1 0 0,0 0 0,1 1 0,-1-1 0,0 0 0,1 0 0,-1 1 0,0-1 0,0 0 0,1 0 0,-1 1 0,0-1 0,0 0 0,0 1 0,1 0 0,3 5 17,6-1-38,-7 1 8,1-2 38,10-2 128,-10-2-133,0 0 0,-1 1 0,1 0 1,0 0-1,-1 0 0,1 1 0,-1-1 0,6 3 0,-7-3-4,0 0 0,-1 0 0,1-1 0,0 1-1,0-1 1,0 0 0,0 0 0,0 1 0,0-1-1,0 0 1,0 0 0,-1-1 0,1 1 0,0 0-1,0-1 1,0 1 0,0-1 0,0 0 0,-1 1 0,1-1-1,3-2 1,-2 2 15,-1-1 1,0 1-1,1 0 0,-1 0 1,1 1-1,0-1 0,-1 0 0,5 1 1,-4 0 8,-1-1 0,1 1 0,-1 0 0,1-1 0,-1 1 0,0-1 0,1 1 0,-1-1 0,0 0 1,4-2-1,-4 2-25,0 0 1,0 0 0,0 0-1,0 1 1,0-1 0,0 1-1,0-1 1,0 1 0,0-1-1,3 1 1,-5 0-12,1 0 0,-1 0 0,0 0 1,0-1-1,0 1 0,0 0 0,1 0 0,-1 0 0,0-1 1,0 1-1,0 0 0,0 0 0,0-1 0,1 1 0,-1 0 1,0 0-1,0-1 0,0 1 0,0 0 0,0 0 0,0-1 1,0 1-1,0 0 0,0 0 0,0-1 0,0 1 0,-1-6 44,1 4 0,-16 2-197,2 0 83,9-1 27,0 1-1,0 0 1,0 0-1,0 0 1,0 1-1,0 0 1,0 0-1,1 0 1,-1 0-1,0 1 0,1 0 1,-1 0-1,-4 2 1,-43 25-308,50-28 345,1 0 0,0 0-1,0 0 1,-1 0-1,1 0 1,0 1 0,0-1-1,0 0 1,0 1 0,0-1-1,1 1 1,-1-1 0,0 1-1,1-1 1,-1 1 0,1 0-1,-1-1 1,1 1-1,0 0 1,0-1 0,0 1-1,0 0 1,0-1 0,0 3-1,0-2 9,0 0 3,0 0 0,1 0 1,-1 0-1,1 0 0,-1 0 1,1 0-1,-1 0 0,1 0 0,0 0 1,0 0-1,0 0 0,0-1 1,0 1-1,1 0 0,-1-1 0,0 1 1,1-1-1,-1 1 0,1-1 1,-1 0-1,1 0 0,3 2 0,3 1 53,-1 0 0,1-1 0,0 0 0,9 2 0,11 0 90,0-1 0,0-1 0,0-1 0,33-2 0,-39 0-208,49-2-483,-52-1 328,22-6 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4896,'-15'-14'3669,"20"14"-3429,3-1-134,0 1 0,-1-2 0,9-1 0,-4 0 13,-1 1 1,1 0-1,16 1 0,208 1 105,-101-8 101,-1 1 22,-35 7 192,-98 0-558,0 0-1,-1 0 1,1 0-1,-1 0 1,1 0-1,-1 0 1,1 0-1,-1 0 1,1 0 0,-1 0-1,1 0 1,0 0-1,-1 0 1,1 0-1,-1 1 1,1-1 0,-1 0-1,1 0 1,-1 1-1,1-1 1,-1 0-1,1 0 1,-1 1 0,0-1-1,1 1 1,-1-1-1,1 0 1,-1 1-1,0-1 1,0 1-1,1-1 1,-1 1 0,0 0-66,0-1 0,0 1 1,-1-1-1,1 1 1,0-1-1,-1 0 0,1 1 1,0-1-1,-1 1 1,1-1-1,0 0 0,-1 1 1,1-1-1,-1 0 1,1 0-1,0 1 0,-1-1 1,1 0-1,-1 0 1,1 0-1,-1 1 0,1-1 1,-1 0-1,1 0 1,-1 0-1,1 0 0,-1 0 1,1 0-1,-1 0 1,0 0-1,-13 0-1456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3328,'-14'-14'1488,"26"16"-384,-8 8-454,23 6 1025,-25-14-1592,0 0 0,0 0 1,0-1-1,0 1 0,0-1 0,0 0 0,1 0 1,-1 0-1,1 0 0,-1 0 0,4 0 0,-2 0 6,0 1 0,0-1 0,-1 1-1,1-1 1,6 5 0,4 3 94,-1 1 0,12 11 0,-23-19-145,-1-1 0,1 1-1,-1-1 1,1 1 0,-1 0 0,0-1-1,0 1 1,0 0 0,0 0 0,0 0-1,-1-1 1,1 1 0,0 0 0,-1 0-1,1 0 1,-1 0 0,0 0 0,0 1-1,0-1 1,0 2 0,0-2 1,0 0-3,0 0 1,0 0-1,0 0 0,-1-1 0,1 1 1,0 0-1,-1 0 0,0 0 0,1-1 1,-1 1-1,0 0 0,0-1 0,0 1 1,0-1-1,0 1 0,0-1 0,0 1 1,-1-1-1,1 0 0,-2 2 1,-6 6 172,-5 10 209,-30 30 1,38-43-508,0-1 1,0 0 0,-1 0 0,0 0-1,0-1 1,0 0 0,-1-1 0,-9 4-1,1-4-2657,2-3 746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2 485 2976,'-1'1'41,"1"-1"1,0 1-1,0-1 0,0 1 1,0 0-1,0-1 0,0 1 1,0-1-1,0 1 0,0-1 1,0 1-1,0-1 0,0 1 1,1-1-1,-1 1 0,0-1 1,0 1-1,0-1 0,1 1 1,-1-1-1,0 0 0,1 1 1,-1-1-1,0 1 0,1-1 1,-1 0-1,0 1 0,1-1 1,-1 0-1,1 1 0,-1-1 1,1 0-1,-1 0 0,1 0 1,-1 1-1,1-1 1,-1 0-1,1 0 0,-1 0 1,1 0-1,2 0 77,0-1-1,-1 1 1,1-1 0,-1 0-1,1 0 1,4-3 0,5-1 408,5 1 37,-14 3-461,1 0 0,0 0 1,-1 0-1,1 0 0,-1 0 0,1-1 0,-1 1 1,6-5-1,22-18 799,6 5-482,10-7-662,49-47 206,-81 60 90,-6 6 0,-1 0 0,0-1-1,-1 0 1,0-1 0,-1 0 0,1 0 0,-1 0-1,-1-1 1,6-14 0,-8 18-26,0-1 0,-1 0-1,0 0 1,0 0 0,-1 0 0,2-15-1,-3-46 90,-2 28 24,2 0 116,0 37-454,-2 8 33,-15 27-23,5-11 254,2 1-1,0 0 1,-10 33 0,2 6 156,-2 7-98,17-51-94,2 1 0,0 35 0,1-27 35,0-21-27,0 0-1,1 0 1,-1 1-1,1-1 1,0 0 0,0 0-1,1 0 1,0 0-1,-1-1 1,2 1 0,-1 0-1,0-1 1,1 1-1,0-1 1,5 6 0,5 9 283,-12-17-289,1 0 0,-1 0 0,1 0 0,-1 0 0,1 0 0,0-1 0,-1 1 0,1-1 0,0 1 0,0-1 0,0 0 0,0 1 0,4 0 0,-2-1 5,0 0 1,0-1 0,-1 1 0,1-1 0,0 0 0,0 0 0,0 0 0,0-1-1,7-1 1,1-2-16,1 0 0,-1-1 0,0 0-1,0-1 1,0-1 0,-1 0 0,0 0 0,0-1-1,-1 0 1,0-1 0,16-19 0,-8 7-4,35-46 6,-22 20-162,-5 21 42,-7-8 85,-5 22 10,-13 12-23,-1-1 0,1 1 0,0-1 0,0 0 0,0 1 0,-1-1 0,1 0 0,0 1 0,0-1 1,-1 0-1,1 0 0,-1 0 0,1 0 0,-1 1 0,1-1 0,-1 0 0,0 0 0,1 0 0,-1 0 0,0 0 0,1-2 0,-1 4 16,0-1 0,0 0 0,-1 0 0,1 0 0,0 0 0,0 0 0,0 0 0,0 0 0,0 0 0,0 0 0,0 0 0,0 0 0,0 0 0,0 0 0,0 0 0,0 0 0,0 0 0,0 0 0,0 0 0,0 0 0,0 0 0,-1 0 0,1 0 0,0 0 0,0 0 0,0 0 0,0 0 0,0 0 0,0 0 0,0 0 0,0 0 0,0 0 0,0 0 0,0 0 0,0 0 0,0 0 0,0 0 0,0 0 0,0 0 0,-1 0 0,1 0 0,0 0 0,0 0 0,0 0 0,0-1 0,-9 13 11,-1 0-1,2 1 1,0 0 0,0 0-1,1 1 1,1 0 0,-7 22-1,6-15 150,-12 41 176,19-59-300,-1 1-1,1 0 1,0-1-1,0 1 1,0 0-1,1-1 1,-1 1-1,1 0 1,0-1-1,0 1 1,0-1 0,2 5-1,-2-6-1,1 1 1,-1-1-1,0 1 0,1-1 1,0 0-1,-1 0 0,1 0 1,0 0-1,0 0 0,0 0 1,1 0-1,-1-1 0,0 1 1,0-1-1,1 1 0,3 0 1,0 0 27,-1-1 0,1 0 1,0-1-1,0 1 0,0-1 1,0-1-1,0 1 0,-1-1 1,1 0-1,0 0 0,0 0 1,-1-1-1,1 0 0,-1 0 1,6-4-1,-7 5-45,-1-1 0,-1 0 0,1 0 0,0 0 1,0 0-1,-1-1 0,1 1 0,-1-1 0,0 0 0,0 1 0,0-1 0,0 0 1,0 0-1,-1 0 0,2-5 0,1 0 0,-2 5-2,0-1 0,0 0 1,0 0-1,-1 0 1,0 0-1,0 0 0,0 0 1,0 0-1,0-8 1,-2 6-2,0 0 0,-1 0 1,1 0-1,-1-1 0,-5-7 1,7 13-7,-6-15-16,4 8 2,-1 1 0,0 0-1,0 0 1,-1 0 0,-6-10-1,6 11-60,-1 1 0,0-1 0,-1 1-1,1-1 1,-1 1 0,0 1 0,-1-1 0,1 1-1,-10-4 1,1 3-271,12 1 150,5 3 46,8 4-24,-4-1 144,20 0 4,2-2 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102 142 2912,'-10'-1'827,"12"-3"-412,-1 4-316,0-1 0,-1 1 0,1-1 0,0 1 0,-1-1 0,1 0 0,-1 1 1,1-1-1,-1 0 0,1 1 0,-1-1 0,0 0 0,1-1 715,-1 3-774,0-1 0,1 1-1,-1-1 1,0 1 0,0-1 0,0 0 0,0 1 0,0-1-1,0 1 1,0-1 0,0 1 0,0-1 0,0 0 0,-1 1 0,1-1-1,0 1 1,0-1 0,0 1 0,0-1 0,-1 0 0,1 1-1,0-1 1,0 0 0,-1 1 0,1-1 0,0 0 0,-1 1 0,1-1-1,0 0 1,-1 1 0,1-1 0,-1 0 0,1 0 0,0 0-1,-1 1 1,1-1 0,-1 0 0,1 0 0,-1 0 0,1 0 0,0 0-1,-1 0 1,1 0 0,-1 0 0,1 0 0,-1 0 0,1 0-1,-1 0 1,-1 0 27,1 0 1,-1 0-1,1 0 0,-1 0 0,1 1 0,-1-1 0,1 0 0,0 1 1,-2 0-1,-2 2 20,0 0 1,1 0 0,0 1 0,0-1-1,0 1 1,0 0 0,1 0-1,-1 1 1,-3 5 0,3-3-87,0 0 1,0 0-1,0 0 0,1 1 1,-3 11-1,5-16 11,0 1 1,0-1-1,0 1 1,1-1-1,-1 1 1,1 0-1,0-1 1,1 1-1,-1 0 0,0-1 1,1 1-1,0-1 1,0 1-1,2 5 1,-3-9-13,2 4 27,1-1 0,-1 1 0,1-1 0,0 0 0,-1 0 1,2 0-1,-1 0 0,0-1 0,0 1 0,1-1 0,4 3 0,11 0 67,24 3 1,-36-7-71,8 1 27,-1-1 0,1-1 0,-1 0 0,1-1-1,-1 0 1,21-6 0,-14 4 4,-5 0-22,-3 2-18,-1-2 0,1 1 0,-1-2 0,1 0 0,22-10 0,-23 8 30,-4 2-13,0 1 1,12-10-1,-18 12-36,0-1 0,-1 1 0,1-1 0,0 0 0,-1 0 0,1 0 0,-1 0 0,1 0-1,-1 0 1,0 0 0,0 0 0,0 0 0,1-5 0,0 0 37,-1-1 1,-1 1-1,1 0 0,-2-14 0,1-1 174,0 21-208,0 0-1,0 0 1,0 0 0,0 0-1,0 0 1,-1 0-1,1 0 1,0 0 0,0 0-1,-1 0 1,1 0-1,0 0 1,-1 0-1,1 0 1,-1 0 0,0 0-1,1 1 1,-1-1-1,0 0 1,1 0-1,-1 1 1,0-1 0,0 0-1,0 1 1,1-1-1,-1 0 1,0 1-1,0-1 1,0 1 0,0 0-1,0-1 1,-2 1-1,-6-4 23,4 1-11,3 2-8,0 0-1,1 0 1,-1 0-1,0 0 1,0 0-1,0 1 1,0-1-1,0 1 1,0-1-1,0 1 1,0 0-1,0 0 1,0 0-1,0 0 1,0 0-1,0 0 0,-3 1 1,-23 9 3,19-9-20,-8 5-34,-2 15 23,11-14 41,6-5-15,-1 0 0,1 0 1,0 0-1,0 0 0,0 0 1,0 1-1,1-1 0,-1 1 1,1-1-1,-1 1 0,1 0 1,0-1-1,0 1 0,0 0 0,0 0 1,0 0-1,1 0 0,-1 0 1,1 4-1,1-2 32,0 1 1,0-1-1,1 1 0,-1-1 1,1 0-1,1 1 0,-1-1 1,1-1-1,0 1 1,0 0-1,0 0 0,1-1 1,-1 0-1,5 4 0,-6-7-14,0 0 0,0 0 0,0 0-1,0-1 1,0 1 0,0-1 0,3 1 0,5 1 31,28 5-59,-17-11-281,-9 1 102,1 1 42,12-4-90,6-13-163,-5 10 202,-23 7 202,-1 0 0,0 0 0,0 0 0,0 0-1,0 0 1,0 0 0,-1 0 0,1-1 0,-1 1 0,1-1-1,-1 1 1,0-1 0,1-3 0,0 0-8,-1 0 1,0 0-1,0 0 1,0 0-1,-1-8 0,0 14-8,0 0-1,0 0 0,-1-1 1,1 1-1,0 0 1,-1 0-1,1-1 0,0 1 1,-1 0-1,1 0 0,0 0 1,-1 0-1,1 0 0,0 0 1,-1-1-1,1 1 1,0 0-1,-1 0 0,1 0 1,0 0-1,-1 0 0,1 0 1,-1 0-1,1 0 0,0 1 1,-1-1-1,1 0 0,0 0 1,-1 0-1,1 0 1,0 0-1,-1 1 0,1-1 1,0 0-1,-1 0 0,1 0 1,0 1-1,0-1 0,-1 0 1,1 1-1,0-1 1,0 0-1,0 0 0,-1 1 1,1 0-1,-1 16-219,0-4 195,2 24 0,-1-34 68,0 0-1,1 0 0,-1 0 0,1 0 0,0 0 1,0 0-1,0 0 0,0 0 0,1 0 1,-1 0-1,1 0 0,0-1 0,3 5 0,2 0 27,21 20 182,-26-25-221,0 0-1,0-1 1,0 1-1,0-1 1,1 0-1,-1 0 0,0 0 1,1 0-1,-1 0 1,0 0-1,1-1 1,4 1-1,24-8 234,-3 3-126,-18 3-95,0-1 1,0 0-1,-1 0 1,1-1-1,-1 0 1,0 0 0,0-1-1,13-7 1,20-23 97,-1 11-75,-31 13-69,-1 1-1,0-1 1,0-1 0,9-15-1,3-4 195,-15 23-137,-3 4-27,-1 0 0,0-1 1,1 1-1,2-7 0,1-16 14,-5 13-24,6-9-18,-6 19 17,0 0 1,0 0-1,0 0 0,0 0 0,0 0 0,-1 0 1,0-1-1,1 1 0,-1 0 0,0 0 0,-1-1 1,1 1-1,-1 0 0,1 0 0,-2-4 0,0 3 51,1-1 1,-2 1-1,1 0 0,-3-5 0,4 8-48,1 0-1,0 0 1,-1 1-1,1-1 1,-1 0-1,0 0 1,1 1-1,-1-1 1,0 0-1,1 1 1,-1-1-1,0 1 1,0-1-1,0 1 1,1-1 0,-1 1-1,0-1 1,0 1-1,0 0 1,0 0-1,0-1 1,0 1-1,0 0 1,0 0-1,0 0 1,0 0-1,1 0 1,-1 0-1,0 0 1,0 0 0,0 1-1,-1-1 1,-10 7-6,-19 15 0,26-18 21,1 1 0,-1-1 1,1 1-1,0 0 0,1 0 1,0 1-1,-1-1 0,1 1 1,1-1-1,-4 11 0,3-9 30,0 0 0,1-1 0,0 1 0,0 0-1,1 0 1,0 1 0,0-1 0,0 0 0,1 0 0,0 0 0,0 0-1,1 1 1,0-1 0,3 11 0,-1-11 67,1 0 0,-1 0 0,5 6 0,-4-7-30,-2-2-152,-1-1 0,1-1 0,1 1 1,-1 0-1,0 0 0,1-1 0,-1 1 0,1-1 1,0 0-1,0 0 0,0 0 0,0 0 0,0 0 0,0-1 1,1 1-1,-1-1 0,0 0 0,1 0 0,4 1 0,3 1-248,34 11-872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2080,'-1'-7'230,"1"4"131,0-1 0,0 1 1,0-1-1,0 1 0,0 0 0,1-1 1,1-5-1,7 4 540,6-19 262,-15 24-1139,1 0 0,-1-1 0,0 1 0,1 0-1,-1-1 1,1 1 0,-1 0 0,1 0 0,-1 0 0,1-1 0,-1 1 0,1 0 0,0 0 0,-1 0 0,1 0 0,-1 0 0,1 0 0,-1 0-1,1 0 1,-1 0 0,1 0 0,0 0 0,-1 0 0,1 0 0,0 1 0,-1-1 20,2 0 159,1 2 74,-2 0-250,0 0 0,1-1 0,-1 1 0,0 0-1,0 0 1,0-1 0,-1 1 0,1 0 0,0 0 0,-1 0-1,1 0 1,-1 0 0,1 3 0,-1 33 232,0-17-200,1 32 92,0-8 69,-6 55 1,3-77-157,-8 89 293,10-97-298,-1-1 0,-1 0 0,-4 18 0,3-19-23,-1 16 87,-6-10 154,5 5-90,-2-10-731,7-14 470,1 0 1,-1 1 0,0-1 0,0 0-1,1 0 1,-1 0 0,0 0-1,0 0 1,1 1 0,-1-1-1,0 0 1,0 0 0,1 0 0,-1 0-1,0 0 1,1 0 0,-1 0-1,0 0 1,0 0 0,1 0 0,-1 0-1,0 0 1,1 0 0,-1 0-1,0 0 1,0 0 0,1-1-1,-1 1 1,0 0 0,0 0 0,1 0-1,-1 0 1,0 0 0,1-1-1,13-11-1808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4160,'-14'-13'1333,"14"12"-1299,0 1-1,-1-1 1,1 1-1,-1-1 1,1 1-1,0-1 0,0 1 1,-1-1-1,1 0 1,0 1-1,0-1 1,0 1-1,0-1 1,-1 0-1,1 1 1,0-1-1,0 0 1,0 1-1,0-1 1,0 0-1,1 1 0,-1-1 1,0 1-1,0-1 1,1 0-1,-1 0 62,0-1 961,0-1-245,0-7 1242,0 21-1359,0-3-511,0 0 0,-3 16 0,-5 13 19,-14 51 295,11-55-318,-41 145 580,51-172-718,0 0 0,0 0 0,1 1 0,-1-1-1,1 0 1,1 1 0,1 7 0,-2-12-22,1 1 0,-1-1 0,1 0 1,0 0-1,0 0 0,0 0 0,0 0 0,0 0 1,0 0-1,0-1 0,1 1 0,-1 0 0,1-1 1,-1 1-1,1-1 0,0 1 0,-1-1 0,1 0 0,0 1 1,0-1-1,0 0 0,4 1 0,-4-1-38,1-1 1,-1 1-1,0-1 0,1 0 0,-1 0 0,0 0 1,1 0-1,-1 0 0,0 0 0,1 0 0,-1-1 0,0 0 1,1 1-1,-1-1 0,0 0 0,4-2 0,2-1-207,0-1 1,-1-1-1,8-6 0,-1 0-12,28-14-751,-33 21 887,0 0 0,-1-1 0,0 0 1,0 0-1,10-11 0,-4 5 74,0 0-1,18-10 1,-16 8 38,-13 12 166,-3 4 256,0 140 976,0-141-1397,-1 0-1,1 0 1,0 0-1,0 1 1,0-1-1,1 0 0,-1 0 1,0 0-1,0 0 1,0 0-1,1 0 1,-1 0-1,1 0 1,0 1-1,0-2-1,0 1 0,-1-1 0,1 0 0,0 1 1,0-1-1,0 0 0,0 0 0,0 1 0,1-1 0,-1 0 0,0 0 0,0 0 0,0 0 0,1-1 1,2 1-40,0 0 0,0-1 0,0 1 0,0-1 0,0-1 0,0 1 1,0 0-1,0-1 0,6-3 0,-3 1-90,0 1 0,0-2 1,7-4-1,-2 0-36,7-2-78,-3-11 63,-5 14 94,-11 8 69,1 0 1,-1-1-1,0 1 0,1 0 1,-1 0-1,0 0 0,1-1 1,-1 1-1,0 0 0,0-1 1,1 1-1,-1 0 0,0-1 1,0 1-1,1 0 0,-1-1 1,0 1-1,0 0 0,0-1 1,0 1-1,1-1 0,-1 1 1,0 0-1,0-1 0,0 1 1,0-1-1,0 1 0,0-1 1,0 1-1,0-1 0,0 5-22,0-1 29,0-1-1,0 0 0,0 0 0,0 0 0,0 0 1,0 1-1,-1-1 0,1 0 0,-1 0 0,0 0 1,1 0-1,-3 3 0,-3 7 98,-10 20 203,5 20 69,-13 14 149,-28 122 358,50-182-821,-1 0-1,0 0 1,0 0 0,0 0 0,0-1 0,-1 0 0,0 1 0,-5 4 0,-4 5 95,0 5 178,11-16-248,-1 0-1,1 0 1,-1 0 0,0 0 0,0 0 0,-1-1 0,1 1 0,-1-1 0,1 0 0,-5 3 0,7-6-70,0 0 0,0 1-1,0-1 1,0 0 0,0 0 0,0 0 0,0 0 0,0 0 0,0 0 0,0 0-1,0 0 1,0 0 0,0 0 0,0 0 0,0-1 0,0 1 0,0 0 0,0-1-1,0 1 1,0-1 0,0 1 0,1-1 0,-1 0 0,0 1 0,0-1-1,0 0 1,-6-4 40,-17-5 23,1 1-64,18 5-13,0 1 1,0-1 0,0-1-1,1 1 1,-1-1 0,1 1-1,0-1 1,-4-7-1,7 10-10,0 1-1,0 0 0,1-1 0,-1 1 0,0-1 1,1 1-1,-1-1 0,1 1 0,0-1 0,0 1 1,-1-1-1,1 0 0,0 1 0,0-1 0,0 1 1,1-1-1,-1 1 0,0-1 0,1 1 0,-1-1 1,1 1-1,-1-1 0,1 1 0,0-1 0,-1 1 1,1 0-1,0-1 0,0 1 0,0 0 0,0 0 1,0 0-1,0-1 0,0 1 0,1 1 0,-1-1 1,3-2-1,15-7-622,0 0 0,33-11-1,-33 13-577,16-8-442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2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3072,'11'-12'976,"-10"12"-954,-1 0 0,0-1 0,1 1 0,-1 0 0,0 0 0,1 0 0,-1-1 0,1 1 0,-1 0 0,0 0 0,1 0 0,-1 0 0,1-1 0,-1 1 0,0 0 0,1 0 0,-1 0 0,1 0 0,-1 0 0,1 0 0,-1 0 0,0 0 0,1 1 0,-1-1 0,1 0 0,-1 0 0,0 0 0,1 0 0,-1 0 0,1 1 0,-1-1 0,0 0 0,1 0 0,-1 1 0,1-1 3,-1 1 74,1 1 0,-1-1 1,1 0-1,-1 0 1,0 0-1,1 1 0,-1-1 1,0 0-1,0 0 1,0 1-1,0-1 0,0 0 1,0 0-1,-1 2 1,1 8 291,1 77 1007,-4 133-428,-1-177-883,-4 81 157,-2 3 8,8-115-222,0 2-28,-15 100 263,16-111-418,0-1 0,0 0 0,0 1-1,0-1 1,-1 0 0,-3 6 0,-9 8-652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5216,'0'0'2368,"14"0"-2048,1 0 1152,-1 0-864,43 15 320,-14-15-544,42 0 64,-13 0-288,-15-15 224,14 15-256,-28 0 160,0 15-160,-15-15-1344,1 14 672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29 3072,'0'0'976,"0"-2"-587,0-5-84,0 6-89,1 0 0,-1 0 0,0 0 0,0 0 0,0 0 0,0 0 0,0 0-1,-1 1 1,1-1 0,0 0 0,0 0 0,-1-2 0,0 3-159,1-1-1,-1 1 0,0-1 1,1 1-1,-1-1 0,0 1 1,1-1-1,-1 1 0,0 0 1,0-1-1,0 1 0,1 0 1,-1 0-1,0-1 1,0 1-1,0 0 0,0 0 1,1 0-1,-1 0 0,0 0 1,-1 0-1,-93 0 925,92 0-958,0 1-1,0-1 1,0 0-1,0 1 0,0 0 1,0-1-1,-4 3 1,-13 3 75,7-3-58,10-3-22,0 0 0,0 1 0,1-1 0,-1 1 1,0 0-1,0 0 0,0 0 0,1 0 0,-1 0 0,1 1 1,-1-1-1,1 1 0,-1-1 0,1 1 0,0 0 0,0 0 0,0 0 1,0 0-1,0 1 0,-1 2 0,-3 2 28,-11 22 250,16-27-285,0-1 0,1 1 0,-1-1 0,1 1 0,-1 0 0,1-1 0,0 1 0,0-1-1,0 1 1,0 0 0,0-1 0,0 1 0,0 0 0,0-1 0,1 1 0,-1 0 0,0-1-1,2 3 1,2 2 7,1 1 0,0-1 0,0 0-1,0 0 1,1-1 0,0 0 0,0 0 0,0 0-1,1 0 1,0-1 0,0 0 0,0-1-1,0 1 1,0-2 0,1 1 0,-1-1 0,14 3-1,6-3 178,1 0 0,-1-2-1,41-4 1,-62 2-152,1 1-1,-1-1 1,0 0 0,1-1-1,-1 0 1,8-4 0,-11 5 1,1-1-1,-1 1 1,1 0-1,-1-1 1,0 0 0,0 0-1,0 0 1,-1 0-1,1 0 1,2-5 0,-4 6-22,-1-1 1,1 1 0,-1-1-1,1 0 1,-1 1-1,0-1 1,1 1 0,-1-1-1,-1 0 1,1 1 0,0-1-1,-1 1 1,1-1 0,-1 0-1,0 1 1,-1-4 0,0 1-31,0 1 0,0-1 0,-1 1 1,1 0-1,-1 0 0,-5-6 0,8 9-44,-1 1 0,1 0 0,0-1 0,-1 1 1,1-1-1,0 1 0,0-1 0,-1 1 0,1-1 0,0 1 0,0-1 0,0 1 0,0-1 0,0 1 0,0-1 0,0 0 0,0 1 0,0-1 0,0 1 0,0-1 0,0 1 0,0-1 1,0 1-1,1-1 0,-1 1 0,0-1 0,0 1 0,0-1 0,1 1 0,-1-1 0,1 0-124,13-27-5158,-2 13 2812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 4736,'-12'-12'1530,"7"36"294,-5-17-1253,6 17 42,-2-7-178,0 0 0,-15 31 0,13-33-292,0 1 0,2 1 0,-8 26 1,4-4-59,-23 63 0,-36 81 481,56-152-490,8-16 72,-2 0 1,-13 24 0,10-22-6,9-15-198,1 0 1,-1 0-1,0 0 1,0-1-1,0 1 1,-1 0-1,1 0 1,0-1-1,-1 1 0,1-1 1,-3 3-1,3-4 13,1 0 0,0 0-1,0 0 1,0-1 0,0 1 0,0 0-1,-1 0 1,1 0 0,0 0-1,0 0 1,0-1 0,0 1-1,0 0 1,0 0 0,0 0 0,0-1-1,0 1 1,0 0 0,0 0-1,0 0 1,0 0 0,0-1 0,0 1-1,0 0 1,0 0 0,0 0-1,0-1 1,0 1 0,0 0-1,0 0 1,0 0 0,0 0 0,0-1-1,0 1 1,0 0 0,1 0-1,-1 0 1,0 0 0,0-1 0,0 1-1,0 0 1,1 0 0,-1 0-52,1-1 0,0 1 1,-1 0-1,1-1 0,0 1 0,0 0 1,-1 0-1,1 0 0,0-1 1,0 1-1,-1 0 0,1 0 0,1 1 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3712,'0'0'1696,"29"0"-1472,-15 0 1504,0 14-992,15-14 192,-1 14-544,1-14-32,-15 0-224,15 15-704,-15-15 320</inkml:trace>
  <inkml:trace contextRef="#ctx0" brushRef="#br0" timeOffset="1">1 201 5728,'14'14'2592,"14"-14"-2240,1 0 416,-15 0-480,29 0 192,0 14-320,-15-14-992,1 0 448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2976,'0'0'971,"0"-3"-603,0 2-292,0-1 1,1 1 0,-1-1 0,1 0 0,-1 1-1,1-1 1,0 1 0,-1-1 0,1 1 0,0 0-1,0-1 1,0 1 0,0 0 0,2-2 0,-3 2-30,1 1 0,-1-1 0,1 1 0,-1 0 0,0-1 0,1 1 0,-1 0 0,1 0 0,-1-1 0,1 1 0,-1 0 0,1 0 0,0 0 0,-1 0 0,1 0 0,-1-1 0,1 1 0,-1 0 0,1 0 0,0 1 1,5-2 147,18-16 301,-21 14-438,1 0 0,0 1 0,-1-1 0,1 1 0,1-1 0,7-2 0,-4 3 9,0 1 0,0 1 1,0-1-1,12 2 0,-3-1 82,-15 0-141,1 0-1,0 0 1,-1 0 0,1 1-1,-1-1 1,1 1 0,-1-1 0,1 1-1,-1 0 1,1 0 0,-1 0-1,0 0 1,0 0 0,1 0-1,-1 1 1,0-1 0,0 1-1,0 0 1,0-1 0,-1 1-1,1 0 1,0 0 0,-1 0-1,3 4 1,5 10 130,0 0-1,-1 0 1,-1 0-1,5 20 1,-10-31-53,0 0 1,1-1-1,-1 1 0,1-1 1,0 1-1,6 5 0,-9-9-67,1-1 0,-1 0 1,1 1-1,-1-1 0,1 0 0,-1 0 0,1 1 0,-1-1 0,1 0 0,-1 0 0,1 0 0,-1 0 0,1 0 0,-1 0 0,1 0 0,-1 0 0,1 0 0,-1 0 0,1 0 1,-1 0-1,1 0 0,-1 0 0,1 0 0,-1 0 0,1-1 0,-1 1 0,1 0 0,-1 0 0,1-1 0,0 1 0,0-1 36,3-1-22,-1-1 0,1-1 1,-1 1-1,1 0 0,-1-1 0,0 0 1,0 1-1,0-1 0,3-8 1,0 2-100,52-66-163,-42 52-2287,-13 21 2204,1 1 0,-1-1 0,1 1 1,0 0-1,4-3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3904,'0'-14'3360,"0"28"-1728,0 0-1184,0 15 0,-14-1-256,14 1 256,0 28-256,0-14 96,0 0-160,0-1-896,14-13 384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5728,'-12'-12'2570,"15"14"-2438,0 0 0,0-1 0,0 1-1,0-1 1,0 1 0,0-1 0,1 0-1,-1 0 1,1-1 0,-1 1 0,0-1-1,1 0 1,5 0 0,8 0 570,29-4-1,-27 1-461,7-1 19,43-1 0,42-2 24,4 0 90,-100 6-314,19 1 62,1 1-1,64 10 1,-79-10-194,-18-1-54,0 0 0,0 0 0,1 0 0,-1 0 0,0 1 0,0-1-1,0 0 1,0 1 0,4 1 0,2 3-314,-8-2-192,-12 1-952,5-2 687,5-1 735,0 0-1,1 0 1,-1 0 0,0 0 0,1 0 0,-1 0-1,1 0 1,0 0 0,-2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3072,'0'0'976,"0"5"-587,0 0-263,-1-1 0,0 0-1,0 1 1,-2 5 0,1-5 100,0 1 0,1-1 1,0 1-1,-1 11 0,1-8-51,1-1-1,-2 1 0,1 0 1,-1 0-1,-6 16 1,-4 20 186,7-5-110,0-18-22,3-12-107,0-1 1,-1 19 0,3-26-104,0-1 0,0 1-1,0-1 1,0 0 0,0 1 0,0-1-1,0 1 1,-1-1 0,1 0 0,0 1 0,-1-1-1,1 0 1,-1 1 0,0-1 0,1 0-1,-1 1 1,0-1 0,0 0 0,0 0-1,-1 2 1,0-2 46,0 2 660,4-6-304,2 0-397,-2 1-33,0 1-1,-1-1 1,1 0 0,0 0 0,-1 1 0,1-1-1,-1 0 1,1 0 0,-1-1 0,0 1 0,0 0 0,1-3-1,0-6-42,3-11-45,6 9 41,-1 2 27,9-27-35,-10 22 36,-1 1 0,2 0 1,0 0-1,22-24 0,9-1-532,-40 39 545,0 0 0,0 0 0,0 0 0,0 0 0,1 0 0,-1 0 0,0 0 0,1 0 0,-1 1 0,0-1 0,1 0 0,-1 1 0,1 0 0,2-1 0,-4 1 22,0 0 1,0 0-1,1 0 1,-1 0-1,0 0 1,1 0-1,-1 0 1,0 0-1,1 0 1,-1 0-1,0 0 1,1 0-1,-1 0 1,0 0-1,1 1 0,-1-1 1,0 0-1,1 0 1,-1 0-1,0 1 1,0-1-1,1 0 1,-1 0-1,0 0 1,0 1-1,0-1 1,1 0-1,-1 1 1,0-1-1,0 0 0,0 0 1,0 1-1,0-1 1,1 0-1,-1 1 1,0-1-1,0 1 1,-2 47 445,-7 48-1,3-50-360,2-20 37,-11 37-1,-4 17 106,12-34-122,4-19 9,-2-1-1,-8 30 1,12-55-115,0 1 0,1 0 0,0-1 0,-1 1-1,1-1 1,0 1 0,0 0 0,0-1 0,0 1 0,0 0-1,0-1 1,0 1 0,1 0 0,-1-1 0,1 1-1,-1 0 1,1-1 0,0 1 0,-1-1 0,1 1 0,2 1-1,1 5-5,0 2-43,-4-9 40,1 0 0,-1 0-1,1 0 1,-1 0 0,0 0 0,1 0 0,0 0-1,-1 0 1,1-1 0,-1 1 0,1 0-1,0 0 1,0 0 0,-1-1 0,1 1-1,0 0 1,2 0 0,13 8-30,-5-3-454,21 8-1,-8-10-3437,-22-3 3637,-1 0 0,1 0 0,0 0 0,-1 0 0,1 0 0,-1 0 0,1 0 0,-1 0 0,2 2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59 2912,'-12'-12'923,"12"12"-917,0 0 1,0 0-1,-1 0 1,1 0-1,0 0 1,0 0-1,0-1 1,0 1-1,0 0 1,0 0 0,0 0-1,0 0 1,0 0-1,0 0 1,-1 0-1,1 0 1,0 0-1,0 0 1,0-1 0,0 1-1,0 0 1,0 0-1,0 0 1,0 0-1,0 0 1,0 0-1,0 0 1,0 0-1,0-1 1,0 1 0,0 0-1,0 0 1,0 0-1,0 0 1,0 0-1,0 0 1,0 0-1,0-1 1,0 1 0,0 0-1,0 0 1,0 0-1,1 0 1,-1 0-1,0 0 1,0 0-1,0 0 1,0 0-1,0 0 1,0-1 0,0 1-1,0 0 1,0 0-1,0 0 1,1 0-1,-1 0 1,1-1 74,0 0 0,0-1 0,0 1 0,0 0 0,0-1 0,0 1 0,0 0 0,-1-1 0,1 1 1,0-1-1,-1 1 0,1-1 0,-1 0 0,1-2 0,-1 4-70,0 0 1,0 0-1,0 0 0,0 0 1,0 0-1,0 0 1,0 0-1,0 0 1,0 0-1,0-1 0,0 1 1,0 0-1,0 0 1,0 0-1,0 0 0,0 0 1,0 0-1,0 0 1,0 0-1,0 0 1,0 0-1,0 0 0,0 0 1,0-1-1,0 1 1,0 0-1,-1 0 0,1 0 1,0 0-1,0 0 1,0 0-1,0 0 1,0 0-1,0 0 0,0 0 1,0 0-1,0 0 1,0 0-1,0 0 0,0 0 1,0 0-1,0 0 1,-1 0-1,1 0 0,0 0 1,0 0-1,0 0 1,0 0-1,0 0 1,0 0-1,0 0 0,0 0 1,0 0-1,0 0 1,0 0-1,-1 0 0,1 0 16,0 0 0,-1 0 0,1 0-1,-1 0 1,1 0 0,0 0-1,-1 0 1,1 0 0,0 0-1,-1 0 1,1-1 0,0 1-1,-1 0 1,1 0 0,0 0 0,-1-1-1,1 1 1,0 0 0,-1 0-1,1 0 1,0-1 0,0 1-1,-1 0 1,1-1 0,0 1 0,-1-1 2,1 0 0,-1 1 0,1-1 0,-1 1 0,1-1 0,-1 1 0,0-1 0,1 1 0,-1-1 1,1 1-1,-1-1 0,0 1 0,0 0 0,-1-1 0,-12-1 98,0 1 0,0 0-1,-22 2 1,7 0-133,19-1 17,-16-1-71,-30 5 1,45-2 105,1 0-1,-1 1 1,1 0 0,0 0-1,-17 9 1,9-4 74,13-6-134,1-1-1,0 1 0,0 0 1,0 1-1,0-1 1,0 1-1,0-1 0,0 1 1,1 0-1,-1 0 1,1 1-1,-3 3 0,2-1 26,1 1-1,-1-1 1,2 1-1,-1-1 0,1 1 1,0 0-1,0 0 1,0 7-1,-1 9 71,1 26 0,0 7-6,-22 101 165,19-69-256,0-64 3,3-15 87,0-1 0,1 1 0,-1 10 0,2-17-50,0 0 0,0 0 0,0-1 0,0 1 0,-1 0 0,1 0 0,-1-1 0,1 1 0,-1 0 0,0-1 0,0 1 0,-1 2 0,1-3-6,0 0 1,0 1-1,1-1 0,-1 0 0,0 1 1,1-1-1,-1 1 0,1-1 0,0 0 0,-1 1 1,1-1-1,0 4 0,0-5-5,0 2 12,0-1 0,-1 1 0,1-1 0,0 1 0,0-1 0,1 1 1,-1-1-1,0 1 0,0-1 0,1 1 0,-1-1 0,1 1 0,-1-1 0,2 2 1,0-2-23,-1 0 1,1-1 0,0 1-1,0-1 1,0 1 0,0-1-1,0 0 1,0 1 0,0-1-1,-1 0 1,1 0 0,3-1-1,90 1 451,-86 0-396,0-1 1,-1 0 0,18-4 0,-4 0 10,21 3 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4064,'0'0'1307,"0"-3"-801,0 3-489,-1-1-1,1 1 1,0-1 0,0 0-1,0 1 1,1-1-1,-1 1 1,0-1 0,0 1-1,0-1 1,0 1 0,0-1-1,1 0 1,-1 1-1,0-1 1,1 1 0,-1-1-1,1 0 125,0 1 0,0-1 0,0 1 0,0 0 0,0-1 0,0 1 0,1 0 0,-1 0 0,0 0-1,0-1 1,0 1 0,0 0 0,2 1 0,-3-1-126,1 0-1,-1-1 1,1 1-1,-1 0 1,0 0-1,1 1 1,-1-1-1,1 0 1,-1 0-1,1 0 1,-1 0-1,0 0 1,1 0-1,-1 1 1,1-1-1,-1 0 1,0 0-1,1 0 1,-1 1-1,0-1 1,1 0-1,-1 1 1,0-1-1,1 0 1,-1 1-1,0-1 1,0 0-1,1 1 1,-1-1 0,0 1-1,5 6 155,9 1-15,-10-2-106,1-1-1,-1 0 0,-1 1 0,1-1 1,-1 1-1,4 8 0,-2 6 33,-4-14-66,0-1-1,1 1 1,0 0 0,0-1 0,1 1-1,3 5 1,5 8 9,-1 0 0,15 39 0,-20-43 23,-4-8-17,1-1-1,0 0 1,1 0 0,-1 1-1,1-1 1,0-1 0,1 1 0,7 9-1,16 7 244,-18-10-180,-9-11-72,1 0-1,-1 0 1,1 1 0,0-1 0,0 0 0,-1 0 0,1 0 0,0 0 0,0-1 0,0 1 0,0 0 0,0 0 0,0 0 0,0-1 0,1 1-1,-1-1 1,0 1 0,0-1 0,0 1 0,1-1 0,-1 1 0,0-1 0,1 0 0,-1 0 0,0 0 0,2 0 0,0 0 9,0 0 1,0 0-1,0 0 1,0-1-1,0 1 1,0-1 0,0 0-1,-1 0 1,1 0-1,0 0 1,0 0-1,-1-1 1,1 1-1,-1-1 1,1 0 0,-1 0-1,0 0 1,0 0-1,0 0 1,0 0-1,0 0 1,0-1-1,2-3 1,3-4 2,-3 5-18,0-1 0,-1 0 0,1 1-1,4-13 1,-2-12-8,4-2 4,-4 2 38,5 8-37,-8 8-49,-3 12 29,1-1 1,-1 1-1,1 0 0,0-1 1,0 1-1,0 0 0,0 0 0,0-1 1,0 1-1,0 0 0,1 0 0,-1 0 1,3-2-1,-2 2 3,0-1-1,1 0 1,-2 0-1,1 0 1,2-5 0,-3 6-5,0 0 0,0 0 0,0 0 0,0 1 0,0-1 0,0 0 0,0 0 0,1 1 0,-1-1 0,1 1 0,-1-1 0,4-1 0,27-13-299,-30 15 306,0 0 1,0 1-1,0-1 0,0 1 0,1-1 0,-1 1 0,0 0 0,0 0 0,0 0 0,2 0 0,7 1 69,295-1-428,-299 0 338,0 1-1,0-1 1,0 1 0,0 1-1,0 0 1,10 3-1,-11-3 23,-2 0 10,0-1 0,-1-1 1,1 1-1,-1 0 1,1-1-1,0 0 0,-1 0 1,1 0-1,5-1 1,1 0 168,-10-2-53,0-7-11,0 9-111,0 1 0,0 0 0,0 0 0,0 0 0,1 0 0,-1 0 0,0 0-1,0 0 1,0 0 0,0 0 0,0 0 0,0-1 0,0 1 0,0 0 0,0 0 0,0 0 0,-1 0 0,1 0 0,0 0 0,0 0 0,0 0 0,0 0 0,0 0-1,0-1 1,0 1 0,0 0 0,0 0 0,0 0 0,0 0 0,0 0 0,0 0 0,0 0 0,0 0 0,0 0 0,0 0 0,-1 0 0,1 0 0,0 0-1,0 0 1,0 0 0,0 0 0,0 0 0,0 0 0,0 0 0,0 0 0,0 0 0,0 0 0,-1 0 0,1 0 0,0 0 0,0 0 0,0 0 0,0 0 0,0 0-1,0 0 1,0 0 0,-1 0-1,-9 0-46,1 0 0,-15-3 0,8-3 9,12 5 41,1-1 0,0 1 0,-1 0-1,1 0 1,-1 1 0,1-1 0,-6 0 0,5 1 1,1 0 0,0 0-1,-1-1 1,1 1 0,-1-1-1,1 0 1,-6-2 0,-7-2 0,13 6-9,1-1 1,0 1-1,0-1 0,0 1 1,-1-1-1,1 1 1,-4 2-1,-11 4-143,9-4 123,4-3-3,0 1-1,0 1 0,0-1 1,0 1-1,0-1 0,0 1 0,0 0 1,1 1-1,-1-1 0,1 1 0,-1-1 1,-4 7-1,-23 37 92,30-43-48,1 0 1,-1 0-1,0 0 1,1 0-1,-1 0 0,1 1 1,0-1-1,0 0 1,0 0-1,1 4 0,0 2 12,-1 1 46,-1-6-113,1 0 1,0 0-1,0 0 0,1 0 1,-1 0-1,1 0 0,1 4 1,-2-7 10,1-1 1,-1 1 0,0-1 0,0 0 0,1 1-1,-1-1 1,0 1 0,1-1 0,-1 1-1,1-1 1,-1 0 0,1 1 0,-1-1 0,0 0-1,1 1 1,-1-1 0,1 0 0,-1 0 0,1 0-1,0 1 1,0-1 0,0 0-53,1 0 1,-1 0 0,1 0-1,-1-1 1,1 1 0,-1 0-1,1-1 1,-1 1 0,1-1-1,-1 1 1,3-2-1,4-3-247,-7 4 282,1 0 1,-1 0 0,1 0 0,-1 0-1,1 1 1,-1-1 0,1 0-1,0 1 1,-1-1 0,1 1 0,0 0-1,0-1 1,-1 1 0,4 0-1,-2 1 36,-1-1 0,0 0 0,1-1 1,-1 1-1,1 0 0,-1-1 0,1 1 0,-1-1 0,1 1 0,-1-1 0,0 0 0,0 0 0,1-1 0,-1 1 0,0 0 0,0-1 0,0 1 0,2-3 0,-2 2 9,0 1 0,0-1-1,0 1 1,0-1 0,0 1 0,0 0 0,1 0 0,-1 0 0,0 0 0,0 0 0,1 1-1,-1-1 1,3 0 0,9-2-25,-10 1 10,0 0 0,1 0 0,-1 0-1,5-5 1,-6 5 0,0 1 0,0-1 0,0 0 0,0 0 0,0 1 0,5-2 0,1 2 28,0 0 0,1 0 1,-1 0-1,15 2 0,-6 0 70,5-1 14,-9-1 86,0 1 0,20 3-1,-31-2-167,15 2 162,-1 0-1,1 1 0,0 1 0,22 10 0,-23-7-73,29 16 130,-27-10-30,-5-9-64,-9 6 21,3-6-68,-8-5-84,0 1 0,1-1 0,-1 0 0,0 0 0,1 0 0,-1 1 0,1-1 0,-1 0 0,0 1 0,1-1 0,-1 0 0,0 1 0,0-1 0,1 0 0,-1 1 0,0-1 1,0 0-1,0 1 0,1-1 0,-1 1 0,0-1 0,0 1 0,0-1 0,0 0 0,0 1 0,0-1 0,0 1 0,0-1 0,0 1 0,0 0 0,0-1-6,0 0-1,0 0 1,0 0 0,0 0-1,0 0 1,0 0 0,0 0-1,0 0 1,0 1 0,0-1 0,0 0-1,0 0 1,0 0 0,0 0-1,0 0 1,0 0 0,0 0-1,0 0 1,0 0 0,0 0-1,0 1 1,0-1 0,0 0-1,0 0 1,0 0 0,0 0-1,0 0 1,0 0 0,0 0 0,0 0-1,0 0 1,-1 0 0,1 0-1,0 0 1,0 0 0,0 0-1,0 1 1,0-1 0,0 0-1,0 0 1,0 0 0,0 0-1,0 0 1,0 0 0,-1 0 0,1 0-1,0 0 1,0 0 0,0 0-1,0 0 1,0 0 0,0 0-1,0 0 1,0 0 0,0 0-1,-1-1 1,-10 1-39,11 0 36,0 0 0,0 0 0,0 0 0,0 0 0,0 0 1,0 0-1,0 0 0,0 0 0,0 0 0,-1 0 0,1 0 1,0 0-1,0 0 0,0 0 0,0 0 0,0 0 0,0 0 1,0 0-1,0 0 0,0 0 0,0 0 0,-1 0 0,1 0 0,0 1 1,0-1-1,0 0 0,0 0 0,0 0 0,0 0 0,0 0 1,0 0-1,0 0 0,0 0 0,0 0 0,0 0 0,0 0 1,0 0-1,0 0 0,0 1 0,0-1 0,-1 0 0,1 0 0,0 0 1,0 0-1,0 0 0,0 0 0,0 0 0,0 0 0,0 0 1,0 1-1,0-1 0,0 0 0,1 0 0,-1 0 0,0 0 1,0 0-1,0 4 0,0-2 4,0 0 0,0-1 0,0 1 0,0 0 0,0 0 0,0 0 0,0 0 0,-1 0 0,1 0 0,-2 2 0,-9 2-46,6 5 11,4-11 40,1 1-1,-1-1 1,1 0-1,-1 1 1,0-1-1,1 0 1,-1 0-1,1 0 1,-1 1-1,1-1 1,-1 0-1,0 0 1,1 0-1,-1 0 1,1 0-1,-1 0 1,0 0 0,0 0-1,-1 0 127,2-3-48,-1-16 141,1 8-172,-1 0 0,1 0 0,1 0-1,3-16 1,9 16-50,-11 8-12,0 0-1,0 1 0,-1-1 1,1 0-1,-1 0 0,2-4 1,-1 2 0,-1 1 0,1 0 1,0 0-1,0 0 0,1 0 1,-1 0-1,4-3 1,2-1-1,-4 5-6,-1 0 0,0-1 0,0 1-1,0-1 1,3-4 0,-2 1-12,-3 4 8,0 0 1,0 0 0,1 0-1,-1 0 1,1 1-1,0-1 1,0 1-1,0-1 1,0 1 0,0 0-1,1 0 1,-1-1-1,1 2 1,3-3-1,7 1-68,-7 0 48,2-4 88,-3 10 11,-5-3-64,1 1 0,-1 0 0,1-1 0,0 1 0,-1-1 0,1 1 0,0-1-1,-1 1 1,1-1 0,0 0 0,0 1 0,0-1 0,-1 0 0,1 0 0,0 1 0,0-1-1,0 0 1,0 0 0,-1 0 0,3 0 0,-2 0 5,-1 0 0,1 0 0,0 1 0,0-1 0,0 0 0,0 0 0,-1 1 0,1-1 0,0 1 0,0-1 0,-1 1 0,1-1 0,0 1 0,-1-1 1,1 1-1,-1 0 0,1-1 0,0 1 0,-1 0 0,0-1 0,1 1 0,-1 0 0,1 0 0,-1 0 0,0-1 0,1 1 0,-1 0 0,0 0 0,0 0 0,0 0 0,0-1 0,0 1 0,0 1 0,1 8 32,-1-1-1,-1 14 1,0-4-29,1-12 14,0-5 14,0 1 0,-1-1 1,2 0-1,-1 0 0,0 1 1,0-1-1,1 0 0,-1 0 1,2 4-1,9 10 190,-8-8-161,1-1 159,13-6-982,-8-1 546,0 1-151,0-1 0,0 0 0,15-3 0,45-14-649,-43 9 838,48-20-1,-49 18 141,-6 3 12,-14 6 58,0-1 0,0 0 0,1 0 0,-1-1 0,-1 0 1,1 1-1,0-2 0,5-3 0,-9 5 8,0 1 0,1 0 0,-1-1 0,0 1 0,1 0 0,-1 0 0,1 0 0,0 0 0,-1 0 0,1 0 0,0 0 0,0 1 0,0-1 0,-1 1 0,1-1 0,3 1 0,-5 0-36,0 0 1,0 0-1,0 0 0,0 0 0,0 0 0,0 0 0,0 0 0,0 0 0,1 0 0,-1 0 0,0 0 0,0 0 0,0 0 1,0 0-1,0 0 0,0 0 0,0 0 0,0 0 0,0 0 0,0 0 0,1 0 0,-1 0 0,0 0 0,0-1 0,0 1 1,0 0-1,0 0 0,0 0 0,0 0 0,0 0 0,0 0 0,0 0 0,0 0 0,0 0 0,0 0 0,0 0 0,1 0 1,-1 0-1,0-1 0,0 1 0,0 0 0,0 0 0,0 0 0,0 0 0,0 0 0,0 0 0,0 0 0,0 0 0,0 0 0,0 0 1,0-1-1,0 1 0,0 0 0,0 0 0,0 0 0,-1 0 0,2-7 389,-4 14-123,-4-3-137,3 1-24,-2 10-48,-11 93-12,4-22-113,-6 10 57,10-63 42,-6 32 65,4 39 4,-33 134 12,37-189-56,-12 61 44,15-94 17,-1 0 0,0 0 0,-1 0 1,-14 23-1,10-20 46,0-1 238,-24 33-1,31-47-308,0 0-1,0-1 1,-1 1 0,1 0-1,-1-1 1,0 0-1,0 0 1,-1 0-1,1-1 1,-1 1-1,1-1 1,-10 3-1,12-4-55,0-1 0,0 0 0,0 1 0,0-1 0,0 0 0,0 0 0,0 0 0,0 0 0,0 0 0,1-1 0,-1 1 0,0 0 0,0-1 0,0 0 0,-3-1 0,0-1 92,0-1 0,0 1-1,1-1 1,-7-7-1,6 6-75,3 2-33,-1 1 1,0-1 0,1 0-1,0-1 1,0 1 0,0 0 0,0-1-1,-3-5 1,3-1 11,-1 0-1,-1-20 1,-1 1-23,2 11-30,1-1 1,0 1-1,1 0 1,3-25-1,1 22-223,1 1-1,1-1 1,13-32 0,-3 18-995,22-39 1,-19 45 312,1 1 0,30-34-1,-23 31 177,118-131-957,30-29 2298,-170 186-546,25-30 856,13-15 593,-26 35-856,-9 9-385,0-1-1,-1 0 0,1 0 0,-1 0 0,5-9 1,-3-12 702,3 17-400,-9 2-415,-2 8-138,0 1 0,0-1 0,0 0 0,0 0 0,0 1 0,0-1 0,1 0 0,-1 1 0,0-1 0,0 0-1,0 1 1,1-1 0,-1 1 0,0-1 0,1 0 0,-1 1 0,0-1 0,1 1 0,-1-1 0,1 1 0,-1-1 0,1 1 0,-1-1 0,1 1 0,-1-1-1,1 1 1,0 0 0,-1-1 0,1 1 0,0 0 0,-1 0 0,1 0 0,0-1 0,-1 1 0,1 0 0,0 0 0,-1 0 0,2 0 0,0 0-17,0 0 1,0 0-1,0-1 1,0 1-1,-1-1 1,1 1-1,0-1 1,0 0-1,-1 1 1,1-1-1,0 0 1,1-1-1,-1 1-251,-1 0-1,1 0 0,-1 0 1,1 0-1,0 0 0,0 1 0,-1-1 1,1 1-1,0-1 0,0 1 1,0 0-1,1 0 0,14 0-1812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5568,'-28'-14'3904,"56"14"-3648,15 0-160,14 14 416,14-14-288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30 3328,'-12'0'1061,"12"0"-1049,0 0 1,-1 0-1,1 0 0,0 1 0,0-1 0,0 0 1,-1 0-1,1 0 0,0 0 0,0 0 0,0 0 0,-1 0 1,1 0-1,0 0 0,0 0 0,0 1 0,0-1 1,-1 0-1,1 0 0,0 0 0,0 0 0,0 1 1,0-1-1,0 0 0,0 0 0,0 0 0,0 0 1,-1 1-1,1-1 0,0 0 0,0 0 0,0 0 0,0 1 1,0-1-1,-40 93 3497,24-57-2753,11-25-559,0 0-1,1 0 1,0 0-1,-3 14 1,6-19-131,0 1 1,0 0-1,1 0 1,-1 0-1,2-1 1,-1 1-1,2 11 1,-1-15-64,0-1 0,0 1 0,0 0 0,0-1 0,0 1 0,0-1 0,0 1 0,1-1 0,0 0 0,-1 1 1,1-1-1,0 0 0,0 0 0,0 0 0,0-1 0,0 1 0,1 0 0,-1-1 0,0 1 0,1-1 0,-1 0 0,5 2 0,-2-2 32,-1 0 0,0-1-1,1 1 1,-1-1 0,1 0-1,-1 0 1,1 0 0,-1-1 0,1 1-1,-1-1 1,0 0 0,7-3-1,-6 3-15,1-1 36,1 1 0,-1-2 0,0 1 0,0-1 0,-1 1 0,10-7 0,-12 7-26,0-1 0,-1 1 0,1 0 0,-1-1 0,0 1-1,0-1 1,0 0 0,0 1 0,0-1 0,0 0 0,-1 0 0,1-1 0,-1 1 0,0 0 0,1-5 0,1-12 39,-2 1 0,-2-34 0,1 21 21,-1 25-83,1 0 0,-1-1 0,-1 1 0,0 0-1,0 0 1,0 1 0,0-1 0,-1 0 0,0 1 0,-1-1 0,-4-6 0,-7-15-264,13 27 241,1-1-1,-1 0 0,1 1 0,-1-1 0,0 1 1,1 0-1,-1-1 0,0 1 0,0 0 1,0 0-1,-3-1 0,-9-7-217,13 9 233,1-1 0,-1 1 0,1 0 0,-1-1 0,0 1 0,1 0 0,-1 0-1,1-1 1,-1 1 0,1 0 0,-1 0 0,0 0 0,1 0 0,-1 0 0,1 0 0,-1 0 0,0 0-1,1 0 1,-1 0 0,1 0 0,-1 0 0,0 0 0,0 0 0,-1 1 15,-24-1 120,21 2-127,4-1-22,0 1 0,-1-1 1,1 0-1,0 0 0,-1 0 1,1-1-1,-1 1 0,1 0 1,-1 0-1,1-1 1,-1 1-1,1-1 0,-1 1 1,-2-1-1,4 0 12,0 0-1,0 0 1,0 0 0,0 0-1,0 0 1,0 0 0,0 0 0,0 0-1,-1 0 1,1 0 0,0 0-1,0 0 1,0 0 0,0 0-1,0 0 1,0 0 0,0 0 0,0 0-1,0 0 1,0 0 0,0 0-1,-1 0 1,1 0 0,0 0-1,0 0 1,0 0 0,0 0-1,0 0 1,0 0 0,0 1 0,0-1-1,0 0 1,0 0 0,0 0-1,0 0 1,0 0 0,0 0-1,0 0 1,0 0 0,0 0 0,0 0-1,0 0 1,0 0 0,0 1-1,0-1 1,0 0 0,0 0-1,0 0 1,0 0 0,0 0 0,0 0-1,0 0 1,0 0 0,0 0-1,0 0 1,0 1 0,0-1-5,0 0 1,0 1 0,0-1 0,0 1-1,0-1 1,0 1 0,-1-1-1,1 1 1,0-1 0,0 1 0,0-1-1,0 0 1,-1 1 0,1-1-1,0 1 1,0-1 0,-1 0 0,1 1-1,0-1 1,-1 0 0,1 1-1,0-1 1,-1 0 0,1 1 0,-1-1-1,0 1 0,0-1 0,1 1 0,-1-1 0,1 1 1,-1-1-1,1 1 0,-1-1 0,1 1 0,-1-1 0,1 1 0,-1 0 0,1-1 0,0 1 0,0 0 0,-1-1 0,1 1 0,0 0 0,0-1 0,-1 1 0,1 0 0,0 0 0,0-1 1,0 1-1,0 0 0,1 1 0,-2 2-17,1-2 34,0 0 1,0 0 0,0 0 0,0 0 0,0 0 0,1 1-1,-1-1 1,2 3 0,20 33 156,-20-35-124,1 1 1,-1-1-1,1 0 1,0 0 0,0 0-1,0 0 1,1 0-1,6 3 1,-1-1 107,-6-3-124,-1-1-1,1 1 1,0-1-1,-1 0 1,1 0-1,0 0 1,0 0-1,0 0 1,5 0-1,-5-2 1,1 1 1,-1-1-1,0 1 0,0-1 0,-1 0 0,1-1 0,0 1 0,0 0 1,0-1-1,-1 1 0,4-3 0,-4 2 26,0 1 0,0-1 0,1 1 0,-1-1 1,1 1-1,-1 0 0,1 0 0,-1 0 0,1 1 0,4-2 0,-7 2-48,1 0 0,-1 0-1,0 0 1,0 0-1,0 0 1,0 1 0,0-1-1,0 0 1,0 0-1,0 0 1,0 0 0,0 0-1,0 0 1,0 0 0,1 0-1,-1-1 1,0 1-1,0 0 1,0 0 0,0 0-1,0 0 1,0 0 0,0 0-1,0 0 1,0 0-1,0 0 1,0 0 0,0 0-1,0 0 1,1 0 0,-1 0-1,0 0 1,0 0-1,0 0 1,0 0 0,0 0-1,0-1 1,0 1-1,0 0 1,0 0 0,0 0-1,0 0 1,0 0 0,0 0-1,0 0 1,0 0-1,0 0 1,0 0 0,0 0-1,0 0 1,0-1 0,0 1-1,0 0 1,0 0-1,0 0 1,0 0 0,0-1-60,0 1 1,0 0-1,0-1 1,0 1-1,0-1 1,0 1-1,0-1 1,0 1-1,0-1 1,0 1 0,0-1-1,0 1 1,1 0-1,-1-1 1,0 1-1,0-1 1,1 1-1,-1 0 1,0-1-1,1 1 1,-1-1-1,0 1 1,1 0 0,-1 0-1,0-1 1,1 1-1,-1 0 1,1 0-1,-1-1 1,0 1-1,1 0 1,-1 0-1,1 0 1,-1 0-1,1 0 1,-1 0 0,1-1-1,-1 1 1,1 0-1,-1 0 1,0 0-1,1 1 1,-1-1-1,1 0 1,0 0-1,13 0-1553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2400,'14'-14'1088,"0"-1"-960,1 15 1024,-15 15 576,0-1-1184,0 29-64,0 14-288,-15 0 0,1 14-96,0-14 448,0 0-320,-1 0 64,15-28-192,-14 14 96,14-15-128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2816,'43'-14'1280,"0"28"-1120,-29 1 704,0 13-512,-14 1 192,14-1-288,-28 1 384,14 14-352,-14-29 704,-15 14-544,1-13 0,13-1-288,-13-14 256,14 0-224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4896,'-12'0'1584,"12"0"-1567,0 0 1,0 0-1,0 0 0,-1 0 1,1 0-1,0 0 0,0 0 1,0 0-1,-1 0 1,1 1-1,0-1 0,0 0 1,0 0-1,0 0 0,-1 0 1,1 0-1,0 0 0,0 0 1,0 1-1,0-1 1,0 0-1,-1 0 0,1 0 1,0 0-1,0 1 0,0-1 1,0 0-1,0 0 1,0 0-1,0 1 0,0-1 1,0 0-1,0 0 0,0 1 1,-24 37 1294,3-4-126,14-25-973,1 0-1,-8 15 1,10-15-155,-4 6 27,0 2 1,2-1-1,-8 27 1,10-27-7,-5 18 95,-6 48 0,14-71-87,0 1 0,1-1 0,0 0-1,1 0 1,0 0 0,1 1 0,0-1 0,1-1 0,4 12 0,-4-13 35,-2-4-202,1-1-1,0 1 1,0-1 0,0 1-1,0-1 1,1 0-1,0 0 1,0 0 0,0 0-1,0-1 1,0 1 0,1-1-1,5 4 1,-6-4-157,-2-2 127,1 0 0,-1 0 0,1 0-1,-1 0 1,1 0 0,0 0 0,-1-1 0,1 1-1,0 0 1,0-1 0,-1 1 0,1-1 0,0 0-1,0 0 1,0 1 0,-1-1 0,1 0 0,0-1-1,0 1 1,0 0 0,2-1 0,22-8-1752,-18 6 1663,0 0-1,0 0 0,-1-1 1,1 1-1,-1-2 1,0 1-1,0-1 0,0 0 1,-1-1-1,1 1 0,-1-1 1,-1 0-1,1-1 0,-1 0 1,5-7-1,2-5 586,1 1 0,17-18 0,17-24 2429,-35 38-1588,-12 22-1168,0-1 0,1 0 0,-1 0 0,0 0 0,1 0 1,-1 0-1,0 0 0,0 0 0,0 0 0,0 0 0,0 0 0,0 0 0,0 0 1,0 0-1,0 0 0,-1 0 0,1 0 0,0 0 0,-1 0 0,1 0 1,0 0-1,-1 0 0,1 1 0,-1-1 0,0 0 0,1 0 0,-1 0 0,0 1 1,1-1-1,-1 0 0,0 1 0,-1-1 0,1 0 64,1 0-109,-1 1-1,1-1 0,-1 1 1,1 0-1,-1-1 1,1 1-1,-1 0 0,0 0 1,1 0-1,-1-1 0,1 1 1,-1 0-1,0 0 1,1 0-1,-1 0 0,1 0 1,-1 0-1,0 0 0,1 0 1,-1 0-1,1 0 0,-1 0 1,0 1-1,-1-1 13,-3 1-32,1 0 0,0 1 1,-1-1-1,1 1 0,0 0 0,0 0 1,0 0-1,0 1 0,1 0 0,-1-1 0,-4 6 1,3 3 5,3-6 0,-6 10-5,6-13 8,0 1 1,0-1-1,1 1 0,0 0 0,-1-1 1,1 1-1,-1 5 0,2-5 32,1 0 1,0 0-1,1 0 0,-1 0 0,0 0 1,1 0-1,0 0 0,0 0 1,0 0-1,0-1 0,0 1 0,3 2 1,-3-4-61,0-1 0,0 0 0,0 0 0,-1 0 0,1 0 0,0 0 0,0 0 0,0 0 0,-1-1 0,1 1 0,0 0 0,0-1 0,-1 0 0,1 1 0,0-1 0,-1 0 0,1 0 0,-1 0 0,1 0 0,2-2 0,-2 1-48,9-5-193,7-6 122,27-12 0,-42 22 87,1 1 0,0-1 0,-1-1 0,5-4-1,-4 4-67,-4 4 113,0 0 1,0-1-1,0 1 0,1 0 0,-1 0 1,0-1-1,0 1 0,1 0 1,-1 0-1,0 0 0,1-1 0,-1 1 1,0 0-1,0 0 0,1 0 0,-1 0 1,0 0-1,1-1 0,-1 1 1,0 0-1,1 0 0,-1 0 0,0 0 1,1 0-1,-1 0 0,0 0 1,1 0-1,-1 0 0,0 0 0,1 1 1,-1-1-1,0 0 0,1 0 0,-1 0 1,0 0-1,1 0 0,-1 0 1,0 1-1,1-1 0,5 11-86,-5-8 78,2 3 152,0 1 0,1-2 0,6 10 0,-8-12-91,0-1 0,0 0 0,0-1 0,0 1 0,1 0 0,-1 0 0,1-1 0,-1 0 0,1 1 0,-1-1 1,1 0-1,3 1 0,13 3 25,-8-2-9,-1 0 0,0-1 0,1-1 1,16 2-1,-11-3 8,-8 1-12,0-1 0,1 0 0,-1-1 0,12-2 0,-6 0-1,-7 2 38,0-1-1,0 0 0,0 0 1,0-1-1,-1 0 0,13-7 1,3-2 11,-22 12-101,0 0 0,0 0 0,0 0 0,1 0 0,-1 0 0,0 0 0,0 0 0,0 0 0,1 0 0,-1 0 0,0 0 0,0-1 0,0 1 0,0 0 0,1 0 0,-1 0 0,0 0 0,0 0 0,0 0 0,0-1 0,0 1 0,1 0 0,-1 0 0,0 0 0,0 0 0,0-1 0,0 1 0,0 0 0,0 0 0,0 0 0,0-1 0,0 1 0,0 0 0,0-1 0,3-8-156,-2 9 153,-1 0 1,0-1-1,0 1 0,0 0 1,0 0-1,0 0 1,1 0-1,-1-1 1,0 1-1,0 0 1,0 0-1,1 0 1,-1 0-1,0 0 1,0 0-1,0 0 1,1 0-1,-1 0 1,0 0-1,0-1 1,0 1-1,1 0 1,-1 0-1,0 0 1,0 0-1,1 0 1,-1 1-1,0-1 1,0 0-1,0 0 1,1 0-1,-1 0 1,0 0-1,0 0 1,0 0-1,1 0 1,-1 0-1,0 1 1,0-1-1,0 0 1,1 0-1,-1 0 1,0 0-1,0 0 1,0 1-1,1-1 2,-1 1 0,0 0-1,0-1 1,0 1 0,1-1 0,-1 1 0,0 0-1,0-1 1,0 1 0,0-1 0,0 1-1,0 0 1,0-1 0,0 1 0,0 0 0,0-1-1,0 1 1,-1-1 0,1 1 0,0 0 0,-1 0-1,-3 9 48,3-8-21,0 1 0,0 0 1,0-1-1,0 1 0,0 0 1,0 0-1,1 0 0,0 0 1,-1 5-1,1-1 84,-1-1 1,0 1-1,-3 12 1,1-12-45,2 0 0,-1 1 0,0 14 1,2-12-4,0-8-10,-1 1 1,1-1-1,0 1 0,0-1 0,0 1 0,1-1 0,-1 0 0,1 1 0,-1-1 1,1 0-1,0 1 0,0-1 0,0 0 0,0 0 0,0 1 0,0-1 0,1 0 1,-1 0-1,1-1 0,2 4 0,-4-5-24,1 1 0,0-1-1,-1 1 1,1 0 0,0-1 0,0 0 0,-1 1 0,1-1 0,0 1-1,0-1 1,0 0 0,0 0 0,0 1 0,-1-1 0,1 0 0,0 0-1,0 0 1,0 0 0,0 0 0,0 0 0,0 0 0,0-1-1,1 1 1,1-1-7,-1 0-1,1 0 0,-1-1 0,1 1 0,-1-1 1,0 1-1,1-1 0,1-2 0,2-2-86,-1 0 0,1 0 0,-1 0 0,-1-1-1,8-12 1,5-13-202,-9 18 95,0 0 0,-1 0 0,8-26 0,-15 39 166,2-7-79,0 1 0,0-1 0,6-11-1,-5 9-278,-4 20 74,1 73-231,1-76 622,-1-1 1,1 0 0,0 0 0,0-1-1,1 1 1,0 0 0,0 0 0,5 9-1,2 8 231,-8-20-331,0-1 1,0 1-1,0-1 1,0 1-1,0-1 0,0 1 1,1-1-1,-1 0 1,1 0-1,0 1 0,-1-1 1,1 0-1,3 2 1,0-2 20,-1 0 0,1 0 0,-1 0 1,1-1-1,0 1 0,7 0 0,-12-2-20,38 7 159,-17-11 28,-8 1-83,0 0-25,-2 2-82,-1-1 0,0-1 0,1 1 0,-1-2 0,0 1 0,0-1 0,12-8 0,-19 10-12,0-1 1,-1 0-1,1 0 1,-1 0 0,1-1-1,-1 1 1,0 0-1,0-1 1,0 1-1,-1-1 1,1 0-1,-1 0 1,0 0-1,0 0 1,0-4-1,0 0-23,0 0 0,0 0 0,-1 0 0,-1 0 0,1 0 0,-2-8 0,0 9-3,0 0 1,0 0-1,-1 1 0,0-1 0,-6-9 1,7 13-45,0-1 1,0 1-1,-1-1 1,0 1-1,1 0 1,-1 0-1,0 0 1,-1 0-1,1 1 0,-4-3 1,6 5 64,0-1 0,0 1-1,0 0 1,0 0 0,1 0 0,-1 0 0,0 0-1,0 0 1,0 0 0,0 0 0,0 0 0,0 0-1,0 0 1,0 0 0,1 1 0,-1-1 0,0 0-1,0 1 1,0-1 0,0 1 0,1-1 0,-1 1-1,0-1 1,0 1 0,1-1 0,-1 1 0,0 0-1,1-1 1,-1 1 0,1 0 0,-1 0 0,0 1-1,-2 3 42,-1 1 0,1 0 0,-3 8 0,6-13-20,-1 3 26,-1 0-1,1 0 1,0 0-1,0 1 1,0-1-1,1 0 1,0 1-1,0-1 1,0 0-1,0 0 1,1 1-1,-1-1 1,2 6-1,1-3 40,-1-1-1,1 1 1,0 0-1,1-1 1,0 0-1,0 0 1,6 8-1,21 19 468,9 7-182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2720,'12'-12'891,"-12"12"-866,1 0 0,-1 0 0,0-1 0,1 1 0,-1 0 0,0-1 0,0 1 0,0 0 0,1-1 0,-1 1 0,0 0 0,0-1 0,0 1 0,0 0 0,0-1 0,0 1 0,0-1 0,1 1 0,-1 0 0,0-1 0,0 1 0,-1 0 0,1-1 0,0 1 0,0-1 0,0 1 0,0 0 0,0-1 0,0 1 0,0 0 0,-1-1 0,1 1 1,0 0-1,0-1 0,-2-1 1573,1 4-1570,0-1-16,0 0 1,0 0-1,0 0 0,0 0 0,0 0 0,0 0 0,1 1 0,-1-1 0,0 0 1,1 1-1,-1-1 0,1 0 0,0 1 0,-1-1 0,1 1 0,0-1 0,0 0 0,0 1 1,0-1-1,0 3 0,0 32 187,-1 2-106,5 50-1,-3-79-105,2 0 0,-1-1 0,1 1 0,1-1 0,-1 1 0,9 13 0,-6-15 151,0 0 0,0 0 0,0-1 1,1 0-1,0 0 0,0 0 0,13 7 0,-18-12-112,0 1 16,0-1 0,0 0 1,0 1-1,0-1 0,0 0 1,1 0-1,-1 0 0,5 1 0,-6-2-30,0 0 0,1-1 0,-1 1-1,0 0 1,0-1 0,0 1 0,0-1-1,1 1 1,-1-1 0,0 1 0,0-1-1,0 0 1,0 0 0,0 1 0,0-1-1,0 0 1,1-2 0,10-5 56,-11 7-60,1 1 0,-1-1 0,0 0 0,1 0 0,-1 0 1,0 0-1,1 0 0,-1 0 0,1-2 0,0-7-1,-1-1-1,0 1 1,-1-1 0,-1-11 0,1 10-73,-1 12 53,1-1 1,0 1-1,0 0 0,0-1 0,0 1 1,0 0-1,0 0 0,0-1 1,0 1-1,0 0 0,0-1 0,1 1 1,-1 0-1,0 0 0,0-1 1,0 1-1,0 0 0,0 0 0,0-1 1,1 1-1,-1 0 0,0 0 1,0-1-1,0 1 0,1 0 0,-1-1 3,0 1-1,0 0 0,1-1 0,-1 1 0,0 0 0,0 0 0,1-1 0,-1 1 0,0 0 1,1 0-1,-1-1 0,0 1 0,0 0 0,1 0 0,-1 0 0,0 0 0,1-1 0,-1 1 0,1 0 1,-1 0-1,0 0 0,1 0 0,-1 0 0,0 0 0,1 0 0,-1 0 0,0 0 0,1 0 1,-1 0-1,1 0 0,-1 0 0,0 1 0,1-1 0,-1 0 0,1 0 0,9 16-303,-8-12 327,14 39 403,-9-28-343,-6-12-43,0 0 0,1 0-1,-1 0 1,1 0 0,0 0 0,0 0-1,0 0 1,0 0 0,0-1 0,0 1 0,1-1-1,0 0 1,-1 1 0,1-1 0,3 2-1,35 19 430,-40-22-434,1-1-1,0 1 0,-1-1 1,1 0-1,0 0 1,0 0-1,-1 0 1,1 0-1,0 0 1,0 0-1,-1-1 1,1 1-1,0-1 1,-1 1-1,1-1 1,0 0-1,-1 1 0,2-2 1,9-3 182,-8 4-132,4-1-42,0 0 0,1-1 0,8-4 0,-15 6-34,0 0 0,-1 1 0,0-1 0,1 0 0,-1 0 0,1 0 0,-1 0 0,0 0 0,0 0 0,0 0-1,0-1 1,1 1 0,-2 0 0,1-1 0,0 1 0,0 0 0,0-1 0,-1 1 0,1-1 0,0 0 0,-1 1 0,0-1-1,1-3 1,-1-133 103,0 129-140,-1 0 1,0 0-1,0 1 1,-5-16-1,3 14-36,3 9 58,-1 0 0,1 0 1,0 0-1,0 0 0,0 0 0,-1 0 0,1 0 0,0 0 0,0 0 0,0 0 0,1-1 0,-1 1 0,0 0 0,0 0 0,1 0 0,-1 0 0,0 0 0,1 0 0,-1 0 0,1 0 0,-1 0 0,1 0 0,0 0 0,0-1 1,4-4-141,-5 5 138,1 0 1,-1 0-1,1 0 0,-1 0 1,1 0-1,-1 0 1,1 0-1,0 0 0,0 0 1,-1 0-1,3-1 0,13 1-21,-8 1 18,2 1-16,0 0 0,-1 1 1,1 0-1,-1 1 0,1 0 0,11 6 1,-9-4 57,1 0 1,23 4 0,5-4 148,-20 0-83,-12-3-1,0 0 1,1-1-1,14 1 0,-13-3-10,0 0-1,0 0 0,0-1 0,11-3 1,-16 3-26,-5 2-40,7-2 41,-1 0 0,1 0-1,11-6 1,-19 8-65,1-1-1,0 1 1,0 0 0,0 0-1,-1-1 1,1 1-1,0-1 1,0 1-1,-1-1 1,1 1-1,0-1 1,-1 1-1,1-1 1,0 1-1,-1-1 1,1 0 0,-1 1-1,1-1 1,-1 0-1,0 0 1,1 1-1,-1-1 1,0 0-1,1 0 1,-1 0-1,0 0 1,0 1 0,0-1-1,0 0 1,0 0-1,0 0 1,0 0-1,0 0 1,0 1-1,0-1 1,0 0-1,0 0 1,-1 0-1,1 1 1,0-1 0,-1 0-1,1 0 1,0 0-1,-1 0 1,-1-2 64,-1 0-1,1 0 1,0 0 0,-1 1 0,0-1-1,1 1 1,-1-1 0,0 1 0,0 0 0,0 0-1,-5-2 1,5 3-80,1-1 0,-1 1-1,1 0 1,-1 0 0,0 0 0,0 0 0,1 1-1,-1-1 1,0 1 0,0 0 0,0 0-1,1 0 1,-1 0 0,-3 0 0,-19 11-260,23-10 271,1 0 0,0-1 0,-1 1 0,1 0 0,0 0 1,-1 0-1,1 1 0,0-1 0,0 0 0,0 0 0,0 0 0,0 1 0,-1 2 0,0 7-3,1 1 0,0-1 0,1 1 0,1 15 0,-1-5 148,1-21-112,-1 0 0,0 0 0,0 1-1,0-1 1,0 0 0,1 0 0,-1 0 0,0 0 0,1 0 0,-1 0-1,1 0 1,-1 0 0,1 0 0,0 0 0,-1 0 0,1-1 0,0 1-1,0 0 1,-1 0 0,1-1 0,2 2 0,0 0-42,-1-1 0,1 0-1,0 0 1,0 1 0,0-2 0,0 1 0,6 1 0,-3-2-63,0 1 1,1-1-1,-1 0 0,1 0 1,-1-1-1,12-2 0,-16 2 66,0 0-1,1-1 1,-1 1-1,0 0 1,0-1-1,0 1 1,-1-1-1,1 0 0,0 0 1,-1 1-1,1-1 1,-1 0-1,1 0 1,-1 0-1,0-1 1,2-3-1,-1 2 24,-1 1 1,1 0-1,0 0 0,5-6 1,0 2-46,-1 0 0,0 0-1,-1-1 1,0 1 0,7-14 0,-11 18 59,5-8-123,-6 11 123,0-1-1,0 1 1,1 0 0,-1 0-1,0 0 1,1 0 0,-1-1-1,0 1 1,0 0 0,1 0-1,-1 0 1,0 0 0,1 0-1,-1 0 1,1 0 0,-1 0-1,0 0 1,1 0 0,-1 0-1,0 0 1,1 0 0,-1 0 0,0 0-1,1 0 1,-1 0 0,0 1-1,0-1 1,1 0 0,-1 0-1,0 0 1,1 1 0,-1-1-1,0 0 1,0 0 0,1 0-1,-1 1 1,0-1 0,0 0-1,1 1 1,0 0 37,0 1 0,0-1-1,0 1 1,0 0 0,0-1 0,0 1-1,0 0 1,0-1 0,-1 1 0,1 0 0,-1 0-1,1 3 1,0 28 458,-1-25-445,0 0-1,0 0 0,2 10 1,0-6-19,0-1 16,1 0-1,4 12 0,-4-17-7,-1-1-1,1 1 0,0-1 1,0 0-1,1 0 0,4 5 0,-6-8-20,0 1-1,0-1 1,0 0-1,0 0 1,0 0-1,0-1 1,1 1-1,-1 0 1,1-1-1,-1 0 1,1 1-1,-1-1 1,1 0-1,0 0 1,0-1-1,5 2 1,-2-2 17,20 1 24,-25 0-65,1-1 0,-1 0 0,1 0 0,-1-1 1,1 1-1,-1 0 0,1 0 0,-1-1 0,1 1 0,-1-1 1,3 0-1,1-9 95,7 3-42,-10 4-62,0 0 1,0-1 0,-1 1-1,1-1 1,-1 1 0,0-1-1,1 1 1,-1-1 0,0-6-1,0 5 19,0 0-1,1 0 1,-1 0-1,1 1 1,4-10-1,-2 9-6,0-1-1,1 1 1,7-7-1,3-5-58,-7 6 79,3-7-482,-11 17 434,1 1 0,-1-1 0,1 0 0,-1 1 0,1-1-1,-1 1 1,1-1 0,-1 1 0,1-1 0,0 1 0,-1-1 0,1 1 0,0 0 0,0-1-1,-1 1 1,1 0 0,1-1 0,3 2 49,-1 1 0,0 0 0,-1-1-1,8 5 1,-7 8-3,6 8 24,4 11 133,-12-21-119,-2-10-53,0-1 0,1 1 0,-1-1 0,0 1 0,0 0 0,1-1 0,-1 1 0,1-1 0,0 0 1,-1 1-1,1-1 0,0 1 0,0-1 0,0 0 0,0 1 0,0-1 0,0 0 0,0 0 0,0 0 0,0 0 0,2 1 0,2 0 35,-1 1-1,1-1 0,0 0 1,0-1-1,0 1 1,0-1-1,1 0 0,-1 0 1,5-1-1,-6 1-14,-1-1 0,0 0 0,0 0 0,1 0 0,-1-1 0,0 1 0,0-1 0,1 1 0,-1-1 0,0 0 0,0-1 0,0 1 0,0 0 0,0-1 0,-1 0 0,5-2 0,21-15 299,-22 11-362,0 1-1,-1-1 1,-1-1 0,1 1-1,-1 0 1,-1-1 0,5-15-1,-6-2-64,-2-3-586,0 27 340,3 4-63,1 3 360,-3-3 81,1-1 0,-1 1 0,1 0 0,0-1 0,-1 1 0,1-1 0,0 1-1,0-1 1,0 0 0,0 0 0,0 0 0,0 0 0,0 0 0,1 0 0,-1-1-1,4 1 1,5 0 73,-8-1-69,-1 1-1,1-1 0,0 0 0,0 0 0,0-1 1,0 1-1,0-1 0,0 1 0,3-2 1,51-22 488,-56 24-527,0 0 1,-1-1-1,1 1 1,0 0-1,0-1 1,-1 1-1,1-1 1,0 1-1,0-1 1,-1 1-1,1-1 1,-1 1-1,1-1 1,0 0 0,-1 1-1,1-1 1,-1 0-1,0 1 1,1-1-1,-1 0 1,1 0-1,-1 0 1,0 1-1,0-1 1,1 0-1,-1 0 1,0 0-1,0 0 1,0 0-1,0 1 1,0-1-1,0 0 1,0 0-1,-1-1 1,1-2-13,-2-1-47,-5-5-10,7 9 54,-1 0 0,1 0 0,0 0 1,-1 0-1,1 0 0,-1 0 0,1 1 0,-1-1 1,0 0-1,1 0 0,-1 1 0,0-1 0,1 1 1,-1-1-1,0 0 0,0 1 0,0-1 0,0 1 1,1 0-1,-1-1 0,0 1 0,0 0 0,0-1 1,0 1-1,-1 0 0,-12-1-235,12 1 146,0 0 0,0-1 0,-1 1 1,1 1-1,0-1 0,-1 0 0,-2 1 0,5-1 103,-1 1 1,1-1-1,-1 0 1,1 1-1,-1-1 0,1 0 1,-1 1-1,1-1 0,-1 1 1,1-1-1,-1 1 0,1-1 1,0 1-1,-1 0 1,1-1-1,0 1 0,0-1 1,-1 1-1,1 0 0,0-1 1,0 1-1,0 0 1,0-1-1,0 1 0,0 0 1,0-1-1,0 1 0,0 0 1,-1 15 114,1-12-88,-1 0-1,1-1 1,0 1-1,0-1 1,0 1-1,0 0 0,0-1 1,1 1-1,0 0 1,0-1-1,0 1 1,0-1-1,0 0 1,1 1-1,0-1 1,-1 0-1,1 0 1,4 4-1,0-1-65,-2 0 125,1-1 1,0-1-1,0 1 0,0-1 0,1 0 0,0 0 0,-1 0 0,1-1 0,9 4 0,-7-5-46,0-1 0,0 0 0,0-1 0,13-1 0,-2 1-59,4-2-168,-1 0 1,42-11-1,-59 12 165,-1-1 0,0 0 0,0 0 0,0 0 0,0 0 0,0-1 0,5-3 0,-2 0-10,2 0 31,-1-1 0,0 0 1,11-13-1,-3 3-145,-15 16 142,0 0 1,0 0 0,0 0 0,1 0 0,-1-1-1,-1 1 1,1 0 0,0 0 0,0-1 0,0 1-1,-1 0 1,1-1 0,-1 1 0,1-1 0,-1 1-1,1-1 1,-1 1 0,0-1 0,0-2 0,3 4-504,8 0 550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 2496,'1'0'64,"0"0"0,0 0 0,-1 0 0,1 0 0,0 0 1,0 0-1,0 0 0,-1 0 0,1 0 0,0-1 0,-1 1 0,1 0 0,0 0 0,1-2 1,0-6 270,-2 7-347,0-1 290,8 1 178,0 2 16,-7-1-447,-1 0 0,1 0 0,-1 0 0,1 0 0,-1 0 1,1 0-1,0 0 0,-1 0 0,1 0 0,-1 0 1,1-1-1,-1 1 0,1 0 0,-1 0 0,1 0 1,-1-1-1,0 1 0,1-1 0,1-10 520,-16 8-417,0-6-101,13 8-23,1 1 1,-1 0-1,1 0 1,-1 0-1,1 0 0,-1 0 1,1 0-1,-1 0 0,1 0 1,-1 0-1,1 0 0,-1 0 1,1 0-1,-1 0 0,1 0 1,0 0-1,-1 0 0,1 0 1,-1 1-1,1-1 0,-1 0 1,1 0-1,-1 1 0,1-1 1,0 0-1,-1 1 0,1-1 1,0 0-1,-1 1 0,1-1 1,-1 1-1,-8 16 147,6-12-100,-13 38 67,13-39-125,1 1 1,0 0 0,1 1-1,-1-1 1,1 0-1,0 0 1,0 1 0,0-1-1,1 0 1,0 1-1,0-1 1,0 1 0,1-1-1,0 0 1,0 1-1,0-1 1,1 0 0,-1 0-1,6 10 1,1 3-123,-7-14 174,1 1 1,0-1-1,0 0 0,0 0 0,1 0 0,-1 0 0,1 0 1,0 0-1,0-1 0,0 0 0,0 1 0,5 2 0,-6-4-10,0-1-18,-1 0 1,0 0-1,1 0 0,-1 0 1,1 0-1,0 0 1,-1 0-1,1-1 0,0 1 1,-1-1-1,1 1 1,0-1-1,0 1 1,0-1-1,-1 0 0,1 0 1,0 0-1,0 0 1,0 0-1,2-1 0,23-13 165,-26 11-160,1 0 1,0 0 0,-1 0-1,0 0 1,1 0 0,-1 0-1,1-5 1,-4 0-46,0 0 0,0 0 1,-1 0-1,0 0 0,0 0 0,-6-10 0,-4-2 94,9 13 50,-1 0-1,0 0 0,0 1 0,-6-7 0,-4 3-34,14 9-110,0 1 0,1 0 0,-1-1 0,0 1 0,0-1 0,1 1 0,-1-1 0,0 1 0,1-1 0,-1 1 0,0-1 0,1 1 0,-1-1 0,1 0 0,-1 0 0,1 1 0,-1-1 0,1 0 0,0 0 0,-1 1 0,1-1-1,0 0 1,-1-1 0,1 0-322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45 3552,'-11'-24'1147,"9"20"-845,4 3-140,-2 1-157,0 0 0,0 0 0,0 0 0,0 1 0,1-1 0,-1 0 0,0 0 0,0 0 0,0 0 0,0 0 0,1 0 0,-1 0 0,0 0 0,0 0 0,0 0 0,1 0 0,-1 0 0,0 0 0,0 0 0,0-1 0,0 1 0,1 0 0,-1 0 0,0 0 0,0 0 0,0 0 0,0 0 0,1 0 0,-1 0 0,0 0 0,0-1 0,0 1 0,0 0 0,0 0 0,0 0 0,0 0 0,1-1 0,-1 1 0,0 0 0,0 0 0,0 0 0,0 0 0,0-1 0,0 1 0,0 0 0,0 0 0,0-1 0,-6-7 133,5 8-113,1-1 0,-1 1 0,1 0 0,-1 0 0,1-1 0,-1 1 0,1 0 0,-1 0 0,1-1 0,-1 1 0,1 0 0,-1 0 0,1 0 0,-1 0 1,1 0-1,-1 0 0,1 0 0,-1 0 0,0 0 0,1 0 0,-1 0 0,1 0 0,-1 0 0,1 0 0,-2 1 0,2-1 28,-7 2 342,-4 2-244,-21 9 87,21-6-175,-1 0 0,1 1 0,1 1 0,-1 0 0,2 0 0,-17 20 0,1 2 162,-24 41 0,40-56-191,1 0 0,1 1 0,0 1 0,-7 26 0,12-38-13,1-1-1,-1 1 1,1-1-1,1 1 1,-1 0-1,1-1 1,0 1-1,0 0 1,1 7-1,0-9-4,1 0-1,-1 0 1,1 0-1,0-1 1,0 1-1,0-1 1,0 1-1,0-1 1,1 0-1,0 0 1,-1 0-1,1 0 1,0 0-1,4 2 1,5 5 58,0-1 1,1-1-1,0 0 1,21 9-1,-23-13-40,-1 0 0,0-1 0,1-1 1,0 0-1,0 0 0,0-1 0,13 0 0,62-1 126,-84 1-141,1-1-1,0 0 1,0 0-1,0-1 1,-1 1-1,1 0 1,0-1-1,0 0 1,-1 1 0,1-1-1,0 0 1,-1-1-1,1 1 1,-1 0-1,0-1 1,1 1-1,-1-1 1,0 0 0,0 0-1,0 0 1,0 0-1,2-3 1,-2 3-3,1 1 0,-1-1 0,0 0 0,0 0 0,-1 0 0,1-1 0,0 1 0,-1 0 0,1-1 0,-1 1 0,0-1 0,0 1 0,0-1 0,0 1 0,0-1 0,-1 0 0,1 0 0,-1 1 0,1-1 0,-1 0 0,0 0 0,-1-3 0,1-13 98,-2 1 1,0-1 0,-2 1-1,0 0 1,0 0 0,-2 1-1,0-1 1,-1 1 0,-12-21-1,1-1 195,13 25-327,-1 1 1,-11-19-1,14 27-294,-3-6-810,6 10 1045,1 0 1,-1 0-1,0 0 0,1 0 1,-1 0-1,1 0 1,-1 0-1,1 0 1,0 0-1,-1 0 0,1 0 1,0 1-1,1-3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28 3328,'-3'-4'356,"2"3"-300,1 0 1,-1 0 0,0 0-1,1 0 1,-1 1-1,0-1 1,0 0 0,0 1-1,1-1 1,-1 0-1,0 1 1,0-1 0,0 1-1,0-1 1,0 1-1,0 0 1,0-1 0,0 1-1,-2 0 1,-28-10 311,30 10-319,0-1 1,0 1-1,0 0 1,0 0-1,0-1 1,0 1-1,0 0 0,0 0 1,0 0-1,0 0 1,0 0-1,-1 0 1,1 1-1,0-1 1,0 0-1,0 1 1,0-1-1,0 0 0,0 1 1,0-1-1,0 1 1,0 0-1,0-1 1,0 2-1,-11 5 283,6-5-171,0 1-1,0-2 1,0 1 0,0-1 0,-9 1 0,-25 6 239,29-5-362,0 0 1,1 0-1,0 1 1,0 1-1,0 0 0,0 0 1,1 1-1,-1 0 1,-13 13-1,-1 3 123,1 1 1,2 1-1,-35 48 0,36-43 73,2 2-1,1 0 0,-23 59 1,31-60-174,1 1 1,-6 64-1,13-86-46,0-1 0,1 0 0,0 1 0,0-1 0,1 0 0,0 0 0,0 0 0,1 1 0,0-1 0,0-1 0,1 1 0,0 0 0,1-1 0,0 1 0,8 12 0,-3-10 26,1 0-1,0 0 1,0-1 0,1 0-1,0-1 1,1-1 0,21 12-1,-11-8 13,1-2-1,0 0 0,36 8 1,-32-11-10,0-2 1,1 0 0,44-1-1,-27-5 60,56-10-1,-97 11-98,76-14 24,-70 12-26,0 0 0,0-1 1,0 0-1,-1 0 0,15-10 0,-11 4 31,17-15-1,-16 12-3,-7 8-15,-1 0-1,1-1 1,-1 0 0,0-1 0,-1 0-1,0 1 1,0-2 0,0 1-1,-1 0 1,0-1 0,-1 0 0,5-14-1,-5 13-15,0-1-1,-1 1 0,-1-1 0,1 1 1,-2-1-1,1 0 0,-1 0 0,-2-10 1,-2-7-74,-13-42 0,14 58 78,-1-4 8,-1 0 1,0 1-1,-1-1 1,-1 1-1,0 1 1,-1-1-1,0 1 1,-11-12-1,-6-1-688,-1 0 0,-35-25 0,30 23-537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30 3648,'-71'-24'1173,"68"23"-1121,-1 0 0,1 0 1,0 0-1,0 1 0,-1-1 0,1 1 0,0 0 0,-7 0 1,-85 2 298,83 0-203,0 0 0,0 0 0,1 1 0,-1 1 0,1 0 0,0 0 0,0 1 0,0 0 0,-16 12 0,-12 4 159,26-14-224,1 0 0,0 0 0,0 1 0,1 0 0,-1 1 0,2 1 0,-12 12 0,10-7 17,0 1 1,2 1 0,0-1 0,-13 30 0,12-24-38,2-3-20,0-1-1,2 1 1,0 0 0,0 1 0,2 0 0,-4 31 0,8-28 7,1 0 0,2-1 0,0 1 0,1-1 0,1 1 1,12 33-1,-11-40-45,1 0 0,1 0-1,0 0 1,1-1 0,1 0 0,0 0 0,1-1 0,1 0 0,19 19 0,-12-19 10,0 0 0,37 21 1,49 18-89,-74-39-86,0-1 0,0-2 0,2-1 0,60 11 0,-58-17 18,0-2-1,0-1 0,58-5 0,-70 1-46,0-1 0,-1-1 1,1 0-1,-1-2 0,0 0 0,37-20 0,1-11-474,-46 31 547,-6 2 25,1 1 0,-1-1 1,13-12-1,-12 9 3,-1-1-1,1 0 1,-2-1 0,1 0-1,-1 0 1,-1 0 0,0-1 0,0 0-1,-1 0 1,4-16 0,-3-26-334,-3 25 229,0 8 71,0 4 26,-1 0 0,-1-20 0,-3 14 11,-1-1-1,-1 1 0,-1-1 1,-9-23-1,1 12 102,-34-64 0,32 73 228,0 1 0,-1 0 1,-2 1-1,0 2 0,-44-39 1,46 46-3,-1 1 0,0 1 0,-1 0 0,0 1 0,-1 1 0,0 1-1,-1 1 1,-34-9 0,35 12-201,1 2 0,-1 0 0,1 1 0,-1 1-1,0 1 1,0 0 0,0 2 0,1 0-1,-1 1 1,1 2 0,-29 9 0,32-8-85,0 2 0,1 0 1,0 1-1,0 0 0,-25 22 1,33-24 36,-1 0 1,1 0 0,1 0 0,-1 1-1,1 0 1,1 1 0,-9 15-1,9-12-19,1 0 1,0 0-1,0 0 0,1 1 0,-2 25 0,2 40-983,3-4 272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2240,'6'0'352,"-4"0"-273,0 0 1,0 0-1,0 0 1,0 0-1,0 0 1,0 0-1,0-1 1,0 1 0,0-1-1,2 0 1,1-6 228,-5 7-292,0-1 0,0 1-1,1-1 1,-1 1 0,0 0-1,0-1 1,1 1 0,-1-1-1,1 1 1,-1 0 0,0-1 0,1 1-1,-1 0 1,1-1 0,-1 1-1,1 0 1,-1 0 0,0 0-1,1-1 1,-1 1 0,1 0-1,0 0 1,-1 0 0,1 0-1,-1 0 1,1 0 0,-1 0-1,1 0 1,-1 0 0,1 0 0,0 0-1,16 1 309,-13 0-261,1-1 0,-1 1 0,1-1 0,0-1 0,-1 1 0,1 0 0,-1-1 0,9-2 0,-9 0-21,-3 2-32,0 1 0,0-1 0,0 0 0,0 1-1,0-1 1,0 1 0,0 0 0,0-1-1,1 1 1,-1 0 0,2-1 0,24 7 118,-13-10-29,-6 0-44,-2 2-18,0 1 0,-1 0-1,1 1 1,0-1 0,0 1-1,11 1 1,16 0 117,191-1-250,-206-1 95,-1 0-1,20-5 1,-18 3 20,0 0 0,21 1 0,137 2 136,-111-3-107,-43-1-62,17 0-36,-33 4 39,0 1 0,0 0 0,8 2 0,1 0 2,6 0 16,0-2-1,45-1 1,-12-1-97,39-7 1,6-1 82,116 9 98,60 0 53,-173-8-84,12 0-131,-49 9-20,122-5-47,-147-1 133,-23 2 5,1 1 0,0 1 0,32 1 0,-26 4 0,21 0 10,4-8 20,-21 0-12,103 1 22,-2 1-32,-87-3-38,-8 0 0,37 1 0,-14 3 61,111 5 23,-136-1-38,13 2-85,0-1-1,78-5 1,-81-4 51,91-4 20,931 9 131,-936 8 6,7 0-11,107-8-491,-199 0 292,90 3 25,-86 2 63,84 4 195,-29-8-82,141-5 12,-195 0-124,98-6-233,-73 11 111,115-4 181,-156-1-19,114-6 108,-101 10-147,94-3-11,-34-8-168,-5 6 27,-49 0 48,79-4-44,1 1 350,15 0-4,-15 0-195,14-1-151,127 9 92,28 0 106,-216 0-139,155 3-52,-191 1 118,142 6 120,-132-10-71,98 3 75,-101 1-83,101 5-63,387-9-209,-404-8 325,-2 0 18,534 8-60,-672 0-48,98-3 96,-65 0-85,33-2-12,20 10-9,8 1 52,55-14-114,-3-1-90,130 9 263,-162-8-59,9 0-15,120 8 37,-140-8 97,2 0 158,-43 9-50,-28 0-133,0-1 1,38-5-1,89-22 168,-134 23-253,-14 2 14,-1 0-1,1 0 1,18-7-1,37-24 235,-63 31-278,-1-1 0,0 1 1,0-1-1,0 1 0,5-5 1,10-18 132,-2 14-26,-4-7 67,-10 14-180,-1 0 1,1 0-1,0 0 0,0 0 0,0 0 0,1 1 1,-1 0-1,1 0 0,4-3 0,25-11 38,-32 17-48,1-1 0,-1 1-1,1-1 1,0 1 0,0 0 0,-1-1-1,1 1 1,0 0 0,-1 0-1,3 0 1,-1 1-7,-1-1 0,0 0 1,1 0-1,-1 0 0,0 0 0,1 0 1,-1 0-1,0-1 0,1 1 0,2-2 0,-2 1 12,11-5 75,-13 6-81,0 0 1,-1 0-1,1 1 0,0-1 0,0 0 0,-1 0 1,1 1-1,0-1 0,-1 0 0,1 1 1,0-1-1,-1 0 0,1 1 0,-1-1 0,1 1 1,0-1-1,0 2 0,-1-2 2,1 1-1,-1-1 1,1 1 0,0-1 0,-1 0-1,1 1 1,0-1 0,-1 0-1,1 0 1,0 1 0,-1-1 0,1 0-1,0 0 1,-1 0 0,1 0-1,0 0 1,-1 0 0,1 0 0,0 0-1,0 0 1,-1 0 0,1 0-1,0-1 1,2 1 17,11 0 57,-12 0-133,1 0-587,-3 0 642,1 0 1,-1 0-1,1-1 1,-1 2 0,1-1-1,-1 0 1,1 0-1,-1 0 1,0 0-1,1 0 1,-1 0-1,1 0 1,-1 0 0,0 1-1,1-1 1,-1 0-1,1 0 1,-1 0-1,0 1 1,1-1 0,-1 0-1,0 1 1,1-1-1,-1 0 1,0 1-1,0-1 1,1 0 0,-1 1-1,0-1 1,0 1-1,5 6 63,6-1 63,-10-5-123,-1-1 1,1 1 0,-1 0 0,0 0-1,1 0 1,-1 0 0,0-1-1,0 1 1,0 0 0,0 0 0,0 0-1,0 0 1,0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5728,'-33'49'2592,"16"33"-2240,17-65 288,0 15-416,-16-15 128,16 16-224,0-17 224,0 0-224,16-16-1952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56 4064,'-71'-24'1307,"40"14"-801,20 7-451,-2-1 79,0 0 1,0 1-1,0 0 1,0 1-1,-1 0 1,1 2-1,-22 0 1,9 4-10,0 1 0,0 1 1,-24 10-1,30-8-107,0 2-1,1 0 1,0 1-1,1 1 1,0 0-1,-25 25 1,-28 39 71,63-67-77,-19 23 33,-1-1 8,1 1-1,2 2 1,-32 54 0,42-57-38,1 0 1,1 1-1,-13 54 0,20-62 13,2 0-1,0 0 0,2 1 0,1 0 0,0-1 0,4 26 0,0-32-30,1 1 0,0-1 0,2 0 0,0 0 0,1-1 0,1 0 0,0 0 0,2-1 1,0 0-1,17 21 0,-20-27-54,0 0 1,1-1 0,0 0-1,1 0 1,0-1-1,12 9 1,-2-6-324,0-1 1,23 8-1,-18-7 58,5 2-11,61 24-390,-50-26 411,0-1 1,81 9-1,-62-15 126,88-3 0,-92-6-249,-1-2-1,82-22 1,-22 1-264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1774 258 3232,'-59'-118'1035,"58"114"-989,-1 0 1,0 1 0,0-1 0,0 1 0,0-1-1,0 1 1,-1 0 0,-5-5 0,0-1 110,0 1-1,-1 0 1,-1 1 0,1 0 0,-1 1 0,0-1-1,0 2 1,-1 0 0,-18-7 0,1 4 11,0 1 0,-1 2 0,0 1 0,0 1 0,0 1 0,0 2 0,-53 5 0,65-1-134,1 0 0,-29 13 0,40-15-30,-95 42 47,-133 80 0,121-59-32,-183 118 10,225-134-165,-124 113 0,162-129 212,1 1 1,-28 41-1,47-58-21,1 1 0,0 0 0,2 1 0,0 1-1,1-1 1,-10 38 0,16-47-35,0 0-1,1 0 0,0 1 1,0-1-1,1 1 1,0-1-1,1 1 1,0-1-1,1 0 1,0 1-1,1-1 0,0 0 1,1 0-1,-1-1 1,2 1-1,7 12 1,-3-6-13,1-1 0,1 0 1,0 0-1,1-1 0,1-1 0,0 0 1,1-1-1,0 0 0,1-1 0,18 10 1,66 38-40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926 56 3808,'-83'-35'1227,"79"33"-1147,0 0 1,0 1 0,0-1 0,0 1 0,-4-1 0,-19-2 82,1 0 0,-1 2 0,1 1 1,-30 3-1,35 1-65,1 2 0,0 0 0,0 1 0,0 1 0,1 1 0,0 1 0,1 0 0,-1 1 0,-24 20 0,9-5 47,1 3-1,2 1 0,-47 54 0,41-36-39,3 1 0,-38 68 0,55-81 4,1 0-1,1 1 1,2 1 0,-14 61 0,18-58-47,2 1 0,-3 50 1,9-67-171,1 0 1,2 0-1,0 0 0,1 0 1,8 26-1,-5-28-530,2-1 0,16 33-1,19 23-747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14 4384,'-71'-12'1424,"67"12"-1353,1-1 0,-1 1 1,0 0-1,0 0 0,0 0 1,0 0-1,-5 1 0,-7 1-8,-27 3 98,-62 14-1,68-8-38,1 1-1,-36 18 0,60-25-85,-158 76 494,128-56-385,1 1 0,-39 34 1,19-7-130,1 2 0,3 3 0,-83 109 0,121-140-11,2 0 0,2 1 1,0 0-1,-17 48 0,25-54 13,1 0-1,1 1 1,1-1 0,1 1-1,0 0 1,3 44-1,3-38 74,1 0-1,10 36 1,-10-48-65,1-1-1,1 0 1,0 0-1,1 0 1,0-1-1,2 0 1,-1-1-1,19 23 1,-10-19-48,1 0 1,0-1 0,2-1-1,0-1 1,27 15-1,-6-6-216,0-2 0,66 24 0,99 17-8,-136-48 224,1-2 0,0-4 0,108 0 0,-63-12 168,157-23-1,-257 23-117,-1 0 1,1-1-1,-1 0 1,18-9-1,47-29 229,-79 42-256,17-11 55,-1 2 9,31-24 1,-37 24-60,-1-1 1,0-1-1,0 0 1,14-21-1,30-61 4,-5-8 38,-42 83-41,-1-1-1,-1 1 0,0-1 1,1-20-1,-1-87 5,-4 106 0,-2 1-1,0 0 1,-1-1 0,-7-28-1,2 28 22,-1 1 0,-1 0-1,-14-22 1,13 23-9,-4-7 6,-2-4 21,-20-29-1,18 37-12,0 0 1,-1 1 0,-1 1 0,-1 1-1,-35-24 1,18 17 7,0 3 1,-67-30-1,69 37-57,0 2-1,-1 1 0,-1 2 0,0 2 0,0 1 1,0 2-1,-1 1 0,1 2 0,-48 4 0,36 2-21,1 1 0,-1 3 0,1 2 0,-62 21 0,55-13-14,1 3 0,1 2 0,-52 31 0,76-36 58,0 1-1,2 1 1,0 2 0,1 1 0,-39 44-1,47-45 13,2 2-1,0 0 0,-15 30 0,24-38-141,1-1 0,1 1-1,0 0 1,1 1 0,1-1-1,-4 28 1,7-36-57,1 0 1,-1 0-1,2 0 0,-1 0 1,1 0-1,0 0 0,0 0 1,1 0-1,0 0 0,1-1 1,0 1-1,0-1 0,0 0 1,1 0-1,5 8 1,2-1-276,0 0 0,19 17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158 2240,'-24'-48'720,"23"47"-705,1 0 0,-1 0 0,1 0 0,-1 0 0,0 0 1,1 0-1,-1 0 0,0 0 0,0 0 0,0 0 0,0 0 0,0 0 0,0 1 0,0-1 1,0 0-1,0 1 0,-2-2 0,-3-1-33,-14-9 383,0 1 0,0 0 0,-2 2 1,-28-9-1,45 17-303,-20-6 293,-1 0-1,-49-4 0,-74 8 560,87 4-649,43-1-180,-26-1 127,0 3 0,0 1 0,-56 12 0,61-6-97,1 3 0,0 1-1,1 2 1,-66 35 0,78-34-78,0 0 1,1 2 0,1 1-1,0 1 1,2 1-1,0 1 1,-24 32 0,27-28-12,1 2 1,1 0 0,1 0-1,2 1 1,1 1 0,-16 58-1,22-55 33,1 1 0,0 46-1,5-54-31,1 0 0,1-1 0,1 1-1,1-1 1,2 0 0,13 44-1,-5-36 4,1 0 0,1-2 0,2 1 0,29 38-1,-14-25 31,1-1 0,3-3 0,1 0-1,51 40 1,-14-23-28,3-3 0,2-4 0,112 54 0,108 12-272,-244-101 197,0-2 1,1-2-1,78 5 0,-72-12 166,0-3 0,102-9-1,-122 3-7,58-13 0,29-27 46,-120 40-152,-3 2-3,19-7 17,-1-1 0,43-26 0,34-43-10,-76 58-10,-3 3 0,79-73 37,-72 58-4,-1-1 0,-2-2 0,36-65 0,-32 42 65,40-109 0,-59 138-70,-1-1-1,7-46 0,-12 33 13,-2-59-1,-3 75-33,-1 0 0,-8-52 0,1 51-53,-1-1-1,-22-46 1,22 54 14,-2 1 1,-1 1-1,0 0 1,-2 0 0,0 1-1,-26-26 1,15 21-22,-2 1-1,-1 2 1,-58-34 0,51 34 15,-1 3 1,-1 0-1,0 3 1,-2 1-1,-50-12 1,-157-12 73,-10 19-39,2 16-47,192 7 50,0 2-1,-64 15 1,37 0-108,1 3-1,2 4 0,-115 54 1,111-35 4,-86 61 1,141-83 98,2 1 1,1 2-1,-44 50 0,67-70-56,2 1-1,-1 1 0,1 0 0,1 0 0,0 0 1,0 1-1,1-1 0,0 1 0,1 1 0,0-1 0,1 1 1,0-1-1,-1 13 0,-10 62-473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1647 300 4224,'-72'-47'1365,"69"44"-1305,-1 1 0,1 0 0,-1 0 0,0 0-1,0 1 1,1-1 0,-1 1 0,-5-1 0,-167-60 756,134 48-600,-55-11 1,82 21-186,-20-2 126,-1 1-1,1 1 1,-56 3 0,76 1-91,-16 0 25,0 2-1,1 2 1,-1 0 0,1 2-1,0 2 1,-30 10 0,18-2-105,0 1 0,1 2 0,1 2 0,-51 35 0,59-33-15,1 1 1,2 1-1,0 1 0,2 2 0,1 1 0,-29 42 0,23-25 37,1 2 1,3 1-1,1 1 1,-26 73-1,32-62 65,2 1-1,3 0 1,3 1 0,-6 77-1,14-96-10,3 1 1,4 75-1,4-82-53,1 0-1,2-1 1,1 0 0,2 0 0,27 55-1,-9-33 92,3 0 0,52 70 0,-60-96-18,1 0 1,1-2 0,2 0-1,1-3 1,2 0 0,0-2-1,2-1 1,1-2 0,0-1-1,2-2 1,56 22 0,63 10-5,-124-42-71,3 1-1,111 30 89,-67-25 194,107 6 0,79-12 685,-200-10-749,115-3 542,-140 0-550,0-2 0,58-15 0,21-16 407,155-68 0,-215 77-510,-1-3 0,-1-1 0,-2-4 0,94-75 1,-73 47-243,98-103 0,-143 130 1,-2-2 1,-1 0 0,-2-2 0,-2-2-1,21-47 1,-30 49-71,17-70 0,-26 91 149,-2 0 0,0-1 0,-1 0 0,-1-40 0,-4 37 22,-1-1 0,-2 1 0,0 0 1,-2 0-1,0 0 0,-1 1 1,-2 0-1,0 1 0,-1 0 1,-18-25-1,4 9-26,-2 2 1,-1 0-1,-2 2 1,-1 1-1,-56-45 1,8 24-80,-166-82 0,-39 17 96,-10 26 145,-103-10-323,-136-31 10,427 106 171,-59-13-43,95 28-10,-124-6 0,144 18 117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2816,'12'-24'917,"-12"24"-907,0 0 0,0-1 0,0 1 0,0 0 1,0 0-1,0 0 0,0-1 0,0 1 0,0 0 0,0 0 0,1 0 0,-1 0 0,0-1 0,0 1 0,0 0 0,0 0 0,0 0 0,0 0 0,1-1 0,-1 1 0,0 0 0,0 0 1,0 0-1,0 0 0,1 0 0,-1 0 0,0 0 0,0 0 0,0-1 0,1 1 0,-1 0 0,0 0 0,0 0 0,1 0 0,-1 0 18,1 0 0,-1 0 0,0 0 0,1 0 0,-1 0 0,1 0 0,-1 0 0,0 0 0,1 0 0,-1 0 0,1 0 0,-1 0 0,0 0 0,1 0 0,-1 0 0,1 0 0,-1 1 0,0-1 0,1 0 0,-1 0 0,0 0 0,1 1 0,-1-1 0,0 0 0,1 0 0,-1 1 0,0-1 0,0 0 0,1 1 0,-1-1 0,0 0 0,0 1 0,0-1 0,1 1 0,-1-1 0,0 0 0,0 1 0,0-1 0,0 0 0,0 1 0,0-1 0,0 1 0,0-1 0,0 0 0,0 1 0,0-1 0,0 1 0,2 7 36,24 116 1813,9 57-1172,-27-127-567,3 23 44,21 122 345,-27-168-384,0 0-1,-1 36 0,-4-60-112,-1-1 0,1 1 0,-1 0 0,-1 0 0,0-1 0,1 1 1,-2-1-1,-4 11 0,0-2 30,4-7 0,3-5-141,-1-1 0,0 0 0,0 1 0,0-1 0,0 0 0,0 0 0,0 1 0,-1-1 0,1 0 0,-1 0 0,0-1 0,1 1 0,-1 0 0,0 0 0,0-1 0,0 1 0,-3 1 0,-11 11-809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2496,'12'-48'784,"-12"48"-773,0-1 1,0 1-1,0-1 1,0 1-1,0-1 0,0 1 1,1-1-1,-1 1 1,0-1-1,0 1 1,0-1-1,0 1 0,1-1 1,-1 1-1,0-1 1,1 1-1,-1 0 1,0-1-1,1 1 0,-1 0 1,0-1-1,1 1 1,-1 0-1,1-1 1,-1 1-1,0 0 0,1-1 1,18-11 255,-13 7 43,-6 5-298,0-1 0,0 1-1,0 0 1,0 0 0,0 0-1,0 0 1,0 0 0,0 0 0,0-1-1,0 1 1,0 0 0,0 0 0,1 0-1,-1 0 1,0 0 0,0 0-1,0 0 1,0 0 0,0 0 0,0-1-1,0 1 1,1 0 0,-1 0-1,0 0 1,0 0 0,0 0 0,0 0-1,0 0 1,1 0 0,-1 0 0,0 0-1,0 0 1,0 0 0,0 0-1,0 0 1,0 0 0,1 0 0,-1 0-1,0 0 1,0 0 0,0 0 0,0 0-1,0 0 1,1 0 0,-1 1-1,0-1 1,0 0 0,0 0 0,11 5 287,0-3 29,-9-2-282,-1 1-1,1-1 1,0 0-1,0 1 1,-1-1-1,1 1 1,-1-1 0,1 1-1,0 0 1,-1 0-1,1 0 1,-1 0-1,0 0 1,1 0-1,-1 0 1,0 0 0,0 1-1,1-1 1,-1 0-1,1 2 1,8 13 415,15 30 1,9 16 49,-18-38-384,-1 0 0,-1 1 0,-1 1 0,12 34 0,-6 7 198,-3-21-140,-6-19-54,-1 0-1,8 44 0,-15-60-88,-1 0-1,-1 0 0,0-1 1,-2 19-1,2-26-113,-1 0 0,1 1-1,-1-1 1,0 0 0,0 0 0,0 0 0,-1 0-1,1 1 1,-1-2 0,1 1 0,-1 0-1,0 0 1,0 0 0,0-1 0,-1 1 0,1-1-1,-3 2 1,3-3-131,0 0-1,1 0 0,-1-1 1,0 1-1,0-1 1,0 1-1,0-1 1,1 0-1,-1 0 1,0 0-1,-2 0 0,-13 0-1534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2720,'14'0'1248,"0"14"-1088,0 1 896,1-1-608,-1 14 608,14 29-608,1-14-160,0 0-192,-1 14 128,15-14-128,-15 14 256,-13-14-224,-1 14 160,-14-14-160,-14-15-768,-1 1 352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3072,'29'0'1376,"-1"57"-1184,-13-14 960,13 0-672,1 28 288,-1-14-448,1 15 160,-15-1-256,0-14 224,1 0-256,-1 0 32,-14-14-128,-29 0-1824,15-14 960</inkml:trace>
  <inkml:trace contextRef="#ctx0" brushRef="#br0" timeOffset="1">343 43 4160,'14'0'1856,"0"86"-1600,1-43 928,-1-1-704,0 15-352,0 1-96,1-1 704,-15 0-384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4320,'0'4'221,"0"0"1,0-1-1,1 1 1,-1-1-1,1 1 0,0 0 1,0-1-1,0 1 1,3 6-1,-3-7-167,1 0 0,-1 0 1,0 0-1,0 1 0,-1-1 0,1 0 1,-1 1-1,1-1 0,-1 0 0,0 4 0,0 5 168,-1-8-181,1 1 0,0 0 1,1 0-1,-1-1 0,3 8 1,7 10 86,-7-10-7,-3-10-104,0 0 0,0-1 0,1 1 0,-1-1-1,0 1 1,1-1 0,-1 1 0,1-1 0,-1 1-1,1-1 1,0 1 0,0-1 0,0 0 0,0 1 0,0-1-1,0 0 1,0 0 0,0 1 0,0-1 0,3 1-1,1 1 39,1 0 0,0 0-1,9 2 1,4-13-375,-5 4 179,-10 3 47,0 0-1,0 0 1,0-1 0,0 0-1,0 1 1,0-2 0,4-1-1,19-16-230,-17 8 256,-9 10 66,0 1 1,0-1-1,0 1 1,1-1-1,-1 1 1,1 0-1,-1-1 0,1 1 1,-1 0-1,1 0 1,-1 0-1,1 0 1,0 0-1,0 1 1,-1-1-1,4 0 1,15-10 40,-16 7 22,0 2 1,1-1 0,0 1-1,6-4 1,-2 5 186,0 0 1,0 0-1,-1 0 0,1 1 1,0 1-1,0-1 0,11 3 1,43 8 925,-40-8-862,22 3 210,-19 1-16,38 16 1,7 4-8,9-5-92,-44-9-113,45 23 0,-64-27-200,15 6 97,1-8 86,-17-5-141,9 3 18,-14-3-5,-1 1 1,1-2-1,14 1 0,-24-2-138,-1 1-1,1-1 1,-1 0-1,1 0 0,-1 0 1,0 0-1,1 0 1,-1 0-1,1 0 1,-1 0-1,1 0 1,-1 0-1,1 0 1,-1 0-1,0 0 0,1-1 1,-1 1-1,1 0 1,-1 0-1,0 0 1,1-1-1,-1 1 1,0 0-1,1 0 1,-1-1-1,0 1 0,1-1 1,-8-8 61,2 5-113,0-1-19,-1 0 1,0 1-1,-11-7 1,5 3-50,10 6 70,-1 0 0,0 1 1,1-1-1,-1 1 0,0-1 1,0 1-1,1 0 0,-1 0 1,0 0-1,0 0 0,0 1 1,0-1-1,-1 1 0,1 0 1,-6 0-1,8 0 19,0 0 1,-1 0-1,1 0 1,0 1-1,0-1 0,0 0 1,0 1-1,-1-1 1,1 1-1,0-1 0,0 1 1,0-1-1,0 1 1,0 0-1,0 0 0,0-1 1,0 1-1,1 0 1,-1 0-1,0 0 0,0 0 1,1 0-1,-1 0 1,1 0-1,-1 0 0,1 0 1,-1 0-1,0 2 1,-1 5-33,1-1 0,-1 0 0,0 14 0,1-3-71,-10 34-58,6-13 44,-9 53-86,7-53 146,-2 52 0,5-47 74,-7 41 89,9-58-54,1-12 31,-4 22 0,2-24 49,-1-1 1,-9 18-1,9-19-35,-1 0-6,3-5-14,-1 0-1,0 0 0,0 0 1,-6 8-1,4-8 43,-1-1 1,1 0-1,-10 7 1,5-4 14,4-3-61,-1 0 0,0 0 1,0 0-1,-1-1 0,1 0 1,-1 0-1,0-1 0,0 0 1,0 0-1,-13 2 1,15-4-37,0-1 0,1 1 0,-1-1 1,0 0-1,1-1 0,-1 1 0,0-1 1,1 0-1,-1-1 0,1 1 0,-8-4 1,0 0 6,9 4-16,1 0 0,-1 0-1,0-1 1,1 1 0,-1-1 0,1 0-1,0 0 1,-1 0 0,1-1-1,0 1 1,0-1 0,1 1 0,-1-1-1,0 0 1,1 0 0,0-1 0,0 1-1,0 0 1,0-1 0,0 1-1,1-1 1,-2-4 0,1 3-19,1 1 1,-1-1-1,1 1 1,0-1-1,1 0 0,-1 1 1,1-1-1,0 0 1,0 0-1,1 1 0,-1-1 1,1 0-1,0 1 1,0-1-1,0 1 0,1-1 1,0 1-1,0 0 1,0-1-1,0 1 1,6-7-1,0 1-46,0 1 0,1 0 0,0 0 0,0 1 0,1 0 0,20-13 0,-6 8-213,1 0 0,0 2 0,1 1 0,32-8 0,-23 8-1848,0 1 0,46-5 0,-13 11-1241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2976,'29'0'1344,"13"-14"-1152,-13 14 320,-1 0-320,30-14 544,-1 14-416,14 0 0,-14-15-192,-14 15 128,0 0-160,-1-14-96,-27 14-32,13 0 320,-13 0 32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1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2912,'14'-14'1312,"15"14"-1152,-15 14 1344,15-14-864,-15 0 288,15 0-544,-1 0-96,1 14-160,-15-14-32,0 15-32,1-15-2784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2010 1888,'0'0'859,"0"-3"-587,0-3 282,0 12 2049,0-6-2577,0 0 0,0-1 0,0 1 0,0-1 0,0 1 0,0-1 0,0 1 0,0-1 0,0 1 0,0 0 0,0-1 0,0 1 0,1-1 0,-1 1 0,0 0 0,0-1 0,0 1 0,1-1 0,-1 1 0,0 0 0,1-1 0,-1 1 1,0 0-1,1 0 0,-1-1 0,0 1 0,1 0 0,-1 0 0,1-1 0,-1 1 0,0 0 0,1 0 0,-1 0 0,1 0 0,-1 0 0,1 0 0,-1-1 0,0 1 0,1 0 0,-1 0 0,2 1 0,-2-2 14,0 0 1,1 1-1,-1-1 1,0 0-1,1 1 0,-1-1 1,0 0-1,0 1 1,0-1-1,0 0 0,1 0 1,-1 1-1,0-1 0,0 0 1,0 0-1,-1 1 1,1-2-1,0 1 17,0-5 77,1 0-1,0-1 1,0 1 0,0 0 0,1 0-1,2-6 1,-2 7-25,0-17 297,-1-8 140,-1 0 74,-3-43 0,-7 33-150,7-8 71,3-54 0,1 45-477,-1-248 240,0-56-144,-9 190-196,6 128-8,-3-38 25,-5-98 406,3 63-432,5 90 42,0 3 6,2 9 6,-1-1-1,0 1 1,-7-22 0,6 26-30,0 0 0,0 0 1,1-1-1,1 1 1,-1 0-1,2-17 1,-3 3-82,-2 13-29,5 11 126,0 0 1,0-1 0,0 1 0,0 0 0,0 0 0,0 0 0,0 0 0,0 0 0,0 0 0,0 0 0,0 0 0,0 0 0,0-1 0,0 1 0,0 0-1,0 0 1,-1 0 0,1 0 0,0 0 0,0 0 0,1 0 0,-1-1 0,0 1 0,0 0 0,0 0 0,0 0 0,0 0 0,0 0 0,0 0 0,0 0-1,0-1 1,0 1 0,0 0 0,0 0 0,0 0 0,0 0 0,0 0 0,0 0 0,0 0 0,0 0 0,1 0 0,-1 0 0,0 0 0,0 0 0,0-1-1,0 1 1,0 0 0,0 0 0,4-3-81,-1-7-363,-3 11 446,0-1 0,0 1 0,0-1 0,0 0 0,0 1 0,0-1 0,0 1 0,0-1 0,-1 1 0,1-1 0,0 1 0,0-1 0,0 0 0,0 1 0,-1-1 0,1 1 0,0-1 0,0 0 0,-1 1 0,1-1 0,0 0 0,-1 1 0,1-1 0,0 0-1,-1 0 1,1 1 0,0-1 0,-1 0 0,1 0 0,-1 0 0,1 1 0,0-1 0,-1 0 0,1 0 0,-1 0 0,1 0 0,-1 0 0,1 0 0,-1 0 0,1 0 0,-1 0 0,1 0 2,0 0 0,-1 0-1,1 0 1,0 0 0,0 0 0,0 0 0,0 0-1,0 0 1,0 0 0,-1 0 0,1 0 0,0 0-1,0 0 1,0 0 0,0 1 0,0-1 0,0 0-1,0 0 1,-1 0 0,1 0 0,0 0 0,0 0-1,0 0 1,0 0 0,0 0 0,0 1 0,0-1-1,0 0 1,0 0 0,0 0 0,0 0 0,0 0-1,0 0 1,0 0 0,0 1 0,0-1 0,0 0-1,0 0 1,0 0 0,0 0 0,0 0 0,0 0-1,0 1 1,0-1 0,0 0 0,0 0 0,0 0-1,0 0 1,0 0 0,0 0 0,0 0 0,0 1-1,0-1 1,1 10 45,0-4-24,-1 0-1,1 0 0,-1 0 1,-1 0-1,1 0 1,-1 0-1,-2 8 0,-7 12-101,8 10-8,2-31 81,0-2 8,0 1 0,0-1 0,0 0 0,0 0 1,-1 0-1,1 0 0,-1 1 0,0-1 0,0 0 0,0 0 1,-1 0-1,1 0 0,-1-1 0,-2 5 0,-2 3 58,1 0-1,0 0 0,0 1 1,-5 18-1,10-28-50,-2 4 32,0-1 0,0 0 0,0 0 0,-1 1 0,1-2 0,-1 1 0,0 0 0,-4 4 1,6-8-21,0 1 10,0 0 0,0 0 0,0 0 0,0 0 0,0 0 0,0 0 0,0 0 0,0 1 0,1-1 0,-1 0 0,0 0 0,1 1 1,-1-1-1,1 0 0,0 1 0,-1-1 0,1 0 0,0 1 0,0-1 0,-1 3 0,4-6 14,19-12-122,-1 2-50,31-17-111,-47 26 216,1 1 0,-1 0 0,1 0 0,0 0 0,0 0 1,0 1-1,0 0 0,0 0 0,0 0 0,0 1 0,0 0 0,0 0 1,7 2-1,12-1 224,-25-1-197,1 0 0,-1-1-1,0 1 1,0 0 0,0 0-1,1 0 1,-1 0 0,0-1 0,0 1-1,0 0 1,0 0 0,0-1-1,1 1 1,-1 0 0,0 0-1,0-1 1,0 1 0,0 0 0,0 0-1,0-1 1,0 1 0,0 0-1,0-1 1,0 1 0,0 0-1,0-1 1,0-4 74,-3 0 29,-3-2-52,1-1-1,-8-12 0,-6-28 123,11 33-110,5 11-110,1 1-1,0-1 0,0 1 1,0-1-1,0 0 0,1 0 1,0 0-1,-2-6 0,3 22 83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2144,'0'0'1611,"2"0"-1377,-1 1-228,-1-1-1,1 0 0,-1-1 1,1 1-1,-1 0 0,1 0 1,-1 0-1,1 0 1,-1 0-1,0 0 0,1 0 1,-1-1-1,1 1 0,-1 0 1,1 0-1,-1-1 1,0 1-1,1 0 0,-1-1 1,0 1-1,1 0 0,-1-1 1,0 1-1,0 0 1,1-2-1,0 2 77,-1-1 1,0 1-1,1-1 1,-1 0-1,1 1 0,-1-1 1,1 1-1,0-1 1,-1 1-1,1 0 1,-1-1-1,1 1 0,0 0 1,-1-1-1,1 1 1,0 0-1,0-1 0,-1 1 1,1 0-1,0 0 1,-1 0-1,1 0 1,0 0-1,0 0 0,1 0 1,7-2 226,-5-4-125,-5 12-37,1-4 82,2-2-69,22 0 107,-22 0 10,1-2-74,6-8-102,-7 10-62,0-1 0,-1 0 0,1 1 1,0-1-1,0 1 0,-1 0 0,1 0 0,0-1 0,0 1 0,0 0 0,0 1 0,-1-1 1,1 0-1,2 1 0,11-2 248,-12 1-270,0 0 1,0 0 0,1 0 0,-1 0 0,0 0 0,1 1 0,-1 0 0,3 0 0,7 3 54,-1-1 0,1-1-1,0 0 1,15 0 0,58-2 251,-37-1-200,56 1 155,171 3 692,-256-3-943,388 11 170,-59-2-483,-260-6 305,101 2 269,-92 0-143,120 2 196,265-7 48,-474 0-267,0-1 0,0 0-1,0 0 1,0-1 0,17-5 0,-21 5 151,-9 1-387,-15 1-1061,11 1 84,-6-1-2754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5056,'-1'0'93,"1"0"0,-1 0 0,1-1 0,0 1 0,-1 0 0,1 0 0,-1 0 0,1 0 1,-1 1-1,1-1 0,0 0 0,-1 0 0,1 0 0,-1 0 0,1 0 0,0 0 0,-1 1 0,1-1 0,-1 0 0,1 0 0,-1 1 0,6 5 576,25 10-772,-22-12 311,11 4-3,0-1-1,21 5 0,20 7 452,-32-9-411,56 20 193,-62-24-290,-1 1 0,0 2 0,24 12 0,-44-20-124,0-1 0,0 1 0,-1 0 1,1 0-1,0 0 0,-1 0 0,1 0 0,-1 0 0,1 0 0,-1 0 1,1 0-1,-1 0 0,0 0 0,0 1 0,1-1 0,-1 0 0,0 0 1,0 0-1,0 1 0,0-1-10,0 0 1,0 0 0,0 0-1,0 0 1,0-1 0,0 1-1,0 0 1,-1 0-1,1 0 1,0 0 0,0-1-1,-1 1 1,1 0-1,-1 0 1,1-1 0,0 1-1,-1 0 1,1-1-1,-1 1 1,0 0 0,1-1-1,-1 1 1,1-1-1,-2 1 1,-34 4 166,-63 9 171,77-10-347,1 1 0,-1 1 1,-21 9-1,6-2-250,15-3 133,19-8 10,6-2-356,40 0-3824,-5 0 698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1888,'-10'0'2595,"20"0"-1569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1642 2 2304,'-10'-1'614,"7"1"-486,0 0 0,-1 0 0,1 0 0,0 0 0,-1 0 0,1 1-1,0-1 1,-4 2 0,-54 24 856,-11 5-368,-161 111 400,173-103-859,-21 10 513,-170 74-1,176-90-370,-205 93 1039,159-69-959,25-3-182,56-33-137,11-7-13,2 2 1,-31 21 0,1 6 32,0 0-37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3712,'-29'43'1696,"1"0"-1472,13-15 320,1 1-352,0-15 1056,14 14-704,0 1 384,0-15-544,14 1-352,15-1-32,-1-14 320,15 0-160,0 0 64,0 0-128,-1 0-352,1 0 160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3648,'-15'0'1664,"15"14"-1472,0 0 704,15 1-544,-1-1 128,14 0-288,-13 15 96,13-1-160</inkml:trace>
  <inkml:trace contextRef="#ctx0" brushRef="#br0" timeOffset="1">272 58 3552,'-29'0'1632,"-14"14"-1440,29 0 1184,0 1-800,-15 13 192,1-13-448,-15 27-128,14 1-128,15-14-832,-14 14 416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16 4160,'-6'-3'341,"0"1"1,0 0-1,0 0 0,0 0 0,0 1 1,0 0-1,0 0 0,0 0 1,-12 1-1,18 0-308,0 0 0,-1 0 0,1 0 0,-1 0 0,1 0 0,-1 0 0,1 0 0,-1 0 0,1 0 0,0 0 0,-1 0 0,1 0 0,-1 0 0,1 1 0,-1-1 0,1 0 0,0 0 0,-1 0 0,1 1 0,-1-1 0,1 0 0,0 0 0,-1 1 0,1-1 0,0 0-1,-1 1 1,1-1 0,0 0 0,0 1 0,-1-1 0,1 1 0,-4 5 437,-6 0-50,9-5-390,0-1 0,-1 1 1,1 0-1,0-1 0,-1 1 0,1 0 0,0 0 0,0 0 0,0 0 0,0 0 0,0 0 0,-1 2 0,-2 4 12,0 0 0,1 0 0,0 0 0,0 0 0,1 0 0,-1 1 0,2-1 0,-2 13 0,1 6 103,1 30 0,1-34-50,0-20-82,0 1 0,0-1-1,0 0 1,1 0 0,-1 0 0,0 1 0,1-1 0,0 0 0,-1 0 0,1 0 0,0 0 0,0 0 0,0 0 0,1 0 0,1 2 0,0-1-25,0 0 0,0-1-1,1 1 1,-1-1 0,1 1 0,7 2 0,-9-4-22,-1-1 0,1 0-1,0 0 1,0 0 0,-1 0-1,1 0 1,0 0 0,0 0-1,-1 0 1,1-1 0,0 1-1,-1-1 1,1 1 0,0-1-1,-1 1 1,1-1 0,-1 0-1,1 0 1,2-2 0,3-1-144,8-3-99,-12 7 185,0-1 0,-1 0 0,1 0 0,-1-1 0,1 1 0,-1 0 0,1-1 0,-1 1 0,0-1 0,0 0 0,0 0 0,0 0 0,0 0 0,0 0 0,0 0 0,-1-1 0,1 1 0,-1 0 0,2-5 0,21-33-303,-24 39 395,0 1-1,1 0 0,-1-1 1,0 1-1,0 0 0,0 0 1,1-1-1,-1 1 0,0-1 1,0 1-1,0 0 0,0-1 1,0 1-1,0 0 0,0-1 0,0 1 1,0 0-1,0-1 0,0 1 1,0 0-1,0-1 0,0 1 1,0-1-1,0 1 0,0 0 1,0-1-1,-1 1 0,1 0 1,0-1-1,0 1 0,0 0 1,-1 0-1,1-1 0,0 1 0,0 0 1,-1-1-1,1 1 0,0 0 1,0 0-1,-1 0 0,1-1 1,0 1-1,-1 0 0,1 0 1,0 0-1,-1 0 0,1 0 1,0 0-1,-1-1 0,1 1 0,-1 0 1,1 0-1,0 0 0,-1 0 1,1 0-1,0 0 0,-1 1 1,1-1-1,0 0 0,-1 0 1,1 0-1,0 0 0,-1 0 1,1 0-1,0 1 0,-1-1 1,1 0-1,0 0 0,-1 1 0,-1 0 35,0 0 0,0 1 0,1-1 0,-1 1-1,0 0 1,1-1 0,-1 1 0,-1 2-1,-8 15 481,-1 1 0,-12 33-1,2-7 10,-8 19-235,-25 44 54,49-99-332,-71 115 742,75-123-743,1 0 0,-1 0-1,0-1 1,0 1-1,1 0 1,-1-1 0,0 0-1,0 0 1,0 1-1,-1-1 1,1 0-1,0-1 1,0 1 0,0 0-1,-1-1 1,1 1-1,0-1 1,-1 1 0,1-1-1,0 0 1,-1 0-1,-2-1 1,-2 0-7,1 0-1,0 0 0,-1-1 1,1 0-1,0 0 1,-8-5-1,10 5 44,-1 0-1,1-1 1,0 1-1,0-1 1,0 0-1,0 0 1,0-1 0,0 1-1,1-1 1,-5-6-1,6 7-44,1 0-1,0 0 0,-1 0 1,1 0-1,0 0 1,1 0-1,-1 0 1,1-1-1,-1 1 1,1 0-1,0-1 1,0 1-1,0 0 0,1 0 1,-1-1-1,1 1 1,1-4-1,1-1-110,0 0 0,0 0-1,1 1 1,1-1 0,-1 1-1,1 0 1,8-9 0,16-15-1164,-1 3 358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3488,'-14'-41'1115,"14"40"-1067,-1-1 0,0 0 0,1 0 1,-1 1-1,1-1 0,-1 0 1,1 0-1,0 0 0,0 0 1,0 0-1,0 1 0,0-5 1,-1-2 117,-4 2 195,3 6-19,3 1-32,5-4-48,-2-6 1168,-5 20-743,0 14-306,1-15-271,-1 0-1,2 0 0,-1 0 1,3 10-1,2 3-24,-3-8-16,0-1-1,2 1 1,0-1-1,0 1 1,8 15-1,-8-25-27,0 0 1,1 0-1,-1 0 0,1 0 1,0-1-1,1 1 0,-1-1 1,0-1-1,1 1 0,0-1 1,0 0-1,13 5 0,-2-3 77,0 0 0,1 0-1,30 3 1,-27-7-68,1 0 0,-1-1 0,24-4 0,64-14 21,-51 8-65,182-51-107,-54 10 58,-73 32-115,4-1 18,-8-4-20,-50 18 74,-31 4 33,-8 0 4,3-1-35,25 1-1,-39 2 67,0 1 1,0 0-1,0 1 0,0 0 1,0 0-1,10 5 1,47 26-116,-52-25 106,4 1 46,-1 2 1,0 0-1,0 1 1,-1 0-1,19 20 1,-23-20 35,-1 0 0,0 1 0,-1 0-1,0 1 1,-1 0 0,10 20 0,-7-10 30,22 48 299,-31-66-327,0 1-1,1-1 0,4 7 0,4 7 290,-11-18-290,0 0-1,-1 1 1,1-1 0,-1 1-1,0-1 1,0 0-1,0 1 1,0 4 0,0-3 312,3-18-378,-1 10-6,0 1 0,1 0 0,0 0 0,-1-1 0,7-3 0,2-4-22,-5 5 11,0 0 0,0 1-1,0-1 1,1 2 0,0-1-1,-1 1 1,16-7 0,9-1-54,0-2-45,0 3-1,1 0 1,40-6-1,5 3 24,0 4 0,94 1 0,154 9 188,-154-12 75,-149 10-117,1 0-4,-13 2 3,0-1 0,16-4 0,-19 2 16,1 0 0,-1 0 1,9-5-1,-2 0 34,29-11 132,-41 18-214,-1 1 0,1-1-1,-1 0 1,1 0-1,-1-1 1,0 1 0,1 0-1,-1 0 1,0-1 0,0 1-1,0 0 1,0-1 0,0 1-1,0-1 1,0 0-1,-1 1 1,1-1 0,-1 1-1,2-4 1,-2-1 11,1 1 1,-1-1-1,0 1 0,-1-9 1,0 0 52,1-5 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1824,'0'0'5733,"0"3"-5680,0-3-24,-1 1-1,1-1 1,0 1-1,0-1 0,0 1 1,0-1-1,0 1 1,1-1-1,-1 1 1,0-1-1,0 1 0,0-1 1,0 1-1,0-1 1,1 1-1,-1-1 0,0 1 1,1 0-1,13 1 318,-13-2-346,0 0 0,-1 0-1,1 0 1,0 0 0,-1 0 0,1 1 0,-1-1 0,1 0 0,0 1 0,-1-1 0,1 0 0,-1 1-1,1-1 1,-1 1 0,1-1 0,-1 0 0,1 1 0,-1-1 0,1 1 0,-1 0 0,0-1 0,1 1-1,-1-1 1,0 1 0,0 0 0,1 0 0,-1 0-5,1 0 0,0 1 0,-1-1 0,1 0-1,0 0 1,-1 0 0,1 0 0,0 0 0,0 0 0,0 0 0,0-1-1,0 1 1,1 1 0,3 0 21,-1 1 1,0 0-1,0 1 0,-1-1 1,1 1-1,-1-1 1,1 1-1,2 6 0,26 40-52,-15-22 165,-15-26-112,-1 0 0,1 1-1,0-1 1,0 0 0,0 0-1,0-1 1,0 1 0,1 0 0,-1-1-1,1 1 1,3 1 0,-4-2-12,1 0 1,-1 1-1,1-1 1,-1 1-1,0-1 1,0 1-1,0 0 1,0 0-1,0 0 1,0 0-1,2 3 1,22 34 271,-25-39-258,-1 0 0,0 1 0,1-1 0,-1 1 0,0-1-1,1 1 1,-1-1 0,0 1 0,0-1 0,0 1 0,1-1 0,-1 1 0,0-1 0,0 1-1,0-1 1,0 1 0,0 0 0,0-1 0,0 1 0,0-1 0,0 1 0,0-1 0,-1 1-1,1-1 1,0 2 0,0-2 18,0 2 160,-21-2 163,11 0-2549,-2 0 872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2976,'0'-10'1130,"0"20"55,-3-10-690,-3 0-38,8 1-156,-2-1-275,1 1 0,0-1 1,-1 1-1,1-1 1,-1 1-1,1-1 1,-1 1-1,0 0 1,1-1-1,-1 1 0,0 0 1,1-1-1,-1 1 1,0 0-1,0 0 1,1-1-1,-1 1 1,0 0-1,0 0 0,0-1 1,0 1-1,0 1 1,0 1 29,0 0 0,1 1 0,0-1 0,-1 0 1,1 0-1,0 0 0,3 3 0,0 4 49,-1 1 1,0-1 0,1 0 0,1 0 0,0 0 0,0 0 0,12 15 0,-16-25-100,-1 0 1,0 0-1,0 1 1,0-1 0,1 0-1,-1 0 1,0 1-1,0-1 1,0 0-1,0 0 1,0 1 0,1-1-1,-1 0 1,0 0-1,0 1 1,0-1-1,0 0 1,0 1-1,0-1 1,0 0 0,0 0-1,0 1 1,0-1-1,0 0 1,0 1-1,0 18 144,0-14 74,0-3-91,0-2-129,0 1 1,0-1-1,0 1 1,0-1-1,0 0 1,0 1-1,0-1 0,0 1 1,0-1-1,0 0 1,-1 1-1,1-1 0,0 0 1,0 1-1,0-1 1,0 0-1,-1 1 1,1-1-1,0 0 0,0 1 1,-1-1-1,1 0 1,0 0-1,0 1 0,-1-1 1,1 0-1,0 0 1,-1 1-1,1-1 0,-1 0 1,-5 4 23,2 2-55,4-5 28,-1-1 0,1 1-1,0-1 1,0 0 0,-1 1 0,1-1 0,0 0 0,0 1 0,-1-1-1,1 0 1,0 1 0,-1-1 0,1 0 0,-1 0 0,1 1 0,0-1-1,-1 0 1,1 0 0,-1 0 0,1 0 0,-1 0 0,1 1 0,0-1-1,-1 0 1,1 0 0,-1 0 0,1 0 0,-1 0 0,1 0 0,-1 0 0,0-1-1,1 1 16,-1 0 0,0 0 0,1 0 0,-1 0 0,0 0 0,1 0 0,-1 0 0,1 1 0,-1-1 0,0 0 0,1 0 0,-1 0 0,1 1 0,-1-1 0,1 0 0,-1 1 0,1-1 0,-1 0 0,1 1 0,-1-1 0,1 1 0,-1-1 0,1 1 0,0-1 0,-1 1 0,1 0-13,-1-1 0,1 1 1,0-1-1,-1 1 0,1-1 1,-1 1-1,1-1 0,-1 1 1,1-1-1,-1 0 0,1 1 0,-1-1 1,1 0-1,-1 1 0,1-1 1,-1 0-1,0 0 0,1 0 1,-1 0-1,1 1 0,-1-1 0,0 0 1,1 0-1,-1 0 0,0 0 1,-6-1-19,5 1 23,0 0-1,0 0 0,0 0 1,0 0-1,1 0 0,-1 1 0,0-1 1,0 0-1,-3 2 0,-3 2 28,8-4-33,0 1-1,0-1 1,0 0 0,0 0-1,0 0 1,0 0 0,0 0 0,0 0-1,-1 0 1,1 0 0,0 0-1,0 1 1,0-1 0,0 0-1,0 0 1,0 0 0,-1 0 0,1 0-1,0 0 1,0 0 0,0 0-1,0 0 1,0 0 0,0 0 0,-1 0-1,1 0 1,0 0 0,0 0-1,0 0 1,0 0 0,0 0-1,-1-1 1,1 1 0,0 0 0,0 0-1,0 0 1,0 0 0,0 0-1,0 0 1,0 0 0,0 0-1,-1 0 1,1 0 0,0-1 0,0 1-1,0 0 1,0 0 0,0 0-1,0 0 1,0 0 0,-4-4 36,4 4-33,-1-1 0,0 1-1,1 0 1,-1-1-1,0 1 1,0 0-1,1 0 1,-1 0 0,0-1-1,0 1 1,1 0-1,-1 0 1,-1 1-1,1-1-7,0 0 0,0 0 1,0 0-1,1 0 0,-1 0 0,0 0 0,0-1 0,1 1 0,-1 0 0,0 0 0,0 0 0,1-1 0,-1 1 0,-1-1 0,0-8 8,2 9 2,3-5 41,20-9 43,-18 4-182,5 3 43,-10-1 79,0 8-31,0-1 1,0 1-1,0-1 1,0 1-1,0-1 0,0 1 1,0-1-1,0 1 1,0 0-1,0-1 1,0 1-1,0-1 1,1 1-1,-1-1 1,0 1-1,0 0 1,0-1-1,0 1 0,1-1 1,-1 1-1,0 0 1,1-1-1,-1 1 1,1-1-1,1 0 29,0 0 0,0 1 0,0-1 0,1 0 0,-1 1 0,0-1 0,0 1 0,1 0 0,-1 0 0,0 0 0,3 0 0,-5 0-23,1 0 1,-1 0-1,1 0 1,-1 0 0,1 0-1,-1 0 1,1 0 0,-1 0-1,0 0 1,1 0-1,-1 0 1,1 0 0,-1-1-1,1 1 1,-1 0-1,0 0 1,1-1 0,-1 1-1,0 0 1,1 0-1,-1-1 1,0 1 0,1 0-1,-1-1 1,0 1-1,0 0 1,1-1 0,-1 1-1,0-1 1,0 1-1,0 0 1,1-1 0,-1 1-1,0-1 1,0 1-1,0-1 1,0 1 0,0-1-1,0 1 1,0 0-1,0-2 1,0 0-194,14 2-7135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243 115 2816,'0'-11'822,"1"9"-747,-1 0 1,0 0 0,0 0 0,0 0-1,0 0 1,0-1 0,0 1-1,0 0 1,-1 0 0,1 0-1,-1 0 1,0 0 0,0 0 0,0 0-1,1 0 1,-2 0 0,1 0-1,0 0 1,-3-2 0,2 1 505,1 2-508,1 1 0,-1-1 0,1 0 1,-1 0-1,0 0 0,1 0 0,-1 0 0,0 1 0,0-1 0,1 0 0,-1 1 0,-1-2 0,-2-1 22,-17-19 106,18 20-185,-2 0 18,-7-3 35,8-1-43,4 6-24,0-1 0,0 1 0,-1 0 0,1-1 0,0 1 0,0 0-1,-1-1 1,1 1 0,0 0 0,-1-1 0,1 1 0,0 0 0,-1 0-1,1-1 1,-1 1 0,1 0 0,0 0 0,-1 0 0,1-1 0,-1 1-1,1 0 1,-1 0 0,1 0 0,0 0 0,-1 0 0,1 0 0,-1 0-1,1 0 1,-1 0 0,1 0 0,-1 0 0,-26 0 206,23 3-171,1 1-22,0 0 0,1 0 0,-1 0 0,1 1 0,-3 8 0,-3 7-9,5-13 30,1-1 0,-1 1 0,2 0 0,-1-1 0,1 1 0,0 0 0,0 12 0,-2 15 113,-21 80 299,22-100-437,-15 72 250,3-31 150,12-52-388,1-1-1,-1 1 1,1-1-1,-1 1 1,0-1-1,0 0 1,0 1-1,-4 2 1,2-1 19,2 0 134,2 6-80,0-11-96,0 1 0,0 0-1,0-1 1,0 1 0,0-1-1,0 1 1,0-1-1,0 1 1,0-1 0,0 1-1,0 0 1,1-1 0,-1 1-1,0-1 1,0 1 0,0 0-1,1-1 1,-1 1-1,0 0 1,1-1 0,-1 1-1,0 0 1,1-1 0,-1 1-1,0 0 1,1 0 0,-1-1-1,1 1 1,-1 0-1,0 0 1,2-1 0,17 1 3,-15 0-7,0 0 0,0 0-1,-1 0 1,1 0 0,0-1 0,5 0 0,-1-2-83,0 1 0,-1 0 0,1 0 1,0 0-1,0 2 0,16-1 0,-20 1-84,-1-1-1,0 1 1,0-1 0,0 1-1,0-1 1,0 0 0,4-2-1,7-2-1566,12 2 42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3328,'0'0'1504,"28"0"-1312,-13 0 512,-1 0-416,14 0 192,-13 14-320,13-14 64,1 0-128,-1 15-1664,15-15 832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86 3232,'-24'0'1035,"24"0"-1024,-1 0 0,1 0 0,0 0 0,0 0 0,-1 0 0,1 0 0,0 0 0,0 0 0,-1 0 0,1 0 1,0 0-1,0 0 0,-1 0 0,1 0 0,0 1 0,0-1 0,0 0 0,-1 0 0,1 0 0,0 0 0,0 0 0,0 0 1,-1 1-1,1-1 0,0 0 0,0 0 0,0 0 0,0 1 0,-1-1 0,1 0 0,0 0 0,0 0 0,0 1 1,0-1-1,0 0 0,0 0 0,0 1 0,-7 9 94,5-7 0,0-1 0,0 1 0,0 0 0,0 0 0,0 1 0,1-1 0,-1 0 0,1 1 0,0-1 0,0 0 0,0 8 0,0 6 239,0-10-285,0-1 0,1 0 0,0 0 0,0 0 0,1 0 0,0 0 0,0 0 0,3 11 0,3-7 11,1 0 0,0-1 1,1 0-1,10 9 0,-6-5 32,-10-11-77,-1 0-1,0-1 1,0 1-1,0 0 1,1-1-1,-1 0 0,1 1 1,0-1-1,-1 0 1,1 0-1,0-1 1,-1 1-1,1 0 1,0-1-1,0 0 1,-1 0-1,1 0 1,0 0-1,0 0 1,4-1-1,8 1 17,-8-1-62,-1 1 1,1-1 0,-1-1-1,1 1 1,10-5-1,-12 5 0,0-1 19,-4 2-29,-1 0 1,1 0-1,-1 0 0,1 0 0,-1 0 0,1 0 0,-1-1 0,1 1 1,-1 0-1,1 0 0,-1 0 0,0-1 0,1 1 0,-1 0 1,1 0-1,-1-1 0,0 1 0,1 0 0,-1-1 0,0 1 0,1-1 1,-1 1-1,0 0 0,1-1 0,-1 1 0,0-1 0,0 1 1,0-1-1,1 1 0,-1-1 0,0 1 0,0 0 0,0-1 0,0 1 1,0-1-1,0 1 0,0-1 0,0 1 0,0-1 0,0 1 0,0-1 1,0 0-1,0-13-705</inkml:trace>
  <inkml:trace contextRef="#ctx0" brushRef="#br0" timeOffset="1">159 15 2912,'0'-14'1312,"0"28"-1152,0 0 1664,0 0-1440,0 15-224,-14 0 416,14-15-320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1684 1152,'0'0'1829,"3"0"-1205,-3 0-569,0 0-1,1 1 0,-1-1 0,1 0 1,-1 0-1,0 0 0,1 0 1,-1 0-1,1 0 0,-1 0 1,0-1-1,1 1 0,-1 0 1,1 0-1,-1 0 0,0 0 1,1 0-1,-1-1 0,0 1 0,1 0 1,-1 0-1,0-1 0,1 1 1,-1 0-1,0 0 0,1-1 1,-1 1-1,0 0 0,0-1 1,1 1-1,-1 0 0,0-1 0,0 1 1,0 0-1,0-1 0,1 1 1,-1-1-1,0 1 0,0 0 1,0-1-1,0 1 0,0-1 1,0 1-1,0-1 0,0 1 1,0 0-1,0-1 0,-1 0 0,1-1 208,12 0 95,-11 1-340,-1 0 0,0 1 0,1-1-1,-1 0 1,0 0 0,1 1 0,-1-1 0,0 0 0,0 0 0,0 1-1,0-1 1,0 0 0,0 0 0,0-1 0,2-12 146,24-17 72,-18 20-174,0 0 64,0-1 1,11-25-1,-6 0-5,-9 24-70,1-1 0,0 1 0,13-24 0,4 2-2,0 1 0,3 2 0,32-36 0,-12 13-85,10 10 95,0-9-79,-52 51 14,0 0-1,-1-1 0,1 1 1,-1 0-1,1-1 1,-1 1-1,0-1 1,-1 0-1,3-7 1,2-2-19,3-6 10,1 0 0,1 1 0,14-17 0,-18 23 16,1 0 0,-2-1 0,1 0 0,6-21 0,-8 20 0,0 0 0,2 1 0,8-16 0,-9 20 0,-1 1 1,6-13-1,-7 12-6,1 0 1,7-11-1,2-2-64,1 13 33,-10 2 36,1 0-1,-1-1 1,5-8 0,-8 11 1,-2 5 0,0-1 0,1 1 0,-1-1 0,0 0 0,0 1 0,1-1 0,-1 1 0,0-1 0,1 1 0,-1-1 0,1 1 0,-1-1 0,1 1 0,-1 0 0,1-1 0,-1 1 0,1 0 0,-1-1 0,1 1 0,-1 0 0,2-1 0,2-1 0,1-1-4,0 0-1,0-1 1,-1 0 0,1 0 0,-1 0 0,6-8 0,-5 6-8,1 0 1,-1 0 0,1 0 0,8-5-1,-8 7 2,-4 3 21,0 0-1,0 0 0,-1 0 0,1-1 1,0 1-1,-1-1 0,1 1 0,-1-1 1,0 0-1,1 1 0,-1-1 0,0 0 1,2-3-1,0 0 3,0 0 0,1 0 0,-1 1 0,1-1 0,1 1 0,7-6 0,-6 5-39,0-1 0,0 1 1,0-1-1,5-8 0,3-8 16,-2 13 20,-5-15 38,-5 21-43,-1 1-1,1-1 1,0 0-1,0 1 1,5-5-1,15-18 12,-14 12-3,9-23 1,-11 23-14,0 0 0,16-24 0,19-17 0,-39 51 8,0 1 1,0-1 0,0 1-1,0 0 1,0 0-1,1 0 1,-1 0-1,6-3 1,7-6 90,-13 9-71,0-1 1,0 1-1,0-1 1,-1 0-1,1 0 1,-1 0-1,2-4 1,-2 4 32,0 0 0,1-1-1,-1 1 1,1 0 0,0 0 0,0 0 0,3-3-1,-2 2-17,0 1 0,-1-1 0,1 1 0,-1-1 0,3-4 0,6-12 190,1-1-110,-12 19-132,1 1 1,0-1 0,-1 1 0,1-1 0,-1 0-1,1 0 1,-1 1 0,0-1 0,0 0-1,0 1 1,0-1 0,0-2 0,0 4 6,-1 0 1,1-1-1,0 1 1,0 0-1,0-1 0,0 1 1,0 0-1,0-1 1,0 1-1,0 0 1,0-1-1,0 1 1,0 0-1,0-1 1,0 1-1,0 0 0,1 0 1,-1-1-1,0 1 1,0 0-1,0-1 1,0 1-1,1 0 1,-1 0-1,0-1 1,0 1-1,0 0 0,1 0 1,-1-1-1,0 1 1,0 0-1,1 0 1,-1 0-1,0 0 1,1-1-1,-1 1 1,0 0-1,0 0 0,1 0 1,-1 0-1,0 0 1,1 0-1,-1 0 1,0 0-1,1 0 1,-1 0-1,0 0 1,1 0-1,-1 0 0,0 0 1,1 0-1,-1 0 1,0 0-1,1 1 1,1-1 86,-2-1-86,1 1-1,-1 0 1,0 0-1,0-1 0,0 1 1,0 0-1,0 0 1,0-1-1,0 1 1,0 0-1,0 0 1,0-1-1,0 1 1,0 0-1,0 0 1,0-1-1,0 1 1,0 0-1,0 0 1,0-1-1,0 1 1,0 0-1,0 0 1,0-1-1,0 1 1,-1 0-1,1-1-8,0 1 0,0 0 0,0 0 0,0-1 0,0 1-1,-1 0 1,1 0 0,0-1 0,0 1 0,0 0 0,0 0 0,0-1-1,0 1 1,0 0 0,0 0 0,0-1 0,0 1 0,0 0 0,0-1-1,0 1 1,0 0 0,1 0 0,-1-1 0,0 1 0,0 0 0,0-1-1,0 2 15,0-1 0,0 0 0,-1 0 0,1 0 0,0 0 0,-1 0 0,1 1-1,0-1 1,-1 0 0,1 0 0,0 0 0,0 0 0,-1 0 0,1 0 0,0 0-1,-1 0 1,1 0 0,0 0 0,-1 0 0,1 0 0,0-1 0,-1 1 0,1 0-1,0 0 1,-1 0 0,0-1 18,10 1 21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2976,'0'-12'971,"0"12"-961,0 0 1,0 0-1,0 0 1,0-1-1,0 1 1,0 0-1,0 0 1,0 0-1,0-1 1,0 1-1,0 0 1,0 0-1,1 0 1,-1-1-1,0 1 1,0 0-1,0 0 1,0 0-1,0 0 1,1 0-1,-1-1 1,0 1-1,0 0 1,0 0-1,0 0 1,1 0-1,-1 0 1,0 0-1,0 0 1,0 0-1,1 0 1,-1 0 0,0 0-1,1 0 1,8-7 107,-4 4 41,-1 0 1,1 0 0,0 0 0,7-2 0,7 0 179,-12 3-222,0 0-1,-1 0 1,10-4-1,-9 3-14,-1 1 0,2-1 0,-1 1-1,0 0 1,0 1 0,15-1 0,47 2 498,-31 1-409,-19 0-81,1 0 1,-1 2-1,1 0 1,-1 2-1,0 0 0,-1 1 1,1 0-1,-1 2 0,-1 0 1,1 1-1,-1 1 0,17 13 1,23 29 54,-41-41-132,-11-8 41,0 0 1,0 1-1,-1 0 1,6 5-1,0 0 198,-10-9-253,0 1-1,1-1 0,-1 1 0,0-1 0,1 1 0,-1-1 0,0 1 1,0-1-1,0 1 0,1-1 0,-1 1 0,0-1 0,0 1 0,0-1 1,0 1-1,0 0 0,0-1 0,0 1 0,0-1 0,0 1 0,0-1 1,0 1-1,0-1 0,-1 1 0,1 0 0,0-1 17,0 3 152,-1-3-281,0 0 0,0 0 0,0 1 1,0-1-1,0 0 0,-1 0 0,1 0 0,0 0 1,0-1-1,0 1 0,-1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4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3072,'-12'-12'976,"10"10"570,-12 2-484,8-1-931,4 1-99,1 0 0,-1 0 0,1 0 0,-1 0 1,1 0-1,-1 0 0,1 0 0,-1 1 0,1-1 1,-1 0-1,-2 2 0,0 7 171,-23 8 421,22-11-458,-1 0 0,1 1 0,0-1 0,0 1 0,1 0 0,-5 10 0,7-14-125,1 0 0,0 1 0,0-1 0,0 1 0,0-1 0,0 1 0,1 0 0,-1-1 0,1 1 0,0 0 0,0-1 0,0 1 0,1 0 0,0-1 0,0 5 0,2 3 57,-2-7-65,0-1-1,0 1 0,1-1 1,-1 1-1,1-1 1,0 1-1,2 2 1,2 4 62,-5-7-67,0-1 0,0 1 0,1-1 1,-1 1-1,1-1 0,0 0 0,0 0 0,0 0 1,0 0-1,4 4 0,-2-5 41,-1 1 1,1 0-1,0-1 1,-1 0-1,1 0 0,6 1 1,-8-2-57,0 0 0,0 0-1,0 0 1,0 0 0,0-1 0,0 1 0,0-1 0,0 1-1,0-1 1,-1 0 0,4-1 0,-4 2 12,1-1 1,0 1-1,-1-1 0,1 1 1,0 0-1,0-1 0,0 1 1,-1 0-1,1 0 0,3 1 1,-3-1 6,-1 0 1,1 0-1,-1 0 0,1 0 1,0 0-1,-1 0 0,1 0 1,0-1-1,-1 1 0,3-1 1,-2-1-24,0 1-1,0-1 1,0 1 0,0-1 0,0 1 0,-1-1 0,1 0 0,-1 0 0,1 0 0,-1 0 0,0 0 0,0 0 0,0 0-1,0 0 1,0 0 0,0-1 0,0-3 0,4-6 7,-1 7-16,-1 0 0,-4 1-6,0 0 0,0 0 0,0 0 0,-1 0 1,-2-5-1,-7-17-45,-3-14-55,7 21 21,5 16 50,1-1 0,0 0 0,-1 1 1,1-1-1,-4-4 0,4 7 22,0 0 0,0 0-1,0 0 1,0 0 0,0 0 0,0 0 0,0 1-1,0-1 1,0 0 0,-1 1 0,1-1 0,0 1 0,0-1-1,-1 1 1,1 0 0,0-1 0,-1 1 0,1 0-1,0 0 1,-2 0 0,-2 0-37,1 0 0,0 0 0,0 1-1,0 0 1,0 0 0,0 0 0,0 0 0,0 1 0,-6 3 0,3-1-26,1 0 0,0 1 0,0 0 1,-8 8-1,14-13 77,-11 12 99,11-11-95,-1-1 0,1 1 0,0-1 0,-1 0 0,1 1 0,0-1 0,0 0 0,0 1 0,0-1 0,-1 1 0,1-1 0,0 1 0,0-1 0,0 0 0,0 1 0,0-1 0,0 1 0,0-1 0,0 1 0,0-1 0,0 1 0,0-1 0,0 0 0,0 1 0,1-1 0,-1 1 0,0-1 0,0 1 0,0-1 0,1 1 0,25 15 331,-22-13-281,-1 0-1,1-1 1,0 0-1,0 0 1,0 0-1,0 0 1,1 0-1,-1-1 1,0 0-1,7 1 1,7 3 278,-15-4-363,0-1-1,1 1 0,-1 0 1,0-1-1,0 0 0,1 0 1,-1 0-1,5 0 0,3-1-290,46 1-5300,-28 0 2613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6464,'0'28'2944,"0"15"-2560,0-29 160,-15 15-384,1-1 128,0 1-160,0-15-64,-1 15-32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5056,'-12'0'1642,"10"1"-1222,0 7-200,-36 121 73,27-101-586,0 0 0,-29 49 0,-29 21 1242,59-86-780,1 1 1,1 0-1,-8 18 0,12-25-95,-2 7 236,9-11-86,9-7 38,-5 2-212,0 0-28,-1 0 0,0 0 0,0-1-1,0 0 1,6-4 0,17-28 2,-13 15 0,9-15-88,-1-1 0,29-59 0,-53 95 69,0 1-1,0 0 1,0-1 0,0 1-1,0 0 1,0-1 0,1 1-1,-1 0 1,0 0-1,0-1 1,0 1 0,0 0-1,0-1 1,1 1 0,-1 0-1,0 0 1,0-1 0,1 1-1,-1 0 1,0 0 0,0 0-1,1-1 1,-1 1-1,0 0 1,0 0 0,1 0-1,-1 0 1,0-1 0,1 1-1,-1 0 1,0 0 0,1 0-1,-1 0 1,0 0 0,1 0-1,-1 0 1,0 0-1,1 0 1,-1 0 0,0 0-1,1 0 1,-1 0 0,0 1-1,1-1 1,-1 0 0,0 0-1,0 0 1,1 0 0,-1 0-1,0 1 1,0-1-1,1 0 1,-1 0 0,0 1-1,0-1 1,1 0 0,-1 0-1,0 1 1,0-1 0,0 0-1,0 0 1,1 1 0,-1-1-1,0 0 1,0 1-1,0-1 1,0 0 0,0 1-1,0-1 1,1 4 59,1-1 0,-1 0 0,-1 0 0,1 1 0,0-1 0,0 6 0,-9 22 358,4 10-161,-6 4-106,3 9-49,-10-3 45,10-32-64,-7 28 1,5-2 63,-13 50 124,1-26 147,14-27-210,6-32-195,0 0 0,-1-1 1,-1 1-1,-2 9 0,-36 81 101,40-96-118,0 0 0,0 0 0,1 1 0,-1-1 0,1 0 0,0 0 0,1 9 0,-1-12 0,0 1-1,0 0 0,0-1 1,1 1-1,-1 0 1,1-1-1,-1 1 0,1-1 1,0 1-1,-1-1 1,1 1-1,0-1 1,0 0-1,0 1 0,0-1 1,0 0-1,0 0 1,3 2-1,-1-2-145,-1 0 1,1 0-1,-1-1 0,1 1 1,-1-1-1,1 0 0,0 0 1,-1 0-1,1 0 1,3-1-1,5 1-673,17 0-605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61 3904,'28'-14'1253,"-28"14"-1218,1-1 0,0 1 0,0 0 0,0-1 0,-1 1 0,1 0 1,0 0-1,0-1 0,0 1 0,0 0 0,0 0 0,0 0 0,1 0 0,56 0 1186,-58 1-1190,1-1 0,-1 0 0,1 0 1,-1 0-1,1 0 0,-1 0 0,1 0 0,-1 0 0,1 0 0,-1 0 0,1 0 1,-1 0-1,1-1 0,-1 1 0,1 0 0,-1 0 0,1 0 0,-1-1 0,1 1 0,-1 0 1,0-1-1,1 1 0,-1 0 0,1-1 0,-1 1 0,0 0 0,1-1 0,-1 1 0,0-1 1,0 1-1,1-1 0,4-6 600,0 3-248,3-1 54,-8 5-425,0 0 0,0 0 0,0 0-1,0-1 1,0 1 0,0 0 0,0 0-1,0-1 1,0 1 0,0 0 0,0 0-1,0-1 1,0 1 0,0 0 0,0 0-1,0-1 1,0 1 0,0 0 0,0 0-1,0-1 1,0 1 0,0 0 0,0 0-1,0-1 1,0 1 0,-1 0 0,1 0-1,0 0 1,0-1 0,0 1 0,0 0-1,-1 0 1,1 0 0,0-1 0,-2 1 24,1-1 1,-1 1 0,1-1-1,-1 1 1,1-1 0,-1 1-1,1 0 1,-1 0 0,0 0 0,1 0-1,-1 0 1,-2 0 0,-6 1 67,1-2-63,0 0 1,-13-3-1,-17-1-10,7 9-13,12 0-10,-17-3-1,25-1-14,1 0 0,0 1 0,-17 2 0,-13 8-110,31-8 72,-26 8-103,34-10 139,1 0-1,-1 0 1,0 0-1,1 0 1,-1 0-1,1 1 1,-1-1-1,1 1 1,-1-1-1,1 1 1,0-1-1,0 1 1,-2 3-1,3-4 9,0 0-1,-1 0 1,1 0 0,0 0-1,0 0 1,0 0-1,0 0 1,0 0-1,0 0 1,0 1 0,0-1-1,0 0 1,0 0-1,1 0 1,-1 0-1,0 0 1,1 0 0,-1 0-1,1 0 1,-1 0-1,1 0 1,0-1-1,-1 1 1,1 0-1,1 1 1,2 2 0,0 0 0,0 0 0,1-1 0,4 4 0,11 4-17,-1 0-1,2-1 1,28 9 0,-11-4 21,3-2 67,-24-7 48,-17-6-112,1 0-1,-1 0 1,0 0-1,0 0 1,0 0-1,1 0 1,-1 1-1,0-1 1,0 0 0,0 0-1,1 0 1,-1 0-1,0 1 1,0-1-1,0 0 1,0 0-1,1 0 1,-1 1-1,0-1 1,0 0-1,0 0 1,0 1-1,0-1 1,0 0-1,0 0 1,0 1-1,0 0 55,-1 0 0,0 0-1,0 0 1,0 0 0,0 0 0,0-1-1,0 1 1,0 0 0,0-1 0,0 1-1,0 0 1,-1-1 0,0 1 0,-4 2 73,1-1 0,-1 0 0,0 0 1,0-1-1,-12 3 0,2-2 22,-22 9 144,-9-5 112,30-3-295,-12 2 45,25-5-134,1-1 1,0 1-1,-1-1 1,1 0-1,-6-1 1,-1-1 31,-3 0 2,10 3-102,1-1 1,-1 1-1,1-1 0,0 1 0,-1-1 1,1 0-1,0 0 0,0 0 1,-1 0-1,1 0 0,0-1 1,0 1-1,0-1 0,-2-1 1,4 2-7,-1 1 1,0-1 0,1 0-1,-1 1 1,1-1 0,-1 0-1,1 1 1,-1-1 0,1 0-1,-1 0 1,1 0 0,0 1-1,-1-1 1,1 0 0,0 0 0,0 0-1,0 0 1,-1 1 0,1-1-1,0 0 1,0 0 0,0 0-1,1 0 1,-1-1 0,1-1-188,0 1 1,0 0-1,1 0 1,-1 0 0,0 0-1,1 0 1,2-2-1,4-5-671,11-24-1180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43 4576,'0'-28'2048,"14"14"-1760,0 14 1024,1 14-768,-1-14 64,14 14-384,-13 0 64,13 1-160,-14-1-1056,15 0 512</inkml:trace>
  <inkml:trace contextRef="#ctx0" brushRef="#br0" timeOffset="1">14 215 4800,'-14'0'2464,"28"0"-1888,1 0-384,13 0 64,1 14-160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16 671 5216,'-12'12'1696,"11"-11"-1654,1-1 1,0 1 0,-1-1 0,1 1-1,0-1 1,-1 1 0,1 0-1,0-1 1,0 1 0,0 0 0,-1-1-1,1 1 1,0-1 0,0 1-1,0 0 1,0-1 0,0 1-1,0 0 1,0-1 0,0 1 0,1 1-1,-1 2 171,1-1-84,-1 0 1,0-1-1,1 1 0,-1 0 1,1-1-1,0 1 1,1 2-1,4 16 516,-1 20 27,14 48-76,0 0-286,-18-79-257,1 0 0,0-1-1,0 1 1,1-1 0,0 1-1,1-1 1,8 15 0,-4-7 127,12 21 120,-18-36-235,0 1 0,0 0 0,1 0 0,-1-1 0,1 1 0,0-1 0,-1 0 0,1 1 0,6 2 0,-7-4-18,0-1 0,0 1 0,0-1 0,0 1 0,1-1 0,-1 0-1,0 1 1,0-1 0,0 0 0,0-1 0,0 1 0,1 0 0,-1-1 0,0 1-1,0-1 1,0 1 0,0-1 0,3-2 0,-1-1-60,-1-1 0,1 0-1,-1 0 1,0 0 0,-1 0 0,4-9-1,12-40 59,-3-6-28,17-56-226,-11 63-20,25-75-342,-30 79 40,39-85 1,17-23 1026,-1 2-64,-66 142-310,1 1 1,12-20 0,-16 29-64,0-1 0,-1 1 1,1-1-1,0 0 1,1-6-1,1-2 209,6 5-92,-6 1-369,-4 6 173,1-1 0,0 0 1,-1 1-1,1-1 1,-1 0-1,1 1 0,0-1 1,-1 1-1,1-1 1,0 1-1,0 0 0,0-1 1,-1 1-1,1 0 1,0-1-1,0 1 0,0 0 1,1 0-1,7-5 2,-6 4 25,-1 0 1,1 0-1,0 0 1,0 0-1,0 0 1,0 1-1,-1-1 1,1 1-1,0 0 1,5 0-1,36 0 241,97-3-64,17-10-147,134-17 28,-264 25 61,-20 3-41,0 0-1,1 1 0,12 0 1,5 1 272,-14 0-154,-22 0-171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3808,'0'24'3760,"2"-31"-2688,13 2-358,31-7 89,-32 9-708,0 0 1,-1-1-1,1 0 1,23-12-1,-23 6-88,0 0 0,-1 0-1,19-20 1,-23 21 32,-2-1 0,1 0 0,10-18 1,17-40 236,-28 55-202,0-4 13,8-22 0,-9 21-6,11-22 0,-15 35-47,1-1 0,-1 1 0,0-1 0,-1 0 0,1 0 0,-1 0 1,-1 0-1,1 1 0,-1-13 0,0 25 81,0-1-47,0-1 1,0 1 0,-2 10-1,0-10-40,-1 5 8,1 0 0,0-1 0,0 1 0,1 12 0,1-2 1,-1-8 22,1 1 0,3 21 0,21 51 671,-24-85-720,1 0 0,-1 0 0,0 0 0,1 0 0,-1 0 0,1 1 0,0-1 0,-1 0 0,1 0 1,0 0-1,0-1 0,-1 1 0,1 0 0,2 1 0,-2-1-6,0-1 0,0 0 0,0 0 1,-1 1-1,1-1 0,0 0 1,0 0-1,0 0 0,0 0 0,0 0 1,0 0-1,0-1 0,0 1 0,0 0 1,0 0-1,0-1 0,-1 1 0,1 0 1,0-1-1,1 0 0,1-1-17,0 0-1,0 0 0,0-1 1,-1 1-1,5-6 0,3-2-101,-4 4 57,-1-1 1,0-1-1,0 1 1,6-12-1,0 0-65,12-14-21,-4-6 80,13-3 51,-24 33 14,-1-1 0,11-17 0,-12 8-25,-5 17 35,-1 1 1,1-1-1,-1 0 0,1 0 1,0 0-1,0 1 1,-1-1-1,1 0 0,0 1 1,2-3-1,0 2 442,-6 4-79,2 0-337,0 0 0,-1 0 0,1-1 0,0 1 0,0 1 0,0-1 0,0 0 1,1 0-1,-1 0 0,0 0 0,1 0 0,0 1 0,-1 2 0,-3 18 89,-18 22 178,17-30-211,1 0 0,0 1 1,-2 27-1,3-22 43,-6 21 0,5-28-229,1 1 1,0 0-1,1-1 0,0 30 0,2-15-589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5056,'-36'0'1642,"30"0"-1222,5 2-200,1-1-174,0-1-1,0 0 0,0 1 1,0-1-1,0 1 0,0-1 1,0 1-1,0-1 0,0 0 1,0 1-1,-1-1 0,1 1 1,0-1-1,0 1 0,0-1 1,-1 0-1,1 1 0,0-1 1,0 0-1,-1 1 0,1-1 1,0 0-1,-1 1 0,1-1 1,0 0-1,-1 0 0,1 1 1,0-1-1,-1 0 0,1 0 1,-1 0-1,1 1 0,0-1 1,-1 0-1,1 0 0,-1 0 1,0 0-1,2 0 1,-1 0 1,1 0-1,-1 0 1,0 0-1,1 0 1,-1-1-1,0 1 1,1 0-1,-1 0 0,1 0 1,-1-1-1,0 1 1,1 0-1,-1 0 1,0-1-1,0 1 1,1 0-1,-1 0 0,0-1 1,0 1-1,1 0 1,-1-1-1,0 0 1,4-3 849,13 12-192,1-6-487,0-1 0,0 0 0,19-2 0,-4 0-115,34 2 44,84-4 87,-111-1-195,89-4 95,-85 6-32,50-8 0,-67 7 133,50 3 1,-50 0 107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45 3552,'0'-1'154,"1"-10"829,0 11-841,0 0 0,-1-1 0,1 1 0,0 0 0,0-1 1,-1 1-1,1 0 0,0 0 0,0 0 0,-1 0 0,1 0 1,0 0-1,0 0 0,1 0 0,-2-12 2130,0 10-1376,-3-1 21,-6-6-309,8 8-572,1 1 0,-1 0-1,1-1 1,-1 1 0,1 0-1,-1-1 1,0 1 0,1 0 0,-1 0-1,1-1 1,-1 1 0,0 0-1,1 0 1,-1 0 0,0 0-1,1 0 1,-1 0 0,0 0 0,1 0-1,-1 0 1,-1 1 0,-2-1 80,-24-1 308,11 1 87,-24 0 1,35 1-436,1 0 1,-1 0 0,0 0 0,0 1 0,1 0 0,-1 0 0,1 0-1,-7 4 1,5-2-53,-1 1 1,1 0-1,0 1 0,1 0 0,-1 0 1,1 0-1,0 1 0,1-1 0,-1 1 1,-7 16-1,6 8 29,1-14 47,5-13-81,-1 1 0,1-1 1,0 0-1,0 1 0,0 8 0,1-11-1,0 0 0,1 1-1,-1-1 1,1 0 0,-1 0 0,1 0 0,0 0-1,0 0 1,0 0 0,0 0 0,0 0 0,0 0-1,1 0 1,-1 0 0,1-1 0,1 3 0,6 4 110,1 0 0,-1-1 0,1 1 0,15 7 0,-19-12-87,1 1 0,0-1 0,0-1-1,0 1 1,0-1 0,0 0 0,1-1 0,14 2-1,37-3-3410,-57 0 3132,-1-1 0,1 1 0,0-1 1,-1 1-1,1-1 0,-1 1 0,1-1 0,-1 0 0,1 1 0,-1-1 0,0 0 1,1 0-1,-1 0 0,2-2 0,-1 0-1650,-16 3-3893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5152,'0'-14'2336,"-28"14"2752,42 14-4512,0-14 416,1-14-576,13 14-64,1 0-224,13 0-32,1-14-32,-14 14-5536,14 0 2976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4896,'14'0'2208,"1"14"-1920,-1 0 832,-14 1-672,0-1 640,-14 0-608,-1 15-256,1-15-64,-14 14-96,-1-13-3488,15 13 1856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3072,'-29'-15'2784,"46"15"-688,-4 0-1619,1 0 255,28 3 0,-21 0-516,0-2-1,1 0 1,-1-1-1,26-3 1,42-2-25,256 5 151,43 0 346,-378 0-659,-5 0-76,1 0 1,-1 0-1,1 0 1,0 0-1,-1 1 0,1 0 1,-1 0-1,0 0 1,1 1-1,-1 0 1,0 0-1,5 3 1,7 9-402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4576,'-57'0'2048,"57"14"-800,15-14-864,13 0 1248,29 0-896,29 0 128,14 0-512,28 0 128,1-14-256,-1 14 352,-28 0-320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3488,'0'-14'1568,"0"28"-1344,14-14 416,0 0-384,15 14 1312,-1-14-864,29 0 96,0 0-480,43 0-128,-14 0-128,28 0 288,-28 0-160,-1 0-256,-13 0 32,-15 0 0,0 0 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6880,'0'0'2229,"3"0"-1349,8 0-373,-9 0 549,-2 3-662,1 0-348,-1 0-1,1 1 1,-1-1-1,1 0 0,0 0 1,3 7-1,2 7 53,-4-7-69,-1-1-1,0 1 1,0 0 0,-1 0-1,-1 12 1,0 3 7,1 158 407,0-169-342,-1 1 1,0 0-1,-1 0 0,0 0 1,-9 25-1,4-15 102,3-12-129,-1 0 1,0 0 0,0 0-1,-1-1 1,-11 17 0,-16 20-2257,17-19 908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4800,'0'0'2176,"28"15"-1888,15-15 832,0 0-672,28-15 608,15 15-608,14 0-96,0 0-224,-15 0 64,-13 0-128,-1 0-5024,-14 15 2688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43 3968,'7'1'373,"-4"-1"-167,0 0 0,0 1 1,0-1-1,1-1 0,-1 1 0,0 0 1,0-1-1,5-1 0,-7 0 169,0 0 1,-1 0-1,1 1 0,-1-1 1,0 0-1,0 0 0,0 0 0,0 0 1,0-4-1,0 5-651,-1 1 292,1-1 0,-1 1 0,0 0 0,1 0 0,-1-1-1,0 1 1,1 0 0,-1 0 0,0 0 0,0-1 0,1 1 0,-1 0-1,0 0 1,0 0 0,1 0 0,-1 0 0,-1 1 0,2-1 2,-7 0-17,1 1 0,0 0 0,-1 0 0,1 0-1,0 1 1,-6 2 0,7-2-1,2-1 7,0 0 1,-1-1-1,1 1 1,0-1-1,0 0 1,-1 1-1,1-2 1,-5 1-1,-3-1 43,-2 2-11,9 0-28,0-1-1,0 0 1,0 0-1,-1 0 1,1 0-1,0-1 0,0 1 1,-7-3-1,-5-6-5,13 7-28,-1-1 0,1 1 0,-1 0 0,0 0 0,0 1 0,1-1 0,-1 1 0,-6-1 0,5 4-361,3 1 337,-1 0 1,1 0 0,0 0 0,0 0-1,0 0 1,0 1 0,0-1 0,-1 8-1,-7 32-101,0 4 9,-33 96 144,39-128 67,0 1 0,2-1 0,0 1 0,0 0 0,2 18 0,-1-11 30,0-18-85,0 0-1,1 0 1,0 0-1,0 0 0,0 0 1,1 0-1,-1 0 1,1 0-1,1 0 0,1 7 1,16 5 297,-18-16-296,0 0 0,0 0-1,0 0 1,0 0 0,0 0-1,0 0 1,0 0-1,0 0 1,0 0 0,0-1-1,0 1 1,1 0 0,-1-1-1,0 1 1,1-1 0,-1 1-1,0-1 1,1 0 0,-1 1-1,0-1 1,1 0-1,-1 0 1,1 0 0,-1 0-1,0 0 1,2-1 0,13 1 87,39 10 44,-29-15-130,-21 4-33,1-1 0,-1 1 0,10 0 0,54 1-2936,-52 0 1500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5312,'-28'-28'2720,"42"28"-1440,0 0-768,0 0 352,15 0-512,0-15-128,-1 15-128,15-14 128,0 14-128,-15 0-2016,15 0 1056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4224,'0'-1'141,"0"0"0,0 1 0,0-1 0,0 0 0,0 0 0,0 1 0,0-1 0,0 0 0,0 0 0,1 1 0,-1-1 0,0 0 0,1 0 0,0-1 0,7 1 1529,-7 1-1658,4-3 1044,-1-1-520,-3 2-361,1 0 0,-1 0 1,1 1-1,0-1 0,-1 1 0,1-1 0,0 1 1,0 0-1,0-1 0,0 1 0,0 0 1,0 0-1,0 1 0,1-1 0,-1 0 0,4 0 1,82 1 736,-57 0-198,-12 0-836,-19 0 57,1 0 0,-1 0 0,0 0-1,0 0 1,1 0 0,-1 0 0,0 0 0,1 0 0,-1 0 0,0 0 0,0 0 0,1 0 0,-1 0 0,0 0 0,1 0 0,-1 1 0,0-1 0,0 0 0,1 0 0,-1 0 0,0 0 0,0 1 0,0-1 0,1 0 0,-1 0 0,12 12-1204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3232,'0'0'1035,"2"3"-614,2 1-339,21 18 1318,-15-14-938,1 1-1,-2 1 0,1 0 1,-1 0-1,9 14 0,9 17 89,-19-30-405,0 1 0,0-1 1,14 14-1,-5-8 122,-1 0-1,23 32 1,-34-42-119,1 0 1,0 0-1,9 7 0,-7-6-549,-8-7 268,1-1-1,-1 0 1,1 1 0,-1-1-1,1 0 1,-1 0-1,1 1 1,-1-1 0,1 0-1,-1 0 1,1 0 0,-1 0-1,1 1 1,-1-1-1,1 0 1,0 0 0,-1 0-1,1 0 1,-1 0 0,1 0-1,-1-1 1,1 1 0,-1 0-1,1 0 1,0 0-1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4064,'-14'0'1824,"-15"29"-1568,15-15 1280,0 1-896,-1-1 160,-13 0-480,-1 15-64,1-15-160,-1 14 288,1-13-192,-1 13-2208,15-13 1088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1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3808,'0'-28'2074,"-3"30"-1332,1 2-574,0-1 1,0 0 0,0 1-1,0 0 1,0-1-1,1 1 1,0 0-1,0 0 1,-2 7 0,-5 19 406,-9 30 226,-11 32-71,17-63-611,0-2 96,-7 31 0,-20 66 361,30-76-315,4-26-157,2-9-442,-1 0-1,1 24 0,4-25-1403,-1-12 1609,-1 1 1,0-1 0,1 0 0,-1 0 0,0 0 0,1 0-1,-1 1 1,0-1 0,1 0 0,-1 0 0,0 0 0,1 0-1,-1 0 1,1 0 0,-1 0 0,0 0 0,1 0 0,-1 0-1,0 0 1,1 0 0,-1 0 0,1 0 0,-1 0 0,0 0-1,1-1 1,-1 1 0,0 0 0,1 0 0,-1 0 0,1-1 0,13-11-2839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4896,'-15'14'2208,"1"58"-1920,14-44 480,-14 15-480,14 0 544,0 0-512,-14 14 160,14 0-320,-15-14 128,15 14-160,-14-29 0,14 15-64,0-29-3136,0 1 1664</inkml:trace>
  <inkml:trace contextRef="#ctx0" brushRef="#br0" timeOffset="1">1 314 6048,'0'-14'2752,"43"14"-2400,-29 0 384,14 0-480,15 0 128,-14 0-256,-1 0 0,1 0-64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6144,'-14'-14'2784,"14"0"-2432,14 14 1472,0 0-1088,15-14-448,-1 14 160,15 0-224,-14 0 64,14 0-160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3328,'-28'-29'3616,"28"43"-3040,0 15-384,0 0-64,0-1-64,14 15 160,-14 0-128,14 0 256,-14-15-224,29 1-4480,-15-15 2368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4064,'0'0'1307,"-3"6"-801,-5 9-319,2-7 130,2 0 0,-1 0 1,-5 16-1,-17 69 558,26-89-858,0 1 0,0-1 0,0 1 0,1 0 0,-1 0 1,1-1-1,1 1 0,0 5 0,-1-6-6,0-1-1,1 1 1,-1-1 0,-1 1 0,1-1-1,0 1 1,-2 6 0,-2 0 61,4-10-65,-1 1 1,1-1-1,0 1 1,-1 0-1,1-1 0,0 1 1,-1-1-1,1 1 1,0 0-1,0 0 1,0-1-1,0 1 1,0 0-1,0-1 1,0 1-1,0 0 1,0-1-1,0 1 1,0 0-1,0-1 1,1 1-1,-1 0 1,0-1-1,0 1 1,1 0-1,-1-1 1,0 1-1,1-1 1,-1 1-1,1-1 1,-1 1-1,0-1 1,1 1-1,0-1 1,0 1-1,-1 0 13,1-1 1,-1 1-1,0-1 1,1 1-1,-1-1 0,0 1 1,1 0-1,-1-1 0,0 1 1,0-1-1,0 1 1,1 0-1,-1-1 0,0 1 1,0-1-1,0 1 0,0 0 1,0-1-1,0 1 1,0 0-1,0-1 0,-1 1 1,1 0-1,0-1 0,0 2 1,-1-2 20,1 2 204,0-4-165,0 2-73,0-1 0,0 1 0,0-1 0,0 0 0,0 1 0,0-1 0,0 1 0,0-1 0,0 0 0,1 1 0,-1-1 0,0 1 0,0-1 0,0 1 0,1-1 0,-1 0 0,0 1 0,1-1 0,3 0 15,-4 1-22,0 0 0,0 0 0,0 0 1,0 0-1,1 0 0,-1 0 0,0 0 1,0 0-1,0 0 0,0 0 0,0 0 1,0 0-1,0 0 0,0 0 0,0 0 1,0 0-1,1 0 0,-1 0 0,0 0 1,0 0-1,0 0 0,0 0 0,0 0 1,0 0-1,0 0 0,0 0 0,0 0 1,0 0-1,0 0 0,0 0 0,0 0 1,1 0-1,-1-1 0,0 1 0,0 0 1,0 0-1,0 0 0,0 0 0,0 0 1,0 0-1,0 0 0,0 0 0,0 0 1,0 0-1,0 0 0,0-1 0,0 1 1,0 0-1,0 0 0,0 0 0,0 0 1,-7-16 2,6 11 2,0 0 0,0 0 1,0 0-1,1 0 0,0 0 1,0 0-1,0 0 0,1 0 1,-1 0-1,3-8 0,1 4-37,-1 1 0,2 0-1,-1 0 1,8-11 0,-10 16 23,6-9-45,-4 5 0,-1 1 0,1 0 0,8-9 0,-10 14 34,-1-1-1,1 1 1,0-1-1,0 1 1,-1 0-1,1 0 1,0-1-1,0 1 0,0 0 1,0 1-1,0-1 1,0 0-1,1 1 1,-1-1-1,0 1 1,5-1-1,36 1-326,-35 3 283,-6-2 65,0 0 8,0 0 1,0 0 0,0 0-1,0 0 1,-1 0 0,1 1 0,0-1-1,0 1 1,-1 0 0,1-1-1,-1 1 1,0 0 0,1 0 0,-1 0-1,0 0 1,1 3 0,3 4 50,-3-8-43,-1 0-1,-1 1 0,1-1 0,0 1 1,0 0-1,-1-1 0,1 1 0,0-1 0,-1 1 1,0 0-1,1 0 0,-1-1 0,0 3 1,0-2-1,0 0-1,1 0 1,-1-1 0,0 1 0,1 0 0,-1 0 0,1 0 0,0-1 0,-1 1-1,1 0 1,0-1 0,1 3 0,-1-3-1,0 1 0,0-1 0,0 1 0,0 0 0,0-1-1,-1 1 1,1 0 0,-1 0 0,1 0 0,-1-1 0,0 1 0,0 2 0,1-1 33,-1-1 1,1 1-1,0-1 1,-1 1-1,1-1 1,0 1-1,0-1 1,1 0-1,-1 0 1,0 1-1,1-1 1,0 0-1,-1 0 1,1 0-1,0 0 1,0-1-1,0 1 1,0-1-1,0 1 1,4 2-1,-3-4-23,0 1-1,0 0 0,0-1 0,0 1 1,0-1-1,-1 0 0,1 0 0,0 0 1,0 0-1,0 0 0,0-1 1,0 0-1,0 1 0,0-1 0,0 0 1,-1 0-1,1 0 0,0-1 0,4-2 1,-3 2 7,4-2 82,-4 2-78,0 0 1,0 0 0,0 0-1,-1-1 1,6-4 0,-7 6-33,-1-1 0,0 1 1,0-1-1,0 1 0,0-1 0,0 1 1,0-1-1,0 0 0,-1 0 0,1 1 1,0-1-1,-1 0 0,0 0 0,1 0 1,-1 0-1,0 0 0,0-2 0,0 0-8,1 0 0,-1 0 0,1 0-1,0-1 1,0 1 0,0 0-1,1 1 1,-1-1 0,5-6 0,-4-4-210,-2 11 65,3 6 133,-2-2 27,0 0 14,0 0 1,0 0-1,0 0 1,0 1 0,0-1-1,0 0 1,0 1-1,0-1 1,0 1 0,-1-1-1,1 1 1,-1 0-1,1-1 1,-1 1 0,0-1-1,1 1 1,-1 0-1,0-1 1,0 4 0,0-2-1,0 1 1,1-1 0,-1 1-1,1 0 1,0-1-1,0 0 1,2 6 0,3 7 51,0 11 99,5-8-26,-8-12-70,1 0 0,0 0 0,6 7 0,-1-2 26,-3-1 139,-6-10-231,1-1 0,-1 1 0,0-1 0,0 1-1,1-1 1,-1 0 0,0 1 0,0-1-1,1 1 1,-1-1 0,1 0 0,-1 1 0,0-1-1,1 0 1,-1 1 0,1-1 0,-1 0-1,0 0 1,1 1 0,-1-1 0,1 0 0,-1 0-1,1 0 1,-1 0 0,1 0 0,-1 1 0,1-1-1,-1 0 1,1 0 0,-1 0 0,1-1-1,-1 1 1,1 0 0,-1 0 0,2 0 0,5 0 133,-5 0-116,1 0-1,-1 1 1,0-2-1,0 1 1,1 0 0,-1 0-1,0-1 1,0 1-1,3-2 1,12-9 38,-16 11-61,0 0 1,0-1-1,0 1 0,-1 0 0,1-1 0,0 1 1,0-1-1,0 1 0,0-1 0,-1 0 0,1 1 1,0-1-1,0 0 0,-1 0 0,1 1 0,-1-1 0,1 0 1,-1 0-1,1 0 0,-1 0 0,1 1 0,-1-1 1,0 0-1,1 0 0,-1 0 0,0 0 0,0 0 1,0 0-1,0 0 0,0 0 0,0 0 0,0 0 0,0 0 1,0 0-1,-1-1 0,1-5 17,0 5-17,1 0-1,-1 0 1,0 0-1,1 1 1,-1-1-1,1 0 1,0 0-1,-1 1 1,3-4-1,1-7-2,-4 11-7,0 1 0,0-1 0,0 1 0,0-1 0,0 1 0,0-1 0,0 1 0,0-1 0,0 0 0,-1 1 0,1-1 0,0 1 0,0-1 0,-1 1 0,1 0 0,0-1 0,-1 0 0,-4-9-38,2-19-28,3 27 53,0 1-1,0 0 1,0-1 0,0 1-1,0 0 1,1 0 0,-1-1-1,0 1 1,1 0-1,-1 0 1,1-1 0,-1 1-1,1 0 1,-1 0-1,1 0 1,0 0 0,0 0-1,0 0 1,0 0 0,-1 0-1,1 0 1,0 0-1,0 0 1,1 0 0,1 0-1,32-18-2298,-5 2 970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5728,'-43'14'2592,"15"29"-2240,13-29 416,15 0-480,-14 0-32,14 1-160,14-15 832,1 14-512,13-28 416,1-1-512,-1 1-96,15 0-128,-15-15 64,15 1-96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15 2496,'0'-1'36,"0"0"0,0 1 1,0-1-1,0 1 0,0-1 0,0 1 0,0-1 1,0 1-1,0-1 0,0 1 0,-1-1 0,1 1 1,0-1-1,0 1 0,-1-1 0,1 1 0,0-1 1,-1 1-1,1-1 0,0 1 0,-1 0 1,1-1-1,0 1 0,-1-1 0,1 1 0,-2-1 1,-12 0 297,9 1-302,-3 1 233,0-1 1,1 1 0,-1 1-1,0-1 1,1 1-1,-1 1 1,-13 5-1,-6 3 176,18-8-304,1 0 0,0 0-1,1 1 1,-1 0 0,1 0 0,0 1-1,0 0 1,0 0 0,0 1 0,-7 9-1,2-1 100,1 2 0,1 0 0,-11 21 0,3-5 17,1 1 1,2 0-1,-16 55 0,10 16 57,17-86-236,-3 12 74,2 1 1,1-1-1,1 1 0,2 43 1,12 24 254,-9-86-350,1 0 0,1 0-1,-1-1 1,2 1 0,0-1 0,9 16 0,-2-11 55,0-1 1,26 26-1,22 18 90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 4800,'12'-12'1557,"-12"12"-1543,0 0 0,0-1 0,1 1 0,-1 0 0,0 0 0,0 0 0,0 0 0,0 0 0,0 0 0,1 0 0,-1-1 0,0 1 0,0 0 0,0 0 0,0 0 0,1 0 0,-1 0 0,0 0 0,0 0 0,0 0 0,1 0 0,-1 0 0,0 0 1,0 0-1,0 0 0,1 0 0,-1 0 0,0 0 0,0 0 0,0 0 0,0 0 0,1 0 0,-1 1 0,0-1 0,0 0 0,0 0 0,0 0 0,1 0 0,-1 0 0,0 0 0,0 1 0,0-1 0,3 1-29,1 1 184,1 1-1,-1-1 1,0 1-1,0-1 1,0 1-1,0 0 1,-1 1-1,1-1 1,-1 1-1,0-1 1,0 1-1,4 6 1,2 10 120,-1 0 0,0 0 0,-2 0 0,6 26 0,6 29 604,16 145 1,-33-54-389,-3-133-325,-3 0 0,-15 64 0,11-64 10,5-16-90,0 0 0,-2 0 0,0-1 0,0 1 0,-2-1 0,-13 22 1,10-25-237,0 0 1,0 0 0,-2-1-1,1-1 1,-22 15 0,3-5-2153,-53 27 1,-2-5-486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3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3904,'-14'-14'3712,"28"14"-32,0 0-3136,15 0-288,-15 0-192,1 14-64,-1-14 128,14 14-64,-13 0-7584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5216,'-14'0'2368,"43"14"-2048,-15-14 736,15 0-640,-15 0 128,14 0-352,15-14 192,-14 14-256,14-14-3072,-1 14 1600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4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33 2976,'0'-25'4378,"0"23"-4191,0-3-93,0 10-23,2-1 79,0-2-136,-1-1 1,0 0-1,0 1 1,0-1-1,0 1 1,-1-1 0,1 1-1,0 0 1,-1-1-1,1 1 1,-1 0-1,1 0 1,-1-1-1,0 1 1,0 0-1,0 0 1,0 2 0,0 4 70,-1-1 1,-4 15-1,3-14-25,0-1 0,1 0-1,-1 10 1,3-3 97,-2 0 1,0 0-1,0-1 0,-2 1 1,-6 24-1,8-34-67,0 0-1,0 0 1,-1-1-1,1 1 1,-1 0 0,0-1-1,0 1 1,0-1-1,-4 5 1,2-4 156,8-11-135,6-15-110,-4 9-40,0 1 0,1 0 1,12-18-1,-4 8 101,-10 14-61,0 0 0,0 0 0,1 0 1,0 1-1,11-11 0,5 2-54,-5-2 69,17 4 480,-32 13-468,-1 1 0,0 0-1,1 0 1,-1 0 0,1 0 0,-1 0 0,1 0 0,-1 0 0,0 0 0,1 0 0,-1 1 0,1-1 0,-1 0 0,0 1 0,1-1 0,-1 1 0,0 0 0,3 1 0,2 1 86,-5-3-98,0 0 0,0 1-1,0-1 1,0 0 0,-1 1 0,1-1 0,0 1-1,0-1 1,0 1 0,0 0 0,0-1-1,-1 1 1,1 0 0,0 0 0,0-1 0,-1 1-1,1 0 1,-1 0 0,1 1 0,11 13 420,-11-14-426,-1 0-44,1 0 1,-1 0 0,1-1 0,-1 1 0,1 0 0,-1-1 0,1 1-1,0 0 1,-1-1 0,1 1 0,0-1 0,1 1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13 158 4160,'-1'-1'139,"0"0"-1,0 0 1,0 0 0,0 0-1,0 0 1,0 0 0,0 0-1,1 0 1,-1-1 0,0 1-1,1 0 1,-1 0-1,1-1 1,-1 1 0,1 0-1,0-3 1,12-2 2138,2-10-1359,6 7-396,-4-9-170,5 2-112,-11 5-51,-8 8-139,1 0 1,-1 1-1,1-1 0,0 1 1,0-1-1,0 1 1,6-3-1,-8 4-45,11-4 282,-1-2-1,1 1 1,11-10 0,-21 14 279,-1 3-514,0 0 1,0 0 0,0-1 0,0 1 0,-1 0 0,1 0-1,0 0 1,0 0 0,-1 1 0,1-1 0,-1 0-1,1 0 1,-1 0 0,1 0 0,-1 1 0,0-1 0,1 0-1,-1 0 1,0 1 0,0 0 0,0 0-33,0-1 1,0 0-1,1 1 0,-1-1 1,0 0-1,0 0 0,1 1 1,-1-1-1,1 0 0,0 0 0,-1 0 1,1 0-1,0 2 0,3 3 80,-2 6 23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4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51 3552,'-2'-2'210,"1"1"-102,0 0 1,0 0 0,0 0 0,0 0-1,1 0 1,-1 1 0,0-1 0,1 0 0,-1-1-1,1 1 1,-1 0 0,1 0 0,-1 0-1,1 0 1,0 0 0,0 0 0,-1 0-1,1-1 1,0 1 0,0 0 0,0-2-1,0 2-61,0 1 0,-1-1 0,1 0 0,-1 0 0,1 0-1,-1 1 1,1-1 0,-1 0 0,0 1 0,1-1 0,-1 1-1,0-1 1,0 1 0,1-1 0,-1 1 0,0-1 0,0 1-1,0 0 1,0-1 0,1 1 0,-1 0 0,0 0 0,0-1-1,-1 1 1,-14-7 313,15 6-325,0 1 1,-1-1-1,1 1 1,0 0-1,0-1 0,0 1 1,-1 0-1,1 0 1,0-1-1,-1 1 0,1 0 1,0 0-1,0 1 1,-1-1-1,-1 0 0,-1 1 39,2-1-60,-1 0 0,1 0-1,0 0 1,0 0 0,0 0 0,0 1-1,0-1 1,0 1 0,0-1 0,0 1-1,0 0 1,0 0 0,0 0-1,0 0 1,0 0 0,1 0 0,-1 0-1,0 1 1,1-1 0,-1 1 0,1-1-1,-1 1 1,1 0 0,0-1 0,-2 4-1,-1 2 18,1-1-1,-6 15 1,-1 4 5,-8 7 27,10-18-20,-11 25 1,14-26-4,1 0 11,-1 0 0,-1 0 1,-12 20-1,10-22-76,1 0 0,0 1 0,1-1-1,1 1 1,0 1 0,-4 12 0,-3 24 137,11-47-97,1 0 0,0-1 0,0 1 1,-1 0-1,1 0 0,0 0 0,0 0 0,1 0 0,-1-1 0,0 1 0,1 0 1,-1 0-1,1 0 0,-1-1 0,1 1 0,0 0 0,0-1 0,2 4 0,-2-3 10,1 0 1,0 0-1,-1 0 0,1 0 0,0 0 0,0 0 0,0 0 0,1-1 0,-1 1 0,0-1 0,0 0 0,4 2 0,43 11 114,-30-8 43,31 8 1,-24-8 1,-20-4-124,0 0-1,0 1 1,-1 0 0,7 3-1,-8-3-272,0-1 0,0 0-1,0 0 1,0 0 0,0 0 0,1-1-1,-1 1 1,1-1 0,7 1 0,0-2-1099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5312,'0'-13'2400,"48"13"-2080,-24-12 800,1 12-672,11 0 256,1 0-416,-13 0-96,0 0-128,13 0-416,-13 0 224,-12 0-4192,13 12 2368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25 2560,'0'-1'250,"1"0"0,-1 0 0,0 0 0,0-1 0,0 1 0,0 0 0,-1 0 0,1 0 0,0 0 0,0-1 0,-1 1 0,1 0 0,-1 0 1,1 0-1,-1 0 0,1 0 0,-2-2 0,0 3-224,1-1 0,0 1 1,-1-1-1,1 1 0,0 0 1,-1-1-1,1 1 1,-1 0-1,1 0 0,0 0 1,-1 0-1,-1 1 0,-8-1 309,10 0-325,-1 0-1,1 0 1,0 0-1,0 1 1,-1-1-1,1 0 1,0 1-1,0-1 1,0 1-1,0-1 1,0 1-1,-1 0 1,-9 4 69,7-4-35,2 0-26,1-1 0,-1 1 0,1-1 1,-1 1-1,0 0 0,1-1 0,-1 1 0,1 0 0,-1 0 0,1 0 0,0 0 1,-1 0-1,1 0 0,0 1 0,0-1 0,0 0 0,0 1 0,0-1 0,0 1 0,0-1 1,-1 3-1,-8 16 317,5-13-284,1 1-1,0-1 1,1 1 0,0 0 0,-2 9 0,-1 9-1,2 0-1,-1 28 1,6-49-14,-1 1-1,1-1 1,0 1 0,0-1 0,0 0-1,1 0 1,-1 1 0,2-1-1,-1 0 1,0 0 0,1-1-1,4 7 1,-6-10-29,0 0 0,1 1 0,-1-1 0,1 0-1,0 0 1,-1 1 0,1-1 0,0-1 0,-1 1 0,1 0 0,0 0 0,0-1-1,0 1 1,0-1 0,0 1 0,0-1 0,3 0 0,39 0-22,-27-1 55,-9 0 0,0 0-1,0 0 1,-1-1 0,1 0-1,0-1 1,-1 0-1,0 0 1,1 0-1,-1-1 1,0 0-1,7-6 1,-13 10-45,0-1 0,0 0 0,0 0 0,0 0 1,0 0-1,0 0 0,0 0 0,0 0 0,0 0 0,-1 0 0,1-1 0,0 1 0,-1 0 0,1 0 1,-1-1-1,0 1 0,1 0 0,-1 0 0,0-1 0,0 1 0,1-2 0,0-7-52,0 7 46,0 1 3,0-1-1,-1 1 1,1 0-1,-1 0 1,1-1 0,-1 1-1,0 0 1,0 0-1,0-1 1,0 1-1,0 0 1,-1 0 0,1-1-1,-1 1 1,0 0-1,1 0 1,-1 0-1,-2-4 1,-5-12-25,-13-20 207,19 35-173,0 0 0,0 0 1,-1 0-1,1 1 1,-1-1-1,0 1 0,0 0 1,0-1-1,-5-2 1,-8-3-44,13 6 25,-1 0 0,1 0 0,-1 0-1,1 0 1,-1 1 0,0 0 0,1 0 0,-1 0 0,-7-1-1,7 2 6,1-1 1,-1 1-1,1 0 0,-1 1 0,1-1 0,-1 1 0,1-1 0,-1 1 0,1 0 0,-1 0 1,1 1-1,-6 2 0,7-3-18,1 0 0,-1 0 0,0 1 0,1-1 0,-1 1 1,1-1-1,-1 1 0,1-1 0,-1 1 0,1 0 0,0-1 0,0 1 0,0 0 1,-1 3-1,2-4 22,-1 0 0,1-1 0,0 1 1,0 0-1,0 0 0,0-1 0,0 1 0,0 0 1,0 0-1,0-1 0,0 1 0,0 0 0,0 0 1,0-1-1,1 1 0,-1 0 0,0-1 0,0 1 1,1 0-1,-1-1 0,1 1 0,-1 0 0,0-1 1,1 1-1,-1-1 0,1 1 0,3 5 53,-3-5-13,-1 1 0,1-1 0,0 1 0,0-1 0,0 0 0,0 1 0,0-1 0,0 0 0,1 0 0,-1 0 0,0 0 0,1 0 0,-1 0 0,1 0 0,-1 0 0,1-1 0,-1 1 0,1 0 0,-1-1 0,1 1-1,-1-1 1,1 0 0,0 1 0,2-1 0,12 3 172,-13-2-158,1 0 0,0 0-1,0-1 1,-1 0 0,1 1 0,0-1-1,0 0 1,0-1 0,-1 1 0,1-1 0,5-1-1,33-2 255,-33 4-336,0-1-1,-1 0 0,1 0 1,-1-1-1,13-3 0,5-7-1963,-2-1 534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4896,'14'-28'1584,"-14"28"-1570,0 0 0,0 0 0,0 0 0,0-1 0,1 1 1,-1 0-1,0 0 0,0 0 0,0 0 0,0-1 0,0 1 0,0 0 1,0 0-1,0 0 0,1-1 0,-1 1 0,0 0 0,0 0 0,0 0 1,0-1-1,0 1 0,0 0 0,0 0 0,0 0 0,0-1 0,0 1 1,0 0-1,-1 0 0,1-1 0,0 1 0,0 0 0,0 0 0,0 0 1,0-1-1,0 1 0,0 0 0,0 0 0,-1 0 0,1 0 0,0-1 1,0 1-1,0 0 0,-11-11 407,8 8 352,6 6-245,8 8 11,-11-11-528,0 0 1,0 1-1,0-1 1,1 0-1,-1 1 1,0-1-1,0 0 0,0 0 1,0 1-1,0-1 1,1 0-1,-1 1 1,0-1-1,0 0 0,0 1 1,0-1-1,0 0 1,0 1-1,0-1 1,0 0-1,0 1 0,0-1 1,0 0-1,0 1 1,-1-1-1,1 0 1,0 1-1,0-1 0,0 0 1,0 0-1,0 1 1,-1-1-1,1 0 1,0 1-1,-1 1 24,-2 7 73,0 0-1,1 1 1,0-1 0,1 0 0,0 1 0,0 11-1,0 9-11,-2-1-1,-1 1 0,-9 33 1,-32 91 392,32-108-382,11-38-46,1-1-1,-1 0 1,0 0 0,-1 0-1,-4 9 1,6-13-13,1 0 1,-1 0-1,0 0 1,1 0 0,0 0-1,-1 1 1,1-1 0,1 0-1,-1 0 1,0 0-1,1 0 1,-1 0 0,2 4-1,0-6-83,-1-1 0,1 1 0,0-1 0,-1 1 0,1-1 0,0 1 0,-1-1 0,1 0 0,0 0 0,-1 0 0,1 0 0,0 0 0,-1 0 0,1-1 0,0 1 0,-1 0 0,1-1 0,0 1 0,2-2 0,9-3-272,-8 3 187,0 0 1,0 0-1,0 0 1,0 0 0,0-1-1,-1 0 1,1 0 0,6-6-1,-11 9 120,12-10 6,-12 10-5,0-1-1,1 1 1,-1 0-1,1 0 1,-1-1-1,1 1 1,-1 0-1,1 0 1,-1-1 0,1 1-1,-1 0 1,1 0-1,-1 0 1,1 0-1,-1 0 1,1 0-1,-1 0 1,1 0-1,-1 0 1,1 0-1,-1 0 1,1 0-1,-1 0 1,1 1-1,-1-1 1,1 0-1,-1 0 1,1 0-1,0 1 1,4 10-187,2-6 93,-6-5 92,-1 0 0,1 0 1,-1 1-1,0-1 0,1 0 1,-1 0-1,1 1 0,-1-1 0,0 1 1,1-1-1,-1 0 0,0 1 0,1-1 1,-1 1-1,0-1 0,0 1 1,1-1-1,-1 1 0,0-1 0,0 1 1,0-1-1,0 1 0,0-1 0,1 1 1,-1-1-1,0 1 0,0-1 1,0 1-1,-1-1 0,1 1 0,0 0 1,0 4 4,0-3 11,0 0 0,0 0 0,0 1 1,0-1-1,0 0 0,0 0 0,1 0 1,-1 0-1,1 1 0,-1-1 0,1 0 1,0 0-1,0 0 0,0 0 0,0 0 1,0-1-1,1 1 0,-1 0 0,0 0 1,1-1-1,-1 1 0,3 1 0,-2-2 9,-1 1 0,0-1-1,1 0 1,0 0 0,-1 0 0,1 0-1,0 0 1,-1-1 0,1 1-1,0 0 1,0-1 0,3 1-1,30 1 198,-29-2-239,0-1-16,1 0-1,-1-1 1,1 1 0,-1-1-1,0 0 1,0-1-1,0 0 1,9-5-1,-1 1 94,-9 4-41,-4 3-19,-1 0 0,1-1 0,0 1 0,-1 0 0,1-1 1,0 1-1,-1 0 0,1-1 0,-1 1 0,1-1 0,-1 1 0,1-1 1,-1 1-1,1-1 0,-1 1 0,1-1 0,-1 0 0,0 1 1,1-1-1,-1 0 0,1 0 0,1-4-22,2 0 0,-1 0 0,1 0 0,0 1 0,6-5 0,-8 6 16,1 1-109,0 2 53,-3 0 66,1 0 1,-1 0 0,1 0 0,-1 0-1,1 0 1,-1 0 0,1 0-1,-1 0 1,1 0 0,-1 0 0,0 0-1,1 0 1,-1 1 0,1-1-1,-1 0 1,1 0 0,-1 0 0,0 1-1,1-1 1,-1 0 0,1 1-1,-1-1 1,0 0 0,1 1 0,-1-1-1,0 0 1,0 1 0,1-1-1,-1 1 1,0-1 0,0 1 0,0-1-1,0 1 1,1-1 0,-1 0-1,0 1 1,0-1 0,0 1 0,0-1-1,0 1 1,0-1 0,0 1-1,0-1 1,0 1 0,-1 0 0,1 1 14,0 0-1,1-1 1,-1 1 0,0 0 0,1 0 0,-1 0 0,1 0 0,0 2 0,10 9 68,-10-12-79,-1-1 0,0 1-1,1-1 1,-1 1-1,1 0 1,-1-1-1,0 1 1,0 0 0,1-1-1,-1 1 1,0 0-1,0-1 1,0 1 0,0 0-1,0-1 1,0 1-1,0 0 1,0 0-1,0-1 1,0 1 0,0 0-1,0-1 1,-1 2-1,1 0 16,0 11 8,1-9-34,-1 0-1,0 1 0,0-1 1,0 0-1,-1 0 0,1 0 1,-3 6-1,-13 42 241,-14 87-134,18-100-39,-2-1 0,-26 52 1,37-85-3,0 1 0,-1-1 0,1 0 0,-1 0 0,0 0 0,-1-1 0,1 0 0,-1 0 0,0 0 1,0 0-1,0-1 0,-6 4 0,4-2 39,3-3-17,3-1-48,-1 1 1,0-1 0,1 0 0,-1 0 0,0 0 0,0 0-1,0 0 1,0 0 0,0 0 0,0-1 0,0 1-1,0-1 1,0 0 0,0 1 0,0-1 0,-1 0 0,1 0-1,0 0 1,0-1 0,0 1 0,-2-1 0,-21-10 413,25 11-441,0 0 0,-1 0 0,1 0 1,0 0-1,0 0 0,-1 0 1,1 0-1,0-1 0,-1 1 1,1 0-1,0 0 0,0 0 0,0 0 1,-1-1-1,1 1 0,0 0 1,0 0-1,0 0 0,-1-1 1,1 1-1,0 0 0,0 0 0,0-1 1,0 1-1,0 0 0,0 0 1,0-1-1,0 1 0,-1 0 1,1-1-1,0 1 0,0 0 0,0 0 1,0-1-1,0 1 0,1 0 1,-1-1-1,-1-7 45,1 4-40,-1-1 0,1 0 0,1 1 1,-1-1-1,0 1 0,1-1 0,1-4 0,1 2-35,0-1 0,0 1-1,0 0 1,1 1 0,0-1 0,0 1-1,10-12 1,0 3-73,0 0 0,16-12 0,-13 14 80,1 1 1,0 0-1,32-14 1,-38 21 34,12-7-306,1 1 1,1 1-1,30-6 0,9-1-443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 5312,'-12'-13'2400,"12"26"-2080,0 11 608,12-12-576,-24 49 64,12-13-256,-12 1 192,12 12-224,-12 0 256,12-13-256,-12 1 96,-1-1-128,13-23-480,0 11 192,0-24-3072,0 0 1792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13 450 6240,'-12'-12'2816,"24"12"-2464,0 0 192,0 0-384,13 0 192,-1 0-192,13-12 128,-13 12-160,24 0-288,-11 0 96,-1 12-4576,1-12 2560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3392,'-12'-24'1536,"24"12"384,1 12 32,-13 12-1440,0 12 128,12-12-384,-12 13 0,0-1-160,0 0 352,0 1-224,0-13 96,12 12-192,-12-12-2592,0 0 1312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4480,'-4'5'403,"0"0"0,1 0-1,0 0 1,0 1 0,0-1 0,0 1 0,1 0 0,0 0 0,0 0-1,-2 12 1,2-9-73,-1 1-1,0-1 1,-5 11-1,4-9-192,0-1 0,1 1 0,-4 14 0,5-14-31,0-1 0,-2 0-1,-4 12 1,8-22-86,0 0 1,-1 1-1,1-1 1,0 1-1,0-1 1,0 0-1,0 1 1,0-1-1,-1 1 1,1-1-1,0 0 1,0 1 0,0-1-1,0 1 1,0-1-1,0 0 1,0 1-1,1-1 1,-1 1-1,0-1 1,0 0-1,0 1 1,0-1-1,0 1 1,1-1-1,-1 1 1,0-1-11,0 0-1,1 0 1,-1 0 0,0 0 0,0 1 0,1-1-1,-1 0 1,0 0 0,0 0 0,0 0 0,1 0-1,-1 0 1,0 0 0,0 0 0,1 0 0,-1 0-1,0 0 1,0 0 0,1 0 0,-1 0-1,0 0 1,0 0 0,1 0 0,-1 0 0,0 0-1,0 0 1,0-1 0,1 1 0,-1 0 0,0 0-1,0 0 1,0 0 0,1 0 0,-1-1 0,0 1-1,4-8 103,6 2 6,-2-2 24,-1 0-26,0 1 1,1 1-1,13-10 1,1 4-37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3072,'0'0'976,"0"-2"-587,0 2-355,0 0-1,0-1 1,0 1-1,0-1 1,0 1-1,0 0 1,0-1-1,0 1 1,0 0-1,0-1 1,0 1-1,0 0 1,1-1-1,-1 1 1,0-1-1,0 1 0,0 0 1,1 0-1,-1-1 1,0 1-1,0 0 1,1-1-1,-1 1 1,0 0-1,1 0 1,-1 0-1,0-1 1,1 1-1,-1 0 1,0 0-1,1 0 1,0 0-1,15-1 1855,-14 2-1751,0-1 0,0 0 0,1 0 0,-1 0 0,0 0 0,0 0 0,0-1 0,0 1 0,4-2 0,0-1 54,-5 2-171,1 0 0,-1 0-1,0 1 1,0-1 0,0 1 0,0-1 0,0 1 0,1-1 0,-1 1 0,0 0-1,0-1 1,1 1 0,0 0 0,0 0-10,-1 0 1,1 0-1,-1 0 0,0-1 1,1 1-1,-1 0 1,0-1-1,1 1 0,-1-1 1,0 0-1,0 1 0,2-2 1,-2 1 3,0 1 0,0-1 0,0 0 1,1 1-1,-1-1 0,0 1 1,1-1-1,-1 1 0,0 0 0,1-1 1,-1 1-1,2 0 0,-1 0 45,-1 0 1,1-1-1,0 1 0,0-1 0,-1 1 1,1-1-1,0 0 0,-1 1 1,3-3-1,-3 3-72,0-1 1,1 0-1,-1 1 1,1-1-1,-1 0 1,0 1-1,1 0 1,2-1-1,-2 1-1118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2560,'0'-36'5088,"-2"36"-4752,-4 0-145,12 0-78,-6 0-103,1 1 0,-1-1 0,0 1 0,1-1 0,-1 1 0,0 0 1,0-1-1,0 1 0,0-1 0,0 1 0,1 0 0,-1-1 0,0 1 0,0 0 0,0-1 1,-1 1-1,1 1 0,0-2 16,0 19 435,-1-8-272,2 0 1,1 19-1,2-13-48,-2-8-61,-1-1 1,1 0 0,-1 13 0,-1 282 858,0-299-878,1 0 1,-1 0 0,1 0 0,0 0 0,2 7-1,-1-8-44,-1 1-1,0 0 1,0 0-1,-1 0 1,1 7-1,2 0-390,-3-11 268,1 0 1,-1 1 0,0-1-1,0 0 1,0 0-1,0 0 1,1 1 0,-1-1-1,0 0 1,0 0 0,0 0-1,1 0 1,-1 0 0,0 1-1,0-1 1,1 0-1,-1 0 1,0 0 0,1 0-1,-1 0 1,0 0 0,0 0-1,1 0 1,-1 0 0,0 0-1,0 0 1,1 0-1,-1 0 1,0 0 0,1 0-1,-1 0 1,0 0 0,0 0-1,1-1 1,-1 1 0,0 0-1,0 0 1,1 0-1,-1 0 1,0 0 0,0-1-1,0 1 1,1 0 0,-1 0-1,0-1 1,0 1 0,0 0-1,0 0 1,1-1-1,9-9-2480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3488,'0'0'1557,"-2"0"-1285,-7 0 159,7-1-332,0 1 1,1 0-1,-1 0 1,0 0-1,0 0 1,0 1-1,0-1 0,0 0 1,0 1-1,1-1 1,-1 1-1,0 0 1,0-1-1,1 1 1,-1 0-1,0 0 1,1 0-1,-1 0 0,1 1 1,-1-1-1,-1 2 1,-5 5 252,1 0 0,0 0 0,0 0 0,-10 19 0,12-19-267,1 1 0,1 0 1,0 0-1,0 0 0,-2 13 1,4-17-67,1 0 1,-1-1 0,1 1 0,1 0-1,-1 0 1,1 0 0,0 0-1,0-1 1,0 1 0,0 0-1,1-1 1,3 6 0,-5-8-2,2 0 0,-1 0 0,0 0 0,0 0 0,0-1-1,1 1 1,-1-1 0,1 1 0,0-1 0,-1 0 0,1 1 0,0-1 0,2 1 0,27 8 285,-24-8-223,-4-2-63,-1 1-1,1-1 0,0 0 0,-1 0 0,1 0 0,0 0 1,-1-1-1,1 1 0,-1-1 0,1 1 0,-1-1 1,3-1-1,8-2 24,-3 2-18,-8 2-30,0-1-1,0 1 1,-1 0 0,1-1 0,0 0 0,-1 1-1,1-1 1,0 0 0,-1 0 0,1 1-1,-1-1 1,1-1 0,-1 1 0,2-1 0,4-5-41,-5 6 49,-1 0 0,0 0 1,1 0-1,-1 0 0,0 0 1,0-1-1,0 1 0,0 0 0,0-1 1,0 1-1,0-1 0,-1 1 1,1-1-1,0 0 0,-1 1 1,1-1-1,-1 1 0,0-1 0,0 0 1,1-2-1,-1-3-27,0 4 15,1 0-1,-1 0 1,0 0 0,0 1-1,-1-1 1,1 0-1,-1 0 1,0-3-1,-20-51-525,19 43 122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4384,'-12'0'2016,"0"25"-736,0-13-864,0 24 480,0 1-544,-1 24 192,1-13-320,0 13 128,12-12-192,-24-13 64,24 13-128,-12-25 224,12-12-192,0 0-1088,-12 0 512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2560,'0'-9'919,"0"18"1543,0-7-1678,0 1-647,-1-1-1,1 1 1,-1-1 0,0 0-1,0 1 1,0-1 0,0 0-1,0 1 1,-3 2 0,-7 17 699,-2 28 33,10-36-710,0 0-1,-2 1 1,-10 23 0,-19 35 326,32-61-266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5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5408,'0'0'2432,"12"0"-2112,1 12 544,-1-12-544,12 0 288,0 12-352,13-12 192,-1 12-224,-12-12 288,13 12-288,-13 0 96,1-12-192,-13 12 224,0-12-224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51 2720,'0'0'2826,"0"-3"-2495,0-11 533,-3 14-667,3 0-187,-1 0-1,1 1 0,-1-1 1,1 0-1,-1-1 0,1 1 0,-1 0 1,1 0-1,-1 0 0,1 0 0,-1 0 1,1 0-1,-1-1 0,1 1 1,-1 0-1,1 0 0,-1-1 0,1 1 1,0 0-1,-1-1 0,1 1 0,-1 0 1,1-1-1,0 1 0,-1-1 0,1 1 1,0 0-1,0-1 0,-1 1 1,1-1-1,0 1 0,0-1 0,0 1 1,0-1-1,0 1 0,-1-1 0,1 1 1,0-1-1,0 1 0,0-1 1,1 0-1,-1-2 439,-3 0-400,-8-8 53,11 11-92,-1 0-1,1-1 0,-1 1 1,1 0-1,0-1 1,-1 1-1,1 0 1,-1 0-1,1 0 0,-1-1 1,1 1-1,-1 0 1,1 0-1,0 0 1,-1 0-1,1 0 0,-1 0 1,1 0-1,-1 0 1,1 0-1,-1 0 1,1 0-1,-1 0 0,1 0 1,-1 0-1,1 0 1,-1 1-1,1-1 1,-1 0-1,1 0 0,0 1 1,-1-1-1,1 0 1,-1 0-1,0 1 1,1-1-9,0 1 7,0 0 0,-1-1-1,1 1 1,0-1 0,0 1 0,-1 0-1,1 0 1,0-1 0,0 1 0,0 0-1,0-1 1,0 1 0,0 0 0,0 0-1,0-1-6,0 0 0,0 0 0,0 1 0,0-1 0,0 0 0,0 0 0,0 0 0,0 0 0,0 0-1,0 0 1,0 0 0,0 0 0,0 0 0,0 1 0,0-1 0,0 0 0,0 0 0,0 0 0,0 0 0,0 0-1,0 0 1,0 0 0,0 0 0,0 0 0,0 0 0,0 0 0,-1 1 0,1-1 0,0 0 0,0 0 0,0 0-1,0 0 1,0 0 0,0 0 0,0 0 0,0 0 0,0 0 0,0 0 0,0 0 0,0 0 0,-1 0-1,1 0 1,0 0 0,0 0 0,0 0 0,0 0 0,0 0 0,0 0 0,0 0 0,0 0 0,0 0 0,0 0-1,-1 0 1,1 0 0,0 0 0,0 0 0,-25 2 38,25-2-37,0 0 0,-1 0 0,1 0 0,0 0 0,0 0 0,0 0 0,-1 0 0,1 0 0,0 0 0,0 0 0,0 0 0,0 1 0,-1-1 0,1 0 0,0 0 0,0 0 0,0 0 0,0 1 0,0-1 0,-1 0 0,1 0 0,0 0 0,0 0 0,0 1 1,0-1-1,0 0 0,0 0 0,0 0 0,0 1 0,0-1 0,0 0 0,-4 8 29,-3-3 23,7-5-51,-1 0-1,1 0 1,0 0-1,-1 1 1,1-1 0,-1 0-1,1 0 1,0 1-1,-1-1 1,1 0-1,0 1 1,0-1 0,-1 0-1,1 1 1,0-1-1,0 0 1,-1 1-1,1-1 1,0 1-1,0-1 1,0 0 0,0 1-1,0-1 1,-1 1-1,1-1 1,0 1-1,0-1 1,0 0 0,0 1-1,1 0 1,-1-1-3,0 0 0,0 0 0,0 0 1,0 0-1,0 1 0,0-1 1,0 0-1,0 0 0,0 0 0,0 0 1,0 0-1,0 0 0,0 0 0,0 0 1,0 0-1,0 0 0,0 1 0,0-1 1,0 0-1,0 0 0,0 0 0,0 0 1,0 0-1,-1 0 0,1 0 0,0 0 1,0 0-1,0 0 0,0 0 0,0 0 1,0 1-1,0-1 0,0 0 0,0 0 1,0 0-1,0 0 0,0 0 0,0 0 1,-1 0-1,1 0 0,0 0 0,0 0 1,0 0-1,0 0 0,0 0 0,0 0 1,0 0-1,0 0 0,0 0 0,0 0 1,-1 0-1,1 0 0,0 0 0,0 0 1,0 0-1,0 0 0,-14 2-20,1 9 63,12-10-33,1-1 0,-1 1-1,1-1 1,0 1-1,-1-1 1,1 1-1,0 0 1,-1-1-1,1 1 1,0-1 0,0 1-1,0 0 1,0-1-1,0 1 1,-1 0-1,1-1 1,0 1-1,0-1 1,1 1 0,-1 0-1,0-1 1,0 1-1,0 0 1,0-1-1,1 2 1,-1-2 8,0 52 351,0-51-361,0 1-1,0-1 1,0 1-1,0-1 0,0 1 1,1-1-1,-1 1 1,0-1-1,2 2 0,3 6 21,-4-8 8,0 1 0,0-1 1,0 1-1,-1-1 1,1 1-1,0 0 1,-1-1-1,1 1 0,-1 0 1,1 3-1,-1-5-31,0 0 0,0 0 0,0 0 0,0 1 0,0-1 1,0 0-1,0 0 0,0 0 0,0 0 0,0 0 0,0 0 0,0 0 0,0 0 0,0 0 0,0 0 0,0 1 0,0-1 0,0 0 0,0 0 0,0 0 0,0 0 0,0 0 0,0 0 0,0 0 0,0 0 0,0 0 0,0 0 0,1 0 0,-1 1 0,0-1 0,0 0 0,0 0 0,0 0 0,0 0 0,0 0 0,0 0 0,0 0 0,0 0 0,0 0 0,0 0 0,0 0 0,1 0 0,-1 0 0,0 0 0,0 0 0,0 0 0,0 0 0,0 0 1,0 0-1,0 0 0,0 0 0,0 0 0,1 0 0,-1 0 0,0 0 0,0 0 0,2 0 44,1 0-20,-1 0 1,1 0-1,0 0 0,0 0 1,-1 0-1,1-1 1,0 1-1,3-2 1,-1-1 14,0-1 0,-1 0 1,1 0-1,4-6 0,-7 8-51,-2 2 7,1-1 0,-1 1 0,0 0 0,1-1 0,-1 1 0,0 0 1,1-1-1,-1 1 0,0 0 0,0-1 0,1 1 0,-1-1 0,0 1 0,0 0 1,0-1-1,0 1 0,0-1 0,1 1 0,-1-1 0,0 1 0,0-1 0,0 1 0,0-1 1,0 1-1,0 0 0,-1-2 0,2-3-29,0 5 29,0 0-1,-1-1 0,1 1 0,0 0 0,-1-1 1,1 1-1,0 0 0,-1 0 0,1 0 1,0 0-1,0 0 0,-1 0 0,1 0 0,0 0 1,-1 0 1,1 0 1,-1 0 0,0 0 0,0 0-1,0 0 1,0 0 0,0 0 0,0 0-1,0 0 1,0 0 0,0 0 0,0 0-1,1 0 1,-1 0 0,0 0 0,0 0-1,0 0 1,0 0 0,0 0 0,0 0-1,0 0 1,0 0 0,0 0 0,0 0-1,1 0 1,-1-1 0,0 1 0,0 0-1,0 0 1,0 0 0,0 0 0,0 0-1,0 0 1,0 0 0,0 0 0,0 0-1,0 0 1,0 0 0,0 0 0,0-1-1,0 1 1,0 0 0,0 0 0,0 0-1,0 0 1,0 0 0,0 0 0,0 0-1,0 0 1,0 0 0,0 0 0,0-1-1,0 1 1,0 0 0,0 0 0,0 0-1,0-11 48,0 8 91,3 1-16,11-12-43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388 197 2656,'0'-20'837,"0"20"-824,0 0 0,0-1 0,0 1 0,0-1 0,0 1 0,0 0 0,1-1 0,-1 1 0,0 0-1,0-1 1,0 1 0,0 0 0,0-1 0,0 1 0,1 0 0,-1 0 0,0-1 0,0 1 0,0 0 0,1-1 0,-1 1 0,0 0-1,1 0 1,-1 0 0,0-1 0,1 1 4,2-3 140,0 0-1,-1 0 1,1 0-1,-1-1 1,0 1-1,0-1 1,3-5 0,5-4 531,-9 12-632,0 0 1,0 0 0,0 0-1,0 0 1,0 0 0,-1 0-1,1 0 1,0 0 0,0 0 0,-1-1-1,1 1 1,-1 0 0,1 0-1,-1-1 1,0 1 0,1 0-1,-1-1 1,0-1 0,0 2 48,0-1 0,1 0 1,-1 0-1,1 1 0,-1-1 1,1 1-1,-1-1 0,1 0 1,2-2-1,-3 3-98,1 0 0,0 0 1,-1 0-1,1 0 0,-1 0 0,1 0 0,-1-1 1,1 1-1,-1 0 0,0 0 0,0 0 1,1-1-1,-1 1 0,0 0 0,0 0 1,0 0-1,0-1 0,-1 1 0,1 0 0,0 0 1,0 0-1,-1-1 0,0 0 0,0-1 95,0 1 0,0 0 0,0 0 0,-1-1 0,1 1-1,-1 0 1,1 0 0,-1 1 0,0-1 0,0 0 0,-4-2-1,1 1-54,0 1 0,-1 0 0,1 1 0,0-1 0,-8 0 0,-15-2-118,0 1 0,-33 0 0,32 2-44,23 1 120,-1-1-1,1 1 0,-1 0 0,1 0 0,0 1 1,-1 0-1,1 0 0,0 1 0,0 0 1,0 0-1,-7 3 0,-10 3-170,21-7 140,0-1 0,0 1-1,0 0 1,0 0 0,0-1-1,0 2 1,-3 0 0,5-1 12,-1 0 1,0 0-1,1-1 1,-1 1-1,0 0 1,1 0 0,-1 0-1,1 0 1,-1 0-1,1 0 1,0 0-1,-1 0 1,1 0-1,0 0 1,0 0 0,0 0-1,0 0 1,0 0-1,0 2 1,0 8-73,-1-7 65,1 0 0,0-1-1,0 1 1,0 0 0,1 0-1,0 0 1,-1-1 0,3 6-1,3 3 20,0 0-1,1-1 1,1 1 0,-1-2-1,15 16 1,50 43 43,-60-59-16,0 0 1,0 1-1,-1 0 0,-1 1 1,0 0-1,0 1 0,12 22 1,-20-32 45,-1 1 1,1-1 0,-1 1-1,1 0 1,-1 0 0,0 0-1,0 6 1,-1-8-24,0 0 0,0 0 1,0 0-1,-1 0 0,1 0 0,-1 0 0,1 0 0,-1 0 0,0 0 1,0 0-1,1 0 0,-1 0 0,-1-1 0,1 1 0,0 0 0,0-1 1,-3 4-1,-6 3 88,0 0 1,-1 0 0,1-1-1,-1 0 1,-1-1 0,1 0-1,-20 6 1,7-2-9,-47 15-21,65-24-54,0 1 0,0-1-1,0 0 1,0-1 0,0 1 0,-1-1 0,1-1 0,0 1 0,0-1 0,0 0 0,0 0 0,-8-3 0,12 3-44,0 0-1,0 0 1,-1 0 0,1 0 0,0 0 0,0 0 0,0-1 0,0 1 0,1-1-1,-1 1 1,0-1 0,1 0 0,-1 0 0,-1-2 0,0-1-163,0 0 1,0 0-1,1 0 1,-3-9-1,4 13-36,1-1 0,0 1 0,-1-1 0,1 1 0,0-1 0,0 1 0,0-1-1,0 0 1,1 1 0,-1-1 0,0 1 0,1-1 0,-1 1 0,0 0 0,1-1 0,0 1 0,-1-1 0,3-1 0,0-3-1207,-1-9-1296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10 1728,'0'0'1589,"0"-3"-1173,0 3-394,0 0 0,0 0 0,0 0 0,0 0 0,1 0-1,-1-1 1,0 1 0,0 0 0,0 0 0,0 0 0,0 0 0,0-1-1,0 1 1,0 0 0,0 0 0,0 0 0,0-1 0,0 1 0,0 0-1,0 0 1,0 0 0,0 0 0,-1-1 0,1 1 0,0 0 0,0 0-1,0 0 1,0 0 0,0-1 0,0 1 0,0 0 0,0 0 0,-1 0-1,1 0 1,0 0 0,0 0 0,0 0 0,0-1 0,0 1 0,-1 0 0,1 0-1,0 0 1,0 0 0,0 0 0,0 0 0,-1 0 0,1 0 0,0 0-1,0 0 1,-9 8 1635,-5 5-1543,-86 60 393,98-72-510,-79 58-26,50-35 215,-67 37 1,81-51-170,1 0 0,0 0 0,1 2 0,-21 19 0,2-2-99,-3 1-16,34-27 99,1 0-1,-1 0 1,0 1-1,1-1 1,0 0-1,0 1 1,0-1-1,-3 8 0,5-9-1,-1 0-1,1 0 0,-1 0 0,0 0 0,0 0 0,0 0 0,0 0 0,0 0 0,-1 0 0,-1 2 0,3-3 4,-1 0 0,1 0 0,-1 0 0,1 0 0,0 0 0,0 0 0,-1 0 0,1 0-1,0 0 1,0 0 0,0 0 0,0 1 0,0-1 0,0 0 0,1 0 0,-1 0 0,0 0 0,0 0 0,1 0 0,0 2 0,-1-3-38,5 4-62,2 6-60,-5-8 155,-1 0 0,0 0 0,1-1 0,-1 1-1,1-1 1,0 1 0,-1-1 0,1 0-1,0 1 1,0-1 0,2 1 0,9 6 31,6 7 73,-9-6-8,24 13 1,-23-15-32,3 0-1,0 2 0,0-1 1,-1 2-1,14 12 0,-6 0 22,43 39 122,-12-12 25,-35-31 36,2 0 1,26 19-1,-43-36-230,0 0-1,0 0 0,0 0 1,-1 0-1,1 1 1,0-1-1,-1 1 1,1-1-1,-1 1 1,0 0-1,0-1 1,1 1-1,-1 0 1,0 0-1,0 0 1,-1 0-1,1 0 0,0 0 1,0 2-1,-1-4-32,0 0 1,0 1-1,0-1 0,1 0 0,-1 0 0,0 0 0,0 0 0,1 1 0,-1-1 0,0 0 0,0 0 0,0 0 0,1 0 1,-1 0-1,0 0 0,0 0 0,1 0 0,-1 0 0,0 0 0,0 0 0,1 0 0,-1 0 0,0 0 0,0 0 1,1 0-1,-1 0 0,0 0 0,0 0 0,1 0 0,-1 0 0,0 0 0,0 0 0,1-1 0,-1 1 0,0 0 0,0 0 1,0 0-1,1-1 0,0 1-225,3-8-1853,6 6 513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2400,'0'0'779,"-2"0"-481,-11 3 2103,13-3-2322,-1 0 0,1 0 0,-1 0 0,1 0 0,-1 1 0,1-1-1,-1 0 1,1 1 0,-1-1 0,1 0 0,-1 1 0,1-1 0,0 0 0,-1 1 0,1-1-1,0 1 1,-1-1 0,1 0 0,0 1 0,-1-1 0,1 1 0,0-1 0,0 1 0,-1 0-1,3 1 56,7 11 57,-7-9-149,-1-1 0,1 0 0,0 0 0,0 0 0,5 4-1,27 33 258,-23-26-148,0-1 0,18 16 0,111 102 196,-99-92-291,-26-24-23,2-1 0,23 18 0,-1-4-83,-23-16 196,0-1 1,22 13-1,-37-24-125,0 1 0,0-1 0,0 1 0,0-1-1,-1 1 1,1 0 0,0 0 0,-1-1 0,1 1 0,0 0 0,-1 0-1,1 0 1,-1 0 0,1 0 0,-1 0 0,0 0 0,1 0 0,-1 0 0,0 0-1,0 0 1,0 0 0,1 1 0,-1 0 219,-1-2-245,0 1 0,0 0 0,0-1 1,0 1-1,0 0 0,0 0 0,0 0 0,1 0 0,-1 0 1,-1 1-1,-3 3-14,0 1 0,0-1 0,0 1-1,0 0 1,1 1 0,-5 9 0,5-9 1,-1 0 0,1 0-1,-1 0 1,-11 11 0,3-4 8,2 0 38,-1 0 0,-1-2 0,-26 21 0,-14 9 46,25-18-44,-36 22-1,16-13-26,35-22 68,0-1 0,-1-1 0,0-1 0,-28 14 0,28-18 302,1 6-106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3136,'-19'0'3504,"31"0"-1669,32 0-988,-15 0-740,-14 1 92,-1-1 0,25-4 0,-20 0 2,-12 3-59,0-1 0,1 1 0,14-1-1,34 2-226,-41 0-128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4736,'-12'-12'4320,"24"24"-4320,0-12 480,13 0-256,-1 0 352,0 0-320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4160,'-12'0'1856,"49"0"-1600,-25 0 640,12 0-544,12 0 352,13 0-416,0-12-928,11 12 320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3648,'-20'0'1173,"20"0"-1160,-1 0-1,1 0 0,0 0 1,0 0-1,0 0 0,-1 0 1,1 0-1,0 0 0,0 0 1,0 0-1,-1 0 0,1 0 1,0 0-1,0 0 0,0 0 1,-1 0-1,1 0 0,0 0 1,0 0-1,0 1 1,0-1-1,-1 0 0,1 0 1,0 0-1,0 0 0,0 0 1,0 1-1,0-1 0,-1 0 1,1 0-1,0 0 0,0 0 1,0 1-1,0-1 0,0 0 1,0 0-1,0 1 1,-2 2 40,1-1-13,0 0 0,0 1 1,0-1-1,0 1 0,0-1 0,0 0 1,1 1-1,-1 0 0,1-1 0,0 3 0,-1-1 20,1 0-1,0-1 0,-1 1 0,0 0 1,0-1-1,-1 5 0,0-4-12,1 0 1,0 0-1,0 0 1,1 0-1,-1 0 1,0 5-1,2 5 68,4 22 0,-2-21-126,1 27 0,-4 9 1675,-1-45-1398,1-9 46,3-16 11,17-18-168,-17 27-163,1 0 0,1 0 0,9-16 0,-11 21-64,1 0 1,-1 1-1,1 0 0,4-4 0,-7 6 40,1 1 0,-1 0-1,1 0 1,0 0 0,-1 0 0,1 0-1,0 0 1,0 0 0,0 0 0,0 1-1,0-1 1,0 1 0,0 0 0,4-1-1,-3 1 61,-1 0 0,1 0 0,0 0 0,0 0-1,0 0 1,-1 1 0,1 0 0,0-1 0,0 1-1,-1 0 1,1 0 0,-1 0 0,5 3 0,-5-2 52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3808,'-10'-20'1227,"10"20"-1216,0 0 0,0 0 0,0 0 1,0 0-1,-1 0 0,1-1 1,0 1-1,0 0 0,0 0 0,0 0 1,0 0-1,0 0 0,0-1 1,0 1-1,0 0 0,0 0 0,0 0 1,0 0-1,0 0 0,0-1 1,0 1-1,0 0 0,0 0 0,0 0 1,0 0-1,0-1 0,0 1 1,0 0-1,0 0 0,0 0 0,0 0 1,0 0-1,0-1 0,0 1 1,0 0-1,0 0 0,0 0 0,0 0 1,1 0-1,-1 0 0,0-1 1,0 1-1,5-6 318,0 0 0,0 0 0,6-13 0,-6 10-106,1 1 0,-1 0 0,1 0 1,7-7-1,-4 5-86,0-1 0,7-12-1,-14 21-115,-1 0 0,1 0 0,0 0 0,0 0 0,-1 1 0,1-1 0,0 0 0,0 1-1,1 0 1,3-3 0,-4 4-6,0-1-1,-1 0 1,1 0-1,-1 0 1,1 0-1,-1 0 1,1 0 0,-1 0-1,0 0 1,1 0-1,-1-1 1,0 1-1,0-1 1,1-1-1,-2 2-3,0 1 0,0-1 0,1 1 0,-1-1 0,0 1 0,0-1 0,1 1 0,-1-1 0,0 1 0,1-1 0,-1 1 0,1-1 0,-1 1 0,1-1 0,-1 1 0,0 0 0,1-1 0,-1 1 0,1 0 0,0-1 0,-1 1 0,1 0 0,-1 0 0,1 0 0,0-1 0,0 2 13,1-1 0,-1 1 0,0-1 0,0 1 0,0 0 0,0-1 0,0 1 0,1 0 0,-1 0 0,-1 0 0,1 0 0,1 1 0,1 1 82,-1 0 0,0 0 1,0 0-1,-1 0 0,1 0 0,0 0 1,0 5-1,7 10 382,15 18-248,-12-22-346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 2560,'-12'-13'1152,"0"1"-992,0 12 1184,12 12 64,0 1-1056,-12 11 128,0 0-256,12 25 224,0-1-256,0 1 32,0 0-128,0-13 640,0 0-384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4896,'-12'0'2208,"24"0"-1920,1 0 832,-1 0-672,12-12 384,0 12-480,1-12 96,11 12-288,1-12 288,-1 12-256,0 0-448,-11 0 128,-13 0-2592,0 0 1504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2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2912,'14'-14'923,"-14"14"-904,0-1 1,1 1-1,-1-1 1,0 1 0,0 0-1,1 0 1,-1-1-1,1 1 1,-1 0 0,0 0-1,1-1 1,-1 1 0,1 0-1,-1 0 1,0 0-1,1 0 1,-1-1 0,1 1-1,-1 0 1,1 0-1,-1 0 1,1 0 0,-1 0-1,0 0 1,1 0-1,0 1 1,4-3 149,0-5 363,-5 7-484,0 0-1,0-1 1,1 1 0,-1-1-1,0 1 1,0-1 0,1 1 0,-1 0-1,1-1 1,-1 1 0,0 0 0,1-1-1,-1 1 1,1 0 0,-1 0-1,0-1 1,1 1 0,-1 0 0,1 0-1,-1 0 1,1-1 0,-1 1 0,1 0-1,-1 0 1,1 0 0,-1 0-1,1 0 1,-1 0 0,1 0 0,-1 0-1,1 0 1,0 1 0,2 2 432,11 7 53,-7-6-372,-7-4-146,1 0 1,0 1 0,-1-1-1,1 0 1,0 1 0,-1-1 0,1 1-1,-1-1 1,1 1 0,-1-1 0,1 1-1,-1-1 1,1 1 0,-1 0 0,1-1-1,-1 1 1,0 0 0,1-1-1,-1 1 1,0 0 0,0-1 0,1 1-1,-1 0 1,0 0 0,0-1 0,0 2-1,1 0 3,29 64 398,-18-35-279,0 1 0,10 50-1,-20-67-83,-1-10-28,-1 1 0,1-1-1,0 0 1,2 5-1,10 11 52,-11-18-31,1 0-1,-1 1 1,0-1-1,0 1 1,0 0-1,-1 0 1,2 5-1,-2-7-17,0 0 0,0 1-1,0-1 1,1 0-1,-1 1 1,0-1-1,1 0 1,3 4-1,-4-6-10,0 1-1,-1 0 0,1-1 1,0 1-1,0 0 0,0-1 1,0 1-1,1-1 0,-1 0 0,0 1 1,0-1-1,0 0 0,0 1 1,0-1-1,0 0 0,0 0 0,1 0 1,-1 0-1,0 0 0,0 0 1,0-1-1,0 1 0,0 0 1,1-1-1,-1 1 0,0 0 0,0-1 1,1 0-1,0 0 3,0-1-1,-1 1 1,1-1-1,0 1 1,-1-1-1,1 1 1,-1-1 0,0 0-1,1 0 1,-1 0-1,0 0 1,0 0-1,0 0 1,0-2 0,11-36 218,-10 29-213,26-99-242,-27 106 197,-1-1-24,1 1 1,1-1-1,-1 0 1,1 0-1,0 0 1,0 1-1,0-1 1,4-4-1,6-13-145,-9 17 153,-1 1 1,1-1-1,-1 1 1,1 0-1,5-4 1,-7 6 20,1 0 0,0 1 0,0-1 0,0 1 0,0 0 0,0 0 0,0 0 0,1 0 0,-1 0 0,0 0 0,1 0 0,-1 1-1,0-1 1,4 0 0,8-1-26,-7 0 20,5-1-3,0 0 0,0 0-1,1 2 1,13-1 0,-2 2 61,-4 1 30,37-5 0,-39 1-39,24-2 33,10 10-11,-19-10-69,-17 2 5,11 0 31,0 2-1,37 2 0,-21 0 7,-41-1-17,-1 0 0,1 0 0,0-1 0,0 1 0,-1 0 0,1-1 0,0 1 0,0-1 0,-1 1 0,1-1 0,-1 0 0,1 1 0,0-1 0,1-2 0,5-2 21,6 2 13,-16 3-13,0 0 0,1-1 0,-1 1 1,0-1-1,0 1 0,1-1 0,-1 0 1,0 0-1,1 0 0,-1 1 0,1-2 1,-1 1-1,1 0 0,-3-2 0,3 2-21,1 1-1,-1-1 1,1 1-1,-1 0 1,1-1-1,-1 1 0,1 0 1,-1-1-1,0 1 1,1 0-1,-1 0 1,1 0-1,-1 0 0,0-1 1,1 1-1,-1 0 1,0 0-1,1 0 1,-1 0-1,1 1 0,-1-1 1,0 0-1,1 0 1,-1 0-1,0 1 1,0-1 2,-1 0 16,-1 0-97,-8 0 43,-1-1-131,11 1 158,-1 0 0,0 0 0,0 0 0,0 0-1,0 0 1,0 0 0,1 1 0,-1-1 0,0 1 0,0-1 0,-1 2 0,-14 11 0,14-11-3,1 1 1,-1-1 0,0 0 0,0 0-1,-5 1 1,6-2 0,0 0 0,0 0 0,0 0 0,0 0 1,1 0-1,-1 0 0,0 1 0,0-1 0,1 1 0,-1-1 0,1 1 0,-2 2 0,-14 29-105,17-32 111,-1 1-1,1-1 1,-1 1-1,1-1 1,0 1-1,-1-1 1,1 1 0,0 0-1,0-1 1,0 1-1,0-1 1,0 1-1,1-1 1,-1 1-1,0 0 1,1-1-1,0 3 1,10 1-69,-3 9 65,-5-12 22,-1 0 1,1-1-1,0 1 0,-1 0 1,1-1-1,0 0 0,3 2 1,-3-3-5,-1 1 0,1-1 0,-1 1 0,1-1-1,-1 0 1,5 0 0,-5 0-30,1 1 0,-1-1-1,1-1 1,-1 1-1,1 0 1,-1-1 0,1 1-1,-1-1 1,0 0-1,1 1 1,-1-1 0,0 0-1,1-1 1,-1 1-1,0 0 1,0-1 0,0 1-1,2-3 1,-1 1-24,1 0 1,-1 0-1,1 0 1,-1 1-1,1 0 1,0-1 0,0 1-1,0 1 1,0-1-1,0 0 1,0 1-1,8-2 1,11-3-64,-14 3 72,-1-2 0,1 1-1,9-7 1,-11 6 9,1 1 1,14-7-1,3 2 17,-21 7-4,0 0-1,0 1 0,0-1 1,1 1-1,-1 0 1,0 1-1,8-1 0,8 1 9,-14 0 36,1 0 0,-1 0 0,1 0 1,-1-1-1,8-1 0,-6-2 69,5 0 93,5 8-47,-15-3-121,0 0-1,0 0 0,0 0 0,0 0 1,1 0-1,-1-1 0,4 1 1,56-1 308,-63 0-333,0-1 1,0 1-1,0 0 1,0 0-1,0 0 0,0 0 1,0 0-1,0 0 1,0 0-1,1 0 1,-1 0-1,0 0 1,0 0-1,0 0 1,0 0-1,0 0 1,0 0-1,0 0 0,0 0 1,0 0-1,1 1 1,-1-1-1,0 0 1,0 0-1,0 0 1,0 0-1,0 0 1,0 0-1,0 0 1,0 0-1,0 0 0,0 0 1,0 0-1,0 0 1,0 0-1,0 0 1,0 1-1,0-1 1,1 0-1,-1 0 1,0 0-1,0 0 1,0 0-1,0 0 0,0 0 1,0 0-1,0 0 1,0 0-1,0 1 1,0-1-1,0 0 1,0 0-1,0 0 1,0 0-1,-1 0 1,1 0-1,0 2 32,0 0 0,-1 0 0,1 0 0,-1-1 1,1 1-1,-1 0 0,0 0 0,0-1 0,0 1 0,-2 2 0,-1 4 6,-18 41 551,21-48-576,1 0 0,-1 0 0,0 0 0,0 0-1,1 0 1,-1 0 0,0 0 0,0-1 0,0 1 0,0 0 0,0-1 0,0 1 0,0-1 0,0 1 0,-2 0 0,-8 6 214,6 0-101,4-7-118,1 1 0,0-1 0,0 0 0,0 1 0,-1-1 0,1 0 0,0 1 0,0-1 0,-1 0 0,1 1 0,0-1 0,-1 0 0,1 1 0,0-1 0,-1 0 0,1 0 0,-1 0 0,1 1 0,0-1 0,-1 0-1,1 0 1,-1 0 0,1 0 0,0 0 0,-1 0 0,1 0 0,-1 0 0,1 0 0,-1 0 0,0 0 0,1 0-8,0 0 1,0 0-1,0 0 0,0 0 0,0 0 0,0 0 1,0 0-1,-1 0 0,1 1 0,0-1 0,0 0 0,0 0 1,0-1-1,0 1 0,0 0 0,0 0 0,0 0 1,0 0-1,-1 0 0,1 0 0,0 0 0,0 0 0,0 0 1,0 0-1,0 0 0,0 0 0,0 0 0,0 0 1,0 0-1,0 0 0,0 0 0,0 0 0,0 0 0,-1 0 1,1-1-1,0 1 0,0 0 0,0 0 0,0 0 1,0 0-1,0 0 0,0 0 0,0 0 0,0 0 0,0 0 1,0 0-1,0-1 0,0 1 0,0 0 0,0 0 1,0 0-1,0 0 0,0 0 0,0 0 0,0 0 0,0 0 1,1-3 9,0 0 1,-1 1-1,1-1 1,0 1 0,0-1-1,1 1 1,-1-1-1,0 1 1,1 0 0,0 0-1,-1 0 1,1 0-1,0 0 1,0 0 0,0 0-1,0 1 1,0-1-1,0 1 1,3-2 0,5-2-31,-8 4 20,-1 1 0,1-1 0,-1 0-1,1 1 1,-1-1 0,0 0 0,1 0-1,-1 0 1,1-2 0,9-20 44,-11 21-46,1 0-1,0 0 0,0 0 0,0 1 0,0-1 1,0 0-1,0 1 0,0-1 0,1 1 1,-1-1-1,1 1 0,-1 0 0,1-1 1,-1 1-1,1 0 0,0 0 0,-1 0 0,1 0 1,0 1-1,0-1 0,0 0 0,0 1 1,3-1-1,1-1-11,-3 1-7,-1 0 1,0 0-1,0 0 0,0-1 0,0 1 1,0 0-1,0-1 0,0 1 1,2-4-1,-3 4 0,0 0 1,0 0-1,0 0 0,1-1 1,-1 1-1,0 0 1,0 1-1,1-1 0,-1 0 1,1 0-1,-1 1 0,1-1 1,-1 0-1,1 1 0,0 0 1,-1-1-1,1 1 1,2 0-1,-2 0-4,0-1-1,0 1 1,0 0 0,-1-1-1,1 1 1,0-1 0,0 0-1,-1 1 1,4-3 0,7-1-139,0 8 33,-10-3 102,0 0 1,-1 0-1,1 0 0,0-1 1,0 1-1,-1-1 1,1 1-1,0-1 1,3 1-1,-4-1 27,0 0 1,0 0-1,1 0 0,-1 0 0,0 0 1,0 0-1,0 0 0,1 1 0,-1-1 1,0 0-1,0 1 0,0-1 0,0 1 1,0-1-1,0 1 0,0 0 0,0-1 1,0 1-1,0 0 0,0 0 0,0 0 1,0-1-1,-1 1 0,1 0 0,0 0 1,-1 0-1,1 1 0,0-1 0,-1 0 1,0 0-1,1 0 0,0 2 1,3 8 68,-1-7-34,-1 0-1,0 1 1,-1-1 0,1 1-1,-1-1 1,0 1 0,0 0 0,0-1-1,-1 1 1,1 0 0,-1 0-1,-1 5 1,1 37 497,0-47-527,0 0-1,0 0 0,0 0 0,0 0 0,0 0 1,0 0-1,0 0 0,0 0 0,0 0 1,0 0-1,0 1 0,0-1 0,0 0 1,0 0-1,0 0 0,0 0 0,0 0 1,0 0-1,0 0 0,0 0 0,0 0 1,0 0-1,0 1 0,0-1 0,0 0 1,0 0-1,0 0 0,0 0 0,0 0 0,0 0 1,1 0-1,-1 0 0,0 0 0,0 0 1,0 0-1,0 0 0,0 0 0,0 0 1,0 0-1,0 0 0,0 0 0,0 0 1,0 0-1,1 0 0,-1 1 0,0-1 1,0 0-1,0 0 0,0-1 0,0 1 1,0 0-1,0 0 0,0 0 0,0 0 0,1 0 1,-1 0-1,5 0 91,-1 1-256,0-1 0,0 0 0,-1 0 0,1 0 0,0 0 0,0-1 0,0 0 0,3 0 0,-1-10-603,8 5-175,-9 2 737,1 0 0,-1 0 1,0 0-1,0-1 0,-1 0 1,1 0-1,6-10 0,-6 1-44,2 9 152,-6 5 94,-1 0 0,1 0 0,-1-1 0,1 1 0,-1 0 0,0 0 0,1-1 0,-1 1 0,0 0 0,1-1 1,-1 1-1,0-1 0,1 1 0,-1-1 0,0 1 0,1-1 0,-1 1 0,0 0 0,0-1 0,0 1 0,0-1 1,0 1-1,1-1 0,-1 0 0,0 1 0,0-1 0,0 1 0,0-1 0,0 1 0,-1-1 0,1 0 0,0-15 303,0 18 86,0 50 783,1-1-906,0-5-27,-6 62 0,-6-53-80,8-27-102,2-15-13,0 0 0,-2 0 0,1 0 0,-7 16-1,-1-5 155,-1-1 0,-1 0-1,-20 27 1,30-47-179,0 0 0,0 0 0,0 0 0,-1 0 0,1-1 0,-4 4 0,4-5-14,0 0-1,0 0 1,0-1 0,0 1-1,0 0 1,0 0-1,0-1 1,0 1 0,0-1-1,0 0 1,0 0 0,-4 0-1,-57 0 209,60 0-200,0 0 1,-1 0 0,1 0-1,0-1 1,0 0 0,0 1-1,0-1 1,0 0 0,0 0-1,0-1 1,1 1 0,-1 0-1,0-1 1,-2-2 0,3 3-6,0-1-6,0 0 1,0 0-1,0 0 0,0 0 1,1 0-1,-1 0 1,1 0-1,0-1 0,-1 1 1,1 0-1,0-1 0,1 1 1,-1-1-1,0 1 1,1-1-1,-1 0 0,1 1 1,0-1-1,0 0 0,0 1 1,0-1-1,0 1 0,1-5 1,1-6-56,1 0 0,0-1 0,6-13 0,-8 24 24,5-14-188,1 1 0,0 0-1,2 0 1,0 1 0,0 0-1,17-19 1,2-4-435,-12 16 102,1 1-1,1 1 1,0 0 0,2 2-1,0 0 1,32-21 0,-22 22 162,56-23 0,8-4 414,-42 14 581,-5 8 69,18-25 1729,-59 43-1903,0-1 1,-1 0-1,6-6 1,-6 6-204,-5 5-263,1-1 0,-1 1 0,0 0 0,1-1 0,-1 1-1,0 0 1,1 0 0,-1-1 0,0 1 0,1 0 0,-1 0-1,1-1 1,-1 1 0,0 0 0,1 0 0,-1 0 0,1 0 0,-1 0-1,1 0 1,-1 0 0,0-1 0,1 1 0,-1 0 0,1 1-1,-1-1 1,1 0 0,4-1 40,-4 0-64,-1 0 1,1 1-1,-1-1 0,0 1 0,0-1 0,1 0 0,-1 1 1,0-1-1,0 0 0,0 0 0,0 1 0,0-1 0,0 0 0,0 0 1,0 1-12,0 1 0,0-1 0,0 1 0,0-1 1,0 0-1,0 1 0,0-1 0,0 1 1,0-1-1,0 1 0,1-1 0,-1 0 0,0 1 1,0-1-1,0 1 0,1-1 0,-1 0 0,0 1 1,0-1-1,1 0 0,-1 1 0,0-1 1,1 0-1,-1 1 0,0-1 0,1 0 0,-1 0 1,0 1-1,1-1 0,0 0 0,6 5-129,-2 9-534,6-1-193,-10-12 729,-1 0-1,1-1 1,-1 1-1,0-1 1,1 1-1,-1 0 1,0-1-1,0 1 1,1 0-1,-1-1 1,0 1-1,0 0 1,0-1-1,0 1 1,0 0-1,0-1 1,0 1-1,0 0 1,0 0-1,0-1 1,0 1-1,0 0 0,-1 0 1,1 2-329,1 9-779,-1-9 1073,0 0 1,0 1 0,0-1-1,0 1 1,0-1 0,0 0-1,-1 0 1,0 1 0,-1 3-1,-2 1 65,-8 19 1273,10-22-1008,0-1 1,0 0 0,0 0-1,-1 0 1,1 0-1,-1 0 1,0 0-1,0-1 1,-6 6 0,1-2 430,1 1 0,-10 14 0,-16 38 1170,31-57-1691,0-1 0,1 1 0,-1 0 0,1 0 0,-1-1 0,1 1 0,0 0 0,0 0 0,0 0 0,0 1 0,1-1 0,-1 0 0,1 0 0,0 5 0,0-5 45,3-6-208,16-9-1043,-15 10 524,0 0-1,0-1 1,0 1-1,7-7 1,5-7-982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1472,'0'0'475,"2"4"-283,2 1 64,1 0 0,-1-1 0,1 1 0,0-1 0,0 0 0,0-1 0,0 1 0,1-1 0,9 4 0,10 5 115,-9-5-216,18 11 0,-31-17-138,0 1-1,-1 0 1,1 0-1,-1 0 1,1 0-1,-1 0 0,0 0 1,0 0-1,0 1 1,0-1-1,-1 1 1,1 0-1,1 3 0,-2-5-1,-1 0-1,1 0 0,-1 0 0,0 1 0,0-1 1,1 0-1,-1 0 0,0 0 0,0 0 0,0 0 1,0 0-1,0 0 0,0 0 0,-1 0 0,1 0 1,0 1-1,0-1 0,-1 0 0,1 0 0,-1 0 1,1 0-1,-1 0 0,1-1 0,-1 1 0,0 0 1,1 0-1,-1 0 0,0 0 0,0-1 0,0 1 1,1 0-1,-1-1 0,0 1 0,-2 0 0,-5 6 39,-2 3 6,3-3 174,0 0 1,0-1-1,-15 10 0,9-10 173,-12 7 232,24-13-628,1 1 0,0-1 0,-1 0-1,1 0 1,0 1 0,0-1 0,-1 0 0,1 0 0,0 1 0,0-1 0,-1 0 0,1 1 0,0-1 0,0 0 0,0 1-1,0-1 1,0 0 0,0 1 0,0-1 0,-1 1 0,1-1 0,0 1 0,1-1-4,-1 1-1,0-1 1,1 1 0,-1-1 0,0 1-1,1-1 1,-1 1 0,0-1 0,1 1-1,-1-1 1,1 1 0,-1-1 0,1 0-1,-1 1 1,1-1 0,-1 0 0,1 0-1,0 1 1,6 2 91,0-1 0,0 1 0,0-1 0,1-1-1,-1 1 1,14 0 0,49-2 324,-36-1-368,-16 2-308,-11-1-37,-1 0-1,1 0 1,0 0-1,11-3 1,6-5-3041,1 6 970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13 2816,'0'0'917,"2"0"-565,10-3-3,-11 3-294,-1 0 0,1 0 0,-1 0 0,1-1 0,-1 1 0,1 0 0,-1 0 0,1-1 0,-1 1 0,1 0 0,-1-1 0,1 1 0,-1 0 0,0-1 0,1 1 0,-1-1 0,0 1 0,1-1 0,-1 1 0,0-1 0,1 1 0,-1-1 0,0 0 0,2 1 724,2 0-350,-7 0-105,-16 0 71,-25 2-162,32 0-187,-36 6 142,-85 4 0,117-12-160,9 1-37,1-1 1,0 0-1,0 0 0,-1-1 1,1 1-1,0-2 0,0 1 1,0-1-1,-9-3 0,13 5-28,1-1 0,-1 1-1,0-1 1,0 1 0,0 0 0,1 0 0,-1 0-1,-3 0 1,2 0-28,1 0-170,0 0 81,1 0 149,0 1 0,0-1-1,1 0 1,-1 0 0,0 1 0,1-1 0,-1 1 0,0-1 0,1 0 0,-1 1-1,1-1 1,-1 1 0,1-1 0,-1 1 0,1 0 0,-1-1 0,1 1 0,-1 0-1,1-1 1,0 1 0,-1 0 0,1-1 0,0 1 0,-1 1 0,-6 25-59,1 17 64,-12 7 0,3 11 38,2-5 41,-8 5 33,10-32-48,-14 61 0,21-57-107,3-31 60,0 0-1,0 1 1,1-1-1,-1 0 0,1 1 1,0-1-1,0 0 1,0 1-1,0-1 1,1 0-1,0 1 0,1 5 1,1 7 438,-3-15-444,0-1 0,0 1 0,0 0 0,0 0 0,0 0 0,0-1 0,0 1 0,0 0-1,0 0 1,1-1 0,-1 1 0,0 0 0,0 0 0,1-1 0,-1 1 0,1 0 0,-1-1 0,1 1 0,-1 0 0,1-1 0,-1 1 0,1-1 0,-1 1 0,1-1-1,0 1 1,-1-1 0,1 0 0,0 1 0,-1-1 0,1 0 0,1 1 0,3 0-36,0 0 1,0-1-1,0 1 0,10-2 0,-8 1-49,-1 0 0,0 0-1,11 2 1,-5 3 17,-10-4 76,1 0 1,-1-1-1,1 1 0,-1 0 1,0-1-1,1 1 0,-1-1 1,4 0-1,-4 0 6,-1 0 0,1 1 0,0-1 0,0 0 0,0 0 0,0 1 0,0 0 0,0-1 0,0 1-1,3 1 1,-3-1-7,-1 0 0,1 0 0,0 0-1,0-1 1,0 1 0,0-1-1,0 1 1,0-1 0,0 0 0,3 0-1,-3 1-42,-1-1-1,0 0 0,1 0 1,-1 0-1,0 1 0,1-1 1,-1 1-1,0-1 0,0 1 1,1-1-1,-1 1 0,1 1 1,-1-2-215,1 1-1,-1 0 1,0-1 0,0 1 0,1-1 0,-1 1 0,0-1-1,1 1 1,-1-1 0,0 0 0,1 0 0,1 1 0,9-1-1611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4224,'-24'-24'1920,"36"24"-1664,0 0 1280,13 0-608,-13 0-576,24-12 128,-11 12-320,23-12 416,-11 12-320,11 0-192,1 0-64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88 2080,'-9'-1'600,"11"-1"-439,-2 1-73,1 1 1,-1 0-1,1-1 1,-1 1 0,1-1-1,-1 1 1,1-1 0,-1 1-1,0-1 1,1 1 0,-1-1-1,0 1 1,1-1-1,-1 1 1,0-1 0,0 0-1,1 1 1,-1-1 0,0 0-1,0-7 110,0 5-65,0 1 22,0-6-38,0 6 80,-2 0-58,0 1-96,-1-1 1,1 0 0,0 1-1,0-1 1,0 0 0,1 0-1,-1 0 1,0-1 0,1 1-1,-2-3 1,3 5-36,0-1 1,0 1-1,0 0 1,0-1-1,0 1 1,0 0-1,0-1 1,0 1-1,0 0 1,0 0-1,0-1 1,0 1-1,0 0 1,-1-1-1,1 1 1,0 0-1,0-1 1,0 1-1,0 0 1,-1 0-1,1-1 0,0 1 1,0 0-1,0 0 1,-1-1-1,1 1 1,0 0-1,0 0 1,-1 0-1,1 0 1,0-1-1,-1 1 1,1 0-1,0 0 1,0 0-1,-1 0 1,1 0-1,0 0 1,-1 0-1,1 0 1,0 0-1,-1 0 1,1 0-1,0 0 1,-1 0-1,1 0 1,0 0-1,-1 0 1,0 0-8,1 0 0,-1 0 0,0 0 0,1 0 0,-1 0 0,0 0 1,1 0-1,-1 0 0,0 0 0,1 0 0,-1 0 0,1-1 0,-1 1 0,0 0 1,1 0-1,-1-1 0,1 1 0,-2-1 0,-1-4-23,3 4 23,0 1 0,0 0 0,-1-1-1,1 1 1,0 0 0,0-1 0,-1 1 0,1 0 0,0-1 0,-1 1 0,1 0 0,0 0 0,-1-1 0,1 1 0,-1 0 0,1 0 0,0 0 0,-1-1 0,1 1 0,-1 0 0,1 0 0,0 0 0,-1 0 0,1 0 0,-1 0 0,1 0 0,-1 0 0,1 0 0,0 0 0,-1 0 0,1 0 0,-1 0 0,0 1 0,-11-2-18,7 0 10,0 1 0,1 0 0,-1 0 0,1 0 0,-1 0 0,1 1 0,-1-1 0,-5 3 0,-10 8 92,11-6 13,0 0 0,-15 6-1,15-8-56,8-3-33,0 0 0,0 1 0,-1-1 0,1 1 0,0-1 0,0 1 0,0 0 0,-1-1 0,1 1 0,0 0 0,0 0 0,0 0 0,0 0 0,-1 1-1,-14 10 119,13-10-75,-1 0-1,1 0 1,0 1 0,0-1 0,0 1 0,0 0 0,0 0 0,1 0 0,-1 0 0,1 0 0,-4 7-1,4-5-18,0 0 0,1 0 0,-1 0 0,1 0 0,1 0 0,-1 1 0,1-1 0,0 0 0,0 0 0,0 1 0,1-1 0,0 0 0,0 0 0,0 0 0,1 0 0,3 8 0,-2-7 20,1 0-1,-1 0 1,2 0-1,-1-1 0,1 0 1,-1 0-1,1 0 1,1 0-1,-1-1 0,9 6 1,-5-5-27,7 5 122,19 8 1,-29-15-123,0-1 0,1 0 1,-1 0-1,0-1 0,1 0 1,-1 0-1,10 1 0,55-2 130,-69-1-139,1 1-1,-1 0 1,0 0 0,1-1-1,-1 0 1,0 1 0,0-1-1,1 0 1,-1 0 0,0 0-1,3-2 1,3-2-33,-7 5 26,0-1 1,0 1 0,0-1 0,-1 0-1,1 1 1,0-1 0,0 0 0,-1 0-1,1 1 1,-1-1 0,1 0 0,0 0-1,-1 0 1,0 0 0,1 0 0,-1 0-1,0 0 1,1 0 0,-1 0-1,0 0 1,0 0 0,0-1 0,2-2 80,0 1-88,0 1 0,-1-1 1,0 0-1,0 0 0,0 0 0,0 0 0,0 0 0,0 0 0,-1 0 0,0 0 0,1 0 0,-1 0 0,0 0 0,-1-6 0,1 0 111,-1 7-104,0 0-1,1-1 0,-1 1 1,0 0-1,0 0 0,0 0 1,-1 0-1,1 0 0,0 0 1,-1 0-1,1 0 0,-1 0 1,0 1-1,1-1 0,-1 1 1,0-1-1,0 1 0,-3-2 0,0-1-27,-1 1 0,0 0 0,0 0 0,0 0-1,-9-2 1,6 3-175,-1 1-1,1 1 1,-11 0-1,11 1 306,1-3-31,5 0-94,3 2 6,-1-1 0,1 1 1,-1 0-1,1-1 0,-1 1 0,1 0 0,-1 0 0,1-1 1,-1 1-1,1 0 0,-1 0 0,1 0 0,-1 0 0,0 0 1,1-1-1,-1 1 0,1 0 0,-1 0 0,1 0 0,-1 1 1,0-1-1,1 0 0,-1 0 0,1 0 0,-1 0 1,1 1-1,-1-1 0,1 0 0,-1 0 0,1 1 0,-1-1 1,1 0-1,-1 1 0,1-1 0,0 0 0,-1 2 0,0-2-16,1 0-1,-1 0 0,1 0 0,-1 0 0,1 0 0,-1 0 0,1 0 0,-1 0 0,1 0 1,-1 1-1,1-1 0,0 0 0,-1 0 0,1 1 0,-1-1 0,1 0 0,0 1 0,-1-1 1,1 0-1,0 1 0,-1-1 0,1 0 0,-1 2 0,2 0 40,-1 0 0,0 0 0,1 0-1,-1 1 1,1-1 0,0 0 0,-1 0 0,1 0 0,0 0-1,0 0 1,0 0 0,1 0 0,-1-1 0,2 3 0,0 0 25,1-1 1,-1 0 0,1 0 0,0 0 0,0 0 0,0 0 0,5 1-1,1 5 122,-9-8-125,1 1-1,-1-1 1,1 0-1,-1 0 1,1 0-1,-1 0 1,1 0 0,2 2-1,1-2 22,0-1 0,0 1-1,0-1 1,-1 0 0,6 0 0,5 0-64,-15 0-27,1 0 0,-1 0-1,0 0 1,1 0-1,-1 0 1,0 0-1,1 0 1,-1 0 0,0 0-1,1-1 1,-1 1-1,0 0 1,0 0-1,1 0 1,-1 0 0,0 0-1,1-1 1,-1 1-1,0 0 1,0 0-1,1 0 1,-1-1 0,0 1-1,0 0 1,0 0-1,1-1 1,-1 1 0,0 0-1,0 0 1,0-1-1,4-4-1394,6 2 10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 2976,'0'0'971,"0"-2"-603,0-5-135,1 11 469,-4 15 21,3-18-719,-3 9 135,0 0 0,1 0 0,-2 12 0,-22 126 269,5-35-251,8-41-119,-8 51 111,16-79-78,-4 82 327,9-114-305,-1-1 0,-1 1 0,1 0 0,-5 14-1,5-25-138,1 1-1,0 0 1,-1-1-1,1 1 1,0 0-1,0 0 1,0-1-1,1 1 1,-1 0-1,0-1 0,1 1 1,-1-1-1,1 1 1,-1 0-1,1-1 1,0 1-1,-1-1 1,1 1-1,0-1 1,0 0-1,0 1 0,0-1 1,0 0-1,1 0 1,-1 0-1,0 1 1,1-1-1,-1 0 1,0-1-1,1 1 1,-1 0-1,3 0 0,18 1-1131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2656,'0'-9'671,"0"12"433,0 15 577,0-15-1595,0 1 0,0-1 0,-1 1 1,1-1-1,-1 0 0,0 1 0,-1 3 0,-3 11 51,3-4-47,1 1 0,1 22 0,-1 4 35,-21 94 380,9-72-263,5-16-73,-22 99 318,21-115-414,-1 3 119,-1 0 1,-18 37-1,13-36 61,10-21-92,0 1-1,-1-1 1,-1-1-1,0 1 1,-12 13-1,18-25 38,2-6-1062,2-15-950,-1 18 1684,0-1-1,-1 1 0,1 0 1,0-1-1,0 1 0,0 0 1,0 0-1,0-1 0,1 0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3328,'10'-11'999,"-8"9"-811,0 0 0,-1 0 0,1 0 0,0 1 0,0-1 1,0 0-1,0 1 0,0-1 0,0 1 0,0-1 0,1 1 0,-1 0 0,0 0 0,1 0 0,-1 1 1,1-1-1,-1 0 0,1 1 0,0 0 0,4-1 0,5 1 438,-10 0-580,1-1 0,0 1 1,-1 0-1,1 0 0,0 0 1,0 1-1,-1-1 0,1 0 1,0 1-1,-1 0 0,1 0 1,-1 0-1,1 0 0,-1 0 1,1 0-1,2 2 0,-3 4-14,-2-5-20,1 0-4,-1 0 1,0 1 0,0-1-1,0 0 1,0 0 0,0 1-1,0-1 1,-1 0 0,1 0-1,-2 4 1,-6-2 444,2 6-106,-10 2-64,9-2-161,5-7-142,-5 5-28,9-6 110,7 0 115,16-2 97,-18 1-267,1-1 0,-1 0 0,1-1 0,12-1 0,-11 0-247,19-3-709,-19 6 728,0 0-1,-1 1 1,12 3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3072,'-24'0'1376,"12"36"-1184,0-11 608,12-1-480,-13 25 352,1-13-384,0 13 0,12-13-192,0-12 352,0 13-224,-12-1-1536,0-24 736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3968,'-12'-12'1824,"24"12"-1600,0 0 1088,0 0-768,13 0 640,-1 0-704,25 0-96,-1 0-256,25-12 320,0 12-224,-12-12 96,-13 12-192,1 0 64,-25 0-96,-12 0-832,1 12 384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1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2304,'-10'10'752,"10"-10"-738,-1 1 0,1-1 1,0 1-1,0-1 0,-1 1 0,1-1 0,0 1 1,0-1-1,0 1 0,0 0 0,0-1 1,-1 1-1,1-1 0,0 1 0,0-1 0,0 1 1,1-1-1,-1 1 0,0 0 0,0 0 1,1 14 67,0-7 77,-1 1 0,0 0-1,0-1 1,-1 1 0,-2 10-1,-17 42 1154,8 8-901,10-58-347,1 0 0,0 0 0,2 19 0,0-8 309,-3-18-138,-3 3 12,6-5-12,0-2-223,-1 0 1,1-1-1,-1 1 0,1 0 0,-1-1 0,0 1 0,1 0 0,-1-1 0,0 1 0,0-1 0,1 1 0,-1-1 1,0 1-1,0-1 0,1 1 0,-1-1 0,0 1 0,0-1 0,0 1 0,0-1 0,0 1 0,0-1 1,0 1-1,0-1 0,0 1 0,0-1 0,0 0 0,1-6 3,0 1-1,1-1 1,0 1-1,1 0 1,-1 0-1,1 0 1,0 0-1,5-7 1,3-7 3,-8 14-64,-1 1-1,1 0 0,0 0 1,0 0-1,1 0 0,0 1 1,0-1-1,0 1 0,0 0 1,1 0-1,7-5 0,-8 6 19,-1 1 8,1-1 0,-1 1 0,1 0 0,-1 0 0,1 0 0,0 0 0,0 1 0,0 0 0,0 0 0,0 0 0,0 0 0,8 0 0,-12 1 32,1-1 0,0 1 0,0 0-1,0 0 1,0 0 0,0 0-1,0 1 1,0-1 0,0 0-1,-1 0 1,1 0 0,0 1-1,0-1 1,0 0 0,0 1 0,0-1-1,-1 1 1,1-1 0,0 1-1,-1 0 1,2 0 0,-1 1 23,0 0 0,-1 0 0,0-1 0,1 1 0,-1 0 0,0 0 1,0-1-1,0 1 0,0 3 0,0 2 28,0-4-30,0-1 0,-1 1 0,1-1 0,0 1 0,-1-1 0,1 1 0,-1-1 0,-2 4 0,-1 9 97,-2 19 62,-11 1 85,-9 27-90,14-37 32,0 0-1,-15 49 1,1 45 832,16-87-943,8-28-102,0 0 0,0-1-1,1 1 1,0 0-1,-1 0 1,1 0-1,1 0 1,-1 0-1,1 1 1,0-1-1,-1 0 1,2 0 0,-1 0-1,2 8 1,-1-9 27,1 1 1,-1-1-1,1 0 0,0 1 1,0-1-1,0 0 1,1 0-1,-1 0 0,1-1 1,-1 1-1,1 0 1,0-1-1,0 0 1,0 0-1,0 0 0,1 0 1,-1 0-1,1-1 1,-1 1-1,1-1 1,-1 0-1,1 0 0,0 0 1,-1 0-1,1-1 1,0 0-1,0 0 0,-1 0 1,8-1-1,28-7 10,7 6-64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5408,'0'47'3548,"0"18"-2467,0-63-1060,0 0 1,0 0-1,0-1 0,1 1 0,-1 0 1,0 0-1,1-1 0,-1 1 0,1 0 1,0-1-1,-1 1 0,1-1 0,0 1 1,2 2-1,2 4 39,-5-7-51,0 0 0,1 0 1,-1 0-1,0 0 0,1-1 1,-1 1-1,1 0 0,-1 0 1,1 0-1,0-1 0,-1 1 0,1 0 1,0 0-1,-1-1 0,1 1 1,0-1-1,0 1 0,0-1 1,0 1-1,-1-1 0,1 1 1,0-1-1,0 0 0,0 1 1,0-1-1,0 0 0,0 0 1,0 0-1,0 0 0,0 0 1,0 0-1,0 0 0,0 0 0,0 0 1,1-1-1,5 1 18,-3 0-42,-1 0 0,1-1 0,-1 1-1,0-1 1,1 0 0,-1 0 0,0 0 0,6-3-1,2 0-92,3-1-253,0 0 0,0-1 0,0-1 1,-1 0-1,21-15 0,-29 19 317,-1 1-1,0 0 1,1 0 0,0 0 0,-1 1-1,6-2 1,-4 2 5,0-1-1,-1 1 0,1-1 1,-1-1-1,0 1 1,7-5-1,-7 4 88,0 1-1,0 0 1,0 0 0,0 0-1,0 0 1,1 1 0,-1 0-1,0 0 1,1 0 0,-1 1-1,0 0 1,1 0 0,-1 0-1,1 1 1,8 1 0,2 4 263,-13-4-238,1-1-1,-1 0 1,1 0 0,-1 0-1,1 0 1,0-1 0,-1 1-1,5-1 1,-2 0 0,0 1 0,-1 0-1,1 0 1,-1 0 0,8 3-1,-7-2-29,-1 0 0,1-1 0,-1 0 0,1 0 0,7 0-1,105-1 726,-111 0-724,-14 0 8,4 0-41,0 0-102,-8 0 11,8 0-5,1 0-214,1 0 294,1 0 0,-1 0 0,0 0 0,1 0-1,-1 0 1,1 0 0,-1 0 0,1 0 0,-1 1-1,0-1 1,1 0 0,-1 0 0,1 0 0,-1 1-1,1-1 1,-1 0 0,0 1 0,1 0 9,-1 0 0,1 0 0,-1 0 0,1 0 0,0 0 0,-1 0 0,1 0 0,0 0 0,0 0 0,0 1 0,0-1 0,0 0 0,0 1 0,0-1-2,0-1 0,0 0 1,0 1-1,0-1 0,0 1 0,1-1 1,-1 0-1,0 1 0,0-1 0,-1 0 1,1 1-1,0-1 0,0 0 0,0 1 0,0-1 1,0 1-1,0-1 0,0 0 0,-1 1 1,1-1-1,0 0 0,0 0 0,0 1 1,-1-1-1,1 0 0,0 1 0,0-1 0,-1 0 1,1 0-1,0 0 0,-1 1 0,1-1 1,0 0-1,-1 0 0,1 0 0,-1 0 0,1 1 0,-1-1-1,1 0 1,0 0-1,-1 0 0,1 0 1,-1 1-1,1-1 0,0 0 1,-1 0-1,1 1 0,0-1 1,-1 0-1,1 0 0,0 1 1,0-1-1,-1 0 0,1 1 1,0-1-1,0 1 0,0-1 1,-1 1-1,0 2-15,0 0 0,1 1 1,-1-1-1,1 0 0,0 1 1,0 5-1,0 70 73,0-76-75,-1 1 0,1-1-1,0 1 1,-1-1 0,0 0 0,1 1 0,-1-1 0,-3 6 0,-2 7-47,-6 50-44,10-49 141,-1 0 0,0 0 0,-2 0 1,-6 16-1,-1 13 78,9-34-81,0 1-1,0-2 1,-8 19-1,8-23 15,0 0-1,0 1 1,-2 10 0,0 4 91,3-17-68,1-1 0,-1 0 0,1 0 0,-1 0 0,-1 0 0,1 0 0,0-1 0,-1 1 0,0-1 0,0 1 0,-3 3 0,3-6-51,0-1 1,0 1-1,0 0 1,0-1-1,-1 1 0,1-1 1,0 0-1,0 0 1,0 0-1,-4-1 0,-2 0 5,-81 1 261,84 0-245,3 1-4,-1-1 0,0-1 0,1 1 0,-1 0 0,0-1 1,1 0-1,-1 1 0,1-2 0,-1 1 0,1 0 0,-1-1 0,1 1 0,0-1 0,-5-3 0,-3-1 75,8 4-71,0 0 0,0 0 0,0 0 0,0 0 0,0 0 0,-5-5 0,8 7-34,0-1 1,0 1-1,-1 0 1,1-1-1,0 1 1,-1-1 0,1 1-1,0-1 1,0 1-1,0-1 1,0 0-1,0 1 1,0-1-1,-1 1 1,1-1-1,0 1 1,1-1-1,-1 1 1,0-1-1,0 0 1,0 0-3,1 0 1,0 0 0,-1 0-1,1 0 1,-1 0 0,1 0-1,0 0 1,0 0 0,0 0-1,0 1 1,-1-1 0,1 0-1,2 0 1,9-7-16,1 1 0,0 1 0,0 0 0,28-8 0,-24 8-7,163-43-44,-109 36 142,120-7 1,-128 15-23,25-6 93,-63 9-109,5-1-481,40-8 0,-48 8-103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2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86 4480,'-1'-2'77,"-1"0"0,1 0 0,-1 0 0,1 0 0,0 0 0,0 0 0,0-1 0,0 1-1,1 0 1,-1-1 0,1 1 0,-1 0 0,1-1 0,0 1 0,0 0 0,0-1 0,0 1 0,0-1 0,1-2 0,-1-8 277,0 13-330,0-1 0,0 1 0,0 0-1,0-1 1,0 1 0,0-1 0,0 1 0,0 0-1,0-1 1,0 1 0,0-1 0,0 1 0,0 0-1,0-1 1,0 1 0,0 0 0,-1-1 0,1 1-1,0 0 1,0-1 0,0 1 0,-1 0 0,1-1 0,0 1-1,-1 0 1,1 0 0,0-1 0,0 1 0,-1 0-1,1 0 1,-1-1 0,-4-2 355,2-2-156,3 5-219,0 0 0,0 0 0,0-1 0,0 1-1,0 0 1,0-1 0,-1 1 0,1 0 0,0 0 0,0-1-1,0 1 1,0 0 0,-1 0 0,1 0 0,0-1 0,0 1-1,-1 0 1,1 0 0,0 0 0,0 0 0,-1-1 0,1 1-1,0 0 1,0 0 0,-1 0 0,1 0 0,0 0 0,-1 0-1,1 0 1,0 0 0,0 0 0,-1 0 0,1 0 0,0 0-1,-1 0 1,1 0 0,0 0 0,0 0 0,-1 0 0,1 0-1,0 0 1,-1 0 0,1 1 0,0-1 0,0 0 0,-1 0-1,1 0 1,0 1 0,-2 0 2,0 0 0,0 0 0,1 1 0,-1-1 0,1 0 0,-1 1 0,1-1 0,0 1 0,-1 0 0,1-1 0,0 1 0,0 0 0,-1 2 0,-10 32 97,6-18-66,-6 24 112,-8 64 0,4-17 198,6-47-204,-15 86 264,-9 135 697,31-242-1563,-6 23 0,7-20-239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2240,'30'-41'720,"-29"40"-706,-1 0 1,1 1-1,-1-1 0,1 0 0,0 0 1,0 0-1,0 1 0,-1-1 1,1 0-1,0 1 0,0-1 1,0 1-1,0-1 0,0 1 1,0-1-1,0 1 0,0 0 1,2-1-1,1 0-28,9-3 171,-1 0 1,26-4 0,-31 7-59,-1 1 1,1 0 0,0 0 0,0 0 0,0 1 0,0 0 0,-1 1 0,1-1-1,0 1 1,6 3 0,9 4 53,-1 2 0,0 0 1,0 1-1,-1 1 0,-1 1 0,25 23 0,-42-35-137,7 7 84,0 0-1,15 21 0,-22-26-15,0 0-1,0 0 0,0 0 0,0 1 0,0-1 0,-1 0 0,0 1 1,0 0-1,0-1 0,-1 1 0,1 7 0,-1-2 94,0 1 0,-1-1 0,0 0 0,-4 13 0,3-17-126,1-1 0,-1 0 0,-1 0 0,1 0 0,-1 0 0,0 0 0,0-1 0,0 1 0,-1-1-1,-4 4 1,-7 7 54,-2-2 0,0 0-1,0 0 1,-1-2-1,-35 17 1,27-17 23,0 0 1,0-2-1,-1-2 0,-30 6 1,24-11-327,17-2 12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48 4224,'-34'-34'2778,"28"32"-2447,2 1-289,1 1-1,0-1 1,0 0-1,0 1 1,0-1-1,0-1 0,0 1 1,-5-3-1,8 4-44,-1 0-1,0 0 0,0 0 0,1-1 1,-1 1-1,0 0 0,0 0 0,1 0 0,-1 0 1,0 0-1,0 0 0,1 1 0,-1-1 0,0 0 1,1 0-1,-1 0 0,0 1 0,1-1 0,-1 0 1,0 1-1,1-1 0,-1 0 0,0 1 1,1-1-1,-1 1 0,0 0 0,-4 3-48,3-4 46,1 1 1,-1 0-1,1 0 1,0 0-1,-1 0 1,1 0-1,0 0 1,0 0-1,-1 0 1,1 1-1,0-1 0,0 0 1,0 1-1,0-1 1,1 1-1,-1-1 1,0 1-1,0 2 1,1-2-6,-1 1 1,1 0-1,0-1 0,0 1 1,0-1-1,0 1 1,1 0-1,-1-1 1,1 1-1,-1-1 0,2 4 1,1 1-9,1 1 0,0-1 0,0 0 0,1 0 0,0 0 0,0-1 0,8 9 0,-7-9 79,-1 0 1,0 0-1,-1 0 1,1 0-1,5 13 0,-10-18 8,0 0 0,0 0-1,0 0 1,0 0-1,0 1 1,0-1-1,0 0 1,0 0-1,-1 0 1,1 0-1,0 0 1,-1 1 0,1-1-1,-1 0 1,1 0-1,-1 0 1,1 0-1,-1 0 1,0 0-1,1-1 1,-1 1-1,0 0 1,-2 1 0,-23 20 881,23-20-871,0 0 0,0-1 0,-1 1 0,1-1 0,-1 0 0,1 0 0,-1 0 0,1-1 1,-1 1-1,-6-1 0,7 0-21,-1 1 1,1-1-1,0 0 1,0 1 0,0 0-1,-4 1 1,6-2-48,0 1 1,0-1 0,0 0 0,-1 0 0,1 1-1,0-1 1,0 0 0,0 0 0,0 0-1,0 0 1,0 0 0,0 0 0,-1-1-1,1 1 1,0 0 0,0 0 0,0-1 0,0 1-1,0-1 1,0 1 0,-1-2 0,-8-2-49,20-6-68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2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5056,'0'0'2304,"13"0"-2016,-1 0 416,0 12-448,12-12 192,1 0-288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5472,'0'0'2496,"36"12"-2176,1-12 320,-13 0-416,0 0 64,13 0-192,-1 0-416,-11 0 192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36 3232,'10'-20'1035,"-10"19"-1008,0 1 0,1 0 0,-1-1 0,0 1 0,0-1 1,0 1-1,1 0 0,-1-1 0,0 1 0,0-1 1,0 1-1,0-1 0,0 1 0,0-1 0,1 1 1,-1-1-1,0 1 0,-1 0 0,1-1 0,0 1 0,0-1 1,0 1-1,0-1 0,0 1 0,0-1 0,0 1 1,-1-1-1,1 1 0,0 0 0,0-1 0,-1 0 1,1 1 5,-1 0 1,1 0 0,0 0 0,-1 0 0,1-1 0,0 1 0,0 0 0,-1 0 0,1 0 0,0 0 0,-1 0 0,1 0 0,0 0 0,-1 0 0,1 0 0,0 0 0,-1 0 0,1 0 0,0 0 0,0 0-1,-1 1 1,1-1 0,0 0 0,-1 0 0,1 0 0,0 1 0,-15 23 1299,10-16-1217,1 1-1,0-1 0,0 1 0,1 0 1,-3 10-1,-9 51 133,8-36-94,-1-2-60,3-13-19,1 0 0,1 0 0,-2 26 0,5 52 843,0-94-1061,0-1 1,0 1 0,0 0 0,-1 0-1,1 0 1,-1-1 0,0 1 0,-1 4-1,-3 4-1798,3 12-85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5312,'0'0'71,"-1"0"0,1 0 0,0 0 0,0 0 0,-1 0 1,1 0-1,0 0 0,-1 0 0,1 0 0,0 0 0,-1 0 0,1 0 0,0 0 1,-1 0-1,1 0 0,0 0 0,-1 0 0,1 0 0,0 0 0,0 1 0,-1-1 0,1 0 1,0 0-1,0 0 0,-1 1 0,1-1 0,-1 1 0,6 4 810,-3-3-873,-1-1 58,-1-1 1,0 0-1,1 1 1,-1-1-1,1 0 1,-1 0-1,1 1 1,-1-1-1,1 0 1,-1 0-1,1 0 1,0 0-1,-1 0 1,1 0-1,-1 0 1,1 0-1,-1 0 1,1 0 0,-1 0-1,1 0 1,1 0-1,1-1 151,16 1 374,-1 1-193,30-4-1,-27 0-308,-6 0 197,32-1 1,-32 3-88,26-4 1,-27 2-74,24 0-1,-24 3 45,-11-1-144,1 1-1,0 0 0,0 0 0,0 0 1,-1 1-1,7 1 0,-4 6-900,-1-5 364,-5-3 437,0 0 0,1 0 0,-1 0 0,0 0 0,1 0 0,-1 0 0,0 1 0,0-1 0,1 0 0,-1 0 0,0 0 0,0 0 0,1 1 0,-1-1 0,0 0 0,0 0 0,0 0 0,0 1 0,1-1 0,-1 0 0,0 1 0,0-1 0,0 0 0,0 0-1,0 1 1,0-1 0,0 0 0,0 0 0,0 1 0,1-1 0,-1 0 0,0 1 0,0-1 0,-1 0 0,1 1 0,0-1 0,0 0 0,0 0 0,0 1 0,0-1 0,0 0 0,0 1 0,0-1 0,-1 0 0,1 0 0,0 1 0,0-1 0,0 0 0,-11 12-1974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3072,'11'20'976,"-11"-20"-962,0 1 0,0-1 0,0 1-1,1-1 1,-1 0 0,0 1 0,0-1 0,1 0 0,-1 1 0,0-1 0,1 0 0,-1 0 0,0 1 0,1-1-1,-1 0 1,1 0 0,-1 0 0,0 1 0,1-1 0,-1 0 0,1 0 0,-1 0 0,0 0 0,1 0-1,-1 0 1,1 0 0,0 0 0,7 2 61,-3-1-17,-1 0 1,1 0 0,-1 1-1,1 0 1,-1 0 0,0 0-1,0 0 1,7 5 0,36 20 671,-39-21-616,1 0 7,-1 0-1,0 1 0,0 0 1,10 12-1,-17-18-101,1 1 0,-1-1 0,0 1 0,0-1 0,0 0 0,0 1 0,-1 0 1,1-1-1,0 1 0,-1-1 0,1 1 0,-1 0 0,1-1 0,-1 1 0,0 0 0,0 0 0,0-1 0,0 1 1,0 0-1,0 0 0,0-1 0,0 1 0,-1 0 0,1-1 0,-1 1 0,1 0 0,-1-1 0,0 1 0,0 0 1,0-1-1,0 0 0,0 1 0,0-1 0,0 1 0,-1 0 0,2-2-19,-3 3 31,1-1 1,0 0-1,-1 0 0,0 0 1,1 0-1,-1 0 0,-4 1 1,-25 5 506,7 6-146,22-12-287,-1 1-1,0-1 0,0 0 1,0 0-1,0-1 0,0 1 1,-7 1-1,0-1 91,6-2-69,1 1 1,-1 0 0,1 0 0,-1 0 0,1 1 0,-6 2 0,1-1 307,22-4-276,34 7 7,-32-4-128,28 2 1,52-4 564,-91 0-531,0 1-1,0-1 1,1 1-1,-1 0 0,0 0 1,4 2-1,-4-2-31,-1 0 1,1 0-1,0 0 0,-1-1 1,1 1-1,4-1 0,4 0 31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99 1312,'0'-2'65,"-1"0"0,1 0 0,0 1-1,-1-1 1,1 0 0,-1 1 0,0-1 0,0 0 0,-1-1 0,2 1 40,-1 1 1,0 0 0,0-1-1,1 1 1,-1 0 0,1-1 0,-1 1-1,1-4 1,-1 4-37,1 1 1,0-1-1,0 0 1,-1 0-1,1 1 1,0-1-1,-1 0 1,1 1-1,-1-1 1,1 0-1,-1 1 1,1-1-1,-1 1 1,0-1-1,1 1 1,-1-1-1,0 1 1,0-1-1,-1-1 168,-5-5 99,6 6-285,0-1 0,0 1 0,0 0-1,0 0 1,-1-1 0,1 1 0,0 0 0,-1 0-1,1 0 1,0 1 0,-1-1 0,1 0 0,-1 0-1,0 1 1,1-1 0,-1 1 0,0 0-1,1-1 1,-1 1 0,-2 0 0,-2-1-116,0 0 0,-1 0 0,1 0 0,0-1 0,-11-4 0,-18-5 135,21 10-26,-1 0-1,-20 1 1,16 0-10,11 1 13,1-1-1,-1 1 0,1 0 1,-1 1-1,1 0 1,-1 0-1,1 1 0,-11 4 1,11-3 15,1-2-28,-1 1 0,1 1 0,0-1 0,1 1 0,-1 0 0,1 0 0,0 0 1,0 1-1,0 0 0,0 0 0,1 0 0,-6 9 0,2-2 14,0-1 0,1 1 1,0 0-1,1 1 0,-9 26 1,8-13 44,1 0 1,-3 36-1,-17 283 638,5-129-518,19-168-181,-15 136 144,13-161-95,-1-1 0,-1 1 0,-1-1 0,-1-1 0,-20 39 0,22-49 55,-1 0 0,-1-1 0,0 0 1,-1-1-1,0 1 0,0-2 0,-1 1 1,0-1-1,0-1 0,-21 12 0,22-15-112,0 1 0,0-1 0,-1-1 0,1 1 0,-1-2-1,0 1 1,0-2 0,-14 2 0,-12 2 12,31-4 5,-1-1 1,1 1-1,-1-1 1,1-1-1,-1 1 0,1-1 1,-1 0-1,1 0 0,-1 0 1,1-1-1,-6-2 1,8 2-48,-1 0 0,1 0 1,-1 0-1,1 0 0,0 0 1,0-1-1,0 1 0,0-1 1,0 0-1,1 0 0,-1 0 1,1 0-1,0 0 0,0-1 1,0 1-1,0-1 0,-1-4 1,-7-34-1147,8 3 304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196 339 4480,'0'-1'178,"0"-1"1,0 1 0,0 0-1,1-1 1,-1 1 0,0 0-1,1-1 1,-1 1 0,1 0-1,0 0 1,0-2-1,4-6 36,-4 0 71,0 1 0,0 0 0,-1 0 0,0 0 0,0 0 0,-3-14 0,2 18-220,0 0 1,0 0-1,0 0 0,-1 1 1,1-1-1,-1 1 0,-3-6 1,4 8-54,0 0 0,-1-1 0,1 1 0,0 0 0,-1 0 0,1 0 0,-1 0 0,1 0 0,-1 1 0,0-1 0,1 0 0,-1 1 0,0-1 0,1 1-1,-1-1 1,0 1 0,0 0 0,1 0 0,-5 0 0,3 0-39,0 1 0,-1 0-1,1-1 1,-1 1 0,1 0-1,0 1 1,0-1 0,0 0-1,0 1 1,0 0 0,-5 3-1,-3 4 48,-16 16 0,19-15-8,-1 0 0,-13 23 0,11-15-42,8-14 23,0-1 1,1 0 0,0 1 0,0-1 0,0 1 0,0-1 0,0 1 0,1 0 0,0 0 0,-1-1 0,1 1 0,1 0 0,-1 0 0,0 5 0,1 4 5,0 13 245,1-24-221,-1-1 0,0 0 0,1 1 0,-1-1 0,1 0 0,-1 1 0,1-1 0,0 0 0,0 0 0,-1 1 0,1-1 0,0 0 0,0 0 1,0 0-1,0 0 0,3 1 0,-1 0 40,-2-1-42,0 0 1,1 0-1,-1 0 1,1 0-1,-1 0 0,0 0 1,1-1-1,-1 1 0,1-1 1,-1 1-1,1-1 0,0 0 1,-1 1-1,1-1 0,-1 0 1,1 0-1,0 0 1,-1 0-1,1-1 0,-1 1 1,3-1-1,5-2 16,-1 0 1,0 0-1,0-1 0,0 0 1,0-1-1,0 0 0,-1 0 1,0 0-1,0-1 0,0 0 1,-1-1-1,8-10 0,-4 4-60,-1-1 0,0 0 0,-1-1 0,-1 1 0,7-21 0,-10 18-8,4-32 1,-6 30 43,0 3-19,-1 0 1,-1-27 0,-1 6-49,1 31 24,-1 0 0,0 0 0,0 0 0,-2-7 0,1 8-66,1-1 1,0 1-1,-1-12 0,3 32 373,-1-6-192,0 0 1,-1 0-1,-1 11 1,-10 84 241,8-58 211,-14 68-1,-5-7 365,23-104-875,-1 2-143,1-1 0,-1 0 0,0 1 0,-1-1 0,1 0 1,-1 0-1,1 1 0,-1-1 0,-1-1 0,1 1 0,0 0 1,-1 0-1,-4 4 0,-3 2-801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1 150 224,'0'-27'85,"0"26"-83,0 0 0,0 1 1,0-1-1,0 0 0,0 0 0,0 1 0,1-1 0,-1 0 0,0 0 0,0 1 0,1-1 0,-1 0 0,0 1 0,1-1 0,-1 0 1,1 1-1,0-2 0,5-7 13,-4 4 21,1 0 0,-1 1 0,1 0 0,0 0 0,0 0 0,1 0 0,-1 0 0,1 1-1,0-1 1,6-3 0,1 0 210,2 0 0,-1 1 0,1 0 0,0 1 0,0 0 0,20-4 0,-22 7-79,-1 0 0,1 1 0,-1 0 1,1 1-1,0 0 0,-1 1 0,1 0 1,20 4-1,-23-2-9,-1 0-1,1 1 1,13 8 0,-11-6-26,0-1-27,-1 0 0,1 1 0,-1 0 0,-1 1 0,1 0 0,-1 0 0,-1 0 0,1 1 0,10 16 0,8 12 191,-17-24-105,0 0 0,-1 0-1,0 1 1,-1 0-1,8 20 1,-10-19 56,-1 1 1,-1 1-1,3 20 1,-6-31-213,1-1 1,-1 0 0,0 1-1,0-1 1,0 0 0,-1 1-1,0-1 1,1 0 0,-1 1-1,-1-1 1,1 0 0,-1 0 0,0 0-1,1 0 1,-2 0 0,1-1-1,-4 6 1,1-5-23,-1 0 1,1-1-1,-1 1 0,0-1 1,0 0-1,0-1 0,0 1 0,-12 2 1,3-1-17,-14 6 49,-54 10-1,31-14 35,27-2-38,9 0-18,-1-2-1,-23 1 0,18-2-72,13 0 7,0-1-1,0 0 1,0-1-1,-15-2 1,7-3-39,14 4 36,0 1 0,0 0 0,0 0 0,0 0 0,-1 0 0,1 1 0,0-1 0,-4 1 0,6 0-28,0 0-1,0 0 0,0 0 0,0 0 0,0 0 0,0 0 0,0 0 0,1 0 0,-1-1 0,0 1 0,0 0 1,0 0-1,-1-2 0,1 2 21,1-1 1,0 0-1,-1 0 0,1 0 1,0 0-1,0 1 1,-1-1-1,1 0 1,0 0-1,0 0 1,0 0-1,0 0 0,0-1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3328,'-3'0'271,"1"0"-119,0 0 0,0 0 0,1-1 0,-1 2 0,0-1 0,0 0 0,1 0 0,-1 0 1,0 1-1,0-1 0,-2 2 0,7 5 20,-2-5-82,0 0 0,0-1 0,0 1 0,0 0 0,-1 0 0,1 0 1,-1 0-1,1 0 0,-1 0 0,0 0 0,1 3 0,-2 3 154,0-1 1,0 1-1,-4 13 0,3-12-63,0-1 0,0 1 0,-1 16 0,2 13 100,0-24-211,0 1 0,2-1-1,-1 1 1,5 20 0,-4-30-74,1 2 2,0 0 0,0 0 0,6 12 0,-8-18 9,1 1-1,0-1 0,0 0 0,0 1 1,0-1-1,0 0 0,0 0 0,0 0 1,0 0-1,0 0 0,0 0 0,1 0 1,-1 0-1,0 0 0,1-1 0,-1 1 1,0 0-1,1-1 0,-1 1 0,1-1 1,-1 0-1,1 1 0,2-1 0,4 0 14,-6 0-15,0 1 1,1-1-1,-1 0 1,0 0-1,0-1 1,1 1-1,-1 0 1,0-1 0,3-1-1,12-9 48,-15 10-59,0 0-1,1 0 1,-1-1 0,0 1-1,0-1 1,0 0-1,0 1 1,0-1-1,0 0 1,1-3-1,5-5-60,9-1-29,-4-10 85,-12 19-4,0 0 1,0 1-1,0-1 0,0 1 1,0-1-1,1 1 0,-1 0 1,0-1-1,0 1 0,1 0 1,-1 0-1,3-1 0,-3 1 14,-1 1 0,1 0 0,-1-1 0,1 1 0,-1 0 0,1 0 0,-1 0 0,1-1 0,-1 1 0,1 0 0,0 0-1,-1 0 1,1 0 0,-1 0 0,1 0 0,-1 0 0,1 0 0,0 0 0,-1 1 0,1-1 0,-1 0 0,1 0 0,-1 0 0,1 1-1,0-1 1,5 14 503,-1-6-297,-4-6-155,0-1 1,0 1-1,0-1 0,-1 1 1,1-1-1,0 1 0,-1 0 0,1-1 1,-1 1-1,1 0 0,-1-1 1,0 1-1,0 0 0,0 3 1,1 4 61,1 0 1,-1 0 0,1 0 0,1 0-1,5 14 1,5 18 75,-12-38-174,1 9 63,1-1-1,7 22 1,-8-30-46,-1 0 0,1 0 1,-1 0-1,1 0 0,0-1 1,0 1-1,0-1 1,0 1-1,1-1 0,-1 0 1,1 0-1,-1 0 1,1 0-1,4 2 0,-6-3-2,0-1 0,0 1 0,0-1 0,0 1 0,0-1 0,1 0-1,-1 0 1,0 1 0,0-1 0,0 0 0,0 0 0,0 0 0,0 0-1,0 0 1,1 0 0,-1 0 0,0-1 0,0 1 0,0 0 0,0-1 0,0 1-1,2-1 1,-1-1 14,0 0 0,0 0 0,0 0 0,0 0 0,0 0 0,3-4 0,3-4 64,17-12 59,-24 20-156,0 0 1,0 0-1,-1 0 1,1 0-1,0 0 1,-1 0-1,1-4 1,1-4 22,9-23 31,-6 0-48,-4 30-14,3-10 19,-1-1 0,-1 1-1,2-23 1,-4 29-31,1 0 0,-1 0 1,2 1-1,-1-1 0,4-10 0,0 0-69,1-14-209,-5 23 32,1 1 0,0-1 0,0 1 0,4-9 0,-5 14 130,1-1 0,0 0 1,0 0-1,0 1 0,0-1 0,3-2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2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26 2976,'16'-16'3920,"-19"13"-3451,-5-4-145,3 10-22,5-3-280,-1 1 0,1-1-1,-1 1 1,0-1 0,1 1 0,-1-1-1,0 1 1,1-1 0,-1 1 0,0-1-1,0 0 1,0 1 0,1-1 0,-1 0-1,0 0 1,0 0 0,0 1 0,0-1-1,1 0 1,-3 0 0,1 0 0,1 0-1,-1 0 1,0 0 0,1 1 0,-1-1 0,0 0 0,1 1 0,-1 0-1,0-1 1,1 1 0,-1 0 0,1 0 0,-2 1 0,-6 3 88,4-2-59,1-1-7,-1 0 1,0 0-1,1 1 0,0-1 1,-1 1-1,1 1 0,0-1 1,0 0-1,1 1 0,-1 0 1,1 0-1,0 0 0,-5 8 1,-28 53 643,33-59-652,-1 0 11,0 1 0,0 0 0,1 0 0,-3 10 1,4-8-3,0 0 0,0 14 0,0-2 38,-2 10 100,-1-2-21,2 0 0,1 0 0,1 1-1,5 35 1,-1-43-31,1-1 0,14 41 0,-15-52-64,1 0 0,1 0 0,-1 0 0,2-1-1,-1 0 1,1 0 0,12 13 0,3 5-106,-19-25-23,-1 1 0,1-1 1,0 0-1,0 1 0,0-1 0,0 0 1,2 2-1,-2-3 27,1 0 0,-1-1 0,0 1 0,0 0-1,1-1 1,-1 1 0,0-1 0,1 0 0,-1 0 0,0 0 0,3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3072,'0'30'976,"-1"-29"-961,1-1 0,0 1 0,0-1 0,0 1 0,0-1 0,0 0 0,0 1 0,0-1 0,1 1 0,-1-1 0,0 0 0,0 1 0,0-1 0,0 1-1,0-1 1,1 0 0,-1 1 0,0-1 0,0 0 0,1 1 0,-1-1 0,0 0 0,0 1 0,1-1 0,0 1 0,-1-1-8,3 3 35,0 0 0,-1 0 0,1 0-1,-1 0 1,0 1 0,0-1 0,3 7 0,-4-8-16,1 0 0,-1 0 0,0 0 0,1-1 0,0 1 0,0 0 0,-1-1 0,1 0 0,0 1 0,0-1 0,0 0 0,3 1 0,16 13 398,-18-12-349,-1-1-1,1 1 1,0-1 0,-1 0-1,1 0 1,0-1 0,0 1-1,0-1 1,0 1 0,6 1-1,11 1 273,-12 4-86,-5-7-169,0-1-1,1 1 1,-1-1-1,0 0 1,6 0-1,-3 0 54,-6 0-119,1-1 1,0 1-1,0 0 0,-1 0 1,1-1-1,0 1 0,-1-1 1,1 1-1,0-1 1,-1 1-1,1-1 0,-1 1 1,1-1-1,-1 1 1,1-1-1,-1 0 0,1 1 1,0-2-1,0 0 0,1 1 1,-1-1-1,0 0 0,0 0 0,1 0 0,-1 0 1,-1 0-1,1 0 0,0 0 0,0 0 1,-1 0-1,1 0 0,-1 0 0,0 0 1,1 0-1,-1 0 0,-1-5 0,4-14 62,-2 18-75,1-2 2,0 0-1,-1 0 0,0 0 1,0 0-1,0 0 0,0 0 1,-1-8-1,0-17-39,-1 10-9,1-1 0,3-19-1,0 20 43,0 4 31,1-31-1,-5 18 26,1-21 8,0 46-55,0 0-1,1 0 0,0 0 0,0 0 1,0 0-1,0 0 0,1 0 0,-1 1 1,4-7-1,-2 6 47,-1 0 1,-1 0-1,1-1 0,0 1 1,1-9-1,-3 8-30,2 1-1,-1-1 1,0 1 0,1 0-1,4-9 1,8-13 9,-13 21-27,1 1-1,0 0 1,1 0 0,-1 0 0,0 0-1,1 1 1,4-5 0,-4 4-28,1 1 0,-1 0 0,1 0 0,-1 0 0,1 0 0,0 1 0,0-1 0,0 1 0,0 0 0,1 0 0,-1 1 0,1-1 0,-1 1 0,1 0 0,8-1 0,-11 2 18,0 0 0,-1 1-1,1-1 1,0 0 0,0 1-1,-1-1 1,1 1 0,0-1 0,-1 1-1,1 0 1,-1-1 0,1 1 0,0 0-1,-1 0 1,0 0 0,1 1 0,-1-1-1,0 0 1,0 0 0,1 1 0,-1-1-1,0 1 1,0-1 0,-1 1 0,1-1-1,1 3 1,7 14 173,-6-12-71,0-1 1,0 0-1,3 9 1,-1 2-26,0-1 0,-1 1 0,-1 0 1,2 29-1,-5-28-97,0-5 29,0-1-1,2 19 1,-1-24-9,0 0 0,0 0 0,0 0-1,-1 0 1,0 0 0,-1 0 0,1 0-1,-3 9 1,1 0 3,1-9 20,1 0 0,-1-1 0,-1 1-1,1-1 1,-1 1 0,-3 6 0,-6 11 81,5-10-19,-1 0 0,-16 23-1,-5 13-126,19-38 32,6-8 2,0 0 0,1 0 0,-1 1 0,1-1 0,0 1 0,0-1 0,0 1 0,-2 6 0,0 13-114,1-17 84,3-5 32,0-1 1,-1 1-1,1 0 0,0 0 1,0-1-1,0 1 1,-1 0-1,1-1 0,0 1 1,0 0-1,0 0 1,0-1-1,0 1 1,0 0-1,0 0 0,1-1 1,-1 1-1,0 0 1,0-1-1,1 1 0,-1 0 1,0-1-1,1 1 1,-1 0-1,0-1 1,1 2-1,0-2 2,0 2 17,1 1 1,-1-1 0,1 0-1,0 1 1,0-1 0,0 0-1,0 0 1,0 0 0,0-1-1,1 1 1,-1-1 0,1 1 0,-1-1-1,1 0 1,0 0 0,-1 0-1,1 0 1,0 0 0,4 0-1,6 1 64,0-1-1,0 0 1,15-1 0,-9-1 28,-11 2-100,0-1 1,0 2-1,10 1 0,-10-1 65,0 0 0,0-1 0,11 1 1,-10-2 558,-16 0-100,7-1-536,-1 1 1,0 0 0,0 0 0,1-1 0,-1 1 0,0-1 0,1 1 0,-1 0-1,0-1 1,1 1 0,-1-1 0,1 0 0,-1 1 0,1-1 0,-1 1 0,1-1-1,-1 0 1,0-1 0,-4-3-886,0-2-562,5 7 1396,1 0 0,-1 0 0,0-1 0,0 1 0,1 0 0,-1 0 0,0 0-1,1-1 1,-1 1 0,0 0 0,1 0 0,-1 0 0,0 0 0,1 0 0,-1 0 0,0 0-1,1 0 1,-1 0 0,0 0 0,1 0 0,-1 0 0,0 0 0,1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99 2080,'0'-34'1867,"-10"30"-875,6-5-678,0 6-141,-4-8 65,6 9-190,1 0 1,-1 1-1,0-1 1,0 0-1,0 1 1,0-1-1,-1 1 1,1-1-1,0 1 1,0 0-1,-1 0 1,-4-1-1,-7-4 330,9 3-460,-10-4-217,14 6 288,0 1-1,1 0 1,-1 0-1,1 0 1,-1 0-1,1 0 1,-1-1-1,0 1 1,1 0 0,-1 0-1,1 1 1,-1-1-1,0 0 1,1 0-1,-1 0 1,1 0 0,-1 0-1,1 1 1,-1-1-1,1 0 1,-1 0-1,1 1 1,-1-1 0,0 1-1,-13 23-249,9-15 368,0 0 0,0 1 0,1-1 0,-5 18 1,-7 43 448,11-50-566,-27 91 330,26-64-183,4-32 0,-6 31 0,-3-1 125,8-30-155,-1 0-1,0 0 1,-9 18-1,11-20 161,4-1-102,-1-11-158,0 1 1,0-1-1,0 0 0,0 1 0,0-1 1,0 0-1,0 1 0,0-1 0,0 0 1,1 0-1,-1 0 0,0 0 0,1 0 1,-1-1-1,1 1 0,1 0 0,1 1 12,1-1 0,-1 0-1,0-1 1,7 1 0,8 1-49,-1 2 16,-10-2 39,0-1-1,0 1 1,13-1 0,8 0 59,-17 0-18,-1-1-1,0 0 0,0-1 0,14-2 1,-21 2-160,1 0 1,-1 0 0,0 1-1,1-1 1,-1 1 0,1 0-1,-1 0 1,0 1 0,1-1-1,-1 1 1,5 1 0,3 0-2062,-10-2 614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4160,'0'0'1856,"12"-12"-1600,1 12 640,-1 0-544,12 0 352,-12 12-416,13-12 480,11 12-448,-12 1-288,1-13-32,11 12-2144,-12 0 1184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36 2304,'0'0'1051,"0"-3"-833,0-6 509,0 8-587,0 0 0,1 0 0,-1 1 0,0-1 0,-1 0 0,1 0 0,0 0 1,0 0-1,0 1 0,0-1 0,-1 0 0,1 0 0,-1-1 0,-12-3 96,12 4-234,1 1 0,-1-1 0,0 0 1,0 1-1,0 0 0,1-1 1,-1 1-1,0-1 0,0 1 0,0 0 1,0 0-1,0-1 0,0 1 1,0 0-1,0 0 0,0 0 0,0 0 1,1 0-1,-1 0 0,0 0 1,0 1-1,-1-1 0,-9 5 69,-5 3 288,-20 14 0,30-18-205,-3 1-25,1 1-1,0 0 1,-10 10 0,16-14-111,0 0 1,0 1 0,0 0-1,0-1 1,0 1-1,1 0 1,-1 0-1,1 0 1,0 0-1,0 0 1,0 0 0,0 0-1,0 0 1,1 1-1,-1 5 1,1-4 23,0 0 1,1 1 0,0-1-1,0 0 1,0 0 0,1 0-1,-1 1 1,1-1 0,1-1-1,-1 1 1,1 0 0,-1-1-1,1 1 1,1-1 0,-1 0-1,0 0 1,1 0 0,0 0-1,0-1 1,0 1 0,9 4-1,-8-6 2,0 1-1,1-2 0,0 1 0,-1 0 0,1-1 0,0 0 0,0-1 0,-1 1 0,1-1 1,9-1-1,4-1 43,34-9-1,-51 10-85,5-1 11,-1 0 1,0-1-1,0 0 1,0 0-1,0 0 1,0-1 0,-1 0-1,0 0 1,0 0-1,0-1 1,0 0-1,-1 0 1,1 0-1,-1 0 1,-1-1 0,1 1-1,4-10 1,-8 12 9,1 1 1,0-1 0,-1 0 0,0 0 0,1 1-1,-1-1 1,0 0 0,-1-3 0,1-1-42,-2 3-44,-4-4-78,6 7 149,-1 0 0,1 0 0,0 1 0,-1-1-1,1 0 1,-1 0 0,1 1 0,-1-1 0,1 0 0,-1 1 0,1-1 0,-1 1 0,1-1-1,-1 1 1,0-1 0,0 1 0,1-1 0,-1 1 0,0 0 0,1-1 0,-1 1-1,0 0 1,0 0 0,0-1 0,-1 1 0,1 0-3,0 0 0,-1 0 0,1-1 0,0 1 0,-1 0 0,1-1 0,0 1 0,-1-1 0,-1-1 0,-6-1-295,-5 9 19,8-5 243,1 0 0,-1 0 0,1-1 0,-1 0 0,-7-1 1,8 1-10,-1-1 0,1 1 0,-1 1 1,1-1-1,-8 2 0,10-1-28,0 0 1,0 1-1,1-1 0,-1 1 0,0 0 0,-2 2 0,4-4 57,1 0 0,0 0 0,0 1 0,0-1 0,-1 0 0,1 0 0,0 0 0,0 1 0,0-1 0,0 0 0,-1 0 0,1 0 0,0 1 0,0-1 0,0 0 0,0 0 0,0 1 0,0-1 0,0 0 0,0 1 0,0-1 0,0 0 0,0 0-1,0 1 1,0-1 0,0 1 0,0-1 4,1 0-1,-1 1 1,1-1-1,-1 0 1,1 0-1,-1 1 0,1-1 1,-1 0-1,1 0 1,-1 0-1,1 0 1,-1 1-1,1-1 1,-1 0-1,1 0 0,0 0 1,-1 0-1,2-1 1,0 2 17,0-1 0,1 1 1,-1-1-1,0 1 0,0 0 0,0-1 1,1 1-1,-1 0 0,0 1 1,0-1-1,3 2 0,14 8 139,-6-9-37,1-1-1,-1 0 1,0-1-1,14-1 1,1 0 102,-27 1-213,0 0-1,0 0 0,1 0 0,-1 0 1,0-1-1,0 1 0,0 0 1,1 0-1,-1-1 0,0 1 0,0-1 1,0 1-1,0-1 0,0 0 1,0 1-1,0-1 0,0 0 0,0 0 1,2-1-1,-3 2-16,0-1-20,1 1-1,-1 0 0,0-1 1,1 1-1,-1 0 0,1 0 1,-1-1-1,0 1 0,1 0 1,-1 0-1,1 0 0,-1-1 1,1 1-1,-1 0 0,1 0 1,-1 0-1,1 0 0,-1 0 1,1 0-1,0 0 0,3 0-314,8-9-1427,0 7 507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3232,'0'-12'1472,"0"36"-1280,0-11 800,0-1-576,0 12 320,0 12-416,0 13 96,0-12-256,-12 11 128,12-11-160,-12-13 64,12 0-96,-12 1 224,12-13-192,0 0-2368,0 0 1216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4224,'0'0'1920,"-24"24"-1664,24 0 352,-12 13-384,0 12 480,-1-1-416,1 13 160,0 0-288,0-13 128,12-11-160,-12-1 64,0-11-96</inkml:trace>
  <inkml:trace contextRef="#ctx0" brushRef="#br0" timeOffset="1">12 353 4320,'-12'-12'1952,"12"24"-1696,12-12 768,0 0-608,0 0 320,13 0-416,23 0 96,-11-12-256,24 12 224,-1 0-256,1 0-1952,-12 12 992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4384,'-11'10'1424,"11"-10"-1400,0 0-1,0 0 1,-1 1 0,1-1 0,0 0-1,0 0 1,-1 0 0,1 0 0,0 1 0,-1-1-1,1 0 1,0 0 0,-1 0 0,1 0-1,0 0 1,-1 0 0,1 0 0,0 0 0,-1 0-1,1 0 1,0 0 0,-1 0 0,0 0-1,-3 0 43,2-1 1,0 1-1,0 0 0,0 0 0,0 0 1,0 1-1,0-1 0,0 0 0,0 1 1,0-1-1,0 1 0,0 0 0,0 0 1,0 0-1,0 0 0,0 0 1,1 0-1,-4 3 0,-5 3 361,-3 2 15,12-3-339,0 1 0,1-1 0,0 1 0,0 11 0,0-7-10,1-9-65,-1 0 0,0 0 0,1 0 0,-1 0 0,1 0 0,0 0-1,0 0 1,0 0 0,0 0 0,0 0 0,0 0 0,0 0 0,1 0 0,-1-1-1,1 1 1,-1-1 0,1 1 0,0-1 0,-1 0 0,1 1 0,0-1-1,0 0 1,3 1 0,-2 0-7,0-1 0,0 0 0,0 0 0,0 0 0,0 0-1,1 0 1,-1-1 0,0 1 0,1-1 0,-1 0 0,0 0 0,1 0-1,-1-1 1,1 1 0,3-2 0,9-3 91,-7 3-55,0-1 1,12-5 0,-19 6-211,1 1 1,-1 0-1,1-1 0,-1 1 0,0-1 0,0 0 1,0 0-1,0 0 0,0 0 0,0 0 0,-1 0 1,4-5-1,-5 6 121,1 0-103,-1 1-1,0-1 1,1 0 0,-1 1 0,1-1 0,-1 0-1,0 1 1,0-1 0,1 0 0,-1 1 0,0-1 0,0 0-1,0 0 1,0 1 0,0-1 0,0 0 0,0 0-1,0 1 1,0-1 0,0 0 0,0 0 0,0 1-1,-1-1 1,1 0 0,0 1 0,0-1 0,-1 0 0,1 1-1,-1-1 1,0-1 0,1 1-26,-2-11-1887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4896,'0'0'2208,"0"12"-1920,-12 0 1120,12 12-832,0-12 0,-12 13-384,0-1 160,12 12-224,-12 13 160,0-12-160,-1 23 416,1-23-288,0 11 224,12-11-256,-12-13-1344,12-12 608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3232,'0'-12'1472,"0"24"-1280,0 0 1024,0 0-704,0 13 480,0-1-544,0 12-64,13 1-224,-13-13 256,0 0-224,0 13 384,12-25-320,-12 0-1472,0 0 672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3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3072,'-3'1'126,"1"-1"0,0 0 0,0 0 0,0 1 1,0-1-1,-1 1 0,1 0 0,0 0 0,0 0 0,0 0 0,0 0 0,1 0 1,-1 0-1,0 1 0,0-1 0,1 0 0,-1 1 0,1 0 0,-1-1 0,1 1 1,0 0-1,-1 0 0,0 2 0,-14 16 1289,6-10-940,7-6-341,0 0 0,-1-1 1,1 1-1,-1-1 0,-6 4 0,5-5 191,0 1-32,3 8 833,2-11-1108,0 0-1,1 0 1,-1 1-1,0-1 1,0 0 0,0 0-1,0 0 1,0 0-1,0 1 1,1-1-1,-1 0 1,0 0-1,0 0 1,0 0-1,1 0 1,-1 0-1,0 1 1,0-1-1,0 0 1,1 0-1,-1 0 1,0 0-1,0 0 1,1 0 0,-1 0-1,0 0 1,0 0-1,0 0 1,1 0-1,-1 0 1,0 0-1,0 0 1,1 0-1,-1 0 1,0 0-1,0-1 1,0 1-1,1 0 1,-1 0-1,0 0 1,0 0 0,0 0-1,0 0 1,1-1-1,-1 1 1,0 0-1,21-11 336,10-4-148,-9 10-118,-12 3-28,0 0 1,0-1-1,0-1 0,13-6 1,-19 8-130,-1 0-25,0 1 1,-1 0 0,1 0 0,0 0 0,-1 0 0,1 0 0,0 0-1,5 0 1,7 13-6908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5632,'-14'0'1834,"14"0"-1821,0 0-1,0 0 1,0 0-1,0 0 1,0 0-1,0 0 1,0 0-1,-1 0 0,1 0 1,0 0-1,0 0 1,0 0-1,0 0 1,0 0-1,0 0 1,0 0-1,0 0 0,0 0 1,0 0-1,-1 0 1,1 0-1,0 0 1,0 0-1,0 0 1,0 0-1,0 0 0,0 0 1,0 0-1,0 0 1,0 1-1,0-1 1,0 0-1,0 0 1,0 0-1,0 0 0,-1 0 1,1 0-1,0 0 1,0 0-1,0 0 1,0 0-1,0 0 1,0 1-1,0-1 0,0 0 1,0 0-1,0 0 1,0 0-1,0 0 1,0 0-1,0 0 1,0 0-1,0 0 0,0 1 1,0-1-1,1 0 1,-2 2 72,1 1-1,0-1 1,0 1 0,0-1 0,1 0-1,-1 1 1,1-1 0,-1 1 0,1-1-1,0 0 1,0 0 0,0 1 0,0-1 0,0 0-1,0 0 1,1 0 0,-1 0 0,4 3-1,7 8 354,-10-9-374,1-1 0,1 1 0,-1-1 0,0 0 0,1 1 0,0-2 0,0 1 0,0 0 0,5 2 0,4-3 47,0-1 0,0 0 1,0 0-1,19-3 0,-7 1 63,-23 1-155,0 0 0,-1 0 0,1 0 0,0 0 0,0 0 0,-1-1 0,1 1 0,0-1 0,-1 1 0,1-1 0,0 0 0,-1 0 0,1 0-1,1-1 1,6-3 103,-2 2-30,0-2 12,-5-9 73,-2 13-176,0 0 0,0 1 0,-1-1 1,1 0-1,0 0 0,0 1 0,-1-1 0,1 0 0,0 1 0,-1-1 1,1 0-1,-1 1 0,1-1 0,-1 1 0,1-1 0,-1 0 0,1 1 1,-1-1-1,1 1 0,-1 0 0,0-1 0,1 1 0,-1-1 0,0 1 1,1 0-1,-2-1 0,0 1 0,1-1 0,0 0-1,-1 1 1,1-1 0,0 0 0,0 0 0,0 0 0,0 0-1,0 0 1,0 0 0,0 0 0,0 0 0,-1-2 0,1 0-1,0 1 0,0 0 1,-1-1-1,1 1 1,-1 0-1,1 0 0,-1 0 1,0 0-1,-4-4 1,4 5-3,-1 0 0,1 0 1,-1 0-1,0 0 0,1 0 1,-1 1-1,0-1 0,1 1 1,-1 0-1,0 0 0,-4 0 1,-16-1-60,6 0-113,-23 2 0,36-1 138,1 0 0,0 1 0,-1-1 0,1 1 0,0 0 0,0 0 0,-1 0 0,1 0 0,0 1 0,0-1 0,0 1 1,0 0-1,-3 2 0,1 2 18,0 0 0,0 0 1,1 1-1,0-1 1,0 1-1,1 0 1,0 0-1,0 0 0,0 1 1,-2 11-1,3-10 52,0 1 1,1 0-1,0 0 0,1 0 0,0 0 0,1-1 0,1 15 1,1-16 15,0 0 0,1 0 0,-1 0 0,1 0 0,1-1 0,0 0 1,0 0-1,0 0 0,8 7 0,-10-12-64,0 1 0,0-1-1,0 0 1,0 0 0,1 0 0,-1-1 0,0 1-1,1-1 1,0 0 0,-1 0 0,1 0 0,0-1 0,-1 1-1,1-1 1,0 0 0,0 0 0,0 0 0,-1 0-1,1-1 1,5 0 0,7-3-556,1-1 1,-1 0-1,17-8 0,-20 7 75,23-10-1766,-3 0 741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4480,'0'-12'2016,"12"24"-1728,1-12 896,-1 0-704,0 0 160,0 12-384,0-12 192,12 0-256,-11 12-32,-1-12-96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4640,'-12'0'2112,"24"0"-1824,0 0 544,0 12-512,0-12 352,25 0-384,-13 0 608,12 0-480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3808,'-12'0'1728,"0"0"-1504,12 12 384,0 0-384,-12 13 128,0 11-224,0 1 288,12-1-224</inkml:trace>
  <inkml:trace contextRef="#ctx0" brushRef="#br0" timeOffset="1">1 413 4896,'0'0'2208,"36"0"-1920,1-12 928,11 24-736,13-24 352,0 12-480,12 0-192,0-12-96,0 12 416,-13 0-256,1-12-32,-12 12-96,-25 0 128,0 0-128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4320,'0'1'58,"-1"-1"0,1 0 0,-1 0 0,1 0 0,0 1 0,-1-1 0,1 0 0,0 1 0,-1-1 0,1 0 0,0 1 0,-1-1 0,1 1 0,0-1 0,0 0 0,0 1 0,-1-1 0,1 1 0,0-1 0,0 1 0,0-1 0,0 0 0,0 1-1,0-1 1,0 1 0,0-1 0,0 1 0,12 1 655,-6-3-703,4 2 331,-6-1-179,-1 0 1,1 0-1,-1 0 0,0 0 1,1 0-1,6-3 1,-1 1 68,-2 0-69,0 0 1,0 1-1,1 0 0,-1 0 1,8 0-1,150 1 643,-163 0-804,0 0 0,0 0-1,0 0 1,0 0-1,0 0 1,0 0 0,0 1-1,0-1 1,0 1-1,0-1 1,0 1-1,-1 0 1,1 0 0,0 0-1,0 0 1,0 0-1,1 1 1,-3-1 8,1-1 1,-1 1-1,0-1 0,0 0 1,0 1-1,1-1 0,-1 1 1,0-1-1,0 1 0,0-1 1,0 1-1,0-1 0,0 1 1,0-1-1,0 1 0,0-1 1,0 1-1,0-1 0,0 1 1,0-1-1,0 0 0,0 1 1,0-1-1,-1 1 1,1-1-1,0 1 0,0-1 1,0 1-1,-1-1 0,1 0 1,0 1-1,-1-1 0,1 1 1,-1 0 13,-7 8 2,0-1 0,-1 0-1,0 0 1,-11 7-1,7-5-109,-15 13-33,18-18 82,6-2 18,0-1 1,0 0-1,0 1 0,1 0 0,-1 0 1,1 0-1,0 0 0,-1 0 1,-2 5-1,-5 4-73,-8 10-59,18-21 156,1 0-1,-1 0 0,1 0 1,-1 0-1,1 0 0,-1 0 1,1 0-1,0 1 1,-1-1-1,1 0 0,0 0 1,0 0-1,0 0 0,0 0 1,0 1-1,0-1 0,0 0 1,1 0-1,-1 0 1,0 0-1,1 0 0,0 2 1,-1-2 7,1 0 1,-1-1-1,1 1 1,0 0-1,-1 0 1,1-1-1,0 1 1,0 0-1,-1-1 0,1 1 1,0-1-1,0 1 1,0-1-1,0 1 1,0-1-1,0 0 1,0 1-1,-1-1 1,3 0-1,19 1 98,-17-1-75,10 0-30,-1 0 1,0-2 0,1 1-1,-1-2 1,0 0 0,0 0-1,20-9 1,25-4-268,-41-1-593,2 9 225,-17 6 559,-1 0 0,0 0 0,1-1 0,-1 1 0,0-1 0,-1 0 0,1 1 0,0-1 0,-1 0 0,1 0 0,-1 0 0,0 0 0,0 0-1,1-4 1,-2 4 63,0 1 0,0-1 0,1 0 0,-1 1 0,1-1 0,0 1 0,0 0 0,0-1 0,0 1 0,1-3 0,0 2 15,-2 3-9,0-1 1,1 1-1,-1-1 0,0 1 0,1-1 0,-1 1 1,0-1-1,0 1 0,0-1 0,0 1 0,1-1 1,-1 1-1,0-1 0,0 1 0,0-1 0,0 0 1,0 1-1,0-1 0,0 1 0,0-1 0,-1 0 1,1-1 140,-5 15 364,0-2-326,3 3-55,3-12-94,-1 1-1,-1-1 1,1 1 0,0 0-1,0-1 1,-1 1 0,0 2-1,-8 13 258,7-15-268,0 0 1,1 0 0,-1 1-1,1-1 1,-1 0 0,1 1-1,0-1 1,1 1 0,-1 0-1,0 5 1,1-7-14,0 0-1,0 0 1,0 0 0,0 0-1,0 0 1,-1-1 0,1 1-1,-1 0 1,1 0 0,-1 0-1,0 0 1,0 0 0,0-1-1,0 1 1,-2 2 0,3-4 3,1 0 0,-1-1 1,0 1-1,1 0 0,-1 0 0,0 0 1,1 0-1,-1 0 0,1-1 1,-1 1-1,0 0 0,1 0 0,-1 0 1,0 0-1,1 0 0,-1 0 1,1 0-1,-1 0 0,0 0 0,1 1 1,-1-1-1,0 0 0,1 0 1,-1 0-1,0 0 0,1 0 0,-1 1 1,0-1-1,1 0 0,-1 0 1,0 0-1,1 1 0,-1-1 0,0 0 1,0 1-1,0-1 0,1 0 1,-1 1-1,0-1 0,0 0 0,0 1 1,1-1-1,-1 0 0,0 1 1,0-1-1,0 0 0,0 1 0,0-1 1,0 0-1,0 1 0,0-1 1,0 1-1,0-1 0,0 0 0,0 1 1,0-1-1,0 0 0,0 1 1,-1-1-1,1 1 0,0-1 0,0 0 1,0 1-1,-1-1 0,2-1-13,0 0-1,0 0 0,0 0 1,0 0-1,-1 0 1,1 0-1,0 0 0,-1 0 1,1 0-1,-1 0 0,1-1 1,-1 1-1,1 0 1,-1 0-1,0-1 0,0 1 1,0-2-1,1-1-14,0 1 0,0 0 1,0-1-1,0 1 0,1 0 0,-1 0 1,1 0-1,0 0 0,0 0 0,4-5 0,-1 1-7,11-15-107,-11 15 68,0 0 0,0-1 0,0 0 0,5-13 0,-10 21 68,0-1 1,1 0 0,-1 1-1,0-1 1,0 1 0,0-1-1,1 0 1,-1 1 0,0-1-1,0 1 1,1-1-1,-1 0 1,1 1 0,-1-1-1,0 1 1,1-1 0,-1 1-1,1 0 1,-1-1 0,1 1-1,0-1 1,-1 1 0,1 0-1,-1-1 1,1 1 0,0 0-1,-1 0 1,1 0-1,-1-1 1,1 1 0,1 0-1,6-2 4,-3-2-130,-5 4 135,1-1 0,-1 1 0,0-1 1,1 1-1,-1-1 0,1 1 0,-1-1 0,1 1 0,-1 0 0,1-1 1,-1 1-1,1 0 0,-1-1 0,1 1 0,-1 0 0,1 0 0,0 0 0,-1-1 1,1 1-1,-1 0 0,1 0 0,0 0 0,-1 0 0,1 0 0,-1 0 0,1 0 1,0 0-1,-1 0 0,1 1 0,-1-1 0,1 0 0,0 0 0,-1 0 1,1 1-1,-1-1 0,1 0 0,0 1 0,0 2 82,0 1-1,-1-1 1,1 0 0,-1 0-1,1 1 1,-1-1-1,0 1 1,-1-1 0,0 5-1,1 1 1,0-2-73,-1 1-1,0-1 1,-3 12 0,0 0-62,-23 103 453,-21 85-123,26-98-91,20-98 48,1 0 0,0 1 0,2 18 0,0-11-553,-1-18 293,0 1 0,0-1 0,0 0 0,0 1 0,0-1 0,0 0 0,1 0 0,-1 1 0,1-1 0,-1 0 0,1 0 0,-1 0 0,1 0 0,1 2-1,2 3 18,-3-3-2,1 0 0,-1 0 0,1-1 0,0 1 0,0 0 0,4 3 0,2-4-1605,-6-2 389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584 170 3488,'0'-20'1115,"0"20"-1104,0 0 1,0-1-1,0 1 1,0 0 0,0 0-1,0 0 1,0-1 0,0 1-1,0 0 1,0 0 0,0-1-1,0 1 1,0 0 0,0 0-1,0 0 1,0-1 0,-1 1-1,1 0 1,0 0-1,0 0 1,0 0 0,0-1-1,0 1 1,0 0 0,-1 0-1,1 0 1,0 0 0,0 0-1,0 0 1,0-1 0,-1 1-1,1 0 1,0 0 0,0 0-1,0 0 1,-1 0 0,1 0-1,-2-1-25,-1 0 118,1 0 0,0 0-1,0 0 1,0-1-1,0 1 1,1 0 0,-1-1-1,0 1 1,0-1 0,1 0-1,-1 1 1,1-1-1,0 0 1,-1 0 0,1 0-1,0 0 1,0 0 0,0 0-1,-1-4 1,-1-1 17,-1 1 1,-1-1-1,1 1 1,-1-1 0,0 1-1,-11-9 1,14 13-120,-4-4 35,1 0-53,-1 1-1,1-1 1,-1 1 0,0 1 0,0-1-1,-9-4 1,13 8-5,0 1 0,-1-1 1,1 0-1,0 1 0,0-1 0,-1 1 0,1 0 0,0 0 1,-1 0-1,1 0 0,0 0 0,-1 1 0,1-1 0,0 1 1,0-1-1,-1 1 0,1 0 0,0 0 0,0 0 0,0 0 1,0 0-1,0 0 0,0 0 0,0 1 0,-2 1 0,-6 6 44,1-1 0,-1 1 0,2 1 0,-1 0-1,1 0 1,1 1 0,0 0 0,0 0 0,1 0-1,-8 21 1,-10 44 356,-25 129-1,35-104-57,-4 153-1,12-118-155,0-49-75,10-14-4,-6-39 50,-6 41 0,5-62 13,0 0 0,0 0 1,-2 0-1,1 0 0,-13 21 1,15-29-131,-1-1 0,0 0 0,0 0 0,-1-1 0,1 1 1,-1-1-1,1 1 0,-1-1 0,0 0 0,-1-1 0,1 1 0,-6 2 1,-13 9 45,20-12-59,-1 0 0,0 0 0,0-1-1,0 0 1,0 1 0,0-1 0,-1-1 0,1 1-1,0-1 1,0 1 0,-8-2 0,11 1-13,1 0 0,0 0 0,0 0 0,0 0 0,0 0 0,0 0 0,0 0 0,0 0 0,0 0-1,0 0 1,0 0 0,0 0 0,0 0 0,0 0 0,0 0 0,-1 0 0,1 0 0,0 0 0,0 0 0,0 0 0,0 0 0,0 0 0,0 0 0,0 0 0,0 0 0,0 0 0,0 0 0,0 0 0,0 0 0,0 0 0,0 0 0,0 0 0,0 0 0,0 0 0,0 0 0,-1 0 0,1-1 0,0 1 0,0 0 0,0 0 0,0 0 0,0 0 0,0 0 0,0 0 0,0 0 0,0 0 0,0 0 0,0 0 0,0 0 0,0 0 0,0 0 0,0 0 0,0-1 0,0 1 0,0 0 0,1 0 0,-1-10-297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256 428 4224,'3'-3'287,"0"-1"-1,-1 1 1,1-1 0,0 0-1,-1 0 1,0 1-1,2-6 1,2-5 621,-4 6-331,-10-8-255,8 15-310,-5-5 21,0-1-1,0 1 1,-1 0 0,0 1 0,0-1-1,-8-4 1,8 5-18,0 1 0,0 0 0,0 1 0,-1 0 0,1 0 0,-1 0 0,-8-2 0,11 4 0,-1 0 0,1 1 0,0-1 0,0 1 0,-1 0 0,1 0 0,0 0 0,0 1 0,-1-1 0,1 1 0,0 0 0,-5 2 0,-7 3 54,8-3-15,1 0 1,-1 0 0,-12 9 0,2 8 35,7-10-87,9-9-1,0 0 0,0 1 0,1-1 0,-1 1 0,0-1 0,1 1 0,0 0 0,-1 0 0,1 0 0,0 0 0,0 0 0,0 0-1,0 0 1,-1 2 0,2 0 59,-1-1-1,1 0 0,0 0 0,0 0 1,0 1-1,0-1 0,0 0 1,2 7-1,-2-9-42,0 0 0,1 0 0,-1 0 1,0 0-1,1 0 0,-1 0 0,1 0 0,-1 0 0,1 0 1,-1 0-1,1-1 0,0 1 0,0 0 0,-1 0 1,1 0-1,0-1 0,0 1 0,0 0 0,0-1 0,0 1 1,0-1-1,0 1 0,0-1 0,0 1 0,0-1 1,0 0-1,0 1 0,0-1 0,2 0 0,21-6 174,8 0-176,-3-12-384,9-3-208,-20 12 433,22-15 1,-35 20 251,1 0 0,-1 0 0,0-1 0,0 0 0,-1 0 0,1 0 0,6-11 0,-6 6-238,0 0 0,0 0-1,-1-1 1,-1 0 0,0 0-1,3-12 1,-3 0 79,-1 1-1,0-27 1,-2-58 594,0 107-538,0 0 0,0-1 0,0 1 0,0 0 0,0 0-1,0 0 1,0 0 0,0 0 0,0 0 0,0-1 0,1 1 0,-1 0 0,0 0 0,-1 0 0,1 0 0,0 0-1,0 0 1,0-1 0,0 1 0,0 0 0,0 0 0,0 0 0,0 0 0,0 0 0,0 0 0,0 0 0,0-1-1,0 1 1,0 0 0,0 0 0,0 0 0,-1 0 0,1 0 0,0 0 0,0 0 0,0 0 0,0 0 0,0 0-1,0 0 1,0 0 0,-1 0 0,1 0 0,0-1 0,0 1 0,0 0 0,0 0 0,0 0 0,0 0 0,-1 0-1,1 0 1,0 0 0,0 0 0,0 1 0,0-1 0,0 0 0,0 0 0,0 0 0,-1 0 0,1 0 0,0 0-1,-10 9 243,-10 24 88,13-15-128,0 0 0,-6 32 0,-1 4 32,2-21-126,7-23-43,1 1 0,1 0 0,0 0 0,-2 12 0,2 0 48,-3 21 547,1 47 0,5-88-534,-1-1-351,1 1 0,0 0 0,0-1 0,0 1 0,0 0 1,1-1-1,-1 1 0,1 0 0,-1-1 0,1 1 0,0-1 0,0 1 0,0-1 0,0 0 0,3 4 0,2-4-3258,14-2 1104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27 177 3904,'-3'4'221,"1"0"1,-1 0 0,0 0-1,1 0 1,0 0-1,0 1 1,0-1-1,1 1 1,-1-1 0,1 1-1,0 0 1,0-1-1,0 9 1,1 1-55,0 0 0,0 0 0,4 21 0,0-12 216,-3-9-197,1-1 0,1 0 0,0 1 0,6 14-1,-7-25-136,-1 0 0,1-1 0,-1 1 0,1-1 0,0 1 0,0-1 0,0 1 0,0-1-1,0 0 1,0 0 0,0 0 0,1-1 0,-1 1 0,1 0 0,0-1 0,5 3 0,0 0 154,-6-3-187,-1 0 0,1 0-1,-1-1 1,1 1 0,-1 0 0,1 0 0,0-1-1,-1 1 1,1-1 0,0 0 0,0 1 0,-1-1 0,1 0-1,0 0 1,0 0 0,-1 0 0,1-1 0,0 1-1,0 0 1,-1-1 0,1 1 0,0-1 0,-1 1-1,1-1 1,0 0 0,-1 0 0,3-1 0,-2 1 3,0-1 1,0 1 0,0 0-1,0-1 1,0 0 0,0 1 0,0-1-1,-1 0 1,1 0 0,-1 0-1,1 0 1,-1 0 0,0 0-1,2-3 1,-1-2 31,0 0 1,0 0-1,2-9 0,-3 9-50,3-11 24,-2 10-20,0 0-1,-1 0 0,0-13 1,-1 17-5,0-5 10,0 1 0,0-1 0,1 0 0,0 0 0,1 1 0,0-1 0,4-13 0,-3 16-21,-1-1 0,0 1 1,0-1-1,-1 1 0,0-1 1,0 1-1,0-8 0,-1 9-2,0 1 1,1-1-1,0 1 0,0-1 0,0 0 0,1 1 0,0 0 0,2-5 1,6-19-59,-9 23 37,0 0-1,0 0 1,0 1 0,1-1 0,0 0 0,0 0 0,0 1 0,1 0-1,-1-1 1,1 1 0,0 0 0,1 0 0,-1 0 0,7-6 0,-1 5-58,-4 2 170,0 0-1,-1 0 1,8-7-1,-11 9-48,1 0 0,-1-1 1,0 1-1,1 0 0,0 0 0,-1 1 0,1-1 0,-1 0 0,1 0 0,0 1 0,0-1 0,-1 1 0,3-1 0,6-1 87,-8 1-115,-1 0-1,1 1 1,0-1-1,0 1 1,-1-1 0,1 1-1,0 0 1,-1 0 0,1 0-1,0 0 1,0 0-1,-1 0 1,1 0 0,0 0-1,0 1 1,-1-1-1,1 1 1,2 0 0,-2 0-8,-2-1 6,1 0 0,0 0 0,0 0 0,-1 1 0,1-1 0,0 0 0,-1 0 0,1 1 0,0-1-1,-1 0 1,1 1 0,0-1 0,-1 1 0,1-1 0,-1 1 0,1-1 0,-1 1 0,1 0 0,5 6 117,10 7 12,-14-11-115,-1 0 0,1 0 0,-1 1 0,0-1 0,0 0 0,0 0 0,0 1 0,-1-1 0,1 1 0,-1-1 0,0 0 0,0 1 0,0-1 0,0 1 0,-1-1 0,1 1 0,-3 4 0,-1 6 5,-1-1 0,-13 27 0,14-34 36,0 0-1,0 0 0,0 0 1,-1 0-1,-5 5 1,4-5 16,0 0 1,1 1-1,-6 8 1,-25 44 20,32-55-100,1 1 0,0 1 0,0-1 1,0 0-1,1 1 0,0-1 0,0 1 1,0 0-1,1-1 0,0 1 1,-1 9-1,2-11 75,0 0 0,0 0 0,0 0 0,1 0 0,0 0 0,0 0 0,0 1 0,0-2 0,0 1-1,1 0 1,0 0 0,-1 0 0,2-1 0,-1 1 0,0-1 0,1 1 0,4 3 0,-3-2-23,1 0 1,0-1-1,0 1 0,1-1 0,-1-1 0,1 1 0,0-1 0,0 0 1,0 0-1,13 3 0,-6-4 140,1-2 1,20 0-1,-12 0-8,-17 0-408,0-1-1,0 1 1,0-1 0,0 0-1,0 0 1,0-1-1,0 1 1,-1-1 0,6-3-1,-5 3-766,0-1 1,-1-1-1,1 1 0,7-7 0,0-3-1149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74 3648,'3'-2'210,"20"-11"1097,-22 12-1236,0 0-1,0 1 0,0-1 0,-1 0 1,1 0-1,0 1 0,-1-1 0,1 0 1,0 0-1,-1 0 0,0 0 0,1 0 1,-1 0-1,1 0 0,-1 0 0,0 0 1,0 0-1,1 0 0,-1-2 0,0 1 597,2 2 74,3-1-386,-5-1-60,-12-5 129,-20-5-116,-1 6-288,0 1 0,0 2 0,-66 2 0,52 2-223,44-1 177,0 0-1,0-1 0,-1 1 1,1 0-1,0 1 0,0-1 0,0 0 1,0 1-1,-1 0 0,1 0 1,0 0-1,0 0 0,0 0 1,1 1-1,-1-1 0,-5 4 1,-20 31-221,20-25 222,4-6 38,1 0 0,0 1 0,0-1 0,1 1 0,-3 8 0,-3 7 42,-2 1-13,2-5 7,1 0 1,0 0 0,-6 30-1,1 14 138,11-56-141,0 1 1,1-1 0,0 1-1,0 8 1,1-10 7,-1 0-1,0 1 1,-1-1-1,1 1 1,-2 8-1,-3 0 136,4-10-144,0 1 1,0-1 0,0 1-1,0-1 1,1 1 0,-1-1 0,1 1-1,0-1 1,1 5 0,-2-3-65,1-2-2,0-1 0,0 1 0,0-1 0,0 0 0,0 1 0,0-1 0,1 1-1,-1-1 1,2 4 0,1-4 50,-1 0-1,1-1 1,0 1-1,0 0 1,1-1-1,-1 0 0,6 2 1,-3-1 47,-3-1-56,1 0 0,-1-1-1,0 1 1,0-1 0,1 1-1,-1-1 1,0 0 0,1 0 0,-1-1-1,0 1 1,1-1 0,5-1-1,1 1-41,1 0 0,20 1 0,-20 0-313,0 0 0,20-2-1,-5-6-2432,-1 6 742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5568,'-24'-13'2528,"36"13"-2208,0 0 672,12 0-608,1-12 256,11 12-352,25 0 32,-13 0-192,13 12-832,-12-12 352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2976,'0'0'3392,"-2"0"-2256,-1 0-890,-1 1 0,1-1 0,-1 1 0,1 0 1,-1 0-1,1 0 0,-1 1 0,1-1 0,0 1 0,-5 3 0,-8 4 113,9-5-303,0 0 0,0 1 0,1 0 0,0 0 0,0 0 0,0 1-1,0 0 1,1 0 0,0 1 0,1-1 0,-1 1 0,1 0 0,1 0-1,-5 9 1,6-10-39,0 0-1,-1 1 1,2-1 0,-1 1-1,1-1 1,0 1-1,0-1 1,1 1-1,0-1 1,0 1-1,1-1 1,0 1 0,0 0-1,0-1 1,1 0-1,0 1 1,3 6-1,-4-11 20,0 0-1,0 1 1,0-1-1,1 0 1,-1 0-1,1 0 1,0 0-1,-1 0 1,1 0-1,0-1 1,3 3-1,-1-2 52,1 0 0,-1 0 0,0-1 0,10 2 0,-6-1 39,-4-1-97,-1 0 0,1 0 0,0 0 0,-1-1 0,1 0 0,0 1 0,-1-1 0,1-1 0,0 1 0,-1 0 0,1-1 0,-1 0 0,1 0 0,-1 0 0,6-3 0,-5 3-22,0 0 26,0-1 0,0 1 0,1-1 0,-2 0 0,8-4 0,-10 5-20,0 0-1,0 0 0,0 1 1,0-1-1,-1 0 0,1 0 1,0 0-1,-1 0 0,1 0 1,0 0-1,-1 0 1,1 0-1,-1 0 0,1 0 1,-1-1-1,0 1 0,0 0 1,1 0-1,-1 0 0,0-1 1,0 1-1,0 0 0,0 0 1,0 0-1,-1-1 1,1 1-1,0 0 0,0 0 1,-1-1-1,-3-10-146,3 7 82,0 1 0,0 0 1,0 0-1,-1 0 0,0 0 0,1 0 1,-1 0-1,-1 0 0,1 0 0,-1 1 1,1-1-1,-1 1 0,-6-5 0,3 4-99,0 0 1,-1 1-1,1 0 0,-1 0 0,-11-2 0,14 4 89,-1 0 0,1 0 0,0 0-1,-1 1 1,1 0 0,-1 0 0,1 0 0,0 0-1,-1 1 1,-6 1 0,9 0 29,0-1 0,1 1 0,-1-1 0,0 1 0,1 0 0,-1-1 0,1 1 0,0 0 1,-1 0-1,1 0 0,0 0 0,0 0 0,0 0 0,1 0 0,-1 0 0,0 4 0,1-4 27,1 0 0,0 0 0,-1 0 1,1 0-1,0 0 0,0 0 0,1 0 0,-1-1 0,3 4 0,28 7 364,-30-11-335,0-1 0,1 1 1,-1-1-1,0 0 0,0 0 1,0 0-1,0 0 1,1 0-1,-1 0 0,0-1 1,0 1-1,0-1 0,0 1 1,0-1-1,0 0 0,0 0 1,2-1-1,3-1 31,19-9-1158,-14 10 406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4480,'0'0'2005,"-3"3"-1605,0 1-183,0 1-1,0 0 0,0 0 1,1 0-1,-4 10 0,-4 8 65,7-16-208,0 1 0,1-1 0,-1 1 0,2-1 0,-3 15 0,1-1 70,-3 3-13,4-18-81,0 1 0,1-1-1,0 1 1,-1 11-1,2 47 438,0-64-479,0 0 0,0-1 1,0 1-1,0-1 0,0 1 0,0 0 1,0-1-1,0 1 0,0-1 1,0 1-1,1 0 0,-1-1 0,0 1 1,0-1-1,1 1 0,-1-1 1,0 1-1,0-1 0,1 1 0,-1-1 1,1 1-1,-1-1 0,0 1 1,1-1-1,0 1 0,0-1-2,0 0-1,-1 0 1,1 0-1,0 0 1,0 0-1,-1 0 1,1 0-1,0 0 1,-1 0-1,1 0 1,0-1-1,-1 1 1,1 0-1,0 0 0,-1-1 1,1 1-1,0-1 1,0 0-1,3-2 7,0 0 0,0 0 1,0-1-1,-1 0 0,1 0 0,2-5 0,11-15 90,-1 13-32,-12 7-61,-1-1-1,0 1 0,0-1 0,0 1 0,2-7 0,-2 5 8,0 0-1,0 0 0,1 0 0,0 0 0,7-8 0,-8 11-24,0 0-1,-1 0 1,0 0 0,0-1-1,3-4 1,-4 4-24,1 1 0,0-1 0,1 1 0,-1-1 0,4-3 0,8-7-126,-14 14 150,1 0 1,-1-1 0,1 1-1,-1-1 1,1 1 0,-1 0-1,1 0 1,0-1 0,-1 1-1,1 0 1,-1 0 0,1 0-1,0 0 1,-1-1 0,1 1-1,0 0 1,-1 0 0,1 0-1,-1 0 1,1 0 0,0 1-1,-1-1 1,1 0 0,0 0-1,0 1 1,-1-1-10,6 2 19,-6-1 15,2 0 18,-1 0 0,0 1 0,0-1 0,0 0 0,0 1 0,0-1-1,0 0 1,-1 1 0,1-1 0,0 1 0,-1-1 0,1 1-1,-1 0 1,1-1 0,-1 1 0,0 0 0,0-1 0,0 1-1,0 2 1,1 2 32,-1-1 1,1 0-1,0 1 0,4 9 0,-3-9-23,0-1-1,-1 1 1,1 0 0,-1 1 0,0 5-1,-1 70 429,0-80-451,0 0 1,0 0 0,0-1-1,1 1 1,-1 0 0,1-1-1,-1 1 1,1 0 0,0-1-1,-1 1 1,1-1 0,0 1 0,1 1-1,3 5-145,1 6-695,-5-14 775,-1 1 0,1-1 1,0 0-1,0 1 0,0-1 0,0 0 1,-1 0-1,1 1 0,0-1 1,0 0-1,0 0 0,0 0 0,1 0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2816,'0'-8'628,"0"10"278,0 20 722,0 7-401,2 76 522,8 148-597,-20 11-229,8-121-200,2-90-950,0-50 0,0 0 0,0-1 0,0 1-1,0 0 1,1-1 0,-1 1 0,1 0 0,0-1 0,-1 1 0,1-1 0,0 1-1,0-1 1,1 1 0,-1-1 0,1 1 0,2 2 0,-2-3-133,1 0 0,0 0 0,0 0 0,0 0 0,5 2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4480,'-3'3'215,"1"0"0,0 0 0,0 0 0,-1 1 0,2-1 0,-1 0 0,0 1 1,1-1-1,-1 1 0,1 0 0,0-1 0,0 8 0,-1 3-4,2 0 1,0 17-1,1-7 252,-7 62 319,0-2-337,4-49-283,-9 64 1,-17 32 149,20-94-64,6-28-204,-1 8 68,-1 0-1,-1-1 1,0 0 0,-15 31 0,2-21 42,4 10 220,12-26-201,2-6-42,0 7-51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6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3808,'20'-20'1227,"-20"19"-1195,1 1 0,-1-1 1,1 1-1,0-1 0,-1 1 1,1-1-1,-1 1 0,1-1 1,0 1-1,-1 0 0,1 0 1,0-1-1,0 1 0,0 0 1,12-6 106,-8 3 123,1 1 0,-1-1 0,1 1 0,0 1 0,0-1-1,0 1 1,10-2 0,53 3 2160,-68 0-2404,0 0 0,0 0 0,0 0 0,0 0 0,0 0 0,0 0 0,0 1 0,0-1 0,0 0 0,0 0 0,0 1 0,0-1 0,0 0 0,0 1 0,0-1 0,0 1 0,0 0 0,-1-1 0,1 1 0,0 0 0,1 0 0,-2 0-4,1 0 0,-1 0 1,0 0-1,0 0 1,0 0-1,1 0 0,-1 0 1,0 0-1,0 0 1,0 0-1,0 0 1,0 0-1,-1 0 0,1 0 1,0 0-1,0 0 1,-1 0-1,0 1 1,-2 5 50,-1-1 0,0 1 0,0 0 0,-7 7 0,8-10-20,-7 9 19,-19 23 245,28-35-299,1 0 0,-1-1 0,0 1 0,0 0 0,1 0 0,-1 0 0,0 0-1,1 0 1,-1 0 0,1 0 0,0 1 0,-1-1 0,1 0 0,0 0 0,0 0 0,-1 0 0,1 0 0,0 1 0,0-1 0,0 0 0,0 0 0,1 0-1,-1 0 1,0 1 0,0-1 0,1 0 0,-1 0 0,1 0 0,-1 0 0,1 0 0,-1 0 0,1 0 0,0 0 0,-1 0 0,1 0 0,0 0 0,0 0-1,0-1 1,-1 1 0,1 0 0,0-1 0,0 1 0,0 0 0,0-1 0,1 1 0,-1-1 0,0 0 0,0 1 0,0-1 0,1 1 0,7 0 57,0 0 0,-1 0 1,1-1-1,0 0 0,9-1 0,1 1-1,8 0 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114 588 992,'0'-12'309,"0"10"219,2-1-416,-1 2-96,0 0-1,0 0 0,0 0 1,0 0-1,0 0 1,0-1-1,0 1 1,-1 0-1,1-1 0,-1 1 1,1 0-1,-1-1 1,1 1-1,-1-1 0,0 1 1,1-1-1,-1-2 1,0 2 13,0 0-1,0 0 1,1 0 0,-1 0 0,1 0 0,-1 0 0,1 0 0,0 0 0,0 0 0,1-3 0,7-14 170,15-49 361,-20 50-442,0 7 8,-2 0-1,0 0 1,0 0 0,0-12 0,-2 16-147,-1 0 0,0 0 1,0 0-1,-3-7 0,2 7-9,1 0-1,-1 0 1,1 0-1,0-8 1,1-208 200,-2 218-271,-22-18 256,22 20-49,2 1-111,0 2-2,0 0 0,0-1 0,0 1 0,0 0 0,0 0 1,0 0-1,0 0 0,0-1 0,0 1 0,1 0 0,-1 0 0,0 0 0,0-1 1,0 1-1,-1 0 0,1 0 0,0 0 0,0 0 0,0-1 0,0 1 0,0 0 1,0 0-1,0 0 0,0 0 0,0-1 0,0 1 0,0 0 0,0 0 0,-1 0 1,1 0-1,0 0 0,0-1 0,0 1 0,0 0 0,0 0 0,-1 0 0,1 0 1,0 0-1,0 0 0,0 0 0,0 0 0,-1 0 0,1 0 0,0 0 0,0 0 0,0 0 1,-1 0-1,-7 6-154,8-6 162,0 1-1,-1-1 1,1 0-1,0 0 1,0 1-1,-1-1 1,1 0-1,0 0 1,-1 1-1,1-1 1,0 0-1,-1 0 1,1 0-1,0 0 1,-1 1-1,1-1 1,-1 0-1,1 0 1,0 0-1,-1 0 1,1 0-1,0 0 1,-1 0-1,1 0 1,-1 0-1,0 0 1,-3 1 12,-12 24 56,6-14-27,1 0 0,1 0 0,-8 13 0,9-12-4,-1-1 0,0 0 0,-11 11 0,17-20-46,1-1-1,0 0 1,0 0 0,0 0-1,0 0 1,0 0 0,0 0-1,1 0 1,-1 1 0,0-1-1,1 0 1,-1 0 0,1 1-1,-1-1 1,1 0 0,-1 1-1,1-1 1,0 0 0,0 1-1,0-1 1,0 1 0,0 1-1,2 6 4,0-8 5,0 0 0,1-1 0,-1 1 0,0-1 0,0 1 0,0-1 0,1 0 0,-1 0 0,0 0 0,0 0 0,4-1 0,6 1 11,-1 0 8,-4 0-6,1 0-1,-1 0 0,15-3 1,-8-1-30,-8 2 11,0 1 0,-1-1 0,1 1 0,0 0 0,9 1 0,79 0 139,-92 0-127,0-1 1,0 1-1,0 0 0,0 0 1,0-1-1,-1 1 0,1-1 1,0 0-1,0 1 1,-1-1-1,1 0 0,2-2 1,-3 3 8,0-1-1,0 0 1,0 1 0,1-1 0,-1 1 0,0-1 0,0 1 0,0-1 0,1 1-1,-1 0 1,3-1 0,-4 1-10,0 0-1,0 0 1,0 0-1,1 0 1,-1 0-1,0 0 1,0 0-1,0-1 1,0 1-1,1 0 1,-1 0-1,0 0 1,0 0-1,0-1 1,0 1-1,0 0 1,0 0-1,0 0 1,0 0-1,1-1 1,-1 1-1,0 0 1,0 0-1,0 0 0,0-1 1,0 1-1,0 0 1,0 0-1,0 0 1,0-1-1,0 1 1,0 0-1,-1 0 1,1 0-1,0-1 1,0 1-1,0 0 1,0 0-1,-2-8 104,1 7-75,0 0-1,0 0 1,0 0 0,0 0 0,0 0-1,0 0 1,0 0 0,0 1 0,0-1-1,0 0 1,-1 1 0,1-1 0,0 0 0,0 1-1,-1 0 1,1-1 0,0 1 0,-1 0-1,1-1 1,-3 1 0,-7-2 47,7 0-90,-1 0 1,1 0-1,-1-1 1,-5-4-1,-7-3 63,1 0 188,12 7-147,0 0-1,-1 0 1,1 1 0,-7-3-1,-1 2 56,10 3-126,-1-1 0,1 1 0,0-1 0,0 0 0,0 1-1,0-1 1,0 0 0,0 0 0,0 0 0,-3-3-1,3 2-75,4 4-438,24 24-1247,-12-12-422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523 170 3136,'2'-2'102,"-1"0"0,1 0-1,-1 0 1,0 0 0,1 0 0,-1 0 0,0-1-1,0 1 1,-1-1 0,1 1 0,0 0 0,-1-1 0,0 1-1,1-1 1,-1 0 0,0 1 0,0-1 0,-1-3-1,1-2 173,0 7-243,0 1 0,0-1 1,0 0-1,0 0 0,0 1 1,0-1-1,0 0 0,0 1 0,-1-1 1,1 0-1,0 1 0,0-1 0,-1 0 1,1 1-1,0-1 0,-1 1 1,1-1-1,-1 1 0,1-1 0,-1 1 1,0-2-1,0 1 13,0 0-1,0 0 1,0 0-1,0 0 1,0 0-1,0 0 1,1 0-1,-1-1 1,0 1-1,1 0 1,-1-3-1,0 2-37,0-1 0,0 1-1,0 0 1,0-1 0,0 1-1,0 0 1,0 0 0,-1 0-1,1 0 1,-1 0-1,1 0 1,-1 0 0,0 0-1,0 1 1,0-1 0,0 1-1,-3-2 1,-3 1-6,-7-3 0,-4-14 21,2 14 43,8 3-32,-4-2-2,7 2-18,1 1 1,-1-1-1,0 1 0,0 0 1,1 1-1,-1-1 0,0 1 0,0 0 1,0 0-1,-8 2 0,9 0-53,0 0-1,0 0 0,0 1 0,0-1 0,0 1 0,0 0 0,1 1 1,-1-1-1,1 1 0,0-1 0,0 1 0,0 1 0,1-1 0,-1 0 0,1 1 1,0 0-1,0 0 0,1 0 0,-4 10 0,0 2 68,0 0 0,1 1-1,1 0 1,1 0 0,-1 37 0,-6 86 342,12-117-255,7 44 1,-4-42 2,3 51-1,-7-55-120,0-1 0,8 33-1,-8-51 18,-1 0-1,1 1 0,-1-1 0,0 0 0,0 1 0,-1-1 0,1 0 0,-1 1 0,0-1 0,1 0 0,-4 5 1,0 7 14,2-3-3,2-11-15,0 1 0,0-1 0,-1 1-1,1-1 1,0 1 0,-1-1-1,1 1 1,-1-1 0,1 1-1,-1-1 1,0 1 0,0-1-1,0 0 1,0 1 0,0-1-1,0 0 1,0 0 0,0 0-1,0 0 1,0 0 0,-2 1-1,-7 5 142,-1-1-1,0-1 1,0 1 0,-19 4-1,24-8-94,0 0 1,0 0-1,-1-1 0,1 0 0,0-1 1,-1 0-1,1 1 0,0-2 0,-13-1 1,-2-7-45,10 5 9,9 4-24,0 0-1,-1-1 0,1 0 0,0 1 1,-1-1-1,1 0 0,0 0 0,0-1 0,0 1 1,-1 0-1,2-1 0,-1 1 0,0-1 1,0 0-1,0 1 0,1-1 0,-1 0 1,-2-4-1,2-8-106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2304,'-5'17'235,"2"0"0,0 0 1,1 0-1,0 1 0,2 25 0,0-34-142,0 95 3011,0-121-2626,0 8-492,0 1 0,0 0-1,3-11 1,-1 6 11,2-8-50,0 1 1,2 0-1,0 0 0,12-25 0,-15 38 36,-2 4 8,1 0 0,-1 0 0,1 0 1,0 0-1,-1 0 0,1 1 0,1-1 1,-1 1-1,0-1 0,1 1 1,3-3-1,5-2 41,-6 4 23,0-1-1,1 1 1,7-9-1,-11 11-23,-1 0 0,0 0 0,1 0-1,-1 0 1,1 0 0,-1 0-1,1 0 1,0 0 0,-1 1-1,1-1 1,0 1 0,-1-1 0,1 1-1,0-1 1,0 1 0,-1 0-1,1 0 1,0 0 0,0 0-1,0 0 1,-1 1 0,4 0 0,2 1-8,1 1 1,-1-1-1,-1 2 1,9 4-1,0 0 231,11 6 572,-22-8-428,-4-6-402,1 1 1,-1-1-1,0 0 1,0 1-1,0-1 1,1 0-1,-1 1 1,0-1-1,0 0 1,1 0-1,-1 1 1,0-1-1,0 0 0,1 0 1,-1 1-1,0-1 1,1 0-1,-1 0 1,0 0-1,1 0 1,-1 1-1,0-1 1,1 0-1,-1 0 1,1 0-1,-1 0 1,0 0-1,1 0 0,-1 0 1,1 0-1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2656,'2'0'77,"1"-1"1,-1 1-1,0 0 0,0 1 1,0-1-1,1 0 0,-1 1 1,0-1-1,0 1 0,0-1 1,0 1-1,0 0 0,0 0 1,0 0-1,0 0 0,0 0 1,2 3-1,-1-2 563,-1 0-139,-1 0-455,1 0 0,-1 0-1,0-1 1,0 1 0,0 0 0,0 0-1,0 0 1,0 0 0,-1 0 0,1 1-1,-1-1 1,1 0 0,-1 0 0,0 0-1,0 1 1,0-1 0,0 0 0,0 4-1,0-6-33,0 1 0,0-1 0,0 0 0,0 1 0,0-1-1,0 1 1,0-1 0,0 1 0,-1-1 0,1 1-1,0-1 1,0 0 0,0 1 0,0-1 0,-1 1-1,1-1 1,0 0 0,0 1 0,-1-1 0,1 0-1,0 1 1,-1-1 0,1 0 0,0 1 0,-1-1 0,1 0-1,0 0 1,-1 0 0,1 1 0,-1-1 0,1 0-1,0 0 1,-1 0 0,1 0 0,-1 0 0,1 1-1,-1-1 1,1 0 0,0 0 0,-1 0 0,0-1-1,-4 4 261,3-2-229,0 1 0,0-1-1,0 0 1,0 0 0,-1 0-1,1 0 1,0 0 0,-1 0-1,1-1 1,0 1 0,-1-1-1,1 0 1,-1 1 0,-2-1-1,12-1-50,-3 1 76,0 0 0,0 0 1,0 0-1,0 0 1,-1 0-1,1 1 1,4 1-1,18 7 385,2-6-143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 1728,'-15'-1'594,"10"1"-535,0 0 0,0 0 0,1 0 0,-1 0 0,0 0 0,1 1 0,-7 2 1,-12 6 57,21-9-100,0 1 1,1 0 0,-1-1-1,1 1 1,-1 0-1,1 0 1,-1-1-1,1 1 1,-1 0-1,1 1 1,0-1 0,0 0-1,-1 0 1,0 3-1,-8 6 24,-3-5-27,12-5-15,1 0 0,-1 0 0,0 0 0,0 0 1,1 1-1,-1-1 0,0 0 0,1 1 0,-1-1 0,0 0 1,1 1-1,-1-1 0,0 1 0,1-1 0,-1 1 1,1 0-1,-1-1 0,1 1 0,-1-1 0,1 1 1,0 0-1,-1-1 0,1 1 0,0 0 0,-1 0 0,1-1 1,0 1-1,0 0 0,-1 1 0,-2 6 12,2-5 14,-1-1 0,1 1 0,0-1-1,1 1 1,-1 0 0,0-1 0,1 1-1,-1 0 1,1-1 0,0 1 0,0 0-1,0 0 1,0-1 0,0 1 0,1 0-1,0 2 1,2 3-21,0-1-1,0 1 0,1-1 1,0 0-1,0-1 1,1 1-1,0-1 0,0 0 1,0 0-1,8 6 1,13 7-79,-14-6 64,-9-9 27,0-1 0,1 1 0,-1-1 0,1 0 0,-1 0 0,5 2 0,-8-5-9,0 0 1,1 0-1,-1 0 0,0 0 0,0 0 0,1 0 0,-1 0 0,0 1 1,0-1-1,0 0 0,1 0 0,-1 0 0,0 0 0,0 0 1,0 1-1,1-1 0,-1 0 0,0 0 0,0 0 0,0 1 1,0-1-1,0 0 0,0 0 0,1 0 0,-1 1 0,0-1 0,0 0 1,0 0-1,0 1 0,0-1 0,0 0 0,0 0 0,0 1 1,0-1-1,0 0 0,0 0 0,0 1 0,0 3 153,0-3-122,0 0 0,0-1 0,0 1 0,0 0 0,0 0 0,0 0 0,0-1 0,0 1 0,0 0 0,-1 0 0,1-1 0,0 1 0,0 0 0,-1 0 0,1-1 0,0 1 1,-1 0-1,1-1 0,-1 1 0,1 0 0,-1-1 0,1 1 0,-1-1 0,0 1 0,1-1 0,-1 1 0,1-1 0,-1 1 0,0-1 0,0 0 0,1 1 0,-1-1 0,0 0 0,0 0 0,1 0 0,-1 1 0,-1-1 0,-13 8 333,12-5-303,0-1 0,0 0 1,0 0-1,-1-1 0,1 1 0,-7 1 0,-7-1 166,0 0 0,-31-3 0,24 1-104,22 0-103,0 0-1,0 0 0,1-1 0,-1 1 0,0 0 0,0-1 0,0 1 0,-2-2 1,4 2-52,-1 0 1,1-1 0,-1 1-1,1 0 1,-1 0 0,1-1-1,0 1 1,-1-1-1,1 1 1,0 0 0,-1-1-1,1 1 1,0-1 0,-1 1-1,1 0 1,0-1 0,0 1-1,0-1 1,-1 1 0,1-1-1,0 1 1,0-1 0,0 1-1,0-1 1,0 0-218,0-1-1,1 1 0,-1 0 1,1 0-1,-1 0 1,1 1-1,-1-1 0,1 0 1,0 0-1,-1 0 1,1 0-1,0 0 0,1-1 1,-2 2 241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28 3968,'-43'-28'1472,"29"28"-1120,0 0 416,0 0-576,0 0-224,0 14 0,14 0 224,-14 0-128,14 1 64,0 13-64,14 0-3936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2080,'12'11'667,"-12"-10"-650,1-1 0,-1 1 0,0-1 0,1 0 0,-1 1 0,0-1 0,0 1 0,1-1 0,-1 1 0,0-1 0,0 1 0,0-1 0,1 1 0,-1-1 0,0 1 0,0 0 0,0-1 0,0 1 0,0-1 1,0 2-1,0 3 62,10 7 246,-8-10 198,-2 0-331,0-1-189,0-1 1,1 0-1,-1 1 0,0-1 1,0 1-1,0-1 0,0 0 1,0 1-1,0-1 1,0 1-1,-1-1 0,1 0 1,0 1-1,0-1 0,0 1 1,0-1-1,0 0 1,-1 1-1,1-1 0,0 0 1,0 1-1,0-1 0,-1 0 1,1 1-1,0-1 1,-1 0-1,1 0 0,0 1 1,-1-1-1,1 0 0,0 0 1,-1 1-1,1-1 1,0 0-1,-1 0 0,1 0 1,-1 0-1,1 0 0,0 0 1,-1 0-1,1 0 1,-1 0-1,1 0 0,0 0 1,-1 0-1,1 0 0,-1 0 1,0 0-1,-1 0 520,2-4-546,0 2-36,0 1 0,-1-1 0,1 1 0,0-1 0,0 0 0,1 1 0,-1-1 0,0 1 0,0-1 0,1 1 0,-1-1 0,1 1 0,-1-1 0,1 1 0,0-1 0,0 1 0,-1 0 0,1-1 0,0 1 0,0 0 0,0 0 0,0-1 0,1 1 0,-1 0 0,3-1 0,2-3-128,56-33-698,-39 24 783,-13 2 33,11 8 122,-9-2 202,-11 5-119,0 0 1,0 1-1,1-1 0,-1 1 0,0-1 1,0 1-1,1-1 0,-1 1 1,0 0-1,1-1 0,-1 1 1,2 0-1,-3 12 1048,0 44-587,3-51-448,6 4 17,-6-6 244,-1-3-159,-1-1-243,1 1 0,-1 0-1,1 0 1,-1-1 0,1 1-1,-1-1 1,1 0 0,-1 1-1,0-1 1,3-2 0,4-1-40,4-1-133,-8-4 149,6 4 379,-6-4-81,2 4-101,-5 5-174,-1 0 0,1 0-1,-1 0 1,0 0 0,0-1 0,1 1-1,-1 0 1,0 0 0,1-1 0,-1 1-1,0 0 1,0 0 0,1-1-1,-1 1 1,0 0 0,0-1 0,0 1-1,1 0 1,-1-1 0,0 1 0,0 0-1,0-1 1,0 1 0,0-1-1,0 1 1,0 0 0,0-1 0,0 1-1,0 0 1,0-1 0,2-4 41,8-5-918,-20 22 412,9-8 518,0 1 1,1-1-1,-1 0 0,0 0 1,1 1-1,0-1 0,0 0 1,2 7-1,-2-2-17,0-7-27,0 0 0,0 0 1,1-1-1,-1 1 0,0 0 0,1-1 0,-1 1 0,1 0 0,-1-1 0,1 1 0,0-1 0,2 4 0,-3-4 10,1 0 1,0 0 0,0 1-1,-1-1 1,1 0 0,-1 1-1,1-1 1,-1 1 0,1-1-1,-1 1 1,0-1-1,0 3 1,0-3 16,0 0-1,1 0 1,-1 0-1,0 0 1,0 0 0,1-1-1,-1 1 1,1 0-1,-1 0 1,1 0-1,-1 0 1,1-1-1,-1 1 1,1 0 0,0 0-1,-1-1 1,1 1-1,0-1 1,-1 1-1,1 0 1,0-1 0,0 1-1,0-1 1,0 0-1,1 1 1,8 6 215,-9-7-402,1 1-1,-1-1 0,0 1 0,0-1 0,1 1 1,-1-1-1,0 0 0,1 0 0,-1 0 0,1 0 1,-1 0-1,0 0 0,1 0 0,-1 0 0,0-1 1,1 1-1,-1 0 0,0-1 0,2 0 0,2-9-1662,-4 10 1631,-1 0 0,1-1 1,0 1-1,-1 0 0,1 0 1,0-1-1,0 1 1,-1 0-1,1 0 0,0 0 1,0 0-1,0 0 1,1 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3392,'13'0'1088,"-13"0"-1080,0-1-1,0 1 1,0 0 0,1 0-1,-1 0 1,0 0 0,0 0-1,0 0 1,0 0 0,0 0-1,0 0 1,0 0 0,0 0-1,0 0 1,1 0 0,-1 0-1,0 0 1,0 0 0,0 0-1,0 0 1,0 1 0,0-1-1,0 0 1,0 0 0,0 0-1,0 0 1,0 0 0,1 0-1,-1 0 1,0 0 0,0 0-1,0 0 1,0 0 0,0 0-1,0 0 1,0 0 0,0 1-1,0-1 1,0 0 0,0 0-1,0 0 1,0 0 0,0 0-1,0 0 1,0 0 0,0 0-1,0 0 1,0 0 0,0 1-1,0-1 1,0 0 0,0 0-1,0 0 1,0 0 0,0 0 0,0 0-1,-1 5 159,1-3-15,-1 0 0,1 0 0,0 0-1,0 0 1,0 0 0,0 0-1,0 0 1,0 0 0,1 0-1,-1-1 1,1 1 0,-1 0-1,1 0 1,1 2 0,1 5 49,0 1 1,-1-1 0,0 1-1,0 0 1,-1-1 0,-1 1-1,0 16 1,1-18-148,0 0-1,1 0 0,-1 0 1,2 0-1,-1 0 1,1 0-1,0 0 1,1-1-1,4 8 1,11 27 153,-19-41-196,0 0 0,0 0 0,0 0 0,0-1 0,1 1 0,-1 0 0,0 0 0,1 0 0,-1 0 0,1-1 0,-1 1 0,1 0 0,-1 0 0,1-1 0,-1 1 0,1 0 0,0-1 0,-1 1 0,1-1 0,0 1 1,0-1-1,-1 1 0,1-1 0,0 0 0,0 1 0,0-1 0,-1 0 0,1 1 0,0-1 0,0 0 0,1 0 0,9 3 133,-4 2-13,-6-5-128,-1 0 0,0 0 0,0 1 0,0-1 0,1 0 0,-1 0 0,0 0 0,0 0 0,0 0 0,1 0 0,-1 0 0,0 0 0,0 0 0,1 0 0,-1 0 1,0 0-1,0 0 0,1 0 0,-1 0 0,0 0 0,0 0 0,0 0 0,1 0 0,-1 0 0,0 0 0,0 0 0,0 0 0,1 0 0,-1 0 0,0-1 0,0 1 0,0 0 0,1 0 0,-1 0 1,0 0-1,0-1 0,0 1 0,0 0 0,1 0 0,-1 0 0,0 0 0,0-1 0,0 1 0,8-6 2,15-4 15,1 1 20,-23 8-33,0 0 0,1 0 0,-1 0 0,0 0-1,0 0 1,0-1 0,0 1 0,0 0-1,0 0 1,0-1 0,-1 1 0,1-1 0,0 1-1,-1-1 1,1 1 0,-1-1 0,0 1 0,1-1-1,-1 0 1,0-2 0,3-9 54,3-3-10,-5 13-58,1-1 1,-1 1-1,0 0 1,0-1-1,-1 0 0,1 1 1,0-6-1,-2 4-17,1 1 0,0-1 0,0 0 0,0 0 0,1 1 0,-1-1 0,1 0 0,1 1 0,-1-1 0,0 0 0,1 1 0,4-8 0,-5 10 15,0 1 0,-1-1 0,1 0 0,-1 1 0,0-1 0,1 0 0,-1 1 0,0-1 0,0-2 0,0 4 4,0-1 1,0 1-1,-1-1 1,1 1 0,0-1-1,0 1 1,0-1 0,1 1-1,-1-1 1,0 1 0,0-1-1,0 1 1,0-1 0,0 1-1,1-1 1,-1 1-1,0-1 1,0 1 0,1-1-1,-1 1 1,0 0 0,0-1-1,1 1 1,-1-1 0,1 1-1,-1 0 1,0 0 0,1-1-1,-1 1 1,1 0-1,-1-1 1,1 1 0,-1 0-1,1 0 1,-1 0 0,1 0-1,-1 0 1,1-1 0,-1 1-1,1 0 1,-1 0 0,1 0-1,-1 0 1,1 0-1,-1 1 1,1-1 0,-1 0-1,1 0 1,7 0-56,-6 0 64,0-1 0,0 1 0,1 0 0,-1 1 0,0-1-1,0 0 1,1 1 0,-1-1 0,3 2 0,14 8 62,-9-4 49,1-1-1,17 7 0,-17-8-54,-8-2-27,0-1-1,1 0 0,-1 1 1,0-2-1,0 1 1,1 0-1,-1 0 1,0-1-1,7 0 1,36 0 154,-44 0-178,-1 0-1,1 0 0,0 0 1,0-1-1,-1 1 1,1-1-1,0 1 0,-1-1 1,1 0-1,-1 1 0,1-1 1,-1 0-1,2-1 1,6-3 43,-2 1-16,-7 4-33,1 0 0,-1 0 0,1 0 0,-1 0 0,0 0 0,1-1 0,-1 1 0,1 0 0,-1 0 0,1-1 0,-1 1 0,0 0 0,1 0 0,-1-1 0,0 1 0,1-1 0,-1 1 0,0 0 0,1-1 0,-1 1 0,0-1 0,0 1 0,0 0 0,1-1 0,-1 1 0,0-1 0,0 1 0,0-1 0,0 1 0,0-1 0,0 1 0,0-1 0,0 1 0,0-1 0,0 0 0,-3-4 24,-10-6-20,-20-6-44,19 12-127,10-2 81,4 7 79,-1-1 0,1 1 0,0-1 1,-1 1-1,1-1 0,0 1 1,-1 0-1,1-1 0,0 1 1,-1 0-1,1-1 0,0 1 1,-1 0-1,1-1 0,-1 1 0,1 0 1,-1 0-1,1 0 0,-1-1 1,1 1-1,-1 0 0,1 0 1,-1 0-1,1 0 0,-1 0 1,1 0-1,-1 0 0,1 0 0,-1 0 1,1 0-1,-2 0 0,1 0 11,0 0 0,-1 0 0,1 0 0,0 1-1,0-1 1,-1 0 0,1 0 0,0 1 0,0-1 0,-1 1-1,1-1 1,0 1 0,0-1 0,0 1 0,0 0-1,0-1 1,0 1 0,0 0 0,0 0 0,0 0 0,0 0-1,1 0 1,-1 0 0,0 0 0,1 0 0,-1 0-1,0 0 1,1 1 0,-1-1 0,0 2 0,0 3 12,0 0 1,1 0 0,-1 0 0,1 0 0,1 8-1,-1-1-39,1-7 71,0 0 0,0 0 0,0 0 0,1 0 0,0 0 0,0 0-1,1 0 1,-1-1 0,1 1 0,0-1 0,7 10 0,-8-13-25,0 1-37,0 0-1,0-1 1,0 1-1,0-1 1,1 1-1,-1-1 1,1 0 0,-1 0-1,1 0 1,0-1-1,0 1 1,0-1-1,0 1 1,0-1-1,0 0 1,0 0-1,0 0 1,1-1-1,-1 1 1,0-1-1,0 1 1,1-1-1,5-1 1,3-1-365,1 0-1,-1-1 1,1 0 0,19-10 0,-7 4-280,1-1-83,33-17 1,1-1 42,-46 22 648,0-1 0,-1 0 0,14-10 0,23-12 122,-39 22 14,1 0 0,-1-1 0,-1 0 0,1 0 0,-1-2 0,9-10 0,-5 6 424,-11 11-297,0-1-1,0 0 1,-1 0-1,5-8 1,5-7 665,-9 16-143,-3 6-235,-1 0-441,1 0 1,-1 0-1,0 0 0,0 0 0,0 0 1,-1-1-1,1 1 0,-1 0 1,1 0-1,-4 2 0,3-1-31,-1 0 0,1-1 0,0 1 0,0 0 0,-1 6 0,1 0 19,-4 12 48,-16 14 107,20-31-185,1 0 1,0 0 0,0 0-1,0 6 1,-2 4 16,-1 11 26,1-10-7,0 1 1,0 20-1,2-24 20,1-8-25,0 0 0,0 0 0,0-1 0,2 8 0,-2-11-37,1 1 1,0 0 0,-1-1 0,1 1-1,0-1 1,0 1 0,0-1 0,0 1-1,0-1 1,0 1 0,0-1 0,0 0-1,1 0 1,-1 0 0,3 2 0,0 0-11,-3-2-33,1 0 1,0 1-1,-1-1 0,1 0 0,0 0 0,0 0 0,0 0 0,0 0 0,0-1 0,0 1 0,0-1 0,0 1 1,0-1-1,0 0 0,0 0 0,0 0 0,0 0 0,1 0 0,-1 0 0,0 0 0,2-1 0,6-3-175,1 0 0,-1-1-1,0-1 1,-1 1 0,0-1-1,16-14 1,-18 15 180,-1-1 1,0 0-1,-1 0 0,1-1 0,-1 0 1,-1 0-1,1 0 0,-1-1 1,6-14-1,-8 11-4,-2 10 27,0 0 0,0 0 0,0 1 0,0-1 0,0 0 0,0 1 0,0-1 0,1 0 0,-1 1 0,0-1 0,0 0 0,0 1 0,1-1 0,-1 0 0,0 1 0,1-1 0,-1 1 0,0-1 0,1 0 0,-1 1 0,1-1 0,-1 1 0,1-1 0,-1 1 0,1 0 0,-1-1 0,1 1 0,0-1 0,-1 1 0,1 0-1,0 0 1,-1-1 0,1 1 0,0 0 0,0 0 0,2 0 67,-6 5 27,2-2-75,0 1 0,0-1 0,0 0 0,1 1 0,-1-1 0,1 0 0,0 1 0,0-1 0,0 1 0,0-1 0,0 1 0,1-1 0,-1 0 0,1 1 0,2 5 0,-2-4 10,0-1 0,0 1-1,-1 0 1,0-1 0,-1 10 0,0-9 2,1 0-1,0-1 1,0 1 0,0 0 0,1 0 0,-1-1 0,1 1-1,2 5 1,1-3 59,0 1 0,0-1 0,1 0 0,0 0 0,0 0-1,12 10 1,-17-17-89,0 0-1,0 1 1,1-1-1,-1 0 1,0 0 0,0 1-1,1-1 1,-1 0-1,0 0 1,1 0-1,-1 0 1,0 0-1,0 1 1,1-1-1,-1 0 1,0 0-1,1 0 1,-1 0 0,0 0-1,1 0 1,-1 0-1,0 0 1,1 0-1,-1 0 1,1 0-1,1 0-20,1 0-1,0 0 0,-1-1 1,1 1-1,0 0 1,3-2-1,5-9-440,-2 9 298,-8 2 153,-1 0 0,1 0 1,0 0-1,0 0 0,-1 0 0,1 0 1,0 0-1,-1-1 0,1 1 1,0 0-1,-1 0 0,1-1 1,-1 1-1,1 0 0,0-1 1,-1 1-1,1 0 0,-1-1 0,1 1 1,-1-1-1,1 1 0,-1-1 1,1 1-1,-1-1 0,0 1 1,1-1-1,-1 0 0,0 1 1,1-1-1,-1 1 0,0-1 1,0 0-1,1 1 0,-1-1 0,0 0 1,0 1-1,0-1 0,0-1 1,0-45-298,0 46 304,0-1-1,0 0 0,0 1 1,0-1-1,-1 0 0,1 1 0,0-1 1,-1 0-1,1 1 0,-1-1 1,0 1-1,1-1 0,-1 1 1,0-1-1,0 1 0,-2-3 0,-3-5-17,-4-13-26,0-2 36,7 18 17,2 3 3,-1 0 0,1 0 0,-1 0 0,1-1 0,0 1 0,1 0-1,-1 0 1,0-1 0,1 1 0,0 0 0,0-1 0,0-3 0,0 5-10,0 1-1,0-1 1,1 0 0,-1 1 0,1-1 0,-1 1 0,1-1 0,0 1 0,-1-1 0,1 1-1,0 0 1,0-1 0,0 1 0,0 0 0,0 0 0,1 0 0,-1-1 0,0 1-1,2-1 1,1 0-6,-1-1 0,1 1 0,1 0-1,-1 0 1,5-2 0,15-5-48,-20 7 45,0 1 1,0-1-1,1 1 1,-1 0-1,0 0 1,1 0-1,-1 1 1,6-1-1,1 2 19,-9-1 1,1 1 1,0-1-1,-1 0 1,1 0-1,0 0 1,-1 0-1,1-1 1,0 1-1,0-1 1,-1 1-1,5-3 1,-2-4 77,-5 7-82,0-1 1,0 1-1,1 0 0,-1-1 0,0 1 1,0 0-1,1-1 0,-1 1 1,0 0-1,1-1 0,-1 1 0,0 0 1,1-1-1,-1 1 0,0 0 1,1 0-1,-1 0 0,0-1 0,1 1 1,-1 0-1,1 0 0,-1 0 0,1 0 1,-1 0-1,0 0 0,1 0 1,-1 0-1,1 0 0,-1 0 0,1 0 1,2 0-20,-3 4-6,-1 1 1,0-1-1,0 1 1,0-1-1,-4 8 1,0 3 48,4-8 4,0 1-1,0 0 1,0 0-1,2 8 1,-3 22 179,-9 27 51,7-29-89,1 1 49,-9 38 0,-21 56 216,28-113-298,-4 26-1,7-22-70,2-13-30,-1 1 0,-4 12 0,-9 11 82,6-17-54,0 17 52,6-26-291,-1-1 1,0 1-1,0-1 1,-1 0-1,-8 11 1,12-16 154,0-1 1,0 0-1,0 0 1,0 0-1,0 0 0,0 0 1,-1 0-1,1 0 1,0 0-1,0 1 0,0-1 1,0 0-1,0 0 1,0 0-1,0 0 1,0 0-1,0 0 0,-1 0 1,1 0-1,0 0 1,0 0-1,0 0 0,0 0 1,0 0-1,0 0 1,-1 0-1,1 0 0,0 0 1,0 0-1,0 0 1,0 0-1,0 0 1,0 0-1,-1 0 0,1 0 1,0 0-1,0 0 1,0 0-1,0 0 0,0 0 1,0 0-1,0 0 1,-1 0-1,1 0 0,0 0 1,0 0-1,0 0 1,0-1-1,0 1 0,0 0 1,0 0-1,0 0 1,0 0-1,0 0 1,0 0-1,-1-1 0,-9-10-1763,7 9 576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1824,'0'-14'2688,"-2"14"-2379,2 0-301,-1 0-1,1 0 0,0 0 1,-1-1-1,1 1 1,0 0-1,-1 0 1,1 1-1,-1-1 0,1 0 1,0 0-1,-1 0 1,1 0-1,0 0 1,-1 0-1,1 0 0,0 1 1,-1-1-1,1 0 1,0 0-1,-1 0 0,1 1 1,0-1-1,0 0 1,-1 0-1,1 1 1,0-1-1,0 0 0,-1 1 1,1-1-1,0 0 1,0 1-1,0-1 1,0 0-1,0 1 0,-1-1 1,1 0-1,0 1 1,0-1-1,0 1 0,0-1 1,0 0-1,0 1 1,0-1-1,0 0 1,0 1-1,1-1 0,-1 1 1,0 0 5,0 0 0,0-1 0,0 1 0,0 0 1,0 0-1,0-1 0,0 1 0,0 0 0,0 0 0,-1-1 0,1 1 1,0 0-1,0-1 0,-1 1 0,1 0 0,0-1 0,-1 1 0,0 1 1,-8 5 215,4 16-96,0-12-83,4-9-44,0-1 1,1 1 0,-1 0-1,0-1 1,1 1 0,-1 0-1,1-1 1,-1 1 0,1 0-1,0-1 1,0 1 0,0 0-1,0 0 1,0-1 0,0 1-1,0 0 1,1-1 0,-1 3-1,3 1 1,-1 0-1,0-1 1,1 1-1,0-1 1,0 1-1,0-1 1,4 4-1,-5-6 1,0 0 0,0 0-1,0 0 1,0 0 0,1 0 0,-1-1-1,0 1 1,1-1 0,-1 0 0,1 1-1,-1-1 1,1 0 0,0-1 0,-1 1-1,6 0 1,-3-1 27,1-1 0,0 0 0,-1 0 0,1-1 0,-1 0 0,1 0 0,-1 0 0,0-1 0,0 0 0,9-5-1,16-32 223,-28 39-218,-1-1-1,0 1 1,0 0-1,0 0 1,0 0-1,0-1 1,0 1-1,0 0 1,-1-1-1,1 1 1,-1-1-1,1 1 1,-1-1-1,1 1 0,-1-1 1,1 1-1,-1-1 1,0 1-1,0-1 1,0 0-1,0 1 1,0-1-1,-1 1 1,1-1-1,0 1 1,-1-1-1,1 1 1,-1-1-1,1 1 1,-1-1-1,0 1 0,1-1 1,-1 1-1,0 0 1,0-1-1,0 1 1,0 0-1,-3-2 1,-7-9 84,8 8-124,-1 0 1,0 0-1,-1 0 0,1 0 0,-7-4 1,5 5 13,6 3-12,-1 0 0,1 0 0,0 0 0,-1 0 0,1 0 0,-1 0 1,1-1-1,0 1 0,-1 0 0,1 0 0,0-1 0,-1 1 0,1 0 0,0 0 0,-1-1 1,1 1-1,0 0 0,0-1 0,-1 1 0,1 0 0,0-1 0,0 1 0,0-1 0,-1 1 1,1 0-1,0-1 0,0 1 0,0-1 0,0 1 0,0 0 0,0-1 0,0 1 0,0-1 1,0 1-1,0-1 0,0-1-251,5 2-613,18 0-2757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3136,'0'0'1429,"0"-3"-1114,0-3 316,0 15 98,3-9-532,11 0 264,-5 1-310,1-1 1,-1-1-1,17-2 1,-4-2-19,-2-1 45,0 1 1,0 2 0,37-3 0,-56 6-222,0 0 0,1 0 0,-1 0 0,1-1 1,-1 1-1,1 0 0,-1 0 0,0-1 0,1 1 0,-1-1 1,0 1-1,1-1 0,-1 0 0,0 1 0,0-1 0,0 0 0,1 0 1,-1 0-1,1-2 0,-1 3-12,1-3-633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2560,'-29'42'1152,"29"1"-992,-14-29 64,14 0-160,0 0 128,14 14-128,-14-14 192,0 1-160</inkml:trace>
  <inkml:trace contextRef="#ctx0" brushRef="#br0" timeOffset="1">113 28 2912,'-14'14'1312,"0"43"-1152,14-43 768,0 14-544,0 0 64,14 1-288,-14-15 192,14 14-224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30 1824,'-12'-23'587,"12"22"-581,0 1 0,0 0 0,0 0 0,0 0 0,0-1 1,0 1-1,-1 0 0,1 0 0,0-1 0,0 1 1,0 0-1,0 0 0,0 0 0,-1-1 0,1 1 0,0 0 1,0 0-1,0 0 0,0 0 0,-1 0 0,1-1 0,0 1 1,0 0-1,-1 0 0,1 0 0,0 0 0,0 0 1,0 0-1,-1 0 0,1 0 0,0 0 0,0 0 0,-1 0 1,1 0-1,0 0 0,0 0 0,-1 0 0,-5 0 4,2-1 65,-1 0 0,1 1 0,-1 0-1,0 0 1,1 1 0,-1-1-1,1 1 1,-6 1 0,5 1-29,4-3-40,-1 1 0,1 0 0,-1-1 0,0 1 0,1 0 0,0 0 0,-1 0 0,1 0 0,0 0 0,-1 1 0,1-1 0,0 0 0,0 0-1,0 1 1,0-1 0,0 1 0,0-1 0,0 1 0,0 3 0,-14 24 140,11-22-47,1 0 0,-1 0-1,1 0 1,0 0 0,1 0 0,-2 9 0,2 7-48,0 1 1,3 27 0,0-13-10,-1 268 790,0-294-773,0 0 0,-1 0 0,0-1 1,-1 1-1,0 0 0,-1-1 0,-1 1 0,1-1 1,-10 18-1,11-22 46,-2 1 1,1-1-1,-1 0 1,0 0-1,0 0 0,-1 0 1,0-1-1,0 0 1,-1 0-1,0 0 1,0 0-1,-12 8 0,9-9-49,0-1-1,0 0 0,-1 0 0,1-1 0,-1 0 0,0 0 0,1-1 0,-1-1 0,-17 1 0,19-1-30,0-2 0,0 1-1,-1-1 1,1 0 0,0-1 0,0 0 0,0 0-1,0-1 1,0 0 0,1 0 0,-15-9-1,9-1-257,13 13 211,0 0-1,-1 0 0,1-1 0,0 1 0,0 0 1,0 0-1,-1-1 0,1 1 0,0 0 0,0-1 0,0 1 1,0 0-1,0-1 0,-1 1 0,1 0 0,0-1 0,0 1 1,0 0-1,0-1 0,0 1 0,0 0 0,0-1 0,0 1 1,1 0-1,-1-1 0,0 1 0,0 0 0,0-1 1,0 1-1,0 0 0,0-1 0,1 1 0,-1 0 0,0 0 1,0-1-1,0 1 0,1 0 0,-1 0 0,0-1 0,0 1 1,1 0-1,-1 0 0,1-1 0,1 1-474,1-1 1,0 1-1,0-1 0,0 1 0,0 0 1,3 0-1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 1984,'-2'2'62,"1"0"-1,-1 0 1,1 0 0,-1 0-1,1 1 1,0-1 0,0 0 0,0 0-1,0 1 1,1-1 0,-1 1-1,1-1 1,-1 4 0,1 36 403,1-20 361,-1-15-641,0 1 0,0-1 1,1 0-1,2 10 1,-2-14-148,1 1 0,-1-1 0,1 1-1,-1-1 1,1 0 0,0 1 0,0-1 0,1 0 0,-1 0 0,4 3-1,-3-3 6,1 1-1,-1-1 0,1 0 1,0 0-1,0 0 0,8 4 1,-11-7-38,0 1-1,0-1 1,1 0 0,-1 1 0,0-1-1,0 0 1,0 0 0,1 0 0,-1 0 0,0 0-1,0 0 1,1 0 0,-1-1 0,0 1-1,0 0 1,0-1 0,1 1 0,-1-1 0,0 1-1,0-1 1,0 1 0,0-1 0,0 0-1,0 0 1,0 1 0,0-1 0,0 0-1,-1 0 1,1 0 0,0 0 0,0 0 0,-1 0-1,1-2 1,28-48 502,-28 48-471,1 1 0,0-1 0,-1 1 0,0-1 0,0 0 0,0 1 0,0-1 0,0 0 0,0 0 0,-1 0 0,1 0 0,-1 0 0,0 0 0,0 0 0,0 0 1,0 0-1,0 1 0,-1-1 0,1 0 0,-1 0 0,0 0 0,-2-5 0,-2-9 89,4 12-109,0 0 0,-1 1 0,1-1 0,-1 1 0,0-1 0,0 1 0,0 0 0,-1 0 0,0 0-1,0 0 1,0 0 0,0 1 0,0-1 0,-7-4 0,6 4 12,-8-4-56,0-1-468,11 9 469,1 0-1,0-1 1,0 1-1,0 0 1,-1 0 0,1 0-1,0 0 1,0-1-1,0 1 1,0 0-1,0 0 1,-1 0 0,1-1-1,0 1 1,0 0-1,0 0 1,0 0 0,0-1-1,0 1 1,0 0-1,0 0 1,0-1 0,0 1-1,0 0 1,0 0-1,0-1 1,0 1-1,0 0 1,0 0 0,0-1-1,0 1 1,0 0-1,0 0 1,0 0 0,1-1-1,-1 1 1,0 0-1,0 0 1,0 0 0,0-1-1,1 1-192,0 0 1,0-1-1,-1 1 0,1 0 0,0-1 0,-1 1 1,1 0-1,0 0 0,0 0 0,-1 0 0,1 0 1,0 0-1,1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 2240,'0'-1'32,"0"1"0,0-1 0,0 1 0,0-1 0,0 1 0,0-1 0,0 1 0,0-1 0,0 1 0,0-1 0,1 1 0,-1-1 0,0 1 0,0-1 0,0 1 0,1-1 0,-1 1 0,0-1 0,1 1 0,-1 0 0,0-1 0,1 1 0,-1 0 0,1-1 0,-1 1 0,0 0 0,1-1 0,-1 1 0,1 0 0,-1 0 0,1 0 0,0-1 0,1 1 9,0 0 0,-1 0 1,1 0-1,0 0 0,0 0 0,-1 1 0,1-1 0,0 1 0,-1-1 0,3 2 0,2 0 59,-1 0 0,0 1-1,1 0 1,-1 0 0,8 8 0,-10-8-67,0-1 1,0 1-1,0 0 0,-1 1 1,1-1-1,-1 0 1,3 7-1,-3-5 7,-1 0-1,0 0 1,-1 0-1,1 0 1,-1 1-1,0 5 1,0-1-7,0-6-19,1 0-1,-1 0 0,0 0 0,-1 0 0,1 0 0,-1 0 0,1 0 1,-1 0-1,-2 4 0,-1-2-43,-1 0-1,1-1 1,-1 1 0,-1-1 0,1 0 0,-1 0-1,1-1 1,-1 0 0,-1 0 0,1 0-1,0-1 1,-1 0 0,0 0 0,-8 2 0,3-2 230,9-2-133,0 1 0,-1-1 0,1 0 0,0-1 1,-1 1-1,1-1 0,-1 1 0,1-1 0,-1 0 0,1-1 0,-1 1 1,1 0-1,0-1 0,-1 0 0,-4-1 0,7 1-64,-1 1-1,1-1 1,-1 0-1,0 0 1,1 0-1,0 0 1,-1 0-1,1 0 1,0 0 0,-1 0-1,1-1 1,0 1-1,0 0 1,0-1-1,0 1 1,0-1-1,0 1 1,1-1-1,-1 0 1,-1-2-1,2 3-4,0 0-1,0 0 1,-1 0-1,1 0 1,0 0-1,0 0 1,0 0-1,0 0 1,0 0-1,0 0 1,0 0-1,0 0 1,0 1-1,1-1 1,-1 0-1,0 0 1,0 0-1,1 0 1,-1 0-1,1 0 1,-1 1-1,1-1 1,0-1-1,5-8 42,-4 3-22,-2 5-20,1 1 1,-1-1 0,0 1-1,1-1 1,-1 1 0,1-1 0,-1 1-1,1 0 1,0-1 0,0 1-1,0 0 1,0 0 0,0-1-1,0 1 1,0 0 0,0 0 0,0 0-1,0 0 1,0 0 0,1 1-1,-1-1 1,0 0 0,1 0-1,-1 1 1,1-1 0,-1 1-1,2-1 1,23-4-131,-12 0-98,-11 4 192,0 0-1,0 0 1,0 0-1,0 0 0,0 1 1,0-1-1,0 1 1,4 0-1,-1 0 29,0 0 1,-1 1-1,1 0 0,0 0 1,-1 0-1,1 1 0,-1 0 0,1 0 1,-1 1-1,0-1 0,0 1 1,6 4-1,3 4 111,0 1 0,18 20 0,-16-16 155,-14-14 12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3328,'14'0'1504,"0"14"-1312,0-14 288,0 0-192,0 0-160,15 0 288,-15 0-224,0 0-608,14 0 224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2080,'-14'15'928,"-1"27"-800,15-14 640,0 0-448,0-14 224,0 15-320,0-1 128,0 0-192</inkml:trace>
  <inkml:trace contextRef="#ctx0" brushRef="#br0" timeOffset="1">85 29 3328,'-14'28'1504,"14"28"-1312,-14-42 256,28 29-288,-14-15 192,0 0-192,0 0-992,14 15 448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2080,'5'0'248,"0"0"-1,1-1 1,-1 0 0,9-2-1,5-1 62,2 9 37,2-9-10,-15 2-216,1 1 0,0 0 0,15-1 0,21 0 40,45-10-1,6 0 24,127 9 297,-138 4-342,13-1 497,-97 0-628,-1 0-1,0 0 1,0 0 0,1 0-1,-1 1 1,0-1 0,0 0-1,1 0 1,-1 0 0,0 0-1,0 0 1,1 1 0,-1-1 0,0 0-1,0 0 1,0 0 0,0 1-1,1-1 1,-1 0 0,0 0-1,0 0 1,0 1 0,0-1 0,0 0-1,0 0 1,0 1 0,1-1-1,-1 0 1,0 0 0,0 1-1,0-1 1,0 0 0,0 1 0,0-1-1,0 0 1,0 0 0,-1 1-1,1-1 1,0 0 0,0 0-1,0 1 1,0-1 0,0 0 0,0 0-1,0 1 1,-1-1 0,1 0-1,0 0 1,0 0 0,0 1-1,0-1 1,-1 0 0,1 1 38,-2 0-33,1-1-1,-1 1 1,0-1 0,1 1 0,-1-1-1,0 1 1,0-1 0,1 0-1,-1 0 1,0 0 0,0 0 0,-1 0-1,-16 1 18,-45 14-13,37-7-163,-49 6 1,-192 14-270,240-25 324,-43-3 1,32 0 2,37 0 47,0 0 0,0 0 0,0 0 0,1 1 0,-1-1 0,0 0-1,0 1 1,1 0 0,-1-1 0,1 1 0,-4 2 0,5-3 38,0 0 0,0 0 0,-1 0 0,1 0 0,0 0 0,0 0 0,0 0 0,0 1 0,0-1 0,0 0 0,0 0 0,0 0 0,-1 0 0,1 0-1,0 0 1,0 0 0,0 1 0,0-1 0,0 0 0,0 0 0,0 0 0,0 0 0,0 0 0,0 0 0,0 1 0,0-1 0,0 0 0,0 0 0,0 0 0,0 0 0,0 0 0,0 1 0,0-1 0,0 0 0,0 0-1,0 0 1,0 0 0,0 0 0,0 1 0,11 1-188,1-2 138,-1 1 0,19 4 0,0 1 40,12-2 18,45 8 104,57 6 273,-69-10-69,-54-6-50,28-1 0,-37-2-172,-6 2 36,-5 1-7,-1-2-110,0 1-1,0-1 1,0 0-1,0 1 1,0-1 0,0 1-1,0-1 1,0 0-1,0 1 1,0-1 0,-1 1-1,1-1 1,0 0-1,0 1 1,0-1 0,-1 0-1,1 1 1,0-1-1,-1 0 1,1 1 0,0-1-1,0 0 1,-1 1-1,1-1 1,-1 0-1,1 0 1,0 0 0,-1 1-1,1-1 1,0 0-1,-1 0 1,-18 1 265,15-1-231,-14 1 98,-31 5 0,30-3-127,-34 2-1,2-5 55,32 0-78,17 0-45,8 0-49,34 2 72,14 10 27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0 160,'1'10'25,"-1"-7"-22,1 0 1,-1-1-1,0 1 1,0-1-1,0 1 1,0 0 0,-1-1-1,1 1 1,-1-1-1,-1 4 1,-2 1-3,3-5 9,0-1-1,0 0 1,0 0-1,1 1 1,-1-1-1,1 1 1,-1-1-1,1 0 1,-1 1-1,1-1 1,0 1-1,-1-1 1,1 1-1,0 2 1,0 193 619,-2-186-600,0 0-1,-1-1 1,0 0-1,-1 1 1,-8 14-1,10-16-71,2-5 64,-1 0 0,1 0 0,-1-1-1,0 1 1,0 0 0,-1-1-1,1 1 1,-4 4 0,4-5-13,1-1 0,-1 1 0,0-1-1,1 1 1,0-1 0,0 1 0,-1 0 0,1-1 0,1 1-1,-1 3 1,1 4 18,0 2 13,-1-9-24,0 0-1,0 0 1,0 1-1,0-1 1,0 0 0,-1 0-1,1 0 1,-2 5 0,0-3-9,0 1 1,0 0 0,0 0 0,1 1 0,0-1 0,-1 12 0,1-11-24,1 0 0,-1 1 0,-1-1 0,-1 7 0,1-7 24,0 0 1,1-1-1,0 1 0,0 8 1,1 70 66,0-84-69,0 1-1,-1-1 1,1 1-1,0 0 1,-1-1-1,1 1 1,-1-1-1,1 1 1,-1-1-1,0 1 1,1-1-1,-2 2 1,1-2-14,0 0 0,0 1 0,0-1 0,1 1 0,-1-1 0,1 1 0,-1-1 0,1 1 0,-1-1 0,1 1 0,0 0 0,0 1 0,0 96-50,0-98 64,0 1 0,-1-1 0,1 1 0,0-1 0,-1 1 0,1-1 0,0 0 0,-1 1 0,0-1 0,1 1 0,-1-1 0,0 0 0,0 0 0,1 1 1,-1-1-1,0 0 0,-2 2 0,3-3-3,-1 0 0,1 0 1,0 0-1,0 0 1,-1 1-1,1-1 1,0 0-1,0 0 0,-1 0 1,1 1-1,0-1 1,0 0-1,0 0 0,-1 1 1,1-1-1,0 0 1,0 1-1,0-1 0,0 0 1,0 1-1,0-1 1,0 0-1,0 1 1,0-1-1,0 0 0,0 0 1,0 1-1,0-1 1,0 0-1,0 1 0,0-1 1,0 0-1,0 1 1,0-1-1,0 0 1,0 1-1,1-1 0,-1 0 1,0 0-1,0 1 1,0-1-1,0 0 0,1 0 1,-1 1-1,0-1 1,0 0-1,1 0 1,-1 1-1,10 2 2,-7-3 492,-1 0-661,10 0-843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3904,'27'-27'1253,"-16"19"-762,-5 5-288,1 1 1,-1 0-1,1 0 1,0 0-1,0 1 0,7-1 1,-3 5 574,-8-2-616,1 1-45,-1-1-1,1 1 1,-1 0 0,0 0 0,0 0-1,0 0 1,0 0 0,-1 1 0,1-1 0,0 1-1,1 3 1,0 2 50,-1 0 0,0 1 0,3 11 0,-5-16-131,0 4 15,0 0 0,0-1 0,0 1 0,-1 0 0,-1 9 0,0 12 246,2-26-278,-2 0 0,1-1-1,0 1 1,0 0 0,-1 0 0,0 0 0,0 0 0,1-1 0,-2 1 0,1 0 0,-2 2 0,-1 1 13,0-1-1,0 0 1,-9 8 0,1-2-56,12-10 5,-1-1 0,1 1-1,-1-1 1,1 0-1,-1 1 1,0-1 0,1 0-1,-1 0 1,1 1-1,-1-1 1,0 0 0,1 0-1,-1 0 1,1 0-1,-1 0 1,0 0 0,1 0-1,-1 0 1,0 0-1,1 0 1,-1 0 0,0 0-1,1 0 1,-1 0-1,0-1 1,1 1-21,-3 0-205,3 0 134,-1-1 106,1 1 0,0 0 1,0-1-1,0 1 1,-1 0-1,1-1 0,0 1 1,0 0-1,0-1 1,0 1-1,0 0 0,0-1 1,0 1-1,0-1 0,0 1 1,0 0-1,0-1 1,0 1-1,0-1 0,0 1 1,0 0-1,0-1 0,0 1 1,0 0-1,1-1 1,-1 1-1,0-1 0,0 1 1,0 0-1,1 0 0,-1-1 1,0 1-1,1 0 1,-1-1-1,0 1 0,0 0 1,1 0-1,-1-1 0,0 1 1,1 0-1,-1 0 1,0 0-1,1 0 0,-1 0 1,1-1-1,-1 1 1,25-1-58,-20 1 52,-5 0 10,4 0-4,1 0-1,-1-1 1,0 1 0,7-2 0,13-9-66,-3 7 46,-13 3 30,0 0 1,0-1 0,-1 0 0,1 0 0,9-5-1,15-7 89,65-19-1,-72 26 20,0-1 0,0-1-1,-1-2 1,40-22 0,-60 31-80,-1-1 0,1 0 1,-1 0-1,1 0 1,-1 0-1,0 0 1,3-5-1,-5 6-19,0 1 1,-1 0-1,1-1 1,0 1-1,-1-1 0,1 1 1,-1-1-1,1 1 0,-1-1 1,0 1-1,0-1 1,1 1-1,-1-1 0,0 1 1,-1-1-1,1 0 1,0 1-1,0-1 0,-1 1 1,1-1-1,0 1 1,-2-3-1,1 2 1,0 1 0,0 0 0,0-1 0,-1 1 0,1 0 0,0 0 0,-1 0 0,1 0 1,0 0-1,-1 0 0,1 0 0,-1 0 0,0 1 0,1-1 0,-1 0 0,1 1 0,-1 0 0,0-1 0,0 1 0,1 0 0,-1 0 0,0 0 0,-2 0 0,2 0 15,0 0-1,-1 0 0,1 1 1,0-1-1,0 1 0,0-1 1,-1 1-1,1 0 0,0 0 1,0 0-1,0 0 0,0 0 1,0 0-1,1 0 0,-1 1 1,0-1-1,0 1 0,1-1 1,-2 3-1,0 1-7,0 0 0,1 0 0,0 0 0,0 0-1,1 1 1,0-1 0,0 1 0,0-1 0,0 0 0,1 1 0,0-1 0,0 1 0,0-1-1,1 1 1,-1-1 0,1 1 0,1-1 0,-1 0 0,1 1 0,0-1 0,0 0-1,1 0 1,2 4 0,-1-1 0,1 0 0,0 0 0,0-1 0,0 0 0,1 0-1,0-1 1,0 1 0,1-1 0,0 0 0,0-1 0,0 0 0,1 0-1,13 6 1,22 5-1655,-7 1 406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8:2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438 170 1248,'-10'11'236,"0"0"1,-12 21-1,4-9 405,14-19-560,1 0-1,-1 1 1,1-1 0,0 1-1,0 0 1,-2 6 0,-1 5 17,4-8-39,-1-1 0,0 0 0,0 0 1,-1 0-1,-5 9 0,2-7-30,-1 2 67,-1 0-1,2 1 1,0 0-1,-9 20 1,-55 133-16,65-149-14,-5 27 0,0-1 68,4-21-109,2-8-25,0 1 1,-4 25 0,-10 100 164,15-113-138,1-6-18,0 1 0,-13 36 0,12-44-41,0 0 1,-4 20-1,-2 7 20,9-37 12,1 0 0,-1 0 0,1 0 0,-1 0 0,1 0 0,0 0 0,0 3 0,-1 12 0,-3-5 2,2-5 1,0 0 0,0 0 0,1 1 1,0-1-1,1 11 0,0 32 152,0-46-158,-1 0 0,1 0 0,-1-1 0,0 1 0,0 0 0,-2 5 0,1-6-1,1 0 0,0 0 0,0 1 0,0-1 1,0 0-1,1 5 0,0 14 1,1-13 8,-1 0 0,0-1-1,0 1 1,-4 13 0,0-8 42,2-9-21,1 0-1,-1 0 1,1 0 0,0 9 0,1-13-18,0-1 0,0 1 0,-1-1 0,1 1 0,0-1 0,0 1 0,-1-1 0,1 1 0,-1-1 0,1 0 0,-1 1 0,0-1 0,-1 2 0,-3 8-8,3-1-52,1 0 1,0 1-1,1-1 0,1 19 0,0-3 2,-2-24 50,1 0-1,0-1 1,0 1 0,0-1 0,-1 1 0,1 0-1,-1-1 1,1 1 0,-1-1 0,0 0 0,0 1-1,0 1 1,0-2 1,0 0 0,0 1 0,0-1 0,1 1 0,-1-1 0,0 1 0,1-1 0,-1 1 0,1-1 0,0 1 0,0-1 0,-1 3 1,1 55-93,0 96 336,1-147-263,0 0-1,0 1 0,3 9 1,-2-8 111,0 0 0,0 0 1,0 16-1,-2-19-126,1 0 0,0 0 0,1 0-1,5 14 1,-7-19 23,29 59-225,-27-50 228,-2-9 5,0-1 0,0 1 0,0-1 0,1 0 0,-1 1 0,0-1 0,1 0 0,-1 1 0,1-1 1,-1 0-1,1 0 0,0 1 0,-1-1 0,1 0 0,0 0 0,0 0 0,0 0 0,0 0 0,0 0 0,2 1 0,1 0-1,-3-2 3,0 1 0,-1-1-1,1 0 1,-1 0 0,1 1 0,-1-1 0,1 0 0,-1 1 0,1-1 0,-1 1 0,1-1 0,-1 0-1,1 1 1,-1-1 0,0 1 0,1-1 0,-1 1 0,0 0 0,1-1 0,-1 1 0,0 0 0,2 4 0,13 20 32,-6-20 112,-8-3-149,1 0 1,-1 0 0,0 0-1,0 0 1,0 0 0,0 0-1,0 3 1,0-3-26,0 0-1,0 0 1,0 1 0,0-1-1,0 0 1,0 0 0,2 2 0,3 0 26,-6-4 5,1 0 0,-1 0 1,0 1-1,1-1 0,-1 0 1,0 0-1,1 1 0,-1-1 1,0 0-1,0 0 0,1 1 1,-1-1-1,0 0 0,0 0 1,1 1-1,-1-1 0,0 0 1,0 1-1,0-1 0,0 1 1,0-1-1,0 0 0,1 1 1,-1-1-1,0 0 0,0 1 1,0-1-1,0 1 0,0-1 1,0 1-1,2 4 31,21 9 0,-18-5-32,21 5 21,-21-11 14,0-1 0,0 0 1,0 0-1,0 0 0,1 0 0,-1-1 0,1 0 0,-1 0 0,1-1 0,-1 1 0,8-1 1,-11 0-31,0 0 0,0 0 0,1 0 0,-1 1 0,0-1 0,0 1 0,1-1 0,-1 1 0,0 0 0,4 2 0,-4-2-11,0 0-1,0 0 1,0 0-1,0-1 1,0 1-1,1 0 1,-1-1-1,0 0 1,1 1-1,3-1 1,15 1-16,-15 0 32,-1-1 0,0 0 0,0 0 0,1 0 0,-1 0 0,0-1 0,10-3 0,-10 3-9,1-2-4,0 2 0,0-1-1,0 1 1,0-1 0,1 2 0,5-1 0,-6 1-80,-4 0 59,0 0-1,0 0 1,0 0 0,0 0 0,0 0-1,0 0 1,0-1 0,0 1 0,2-2 0,-1 1 42,1-1 1,-1 0 0,0 1-1,0 0 1,1 0 0,-1 0-1,1 0 1,-1 0 0,7 1-1,-7 0 9,0-1-1,0 1 1,-1 0-1,1-1 1,0 1-1,0-1 1,-1 0-1,1 0 1,0 0-1,-1 0 1,4-2-1,-2 1-2,6-1 40,-8 4-55,1-1-20,0 0 1,-1 1-1,1-1 0,-1 0 1,1 0-1,-1-1 1,1 1-1,0 0 1,-1-1-1,5-1 1,-2-7-65,20-5 49,4 9 106,-26 3-73,-1 0 0,1 0 0,0 0 0,-1 0 0,0-1 0,1 1 0,-1-1 0,4-5 1,-2-4 141,6 8-64,6-22-160,10 9 193,-12-9-150,-11 21 34,-1 0 1,1 0 0,0 0-1,1 1 1,-1-1 0,1 1-1,5-5 1,5-6-79,-1 0-1,16-23 1,-1 5 49,-24 28 23,-1 0-1,1 1 0,0-1 1,0 1-1,0 0 0,1 0 1,7-5-1,-9 7 5,0 0 0,-1 0 1,1-1-1,-1 1 0,1-1 1,-1 1-1,0-1 0,0 0 1,0 0-1,1-4 0,-1 3-8,1 1 0,-1-1 0,1 0 0,5-6 0,-5 7-35,0 0 1,0-1 0,-1 0-1,5-7 1,-6 8 43,1 0 1,0 1-1,0-1 0,0 0 0,0 0 1,0 1-1,0-1 0,1 1 1,-1 0-1,5-3 0,13-4 67,-16 7-30,0 1-1,0-1 1,-1 0-1,1 0 1,0 0-1,-1 0 1,5-4-1,-4 2-38,0 0-1,0 0 1,1 0 0,-1 1 0,1 0-1,0 0 1,6-3 0,-8 4-11,0 0 1,0 0 0,0-1 0,-1 1 0,5-6 0,-4 6-20,-1-1-1,1 0 0,-1 1 1,1-1-1,5-2 1,-2 2 61,-1 0 0,0 0 0,-1 0 0,1 0 0,0-1 0,-1 1 0,5-6 0,7-6 74,-10 10-91,0 0 1,-1 0 0,0-1 0,0 1-1,6-10 1,5-16-115,-11 23 101,-1 0 0,6-15 0,2-6-85,-6 18 67,-3 6 42,-1 0-1,1 0 1,-1 0 0,0 0-1,0 0 1,0-1-1,-1 1 1,0 0 0,1-11-1,-1 5-20,0 1-1,1-1 1,0 1 0,6-16-1,4-19 97,-9 27-75,-3 12-20,1-1 0,1 0 0,-1 1 0,1-1 0,5-10 0,-6 15-3,16-31 12,22-33 0,-34 56-38,1 0 1,-1 0-1,-1-1 1,6-18 0,-10 28 23,3-4 0,-1-1 0,1 1 0,6-8 1,-6 8 9,1 0 1,-1 0-1,0-1 1,-1 1-1,4-8 0,-2-13 13,6 7-65,-5 0 16,-4 12 24,1 1 1,0-1-1,4-8 1,-1 7 0,-4 5-4,1 1-1,-1 0 1,0-1 0,0 0-1,0 1 1,0-1-1,-1 0 1,1 1-1,-1-1 1,0 0-1,1 0 1,-2-4-1,4-18-19,1 0-1,13-49 0,-10 48 134,17-31 37,-20 31-128,1 12-10,-3 11-21,-1 1-1,0-1 1,0 0-1,-1 0 1,1 0 0,-1-1-1,1-3 1,-1 5 13,0 0-1,0 1 1,0-1 0,1 0 0,-1 1 0,1-1-1,-1 0 1,1 1 0,-1-1 0,1 0-1,0 1 1,1-4 0,-1 4 11,0 0 0,0 0-1,0-1 1,-1 1 0,1 0 0,-1-1-1,1 1 1,-1 0 0,0-1 0,1 1 0,-1-1-1,0-2 1,0-153-9,0 155-3,0 1 0,0-1-1,-1 1 1,1-1 0,-1 1 0,1 0-1,-1-1 1,1 1 0,-1 0 0,0 0-1,0-2 1,0 2 8,0-1 0,0 0 0,0 1 0,0-1 0,1 1 0,-1-1 0,0 0 0,1 1 0,0-1 0,-1 0 0,1-2 0,0-10 4,-1-16 57,1 28-63,0 0-1,-1 0 1,1 1-1,-1-1 1,1 0-1,-1 0 0,0 1 1,0-1-1,1 1 1,-1-1-1,0 1 1,-3-4-1,4 5-5,0 0-1,0 0 1,-1 0-1,1-1 1,0 1-1,0 0 1,0 0-1,0 0 1,-1-1-1,1 1 1,0 0-1,0-1 1,0 1-1,0 0 1,0 0-1,0-1 1,0 1-1,0 0 1,0-1-1,0 1 1,0 0-1,0 0 1,0-1-1,0 1 1,0-1-1,0-2-7,-1-1 0,0 0 0,0 1-1,0-1 1,0 0 0,0 1 0,0-1-1,-4-4 1,4 6 11,1 0-1,-1 0 0,0 0 1,1 0-1,0-1 1,-1 1-1,1 0 1,0 0-1,0-4 1,-1-9 0,-4 3 3,4 11 1,0 0 1,0-1-1,1 1 0,-1 0 0,1-1 1,-1 1-1,1 0 0,-1-1 0,1 1 1,0 0-1,0-1 0,0-1 0,0 2-1,0-1 0,-1 1 0,1 0 0,0-1-1,0 1 1,-1-1 0,1 1 0,-1 0 0,1-1-1,-1 1 1,0 0 0,0-2 0,-5-8 3,3-8 6,3 17-11,0 0 0,0-1 0,-1 1 0,1 0 0,-1 0 0,1 0 0,-1 0 0,0 0-1,1 0 1,-1 0 0,0 0 0,0 0 0,-1 0 0,1 0 0,-3-2 0,-12-22 20,7 21 75,4-4-48,-5 4-112,6-5 11,-22-4 95,21 14-38,4 0-2,1 0-1,-1 0 0,0 0 1,1 0-1,-1 0 0,1 0 1,-1 0-1,1-1 0,-1 1 1,1 0-1,-1 0 0,1 0 1,-1-1-1,1 1 0,-1 0 1,1 0-1,-1-1 0,1 1 1,-1 0-1,0-1 0,0 0-6,0-1 0,0 1 0,-1 1 0,1-1-1,0 0 1,-1 0 0,1 0 0,-1 1 0,1-1-1,-1 1 1,1-1 0,-4 0 0,-26 0-81,27 1 85,3 0 4,1 0 0,-1 0 0,1 0 1,-1 0-1,0-1 0,1 1 0,-1 0 0,1 0 1,-1 0-1,1-1 0,-1 1 0,1 0 0,-1-1 0,1 1 1,-1 0-1,1-1 0,-1 1 0,1-1 0,0 1 1,-1-1-1,1 1 0,-1-1 0,1 0 2,0 1 0,-1-1 0,1 1 0,0-1 0,-1 1 0,1 0 0,-1-1 0,1 1 0,-1-1-1,1 1 1,-1 0 0,1-1 0,-1 1 0,1 0 0,-1 0 0,1 0 0,-1-1 0,1 1 0,-1 0 0,0 0 0,1 0 0,-2 0-1,-2-3 44,3 2-50,-1 0 0,1 0-1,0 0 1,0 0-1,-1 0 1,1 0-1,-1 1 1,1-1-1,-1 0 1,1 1-1,-1-1 1,1 1-1,-1-1 1,-2 1-1,4 0 6,0 0-1,0 0 0,0 0 1,0 0-1,0 0 1,0 0-1,0 0 1,0 0-1,0 0 0,-1 0 1,1 0-1,0 0 1,0 0-1,0 0 1,0 0-1,0 0 1,0 0-1,0 0 0,0 0 1,0 0-1,0 0 1,0 0-1,0 0 1,-1 0-1,1 0 0,0-1 1,0 1-1,0 0 1,0 0-1,0 0 1,0 0-1,0 0 0,0 0 1,0 0-1,0 0 1,0 0-1,0 0 1,0 0-1,0 0 0,0 0 1,0 0-1,0-1 1,0 1-1,0 0 1,0 0-1,0 0 0,0 0 1,0 0-1,0 0 1,0 0-1,0 0 1,0 0-1,0 0 1,0 0-1,0 0 0,0-1 1,0 1-2,0 0 1,0-1 0,0 1-1,0-1 1,0 1-1,0 0 1,0-1-1,0 1 1,0 0 0,0-1-1,0 1 1,-1-1-1,1 1 1,0 0-1,0-1 1,0 1 0,0 0-1,-1-1 1,1 1-1,0 0 1,0 0-1,-1-1 1,1 1 0,0 0-1,-1 0 1,1-1-1,0 1 1,-1 0-1,1 0 1,-1-1 0,-5-3-83,2-2 24,4 6 54,0 0 1,0-1 0,-1 1-1,1-1 1,0 1-1,0 0 1,-1-1 0,1 1-1,0 0 1,-1-1 0,1 1-1,0 0 1,-1 0-1,1-1 1,-1 1 0,1 0-1,0 0 1,-1 0-1,1-1 1,-1 1 0,1 0-1,-1 0 1,1 0 0,0 0-1,-1 0 1,1 0-1,-1 0 1,1 0 0,-1 0-1,1 0 1,-1 0-1,-5 1-4,4-1-1,1 0 1,0 0 0,-1 0-1,1 0 1,-1 0 0,1 0-1,-1 0 1,1-1 0,-1 1-1,1 0 1,-3-2-1,-1-7-29,4 8 37,1 1-1,-1 0 1,0-1 0,1 1-1,-1 0 1,0 0-1,0-1 1,1 1 0,-1 0-1,0 0 1,0 0 0,1 0-1,-3 0 1,-79 0 112,77 3 42,4-2-148,0 0 0,0 0 0,0 0-1,0-1 1,0 1 0,0 0-1,-1 0 1,1-1 0,0 1-1,0-1 1,-3 1 0,-24 1-267,-95-2 267,122 0-11,-1 1 1,1-1 0,0 0-1,-1 0 1,1 1 0,0-1-1,-1 0 1,1 1-1,0 0 1,-1-1 0,1 1-1,-1 0 1,-10 5-14,-3-5 14,13-1 2,0 0 0,-1 0 1,1 0-1,0 0 0,0 0 1,0 1-1,0-1 0,0 1 1,-4 1-1,3-1-7,0 1 10,0-1 0,1 1 0,-1-1 0,0 0 1,0 0-1,0 0 0,-1-1 0,1 1 1,0-1-1,0 1 0,-4-1 0,-7-1 70,10 0-73,0 1 0,0 0 0,0 0 0,0 0 0,1 0 0,-1 1 0,0-1 0,-7 3 0,4 1-24,6-3 11,-1 0-1,1 0 0,0 0 1,-1-1-1,1 1 0,0 0 1,-1-1-1,1 0 0,-1 1 1,1-1-1,-1 0 0,1 1 1,-2-1-1,0 0 27,0 0-1,0 1 1,1 0-1,-1-1 1,0 1-1,1 0 1,-1 0-1,1 1 0,-1-1 1,1 0-1,-4 4 1,4-4 15,-1 1 1,1 0-1,-1-1 1,1 0-1,-1 1 0,1-1 1,-1 0-1,0 0 1,0-1-1,1 1 0,-6 0 1,7-1-15,-1 0 1,1 0-1,0 1 1,-1-1-1,1 0 0,-1 1 1,1-1-1,0 1 1,-1-1-1,1 1 1,0-1-1,-2 2 1,-8 4 54,4-5-25,-1 0 0,1 0 0,0 0-1,0-1 1,-11-1 0,10 1 9,-1 0 1,-14 1-1,-10 9 56,7-6-8,16-3-69,-1 1 0,0 1 0,-11 3 0,-57 30 80,71-32-12,-4 1-264,12-4 69,-1-1-1,1 1 0,0 0 0,-1-1 0,1 1 0,0 0 0,0 0 0,0-1 0,-1 1 0,1 0 1,0 0-1,0 0 0,1 1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1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18 896,'-31'0'496,"28"0"-368,0 0-53,-59 0 111,58 0-176,1 0 0,-1 0 0,1 1 0,-1-1 0,1 1 0,-1 0 1,1 0-1,-7 3 0,-6 2 6,-3-2 9,10-2 40,1 0 1,0 0-1,0 1 1,-9 4-1,-35 18 6,16-9-11,-43 28 1,72-39-38,0 1-1,0-1 1,1 1-1,-8 9 1,4-4-13,-58 58-5,62-64-19,1 1 0,0 0 1,1 0-1,-6 9 0,7-9 10,-1-1-1,1 0 1,-1 1 0,-6 5-1,3-4 55,0 1-1,1-1 1,0 1-1,-5 10 1,-4 5 12,-36 62-41,39-62-75,9-17 67,0 0-1,0-1 1,0 1-1,-1-1 1,-5 6-1,-4 1 229,11-11-178,0 1-1,0 0 1,0 0-1,0 0 1,0 0-1,1 0 0,-1 0 1,0 0-1,1 1 1,-2 2-1,1 0-53,0-1-1,0 1 1,0 0 0,0-1-1,1 1 1,0 0 0,0 0-1,0 0 1,1 0-1,-1 0 1,1 0 0,1 6-1,-1 5 33,-1-9-29,1 1 0,0 0 0,1-1 0,2 12 1,8 4-8,-5 0 14,-4-15 6,0 0-1,1 0 1,4 10-1,13 23 104,31 57 166,-45-88-278,14 26 42,-15-19-21,1 0 6,8-4-15,-2-3-18,3 10-1,-11-14-10,1 0 0,-1 0 0,7 7 0,18 18-111,-21-19 86,-7-10 44,1 0 1,-1 0-1,1 0 0,0 0 1,0 0-1,-1 0 1,1-1-1,0 1 1,1 0-1,-1-1 0,0 0 1,5 3-1,-3-1 18,1 0 0,-1 0 1,0 0-1,0 1 0,0-1 0,3 5 0,12 10 42,-12-13-100,0-1 0,0-1 0,0 1 0,0-1 0,10 2 0,16 8-118,-25-9 151,0-1-1,0-1 1,0 1 0,9 1 0,2 0 68,18 7 263,12-5-113,-23-1-186,-9-2-40,1 0 1,20 0-1,87-3-62,-8 0-234,-114 0 312,1 0-1,0 0 0,0-1 1,0 0-1,-1 1 0,1-2 1,0 1-1,3-2 0,10-3 52,6 0 0,-15 4-86,0 0 0,-1 0-1,12-6 1,-8 4-217,0-1-1,23-5 1,15-5 619,-11-1-48,38-22 1,-55 24-291,0 0 0,-1-2 0,23-22 0,56-62 480,-91 92-451,0 0 0,-1-1 1,10-14-1,-6 6-29,14-17 90,-15 20 278,24-26 1,-28 33-375,1 0 1,-1-1 0,0 0-1,8-12 1,0-4-240,-3 1-34,-2-2 83,-3 16 220,-5 8-59,0-1 0,0 1 1,0-1-1,-1 1 1,1-1-1,0 0 0,0 0 1,-1 1-1,1-1 0,-1 0 1,0 0-1,0 1 0,1-1 1,-1-3-1,0-109 110,0 111-92,0 1 0,0-1 0,-1 0 0,1 0 0,0 0 0,-1 0 1,0 1-1,0-1 0,0 0 0,0 1 0,-2-5 0,2 5-23,-1-1-1,1 1 1,0-1-1,0 0 1,1 1-1,-1-1 1,0 0 0,1 0-1,0 0 1,-1 1-1,2-6 1,-2 3-16,0-1 1,0 1 0,0 0-1,-1-1 1,0 1-1,0 0 1,0 0 0,-1 0-1,-5-8 1,-4-9-37,0-11-80,9 25 126,1 1 0,-1-1 0,-1 1 0,1 0 0,-6-8 0,-40-51 356,44 60-338,0-1 0,0 1 0,-9-9-1,-5-5-114,-4-11-1,-8 8 80,17 12 9,12 8 3,-1 1-1,0-1 0,0 1 0,-1 0 1,1 0-1,0 0 0,-1 1 0,1-1 1,-1 1-1,-4-2 0,3 1 1,-1 0 0,1-1 0,0 1-1,1-1 1,-1 0 0,0-1 0,1 1 0,-5-6 0,7 7-1,0 0 1,-1 1 0,1-1-1,0 1 1,-1 0 0,1-1-1,-1 1 1,1 0 0,-1 0-1,1 0 1,-1 1 0,0-1-1,1 1 1,-1-1 0,0 1-1,1 0 1,-1 0-1,-3 1 1,2-1-3,-1 0 1,1 0-1,0-1 0,0 1 1,-7-3-1,-5-3 1,12 5 6,1-1 1,-1 1-1,0 0 0,1 0 0,-1 0 0,0 1 0,0-1 0,-4 1 0,4 0 1,0 0 0,0-1 0,-1 1 0,1-1 0,0 0 0,0 0 0,0-1 0,0 1-1,0-1 1,-6-3 0,6 3 10,-1 1-1,0 0 0,1 1 1,-1-1-1,0 1 0,1 0 0,-1 0 1,-9 1-1,-3 0 41,-31-1 168,44 0-235,1 0-1,-1-1 1,1 1 0,-1-1 0,1 1-1,-1-1 1,1 0 0,-7-3-1,-6-2-7,6 4 26,0 1-1,1 0 1,-1 0-1,-15 2 1,6 0 6,-120-1-290,125 0 240,1 2 1,-27 4 0,26-3 107,0 0 0,-27 0 0,-10-3 164,49 0-235,0 0 1,0 0-1,0-1 1,1 1 0,-1-1-1,0 1 1,0-1-1,1 1 1,-1-1-1,0 0 1,1 0-1,-1 0 1,1 0 0,-1 0-1,1 0 1,-1 0-1,-1-2 1,3 3-18,0 0 1,0 0-1,0 0 1,0-1 0,0 1-1,-1 0 1,1 0-1,0 0 1,0 0-1,0 0 1,0 0 0,0 0-1,0 0 1,0 0-1,0-1 1,0 1 0,0 0-1,-1 0 1,1 0-1,0 0 1,0 0-1,0 0 1,0 0 0,0-1-1,0 1 1,0 0-1,0 0 1,0 0-1,0 0 1,0 0 0,0 0-1,0-1 1,0 1-1,0 0 1,0 0-1,0 0 1,0 0 0,0 0-1,0 0 1,1-1-1,-1 1 1,0 0-1,0 0 1,0 0 0,0 0-1,0 0 1,0 0-1,0 0 1,0 0-1,0-1 1,0 1 0,1 0-1,-1 0 1,0 0-1,0 0 1,0 0-1,14-14-868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1450 189 320,'0'-14'112,"0"14"-111,0 0 0,0 0 1,0-1-1,0 1 0,0 0 0,0 0 1,0 0-1,0 0 0,0 0 0,0 0 0,0 0 1,0 0-1,0 0 0,0-1 0,0 1 0,0 0 1,0 0-1,0 0 0,0 0 0,0 0 1,0 0-1,0 0 0,0 0 0,0 0 0,0 0 1,0-1-1,0 1 0,0 0 0,-1 0 0,1 0 1,0 0-1,0 0 0,0 0 0,0 0 1,0 0-1,0 0 0,0 0 0,0 0 0,0 0 1,0 0-1,0 0 0,-1 0 0,1 0 1,0 0-1,0 0 0,0 0 0,0 0 0,0 0 1,0 0-1,0 0 0,0 0 0,0 0 0,-1 0 1,1 0-1,0 0 0,0 0 0,-20-1 215,15 0-207,0 1 0,0 0 0,1 0 0,-1 0 0,0 1 0,0-1 0,-9 4 0,-256 95 295,259-95-258,-3 0 25,0 1 0,1 1 1,-23 12-1,16-6-31,-43 24 5,47-26-35,-1 0 0,-27 22 0,19-13 19,9-6 31,6-5-21,0 0-1,0-1 0,-12 6 0,-94 38-75,8 0 181,97-46-153,0 0 0,0 0-1,1 1 1,0 0 0,1 1 0,-1 0-1,1 1 1,1 0 0,-1 1 0,-10 13 0,-3 5 53,4-6-13,1 1 1,-25 42-1,19-16 23,-6-8-33,7 8-64,9-23 24,-23 49 60,31-62 96,-1-1 0,-12 19 1,-4 6 116,14-20-367,3-7 8,0 1 0,0 0 0,-3 13 0,2 11-98,-5 3 91,5 8 43,-5-2 26,5 17 81,0-25-8,3-19 20,1 0 1,-1 22-1,2-21-40,0 0 0,-6 25 1,2-16-53,-1 22 37,-5-8 234,8-11-29,1 1 0,3 36 0,0-26-202,-1-33 6,-1 0 0,1 0 1,-2-1-1,1 1 0,-3 8 1,-2 10 59,4 10-7,2-25-40,0 0-1,-4 20 1,1-17-8,-1 5-2,1 0 1,-1 32 0,4 155 717,0-198-720,1 1 0,0-1 0,0 0-1,1 0 1,2 7 0,1 4 25,1 16 71,-1-17-58,-3-10 11,0 0 1,-1 0-1,1 0 0,-1 0 0,0 9 0,-1-8 50,1-1 1,0 1-1,0-1 0,1 1 1,0-1-1,3 7 0,-3-7-220,1 12-206,-3-17 298,0-1-1,0 1 1,0 0 0,0-1-1,0 1 1,1-1-1,-1 1 1,0-1 0,2 3-1,3 4-51,-4-6 79,0-1 0,0 1 0,0-1 0,0 1 0,0 0 0,-1-1 0,1 1 0,0 0 0,-1 0 0,0-1 0,1 1-1,-1 0 1,0 0 0,0 3 0,1 2 5,0 0-1,0 0 1,0 0 0,1 0-1,1 0 1,3 9 0,22 44 70,-20-45-18,43 70-49,-41-64 132,-6-13-134,-1 0 0,1 0 0,0-1-1,1 0 1,0 0 0,0 0-1,9 8 1,-2-4-76,-6-5 33,1 0 1,-1 0-1,-1 0 1,8 11 0,7 11 75,8-5 310,-5 5-101,-19-24-225,1 0 0,0-1 0,0 1 0,0-1 0,10 4 0,14 8 37,121 67 246,-145-80-323,0 1-1,-1-1 1,0 1 0,1 0 0,4 4 0,13 22-34,-16-25 62,-1 1 1,1-1 0,0 0 0,0 0 0,7 2 0,-7-3 5,-1 0 0,0 0 0,1 0 0,-1 0 0,0 1 0,-1 0 0,1 0 0,-1 0 0,0 1 0,5 5 0,-1 3 34,-5-7-22,2 1 0,-1-1-1,10 11 1,-12-15-47,1 1-1,-1 0 1,0 0 0,0 0-1,3 7 1,-3-6-7,0 0 0,1 0 0,-1 0 0,1-1 0,6 8 0,70 68 118,-46-48-80,54 39 0,-84-68-21,65 37 5,-52-26 15,-6-5-2,0 0 1,0-1 0,12 6-1,183 89-34,-126-72-45,-76-29 78,11 4 31,-6-2-2,0 0-1,0-1 0,1 0 1,-1 0-1,1-1 0,15 1 1,317-2 55,-330 0-134,1 0 1,13-3 0,15-8-75,-30 10 40,1 0 0,19 1 0,-20 1 132,1-1 0,0-1 1,0 1-1,12-4 0,-6-1 71,-10 3-114,0 0-1,0 0 0,1 1 1,-1 0-1,8 0 0,-6 0-6,1 0 0,-1 0 0,0-1 0,0-1-1,0 0 1,11-4 0,21-6 49,139-14-161,-81 14-100,-37 2 128,-38 7 85,-10 3 14,-1-1 0,1-1 1,23-7-1,-25 6-32,-1 0 0,1 1 1,13-2-1,-16 4 13,0-1 0,0 0 1,-1-1-1,1 0 0,10-4 0,-14 4 2,14-7 8,1 0 1,1 2 0,30-10 0,-25 14 19,-18 2-28,1 1 0,-1-1 1,1 0-1,-1-1 0,12-5 0,34-21 3,9 6-6,-22 3-50,-23 11 17,28-10 0,-25 11 34,-1 0 0,0-2 0,37-22 1,-36 19 21,95-66-81,-96 64 49,66-44 3,-49 31 32,-22 16 12,18-11 0,-16 14-11,11-7 5,-20 9-29,-1-1-1,0 0 1,-1 0-1,0 0 0,5-9 1,18-24 22,17-13 23,-7-11-111,-6 17-225,17-26-5,-34 45 424,36-59 395,-36 65-487,-2-2-1,0 1 1,-2-2 0,17-46-1,0-3-103,-18 49 8,-1 0-1,8-38 0,-12 35 77,-1 0 0,-2-1 0,0-35 0,-2 38-10,0 0 1,2 1 0,9-45-1,-7 52-8,0-1-1,-2 1 0,-1-1 1,1-24-1,-3 24 43,2-22 0,10-15 21,-10 25-41,-1-48 0,-1 44-9,0-188-627,-3 189 757,-1 0 0,-10-44 1,3 23 143,7 29-222,2 9 3,-2 0 1,-6-21-1,2 14-15,1 5-65,-9-38 1,14 41-16,-4-17-6,-11 0 33,8 17 4,-14-34 64,-5 0 145,15 23-132,7 16-109,0-1 1,0 1-1,-1 1 0,-12-15 1,-26-26-91,33 38 85,7 8 14,0-1 0,0 1-1,-8-6 1,7 8 9,1 1 0,-1-1 0,-11-4 0,3 1 4,-9-5 0,-34-27 1,38 26-6,1 0 1,-2 1 0,-34-15 0,42 22-9,-1-1 1,1-1-1,1 0 1,-1 0 0,-13-12-1,14 11 67,-1 0 0,-23-10 0,-4-2-19,0-9-184,-13 7 58,17 6 121,-63-17-1,-41-1-66,128 32 40,-10-3 17,-24-8-1,5-6 7,23 10-20,-25-11-20,-49-14-1,37 14-121,20 7 72,7 2 11,-52-13-1,24 11 49,-123-23 154,124 33-257,-63 3-1,47 1 150,17 0 32,26 0-77,0-1-1,-39-5 0,1-9-27,44 9 39,0 1-1,-1 0 1,-37 0 0,34 4 44,13 1-18,-1 0-1,1-2 0,0 1 1,-16-4-1,8-1-66,9 2-3,1 1 1,-1 0-1,-20-1 0,12 3 9,9-1 21,0 1 0,1 0-1,-1 1 1,-14 2 0,9 5 44,13-7-24,1-1-1,0 1 1,-1 0 0,1 0-1,-1-1 1,1 1-1,-1-1 1,0 1 0,1-1-1,-3 1 1,-2 1-365,-8 13-1872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17 992,'0'-14'309,"0"11"-175,0 6 138,0-2-217,0 0 1,-1 0 0,1 0 0,0-1-1,-1 1 1,1 0 0,0 0 0,-1 0-1,1 0 1,-1-1 0,1 1 0,-1 0-1,1-1 1,-1 1 0,0 0 0,1-1-1,-1 1 1,0 0 0,1-1-1,-1 1 1,0-1 0,0 0 0,0 1-1,-1 0 1,-20 15-441,5 0 127,-5 5 192,-19 24 0,-13 38 472,48-75-355,5-7-40,0 0 1,1-1-1,-1 1 1,0 0-1,0 0 1,1 0-1,-1 0 1,1-1-1,-1 1 1,1 0-1,-1 0 1,1 0-1,0 0 1,-1 0-1,1 0 1,0 1-1,0-1 1,0 0-1,-1 0 1,1 0-1,0 0 1,1 0-1,-1 0 1,0 0-1,0 0 1,0 0-1,1 2 1,11 11 207,-12-14-201,0 0 1,0 1 0,0-1-1,1 0 1,-1 0 0,0 1-1,1-1 1,-1 0 0,0 0-1,0 0 1,1 0 0,-1 1-1,0-1 1,1 0 0,-1 0-1,0 0 1,1 0 0,-1 0-1,1 0 1,-1 0 0,0 0-1,1 0 1,-1 0 0,0 0-1,1 0 1,21 0 259,2 1-9,44-5 0,-42-1-35,-9 2-72,1 0 0,20 0 0,67 3 147,-102-1-375,0 1-1,0 0 1,-1 0-1,1 1 1,0-1-1,0 0 1,0 1-1,-1 0 1,1 0-1,0 0 1,-1 0-1,1 0 1,-1 0-1,1 0 1,-1 1-1,4 2 1,-4-1-1006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1 320,'0'68'128,"0"-34"-96,0 0-32,-17-17 224,17 17-128,0-17 192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2240,'-18'-34'992,"36"34"-832,-1 0-384,0 0 96,0 17 320,0-17-96,0 0 128,0 0-128,0 17 160,0-17-160,0 0-512</inkml:trace>
  <inkml:trace contextRef="#ctx0" brushRef="#br0" timeOffset="1">137 205 736,'-17'51'256,"17"-34"-192,0 17 0,0-17 448,0 0-96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2240,'0'17'832,"0"0"-672,0 0 0,0 0 160,17 18-192,-17-1 512,17-17-352,0 17-2592,17-17 1248,0-17 160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1824,'-1'17'323,"1"-7"-199,0 0 1,1 0 0,2 14-1,8 19 79,-9-33-59,1 0 0,0 0 0,1 0 0,-1-1 0,2 1 0,0-1 0,7 11 0,-10-17-111,1 1-1,0-1 1,-1 0 0,1 0-1,0 0 1,0-1 0,1 1-1,-1-1 1,1 0 0,4 3-1,-3-3 35,-1 1 0,1 0 0,-1 0-1,8 7 1,-11-8-19,1-1-1,-1 0 0,1 1 1,0-1-1,-1 0 1,1 0-1,0 0 1,-1 0-1,1 0 0,0 0 1,0-1-1,0 1 1,2 0-1,-3-1-38,0 0 1,0 0-1,0 0 0,0 0 0,0-1 0,0 1 1,0 0-1,0 0 0,0-1 0,0 1 1,-1 0-1,1-1 0,0 1 0,0-1 1,0 1-1,-1-1 0,1 0 0,0 1 1,0-1-1,-1 0 0,1 1 0,-1-1 1,1 0-1,0 0 0,-1 0 0,0 0 1,1-1-1,2-3-2,0 0-1,0-1 1,-1 1 0,0-1 0,0 0 0,-1 1-1,1-1 1,-1 0 0,0 0 0,-1-6-1,0-70-805,1 74 891,-1 1 1,1 0 0,0 0 0,0 0-1,5-11 1,-1 0-15,-1-2-99,-3 13-1,0 0 1,1 0-1,3-8 1,-5 13 49,1 0 1,0 0-1,0 1 1,1-1-1,-1 0 1,0 0-1,0 1 1,1-1-1,-1 0 1,1 1-1,0 0 1,-1-1-1,1 1 1,3-2-1,47-20 905,-45 18-719,-6 5-202,-1-1-1,1 0 1,0 1-1,0-1 1,0 0-1,-1 1 0,1-1 1,0 1-1,0-1 1,0 1-1,0 0 1,0-1-1,0 1 0,0 0 1,0 0-1,0-1 1,0 1-1,0 0 1,0 0-1,0 0 1,1 0-1,-1 1 0,0-1 1,0 0-1,0 0 1,1 1-1,18 10-1446,8-5 17,-26-5 1178,0 0 0,0 0 0,0 0 0,0 0 0,0 1 0,-1-1 0,1 0 0,0 1 0,1 1 0</inkml:trace>
  <inkml:trace contextRef="#ctx0" brushRef="#br0" timeOffset="1">393 255 2496,'-17'34'896,"34"0"-672,-17 17-96,0-17 224,17 0-224,-17 0 160,17-16-160,-17 16 352,0 0-256,0-17-2592,0 0 1312,0 0-128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2656,'0'-51'1184,"17"68"-1024,0-17-64,0 17-96,-17 0 0,18 17 0,-1 1 192,-17-1-96,17 0-96,0-17-32,-17 0-256,17 0 160,0 0 832,0-17-384,0-17 32,34 0-224,-17 17-3040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0 736,'-69'136'256,"35"-84"-192,0 16 0,34-34 96,-34 0-96,17-17 480,17 0-320,-17 17 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1246 19 2976,'-14'-14'971,"13"14"-948,1-1 0,-1 1 1,1-1-1,-1 1 0,0 0 1,1-1-1,-1 1 1,0 0-1,1 0 0,-1-1 1,0 1-1,1 0 1,-1 0-1,0 0 0,1 0 1,-1 0-1,0 0 0,1 0 1,-1 0-1,0 0 1,0 0-1,1 0 0,-2 1 1,0-1 113,0 0-62,0 1 0,1-1 0,-1 0 0,1 0 0,-1 1-1,0-1 1,1 1 0,-1-1 0,1 1 0,-1 0 0,1 0 0,-2 0 0,-11 6 295,-16-1 307,-65 24-10,55-20-474,-60 9 0,76-16-136,-74 14 119,-118 13 176,104-25-48,8 6-75,-3-5-32,47-1-101,-60 3 214,49-8-150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1472,'-34'34'544,"34"0"-416,-17 0-32,17-17 1024,0 17-640,0-17-64,17 0-256,-17 17 32,34-17-128,0 0-32,17-17 0,0 0 864,18-17-480,-1 17-992,0-17 256,-17 17-2496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1824,'0'34'672,"0"-17"-512,-17 51-64,17-51 512,0 34-352,0 0 32,0-17-160,17 0 192,0 1-192,17-1 320,0-17-256,0-17 448,17 0-352,1 0 288,-18 0-320,0-17-1216,0 17 544,-17-17-2624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1888,'0'68'704,"0"0"-544,0 0-32,0-33 128,0-1-160,-17 0 256,17 0-224,0 0 384,-17-17-288,17 0 320</inkml:trace>
  <inkml:trace contextRef="#ctx0" brushRef="#br0" timeOffset="1">273 18 1888,'34'0'704,"-17"0"-544,17 0-32,-17 0 288,0 0-256,0 17 64,0-17-128,1 0-704,-1 0 352,-17 17-1344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1888,'0'0'704,"0"17"-544,0 17-32,0 0 192,18 1-192,-18-1 256,17 0-256,-17 0 608,17-17-448,0 0-2848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1152,'0'71'512,"0"-68"-486,0-1 16,0 1 1,0-1-1,0 0 0,0 1 0,1-1 0,-1 0 0,1 1 1,-1-1-1,1 0 0,0 1 0,0-1 0,0 0 1,0 0-1,0 0 0,0 0 0,1 0 0,-1 0 0,1 0 1,-1-1-1,4 4 0,24 23 1393,-27-25-1211,-2-7-283,0 0 145,0 1-1,0-1 1,0 0-1,0 0 1,1 1-1,-1-1 1,1 0-1,0 1 1,0-1 0,1 0-1,1-3 1,3-9 28,-5 8-48,0 0 0,0 0 0,0-17-1,0-11 152,11-18-52,-10 32-170,4-22-54,-2 33 37,-1 0-1,2 1 0,6-14 0,12-25-195,-22 46 199,0-1 73,0 0 0,1 0 0,0 0 0,-1 0 1,1 1-1,1-1 0,-1 0 0,0 1 0,1 0 0,0-1 0,0 1 0,0 0 0,0 0 0,0 1 1,1-1-1,-1 1 0,6-3 0,42-26 15,-48 30-122,0 0-1,0 0 1,0 0 0,1 1-1,-1 0 1,0-1 0,0 1-1,0 1 1,0-1 0,1 0-1,-1 1 1,0-1 0,4 3-1,-4-3-72,-1 2-1,0-1 1,0 0-1,1 0 1,-1 1-1,0-1 1,0 1-1,0 0 1,-1 0-1,1-1 0,0 1 1,-1 0-1,1 0 1,-1 1-1,0-1 1,1 0-1,-1 0 1,0 1-1,0 2 0,4 5-653,9 7-655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1728,'3'3'560,"-2"-2"-538,1 0-1,0 1 1,-1-1-1,1 0 1,0 0 0,0 0-1,0 0 1,0-1-1,0 1 1,0 0 0,2 0-1,-3-1-3,1 0-1,-1 0 0,1 1 1,-1-1-1,1 1 0,-1 0 1,0-1-1,1 1 1,-1 0-1,0 0 0,1 0 1,-1-1-1,0 1 0,0 1 1,0-1-1,0 0 0,0 0 1,0 0-1,0 0 1,1 3-1,-1-2-3,0 0-1,1 0 1,-1 0 0,1 0 0,-1-1 0,1 1-1,0 0 1,0-1 0,-1 1 0,1-1 0,0 0-1,0 0 1,0 0 0,1 0 0,-1 0-1,0 0 1,0 0 0,0-1 0,4 1 0,19 9 41,-21-7-51,-1 0 1,-1 0-1,1 0 1,0 1 0,-1-1-1,0 1 1,1-1 0,-1 1-1,2 7 1,0-4 317,-4-5-280,1-1 0,-1 1 1,1 0-1,-1-1 0,1 1 1,-1-1-1,0 1 1,0 0-1,0-1 0,0 1 1,0 0-1,0-1 0,-1 1 1,1 0-1,0-1 0,-1 1 1,0 2-1,-11 1 220,8 2 71,3-6-315,1-1 0,0 1 0,0-1 1,-1 1-1,1-1 0,0 1 0,-1-1 0,1 0 0,-1 1 0,1-1 0,0 0 0,-1 1 0,1-1 0,-1 0 0,1 1 0,-1-1 0,1 0 1,-1 0-1,1 0 0,-1 1 0,1-1 0,-1 0 0,1 0 0,-1 0 0,1 0 0,-1 0 0,1 0 0,-1 0 0,0 0 0,1 0 0,-2-1 0,-29 1 718,28 0-485,6-2-128,-2 0-127,1 1 1,-1 0 0,0 0 0,0 0-1,1 0 1,-1 0 0,1 0-1,-1 1 1,1-1 0,-1 0-1,1 1 1,-1-1 0,1 1-1,0 0 1,-1-1 0,1 1-1,0 0 1,-1 0 0,4 0-1,2 0 120,0 0-1,-1-1 0,12-2 0,113-26-5010,-118 28 4197,24-1 1,-36 2 673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1 896,'51'0'352,"-34"0"-288,17 17 0,-17 0 1376,0 17-800,-17-17-480,0 0-128,0 17 64,-17-17-64,0 0 160,0-17-128,17 17 320,17-17-192,0 0 320,34-17-288,17 17-3072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154 348 1824,'0'0'587,"3"-3"-353,7-4-61,-9 7-121,0 0 1,0-1-1,0 1 1,-1 0-1,1-1 0,0 1 1,0-1-1,0 0 1,-1 1-1,1-1 1,0 0-1,-1 1 1,1-1-1,-1 0 0,1 1 1,0-1-1,-1 0 1,0 0-1,1 0 1,-1 0-1,1 0 0,-1 0 1,0 1-1,0-1 1,1-2-1,-1-39 1767,-1 41-1824,1 0-1,0-1 1,0 1 0,-1 0-1,1 0 1,-1 0 0,1-1-1,-1 1 1,1 0 0,-1 0-1,0 0 1,0 0 0,1 0 0,-1 0-1,0 0 1,0 0 0,0 1-1,0-1 1,0 0 0,0 0-1,0 1 1,0-1 0,0 1 0,-1-1-1,1 1 1,0-1 0,0 1-1,-3-1 1,4 1 9,-2 0 19,1-1 0,0 1 0,-1 0 0,1-1 0,0 1 0,-1 0-1,1 0 1,-1 0 0,1 0 0,-1 0 0,1 0 0,0 0-1,-1 1 1,1-1 0,0 0 0,-1 1 0,1-1 0,0 1-1,-2 0 1,0 2 17,0-1-1,1 0 0,-1 1 1,0-1-1,-3 6 1,-9 8 189,-10-4-84,21-11-110,-1 1 1,1 0-1,0-1 0,0 2 0,0-1 0,0 1 1,-5 4-1,5-4-28,1 0 1,0 1-1,0-1 1,1 1-1,-1 0 1,1 0-1,0 0 0,-3 6 1,5-8-7,-1 0 0,1-1 0,-1 1 0,1 0 0,0 0 0,0-1 0,0 1-1,0 0 1,0-1 0,0 1 0,0 0 0,1 0 0,-1-1 0,0 1 0,1-1 0,0 1 0,-1 0 0,1-1 0,0 1 0,0-1 0,0 1 0,0-1 0,0 0 0,2 3-1,1 0 26,0 0 1,0-1-1,0 1 0,6 2 0,-8-4-14,0-1 1,1 0-1,-1-1 0,1 1 1,-1 0-1,1-1 1,0 1-1,-1-1 0,1 0 1,3 0-1,1 0-8,0 0 1,1 0-1,-1-1 0,0-1 0,0 1 1,0-1-1,0 0 0,11-5 0,-14 5 7,0-1 0,0 1-1,0-1 1,0 0-1,-1 0 1,1 0 0,-1 0-1,0-1 1,0 1-1,0-1 1,-1 0 0,1 0-1,-1 0 1,0 0-1,2-5 1,19-53-27,-3-2 0,19-99 0,-38 153-23,0 0-1,0-18 1,-2 17 82,2 0 215,-1 13-26,-3 24 148,-6 32-181,7-41-145,-1 0 0,0 0 1,-8 24-1,-10 16 143,14-3-90,1-28-94,4-17-7,1-1 0,-1 1 0,1 14 0,1 12 197,0-32-178,0 0 0,0 0 0,0-1 0,0 1 1,1 0-1,-1-1 0,1 1 0,0 0 0,0-1 1,0 1-1,0-1 0,2 4 0,0-1 37,-2-3-50,0 0 1,1 0-1,0 0 0,-1 0 0,1 0 1,0 0-1,0 0 0,0 0 1,0-1-1,0 1 0,1-1 0,-1 1 1,0-1-1,1 0 0,-1 0 1,1 0-1,2 0 0,-2 0-4,-2 0-12,1-1-1,-1 0 1,0 1-1,1-1 1,-1 0-1,1 0 0,-1 0 1,0 0-1,1 0 1,-1 0-1,1-1 1,-1 1-1,2-1 0,55-10 58,18-4 113,-67 13-171,56-20-55,-60 20 65,0 0 1,0 0-1,0-1 1,0 0-1,-1 0 1,1-1-1,-1 1 0,0-1 1,5-4-1,5-16 37,-7 10-30,-4 9-12,0 1-6,-1 0 1,1 0 0,-1 0-1,0 0 1,0-1 0,0 1-1,0-1 1,-1 0 0,0 1-1,0-1 1,0 0 0,0-8-1,-1-2-60,1 10 43,-1 0 1,0 0-1,0 0 1,-1 0-1,-1-9 1,2 13 17,-1 0-1,1 0 1,-1 0-1,1 0 1,-1 0 0,0 0-1,1 0 1,-1 0 0,0 0-1,0 0 1,1 0-1,-1 0 1,0 1 0,0-1-1,0 0 1,0 1 0,0-1-1,0 1 1,0-1-1,0 1 1,0-1 0,-1 1-1,1 0 1,0 0 0,0-1-1,0 1 1,0 0-1,0 0 1,-3 0 0,-2 1 0,0 0 1,1-1 0,-1 2 0,0-1-1,0 1 1,1 0 0,-1 0 0,1 0 0,0 1-1,-7 4 1,4-2 53,1 0-1,0 0 1,1 1-1,-1-1 1,1 2-1,-7 8 1,-6 11 31,-2-7-181,19-16 87,1 0 0,-1 1-1,1-1 1,0 1 0,-2 5 0,3-6 6,-1 1 0,0-1 0,-1 1 0,1-1 0,-3 5-1,2-5 27,1-1 1,-1 0-1,1 0 0,0 1 0,-1-1 0,1 1 0,0-1 0,1 1 1,-1 0-1,0-1 0,1 1 0,-1 0 0,1-1 0,0 6 0,2-4-354,3 2 355,1-1-1,-1 0 0,1-1 1,0 0-1,0 0 0,12 6 0,-4-5 116,-13-4-127,0 0 1,0 0-1,0 0 1,0 0-1,0 0 1,1 0-1,-1 0 1,0-1-1,0 1 1,1 0-1,-1-1 1,0 1 0,1-1-1,-1 0 1,0 1-1,1-1 1,-1 0-1,1 0 1,-1 1-1,1-1 1,-1-1-1,1 1 1,-1 0-1,2 0 1,8 0-47,-5-1 55,0 1-1,1-1 1,-1 0 0,0-1-1,0 1 1,6-3 0,-7 2 7,11 0 207,-15 2-219,0 0-1,-1 0 1,1 0 0,0 0-1,0 0 1,-1 0 0,1 0-1,0-1 1,0 1 0,-1 0-1,1 0 1,0-1-1,-1 1 1,2-1 0,3-8 26,7 2 134,-11 5-91,1-1 1,-1 1 0,1 0 0,-1-1 0,0 1-1,0 0 1,0-1 0,0 0 0,-1 1 0,1-1 0,-1 1-1,1-1 1,-1 0 0,0 1 0,0-6 0,0 4-134,-1 0 1,1 0 0,-1 0 0,0 0 0,0 0 0,0 0 0,0 0 0,-1 0 0,1 0 0,-3-3 0,-7-12-411,9 16 433,1 0 1,-1-1-1,0 1 0,0 1 1,0-1-1,0 0 1,0 0-1,-1 1 0,1-1 1,-1 1-1,1 0 0,-5-3 1,-1 2 45,7 2-15,0 1 0,0 0 0,0 0 0,0-1 0,0 1-1,0-1 1,0 1 0,0-1 0,1 1 0,-1-1 0,0 0-1,0 1 1,0-1 0,1 0 0,-1 0 0,0 1 0,1-1-1,-1 0 1,0 0 0,1 0 0,-1 0 0,1 0 0,0 0-1,-1 0 1,1 0 0,0 0 0,-1 0 0,1 0 0,0 0 0,0-2-1,0 3-1,0 0 0,0 0 0,0 0 0,0 0 0,0 0 0,0 0-1,0 0 1,0 0 0,0 0 0,0-1 0,0 1 0,0 0 0,0 0 0,0 0-1,0 0 1,0 0 0,0 0 0,0 0 0,0 0 0,0 0 0,0 0 0,0 0 0,0 0-1,0-1 1,0 1 0,0 0 0,0 0 0,0 0 0,0 0 0,0 0 0,0 0-1,0 0 1,0 0 0,-1 0 0,1 0 0,0 0 0,0 0 0,0 0 0,0 0-1,0 0 1,0 0 0,0 0 0,0 0 0,0 0 0,0 0 0,0 0 0,0 0-1,-1 0 1,1 0 0,0 0 0,0 0 0,0 0 0,0 0 0,0 0 0,0 0-1,0 0 1,-1 0-3,1 0 0,-1 0 1,0 0-1,1 0 0,-1-1 0,1 1 0,-1 0 0,1 0 0,-1 0 0,1-1 0,-1 1 0,0 0 0,1-1 0,0 1 0,-1 0 0,1-1 0,-1 1 0,1-1 0,-1 1 0,1-1 1,0 1-1,-1-1 0,1 0 1,-1 1 1,1-1-1,0 1 0,-1-1 1,1 1-1,-1 0 1,1-1-1,0 1 1,-1-1-1,1 1 1,-1 0-1,1-1 1,-1 1-1,1 0 0,-1 0 1,0 0-1,1-1 1,-1 1-1,1 0 1,-1 0-1,1 0 1,-2 0-1,-2 2 40,-6 8 22,10-10-54,0 0-1,0 0 1,-1 0 0,1 1 0,0-1-1,0 0 1,-1 0 0,1 0-1,0 0 1,0 1 0,-1-1 0,1 0-1,0 0 1,0 0 0,-1 0-1,1 0 1,0 0 0,-1 0 0,1 0-1,0 0 1,0 0 0,-1 0 0,1 0-1,0 0 1,-1 0 0,-2 0 7,2 0-19,0 0 0,1 0 0,-1 0 0,0 0 0,0 0 0,0 0 0,0 0 1,0 0-1,0 0 0,1 0 0,-1 1 0,0-1 0,0 0 0,0 1 0,1-1 1,-1 1-1,0-1 0,0 1 0,1-1 0,-1 1 0,0-1 0,1 1 0,-1 0 1,1-1-1,-1 1 0,1 0 0,-1-1 0,1 1 0,-1 0 0,1 0 1,-1 1-1,-8 10-127,9-12 135,-1 0-1,1 0 0,0 1 0,0-1 0,0 0 1,-1 0-1,1 0 0,0 0 0,0 1 0,-1-1 1,1 0-1,0 0 0,0 0 0,-1 0 0,1 0 1,0 0-1,-1 0 0,1 0 0,0 0 0,0 0 1,-1 0-1,1 0 0,0 0 0,-1 0 0,1 0 1,-2 0 1,-12 1 11,14 0-16,-1-1 1,1 0-1,-1 0 1,1 0-1,0 0 1,-1 1 0,1-1-1,-1 0 1,1 0-1,0 1 1,-1-1-1,1 0 1,0 1-1,0-1 1,-1 0-1,1 1 1,0-1-1,0 0 1,-1 1 0,1-1-1,0 1 1,0-1-1,0 0 1,0 1-1,-1-1 1,1 1-1,0-1 1,0 1-1,0 0 1,-2 4-142,-8 4-251,10-9 392,0 1 0,-1-1 0,1 1 0,0-1 0,0 1 0,-1-1 0,1 1 0,0 0 0,0-1-1,0 1 1,-1-1 0,1 1 0,0-1 0,0 1 0,0 0 0,0-1 0,0 1 0,0-1 0,0 1 0,0-1-1,1 1 1,-1 0 0,0-1 0,0 1 0,0-1 0,1 1 0,-1-1 0,0 1 0,0-1 0,1 1 0,0 0 0,8 9 104,-9-10-114,0 1 0,1-1 1,-1 0-1,0 1 1,1-1-1,-1 1 1,0-1-1,1 1 1,-1-1-1,0 1 1,0-1-1,0 1 1,1-1-1,-1 1 1,0-1-1,0 1 1,0-1-1,0 1 1,0 0-1,0-1 1,0 1-1,1 5 4,1-3 42,1 1 0,0 0 0,0-1 0,5 5 0,-4-4-17,-4-4-17,1 0-1,-1 0 1,0 1 0,1-1 0,-1 0-1,0 0 1,0 1 0,1-1 0,-1 0-1,0 1 1,0-1 0,0 0 0,1 1-1,-1-1 1,0 0 0,0 1-1,0-1 1,0 1 0,0-1 0,0 0-1,0 1 1,0-1 0,0 1 0,0-1-1,0 0 1,0 1 0,1 4-24,3-4 31,-3-1-3,-1-1 0,0 1 0,1 0 0,-1 0 0,0 0 0,1 0 0,-1 0 0,1 0 0,-1 0 0,0 1 0,1-1-1,-1 0 1,1 0 0,-1 0 0,0 0 0,1 0 0,-1 1 0,0-1 0,1 0 0,-1 0 0,0 0 0,1 1 0,-1-1 0,0 0 0,0 1 0,1-1 0,1 2 10,0-1 1,0 0-1,0 0 0,0 1 1,0-2-1,0 1 1,0 0-1,0 0 1,0-1-1,1 1 0,-1-1 1,0 1-1,0-1 1,1 0-1,-1 0 0,0 0 1,1 0-1,-1-1 1,0 1-1,0-1 1,1 1-1,-1-1 0,0 0 1,0 0-1,0 0 1,0 0-1,0 0 1,4-3-1,-6 4-8,0 0 0,0 0 0,1-1 1,-1 1-1,0 0 0,0 0 0,0 0 0,1 0 0,-1 0 0,0-1 0,0 1 1,1 0-1,-1 0 0,0 0 0,1 0 0,-1 0 0,0 0 0,0 0 0,1 0 1,-1 0-1,0 0 0,1 0 0,-1 0 0,0 0 0,1 0 0,1 0-36,4 1 105,0-1-1,0 0 1,0 0 0,0-1-1,11-1 1,-13-4-608,-4 5 493,1 1-1,-1 0 1,0-1-1,0 1 1,0-1 0,1 1-1,-1 0 1,0-1-1,1 1 1,-1 0-1,0 0 1,1-1-1,-1 1 1,1 0-1,-1 0 1,0-1-1,1 1 1,-1 0-1,1 0 1,-1 0-1,0 0 1,1 0-1,-1 0 1,1-1-1,-1 1 1,1 0-1,-1 0 1,1 0-1,-1 1 1,0-1-1,2 0 1,12 0-2263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5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311 282 3072,'0'0'1365,"0"-3"-1039,0 3-286,0-1 1,0 1 0,0 0 0,0-1 0,0 1 0,0 0 0,0-1 0,0 1 0,0 0 0,0-1 0,0 1 0,0-1 0,0 1 0,-1 0 0,1-1 0,0 1 0,0 0 0,0-1 0,0 1-1,-1 0 1,1 0 0,0-1 0,0 1 0,-1 0 0,1-1 0,0 1 0,0 0 0,-1 0 0,1 0 0,0-1 0,-1 1 0,1 0 0,0 0 0,-1 0 0,-5-4 296,-1-5-22,-14 4-193,7 0-74,11 4-39,0 0 0,0 0 0,0 0 0,0 0 0,0 0 0,-1 1 0,1-1-1,-5 1 1,-6 1 41,1 1-1,1 0 1,-1 0-1,0 1 1,0 1-1,1 0 0,0 1 1,0 0-1,0 1 1,1 1-1,-1-1 1,2 2-1,-1-1 0,-12 14 1,13-13-64,-6 9-8,15-16 24,1 0 0,-1-1 0,1 1 0,0 0 0,-1-1 0,1 1 0,0 0 0,-1-1 0,1 1 0,0 0-1,0 0 1,0-1 0,0 1 0,0 0 0,0 0 0,0 0 0,0-1 0,0 1 0,0 0 0,0 0 0,0-1 0,1 1 0,-1 1-1,10 10 191,-10-12-185,0 0-1,0 1 0,1-1 1,-1 0-1,0 0 1,0 0-1,1 1 0,-1-1 1,0 0-1,0 0 0,1 0 1,-1 0-1,0 0 0,0 0 1,1 0-1,-1 0 1,0 1-1,1-1 0,-1 0 1,0 0-1,0 0 0,1 0 1,-1 0-1,0-1 0,1 1 1,15 1 137,-6-1-101,1 1 0,-1-2-1,1 1 1,-1-1-1,0-1 1,1 0 0,-1 0-1,13-6 1,3-2-82,-22 9 25,1 0 0,0-1 0,-1 0 1,1 0-1,-1 0 0,0 0 0,7-6 0,-4 0 13,-1 0-1,-1 0 1,1 0-1,4-11 1,-1 4 8,-3 4-1,-1-1 1,1 0-1,-2 0 0,0 0 0,0 0 0,2-17 0,3-12-81,-2 18-7,15-37-1,-20 57 64,-1 0-1,1 0 1,0-1 0,-1 1-1,0 0 1,1-1-1,-2 1 1,1-1 0,0 0-1,0-4 1,-2 4-17,-1 6 77,-2 2 52,1 1-1,-1 0 1,0 0-1,1 1 1,0-1-1,1 1 1,-4 8-1,-12 47 342,11-36-317,5-15-68,-2 3 19,0 0-1,0 0 1,-12 23 0,-8-3 22,19-23-40,0 0-1,-4 14 0,5-14 121,0 1 0,-1-1-1,-7 13 1,0-1 65,11-21-252,0 1 1,1-1-1,-1 1 1,1 0-1,0-1 1,-1 1-1,1 0 1,0-1 0,0 1-1,0 0 1,0-1-1,0 1 1,0 0-1,1 1 1,-1 1-575,17-13-4011,9 6 2389,2 3 234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 3072,'0'-12'976,"0"10"453,-2 2-944,0 0-437,0 0 0,1 1-1,-1-1 1,0 1-1,1 0 1,-1-1-1,0 1 1,1 0-1,-1 0 1,1 0 0,-1 0-1,1 0 1,0 1-1,-1-1 1,1 0-1,0 0 1,0 1-1,0-1 1,0 1 0,0-1-1,0 1 1,0 0-1,0-1 1,0 3-1,-5 7 82,3-7-86,0 0 1,1 0-1,-1 0 0,1 1 1,0-1-1,0 1 1,0-1-1,-1 7 0,-6 19 57,7-23-89,0-3 24,0 1 0,1 0 0,-1 0 0,1 0 0,0 0 1,0 0-1,1 1 0,0-1 0,-1 0 0,2 0 0,-1 0 0,1 0 0,1 8 0,-1-11-16,0 0 0,0 0 0,0 0 0,0 0 1,0 0-1,0 0 0,1-1 0,-1 1 0,1 0 1,-1-1-1,1 1 0,0-1 0,0 1 0,-1-1 0,1 0 1,0 0-1,0 0 0,3 1 0,1 0 37,-1 0-1,1-1 0,0 1 1,0-2-1,0 1 0,10 0 1,-10-1-8,1 0-1,-1-1 1,0 1 0,9-3 0,-13 2-23,0 1 1,0-1-1,-1 0 1,1 0-1,0 0 1,0 0-1,-1 0 1,1 0 0,-1 0-1,1-1 1,-1 1-1,0 0 1,1-1-1,-1 0 1,0 1-1,0-1 1,2-3-1,1-6 125,-3 10-141,0 0 0,0 0 1,0 0-1,0 0 0,0 1 1,0-1-1,-1 0 0,1-1 1,0 1-1,-1 0 0,1 0 1,-1 0-1,1 0 0,-1 0 1,0-1-1,1 1 0,-1 0 1,0 0-1,0-1 0,0 1 1,0 0-1,0 0 0,0-3 1,0 3 1,0-1 0,0 1 0,0-1 1,0 1-1,-1-1 0,1 1 0,0-1 0,-1 1 1,1 0-1,-1-1 0,0 1 0,1 0 0,-2-2 1,-4-8 81,5 7-95,1 1 0,-1-1 0,1 1 0,-1-1-1,1 1 1,1-5 0,-1-6-281,0 14 242,0-1 0,0 1-1,0-1 1,0 1 0,0-1 0,0 1 0,0 0 0,0-1 0,0 1 0,0-1 0,-1 1 0,1-1 0,0 1 0,0-1 0,0 1-1,-1 0 1,1-1 0,0 1 0,0 0 0,-1-1 0,1 1 0,0 0 0,-1-1 0,1 1 0,0 0 0,-1-1 0,1 1 0,-1 0-1,1 0 1,0 0 0,-1-1 0,1 1 0,-1 0 0,1 0 0,-1 0 0,1 0 0,-1 0 0,1 0 0,0 0 0,-1 0 0,1 0-1,-1 0 1,1 0 0,-1 0 0,1 0 0,-1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3488,'-85'0'2309,"74"1"-2134,0 0-1,0 1 1,-18 5 0,-7 1 134,-57 19 171,80-24-437,5-2-17,0 1 1,0 0 0,0 0-1,1 1 1,-9 4 0,2-1 90,1 1 0,0 0 1,0 1-1,1 1 0,-22 19 1,32-25-114,0 0 1,0 0 0,0 0-1,1 0 1,-1 0-1,1 1 1,0-1 0,-1 0-1,1 1 1,1-1 0,-1 1-1,0-1 1,1 1-1,0-1 1,0 1 0,0-1-1,0 1 1,1-1 0,1 8-1,-1-5 28,0 0 1,1 0-1,0 0 0,0-1 1,1 1-1,0 0 0,0-1 1,0 1-1,0-1 0,9 9 1,18 8 159,-21-15-157,1 0 1,0 0-1,0-1 1,0-1 0,23 9-1,-17-8-27,21 11 1,-25-11 19,-1-1 1,1 0 0,0-1-1,21 5 1,-13-4 8,-10-3 45,0 0-1,1 0 0,18 1 1,-21-3-114,-5 0 116,0 1 1,0-1-1,0 0 0,0 0 0,0-1 0,0 1 0,0 0 1,0-1-1,0 0 0,0 0 0,0 0 0,0 0 1,-1 0-1,1-1 0,0 1 0,-1-1 0,1 1 0,2-4 1,9-8 571,-14 12-639,0 1 1,1 0-1,-1 0 0,0 0 1,0-1-1,0 1 1,1 0-1,-1-1 1,0 1-1,0 0 0,0 0 1,0-1-1,0 1 1,1 0-1,-1-1 1,0 1-1,0 0 0,0-1 1,0 1-1,0 0 1,0-1-1,0 1 1,0 0-1,0-1 1,0 1-1,0-16 338,1 1-129,-1 0 0,-1 0 0,-2-17 0,-5 2-136,12 16-50,0 6-32,-3 2-95,0 0 0,-1 1 0,1-1 0,-1-9 0,-1 9-110,1 0 1,0 0-1,1 0 0,1-9 1,0 13-206,-1-1 1,1 0 0,-1 1 0,1-1 0,0 1-1,0-1 1,0 1 0,0 0 0,0 0-1,1 0 1,-1 0 0,5-2 0,-5 3 142,-1 0-1,1 1 1,-1 0 0,1-1 0,-1 1 0,1 0-1,-1 0 1,1 0 0,1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37:5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1824,'-15'0'2779,"15"3"-2518,1-3-253,-1 1 0,0-1 1,0 0-1,0 1 0,0-1 0,0 1 1,-1-1-1,1 1 0,0-1 0,0 1 1,0-1-1,0 0 0,0 1 0,-1-1 1,1 1-1,0-1 0,0 0 0,-1 1 1,1-1-1,0 0 0,0 1 0,-1-1 1,1 0-1,0 1 0,-1-1 0,1 0 1,-1 0-1,1 0 0,0 1 0,-1-1 1,1 0-1,-1 0 0,1 0 0,0 0 1,-1 0-1,1 1 0,-1-1 0,1 0 1,-1 0-1,1 0 0,-1-1 1,-2 1 1308,3 3-1259,0-3-55,0 1-1,0-1 0,0 0 1,0 1-1,0-1 0,0 0 0,0 1 1,0-1-1,0 1 0,0-1 0,0 0 1,0 1-1,0-1 0,0 0 0,-1 1 1,1-1-1,0 0 0,0 1 0,0-1 1,-1 0-1,1 0 0,0 1 0,-1-1 1,1 0-1,0 0 0,0 1 0,-1-1 1,1 0-1,0 0 0,-1 1 1,-5 3 49,-9 22 455,11-7-203,-28 81 345,-4 18-248,25-76-332,-4 32 1,11-45-41,1-3 18,-7 31 0,-2 21 178,8-45-130,-1-3 53,2-17-70,1 0 1,0 16 0,2-18-31,0-1 0,-1 1 0,0 0 0,-1 0 0,-6 19 0,7-27-371,1 0 0,-1 0 1,1 0-1,0 0 0,-1 0 1,2 5-1,-1-5-85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44 2080,'0'-31'923,"0"28"-662,0 0 422,0-4 221,0 24-507,-3 30-146,-8 4-161,5 15-10,-5 2 117,5-19-101,-8 52-21,-6-22-88,9-39 131,-6 49 1,11-21 574,0-31-401,3-15-294,-2 36 0,4-51-32,1 0 0,-1 0 0,-1 0 0,1 0 0,-4 8 0,3-10 23,1-1-1,-1 1 1,1 0 0,0 8-1,1-20-339,1 1 1,0-1-1,0 1 0,1-1 1,0 1-1,0 0 1,6-12-1,9-16-1905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18 1664,'0'3'528,"0"-1"-505,0 0-1,-1 0 1,1-1 0,-1 1 0,1 0-1,-1 0 1,0 0 0,0 0 0,0-1-1,0 1 1,0 0 0,0-1 0,0 1 0,-3 1-1,-1 0 229,-7-3-38,9 0 139,1 0-122,-21 1-50,16-1-146,0 1 0,1-1 0,-1 0 0,0 0 0,1-1 1,-1 0-1,0 0 0,1 0 0,0-1 0,-1 0 0,1-1 0,-12-5 1,14 5 7,-1 1 1,0 0-1,0 0 1,1 1-1,-1-1 1,-7 0-1,-10-4 93,8-1 12,13 6-133,-1 0 0,0 1 0,1-1 0,-1 0 0,0 0-1,1 1 1,-1-1 0,0 1 0,0-1 0,1 1-1,-1 0 1,0 0 0,-2 0 0,-22 0-110,26 0 93,0 0 0,-1 0 0,1 0 0,0 0-1,-1 0 1,1 0 0,0 0 0,-1 0 0,1 0 0,0 0 0,-1 0 0,1 0 0,0 0 0,-1 0 0,1 0 0,0 0 0,-1 1-1,1-1 1,0 0 0,-1 0 0,1 0 0,0 1 0,0-1 0,-1 0 0,1 1 0,-5 3 2,0 1 1,0 1-1,0-1 1,1 1-1,0-1 1,0 1-1,0 0 1,1 1-1,-4 8 1,3 4 25,2-11 6,0 1 0,0-1 0,-1 0 1,-4 8-1,-1 1 14,3-8-14,0 1 1,1-1-1,-5 14 1,5-3 10,2-12-8,0 0 0,0 0 1,-1 0-1,-4 9 0,-2 2 22,5-10 30,0-1 1,0 0-1,0 0 1,-1-1-1,0 1 1,-11 10-1,2-1 111,11-10-138,3-6-56,0-1 1,-1 1-1,1-1 0,0 0 0,0 1 1,0-1-1,-1 1 0,1-1 0,0 1 1,0-1-1,-1 1 0,1-1 0,0 0 1,-1 1-1,1-1 0,0 0 0,-1 1 1,1-1-1,-1 0 0,1 1 1,-1-1-1,1 0 0,0 0 0,-1 0 1,1 1-1,-1-1 0,1 0 0,-1 0 1,1 0-1,-1 0 0,1 0 0,-1 0 1,1 0-1,-1 0 0,0 0 0,9 0 1,-1 0-13,0 0 0,0 0 0,12 3 0,-12-1-21,6 1-10,0 0 1,-1-1-1,1 0 0,14 0 0,-1-2 106,-10-1 17,0 1 0,26 4 0,-2 7 210,-32-9-334,0-1 1,0 0-1,1-1 0,-1 0 1,1 0-1,-1-1 0,13-2 1,-1-8-782,-18 10 538,-1 1 0,1-1 0,-1 1-1,1 0 1,-1-1 0,1 1 0,-1 0-1,1 0 1,1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2304,'0'-18'1056,"17"36"-896,0-18 1376,1 0-864,16 0 160,0 0-512,0 0 64,17 17-224,-17-17-768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1888,'2'3'613,"10"8"-367,-9-5 26,-3 6 372,0-2-424,0 0 0,0 0 1,-3 13-1,-2-5-128,3-11-47,0 0 0,0 0 0,1 0 1,0 1-1,0 6 0,1 69 509,0-79-521,0 0-1,0 0 0,0-1 1,1 1-1,0 0 1,0 0-1,0 0 1,3 5-1,2 7 33,-3-2-30,-3-13-31,0 1 0,0 0 1,0-1-1,0 1 1,1 0-1,-1-1 1,1 1-1,-1-1 1,1 1-1,0-1 1,0 1-1,-1-1 1,1 1-1,0-1 1,0 0-1,0 1 1,1-1-1,-1 0 1,0 0-1,3 2 0,1-1 34,0 1-1,0-1 0,0-1 1,0 1-1,1-1 0,-1 0 1,10 1-1,-9-3-14,0 0-1,0-1 1,0 0 0,0 0-1,0-1 1,0 1-1,-1-1 1,1 0 0,5-5-1,-4 4-8,41-25 45,-41 26-49,-1 1 5,-1-1-1,1 0 0,-1 0 0,0 0 1,0-1-1,0 0 0,0 1 0,-1-2 0,1 1 1,-1-1-1,5-7 0,-3 5 4,-3 4-8,-1 0 0,1 0 1,-1 0-1,0 0 0,0-1 0,0 1 0,0-1 1,-1 1-1,0-1 0,1 0 0,-1 0 0,0 1 0,-1-1 1,1-6-1,-1 9-2,1-5 24,-1 0-1,0 1 1,-1-1 0,1 0 0,-4-10 0,3 14-31,1 1 1,-1-1 0,0 1 0,0 0 0,0-1 0,0 1 0,0 0 0,0 0-1,-1 0 1,1 0 0,0 0 0,-1 0 0,1 0 0,0 0 0,-1 0 0,1 1-1,-1-1 1,1 1 0,-1-1 0,0 1 0,-2-1 0,-5-1 11,-1 1 1,0 0 0,0 1 0,-14 1-1,5-1 9,12 0-29,1 1-1,-1 0 0,1 0 0,-1 0 0,1 1 0,-1 0 0,1 0 0,-10 5 0,-21 7-49,22-11 72,13-2-13,-1-1 0,1 0 1,-1 1-1,1 0 0,0-1 0,-1 1 1,1 0-1,-1 0 0,1 1 0,0-1 1,0 0-1,0 1 0,0-1 0,-2 3 0,-11 10-327,13-11 10,4-3-127,7 0 454,-1 0 0,1-1-1,-1 0 1,1 0 0,-1-1 0,0 0 0,0-1 0,11-4-1,59-21 334,-47 19-366,-1-2 0,-1-1 1,53-30-1,-31 8-3174,-31 17 1366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3552,'-14'-14'1147,"14"15"-1088,-1 0 0,1 0 0,-1 0 0,1 0 0,0 0 0,-1 0 0,1 0 0,0 0 0,0 0 0,0 1 0,0-1 0,0 0 0,0 2 0,1 41 1020,0-12-520,-6 62 0,2-71-424,-2 8 99,-1 54 0,6 279 331,0-342-545,-2 0 0,-6 34 0,4-37-5,3-12-14,0 0 0,0-1-1,-1 1 1,0-1 0,0 1 0,-6 10-1,8-16-82,-1 0 0,1 0 0,0-1 0,-1 1 0,1 0 0,-1 0 0,1 0 0,-1-1 0,1 1 0,-1 0 0,1-1 0,-1 1 0,0 0 0,-1 0 0,2-2-19,-1 1 0,1-1 0,-1 1-1,0-1 1,1 1 0,-1-1 0,1 1 0,-1-1 0,1 0-1,-1 1 1,1-1 0,0 0 0,-1 1 0,1-1 0,0 0 0,0 1-1,-1-1 1,1 0 0,0 0 0,0-1 0,-1-1-80,1 0 0,-1 0 0,1 1 1,0-1-1,0 0 0,0 0 0,0 0 0,0 0 1,2-5-1,12-40-1995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4736,'34'-34'1760,"-17"34"-1376,34 0-96,-34 0-512,17 17 64,-17-17 256,0 34-32,0-17 288,-17 17-224,0 0 320,0 0-256,0-17 32,-17 0-128,17 0 96,17-34-128,17 0 480,0-17-320,35 0-2752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2816,'0'0'1056,"17"17"-832,-17 34-64,0-34 128,0 0-192,0 0-160,0 17 0,-17-17 96,17 18 0,0-18-512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1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4640,'-34'-17'2112,"68"17"-1824,-17 0 192,17 0-320,18 0 64,-1 0-128,0-17 448,0 17-320,17-17 64,-17 17-192,0 0-256,-17 0 64,-16 0-672,-1 0 448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0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2912,'-14'14'923,"14"-14"-878,1 1 1,0-1 0,0 0-1,0 1 1,0-1 0,0 0 0,0 0-1,-1 1 1,1-1 0,0 0-1,0 0 1,0 0 0,2 0 0,-1 0 4,-1 0 1,1 0 0,0 0 0,0 1 0,0-1 0,-1 0 0,1 1 0,0 0 0,-1-1 0,1 1 0,0 0 0,-1 0 0,1 0 0,-1 0 0,2 2 0,6 3 78,-2-1-24,1 0-4,1 1-1,0-1 1,-1-1-1,19 8 0,-22-10-95,0 1-1,0 0 0,-1 0 1,1 0-1,-1 1 0,0 0 0,0-1 1,0 2-1,0-1 0,-1 0 0,0 1 1,0-1-1,0 1 0,4 8 0,-7-12 1,0 0 0,1 0-1,-1 0 1,0 0-1,0 0 1,0-1-1,0 1 1,0 0-1,0 0 1,0 0-1,0 0 1,0 0-1,0 0 1,0 0 0,0 0-1,-1 0 1,1 0-1,0 0 1,-1 0-1,1 0 1,-1-1-1,1 1 1,-2 1-1,-18 19 37,12-14-36,3-2 29,-1 0-1,-1 0 1,-11 7-1,6-5 36,9-5-46,1 0-1,-1 0 1,0 0 0,0-1 0,0 1-1,0-1 1,0 0 0,0 0 0,0 0-1,0 0 1,-1-1 0,1 1 0,0-1-1,-6 0 1,28 0-86,-7 1 69,0-1-1,0 0 1,-1-1 0,1-1 0,0 0 0,-1 0 0,1-1 0,11-5-1,-13 4-163,0 1 0,19-4 0,-16 5-770,25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441 113 3808,'0'-13'1227,"0"10"-742,0 0-123,1 1-673,-1-1 798,0 1 1,0-1-1,0 0 0,0 0 1,-1 1-1,1-1 0,-1 0 1,0-3-1,-1 3-411,0 1 0,0-1 0,0 1 0,0-1 0,0 1 0,0 0 0,-1 0 0,1 0-1,-1 0 1,1 0 0,-1 0 0,-5-2 0,0 0 16,-1 1 1,-19-5-1,-4 2-33,17 2-16,9 2-24,0 1-1,0-1 0,-1 1 0,1 0 1,0 1-1,-1-1 0,1 1 0,-11 1 1,3 2 18,0 1 1,1 0 0,-1 1-1,1 0 1,0 1 0,1 1-1,0 0 1,0 0-1,0 1 1,1 1 0,0 0-1,0 0 1,1 1 0,1 1-1,0 0 1,-12 16 0,16-17-25,0-1 0,0 1-1,1 0 1,0 0 0,0 1 0,-1 11 0,4-18 6,1 0 0,-1 1-1,1-1 1,0 0 0,0 0-1,1 0 1,-1 0 0,1 0-1,0 0 1,0 0 0,1 0-1,-1 0 1,1-1 0,-1 1-1,4 5 1,-3-6-3,-1 0 1,1-1-1,0 1 0,0 0 1,0-1-1,0 1 0,1-1 1,-1 1-1,1-1 0,-1 0 1,1 0-1,0 0 0,0 0 1,0-1-1,0 1 0,0-1 1,4 1-1,3 1 24,1-1 0,0 0 0,0-1-1,11 0 1,16 1 27,27 11-3,17 2-53,85-12-252,-110-3 140,-40 0 89,-1-1-1,1-1 1,0 0 0,-1-1-1,21-6 1,-16 4 36,23-2 1,0 0 43,-35 5-61,-1-1 0,0 0 0,0 0-1,0-1 1,-1 0 0,11-7 0,-15 9 2,0-1 0,0 1 0,0-1 0,-1 0 0,1 0 0,-1 0 1,0 0-1,0 0 0,0 0 0,2-4 0,2-4 35,-3 7-34,-1 0 0,0-1-1,0 1 1,0 0 0,2-8 0,1-2-26,-1 9 1,0-1-8,-5 3 13,0 0 1,0 0-1,0 0 0,0 0 0,-2-4 1,3 7 9,-1-1-5,0 0 1,1-1 0,-1 1-1,1 0 1,-1-1 0,1 1 0,0 0-1,0-1 1,0 1 0,-1-1-1,1 1 1,1 0 0,-1-1 0,0 1-1,0-2 1,1 2 5,-1 1-1,0-1 1,0 1-1,0-1 1,0 1 0,0-1-1,0 1 1,0-1 0,0 1-1,0 0 1,0-1-1,0 1 1,0-1 0,0 1-1,0-1 1,0 1-1,-1-1 1,1 1 0,0-1-1,0 1 1,-1-1-1,1 1 1,0 0 0,-1-1-1,-10-5 48,7 0-29,3 5-22,1 1 0,0-1 0,0 1 0,-1-1-1,1 1 1,0-1 0,-1 1 0,1 0 0,0-1 0,-1 1 0,1 0 0,-1-1 0,1 1 0,0 0 0,-1 0 0,1-1-1,-1 1 1,1 0 0,-1 0 0,1 0 0,-1-1 0,1 1 0,-1 0 0,1 0 0,-1 0 0,1 0 0,-1 0 0,1 0 0,-1 0-1,1 0 1,-2 1 0,-11-2-43,9 1 38,0-1 1,0 1-1,0 1 1,0-1-1,-1 0 1,1 1-1,-6 1 1,1 1 7,-5 2 0,0 0 0,-25 12 0,35-14-11,1-1 0,0 1 0,0-1 0,1 1 0,-1 0 0,0 0 0,1 0 0,0 1 0,0-1 0,-3 5 0,3-3-8,-1-1-1,0 1 0,0-1 1,-6 7-1,7-10 17,1 1 0,-1-1 0,1 1 0,0 0-1,0-1 1,-1 1 0,1 0 0,0 0 0,0 0 0,0 3 0,-2 25 58,3-26-47,0-3-3,0 0 0,0 1 0,0-1 1,0 0-1,0 0 0,0 0 1,0 0-1,0 0 0,0 0 0,1 0 1,-1 0-1,0 0 0,0 0 0,1 0 1,-1 0-1,1 0 0,-1-1 1,1 1-1,0 0 0,-1 0 0,1 0 1,0 0-1,-1-1 0,1 1 0,0 0 1,0-1-1,0 1 0,-1-1 1,1 1-1,0-1 0,0 1 0,2 0 1,1 1-41,0 0 1,1 0-1,-1 0 1,1-1-1,-1 1 1,1-1-1,0 0 1,-1-1-1,1 1 1,0-1 0,0 0-1,8-1 1,-7 1-126,0 0 0,0-1 0,0 0 0,0-1 0,0 1 0,0-1 0,0 0 0,9-5 0,-6 3 51,-1 1 0,1 0 0,11-2 0,-14 4 60,1-1 0,0 0 0,-1 0-1,0 0 1,11-7 0,-11 6 29,0-1 1,0 1-1,0 1 0,1-1 1,9-2-1,-11 4 14,-1 0 0,1-1 1,-1 1-1,1-1 0,-1 0 0,1-1 1,-1 1-1,0-1 0,0 0 0,7-6 1,-9 6 4,2 0 1,-1 0 0,0 0 0,0 1-1,1-1 1,0 1 0,-1 0-1,1 0 1,0 0 0,0 1-1,0-1 1,6 0 0,6-3-12,-5 0-13,-8 3 18,0 1 0,0 0-1,0 0 1,0 0 0,1 0 0,-1 0 0,0 1 0,1-1 0,5 1 0,87 0-9,-95 0 22,1 0 1,0 0-1,0 0 1,-1 1-1,1-1 1,0 1-1,-1-1 1,1 1-1,-1 0 1,1-1-1,0 1 1,-1 0-1,1 0 1,-1 0-1,0 0 1,1 0 0,1 3-1,-3-4-1,0 0 0,0 1 0,1-1 0,-1 0 0,0 1 0,1-1 0,-1 0 0,0 0 0,1 1 0,-1-1 0,1 0 0,-1 0 0,0 0 0,1 1 0,-1-1-1,1 0 1,-1 0 0,1 0 0,-1 0 0,1 0 0,-1 0 0,0 0 0,1 0 0,-1 0 0,1 0 0,0 0 0,4 1 26,-4 2 7,0 0 0,-1 0 0,1 0-1,-1 0 1,1 0 0,-1 0-1,0 0 1,0 0 0,0 0-1,-1 0 1,1 1 0,-1-1 0,-1 3-1,-3 3 106,4-8-117,0 0 1,0 1-1,0-1 0,0 1 0,1 0 0,-1-1 0,0 1 0,1 0 0,-1-1 0,1 1 0,0 0 0,-1 0 0,1-1 0,0 4 0,1 7 150,-1-5-76,0 0 0,0 0 1,0 1-1,-3 11 0,-4-6 44,6-11-109,0-1 0,0 0 0,1 1 0,-1 0 0,0-1 0,1 1 0,-1-1 0,1 1 0,0 0 0,-1-1 0,1 1 1,0 0-1,0 2 0,0 16 475,0-15-287,0-13-263,-3 2 45,2 5 1,1 0 0,-1 0 0,0 0 0,1-1 0,-1 1 0,1 0-1,0 0 1,-1-1 0,1 1 0,0 0 0,0 0 0,-1-1 0,1 1 0,0 0 0,0-1-1,1 1 1,-1 0 0,0-1 0,0 1 0,1 0 0,-1 0 0,0-1 0,2-1 0,-1-2-9,0 0 0,0 0 1,0 0-1,0-6 0,-1 9 9,1-1-1,-1 1 1,1-1-1,0 1 0,0-1 1,0 1-1,0-1 1,0 1-1,0 0 1,1 0-1,-1-1 0,1 1 1,-1 0-1,1 0 1,0 1-1,0-1 1,0 0-1,2-1 0,1-1-28,-1 0 0,1-1 0,4-7 0,-1 0-13,1 0-1,0 1 1,0 0 0,22-19 0,-26 25 16,1 1 0,0 1 1,0-1-1,1 1 0,-1 0 1,1 1-1,13-4 0,-7 3-51,0 2 0,0 0-1,16 0 1,-21 1 44,-5 0 12,0-1-1,0 1 0,0 0 0,0 0 1,0 0-1,0 1 0,0-1 1,0 1-1,0 0 0,0 0 0,0 0 1,0 0-1,0 0 0,-1 0 1,1 1-1,-1-1 0,1 1 0,2 2 1,5 5-57,-8-8 67,-1 1 0,1-1 0,0 1 0,-1-1 0,1 1 0,-1 0 0,1 0 0,-1 0 0,0-1 0,1 1 0,-1 0 0,0 1 0,-1-1 0,1 0 0,0 0 0,0 0 1,-1 0-1,0 1 0,1-1 0,-1 3 0,0 61 227,0-35 329,0-25-191,0-10 48,2-10-466,2 10 48,6-3-7,-5 2 1,-1 0 1,0 0 0,0-1 0,0 0-1,-1 0 1,4-7 0,-5 3 11,4-8 3,18-3 1,-18 14 10,0 0 1,7-11 0,-9 12 7,0 1 0,0-1 0,0 1 0,1 0 0,0 1 0,0-1 0,10-7 0,10-4 67,-17 2-122,6 9-33,-6 0 39,-7 4 39,1 0 0,-1 0 1,1 0-1,-1 0 0,1 0 1,-1 1-1,1-1 0,0 1 0,-1-1 1,1 1-1,0 0 0,-1-1 1,1 1-1,0 0 0,1 0 1,11 0 119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2912,'-14'-15'923,"11"10"-550,3-7-80,0 10 758,0 4-950,0 61 486,0-60-562,0 1 0,0 0 0,1-1 0,-1 1 0,1-1 0,0 0 0,0 1 0,3 5 0,2 8 32,-4-7-5,-1 0 0,0 0-1,-1 0 1,-1 14 0,1-9-12,0 39 136,0-53-174,0 0 0,0 0 0,0 0 0,0 0 0,0 0-1,0 0 1,0 0 0,0-1 0,0 1 0,-1 0 0,1 0 0,0 0 0,-1 0 0,1 0 0,-1-1-1,1 1 1,-1 0 0,1 0 0,-1-1 0,1 1 0,-1 0 0,1-1 0,-1 1 0,0-1 0,-1 2-1,2-2 8,-1 0 0,1 1 0,-1-1-1,1 0 1,-1 1 0,1-1 0,-1 0 0,1 1-1,0-1 1,-1 1 0,1-1 0,0 1-1,-1-1 1,1 1 0,0-1 0,0 1 0,0-1-1,-1 1 1,1-1 0,0 1 0,0-1-1,0 1 1,0 0 0,0-1 0,0 2-1,0-2-5,0 0-1,0 0 0,0 0 1,0 0-1,0 0 0,0 0 1,0 0-1,0 0 1,0 0-1,0 1 0,0-1 1,0 0-1,0 0 0,0 0 1,0 0-1,0 0 0,0 0 1,0 0-1,0 0 0,0 0 1,0 0-1,0 1 0,0-1 1,0 0-1,0 0 0,0 0 1,0 0-1,0 0 0,0 0 1,0 0-1,0 0 0,0 0 1,1 0-1,-1 0 0,0 0 1,0 0-1,0 0 0,0 1 1,0-1-1,0 0 0,0 0 1,0 0-1,0 0 0,0 0 1,1 0-1,-1 0 0,0 0 1,0 0-1,0 0 0,0 0 1,0 0-1,0 0 0,0 0 1,0 0-1,0 0 0,1-1 1,0 1-2,0 0 0,0 0 0,0 0 0,0-1 0,0 1 0,0-1 1,-1 1-1,1-1 0,0 1 0,0-1 0,0 1 0,0-1 0,0 0 0,-1 1 0,1-1 1,0 0-1,-1 0 0,1 1 0,-1-1 0,1 0 0,-1 0 0,1 0 0,-1 0 0,1-1 1,10-31-15,-7 17 46,10-10 111,-5 9-48,-2-1 0,8-26 0,-10 26-39,-5 13-89,1 0 1,0 0-1,0 1 0,1-1 0,0 0 0,0 1 0,0-1 0,0 1 0,0 0 0,1 0 0,0 0 0,5-6 0,-8 9 29,0 1-1,1 0 0,-1 0 1,0 0-1,0 0 1,0 0-1,0 0 0,0 0 1,0-1-1,0 1 0,0 0 1,0 0-1,0 0 0,0 0 1,1 0-1,-1 0 0,0 0 1,0 0-1,0 0 0,0 0 1,0 0-1,0 0 1,1-1-1,-1 1 0,0 0 1,0 0-1,0 0 0,0 0 1,0 0-1,0 0 0,1 0 1,-1 0-1,0 0 0,0 0 1,0 1-1,0-1 0,0 0 1,0 0-1,1 0 0,-1 0 1,0 0-1,0 0 1,0 0-1,0 0 0,0 0 1,0 0-1,0 0 0,0 0 1,1 1-1,-1-1 0,0 0 1,0 0-1,0 0 0,0 0 1,0 0-1,0 1 0,2 0-28,-1 0 60,0 1-1,0-1 1,1 0 0,-1 1-1,-1-1 1,1 1 0,0-1 0,0 1-1,0-1 1,-1 1 0,1-1-1,-1 1 1,1 0 0,-1-1 0,0 1-1,1 0 1,-1-1 0,0 1-1,0 0 1,-1 2 0,1 6 121,0 0 0,-3 13 1,-8 17 314,6-10-243,3-17-99,0 0 0,-1 0 0,-5 14 0,4-16-34,1 1 0,0-1-1,-3 19 1,2-8-2,-2 3-2,4-18-59,0 0 0,1-1 0,0 1 0,-1 12-1,2-9 13,-1-5-41,1-1 0,0 1 0,0-1 1,1 1-1,-1 0 0,3 8 1,-2-12 3,-1 0 1,1 0-1,-1 0 1,1 0 0,0 0-1,-1 0 1,1 0-1,0 0 1,0 0 0,0-1-1,0 1 1,0 0-1,0 0 1,0-1 0,0 1-1,0-1 1,0 1-1,0-1 1,0 1 0,0-1-1,0 0 1,0 0-1,0 1 1,1-1 0,-1 0-1,0 0 1,0 0 0,0 0-1,0 0 1,1-1-1,-1 1 1,0 0 0,0 0-1,0-1 1,2 0-1,130-33-1157,-108 27 916,50-12-910,-48 16-820,48 1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 3648,'-14'-29'1173,"14"28"-1132,-1 0 0,1-1 0,-1 1-1,1 0 1,-1 0 0,0 0 0,1 0 0,-1 0-1,0 0 1,0 0 0,0 0 0,0 0 0,0 0-1,0 0 1,-1 0 0,-2-2 106,1 0 1917,3 9-2069,0 295 698,0-226-598,-4 1-1,-4-1 1,-17 74 0,-3-29 65,5-7-48,2-46-45,14-46-44,-16 50-7,-2-5-197,16-18-582,1-25-2084,8-22 2698,0 0 1,1 0 0,-1 1 0,1-1 0,-1 0-1,1 0 1,0 0 0,0 0 0,-1 0 0,1 0-1,0 0 1,0 0 0,2 2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3904,'-14'-14'1253,"12"11"-932,6 3-151,232 0 758,-156 3-768,-6 8-32,-42-8-63,-14-2-20,-1 1 0,0 0 0,32 10 0,-25-5-1,-16-5-16,0 0 0,1 1 0,-1 0 0,-1 0 0,1 1 0,14 9 0,-21-12-2,0 1-1,0-1 0,0 1 1,0-1-1,0 1 1,0-1-1,-1 1 1,1 0-1,-1-1 1,1 1-1,-1 0 0,1 2 1,0 4 80,2 0-17,-3-6-69,1 1 1,0-1-1,-1 0 1,1 1-1,-1-1 1,0 1-1,1-1 1,-1 1-1,-1 4 1,-2 2 6,-1 0 0,0 0 0,-1 0 0,0-1 1,0 0-1,0 0 0,-1 0 0,0-1 0,-1 1 0,-11 8 0,-36 23 212,34-26-158,3-2-19,-1 1-56,-24 13 1,-35 6-426,60-25 321,-71 28-318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2976,'0'28'971,"0"-27"-965,0-1 1,0 0 0,0 0 0,0 0 0,0 0-1,0 0 1,0 0 0,0 1 0,0-1 0,0 0 0,0 0-1,0 0 1,0 0 0,0 0 0,0 1 0,0-1-1,0 0 1,0 0 0,0 0 0,0 0 0,0 0-1,0 1 1,0-1 0,0 0 0,0 0 0,0 0 0,0 0-1,0 0 1,0 1 0,0-1 0,0 0 0,0 0-1,0 0 1,0 0 0,-1 0 0,1 0 0,0 0 0,0 1-1,0-1 1,0 0 0,0 0 0,0 0 0,-1 0-1,1 0 1,0 0 0,0 0 0,0 0 0,0 0-1,0 0 1,-1 0 0,1 0 0,0 0 0,0 0 0,-12 0 382,10 0 635,-1 0-320,2 0-684,1 0-1,-1 0 1,1 0 0,-1 0-1,1 0 1,-1 0 0,1 0 0,0 0-1,-1 0 1,1 0 0,-1 1-1,1-1 1,-1 0 0,1 0 0,0 0-1,-1 1 1,1-1 0,-1 0-1,1 0 1,0 1 0,-1-1 0,1 0-1,0 1 1,-1-1 0,1 0-1,0 1 1,0-1 0,-1 0 0,1 1-1,0 0 1,-5 6 126,-10-1-18,7-1-88,6-4-31,1 0-1,-1 0 1,1 0-1,-1 0 1,0 0 0,1 0-1,-1-1 1,0 1-1,1-1 1,-1 0-1,0 1 1,0-1 0,-2 0-1,-44 0-125,45 0-203,6 3-86,14 7 270,-14-8 122,0-1 0,-1 0 0,1 1 1,0 0-1,-1-1 0,1 1 0,-1 0 1,1 0-1,-1 1 0,3 3 0,15 23 142,-8-20-78,2 4 82,-13-11-92,0 0 1,0 0 0,0 1-1,-1-1 1,1 0-1,-1 0 1,1 4-1,1 5 116,3 5-14,-3-10 20,0 1-1,0 0 1,-1 0-1,0 0 1,0 0 0,-1 0-1,1 0 1,-2 0-1,1 0 1,-2 10 0,-10 17 520,-1 11-71,11-42-582,1 0-1,-1 0 1,1 0 0,-1 0-1,0-1 1,0 1 0,0 0-1,0-1 1,0 1 0,-1-1-1,-2 2 1,-14 3 153,9-5-87,-1 2-9,-1-1-36,11-3-53,0-1 0,-1 1 1,1-1-1,0 0 1,0 0-1,0 1 0,0-1 1,0 0-1,0 0 1,-2-2-1,-14-14-34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4320,'17'-17'1952,"18"34"-1696,-1-17 704,-17 0-576,17 0 128,0 0-320,0 0 192,-17 17-256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4992,'-35'0'2240,"52"34"-1952,1-34-224,16 17-96,0-17 448,0 0-224,0 0 128,17 0-192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1824,'0'-17'832,"0"-1"800,0 36 352,0 16-1440,0 0 64,-17 0-352,17 17-160,0 0-64,0 0 32,17 0-32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5152,'-34'0'2336,"51"17"-1344,0-17-736,18 17 320,-1-17-320,17 0 128,17 17-224,0-17 352,17-17-288,-16 17-256,-18 17 0,-17-17-2464,-17 17 1376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1637 3328,'0'0'1061,"0"-3"-634,0-9-107,0 10 1690,0-1-1732,0-2-209,-1 3-30,1-1-1,0 1 1,0-1-1,0 1 1,1-1-1,-1 1 1,1-1-1,1-4 1,3-1 35,-4 6-58,0 1 1,0-1-1,0 1 1,0-1-1,-1 0 0,1 1 1,0-1-1,-1 0 1,1 1-1,-1-1 1,0 0-1,1 0 0,-1-2 1,-1-41 229,0 13 52,6-55 0,6 44-84,-8 17-159,-1-1 0,-3-44 1,0 33-20,1-113 162,3 80-28,8 9 1,-9-3 103,2-18 33,-4 79-287,7-54 314,17-65 0,-10 70-200,-5 20 13,22-57-1,-9 48-66,2 1 0,41-53 1,-62 89-39,27-34 91,2 1 1,46-43 0,-48 52-50,-28 27-63,1-1 0,-1 1 0,1 0 0,0 0 0,0 0 0,-1 0 1,6-2-1,-7 4-17,-1 0 1,0 0-1,0 0 1,1 0-1,-1 0 1,0 0-1,1 0 1,-1 0-1,0 0 1,0 0 0,1 0-1,-1 0 1,0 0-1,1 0 1,-1 0-1,0 0 1,0 0-1,1 0 1,-1 0-1,0 0 1,0 0-1,1 1 1,-1-1-1,0 0 1,0 0 0,1 0-1,-1 0 1,0 1-1,0-1 1,0 0-1,1 0 1,-1 1-1,0-1 1,0 1 7,1 1 0,-1-1 0,0 0 0,0 1 0,0-1 0,0 0 0,0 1 0,0-1 1,0 0-1,-1 0 0,1 1 0,-1 1 0,-5 16 120,-1 0 0,-2 0 0,1 0 1,-2-1-1,-1-1 0,0 0 0,-1 0 0,-16 17 0,-66 48 87,40-28-288,50-50-57,0-1-1,0 0 1,-1 0 0,-7 3 0,11-5 84,0-1 0,-1 1 1,1-1-1,0 1 0,-1-1 0,1 1 0,0 0 0,0 0 0,0 0 0,0 0 0,0 0 0,0 0 0,0 0 0,0 0 0,-1 2 0,2-2 28,1-1 1,-1 0-1,1 1 0,-1-1 0,0 0 0,1 0 0,-1 1 0,1-1 0,-1 0 0,1 0 1,-1 0-1,1 0 0,-1 1 0,1-1 0,0 0 0,-1 0 0,1 0 0,-1 0 1,1 0-1,-1 0 0,2-1 0,17 4-278,12 8 84,-11-7 96,-16-3 99,1 0 0,-1 0 0,0 0 1,1 0-1,-1 1 0,0-1 0,0 1 1,0 0-1,7 5 0,23 21 237,-27-22-197,1 0 0,-1 0 0,13 15 0,-17-17-27,0 0-1,-1 0 0,1 1 0,-1 0 1,0 0-1,0-1 0,0 1 1,0 0-1,0 6 0,-1-6 41,-1-1-1,1 0 0,-1 0 0,0 1 1,0-1-1,0 0 0,-1 0 1,0 1-1,0-1 0,0 0 1,0 0-1,0 0 0,-3 4 0,0 0-15,0-1 0,-1 0 0,0 0 0,0 0 0,-12 11 0,6-8-6,0 0 0,-21 15 0,27-22 5,1 0 1,-1-1-1,0 1 0,0-1 0,0 0 0,0 0 0,0 0 0,0-1 1,-1 0-1,-10 1 0,-1-2 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3328,'0'-14'1061,"3"8"-634,8-5-86,-8 8 966,-3 6-790,0 8-218,0-8-139,-3 0-43,-4 6 93,1 1-1,1-1 0,-5 11 1,9-20-205,-1 5 77,1 1 14,2 18 72,-1-23-147,0 0 0,0 1-1,0-1 1,0 1-1,1-1 1,-1 1-1,0-1 1,1 0-1,-1 1 1,1-1-1,0 0 1,0 1 0,-1-1-1,1 0 1,0 0-1,0 0 1,0 0-1,0 0 1,0 0-1,0 0 1,0 0 0,1 0-1,-1 0 1,0 0-1,0-1 1,1 1-1,-1-1 1,0 1-1,1-1 1,-1 1-1,1-1 1,2 1 0,1-1 49,1 1 1,0-1-1,0 0 1,-1 0-1,1-1 1,0 1-1,8-3 1,20-9 132,48-5 314,-71 16-523,-1-1 1,0 2-1,0-1 0,12 2 1,3 0 150,-24-1-141,0 0-1,0 0 1,0 0-1,0 0 0,0 0 1,0 0-1,0-1 1,0 1-1,0 0 1,0 0-1,-1-1 0,1 1 1,2-1-1,-1-8-109,-2 21 26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5152,'-32'0'2336,"-1"0"-1632,33 16-576,-16-16-192,-1 16-3232,1 1 1792</inkml:trace>
  <inkml:trace contextRef="#ctx0" brushRef="#br0" timeOffset="1">50 345 5728,'-17'65'2592,"1"-16"-2240,16-32 1216,0-1-928,-16 1 1120,16-1-1504,0-32-864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4640,'0'17'2112,"-17"0"-1824,0 0 608,17 17-544,0-17 480,-17 17-480,17 1-96,-17-1-160,17 0 128,0 0-128,-17 0 192,17 0-192,0-17-3328,17 0 1728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70 3232,'-29'-14'1035,"29"13"-1009,-1 1 1,0-1-1,1 1 1,-1 0-1,0-1 1,1 1-1,-1 0 1,0-1-1,0 1 1,0 0-1,1 0 1,-1 0-1,0-1 1,0 1-1,0 0 1,1 0-1,-1 0 1,0 0-1,0 1 1,-1-1-1,-3 1 1881,7-4-1373,10-11-220,-10 9-222,-1 4-76,-1 0 1,0 1-1,0-1 1,1 0-1,-1 1 1,1-1-1,-1 0 1,0 1-1,1-1 0,-1 1 1,1-1-1,-1 0 1,1 1-1,0-1 1,-1 1-1,1 0 1,0-1-1,-1 1 1,1 0-1,0-1 0,0 1 1,5-3 9,2-1 13,-6 2-41,1 1-1,-1-1 1,1 1 0,0 0-1,-1 0 1,1 0 0,0 0-1,0 0 1,0 1 0,0 0-1,0-1 1,0 1-1,0 0 1,-1 0 0,1 0-1,0 1 1,0-1 0,0 1-1,0-1 1,4 3 0,6 2 52,0 1-1,23 14 1,-34-19-49,-1 0-1,1 0 1,-1 1-1,1-1 1,-1 0-1,0 1 1,0-1-1,0 1 1,1-1 0,-1 1-1,-1 0 1,1-1-1,0 1 1,0 0-1,-1 0 1,1-1-1,-1 1 1,1 0-1,-1 0 1,0 0 0,0 2-1,3 10-65,-1-6 35,-1-6 30,0 1 0,-1-1 1,1 0-1,-1 1 0,1-1 1,-1 1-1,0-1 0,0 1 1,0 4-1,-3 1 63,0-1 0,0 0-1,0 0 1,-9 13 0,-7 13 124,15-25-183,0-1-1,0-1 0,0 1 1,-1 0-1,0-1 0,-11 9 1,1-2-26,-27 17 0,36-26 21,-3 1 5,8-5 0,0 1-1,-1-1 1,1 1 0,0-1-1,0 1 1,0 0-1,-1 0 1,1 0-1,0 0 1,0 0-1,0 0 1,0 0-1,0 0 1,1 0-1,-1 0 1,0 0-1,0 0 1,1 1-1,-1-1 1,1 0-1,-1 1 1,1-1-1,-1 0 1,1 1 0,0 2-1,0 10 120,0-14-122,0 0 1,-1 0-1,1 0 1,0 0-1,0 1 1,0-1-1,0 0 1,0 0-1,0 0 1,0 0-1,0 0 1,0 0-1,0 0 1,0 0-1,0 0 1,0 1-1,0-1 1,0 0-1,0 0 1,1 0-1,-1 0 1,0 0-1,0 0 1,0 0-1,0 0 1,0 0-1,0 0 1,0 0-1,0 1 1,0-1-1,0 0 1,0 0-1,0 0 1,0 0-1,0 0 1,1 0-1,-1 0 1,0 0-1,0 0 1,0 0-1,0 0 1,0 0-1,0 0 1,0 0-1,0 0 1,0 0-1,0 0 1,1 0-1,-1 0 1,0 0-1,0 0 1,0 0-1,0 0 1,0 0-1,0 0 1,0 0-1,13 0 74,-1-1-1,-1 1 1,22 4 0,-20-1-45,19 2 41,-26-5-34,0-1 0,1 0 0,10-2 0,-11 1-51,0 1 0,0-1-1,11 1 1,14 1-573,-11 0 134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2912,'0'0'923,"-3"0"-550,-8 0-58,8 0 442,3 3-165,0-1-512,0-1 0,-1 1 0,1 0-1,-1-1 1,1 1 0,-1-1 0,1 1 0,-1-1 0,0 0 0,-1 3 0,-5 11 241,6-10-229,0-1 0,0 1 0,1-1 0,0 10 0,0-8-26,0 0 0,-1 0 1,-1 10-1,-12 17 84,11-26-106,-1 0 0,-3 14 1,6-15 22,0 0 0,0 0 1,1 9-1,0-10-28,0 0 0,0-1 0,-1 1 0,-1 8 0,-9 10-7,9-16-5,1-1 0,0 1 0,1 0 0,0 0-1,0 7 1,1 6 121,-1-12 104,0-16-120,3 2-68,11-11-53,-4 3-9,-1 1-9,0-1 1,0 0-1,-1 0 0,-1-1 1,6-17-1,-10 17-57,-3 13 47,1-1-1,-1 1 1,1-1-1,-1 1 1,1 0 0,0-1-1,0 1 1,0 0-1,0-1 1,1 1 0,-1 0-1,1 0 1,-1 0-1,3-2 1,10-13-255,-11 11 195,2-4 37,-4 10 42,-1-1 0,0 1 0,0 0-1,0 0 1,1 0 0,-1 0-1,0 0 1,0 0 0,1 0 0,-1-1-1,0 1 1,0 0 0,1 0-1,-1 0 1,0 0 0,0 0 0,1 0-1,-1 0 1,0 0 0,0 0-1,1 1 1,-1-1 0,0 0 0,0 0-1,1 0 1,-1 0 0,0 0-1,0 0 1,0 0 0,1 1 0,-1-1-1,0 0 1,0 0 0,0 0-1,1 0 1,-1 1 0,0-1 0,0 0-1,0 0 1,1 3 7,0 0-1,0-1 1,0 1 0,-1-1-1,1 1 1,-1 0-1,0 0 1,0-1 0,0 1-1,0 0 1,0-1-1,-1 4 1,0 8 12,0 10-3,-8 46 0,-1-8 16,-21 116 241,14-92-177,8-48-27,-24 65 1,7-22-2,-1-9 37,5-11 48,21-57-142,0-1 0,1 1 0,-1 0 0,1-1 0,-1 1 0,1 0 1,0 0-1,0-1 0,1 1 0,-1 0 0,1-1 0,1 7 0,-1-9-9,-1 0 0,1 0 0,-1 0 0,1 0 0,-1 0 0,1 0 0,-1 0 0,1 0 0,0-1 0,-1 1-1,1 0 1,0 0 0,0-1 0,0 1 0,0 0 0,-1-1 0,1 1 0,0-1 0,0 1 0,0-1 0,2 1 0,8 5 64,-9-3-79,-2-2-17,0-1-1,0 0 1,0 0 0,1 1-1,-1-1 1,0 0-1,0 0 1,0 1 0,0-1-1,1 0 1,-1 0 0,0 1-1,0-1 1,0 0 0,1 0-1,-1 0 1,0 0-1,0 1 1,1-1 0,-1 0-1,0 0 1,1 0 0,-1 0-1,0 0 1,0 0-1,1 0 1,-1 0 0,29-8-3722,-23 7 3060,0 0-1,0 0 1,10 1-1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34 2720,'0'-14'891,"0"11"-545,0 0-95,0-8 245,0 8 1418,-3 6-1828,2-2-106,-8 10-288,2 17 118,-10 111 734,-7 21-129,2-33-216,-21 332 450,33-316-562,-12 90 225,-5 77 762,22-188-471,-1-57-360,-3 55 53,9-1 296,0-113-704,3-12-470,11-20-1588,3 7 618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392 120 1824,'0'-17'4074,"0"14"-3924,-1 3-137,1-1-1,0 1 1,0-1 0,0 1 0,0-1 0,0 1 0,1-1-1,-1 1 1,0-1 0,0 1 0,0-1 0,0 1 0,1-1-1,-1 1 1,0-1 0,0 1 0,1-1 0,-1 1-1,0-1 1,1 1 0,-1 0 0,0-1 0,1 1 0,-1 0-1,1-1 1,-1 1 0,1 0 0,-1-1 0,1 1 0,-1 0-1,1 0 1,-1 0 0,1-1 0,-1 1 0,1 0 0,-1 0-1,1 0 1,-1 0 0,1 0 0,-1 0 0,2 0-1,-2 0-11,0 0-1,0 0 0,0 0 0,0 0 0,0 0 0,0 0 0,0 0 0,1 0 0,-1 0 0,0 0 0,0 0 1,0 0-1,0 0 0,0 0 0,0 0 0,0 0 0,0 0 0,0 0 0,1 0 0,-1 0 0,0 0 1,0 0-1,0 0 0,0 0 0,0 0 0,0 0 0,0 0 0,0 0 0,0 0 0,0 0 0,0 0 0,0 0 1,1 0-1,-1-1 0,0 1 0,0 0 0,0 0 0,0 0 0,0 0 0,0 0 0,0 0 0,0 0 0,0 0 1,0 0-1,0-1 0,0 1 0,0 0 0,0 0 0,0 0 0,0 0 0,0 0 0,0 0 0,0 0 1,0 0-1,0 0 0,0-1 0,0-10-43,0 8-37,0 0 69,0-8 59,0 8 272,0 0-245,0-25 410,0 25-101,-3 0-330,-9-8 47,10 8-5,-1 6 53,1-2-140,1 0-1,0 0 1,-1 1-1,1-1 1,-1 0-1,1-1 1,-1 1-1,1 0 1,-1 0-1,-3 0 1,-26 2 52,25-2-41,1 0-1,-1 0 1,1 0-1,0 1 1,-1-1 0,1 1-1,0 1 1,0-1-1,-8 6 1,-9 4 136,7-5-32,-26 8 1,34-13-91,0 1 1,0-1-1,0 1 1,0 0 0,0 1-1,1 0 1,0 0 0,-1 0-1,1 1 1,-7 7-1,-3 4 185,-2 1-23,-28 36 0,41-46-195,0 0 0,1 0-1,0 1 1,1-1 0,-1 1 0,1 0 0,1 0-1,-1 0 1,-1 12 0,3-10 17,0 1-1,1-1 1,0 1-1,1 0 1,0-1 0,1 1-1,0-1 1,1 0-1,0 1 1,0-1-1,1 0 1,0-1 0,1 1-1,0-1 1,0 0-1,1 0 1,1 0-1,-1-1 1,1 0 0,1 0-1,-1-1 1,1 0-1,1 0 1,-1-1 0,1 0-1,14 7 1,-3-4 126,37 10 0,-32-10 112,-11-5-173,0 1 1,29 3 0,-40-7-272,0-1 0,1 0 0,-1 1 0,1-1 1,-1-1-1,0 1 0,1 0 0,-1-1 0,0 0 1,1 0-1,-1 0 0,0 0 0,0 0 0,0-1 1,0 1-1,0-1 0,0 0 0,5-3 0,9-12-1582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5152,'-17'-34'3136,"34"51"-2976,17-17 352,0 0-288,17 0 224,-17 0-224,34 0-704,-16 0 256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170 171 1728,'0'0'560,"0"6"-331,0 16 81,0-16 676,0 8 1185,-2-8-1286,-98 93 1952,97-96-2822,2-2-14,0 0-1,0 0 0,0 0 0,0-1 0,0 1 0,1 0 0,-1 0 0,0 0 0,0 0 0,1 0 0,-1 0 0,1 1 0,-1-1 0,1 0 0,-1 0 0,1 0 0,0 0 0,0 1 0,-1-1 0,1 0 0,0 0 0,0 1 0,0-1 0,0 0 0,0 0 0,1 1 0,-1-1 0,0 0 0,1 1 0,2 4-8,-1 0-1,1-1 0,1 1 1,-1-1-1,1 0 1,0 0-1,0 0 0,10 8 1,-2-3 32,0 0 0,20 11 0,1-3 81,7 4 52,-37-20-132,0 0 0,0 1 0,0-1 0,0 1 0,-1-1 0,0 1 0,1 0 0,-1 0 0,3 5 0,-5-7-10,1-1 1,0 1-1,-1 0 1,0 0-1,1 0 1,-1 0-1,0-1 1,1 1-1,-1 0 1,0 0-1,0 0 1,1 0-1,-1 0 1,0 0-1,0 0 0,0 0 1,0-1-1,-1 1 1,1 0-1,0 0 1,0 0-1,0 0 1,-1 0-1,1 0 1,0 0-1,-1-1 1,1 1-1,-2 1 1,1-1 2,-1 0 1,1 0-1,-1 0 1,0 0-1,0 0 1,1 0-1,-1-1 1,0 1-1,-3 0 1,-4 1 14,-16 9 63,-21-5 32,19 0-77,17-4-1,0 0 0,-1 0-1,-16 0 1,15-1-29,8-1-169,1 1 0,0-1 1,0 0-1,0 0 0,0 0 0,0 0 0,0-1 0,-1 0 1,1 1-1,-4-3 0,-10-11-881</inkml:trace>
  <inkml:trace contextRef="#ctx0" brushRef="#br0" timeOffset="1">580 35 6560,'0'0'2976,"51"0"-2592,-34-17 64,17 17-320,0 0 320,0 0-256,34 0-800,-17-17 320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18 5472,'0'-14'1760,"0"14"-1748,0 0 1,0-1-1,0 1 1,0 0-1,0 0 0,0 0 1,0 0-1,0 0 1,0 0-1,0 0 1,0 0-1,0 0 1,0-1-1,0 1 0,0 0 1,0 0-1,0 0 1,0 0-1,0 0 1,0 0-1,0 0 1,0 0-1,0 0 0,0 0 1,0-1-1,0 1 1,0 0-1,0 0 1,0 0-1,0 0 1,0 0-1,0 0 0,-1 0 1,1 0-1,0 0 1,0 0-1,0 0 1,0 0-1,0 0 1,0 0-1,0 0 0,0 0 1,0 0-1,0 0 1,-1 0-1,1 0 1,0 0-1,0 0 1,0 0-1,0 0 0,0 0 1,0 0-1,0 0 1,0 0-1,0 0 1,-1 0-1,-5 0 131,0 0 1,-1 1-1,1 0 0,0 0 1,0 1-1,0 0 0,0 0 0,0 0 1,0 1-1,0-1 0,1 1 1,-1 1-1,1-1 0,-8 8 0,-13 20 156,-17 6-486,29-20 118,0 0 0,1 1-1,0 1 1,2 0 0,0 1-1,-15 38 1,18-36 30,0 1 0,2 1 0,-5 34 0,10-47 61,0 0 0,0 0 0,1 0 0,1 0 0,0 0 0,1 0 0,0 0 0,0 0 0,6 15 0,-4-15 35,1-1-1,-1 0 1,10 13-1,-11-20-16,0 1-1,0 0 0,0-1 0,1 0 0,-1 0 1,1 0-1,0 0 0,0 0 0,7 3 1,9 6 52,-15-8-281,0-1 0,0 0-1,0 0 1,8 3 0,-8-5 59,0 0 0,-1-1 0,1 1 0,8-1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5408,'0'0'2432,"17"0"-1536,0 17-704,0-17 416,17 0-352,0 0 32,1 0-192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85 2496,'-102'0'5136,"101"1"-5118,0-1-1,1 0 1,-1 0 0,0 0 0,1 0-1,-1 0 1,0-1 0,1 1 0,-1 0 0,0 0-1,1 0 1,-1 0 0,1-1 0,-1 1 0,0 0-1,1-1 1,-1 1 0,1-1 0,-1 1 0,1 0-1,-1-1 1,1 1 0,-1-1 0,1 1-1,-1-1 1,0 0 0,1 0 11,-1 0 0,1 0 0,-1 1 0,1-1 0,-1 1 0,1-1 0,-1 0 0,0 1 0,1-1 0,-1 1 0,0 0 0,1-1 0,-1 1 0,0-1 0,0 1 0,0 0 0,1 0 1,-1-1-1,0 1 0,0 0 0,0 0 0,0 0 0,1 0 0,-1 0 0,0 0 0,-1 0 0,-8-1 364,26 5-18,-4 1-188,-6-2-61,1-1-1,0 0 1,0 0 0,13 1 0,154 14 647,-73-7-545,136 6 125,-95-21-92,-57 1-116,162-1 73,491-38-22,-658 37-34,84-6 36,130-7 20,-218 16-182,209-14 184,-282 17-218,241-17 422,-94 17 3,-96 0-736,-44 2-321,-10-2 584,0 1 0,0-1 0,0 0 0,0 0 1,0 0-1,1 0 0,-1 0 0,0 1 1,0-1-1,0 0 0,0 0 0,0 0 1,0 0-1,0 1 0,0-1 0,0 0 1,0 0-1,0 0 0,0 1 0,0-1 1,0 0-1,0 0 0,0 0 0,0 0 1,0 1-1,0-1 0,-1 0 0,1 0 1,0 0-1,0 0 0,0 1 0,-17 17-3672,4-7 2256,-18 20-2351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9:3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5056,'7'6'782,"-3"-1"-305,1 0-1,0-1 0,7 6 1,-7-7-347,0-1 1,0 1-1,1-1 0,-1 0 1,1 0-1,-1-1 1,1 1-1,-1-1 1,1-1-1,6 1 0,17-1 40,-11 1-123,1-1-1,27-4 1,-21-2 21,-18 4-42,-1 0 0,0 1 0,1 0-1,7 0 1,-11 1-13,-1 0 1,1 0-1,0 0 0,-1-1 1,1 1-1,-1-1 0,1 1 1,-1-1-1,1 0 0,-1 0 1,1 0-1,-1 0 0,0 0 1,1-1-1,-1 1 0,0-1 1,3-2-1,3-9 72,-1 8-18,-7 4-56,1 1 0,-1 0-1,0 0 1,1 0-1,-1-1 1,1 1-1,-1 0 1,0 0 0,1-1-1,-1 1 1,0 0-1,0-1 1,1 1-1,-1 0 1,0-1 0,0 1-1,1-1 1,-1 1-1,0 0 1,0-1-1,0 1 1,0-1-1,0 1 1,1 0 0,-1-1-1,0 1 1,0-1-1,0 1 1,0-1-1,-1 0 1,-1-4 234,-7-5-42,-15-14 200,22 22-377,0 1 0,0 0-1,0-1 1,0 1 0,0 0-1,0 0 1,0 0 0,0 1-1,-1-1 1,1 1 0,0-1-1,-1 1 1,-2-1 0,2 1-31,0 1 0,-1-1 1,1 1-1,0-1 0,-1 1 0,1 0 1,0 0-1,0 0 0,0 1 1,0-1-1,-4 4 0,2-2 2,0 1-1,1 0 0,0 0 1,0 0-1,0 1 1,0-1-1,-3 6 0,5-6 16,-1-1-1,1 1 1,1-1-1,-1 1 1,0 0-1,1 0 1,0 0-1,0-1 1,0 1-1,0 1 0,1-1 1,-1 0-1,1 0 1,0 0-1,1 0 1,-1 0-1,1 0 1,-1 0-1,2 4 1,-1-4 10,1-1 0,-1 1 0,1-1 0,-1 0 0,1 1 0,0-1 0,0 0 0,1 0 0,-1 0 1,0 0-1,1-1 0,0 1 0,4 3 0,7 3 48,-7-3-125,0-1 0,0 0 0,1-1 0,-1 0 0,1 0 0,16 5 0,-5-7-381,0 0 0,34-3 0,-13 1-320,-37 0 746,-1 0 0,1 0 0,-1 0 0,1 0 0,-1-1 0,0 1 0,1-1 0,-1 1-1,1-1 1,-1 0 0,0 0 0,1 0 0,-1 0 0,0 0 0,0-1 0,0 1 0,0-1-1,3-2 1,11-9 101,-14 12-74,1-1 0,-1 1 0,1-1 0,-1 1 1,0-1-1,0 0 0,0 0 0,0 0 0,3-2 0,-4 1 0,1 1-1,0 0 1,0 0-1,0 1 1,0-1-1,1 0 1,-1 1-1,0-1 1,4-1-1,10-7 69,-2 4 33,-10 0 37,-4 6-147,0-1-1,0 1 1,0 0-1,0-1 1,0 1-1,1-1 1,-1 1-1,0 0 1,0-1-1,0 1 1,1 0-1,-1-1 1,0 1-1,1 0 1,-1 0-1,0-1 1,0 1-1,1 0 1,-1 0-1,0 0 1,1-1-1,-1 1 1,1 0-1,-1 0 1,0 0-1,1 0 1,-1 0-1,1 0 1,-1-1-1,0 1 0,1 0 1,-1 0-1,0 0 1,1 1-1,-1-1 1,1 0-1,-1 0 1,0 0-1,1 0 1,-1 0-1,1 0 1,-1 0-1,0 1 1,1-1-1,-1 0 1,0 0-1,1 1 1,-1-1-1,17 11 287,-12-8-240,-5-3-34,1 0 0,0 0 0,-1 1 0,1-1 0,0 0 0,-1 1 1,1-1-1,0 0 0,-1 1 0,1-1 0,-1 1 0,1-1 0,-1 1 0,1 0 0,-1-1 0,0 1 0,1-1 0,-1 1 0,0 0 0,1-1 0,-1 2 0,3 3 82,2 4 27,-4-8-103,0 0 1,0 1-1,0-1 0,-1 1 0,1 0 0,0-1 1,-1 1-1,1-1 0,-1 1 0,1 0 0,-1 0 1,0-1-1,0 3 0,1-2-8,-1 0 1,0 0-1,0 0 1,1 0-1,-1 0 1,1 0-1,0 0 0,0 0 1,0 0-1,0 0 1,1 2-1,-1-3-1,0 1-1,0-1 1,0 1 0,0-1 0,-1 1-1,1-1 1,-1 1 0,1 0-1,-1-1 1,0 1 0,1 1-1,-1-3-9,0 1 0,0-1 0,0 0 0,0 0-1,0 0 1,0 0 0,0 0 0,0 0 0,0 0 0,0 0-1,0 0 1,0 0 0,0 1 0,0-1 0,0 0 0,0 0-1,0 0 1,0 0 0,0 0 0,0 0 0,0 0 0,0 0-1,0 0 1,0 0 0,0 1 0,0-1 0,0 0 0,0 0-1,0 0 1,0 0 0,0 0 0,0 0 0,0 0 0,1 0-1,-1 0 1,0 0 0,0 0 0,0 0 0,0 0-1,0 0 1,0 0 0,0 0 0,0 0 0,0 0 0,0 0-1,1 0 1,-1 0 0,0 0 0,0 0 0,0 0 0,0 0-1,0 0 1,0 0 0,0 0 0,0 0 0,1 0 0,12 0 441,-13-3-352,0 3-94,0-1 0,0 1 0,0-1 0,0 1 0,0-1 0,0 1 0,0-1 0,0 1 0,0-1 0,1 1 0,-1-1 0,0 1 0,0-1 0,0 1 0,1-1 0,-1 1 0,0 0 0,0-1 0,1 1 0,-1-1 0,1 1 0,-1 0 0,0-1 0,1 1 0,-1 0 0,1-1 0,-1 1 0,0 0 0,1 0 1,-1-1-1,1 1 0,-1 0 0,1 0 0,-1 0 0,1 0 0,-1 0 0,1 0 0,-1 0 0,1 0 0,-1 0 0,2 0 0,-2 0 1,0 0 1,0 0-1,0 0 1,0 0-1,0 0 1,0 0-1,1 0 1,-1 0-1,0 0 1,0 0-1,0 0 0,0 0 1,0 0-1,0 0 1,0 0-1,0 0 1,0 0-1,0 0 1,1 0-1,-1 0 1,0 0-1,0 0 1,0 0-1,0 0 0,0 0 1,0 0-1,0-1 1,0 1-1,0 0 1,0 0-1,0 0 1,0 0-1,0 0 1,1 0-1,-1 0 1,0 0-1,0 0 0,0 0 1,0 0-1,0 0 1,0-1-1,0 1 1,0 0-1,0 0 1,0 0-1,0 0 1,0 0-1,0 0 1,0 0-1,0 0 0,0 0 1,0-1-1,0 1 1,0 0-1,0 0 1,0 0-1,0-3 32,-1 1 6,1 0 0,0 0 1,0 0-1,0 0 0,0 1 0,0-1 1,1 0-1,-1 0 0,0 0 1,1 0-1,0 1 0,-1-1 0,1 0 1,0 1-1,0-1 0,0 0 1,0 1-1,0-1 0,0 1 0,0 0 1,1-1-1,-1 1 0,0 0 1,4-2-1,16-9 185,1 1-1,1 1 1,0 0 0,24-5-1,-22 7-201,-13 4-36,1 0 0,-1 1 1,1 1-1,0 0 0,0 1 0,0 0 1,0 1-1,0 0 0,17 3 1,5 8-1157,-5-5-3435,-28-5 4268,0 0 0,0 0 0,0 0 0,0 0 0,-1 0 0,1 0 1,0 1-1,-1-1 0,2 2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34 3488,'-4'-5'236,"-1"1"0,0 0 0,0 1 0,0-1 0,-1 1 0,1 0 0,-8-2 0,12 4-201,0 1 0,0-1 0,0 1 0,0 0 0,-1 0 0,1 0 0,0 0 0,0 0 0,0 0 0,0 0 0,0 0 0,-1 0 0,1 0 0,0 0 0,0 1 0,0-1 0,0 1 0,0-1 0,0 0 0,0 1-1,0 0 1,0-1 0,-2 2 0,-9 5 208,7-6-142,0 0-1,-1 0 0,1 0 0,-1-1 0,-6 0 0,6 0-40,0 0 0,0 0 0,1 1 0,-1-1 0,-8 3-1,-23 16 325,23-12-250,-43 19 315,41-20-266,-1 2 0,1 0 0,0 1 0,1 1 0,-19 14-1,24-15-91,1 0-1,0 1 1,0 0-1,-10 16 1,-27 50 128,29-46-176,7-11-53,0 0 1,-8 21-1,16-32 3,-1-1-1,1 1 0,1 0 0,-1-1 0,1 1 1,0 0-1,1 0 0,0 0 0,2 12 0,-2-16 27,1-1 9,-1 1 0,0 0-1,1-1 1,0 1-1,0 0 1,0-1 0,0 0-1,1 1 1,-1-1 0,1 0-1,0 1 1,0-1 0,0 0-1,1 0 1,-1-1-1,1 1 1,-1 0 0,5 2-1,-1-1-3,0 0-1,1-1 0,-1 0 0,1 0 1,0 0-1,0-1 0,0 0 1,0 0-1,0-1 0,8 1 0,20-8-964,-19 3 421,-2 1-35,23 1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4576,'-34'-18'2592,"51"18"-2528,0 0 128,17 0-128,17 0 192,1 18-160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53 120 3232,'-4'5'210,"0"0"0,0 0 0,0 0 0,1 0 0,0 0 0,0 1 0,-3 6 0,5-8-173,0-1 0,1 1 0,-1-1 0,1 0 0,-1 1 0,1-1 0,0 5 0,1-6-29,-1-1 0,0 0-1,0 1 1,0-1 0,0 1-1,-1-1 1,1 0 0,0 1-1,-1 2 1,-11 7 104,10-2-111,1 1 0,0-1 0,0 0 0,1 0 0,2 16 0,-2 1 31,1-24-20,-1 1 0,1 0 1,-1-1-1,1 1 0,0-1 1,0 0-1,0 1 0,0-1 1,1 0-1,-1 1 0,0-1 1,1 0-1,0 0 1,-1 0-1,1 0 0,0 0 1,0-1-1,0 1 0,0-1 1,1 1-1,2 1 0,1 0 74,-6-3-49,1 0 1,0 0 0,0 1 0,-1-1-1,1 0 1,0 1 0,-1-1 0,1 1-1,-1-1 1,1 1 0,-1-1 0,1 1-1,-1-1 1,1 1 0,-1-1-1,1 1 1,-1 0 0,0-1 0,1 1-1,-1 0 1,1 1 0,1 3 166,-1-4-154,0 0-1,0 1 1,0-1-1,0 0 0,0 0 1,0 0-1,0 0 0,0 0 1,1 0-1,-1 0 1,0 0-1,0-1 0,3 2 1,-3-2-14,-1 0 1,1 1-1,0-1 0,0 0 1,-1 1-1,1-1 1,0 1-1,-1-1 1,1 0-1,-1 1 0,1 0 1,0-1-1,-1 1 1,1-1-1,-1 1 0,1 0 1,-1-1-1,0 1 1,1 0-1,-1-1 1,0 1-1,1 0 0,-1 0 1,0-1-1,0 1 1,1 1-1,1 4 519,5 3-293,-10-4 154,3-5-390,-1 1-1,1-1 0,-1 1 1,1-1-1,-1 1 1,1-1-1,-1 1 0,1 0 1,0-1-1,-1 1 1,1-1-1,0 1 0,-1 0 1,1-1-1,0 1 1,0 0-1,0 0 0,0-1 1,0 1-1,0 0 1,0 0-1,0-1-22,0 0 1,0 1-1,0-1 0,0 0 0,0 0 1,0 0-1,0 0 0,0 0 0,0 0 1,0 0-1,0 0 0,0 0 1,0 1-1,0-1 0,0 0 0,0 0 1,0 0-1,0 0 0,0 0 1,0 0-1,0 0 0,0 0 0,0 0 1,-1 0-1,1 1 0,0-1 0,0 0 1,0 0-1,0 0 0,0 0 1,0 0-1,0 0 0,0 0 0,0 0 1,0 0-1,0 0 0,0 0 0,-1 0 1,1 0-1,0 0 0,0 0 1,0 0-1,0 0 0,0 0 0,0 0 1,0 0-1,0 0 0,0 0 0,-1 0 1,1 0-1,0 0 0,0 0 1,0 0-1,0 0 0,0 0 0,0 0 1,-29 0-847,24-3-432,-7-8-2356</inkml:trace>
  <inkml:trace contextRef="#ctx0" brushRef="#br0" timeOffset="1">377 35 3904,'86'-17'1760,"-1"0"-1536,-34 17 32,-17 0-192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3904,'-17'0'1760,"0"17"-1536,17 18 448,-17-18-416,17 34 128,0 0-256,0 0-64,0 0-32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2:5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5824,'0'0'2602,"-2"3"-2180,-33 17 447,24-11-668,-1 1 1,-12 15-1,3-4-58,-4 8-47,1 1 0,1 1 0,-35 67 0,48-81-53,1 2 0,1-1 0,1 1 0,-9 38 0,15-48-37,-1-1-1,1 0 1,0 0-1,0 1 1,1-1-1,1 1 1,-1-1-1,1 0 1,0 1 0,1-1-1,0 0 1,1 0-1,-1 0 1,7 13-1,-3-13-1,0 1 0,1-1 0,0 0 0,0 0 0,1-1 0,0 0 0,0 0 0,1-1 0,-1 0-1,1 0 1,1-1 0,-1-1 0,1 1 0,12 3 0,-16-7-69,0 0-1,0-1 1,10 1 0</inkml:trace>
  <inkml:trace contextRef="#ctx0" brushRef="#br0" timeOffset="1">87 410 4800,'-34'0'2464,"51"17"-1600,17 0 384,-17-17-672,17 0 160,0 0-448,0 0 96,0 0-224,0 0-224,-17-17 32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3136,'0'0'2267,"0"-3"-1868,0-8 49,0 8-149,2 0 0,10-8-97,-9 5-10,-3 6-183,0-1-1,0 1 0,-1-1 0,2 1 1,-1-1-1,0 1 0,0-1 0,0 1 1,0-1-1,0 1 0,0-1 0,0 1 1,1-1-1,-1 1 0,0-1 1,0 1-1,1-1 0,-1 1 0,0-1 1,1 1-1,-1 0 0,1-1 0,-1 1 1,0-1-1,1 1 0,-1 0 0,1 0 1,-1-1-1,1 1 0,-1 0 0,1 0 1,-1 0-1,1-1 0,-1 1 0,1 0 1,-1 0-1,1 0 0,-1 0 0,1 0 1,-1 0-1,2 0 0,4-3 131,22-25 42,-28 28-182,1-1 0,-1 1 0,0 0 0,1-1 0,-1 1 0,1 0 0,-1-1 0,1 1 0,-1 0 0,1 0 0,-1 0 0,1 0 0,-1-1 0,1 1 0,-1 0 0,1 0-1,-1 0 1,1 0 0,-1 0 0,1 0 0,-1 0 0,1 0 0,-1 0 0,1 1 0,-1-1 0,1 0 0,-1 0 0,1 0 0,-1 1 0,0-1 0,1 0 0,-1 0 0,1 1 0,-1-1 0,1 1 0,-1-1 1,0 1 4,1-1 0,-1 1 1,0-1-1,1 1 0,-1 0 0,0 0 1,0-1-1,1 1 0,-1 0 0,0 0 1,0-1-1,0 1 0,0 0 0,0 0 1,3 5 165,-3-5-157,2 0-37,-1 0 0,0 0 1,0 1-1,0-1 0,0 0 0,0 1 0,0-1 0,0 1 1,0-1-1,-1 1 0,1 0 0,-1-1 0,1 1 0,-1 0 1,1-1-1,-1 1 0,0 0 0,0 0 0,0 2 0,0-3 15,-2 74 519,1-64-401,0 0 0,-1 0 0,-1 0 0,-5 17 0,-5 0-64,9-22-27,1 1 1,0 0 0,0 0 0,-2 12-1,1 2 18,4-15-7,-1 0 0,0-1 1,0 1-1,0-1 0,-1 1 0,0-1 1,0 1-1,-4 7 0,3-9-24,1 0-1,0 0 1,0 0 0,0 0-1,0 0 1,1 0 0,-1 6-1,-2 3-62,-3 1 0,6-13 47,0 1 0,0-1 0,0 1 0,1 0-1,-1-1 1,1 1 0,-1 0 0,1-1 0,-1 1 0,1 0 0,0 0 0,0-1 0,0 4-1,0 6 210,0-10-194,0-1-1,0 0 1,-1 0 0,1 0 0,0 0 0,0 0 0,0 0-1,0 0 1,0 0 0,0 0 0,0 1 0,0-1 0,0 0-1,0 0 1,0 0 0,0 0 0,0 0 0,0 0 0,1 0-1,-1 0 1,0 0 0,0 0 0,0 1 0,0-1 0,0 0-1,0 0 1,0 0 0,0 0 0,0 0 0,0 0 0,0 0-1,0 0 1,0 0 0,0 0 0,0 0 0,1 0 0,-1 0-1,0 0 1,0 0 0,0 0 0,0 1 0,0-1 0,0 0-1,0 0 1,0 0 0,0 0 0,1 0 0,-1 0 0,0 0 0,0 0-1,0 0 1,0 0 0,0-1 0,0 1 0,0 0 0,0 0-1,4 1 90,-1-1-1,0 0 1,1 1-1,-1 0 1,0 0-1,6 2 0,14 5 40,0-6-104,0-1 0,31-1 0,-24-1 176,-1 2 19,23-1 157,-49 0-339,-1 0-1,1-1 0,0 1 1,-1-1-1,1 0 0,0 1 1,-1-1-1,1 0 0,-1-1 1,1 1-1,-1 0 0,0-1 1,4-2-1,-6 5-18,0-1 0,1 1 0,-1-1 0,0 1 0,1-1-1,-1 1 1,0-1 0,0 1 0,0 0 0,0-1 0,1 1 0,-1-1 0,0 1 0,0 0 0,0-1 0,0 1 0,-1 0 0,1 0 20,1-1-45,-1 0-1,0 0 0,0 0 1,0 0-1,0 0 0,0 0 1,0 0-1,0 0 0,0 0 1,0 0-1,0 1 1,0-1-1,0 0 0,0 0 1,0 0-1,0 0 0,0 0 1,0 0-1,0 0 0,0 0 1,0 0-1,-1 1 0,1-1 1,0 0-1,0 0 0,0 0 1,0 0-1,0 0 0,0 0 1,0 0-1,0 0 1,0 0-1,0 0 0,0 0 1,0 0-1,0 0 0,-1 0 1,1 0-1,0 1 0,0-1 1,0 0-1,0 0 0,0 0 1,0 0-1,0 0 0,0 0 1,0 0-1,-1 0 0,1 0 1,0 0-1,0 0 1,0 0-1,0 0 0,0 0 1,0-1-1,0 1 0,-15 3-1361,-2 11 336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52 2816,'0'-29'917,"0"23"-565,0 4-101,0-10 245,0 9 1109,0 6-1397,1 22 492,-1-16-613,0 1 0,0 0 1,-1-1-1,-2 14 0,0-7 57,-1 0 12,1 1 0,1-1 0,0 26 0,2 308 831,-9-97-547,4-151-224,-1 91 93,-5 6 64,7-117-250,-12 194 277,-18 11 133,14-182-287,-6-20-1,15-19-32,-2-42-8,3-6-31,4 10 14,4-13-83,1-11-52,0-1-1,-1 1 0,1 0 0,-1-1 1,1 0-1,-3 5 0,3-8-127,1 1-1,-1 0 1,0 0 0,1-1-1,-1 1 1,0 0 0,1 0-1,-1-1 1,0 1 0,0-1-1,1 1 1,-1-1-1,0 1 1,0-1 0,0 1-1,0-1 1,0 0 0,1 0-1,-3 1 1,3-1 46,0 0 1,0 0-1,0 0 0,0 0 0,0 0 1,0 0-1,0 0 0,-1 0 0,1 0 1,0 0-1,0 0 0,0 0 1,0 0-1,0 0 0,0 0 0,0 0 1,0 0-1,0 0 0,-1 0 0,1 0 1,0 0-1,0 0 0,0 0 1,0 0-1,0 0 0,0 0 0,0 0 1,0 0-1,0-1 0,0 1 0,0 0 1,0 0-1,0 0 0,-1 0 1,1 0-1,0 0 0,0 0 0,0 0 1,0 0-1,0 0 0,0-1 1,0 1-1,0 0 0,0 0 0,0 0 1,0 0-1,0 0 0,0 0 0,0 0 1,0 0-1,0 0 0,0-1 1,0 1-1,0 0 0,0 0 0,0 0 1,0-17-3567,0-14 1110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2304,'20'-59'1051,"-18"53"-1036,1-4 153,0 1-1,0 1 1,1-1 0,0 0 0,1 1-1,0 0 1,0 0 0,10-11 0,9-10 1243,-22 25-1275,1 0 0,0 0 0,1 1 0,-1-1 0,1 1 0,-1 0 0,1 0 0,0 0 0,0 0-1,6-2 1,-4 2-9,-1 0-1,1 1 1,1 0-1,-1 0 1,0 1-1,0-1 1,1 1-1,8 0 1,-13 1-89,1 0 1,-1 0-1,0 0 1,0 1-1,0-1 1,1 1-1,-1-1 1,0 1 0,0 0-1,0 0 1,0 0-1,0 0 1,0 0-1,0 0 1,0 0-1,-1 1 1,1-1-1,0 1 1,-1-1-1,1 1 1,-1-1 0,1 1-1,-1 0 1,0 0-1,0 0 1,0 0-1,0 0 1,1 4-1,4 25 336,-3-20-289,2 12 59,-9-1 17,0-10-82,-2 19 102,4-25-103,0 0 0,-1 0 0,0-1 0,-4 6 0,0-6 70,7-5-141,-1 1 0,1-1 0,-1 0-1,1 0 1,-1 1 0,1-1 0,-1 0 0,1 1 0,0-1 0,-1 1-1,1-1 1,0 0 0,-1 1 0,1-1 0,0 1 0,0-1 0,-1 1 0,1-1-1,0 1 1,0-1 0,0 1 0,0-1 0,0 1 0,-1-1 0,1 1-1,0 0 1,0-1 0,0 1 0,1-1 0,-1 1 0,0 0 0,0 0 3,0 0 0,0 0 0,0-1 0,0 1 0,0 0 0,0 0 0,0 0 0,0-1-1,0 1 1,1 0 0,-1 0 0,0 0 0,0-1 0,1 1 0,0 1 0,0-1-5,0-1 0,0 1 0,0-1 0,0 0 0,0 1 0,0-1 0,0 0 0,0 0 0,1 0 0,-1 1 0,0-1 0,0 0 0,2-1 0,10 2-43,-3-1-2,1 0 1,-1-1-1,14-2 0,2-2 52,1 1 1,34-1-1,-7 5 111,-3 0-43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256 282 1984,'14'-28'640,"-13"27"-628,-1 1 0,0-1 0,0 1 0,0-1 0,1 1 0,-1-1-1,0 1 1,1-1 0,-1 1 0,1 0 0,-1-1 0,0 1 0,1 0 0,-1-1 0,1 1 0,-1 0 0,1-1 0,-1 1 0,1 0 0,0-1 0,10-5 253,-1-1 1,0-1-1,0 1 1,11-13 0,8-1 669,-12 8-521,-6-4 322,-1 9-501,-8 6-248,0 0-1,0 0 0,0 1 1,0-1-1,0 0 0,0-1 1,0 1-1,-1 0 0,1 0 1,1-4-1,1-2-158,-3 6 207,0 1 0,0-1 0,0 1 0,0-1 0,0 1 0,0-1 0,0 0 0,-1 1 0,1-1 0,-1 0 0,0 0-1,1 1 1,-1-1 0,0 0 0,0 0 0,0 1 0,0-1 0,0 0 0,0 0 0,-1 0 0,1 1 0,-1-1 0,0-2 0,-2 1-24,1 0 1,-1 0 0,1 0-1,-1 0 1,0 1 0,-1 0-1,1-1 1,0 1 0,-7-3-1,0 0 81,7 2-87,0 1-1,-1 0 1,0 0 0,1 1 0,-1-1 0,0 1 0,0 0-1,0 0 1,0 0 0,0 0 0,-4 0 0,-11-1-63,10 0 16,-1 0 0,-17 0 0,23 2 32,-1 0 1,1 1 0,-1 0-1,1 0 1,-1 0-1,-7 4 1,0-1 16,1 0 0,-1 1 0,1 1 0,0 0 0,1 0 0,0 1 0,0 1 0,0-1 0,1 2 0,0-1 0,0 1-1,-9 14 1,10-14 11,-9 12 22,-21 31-1,33-43-18,0 0 0,0 1-1,1-1 1,0 1-1,1 0 1,0 0-1,-2 11 1,3-2 22,1 0 0,1 21 0,0-18-2,0-20-30,0 1 0,0-1 0,0 1 1,1 0-1,-1-1 0,0 1 0,1-1 0,0 1 0,-1-1 0,1 1 0,3 4 0,-2-5 11,-1 0-1,1-1 1,0 1 0,1 0 0,-1-1 0,0 1 0,0-1 0,1 1-1,-1-1 1,1 0 0,2 1 0,12 2-49,-1 0-1,0 0 1,1-2-1,0 0 1,0-1-1,26-1 1,-35 0-37,1 0-104,1 0-1,-1-1 1,0 0-1,1 0 0,-1-1 1,0 0-1,0 0 1,0-1-1,10-5 1,30-18-819,-35 21 722,-11 4 241,-1 1 0,0-1 0,0 0 0,0 0 0,0 0 0,0 0 0,0 0 0,0 0-1,0-1 1,0 1 0,0-1 0,0 1 0,-1-1 0,1 0 0,-1 1 0,1-1 0,-1 0 0,0 0 0,0 0 0,0 0 0,2-3 0,28-47-30,-30 50 70,-1 0-1,1-1 1,-1 1 0,1-1-1,-1 0 1,0 1-1,0-1 1,0-4-1,0 3 48,-1 2 20,-1 4 117,-2 3-59,1 0 0,0 0 0,0 0 0,0 0 0,1 0 1,-1 1-1,2-1 0,-1 1 0,0-1 0,1 1 0,0 0 1,0 0-1,1-1 0,0 1 0,0 0 0,0 7 0,12 21 281,-8-15-255,-2-11-112,0 0 0,0 0 0,1 0 0,4 9 0,5 3 21,-8-15-9,-1 0 0,0 0 0,0 0 0,3 9 0,-5-10-23,0 1 0,-1 0-1,1-1 1,-1 9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 3488,'-28'-14'1115,"27"13"-1087,1 1 0,-1-1 1,0 1-1,1-1 1,-1 1-1,0 0 0,1-1 1,-1 1-1,0 0 1,0 0-1,1 0 0,-1-1 1,0 1-1,0 0 1,0 0-1,1 0 0,-1 0 1,0 0-1,0 0 1,0 1-1,-1-1 0,0 1 94,2-1-113,0 0 0,0 0 0,0 0 0,0 0 0,0 0 0,-1 0-1,1 0 1,0 0 0,0 0 0,0 0 0,0 0 0,0 0 0,0 0 0,0 0-1,0 0 1,0 0 0,-1 0 0,1 0 0,0 0 0,0 0 0,0 0 0,0 0 0,0 0-1,0 0 1,0 0 0,0 0 0,0 0 0,0 0 0,0 0 0,-1 0 0,1 0 0,0 0-1,0 1 1,0-1 0,0 0 0,0 0 0,0 0 0,0 0 0,0 0 0,0 0 0,0 0-1,0 0 1,0 0 0,0 0 0,0 1 0,0-1 0,0 0 0,0 0 0,0 0 0,0 0-1,0 0 1,0 0 0,0 0 0,0 0 0,0 0 0,0 1 0,0 4 47,-1 1 0,0-1 1,-1 0-1,1 1 0,-1-1 1,0 0-1,0 0 0,-1 0 1,-5 9-1,-7 13 42,2 0-3,1 1 0,1 0 0,2 0 0,-8 40 0,14-44-43,1-11 6,0 1-1,0-1 1,-9 25-1,7-29-12,1-1 0,0 1 0,1 0 0,0 0 0,0 0 0,0 14 0,2-20-35,0 0 0,0 0 0,0-1 1,1 1-1,-1 0 0,1-1 0,0 1 1,-1 0-1,1-1 0,0 1 1,1-1-1,-1 1 0,0-1 0,1 0 1,-1 0-1,1 1 0,0-1 0,0 0 1,0 0-1,0-1 0,0 1 0,0 0 1,0-1-1,5 3 0,-3-2 16,0 0-1,0 0 1,0 0-1,0-1 1,0 0-1,1 0 1,-1 0-1,1 0 1,-1-1-1,0 1 1,1-1-1,-1-1 1,1 1-1,-1 0 1,0-1-1,1 0 1,-1 0 0,0 0-1,0-1 1,1 1-1,-1-1 1,0 0-1,-1 0 1,1-1-1,0 1 1,-1-1-1,4-3 1,3-7 39,-10 13-61,0 0-1,1-1 0,-1 1 0,0 0 1,0-1-1,0 1 0,0-1 0,0 1 1,0-1-1,0 1 0,0 0 0,0-1 1,0 1-1,0-1 0,0 1 1,0 0-1,0-1 0,0 1 0,-1-1 1,1 1-1,0-1 0,-2-1 3,0 1 1,0-1-1,0 1 0,0 0 0,0-1 1,-1 1-1,1 0 0,0 0 0,0 1 1,-1-1-1,1 0 0,-4 0 0,-23-9-21,18 5-12,-1 1 0,-19-5 0,11 7-47,0 0 0,-27 3 1,20-1 1,8 0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5888,'0'33'2688,"16"-33"-2336,-16 16 288,16-16-416,1 0 64,-1 0-192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1902 19 1664,'0'0'25,"-1"0"-1,0 0 1,1 0 0,-1 0 0,0 0-1,1 0 1,-1 0 0,0 0 0,0 0-1,1-1 1,-1 1 0,0 0-1,1-1 1,-1 1 0,1 0 0,-1-1-1,0 1 1,1-1 0,-1 1 0,1 0-1,-1-1 1,1 0 0,-1 1 0,1-1-1,-1 0 1,1 0-13,-1 1 1,1-1-1,-1 1 1,1-1-1,0 1 0,-1-1 1,0 1-1,1-1 1,-1 1-1,1-1 0,-1 1 1,1 0-1,-1-1 1,0 1-1,1 0 0,-1-1 1,0 1-1,1 0 0,-1 0 1,0 0-1,0 0 1,1 0-1,-1 0 0,0 0 1,0 0-1,-24-1 1348,19 0-1276,0 0 0,-1 1 0,1 0 0,0 0 0,-1 1 0,1 0 0,-10 3 0,-50 26-14,41-20-66,-130 48-88,47-13 42,69-27 41,25-12 1,-5 2 16,-22 13 0,-16 23 128,-3-6-37,5 9-43,42-36-56,-116 109 138,16 14-89,78-91-71,-16 23 20,-81 140 0,-12 79 376,71-103 10,42-99-288,-29 67 131,-49 191 239,18 4-228,12 48-145,57-196-42,19-169-39,-54 545 253,54-182-195,4-233-38,-1-128-23,16 483 232,-1-332-157,22 206 200,-29-329-268,8 67 16,-5 66 3,6-65-6,-9-69-21,12 142 68,-2-23 72,7 4-22,-19-69-27,-4-55-54,36 359 189,-30-339-196,9 317 332,-25-204-171,-1-3 18,-1-27-142,7-122-86,-3 45-61,0-40 24,3-22-121,-1 36 0,4-47-52,0 0 1,-1 0 0,0 0 0,0 0-1,-1 0 1,0-1 0,0 1 0,-1 0-1,-5 9 1,-5-2-2081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1728,'0'-14'560,"0"11"149,0-14 3654,3 17-4022,1 0-265,-2 0-25,0 0 1,1 0 0,-1 0-1,0 0 1,0 0 0,1 0-1,-1 1 1,0-1-1,3 2 1,-3 2 17,4 3 43,25-1 123,20 5-32,18-5 127,19 5-84,25-5-1,15 5-101,401-25 139,-408 3-210,136-9-40,-87 14-54,-28-5 16,-11 5 47,-58 0 81,58-2 149,-106 9-48,0 0 0,48 11 0,-67-10-129,5-1 122,0 2 1,0-1 0,15 7-1,-26-9-205,0 0-1,1 0 1,-1 0-1,0 0 0,0 0 1,1 0-1,-1 1 1,0-1-1,0 0 1,0 0-1,1 0 0,-1 0 1,0 0-1,0 0 1,0 0-1,1 1 1,-1-1-1,0 0 0,0 0 1,0 0-1,0 0 1,1 1-1,-1-1 1,0 0-1,0 0 0,0 1 1,0-1-1,0 0 1,0 0-1,0 0 1,0 1-1,0-1 0,0 0 1,1 1-1,-2 1 10,1 1 0,-1-1 0,0 1 0,0-1 0,0 0-1,0 1 1,0-1 0,0 0 0,0 0 0,-1 0 0,1 0 0,-1 0 0,0 0-1,1 0 1,-1-1 0,0 1 0,0 0 0,0-1 0,0 0 0,0 1 0,-1-1-1,-2 1 1,-24 4-575,-8 11-3233,20-3 1814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 2912,'-49'0'1531,"48"0"-1494,-1 0 0,0 0 1,0 0-1,0 1 0,1-1 1,-1 0-1,0 1 1,0-1-1,1 1 0,-1 0 1,0-1-1,-1 3 0,-15 4 123,-25-1 11,1 5-81,-18-5-10,24 0-42,21-3 31,-1-1 0,-22 1 0,25-2-36,0 0 0,0 1 0,0 0 0,-13 5 0,19-6-22,-14 1 20,18-3-13,1 1 0,-1 0 1,0 0-1,1 0 0,-1 1 1,1-1-1,-1 1 0,0 0 0,-4 1 1,-10 9 125,10-7-50,0 0 62,2 9-55,4-11-95,-4 9 42,4-7-35,-1-1 0,1 0-1,0 0 1,0 1 0,0-1 0,0 1 0,1-1 0,-1 1 0,1-1 0,0 1 0,0 4 0,0 356 648,0-354-647,1 0 0,0 0 0,1 0 0,3 13 0,-3-14 77,0 0-1,0 0 1,-1 1-1,0 12 1,-1 9 229,0-31-316,0 1 1,0-1-1,0 0 0,0 0 1,0 0-1,0 1 1,1-1-1,-1 0 1,0 0-1,0 1 0,0-1 1,0 0-1,0 0 1,0 0-1,0 1 0,1-1 1,-1 0-1,0 0 1,0 0-1,0 0 1,1 1-1,-1-1 0,0 0 1,0 0-1,0 0 1,1 0-1,-1 0 0,0 0 1,0 0-1,1 1 1,-1-1-1,0 0 1,0 0-1,1 0 0,21 9 34,36 10-1,-49-17 22,1-1 1,0 0-1,-1-1 0,16 0 0,-6-1-3,66 1 269,-78 0-266,1 1 0,-1 0 0,14 4-1,4-1-245,-11-8-493,-5 0 214,-4 3 296,-1 0 1,1 0-1,-1 1 0,9 0 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5472,'17'-17'2496,"52"17"-2176,-52 0 320,17 0-416,17 0 192,17 0-256,-17 0 128,0 0-160,0 0-832,-17 0 352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51 120 4384,'-17'34'2016,"0"0"-1760,17-17 704,0 0-576,0 0 352,0 18-448,-17-18-160,17 0-64,0 0 128,17 0 384,0-17-352,0-17-1888,17 17 928</inkml:trace>
  <inkml:trace contextRef="#ctx0" brushRef="#br0" timeOffset="0.5">239 1 5312,'-69'0'2720,"52"0"-1824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1824,'14'0'587,"-12"1"-434,-1 7-72,-1 28 218,0-32-165,0 0-1,0-1 1,0 1 0,1-1 0,-1 1 0,1 0-1,0-1 1,0 0 0,3 6 0,2 7 219,-4-8-85,-1 1 0,0-1 0,-1 16 0,2 10 137,9 5 27,-9-25-297,0 0 0,-1 0-1,-1 0 1,0 1 0,-1-1 0,-3 18 0,-1-15 86,3-10-24,0 0 0,0 0 0,1 0 0,0 0-1,0 9 1,1-16-185,0 1-1,0-1 0,0 0 1,0 1-1,1-1 0,-1 0 1,0 1-1,0-1 0,0 0 1,0 1-1,0-1 0,0 0 1,0 1-1,0-1 0,0 1 1,-1-1-1,1 0 0,0 1 0,0-1 1,0 0-1,0 0 0,0 1 1,-1-1-1,1 0 0,0 1 1,0-1-1,0 0 0,-1 0 1,1 1-1,0-1 0,0 0 1,-1 0-1,1 0 0,0 1 1,-1-1-1,1 0 0,-9-7 292,8 6-267,-2-2 161,3 0-101,0-1-75,-1 0-18,1 1-1,0 0 1,1 0 0,-1-1 0,0 1-1,1 0 1,1-4 0,9-24-3,-5-3 0,17-40-52,-15 51 18,3-9-184,29-61-1,-36 85 210,-3 5 11,0 0 0,0 1 0,0-1 0,1 1 0,-1-1 1,1 1-1,-1-1 0,1 1 0,0 0 0,0 0 0,0 0 0,0 0 0,0 0 0,0 0 1,1 1-1,3-3 0,22-2 211,-11 0-102,-15 5-104,0 0 1,0 0 0,0 0-1,0 0 1,0 1-1,0-1 1,0 1 0,0 0-1,0-1 1,0 1-1,0 0 1,0 0 0,0 0-1,1 1 1,-1-1-1,2 1 1,37 12 217,-31-9-125,0-1-1,1 0 0,0 0 1,0-1-1,12 1 0,31-3-3272,-20 0 1216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2816,'0'0'917,"2"0"-565,3 0-295,-3 0 78,1 0 0,-1 0-1,1 0 1,-1 0 0,1 0-1,-1 1 1,1-1 0,4 2 0,13 9 552,-8-8-374,-11-3-280,0 1 0,0-1 0,0 0 0,0 0 1,0 0-1,0 1 0,0-1 0,0 1 0,0-1 0,0 1 0,0-1 0,0 1 0,-1-1 0,1 1 0,0 0 0,0-1 0,-1 1 0,1 0 0,0 0 0,-1-1 0,1 1 0,-1 0 1,1 0-1,-1 0 0,1 0 0,0 1 0,1 2 72,0 0 0,1-1 1,0 0-1,0 1 0,0-1 1,4 3-1,-2-2-25,0 1-1,-1 0 1,7 8 0,-9-8-36,0-1 1,0 0 0,0 1-1,0-1 1,-1 1 0,0-1-1,0 1 1,1 6-1,0 39 531,-2-48-557,0 0 0,0-1 0,0 1 1,-1 0-1,1 0 0,0 0 0,-1-1 1,1 1-1,-1 0 0,0 0 0,1-1 1,-1 1-1,0-1 0,-2 3 0,-2 5 45,1-2-29,4-6-39,0-1-1,0 1 1,0-1-1,0 1 1,0-1-1,-1 0 1,1 1-1,0-1 0,0 1 1,-1-1-1,1 1 1,0-1-1,-1 0 1,1 1-1,0-1 1,-1 0-1,1 1 0,0-1 1,-1 0-1,1 1 1,-1-1-1,1 0 1,-1 0-1,1 0 1,-1 1-1,1-1 0,-1 0 1,1 0-1,-1 0 1,1 0-1,-1 0 1,1 0-1,-1 0 0,1 0 1,-1 0-1,5 0 36,-1 0-18,-1 1 1,1-1 0,-1-1 0,1 1-1,-1 0 1,1 0 0,-1-1 0,5-1-1,2-2-61,19-9-323,3 2-727,-25 10 905,0 0-1,0 0 0,10 1 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1228 0 3712,'-34'17'1696,"-52"17"-1472,18 0 672,17 18-544,-68 50 480,-18 0-480,-67 52 320,16-1-384,1 0-640,33 1 160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3488,'0'0'1557,"-3"3"-1215,2-1-252,-1-1-39,1 0 0,0 1 0,0-1 0,0 0-1,0 1 1,0-1 0,0 1 0,0-1-1,1 1 1,-1-1 0,1 1 0,-1 0 0,1-1-1,-1 1 1,1 0 0,0-1 0,0 1-1,0 0 1,0-1 0,0 4 0,1 30 371,0-5-36,-6 56 0,1-58-283,0-6 75,-2 44 0,6 85 739,0-151-909,0 0 0,0 0-1,0 0 1,0 0-1,0 0 1,0 0-1,0 0 1,0 1 0,0-1-1,0 0 1,0 0-1,0 0 1,0 0-1,0 0 1,0 0 0,0 0-1,0 0 1,0 0-1,0 1 1,0-1 0,0 0-1,0 0 1,0 0-1,0 0 1,0 0-1,0 0 1,0 0 0,0 0-1,0 0 1,1 0-1,-1 0 1,0 0-1,0 0 1,0 1 0,0-1-1,0 0 1,0 0-1,0 0 1,0 0 0,0 0-1,0 0 1,1 0-1,-1 0 1,0 0-1,0 0 1,0 0 0,0 0-1,0 0 1,0 0-1,0 0 1,0 0-1,0 0 1,1 0 0,-1 0-1,0 0 1,0 0-1,0 0 6,1 0-1,-1 0 0,1 0 0,-1 0 0,1 0 0,-1 0 1,1 0-1,-1 0 0,1 0 0,-1-1 0,1 1 0,-1 0 1,1 0-1,-1 0 0,1-1 0,-1 1 0,0 0 1,1 0-1,-1-1 0,1 1 0,-1 0 0,0-1 0,1 1 1,-1 0-1,0-1 0,1 1 0,-1-1 0,0 1 0,1-1 1,0-22 213,-1 13-199,0-121-38,1 108-17,1-1-1,6-24 1,-5 29 7,-1 5 40,0-1 0,1 1 0,1-1 0,0 1 0,1 0 0,12-25 0,-14 35 51,-1 0 0,1-1-1,0 1 1,0 0 0,0 0 0,1 0 0,-1 1 0,1-1-1,4-2 1,4-2 180,0 1 1,13-6-1,-24 12-243,13-10 89,-14 11-91,1-1-1,-1 1 1,1 0 0,-1-1-1,1 1 1,-1 0 0,1-1-1,0 1 1,-1 0 0,1 0-1,0 0 1,-1 0 0,1-1 0,-1 1-1,1 0 1,0 0 0,-1 0-1,1 0 1,0 0 0,-1 1-1,1-1 1,-1 0 0,1 0-1,0 0 1,-1 1 0,1-1-1,-1 0 1,1 0 0,0 1-1,0 0 1,0-1 10,13 11 140,-11-8 255,14-3-1679,0 0 320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4896,'22'0'1766,"-17"0"-1673,-1 0 0,0 0 0,0 0 0,1 0 0,-1 1 0,0-1-1,0 1 1,0 0 0,1 1 0,-1-1 0,-1 1 0,1 0 0,5 3-1,43 15 895,-44-17-871,-4-1-64,-1 0 0,1-1 0,-1 1 1,1 1-1,-1-1 0,0 0 0,1 1 0,-1 0 0,-1-1 0,1 1 0,4 5 0,-3-2 70,0 0 0,0 0-1,-1 0 1,1 0 0,-1 0 0,-1 1-1,1-1 1,-1 1 0,0 0-1,1 10 1,-3-14-106,0 1-1,0-1 1,0 0-1,-1 0 1,1 1-1,-1-1 1,1 0-1,-1 0 1,0 0-1,-1 0 1,1 0-1,0 0 1,-1 0-1,0 0 1,0 0-1,1-1 1,-2 1-1,1-1 1,0 1-1,-5 3 1,5-4 10,-1 4 70,3 5-37,0-11-57,0 1-1,0-1 1,0 0 0,0 0 0,0 0 0,0 0 0,0 0 0,0 1 0,0-1-1,0 0 1,0 0 0,0 0 0,0 0 0,0 0 0,0 0 0,0 1 0,0-1-1,1 0 1,-1 0 0,0 0 0,0 0 0,0 0 0,0 0 0,0 0 0,0 0-1,0 1 1,1-1 0,-1 0 0,0 0 0,0 0 0,0 0 0,0 0 0,0 0-1,1 0 1,-1 0 0,0 0 0,0 0 0,0 0 0,0 0 0,0 0 0,1 0-1,-1 0 1,0 0 0,0 0 0,0 0 0,0 0 0,0 0 0,1 0 0,-1 0-1,0 0 1,0-1 0,0 1 0,0 0 0,29 0 73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17 2912,'-34'-17'1312,"34"34"-1152,-17-17 704,17 18-512,-17 16 704,-1 17-608,-50 51 544,0-17-544,-51 52 192,16-1-384,-33 0 128,17 1-224,-18-18-832,18 0 320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34 148 3392,'-17'0'1536,"1"32"-320,16-15-800,0-1 608,16 1-576,1-1 320,15-16-448,18 0-32,15 0-160,1-16 64,-1-1-128,1-16-160,-1 1 32,-15-1-1504,-1-16 832,16-17-3328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36 896,'0'-14'304,"0"14"-302,0 0 0,0-1 0,0 1 0,0 0 0,0 0 0,0 0 0,0 0 1,0 0-1,0-1 0,0 1 0,0 0 0,0 0 0,0 0 0,0 0 0,0 0 0,0-1 0,0 1 0,0 0 0,1 0 0,-1 0 1,0 0-1,0 0 0,0 0 0,0 0 0,0 0 0,0 0 0,0-1 0,1 1 0,-1 0 0,0 0 0,0 0 0,0 0 0,0 0 0,0 0 1,1 0-1,-1 0 0,0 0 0,0 0 0,0 0 0,0 0 0,0 0 0,1 0 0,-1 0 0,0 0 0,0 0 0,0 0 0,0 0 1,0 0-1,1 1 0,-1-1 0,0 0 0,0 0 0,0 0 0,3 0 16,0 0 1,-1 0-1,1 0 0,0-1 0,0 1 1,3-2-1,5-9 323,1 9-93,-1 1 0,0 0 0,1 0 0,17 2 0,-10 0 64,-5 1-79,-10 3-12,4 5 13,1-4-136,-8-5-84,0-1-1,0 1 1,1 0 0,-1-1-1,0 1 1,0 0-1,0 0 1,0 0-1,0 0 1,0 0-1,0 0 1,-1 0 0,1 0-1,0 0 1,0 0-1,-1 1 1,1-1-1,-1 0 1,1 0-1,-1 1 1,0-1-1,1 0 1,-1 1 0,0-1-1,0 0 1,0 3-1,1 30 170,0-18-90,-1-1 0,0 1 0,-5 25 0,5-39-87,-2 11 26,0-1 0,-1 0 0,0 1 0,-1-2 0,0 1-1,-1 0 1,-9 15 0,4-13-15,-2 0-1,0-1 1,-21 18-1,-45 30 52,66-52-36,-1 0-1,0-1 1,-1-1 0,0 0 0,0-1 0,0-1 0,-1 0 0,0-1 0,0 0 0,0-1 0,0-1 0,-20 0 0,30-2-25,1 1-2,0-1 0,0-1 0,0 1 0,-7-2 0,9 1-4,0 1-1,1-1 0,-1 0 1,1 0-1,-1 0 0,1 0 1,-1 0-1,1 0 1,0 0-1,0 0 0,-1 0 1,1-1-1,0 1 0,-1-3 1,1 3-2,-5-7-44,1 0 1,0-1-1,1 1 1,-6-17-1,9 23 36,1 1 0,-1 0 1,1-1-1,0 1 0,0-1 0,0 1 0,0-1 1,0 1-1,0-1 0,0 1 0,0-1 1,0 1-1,1-1 0,-1 1 0,1-1 0,-1 1 1,2-2-1,-1 2 4,0 0 0,0 0 0,0 0 0,0 0 0,1 0 0,-1 0 0,0 0 0,1 0 1,-1 1-1,1-1 0,-1 1 0,1-1 0,-1 1 0,1-1 0,-1 1 0,1 0 0,-1 0 0,1 0 0,-1 0 0,4 0 1,5 1 14,0 1 1,0 0 0,0 1-1,0 0 1,0 0 0,18 9-1,-16-6 51,1-1-1,22 6 0,4-5 4,10 8-26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2816,'-17'-17'1280,"34"17"-1120,0 0 1472,0 0-512,17 17-640,-17-17 32,18 0-320,16 0-32,-17 0-96,17 0-320,-17 0 128,0-17-3264,0 17 1856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1056,'-35'34'480,"35"52"-384,-17-52 352,17 17-256,0 0 192,-17 0-224,17 0-128,0-17-64</inkml:trace>
  <inkml:trace contextRef="#ctx0" brushRef="#br0" timeOffset="1">154 0 3232,'-17'17'1472,"0"34"-1280,0-17 608,17 1-480,0 16 0,0 17-192,0-17-96,-17-17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870 284 1664,'14'-28'528,"-13"27"-515,-1 1 1,0-1-1,1 0 1,-1 1-1,0-1 1,1 0 0,-1 0-1,0 1 1,0-1-1,0 0 1,0 1-1,0-1 1,0 0-1,0 0 1,1-10 264,1 1 1,0 0 0,7-19-1,-7 25-150,-1 0 0,-1 1 0,1-1 0,-1 0 0,1 0 0,-1 0 0,0 0 0,-1-6 0,0-3 203,2-7 24,-1 10-132,1 1 1,-2-1-1,1 0 0,-4-13 1,-13-14 138,17 36-362,0 0-1,0 1 1,-1-1-1,1 1 1,0-1-1,0 1 0,-1-1 1,1 0-1,-1 1 1,1 0-1,0-1 1,-1 1-1,1-1 1,-1 1-1,1-1 0,-1 1 1,1 0-1,-1-1 1,1 1-1,-1 0 1,0 0-1,1-1 0,-1 1 1,1 0-1,-1 0 1,0 0-1,1 0 1,-1 0-1,0 0 0,1 0 1,-1 0-1,1 0 1,-1 0-1,0 0 1,1 0-1,-1 0 0,0 1 1,1-1-1,-1 0 1,1 0-1,-1 1 1,1-1-1,-1 0 0,1 1 1,-2 0-1,-8 3 1,4-2 7,3-1-2,0-1-1,1 1 1,-1 0-1,1 0 1,-1 0-1,1 1 1,0-1-1,-1 1 0,1-1 1,0 1-1,0 0 1,0-1-1,0 1 1,0 0-1,1 1 1,-1-1-1,1 0 1,-1 0-1,1 1 1,-2 3-1,-6 8 36,-7 12 68,-24 56 0,3 14 191,23-65-221,-18 49 36,11-6-116,-22 129 0,6 89-124,33-256 128,-2 26 80,-25 163 273,3-105-115,22-94-193,2-6 20,-12 33 0,10-40-6,0 0-1,-14 19 0,10-16-11,-5 8 61,0-1 1,-2 0 0,-22 23-1,32-39-69,0 0 0,-1-1 0,0 0-1,0 0 1,-1-1 0,1 0 0,-1-1-1,-16 6 1,12-6-26,0 0-1,0-2 0,-1 0 1,1 0-1,-22-1 1,30-1-46,0 0 0,-1 0 0,1-1 0,0 0 0,0 0 0,0 0 0,0 0 0,0-1 0,0 0 0,0 0 0,0-1 0,1 1 0,-1-1 0,1 0 0,-7-6 0,1 2 14,7 5-235,0 0 1,0 0 0,0 0 0,1 0-1,-1 0 1,1 0 0,-1-1 0,1 0 0,0 1-1,0-1 1,0 0 0,0 0 0,1 0-1,-1 0 1,1 0 0,-1-4 0,0 1-353,2 0 0,-1 0 0,1-10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253 273 1472,'0'-4'108,"0"-1"-5,1 0 0,-2-1-1,1 1 1,-1 0 0,1 0-1,-3-8 1,0 8-42,0 1-1,1-1 1,-2 1-1,1 0 1,0 0 0,-1 0-1,-4-3 1,5 5-34,1 0 0,-1 0 0,1 0 0,-1 1 0,0-1 0,0 1 1,0 0-1,0 0 0,0 0 0,0 0 0,0 0 0,0 1 0,-1-1 0,1 1 0,0 0 0,0 0 1,-6 1-1,3-1-8,4 0-6,1-1 1,-1 1-1,1 1 1,-1-1-1,1 0 1,-1 0-1,1 0 1,-1 1-1,1-1 1,-1 1-1,1-1 1,0 1-1,-1 0 1,0 0-1,-6 5 54,-1 1 0,2-1 0,-1 1 0,1 1 0,0-1 0,1 1 0,-1 1-1,2-1 1,-1 1 0,-7 16 0,6-5 28,-20 42 173,25-58-221,0 1 0,0-1 0,0 1 0,1 0 0,0-1 0,-1 1 0,2 0 0,-1 0 0,0 9 0,1-12-32,1 0 0,-1 0 1,0 1-1,1-1 0,0 0 1,0 0-1,-1 0 0,1 0 1,0 0-1,0 0 0,1 0 1,-1 0-1,0-1 0,1 1 0,-1 0 1,1-1-1,-1 1 0,1-1 1,0 1-1,0-1 0,0 0 1,0 0-1,2 2 0,-2-3-12,-1 1 0,0-1-1,0 0 1,0 1 0,1-1 0,-1 0-1,0 0 1,0 0 0,1 0 0,-1 0 0,0 0-1,0 0 1,1 0 0,-1-1 0,0 1-1,0 0 1,2-1 0,20-12-90,-16 9-9,20-12-397,3-1-498,47-36 0,-55 34 814,-1-1 0,-1-2 0,-1 0 0,18-28 0,-27 36 174,-1 1 22,-1 0 1,0 0-1,8-22 1,16-45 929,-32 78-812,1 0 0,0 0-1,-1 1 1,0-1 0,1 0 0,-1 0 0,0 0-1,0 0 1,0 0 0,0 0 0,0 0 0,-1 0 0,1 0-1,0 0 1,-1 0 0,0 0 0,1 0 0,-1 0-1,0 0 1,0 1 0,0-1 0,0 0 0,0 1 0,-1-1-1,-2-2 1,4 4-123,0 0-1,0 0 0,0 0 1,0-1-1,0 1 0,0 0 1,0 0-1,0 0 1,0 0-1,0 0 0,0 0 1,-1 0-1,1 0 0,0-1 1,0 1-1,0 0 1,0 0-1,0 0 0,0 0 1,0 0-1,-1 0 0,1 0 1,0 0-1,0 0 1,0 0-1,0 0 0,0 0 1,0 0-1,-1 0 1,1 0-1,0 0 0,0 0 1,0 0-1,0 0 0,0 0 1,0 0-1,-1 0 1,1 0-1,0 0 0,0 0 1,0 0-1,0 0 0,0 0 1,0 1-1,0-1 1,-1 0-1,1 0 0,0 0 1,0 0-1,0 0 0,0 0 1,0 0-1,0 0 1,0 1-1,0-1 0,0 0 1,-5 5 220,1-2-159,1 0 0,0 0-1,0 1 1,0-1 0,0 1-1,0 0 1,-2 4 0,-1 7 90,1 0 1,-5 18-1,-6 18 32,8-31-126,3-8 6,-7 27-1,2 27 18,7-39-96,-7 30 1,6-41-5,0-3 24,1 0 0,1 0 1,0 0-1,0 24 0,2-19 0,-1-10 21,1 0-1,0 0 1,1 0 0,2 13-1,-2-18-28,0 1-1,0-1 1,1 0-1,-1 0 1,1 0-1,-1 0 0,1-1 1,0 1-1,0 0 1,1-1-1,-1 1 1,0-1-1,1 0 1,0 0-1,3 3 1,5 1-3,0 0 1,0-1-1,16 4 0,-7-1-4,-11-4-25,1-1 0,0 0 0,-1-1 0,1 0-1,0 0 1,1-1 0,-1-1 0,17 0 0,-11 0 13,-9 0 14,0-1 1,1 0 0,-1 0-1,0-1 1,7-2 0,4-1 18,1 1 20,-14 3-36,-1 0 1,1 0-1,-1 0 1,0 0-1,0-1 0,1 1 1,-1-1-1,0 0 1,6-5-1,14-13-13,-2-2 0,0-1 0,26-34-1,-25 28-21,-8 13 55,-2-1 0,0-1 0,0 0-1,13-29 1,-3-7 57,-14 36-58,7-15 21,-10 1 6,-3 16-28,3-10 9,-4 19-17,0 1 1,-1-1 0,0 0-1,1-12 1,-2-46 136,-3 59-198,-8-5-16,5 8-63,3 3 111,0 0 1,0 0 0,1 0 0,-1 1-1,0-1 1,0 1 0,0-1 0,1 1 0,-1 0-1,0 0 1,1 0 0,-1 1 0,1-1-1,-1 1 1,1-1 0,0 1 0,0 0-1,-1 0 1,1 0 0,0 0 0,1 0-1,-1 0 1,0 0 0,-1 4 0,-17 31-220,15-29 231,1-1-1,0 1 1,1 0-1,0 0 1,-4 15-1,-5 45 120,-2 1-157,10-54 30,0 0 1,1 0 0,1 0-1,-2 30 1,5-31 8,-4 23 1,-1-18-29,-1 11-39,5-27 57,1 1 0,-1 0 0,1-1-1,0 1 1,1 4 0,2 3-1,-2 0 10,-1-6 6,0 0 1,1 0 0,-1 0-1,4 7 1,-4-10 1,0-1 0,0 1 0,1 0 0,-1-1 0,0 1 0,1-1 0,-1 0 0,1 1 0,-1-1 0,1 0 0,-1 0 0,1 0 0,0 0 0,0 0 0,0 0 0,1 0 0,4 0-9,-1 0 0,1 0 0,-1 0 0,1-1 0,9-1 0,4 1-70,-6-1-67,0-1 0,0 0 0,22-6-1,-32 7 85,5-1-15,-1 0 1,1-1 0,-1 0-1,0 0 1,0-1 0,0 0-1,14-9 1,-19 10 49,0 0 0,1 1 0,-1-1 0,0 0 0,-1-1 0,1 1 0,0 0 0,-1-1 0,0 0 0,0 1 0,3-7 0,-1 1-6,0 0 29,-1 1 1,0 0-1,-1-1 0,0 0 1,0 1-1,-1-1 0,0 0 1,0 0-1,-1 0 0,0 0 0,-3-15 1,-1 3-40,0-1 1,-2 2 0,-13-33 0,17 48 7,-1 0 0,1 1-1,-1-1 1,0 1 0,0 0 0,-1 0 0,0 0 0,1 0 0,-1 1 0,0-1 0,-1 1 0,1 0-1,0 0 1,-1 1 0,0-1 0,0 1 0,0 0 0,-9-2 0,12 3 17,0 1 1,-1-1-1,1 1 1,0 0 0,0 0-1,0 0 1,-1 0-1,1 0 1,0 1-1,0-1 1,0 0 0,0 1-1,0 0 1,0 0-1,-1-1 1,2 1-1,-1 0 1,0 1-1,0-1 1,0 0 0,-1 2-1,-1 0-8,-1 0 6,1 1-1,0 0 0,0 0 1,1 0-1,-1 0 1,1 1-1,0-1 1,0 1-1,0 0 0,1 0 1,-1 0-1,-1 6 1,-5 11 6,6-16 35,0 0-1,1 0 1,0 0-1,0 1 0,1-1 1,0 1-1,0-1 0,0 1 1,1-1-1,0 1 0,0-1 1,1 1-1,-1-1 1,2 1-1,1 7 0,-2-9-13,1-1-1,0 0 0,0 1 0,0-1 1,0 0-1,1 0 0,-1 0 1,1-1-1,0 1 0,0-1 0,1 1 1,-1-1-1,1 0 0,-1 0 0,1-1 1,0 1-1,0-1 0,0 0 1,0 0-1,1 0 0,-1 0 0,6 1 1,0-2 5,-1 1 0,1-1 0,0-1 0,15-1 0,-7 1 23,-10-1-304,-1 1 0,0-1 0,0 0 0,0-1 0,11-3 0,-1 0-1076,-11 4 887,0 0 0,0 1-1,10-1 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410 206 3488,'-14'-14'1115,"13"13"-1098,1 1 0,0 0 0,-1 0 0,1-1 0,0 1 0,0 0 0,0 0 0,-1-1 0,1 1 0,0 0 0,0-1 0,0 1 0,0 0 0,0-1 0,0 1 0,0 0 0,-1-1 0,1 1 0,0 0 0,0-1 0,0 1 0,0 0 0,0-1 0,1 1 0,-1-1 0,0-78 1556,0 75-1528,-1 0-1,1 1 0,-1-1 0,0 1 0,1-1 1,-2 1-1,1 0 0,-3-6 0,-1-3 70,5 10-98,0 0-1,-1 1 1,0-1-1,1 0 1,-1 0-1,0 1 1,0-1-1,0 0 1,0 1-1,0-1 0,-1 1 1,1-1-1,0 1 1,-1 0-1,1-1 1,-1 1-1,1 0 1,-1 0-1,-2-1 0,-6-4 44,6 4-52,0 0-1,0-1 0,0 1 0,0 1 0,-1-1 0,1 1 0,-1 0 0,-8-2 0,1 2-63,-25 2 0,11-1 47,22 0 10,-1 0 0,1 0-1,-1 0 1,1 1 0,-1 0-1,1 0 1,-1 0 0,1 0 0,0 1-1,-1-1 1,1 1 0,0 0-1,0 0 1,0 1 0,1-1 0,-1 1-1,0 0 1,-5 6 0,7-6-4,0-1 0,0 1 0,1 0 0,-1 0 0,1 0 0,-1 0 0,1 0 1,0 0-1,0 0 0,0 0 0,1 0 0,-1 0 0,1 1 0,0-1 0,-1 0 0,2 0 0,-1 1 1,0-1-1,1 0 0,-1 0 0,1 0 0,1 4 0,3 9-45,1 0 0,15 30 0,-20-44 46,19 34-127,1-2 0,37 46 0,-26-40 114,-13 3 336,-16-40-256,-1 1-1,0 0 0,0 0 0,-1 0 0,1 0 0,-1 0 0,0 0 0,0 0 0,0 0 1,0 0-1,-1 7 0,-1 4 222,-10-10 18,4-3-177,-20 9 116,16-7-100,-1 1-1,-21 4 1,14-7-4,0-1 1,-21-1-1,19 0 2,10-1-110,0 1 1,1-2 0,-1 1-1,-12-5 1,4 2-51,11 2 8,0 1-1,-13 1 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86 3072,'0'-82'4224,"0"82"-4212,0 0 1,0 0 0,0-1-1,0 1 1,0 0 0,0 0-1,0 0 1,0 0-1,0 0 1,0 0 0,0 0-1,0 0 1,0 0 0,0-1-1,0 1 1,0 0 0,0 0-1,0 0 1,0 0-1,0 0 1,0 0 0,0 0-1,0 0 1,0 0 0,0 0-1,0-1 1,0 1-1,0 0 1,0 0 0,0 0-1,0 0 1,-1 0 0,1 0-1,0 0 1,0 0-1,0 0 1,0 0 0,0 0-1,0 0 1,0 0 0,0 0-1,0 0 1,0 0 0,-1 0-1,1 0 1,0 0-1,0 0 1,0 0 0,0 0-1,0 0 1,0 0 0,0 0-1,0 0 1,0 0-1,-1 0 1,1 0 0,-2 1 78,1-1 1,-1 1-1,0 0 1,1 0-1,-1 0 1,1 1-1,-1-1 1,1 0-1,0 0 0,-1 1 1,1-1-1,0 1 1,0-1-1,0 1 1,0 0-1,-1 1 1,-20 38 276,20-37-339,-49 115 115,36-90-139,4-8 75,-12 29 0,13-26 325,9-22-398,-1 0 0,1 0 0,0 0-1,0 1 1,0-1 0,1 0 0,-1 1 0,1-1-1,-1 1 1,1 4 0,0 10-76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4160,'-4'4'224,"0"0"0,1 0 0,0 0 0,0 0 0,0 0 0,1 1 0,-1 0 0,1-1 0,-3 9 0,4 8 282,1-17-395,0 0 0,0-1-1,0 1 1,-1 0 0,1-1-1,-1 1 1,-1 3 0,-18 38 797,15-38-874,1 1 1,1 0-1,-1 0 0,1 0 0,1 0 0,-1 1 0,1-1 1,-1 14-1,3-7 33,0-12-47,-1-1 0,1 1 0,0 0 0,0 0 0,0-1 0,1 1 0,-1 0 0,1 0 0,-1-1 0,1 1 0,0 0 0,0-1 0,0 1 0,0-1 0,0 1 0,1-1 0,-1 0 0,1 1 0,0-1-1,0 0 1,2 3 0,-3-5-13,-1 1 0,1-1 0,-1 1-1,1-1 1,-1 1 0,1-1 0,-1 1-1,1-1 1,0 0 0,-1 1-1,1-1 1,0 0 0,-1 0 0,1 1-1,0-1 1,-1 0 0,1 0 0,0 0-1,0 0 1,-1 0 0,1 0 0,0 0-1,0 0 1,-1 0 0,1 0 0,0 0-1,-1-1 1,1 1 0,1-1 0,1-1 31,0 0 1,0 0-1,0-1 1,0 1 0,3-5-1,1 1-34,1-3 9,-4 4-8,1 0 0,1 0-1,7-5 1,-8 7-12,-1 0-1,1 0 1,-1 0 0,0-1 0,0 0 0,-1 1 0,1-1 0,-1-1 0,0 1 0,0 0-1,4-7 1,-4 3 12,0 3-31,-1 0-1,1 0 0,0 0 1,4-4-1,-6 7 19,0 1-1,0 0 1,0 0 0,1 0-1,-1 0 1,0 0-1,1 0 1,-1 0 0,1 0-1,-1 1 1,1-1-1,-1 0 1,1 1-1,0-1 1,-1 1 0,1 0-1,0 0 1,2-1-1,6 1 128,-9 0-87,1 0 1,-1 0-1,0 0 1,1 0-1,-1 0 1,1 0-1,-1 0 1,1 0-1,-1 1 1,2 0-1,-2-1-3,0 1-1,-1-1 1,1 1 0,-1 0 0,1-1-1,-1 1 1,1 0 0,-1 0-1,0-1 1,1 1 0,-1 0 0,0 0-1,1-1 1,-1 1 0,0 0-1,0 0 1,0 0 0,0 0 0,0-1-1,0 1 1,0 0 0,0 1-1,0 2 46,0 1 0,0-1-1,1 0 1,1 8-1,9 10 119,-9-12-81,0 0 0,-2 0 0,1 0 0,-1 1 0,-1 10 0,0 10 338,1-17-518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5568,'-57'0'1786,"54"0"-1683,1 0-1,-1 0 0,0 0 0,0 1 0,1-1 0,-5 2 0,-5 0 53,6 0 1,-1-1-1,1 1 1,0 0 0,0 1 0,0-1 0,0 1 0,0 1 0,-9 6-1,5-4 106,4-2-147,0-1 0,1 1 0,0 0 0,0 0-1,0 1 1,0 0 0,0-1 0,-6 11 0,-12 33 216,10-23-236,6-13-66,1 1 0,0-1 0,1 1 1,-6 20-1,4 3-17,2-1-1,2 1 1,1 56 0,2-87-3,0-1 1,0 0 0,0 1 0,0-1 0,1 1-1,0-1 1,0 0 0,0 0 0,1 1 0,-1-1-1,1 0 1,0 0 0,0 0 0,0 0 0,1-1-1,-1 1 1,1-1 0,0 1 0,5 3 0,-5-3 6,1-1-1,-1 0 1,1 0 0,-1 0 0,1-1 0,0 1 0,0-1 0,6 2 0,0-1 36,0 0 0,19 1 1,-2 1 0,-11-2-22,-1-1 0,1 0 0,0-1 0,28-2 0,21-11 8,-38 9-71,-18 2 21,0 0 0,0 0 0,1-1 0,-1 0-1,-1-1 1,16-6 0,-12 2 55,-1-1 0,0 0-1,0 0 1,-1-1 0,0 0-1,0-1 1,-1 0 0,0 0-1,-1-1 1,8-13 0,-13 18-26,0 1 0,-1-1 0,1 0 0,-1 0 0,0-1 0,-1 1 0,1 0 0,-1-1 0,0 1 0,-1 0 0,0-1 0,0-9 1,0 4 5,0-3 2,-3-50 27,3 59-48,-1 0 1,-1 0-1,1 0 0,-1 0 1,0 0-1,0 0 1,-5-9-1,-1 5-15,-1 0 1,1 0-1,-2 1 0,1 0 1,-1 1-1,-1 0 0,-21-13 1,26 18-10,1 0 0,-1 0 0,0 1 1,0 0-1,-1 0 0,1 0 0,0 1 0,-1 0 1,1 0-1,0 1 0,-1-1 0,-8 2 1,5-1-12,-1 0 0,-2 0-68,-1 0 0,-24 4 0,34-3 78,0 0 1,0 0-1,1 1 0,-1 0 0,0 0 1,1-1-1,0 2 0,-1-1 1,1 0-1,0 1 0,-5 4 1,-7 7-134,-7 8 73,21-21 97,0 0 0,0 0 0,0 0 0,0 1 0,0-1 0,0 0 0,0 1 0,1-1 0,-1 0 0,1 1 0,-1-1 0,1 1 0,-1 2 0,2 0 13,0 1 0,-1-1-1,2 0 1,-1 0 0,1 0 0,-1 0 0,1 0-1,0 0 1,0 0 0,1-1 0,-1 1 0,1-1-1,0 0 1,0 1 0,0-1 0,0-1 0,0 1-1,1 0 1,-1-1 0,1 0 0,0 1 0,0-1-1,-1-1 1,6 3 0,44 13 296,73 14 1,-110-29-262,22-1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34 3232,'0'0'1035,"-3"-3"-614,-2-3-332,3 4 14,0 0-1,1 0 1,-1 0 0,0 1-1,0-1 1,0 0-1,0 1 1,0-1 0,0 1-1,-1 0 1,1-1-1,0 1 1,-1 0-1,1 1 1,-1-1 0,1 0-1,-5 0 1,-2 1 79,1 0 0,-1 1 0,1 0 0,-1 0 0,1 1 0,-1 0 0,1 1 1,0 0-1,0 0 0,0 0 0,0 1 0,1 1 0,-8 4 0,-2 2-61,0 1 0,2 1 1,-1 0-1,1 1 0,1 1 0,1 0 1,0 1-1,1 0 0,1 1 0,-14 26 0,24-40-122,-1 0 0,1 0 0,0 0-1,0 0 1,0 0 0,0 0 0,0 1 0,1-1-1,-1 0 1,1 1 0,0 5 0,1-6 13,0 0-1,-1-1 1,1 0 0,0 1 0,0-1-1,1 1 1,-1-1 0,0 0 0,1 0 0,0 0-1,-1 0 1,1 0 0,0 0 0,0 0-1,0 0 1,0-1 0,4 3 0,0-1 30,0 0 1,1 0-1,-1 0 0,0-1 1,1 0-1,0-1 1,-1 1-1,1-1 1,0-1-1,0 1 0,0-1 1,-1 0-1,1-1 1,9-1-1,0-1 43,0 0 0,-1-1 0,0-1 0,0 0 0,19-10 0,10-10 232,-40 23-264,0-1 0,0 1 0,0-1 0,0 0 0,-1 0 0,7-7 0,-10 9-47,0 1-1,0-1 0,0 1 1,0-1-1,0 0 0,0 1 1,0-1-1,0 1 0,0-1 1,0 0-1,0 1 1,0-1-1,-1 1 0,1-1 1,0 1-1,0-1 0,0 1 1,-1-1-1,0 0 0,-2-7 38,1-3-7,-5-9 13,-2 7-48,0 1 0,-1 1 0,-1 0 0,0 0-1,-18-14 1,9 12-49,14 9 35,0 0 0,0 0-1,-7-8 1,-4-5 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3328,'0'-13'1061,"0"10"-293,0 6-5,0-2-698,0 0 0,1 0 0,-1-1 0,0 1 1,1 0-1,-1 0 0,1 0 0,-1 0 0,1 0 0,-1 0 1,1-1-1,0 1 0,-1 0 0,1-1 0,0 1 0,-1 0 0,1-1 1,0 1-1,0-1 0,0 1 0,0-1 0,0 1 0,1 0 0,15 11 638,-3 3 136,13 20-1,-14-19-594,15 16 1,15 19-19,-7-6 49,-31-40-202,0 0 1,-1 1-1,0-1 1,6 11-1,-3-4 56,13 23-1036,-7-18 257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3808,'-14'14'1227,"11"-11"-380,6-3-105,8 0-145,-5 3 267,-2 1-726,1-1 1,0 0-1,0 0 0,0 0 1,0 0-1,0-1 0,0 0 1,1 0-1,-1-1 0,1 1 0,-1-1 1,1 0-1,-1 0 0,8-1 1,138 0 106,-137 0-190,-1-1 1,27-6-1,-26 4 119,0 0 0,27 0 0,39 3-739,-75 0-1153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4384,'-17'51'2016,"17"17"-1760,0-17 640,0-16-544,-17-1 192,-1 17-288,18-17-160,0 17-64,0-34 320,0 17-192,0-17-640,0 0 256,18-17-3040,-1 0 1824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4640,'-34'0'2112,"34"34"-1824,0 0 800,0-17-640,-17 34 736,17-17-672,-18 18-32,1-18-320,17 17 480,0-17-384,-17 0-32,17 0-128,0-17 256,-17 17-160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3:4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3136,'14'-29'1029,"-14"28"-976,1 0 0,0-1 0,-1 1 0,1 0 0,-1-1 0,0 1 0,1-1 0,-1 1 0,0-1-1,0 1 1,0-1 0,0 1 0,0-1 0,0 1 0,-1-2 0,1 2-25,0 1 1,0-1-1,-1 1 1,1-1-1,0 1 0,0-1 1,0 1-1,0-1 1,0 1-1,0-1 1,0 1-1,0-1 0,0 1 1,1-1-1,-1 1 1,0-1-1,0 1 1,0-1-1,1 1 0,-1 0 1,0-1-1,0 1 1,1-1-1,-1 0 0,8-4 424,-8 5-416,1 0 0,-1 0 0,0-1 0,1 1 0,-1 0-1,1 0 1,-1-1 0,0 1 0,1 0 0,-1-1 0,0 1-1,1 0 1,-1-1 0,0 1 0,0 0 0,1-1 0,-1 1-1,0-1 1,0 1 0,0 0 0,0-1 0,1 1-1,-1-1 1,0 1 0,0-1 0,0 1 0,0-1 0,0 1-1,0-1 1,0 0 0,2-4 567,2 2-450,24-23 771,6 9-652,-32 16-259,0 1 0,0-1-1,0 1 1,0-1 0,0 1 0,0 0 0,0 0-1,0 0 1,0 0 0,0 0 0,0 0-1,0 0 1,0 1 0,4 0 0,20 10 114,-24-9-115,0-2 2,-1 1 0,0-1 1,1 1-1,-1-1 0,0 1 1,0 0-1,0 0 0,0 0 1,0 0-1,0 0 0,0 0 1,0 0-1,0 0 0,0 0 1,0 0-1,-1 1 0,1-1 1,0 0-1,-1 0 0,1 1 1,-1-1-1,1 3 0,3 7 35,-3-9-38,0 0 0,0 0 0,-1 0 0,1-1 0,0 1 0,-1 0 0,0 0 0,1 0 0,-1 0 0,0 0 0,0 0 0,0 0-1,0 0 1,0 0 0,0 0 0,-1 0 0,1 0 0,-1-1 0,0 5 0,-2 4 42,0 4 16,3-11-50,-1-1 0,1 1 0,-1-1 0,1 0 0,-1 1 0,0-1-1,0 1 1,0-1 0,0 0 0,-1 0 0,1 0 0,-1 1 0,1-1-1,-3 2 1,-44 44 67,42-43-55,0 0 1,0 0-1,-9 5 0,-1 2 190,8 2-66,2-10-227,-1 1-52,6-5 120,1 0 0,0 1 0,0-1 0,0 0 0,0 0 0,0 1 0,0-1 0,0 0 0,0 0 0,0 1 0,0-1 0,0 0 0,0 0 0,0 1 0,0-1 0,0 0 0,0 0 0,0 1 0,0-1 0,0 0 0,0 0 0,0 1 0,0-1 0,0 0 0,1 0 0,-1 1 0,0-1 0,0 0 0,0 0 0,0 0 0,1 0 0,-1 1 0,0-1 0,1 0 0,3 2-124,-3-2 106,0 0 0,-1 0 0,1 0 0,0 0 0,0 0 0,0 0 1,-1 0-1,1 0 0,0 0 0,0 0 0,-1 1 0,1-1 0,0 0 0,0 1 1,-1-1-1,1 0 0,0 1 0,0 0 0,22 7 14,-14-5 9,0 0-1,-1 1 1,1 0-1,13 8 1,-2 7-16,-14-13 40,0-1 0,0 1 0,10 6 0,-3-4 23,-6-4-51,-1 0 1,0 0 0,10 9 0,-15-12 4,1 1 0,0 0 0,-1-1-1,0 1 1,1 0 0,-1 0 0,0 0-1,0 0 1,0 0 0,0 0 0,0 1-1,-1-1 1,1 0 0,-1 0 0,1 1 0,-1 3-1,0-1 7,1-4-3,-1 0 0,0 0 1,0 0-1,0 0 0,0 0 0,0 1 1,0-1-1,0 0 0,-1 0 0,1 0 1,0 0-1,0 0 0,-1 0 1,1 0-1,-1 0 0,1 0 0,-1 0 1,1 0-1,-1 0 0,0-1 0,1 1 1,-1 0-1,0 0 0,0 0 1,0-1-1,1 1 0,-1-1 0,0 1 1,0 0-1,0-1 0,0 0 0,-2 1 1,-5 4 37,1-1 0,-12 10 1,12-8-11,0-1 0,-13 7 0,18-11-31,0-1 1,-1 1-1,1-1 0,0 0 1,0 1-1,-1-1 0,1 0 1,0 0-1,-3-1 0,3 1-6,1 0 0,0 0 0,-1-1 0,1 1 0,-1 0-1,1 1 1,0-1 0,-1 0 0,1 0 0,0 0 0,-1 1 0,1-1 0,0 1 0,-1-1-1,0 2 1,-3 5-39,5-7 10,0 1 0,-1-1 0,1 1 0,0-1 0,-1 1 0,1-1 0,0 0 0,-1 1 0,1-1 1,0 0-1,-1 1 0,1-1 0,-1 0 0,1 1 0,-1-1 0,1 0 0,0 0 0,-1 1 0,1-1 0,-1 0 0,1 0 0,-1 0 0,0 0 0,1 0 0,-1 0 0,1 0 0,-1 0 0,1 0 0,-1 0 1,1 0-1,-1 0 0,0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768 206 2080,'1'-4'194,"-1"-1"1,1 0-1,0 0 1,3-7-1,0-5-89,-4 13-43,-1 0 1,0 0-1,-1 1 0,1-1 0,-1 0 0,1 0 0,-1 1 0,0-1 1,-3-3-1,-3-6 543,7 11-558,0 0-1,1 1 1,-1-1 0,0 0-1,0 0 1,0 1 0,0-1-1,-1 0 1,1 1 0,0 0-1,-1-1 1,1 1 0,-1 0-1,0-1 1,1 1 0,-1 0-1,0 0 1,1 1 0,-1-1-1,0 0 1,0 0-1,0 1 1,-3-1 0,-7-1 93,-10-5 29,-12-15-100,11 15-66,12 5-11,-20-11-42,25 10 41,-1 0 0,1 0-1,0 1 1,-9-2 0,3 2 18,1 0 0,0 1 0,-22 1 0,27 1-4,0-1-1,0 1 0,1 0 1,-1 0-1,0 1 1,1 0-1,-1 0 0,1 0 1,-8 5-1,11-6-2,1 0 1,-1 0-1,0 1 0,1-1 1,-1 1-1,1-1 0,0 1 0,-1 0 1,1-1-1,0 1 0,0 0 1,0 0-1,-1 3 0,-5 17 22,0 0-1,1 1 1,2 0-1,0-1 0,2 1 1,0 0-1,2 32 1,25 168 133,-18-173-155,7 44 17,2 11 11,5 151 1,-21-233 113,-1-1 0,-1 1 0,-9 40 0,7-51 8,0 0 0,0 0 0,-1 0 0,0 0 0,-1-1 0,0 0 0,-14 17 0,16-23-82,-1 0 1,0 0-1,0-1 1,0 0 0,0 0-1,-1 0 1,0-1-1,0 0 1,1 0-1,-2 0 1,1-1 0,0 0-1,-13 3 1,10-3 13,-9 3 10,1-1-1,-1-1 1,0 0 0,-28-1 0,41-2-100,0 0 0,-1 0 0,1-1-1,0 0 1,0 0 0,0 0 0,0 0 0,0-1-1,0 0 1,0 0 0,0-1 0,1 1 0,-7-6 0,-1 1-36,8 5 29,0 0-1,0-1 1,1 0 0,-1 0 0,1 0-1,-1 0 1,1 0 0,0-1-1,0 1 1,1-1 0,-1 0 0,1 1-1,-1-1 1,1-1 0,1 1-1,-3-7 1,2 7 4,-15-33-65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68 1664,'-29'-14'528,"25"12"-395,3 4-63,1-1-54,0-1 1,0 1 0,0-1 0,0 0 0,0 1 0,0-1 0,0 1-1,0-1 1,0 1 0,0-1 0,-1 1 0,1-1 0,0 0 0,0 1 0,0-1-1,-1 1 1,1-1 0,0 0 0,0 1 0,-1-1 0,1 0 0,0 1-1,-1-1 1,1 0 0,0 1 0,-1-1 0,1 0 0,-1 0 0,1 1-1,-1-1 1,-6 5 634,1 9 10,-9 4-29,-1 1-272,10-7-273,1 0-1,1 0 0,0 0 1,1 0-1,-3 24 0,2-18-44,4-13-36,-1 0 0,1-1 0,0 1 0,0 0 0,0 0 0,1 0-1,0-1 1,0 1 0,0 0 0,0-1 0,1 1 0,2 6 0,0-4 15,0 0 0,0 0 0,1 0 0,0 0 0,0 0 0,7 5 0,-11-11-16,-1 0 0,1 0-1,0 0 1,0 0 0,0-1 0,0 1-1,0 0 1,1-1 0,-1 1 0,0 0-1,0-1 1,0 0 0,0 1 0,1-1-1,-1 0 1,0 1 0,2-1-1,0 0 5,0-1 0,0 0 0,0 1 0,0-1 0,0 0 0,3-2 0,3-1 8,10-3 15,-10 4 8,0 0 0,0-1 0,-1 0 0,1 0 0,10-8 0,-9 5 38,-1-1-1,0 0 1,0-1-1,12-16 1,-17 21-12,-1-1 0,0 1 0,-1-1 1,1 0-1,-1 0 0,0 0 0,0 0 0,0-1 1,-1 1-1,0 0 0,0-1 0,0-7 0,-1 9-34,0 1-1,0 0 0,0 0 0,-1-1 0,1 1 1,-1 0-1,0 0 0,0 0 0,0 0 0,-1 0 1,1 0-1,-1 0 0,1 0 0,-3-3 0,2 4-13,0-1-7,0 0 0,-1 0 0,1 0 0,-1 1 0,0-1 0,0 0 0,0 1 0,0 0 0,0 0-1,-6-3 1,4 2-17,-1 0-1,1 0 0,0-1 0,1 0 1,-6-4-1,6 4-181,0 0 203,1 1 0,-1-1 0,1 0 0,-5-7 0,8 10-165,-1-1 0,0 1 0,0 0 0,1-1 0,-1 1 0,1-1 0,-1 1 0,1-1 0,0 1 0,-1-1 0,1 0 0,0 1 0,0-1 0,0 1 0,0-1 0,1 1 0,-1-1 0,0 0 0,1 1 0,-1-1 0,2-2 0,12-13-1621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2720,'-14'-15'891,"14"16"-864,-1-1 1,1 1 0,0-1-1,-1 1 1,1 0-1,0-1 1,0 1 0,-1-1-1,1 1 1,0-1 0,0 1-1,0 0 1,0-1 0,0 1-1,0-1 1,0 1 0,0 0-1,0 0 41,0-1-62,0 0 0,0 0 0,0 0 1,0 0-1,0 0 0,0 0 0,0 0 0,0 1 0,0-1 1,0 0-1,0 0 0,0 0 0,0 0 0,0 0 0,0 0 1,0 0-1,0 0 0,0 0 0,0 1 0,0-1 1,0 0-1,0 0 0,0 0 0,0 0 0,0 0 0,0 0 1,0 0-1,0 0 0,1 0 0,-1 0 0,0 0 0,0 0 1,0 1-1,0-1 0,0 0 0,0 0 0,0 0 1,0 0-1,0 0 0,0 0 0,0 0 0,1 0 0,-1 0 1,0 0-1,0 0 0,0 0 0,0 0 0,0 0 0,0 0 1,0 0-1,0 0 0,0 0 0,1 0 0,-1 0 1,0 0-1,0 0 0,4-1 83,-1 1-4,-1 0-1,1 0 0,-1 0 0,1 0 1,0 1-1,-1-1 0,1 0 1,3 2-1,-3 0-40,0-1 1,0 0-1,0 0 0,1 0 1,-1 0-1,0-1 1,0 1-1,0-1 0,1 0 1,-1 0-1,0 0 1,0 0-1,1-1 0,-1 1 1,0-1-1,4-1 1,1 0 27,1 0 1,0 1 0,12 0-1,18 1 122,-16 2 19,0-2 0,40-5-1,-37-2-42,-20 5-180,1 1-1,0-1 1,-1 1-1,13 0 0,46 1 49,-62 0-193,-6 0-416,-8 0-1535,8 0 570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4160,'-15'0'1333,"13"0"726,4 0-1595,1-1-413,-1 2 0,0-1 0,0 0 0,1 0 0,-1 1 0,0-1 1,0 1-1,0 0 0,0 0 0,0-1 0,3 3 0,-2-2 11,0 1 0,0-1 0,0 0-1,0 0 1,0 0 0,0 0 0,1 0-1,-1-1 1,0 1 0,1-1 0,4 0-1,14 1 217,30 5 0,-25-2-47,39 2 1,55-15 170,14 1-57,-91 8-271,94-3 102,-94-4-67,-23 4-9,33-1 1,85 4 1680,-122 0-1333,-17-3-507,0-20-848,0 12-2447,0-4 1461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3488,'-6'6'515,"2"-3"-227,0 1 1,0 0-1,0 0 1,-5 9-1,6-8-57,0 0 1,0 1-1,1-1 0,0 1 0,0-1 1,1 1-1,-1 0 0,1 0 1,1 0-1,-1 6 0,0-2-50,-1 0 0,0 0 0,0 1 0,-1-2 0,0 1 1,-1 0-1,-6 12 0,4-10-3,2 0 1,-7 22-1,5 1 78,-6-13-101,7 7-59,-2-15-10,6-13-82,0 1 0,0-1-1,0 1 1,1 0-1,-1-1 1,0 1 0,1-1-1,0 1 1,-1 0-1,1-1 1,0 1-1,0 2 1,0 10-281,0-11-390,2-6-1477,13-11 603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2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4480,'-34'0'2016,"17"51"-1728,17-34 896,0 0-704,0 34 1056,-17-17-864,0 17 256,17 0-576,-18-17-128,18 18-128,-17-18 192,0 0-160,17 0-1248,-17 0 608,0-17-2848,17 0 1888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4576,'-16'17'2048,"0"16"-1760,-1-17 1152,1 17-608,-1 0-512,-15-1 64,15 18-256,-15-18 0,-1 17-64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70 2976,'28'-29'971,"-27"29"-957,-1 0 0,0-1 0,0 1 0,1-1 0,-1 1 0,0 0 1,1-1-1,-1 1 0,1 0 0,-1-1 0,0 1 0,1 0 1,-1 0-1,1 0 0,-1-1 0,1 1 0,-1 0 0,1 0 0,-1 0 1,1 0-1,-1 0 0,1 0 0,-1 0 0,1 0 0,0 0 1,2 0-73,2 0 213,-1 1 0,0-1 1,1 0-1,-1 0 0,1-1 0,-1 0 0,7-1 1,6-12 1742,-17 11-1381,0 2-497,0 0-1,0 1 0,0-1 0,-1 0 0,1 1 0,0-1 0,0 0 0,-1 1 0,1-1 0,0 1 0,-1-1 1,1 0-1,-1 1 0,1-1 0,-1 1 0,1-1 0,-1 1 0,1-1 0,-1 1 0,1 0 0,-1-1 1,0 1-1,1 0 0,-1-1 0,0 1 0,1 0 0,-1 0 0,0-1 0,1 1 0,-1 0 0,0 0 1,0 0-1,0 0 0,-34 0 101,19 1-95,-243-1-206,248 3-3,11-3 181,0 1 0,-1-1 1,1 0-1,0 0 1,0 0-1,0 0 0,0 1 1,-1-1-1,1 0 1,0 0-1,0 1 0,0-1 1,0 0-1,0 0 1,-1 1-1,1-1 0,0 0 1,0 0-1,0 1 1,0-1-1,0 0 0,0 0 1,0 1-1,0-1 1,0 0-1,0 0 0,0 1 1,0-1-1,0 0 0,0 0 1,1 1-1,-1-1 1,0 0-1,0 0 0,0 1 1,0-1-1,0 0 1,0 0-1,1 1 0,-1-1 1,0 0-1,0 0 1,0 0-1,1 0 0,-1 1 1,11 4-89,-2 13 43,4-2 88,2 0 0,0-1 0,22 17 0,-13-14-7,-12-10-52,0 1-1,12 11 1,-20-16 29,0 1 0,-1-1-1,1 1 1,-1-1 0,0 1 0,0 0 0,-1 1 0,5 9 0,-3-5-49,-3-7 102,0 0-1,0 0 1,0 0-1,0 0 1,0 0 0,-1 0-1,1 4 1,-1-6-27,0 0 1,0 1-1,0-1 1,-1 1-1,1-1 1,-1 0-1,1 1 1,-1-1-1,1 0 1,-1 1-1,0-1 0,0 0 1,1 0-1,-1 0 1,0 0-1,0 1 1,0-1-1,0-1 1,0 1-1,-1 0 1,-1 1-1,-25 15 732,25-14-707,0-1-1,0 0 1,0-1-1,1 1 1,-2 0-1,1-1 1,0 0-1,0 0 1,0 0-1,-1 0 1,1 0-1,0 0 1,-1-1-1,1 0 1,0 0-1,-1 0 1,-6-1-1,-20 1 334,27 0-373,-34-3 140,34 3-151,0-1 0,0 0 0,0 0 1,0 0-1,1 0 0,-1 0 0,0 0 0,1-1 0,-1 1 0,1-1 0,-5-3 1,-16-24 74,19 25-157,0 0 0,0 0 0,1 0-1,-1-1 1,-2-5 0,5 8-21,0 0 0,0 0 1,1-1-1,-1 1 0,1 0 0,-1-1 0,1 1 0,0 0 0,0-1 0,0 1 0,0-1 0,0 1 1,2-5-1,-1 1-112,1 1 0,0-1 1,0 0-1,4-6 1,-5 10 155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7232,'-34'0'3264,"17"17"-2848,0 0-128,0 0-256,0 0-224,0 17 96</inkml:trace>
  <inkml:trace contextRef="#ctx0" brushRef="#br0" timeOffset="1">120 443 4896,'0'34'2208,"0"1"-1920,-17-18 1472,17 0-1024,-17 0 768,0 17-864,0-17 0,0 17-384,0 0-160,17 0-64,-17-17-192,17 0 96,17-17-2016,0 0 1152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3808,'0'0'1227,"-3"6"-742,-8 17-123,10-22-292,1-1-1,-1 1 0,1 0 0,-1 0 0,1 0 1,-1 0-1,1 0 0,0 0 0,0 0 0,0 0 1,-1 0-1,1 0 0,0 0 0,0 0 1,0 1-1,-1 5 135,-10 12 548,7-5-482,3-10-172,0 1 0,-1-1-1,1 0 1,-1 0-1,0 0 1,0 0-1,-3 5 1,2-5-34,1 1 0,0-1 0,0 1 0,0 0 0,1 0 0,-1 7 0,-4 10 213,-5 1-15,5 5-60,-1-14-110,6-12-72,0-1-1,0 1 1,0-1 0,1 1-1,-1 0 1,1-1-1,-1 1 1,1 0 0,-1-1-1,1 1 1,0 0-1,0 1 1,0-2-15,0-1 0,0 1 1,0-1-1,0 1 0,0-1 0,0 1 1,0 0-1,0-1 0,0 1 0,0-1 0,0 1 1,0-1-1,0 1 0,0-1 0,0 1 0,-1-1 1,1 1-1,0-1 0,0 1 0,-1-1 1,1 1-1,0-1 0,-1 1 0,1-1 0,0 1 1,-1-1-1,1 0 0,-1 1 0,1-1 1,-1 0-1,1 1 0,-1-1 0,1 0 0,-1 0 1,1 1-1,-1-1 0,1 0 0,-1 0 1,1 0-1,-1 0 0,1 0 0,-1 0 0,0 0 1,1 0-1,-2 0 0,0 0 86,2-3 37,0 2-123,0-1 1,0 1-1,0 0 1,1-1-1,-1 1 1,1-1 0,-1 1-1,1 0 1,-1-1-1,1 1 1,0 0-1,0 0 1,0-1-1,-1 1 1,1 0 0,0 0-1,0 0 1,2-1-1,-1 1-3,-1-1-1,1 0 1,0 0-1,-1 0 0,1 0 1,-1 0-1,1-1 1,-1 1-1,0 0 0,0 0 1,1-5-1,1-10-24,-3 13 13,1 0 1,-1 0-1,1 0 1,0 0-1,0 0 1,1 0-1,-1 0 1,1 1-1,0-1 1,4-5-1,0-1-23,22-29-171,-25 35 185,0 0 0,0 1 0,1-1 0,-1 1 0,1 0 0,0 0 0,6-4 0,-9 7 32,0 0 0,0-1 1,0 1-1,0 0 0,0 0 0,0 0 0,0 0 1,0 0-1,0 0 0,0 0 0,0 0 0,0 0 1,0 0-1,0 1 0,0-1 0,0 0 0,0 1 0,0-1 1,0 1-1,0-1 0,0 1 0,0-1 0,0 1 1,-1 0-1,1-1 0,1 2 0,5 3 111,1-2 82,-1 2 122,-5 10-3,-2-11-193,0 0 0,0 0 0,1 0 1,1 8-1,9 11 257,-9-13-375,-1 0-1,0 1 1,-1-1-1,-1 12 0,1-6 70,0 1 55,0-14 556,0-6-870,0-8-907,0 8 278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4160,'-28'-28'1333,"24"23"-997,8 4-160,58 1 2331,-59 0-2476,-1 1 0,1-1-1,-1 1 1,0-1 0,1 1 0,-1 0 0,0 0 0,1 0 0,-1 0 0,0 0 0,0 1 0,0-1 0,0 1-1,0 0 1,0-1 0,-1 1 0,1 0 0,2 3 0,4 4 176,-6-7-175,0 0 0,-1 0 0,1 0 0,-1 0 0,1 0 0,-1 0-1,0 1 1,0-1 0,0 0 0,0 1 0,0-1 0,-1 1 0,1-1-1,-1 4 1,3 8 98,0-5-68,-2-8-42,-1 1-1,1 0 1,-1 0 0,1 0-1,-1 0 1,0 1-1,0-1 1,1 0 0,-1 0-1,-1 3 1,0-2 30,0 0 0,0-1 0,-1 1 0,1 0 0,-4 4 0,-4 6 151,3 10 48,4-12-151,-1-2-50,0-1 0,0-1 0,0 1 1,-1 0-1,-1-1 0,1 0 0,-10 12 0,-43 42-54,39-44 59,15-11-96,2 1-19,5-14-57,10 1 33,-6 1 46,-6 4 33,-1 0-1,1 0 1,-1 0-1,1 0 1,-1 0 0,1 1-1,0-1 1,-1 0-1,1 1 1,0-1-1,0 1 1,-1 0-1,1 0 1,0-1 0,0 1-1,-1 0 1,1 0-1,0 1 1,0-1-1,0 0 1,-1 1 0,1-1-1,2 2 1,11 9-15,-13-8 273,-2 0-139,0-1-118,-1 1-1,0 0 1,0 0 0,0-1-1,0 1 1,-1 0 0,1-1 0,-1 1-1,1-1 1,-1 0 0,0 0-1,0 1 1,0-1 0,0 0-1,-3 1 1,0 2-16,-1-2-63,6-3 57,-1 0 0,1 0 0,-1 0 0,1 0 0,-1 0 0,1 0 0,-1 0 1,1 0-1,-1 0 0,1 0 0,-1 1 0,1-1 0,-1 0 0,1 0 0,-1 0 0,1 1 0,-1-1 0,1 0 0,-1 1 0,1-1 0,0 0 0,-1 1 0,1-1 1,0 1-1,-1-1 0,1 1 0,0-1 0,-1 0 0,1 1 0,0-1 0,0 1 0,0-1 0,-1 1 0,1-1 0,0 1 0,0 0 0,0-1 0,0 1 1,0-1-1,0 1 0,0 0 0,0 2-628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1312,'2'-12'402,"4"15"-148,0 0-179,-5-3-63,-1 0 0,0 0 0,0-1 0,1 1 0,-1 0 0,0 0 0,0-1 0,1 1 1,-1 0-1,0-1 0,0 1 0,0 0 0,0-1 0,0 1 0,0 0 0,0-1 0,1 1 0,-1 0 1,0-1-1,0 1 0,0 0 0,0-1 0,0 1 0,-1 0 0,1-1 0,0-2 298,3 3 308,-2 0-585,0 0 0,-1 0-1,1 0 1,0 0 0,0 0-1,-1 0 1,1 0 0,0-1 0,-1 1-1,1 0 1,0 0 0,0-1-1,-1 1 1,2-1 0,1-7 421,-4 22 1705,1-4-1560,-1 19 139,0-27-705,1 0-1,-1 0 1,1 0 0,-1-1-1,0 1 1,0 0-1,0 0 1,0-1-1,0 1 1,0-1 0,-3 3-1,-2 5 229,-11 36 422,6-28-459,10-14-207,0-1 0,0 0-1,0 0 1,0 0 0,-1 0 0,1 0 0,-1 0-1,1-1 1,-1 1 0,0 0 0,0-1 0,1 1-1,-1-1 1,0 0 0,0 0 0,-4 2 0,5-2-10,-1-1 4,1 1 0,-1 0 0,1 0 0,-1 0-1,1 0 1,0 0 0,-1 0 0,1 0-1,0 0 1,0 0 0,0 1 0,0-1 0,0 1-1,0-1 1,0 1 0,0-1 0,1 1 0,-2 2-1,2-3-15,0-1-1,0 1 1,0-1-1,0 1 1,-1-1-1,1 1 0,0-1 1,0 1-1,0-1 1,-1 1-1,1-1 1,0 1-1,-1-1 1,1 1-1,0-1 1,-1 0-1,1 1 0,-1-1 1,1 0-1,-1 1 1,1-1-1,-1 0 1,1 1-1,-1-1 1,1 0-1,-1 0 0,1 0 1,-1 0-1,1 0 1,-1 1-1,1-1 1,-1 0-1,0 0 1,0 0-1,-1-1-131,4-1-313,9-10-1614,-8 10 566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3808,'0'0'1227,"-3"6"-742,2-5-466,1 1 48,-2 0 1,1 0-1,0 0 0,0 0 0,-1 0 1,1 0-1,-1 0 0,1 0 0,-1-1 1,0 1-1,0-1 0,1 1 0,-1-1 1,0 0-1,-1 0 0,-2 2 0,-13 11 535,-1 3-20,7-8-421,1 0-1,0 0 1,1 1-1,0 1 0,1 0 1,-10 13-1,1-2-19,12-13-114,1-1 0,-1 1 1,1 0-1,1 0 0,-6 15 0,-11 50 45,10-34-35,9-34-34,0 1 0,1-1 0,-1 0 0,1 1 0,0-1-1,1 1 1,0-1 0,0 1 0,0-1 0,1 1 0,0-1 0,0 1-1,0-1 1,4 9 0,-1-4 20,0-1 0,1 0-1,0 0 1,10 15 0,-11-19 1,0-1 1,0 0-1,1-1 0,-1 1 1,1-1-1,0 1 0,0-2 1,0 1-1,6 3 0,-7-6 8,-1 0 1,0 1-1,1-2 0,-1 1 0,5 0 0,4 1 47,-2 1-30,-1-2 0,0 0 0,1 0 0,18-1-1,-22-1-36,-1 0-1,1 0 0,0-1 0,-1 1 1,1-1-1,-1-1 0,0 1 1,1-1-1,-1 0 0,8-6 0,21-20-48,-25 23 50,-1-1 0,0 0 0,0 0 0,0-1-1,7-10 1,-11 12 8,-1 0 0,1 0 0,-1 0 0,-1-1 1,1 1-1,-1-1 0,0 0 0,1-11 0,0-8 132,-2-51 0,-2 47-97,1 25-54,0-1 0,0 1 0,-1 0 0,1 0 0,-1 0 0,-1 0 0,1 0 0,-1 0 0,0 1 0,-2-6 0,-1 2 0,0 1 0,-1 0 0,0 0 0,-10-9 0,14 13-3,0 2 0,0-1-1,-1 0 1,1 0-1,-1 1 1,1-1-1,-1 1 1,0 0 0,0 0-1,1 0 1,-1 0-1,0 0 1,0 1 0,0-1-1,0 1 1,0 0-1,0 0 1,0 0-1,1 0 1,-7 1 0,-3 2-27,0 1 0,0-1 0,-20 11 0,6-2-7,13-8 22,1 1-1,0 1 0,0 0 0,1 1 1,-1 0-1,-13 12 0,19-12 6,0 0-1,0 1 1,1 0-1,-6 10 1,10-15 39,0 0 0,1 0 0,-1 0 1,1 0-1,-1 1 0,1-1 0,0 0 1,0 0-1,0 0 0,1 1 0,-1-1 1,1 0-1,1 4 0,-1-4 8,1 0 0,-1 0 0,1-1 0,0 1 0,0-1 0,-1 1 0,2-1 0,-1 0 0,0 1 0,0-1 0,1 0 0,2 2 0,0-1 5,-1-1 1,1 1-1,0-1 1,-1 0-1,11 3 0,19 1 186,-16-1-153,-11-3-43,0 0-1,1 0 1,-1-1-1,11 1 1,84-2 1785,-102 0-1859,-1 0-1,1 0 1,0 0 0,-1 0 0,1 0 0,0 0 0,-1 0 0,1 0 0,-1 0 0,1 0 0,0 0 0,-1 0 0,1 0 0,0 0 0,-1-1 0,1 1 0,0 0 0,-1 0 0,1 0 0,0-1-1,-1 1 1,1 0 0,0 0 0,0-1 0,-1 1 0,1 0 0,0-1 0,-1 0 0,2 0-301,-1 0 0,1 0 0,0 0 0,-1 0 0,1 0-1,0 1 1,0-1 0,0 0 0,-1 0 0,1 0 0,0 1 0,0-1 0,0 0 0,0 1 0,0-1-1,0 1 1,0-1 0,3 0 0,24-13-2560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336 188 4384,'43'0'1424,"-42"0"-1383,-1 0-1,1 0 1,0 0 0,0 0 0,0 0-1,0-1 1,0 1 0,0 0 0,0 0-1,0 0 1,0-1 0,-1 1 0,3-1-1,3-2 214,0 1-1,1-1 0,-1 2 1,1-1-1,0 1 0,-1 0 1,8-1-1,-13 3-239,-1-1 1,0 0-1,0 0 0,0 0 0,0 0 0,0 0 1,0 0-1,0 0 0,0 0 0,0 0 1,1 0-1,-1 0 0,0 0 0,0 0 0,0 0 1,0 0-1,0 0 0,0 0 0,0 0 1,0 0-1,0 0 0,1-1 0,-1 1 0,0 0 1,0 0-1,0 0 0,0 0 0,0 0 1,0 0-1,0 0 0,0 0 0,0 0 0,0 0 1,0 0-1,0 0 0,0 0 0,0-1 1,0 1-1,0 0 0,1 0 0,-1 0 0,0 0 1,0 0-1,0 0 0,0 0 0,0 0 1,0 0-1,0-1 0,0 1 0,0 0 0,0 0 1,0 0-1,0 0 0,-1 0 0,1 0 1,0 0-1,0-1 19,0 0 1,0 0-1,0 0 1,0 0-1,-1 0 0,1 0 1,0 0-1,-1 0 1,1 0-1,-1 0 1,1 0-1,-1 0 1,1 0-1,-1 1 1,0-1-1,0 0 0,1 0 1,-1 1-1,0-1 1,-1 0-1,-18-9 326,17 9-316,0 1 1,0-1-1,0 1 1,0-1-1,0 1 1,-4 0-1,-15 3 71,1 0-1,0 2 1,-34 11-1,29-9 25,11-2-85,0 0-1,1 1 1,0 0 0,0 2 0,1-1-1,0 1 1,0 1 0,1 0 0,0 1-1,1 1 1,0-1 0,0 2 0,1 0-1,1 0 1,0 0 0,1 1 0,-10 20-1,14-25-86,1 0-1,0 0 0,1 0 1,0 1-1,-2 12 0,-1 5 25,2-13 57,2-11-33,0 0-1,0 0 0,1 0 1,-1 0-1,1 0 1,-1 0-1,1 0 0,0 0 1,-1 0-1,1 0 0,0 0 1,1 0-1,-1 0 0,0-1 1,0 1-1,1 0 0,-1 0 1,1 0-1,0 0 0,0 0 1,-1 0-1,1-1 0,0 1 1,0 0-1,3 2 0,0 0 20,-3-3-29,-1 0 0,1 0 0,0 0 0,0 0 0,0 0-1,0 0 1,0 0 0,0-1 0,0 1 0,1 0 0,-1-1 0,0 1 0,0-1-1,0 1 1,1-1 0,-1 0 0,0 1 0,1-1 0,-1 0 0,0 0 0,0 0 0,1 0-1,-1 0 1,0 0 0,1-1 0,-1 1 0,0 0 0,0 0 0,2-1 0,-1 0-37,9-1-142,0-1 0,0-1 0,0 0 0,0 0-1,-1-1 1,17-9 0,-10-3-235,-13 12 266,1 0 0,0 1 0,6-5-1,23-8-270,-29 15 351,1 0-1,0-1 0,-1 0 1,1 0-1,-1 0 1,0 0-1,0-1 1,0 0-1,-1 0 1,7-8-1,23-33-175,-26 35 237,-1 0 0,0 0 0,0 0 0,-1-1 1,0 0-1,-1-1 0,0 1 0,-1-1 0,-1 0 0,4-18 0,-4 11 62,-2 0 0,-1-37 0,-1 10 191,1-16 822,0 60-769,-3 4-4,-16 25 384,4-6-256,-4 3-127,11-15-170,1 0 0,0 0-1,1 0 1,-9 19 0,-8 38 185,10-33-192,2-6-9,-13 52 1,15-43-72,-14 76 63,23-103-100,-1 1 0,1-1 0,1 1 0,0 0 0,0-1 0,1 1 1,4 13-1,-4-14 14,-2-6-8,1 0-1,-1 0 1,1 0-1,0 0 0,0-1 1,0 1-1,1 0 1,-1 0-1,0-1 0,1 1 1,0-1-1,0 1 1,0-1-1,0 0 1,4 4-1,3 2-55,-7-6-22,1 0 1,-1 0-1,0 0 0,1 0 1,0 0-1,0-1 0,-1 1 1,1-1-1,0 0 0,0 0 1,0 0-1,0 0 0,0 0 1,1-1-1,-1 0 0,0 1 1,0-1-1,0 0 0,4-1 1,3 0-263,0-1 1,-1-1 0,1 0 0,15-6 0,-11 3 137,0 1 1,0-2 0,-1 0-1,0-1 1,18-13 0,-11 4 87,-1 0 1,-1-1 0,25-32-1,-3-13-42,14-5 76,-26 34 120,3-6 140,-17 14 148,-9 14 77,13-18 0,-13 23-156,0 0 27,0 0 0,-1 0 0,6-11 0,-11 18-152,1 0-122,0-1-1,-1 1 1,1 0-1,0 0 1,0-1-1,0 1 0,-1 0 1,1 0-1,0-1 1,0 1-1,-1 0 1,1 0-1,0 0 1,-1 0-1,1-1 0,0 1 1,-1 0-1,1 0 1,0 0-1,-1 0 1,1 0-1,0 0 0,-1 0 1,1 0-1,0 0 1,-1 0-1,1 0 1,0 0-1,-1 0 0,1 0 1,0 0-1,-1 0 1,1 1-1,0-1 1,0 0-1,-1 0 0,1 0 1,0 0-1,-1 1 1,1-1-1,0 0 1,0 0-1,-1 1 0,1-1 1,0 0-1,0 0 1,0 1-1,-1-1 1,-6 9 41,-1-1 1,1 1 0,1 1 0,0-1-1,0 1 1,1 0 0,0 0 0,1 1-1,0 0 1,-3 12 0,-3 11-57,2 2 0,2-1 0,1 1 0,0 39 0,5-54 18,2 57 156,-1-67-140,0-1 1,1 1-1,0-1 1,7 19-1,5 8 10,-14-34-39,1 0 0,-1-1 1,1 1-1,0 0 0,0-1 0,0 1 1,0 0-1,0-1 0,1 1 1,-1-1-1,1 0 0,-1 0 1,1 1-1,0-1 0,0 0 1,0 0-1,0 0 0,0-1 1,0 1-1,5 2 0,-4-2-1,-1 0 0,1-1 0,0 1 0,-1-1 0,1 1 0,0-1 0,0 0 0,0 0 0,0-1 0,0 1-1,0 0 1,0-1 0,5 0 0,-3 0 2,0-2 0,0 1 0,0 0-1,0-1 1,0 0 0,8-5 0,1 0 15,34-19 62,-43 23-68,-1 0 1,0 0 0,0-1 0,0 0-1,-1 1 1,1-1 0,-1-1 0,4-4 0,15-42 86,-18 43-79,10-23 23,-1-1 0,-2 0 0,10-47 1,-19 58-46,-1-38 1,-1 37 24,0 19-23,0 0-1,0 0 1,0 0-1,0 0 0,0-1 1,-1 1-1,1 0 1,-1 0-1,0 1 1,0-1-1,0 0 0,0 0 1,-1 0-1,1 1 1,-1-1-1,1 0 1,-1 1-1,0 0 0,0-1 1,0 1-1,-1 0 1,1 0-1,0 0 1,-1 0-1,-4-2 1,-1-2-36,-27-15-83,33 20 121,-1 0-1,1 0 1,-1 1-1,1-1 1,-1 0-1,0 1 1,1 0-1,-1-1 1,0 1-1,1 0 1,-1 0-1,1 1 1,-4 0-1,-2 1-25,1 1 1,-1 1-1,1 0 0,0 0 0,-9 7 0,-17 9-161,25-16 129,4-3 25,1 1-1,-1 0 1,0 0 0,1 0-1,0 0 1,-1 1 0,1-1-1,0 1 1,0 0 0,1 0 0,-5 5-1,5-6 0,-2 4-17,1-1 0,-1 0 0,1 1-1,0 0 1,0 0 0,1 0-1,-1 0 1,2 0 0,-1 0 0,0 1-1,0 11 1,2-11 31,0-4-11,-1 0 1,1 0-1,0 1 0,0-1 1,1 0-1,-1 0 0,1 0 1,-1 0-1,1 0 0,0 0 1,0 0-1,1 0 0,-1 0 1,1 0-1,-1 0 0,1 0 1,3 3-1,-2-2 42,1-1 0,0 0 0,-1 0-1,1 0 1,0-1 0,1 1 0,-1-1 0,0 0 0,1 0-1,-1-1 1,1 1 0,-1-1 0,1 0 0,0 0 0,5 0 0,-1-1 49,-1 0 1,1-1 0,-1 0 0,1-1 0,-1 0 0,0 0 0,0 0-1,8-5 1,-4 3-24,1 1-1,22-5 1,-9 4-168,22-11-22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5472,'0'17'2496,"0"0"-2176,17-17 736,0 0-576,17 17-320,-17-17-576,1 17 224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1 938 5216,'0'0'2368,"34"17"-2048,0-17 448,0 0-480</inkml:trace>
  <inkml:trace contextRef="#ctx0" brushRef="#br0" timeOffset="1">1501 0 6400,'-12'5'781,"7"-3"-365,0 1-1,0-1 1,1 1-1,-8 5 0,-19 16 1143,-49 48-1,79-70-1541,0-1 1,-1 0 0,1 1-1,0-1 1,-1 1-1,1-1 1,0 1-1,0 0 1,1-1-1,-1 1 1,0 0-1,0 0 1,1-1-1,-1 1 1,1 0-1,0 0 1,-1 0-1,1 2 1,1 0-13,-1-1-1,1 0 1,0 1 0,1-1 0,-1 0 0,0 0 0,1 0-1,0 0 1,3 5 0,-3-5 19,0 0-1,-1-1 1,1 1 0,0-1 0,0 0 0,0 0-1,5 4 1,-1-3 24,0 0 0,1-1 0,8 3 0,-12-4-38,31 14 163,-21-9-80,0 0-1,1-1 1,26 6-1,11-5 357,-34-3-335,17 2-194,14-10-927,-11 10-309,-34-5 998,1 0 0,-1-1 0,0 0-1,0 0 1,0 1 0,3-3 0,1 1-375,13-1-1327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4064,'-17'0'1824,"17"17"-1568,0 0 928,0 0-704,-34 17 640,34 1-640,-17 16 320,17 0-480,-17 17-32,17 0-160,-17-17-736,0 18 352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4480,'-17'32'2016,"1"34"-1728,16-33 256,-17-17-352,1 17 64,0 0-160,-1-1-256,17 1 64,-16-33-3616,16 16 2016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4896,'-14'14'1584,"11"-11"421,8 0-1296,21 11 198,-23-12-835,1 1 0,-1-1 0,1 0 0,-1-1 1,1 1-1,0-1 0,-1 1 0,1-1 0,0 0 0,0-1 0,0 1 0,0-1 1,0 1-1,5-1 0,15 1 211,39 10 139,118-7 2,-115-5-278,-29 0-84,-16 0 83,0 1 0,36 5-1,-30 1-39,-16-4-372,-1 0-1,1 0 1,16 0-1,24-2-4201,-34 0 2261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5472,'-14'0'1760,"11"0"-1300,6 5-211,-3-3-226,1 0 37,0 0-1,0 0 1,0 0-1,1 0 1,-1 0-1,1 0 1,-1 0-1,1-1 1,0 1-1,-1-1 1,1 1-1,0-1 1,0 1-1,0-1 1,0 0-1,4 2 1,4 3 102,0 0 0,0 1 0,9 8 1,20 13-2,9-5-65,-17-5-41,-18-10 37,0-1 0,18 8 0,-26-13-66,0 0-1,0 0 1,0 0-1,0 1 1,-1-1-1,0 1 1,1 0-1,-1 1 1,0-1-1,0 1 1,0-1-1,-1 1 1,6 7-1,5 7 141,-14-18-159,0 0 0,0 0 0,0 0 0,1 0 0,-1 0 0,0 1 0,0-1 0,0 0 0,0 0 0,0 0 0,1 1 1,-1-1-1,0 0 0,0 0 0,0 0 0,0 1 0,0-1 0,0 0 0,0 0 0,0 1 0,0-1 0,0 0 0,0 0 0,0 0 0,0 1 0,0-1 1,0 0-1,0 0 0,0 1 0,0-1 0,0 0 0,-1 0 0,1 0 0,0 1 0,0-1 0,0 0 0,0 0 0,0 0 0,0 0 0,-1 1 1,1-1-1,0 0 0,-2 3 4,0 1 0,0-1 0,0 0 0,-1 0 0,1 0 0,-1 0 0,1 0 0,-1 0 0,0-1 0,0 0 0,-1 1 0,1-1 0,0 0 0,-6 2 0,-9 1-50,15-4 32,1-1 0,-1 1 1,1 0-1,-1 0 0,1 0 0,-1 0 0,1 0 0,0 1 0,0-1 1,0 1-1,0-1 0,-3 3 0,-32 45-206,34-46 196,2-3 10,0 1-1,0 0 1,0 0 0,0 0 0,0 0 0,1-1 0,-1 1 0,0 0 0,1 0 0,-1 1 0,0-1 0,1 0 0,-1 0 0,1 0-1,-1 0 1,1 0 0,0 1 0,0-1 0,-1 0 0,1 0 0,0 1 0,0-1 0,0 0 0,0 0 0,0 1 0,1-1 0,-1 0-1,0 0 1,1 2 0,1 1 1,0 1 0,1-1-1,0 0 1,0 0 0,0 0-1,0 0 1,0 0 0,1-1-1,-1 0 1,1 1 0,5 2-1,55 34 130,-25-16-74,-35-21-30,0 0 1,0 0-1,-1 0 0,1 0 0,-1 1 0,5 5 0,-7-8 6,-1 0 0,0 0 0,1 0-1,-1 0 1,0 0 0,0-1 0,0 1-1,0 0 1,0 0 0,0 0 0,0 0-1,0 0 1,0 0 0,0 0 0,-1-1-1,1 1 1,0 0 0,0 0 0,-1 0-1,1 0 1,-1-1 0,1 1 0,-1 0-1,1 0 1,-1-1 0,1 1 0,-1 0-1,0-1 1,1 1 0,-2 0 0,-4 4 94,1 0 1,-1 0-1,0 0 1,0-1-1,0 0 1,0-1 0,-1 1-1,0-1 1,0 0-1,0-1 1,-12 4-1,-27-1 329,9 7-192,6-7-144,15 3-56,15-7-44,0-1 0,-1 1 0,1 0-1,-1 0 1,1-1 0,-1 1 0,1-1 0,-1 1 0,1-1 0,-3 0 0,4 1-18,0-1 0,0 0 1,0 0-1,-1 0 0,1 0 0,0 0 0,0 0 0,0 0 1,0 0-1,0 0 0,0 0 0,0 0 0,0 0 1,0 0-1,-1 0 0,1 0 0,0 0 0,0 0 1,0 0-1,0 0 0,0 0 0,0-1 0,0 1 1,0 0-1,0 0 0,0 0 0,-1 0 0,1 0 1,0 0-1,0 0 0,0 0 0,0 0 0,0 0 1,0 0-1,0 0 0,0 0 0,0-1 0,0 1 1,0 0-1,0 0 0,0 0 0,0 0 0,0 0 1,0 0-1,0 0 0,0 0 0,0 0 0,0 0 1,0-1-1,0 1 0,0 0 0,0 0 0,0 0 1,0 0-1,0 0 0,0 0 0,0-1-110,0 0 0,0 0-1,0 1 1,0-1 0,0 0 0,0 0-1,0 1 1,1-1 0,-1 0 0,0 1-1,0-1 1,1 0 0,-1 1 0,1-2-1,0 2 26,-1-1 0,1 1 0,0 0 0,0-1 0,0 1 0,0 0 0,0 0 0,0-1 0,0 1 0,0 0 0,-1 0 0,1 0 0,2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938 222 2240,'0'-28'720,"0"27"-705,0 0 0,0 1 0,0-1 0,0 0 0,0 0 1,1 0-1,-1 1 0,0-1 0,0 0 0,1 0 0,-1 1 0,0-1 0,1 0 0,-1 1 1,1-1-1,-1 0 0,2 0 0,3-7 133,0 0 0,1 1 0,0 0-1,1 0 1,0 1 0,0 0 0,0 0 0,0 0 0,1 1 0,12-6 0,-11 7 72,1 1 1,-1 0 0,13-2-1,-10 3 142,0-1 0,-1 0 0,18-8 0,-10 0 54,-14 8-313,0 0 1,0 0-1,0 1 0,0 0 0,0 0 0,0 0 0,0 0 0,1 1 0,-1 0 0,1 0 0,6 0 0,-10 1-50,1 0-1,0 0 0,0 0 1,-1-1-1,1 1 0,0-1 1,0 1-1,-1-1 0,1 0 1,0 0-1,-1 0 0,1 0 1,-1-1-1,0 1 0,4-3 1,-6 3-21,1 1 0,-1 0 1,0-1-1,0 1 1,1 0-1,-1-1 0,0 1 1,1 0-1,-1 0 0,0 0 1,1-1-1,-1 1 0,0 0 1,1 0-1,-1 0 0,1 0 1,-1 0-1,0-1 1,1 1-1,-1 0 0,1 0 1,-1 0-1,0 0 0,1 0 1,-1 0-1,1 0 0,-1 1 1,0-1-1,1 0 1,-1 0-1,1 0 0,-1 0-30,0 0 0,0 0 0,0 0 0,0 0 0,0 0 0,0 0 0,0 1 0,1-1 0,-1 0 0,0 0 0,0 0 0,0 0 0,0 0 0,0 0 0,0 0 0,0 0 0,0 0 0,0 0 0,0 0 0,0 0 0,0 0 0,1 0 0,-1 0-1,0 0 1,0 0 0,0 0 0,0-1 0,0 1 0,0 0 0,0 0 0,0 0 0,0 0 0,0 0 0,0 0 0,0 0 0,0 0 0,0 0 0,0 0 0,0 0 0,0 0 0,1 0 0,-1 0 0,0 0 0,0 0 0,0 0 0,0 0 0,0-1 0,0 1 0,0 0 0,0 0 0,0 0 0,0 0 0,0 0 0,0 0-1,0 0 1,0 0 0,0 0 0,0 0 0,0 0 0,0 0 0,0 0 0,0-1 0,0 1 0,0 0 0,-1 0 0,1 0 0,0 0 0,0 0 0,0 0 0,-8-11 366,7 10-359,1 1-1,0 0 1,-1-1 0,1 1-1,-1 0 1,1 0 0,0-1-1,-1 1 1,1 0 0,-1 0-1,1 0 1,-1 0 0,1-1-1,-1 1 1,1 0 0,0 0-1,-1 0 1,1 0 0,-1 0-1,1 0 1,-1 0 0,1 0-1,-2 1 1,-46 0 55,0 1 0,-55 12 0,-46 2-148,97-12 72,-53 7 28,51-7 26,-111 12 81,50-3-80,69-9-232,-60 13-1,99-16 150,1 1-1,0 0 1,0 0-1,0 1 0,-9 4 1,12-5 4,0 0 0,1 1 0,-1-1 0,1 1 0,-1-1 0,1 1 0,0 0-1,0 0 1,0 0 0,-2 5 0,3-6 24,0 0-1,0 0 0,0 0 0,0 0 0,0 0 0,1 0 0,-1 0 1,1 0-1,0 0 0,-1 0 0,1 0 0,0 0 0,0 0 1,0 0-1,1 0 0,-1 3 0,2-2 9,-1 0 0,1 0 0,0-1 0,-1 1 1,1 0-1,0-1 0,1 0 0,-1 1 0,0-1 0,6 3 0,24 18 42,62 34 0,-89-54-34,54 27-18,123 44 0,-179-73 15,91 30 90,-69-23-11,45 20-1,-59-22-43,0 0-1,-1 0 1,0 1 0,0 0 0,13 13-1,-21-18-19,0-1 0,-1 1-1,1 0 1,0 0-1,-1-1 1,0 1-1,1 0 1,-1 0 0,0 0-1,0 1 1,0-1-1,0 0 1,0 0 0,-1 1-1,1-1 1,-1 0-1,1 1 1,-1-1-1,0 0 1,0 1 0,0-1-1,0 0 1,-1 5-1,-2-1 32,1 0 0,-1 0-1,-1 0 1,1-1-1,-1 1 1,0-1-1,-4 5 1,3-4-25,-14 18 168,-34 35 0,39-48-133,0 0 0,-1 0 1,0-2-1,-26 14 0,-145 66 143,-15-13-171,119-54-93,-94 46-261,156-58 143,19-9 166,0-1 0,0 1 0,0-1 0,1 1 0,-1 0 0,0 0 0,0-1 0,1 1 0,-1 0 0,1 0 0,-1 0 0,1 0 0,-1 0 0,1-1 0,0 1 1,-1 0-1,1 0 0,0 0 0,0 0 0,-1 2 0,1-3 11,0 0 0,0 1 1,0-1-1,0 0 1,1 0-1,-1 1 1,0-1-1,0 0 0,0 0 1,0 0-1,0 1 1,0-1-1,0 0 1,0 0-1,1 0 0,-1 1 1,0-1-1,0 0 1,0 0-1,0 0 1,1 0-1,-1 1 1,0-1-1,0 0 0,0 0 1,1 0-1,-1 0 1,0 0-1,0 0 1,1 0-1,-1 0 0,0 1 1,0-1-1,1 0 1,9 3-28,0 1 0,0-1 0,1-1 0,16 3 0,22 6 95,-22-4 7,31 3-1,24-4 177,1 5-102,-52-8-117,-5 0-22,0 0 0,27 8 0,-28-5 220,0-2 0,0 0-1,1-2 1,46-1 0,-55-1 81,-15 0-294,0 0 0,0 0 0,-1 1-1,1-1 1,0 1 0,0-1 0,-1 1 0,1-1 0,0 1 0,-1 0 0,1 0 0,0 0 0,1 1 0,5 3-105,-6-4 81,-1-1 0,1 1-1,-1-1 1,1 1 0,-1-1 0,1 0-1,0 0 1,-1 0 0,2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3552,'17'0'3712,"-17"3"-2683,-1-1-961,1 0 1,-1-1-1,0 1 0,0 0 0,0-1 1,-1 1-1,1-1 0,0 1 1,0-1-1,-1 0 0,1 1 0,-1-1 1,1 0-1,-1 0 0,0 0 1,-1 1-1,-38 20 151,37-20-186,-2 0-15,-14 8 212,0 0 0,1 1 0,0 1 0,-31 25 0,45-32-234,-1 1 1,1-1-1,-8 13 0,12-15-17,0-1 0,-1 1 0,1 0 0,1 0 0,-1 0 1,0 0-1,1 0 0,0 0 0,-1 0 0,1 5 0,0-5 13,0 0 3,0-1 0,0 0 0,0 1 0,0-1 0,0 1 0,1-1 0,-1 1 0,1-1 0,0 1 0,-1-1 0,1 0 0,0 0 0,0 1 0,1-1 0,-1 0 0,0 0 0,1 0 1,-1 0-1,1 0 0,0 0 0,1 1 0,29 25 47,-1-5-20,6 25-49,-36-46 40,1-1 0,-1 1-1,1 0 1,-1-1 0,0 1 0,1 0 0,-1 0-1,0 0 1,0-1 0,1 5 0,0 27 1124,-2-32-1039,0 0-64,0 0 0,0 1 1,0-1-1,0 0 0,0 0 0,0 0 1,0 0-1,-1 0 0,1 0 0,0 0 1,-1 0-1,1 0 0,0 0 0,-1 0 1,1 0-1,-1 0 0,0 0 0,1 0 1,-2 1-1,-1-1 52,0 1-1,0-1 1,1 0 0,-2 0-1,1 0 1,0 0 0,-3 1 0,-28 9 383,16-7-201,1 0 1,-31 2-1,45-6-234,-1 0 0,0-1-1,1 0 1,-1 0 0,-4-1 0,-3-1 41,-23-3-22,3-5-410,30 10 281,0 1 1,0 0 0,0 0 0,0 0 0,0-1 0,0 1 0,0 0 0,1-1 0,-1 1-1,0-1 1,0 1 0,0-1 0,0 1 0,1-1 0,-1 0 0,0 1 0,1-1 0,-1 0-1,0 0 1,1 1 0,-1-1 0,1 0 0,-1 0 0,1 0 0,0 0 0,-1 0 0,1 0-1,0 0 1,0 1 0,-1-1 0,1 0 0,0 0 0,0 0 0,0 0 0,0 0 0,0 0-1,1-2 1,-1-4-484,0-12-1323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5312,'0'0'2400,"17"0"-2080,-17 17 672,17-17-608,17 0 416,-17 0-480,17 17 64,-17-17-256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6560,'-17'34'2976,"68"-17"-2592,-17 0 288,-16 0-448,33-17 256,0 17-256,34-17 352,-17 18-320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52 3808,'0'-52'4474,"-2"55"-4015,0-1-399,1 0 0,-1 0 0,1-1 0,0 1 0,0 0 1,0 0-1,0 0 0,0 0 0,0 0 0,1 1 0,-1-1 0,0 3 0,-1 31 319,1-1-62,-31 115 281,-2 2-207,0 6-52,0 27 77,20-117-186,8-17-353,-1-24-555,5-21 375,1 1 0,-1 0 1,1-1-1,0 9 0,1 2-1916,0-14 705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4224,'14'-86'1365,"-14"85"-1343,0 0-1,0 0 1,0 0-1,0 0 1,0-1-1,1 1 1,-1 0 0,0 0-1,1 0 1,-1 0-1,1 0 1,-1 0-1,1 0 1,-1 0-1,1 0 1,0 0-1,-1 0 1,1 0 0,0 0-1,0 0 1,0 1-1,0-1 1,0 0-1,1 0 1,7-6 47,8-6 141,0 1 0,31-16-1,-40 25-110,-1 0 0,1 0-1,0 1 1,0 0-1,0 0 1,1 1-1,-1 0 1,0 1-1,16 0 1,-18 0-29,8 0 35,0 1 0,-1 1 0,1 0 0,-1 1 0,0 0 0,0 1 0,0 0 0,19 11 0,-14-6 16,-2 1 0,1 0 0,-2 2-1,1 0 1,19 20 0,-10-6 33,52 48 454,-28-34-245,-21-6 101,-22-26-347,-4-6-41,0 1 0,0-1-1,-1 0 1,1 1-1,0-1 1,-1 1 0,0 0-1,1 0 1,-1-1 0,0 1-1,0 0 1,-1 0-1,1 0 1,-1 0 0,1 0-1,-1 0 1,0 5 0,0-8-62,0 1 15,0 0 1,0 1-1,0-1 0,0 0 0,0 0 1,-1 0-1,1 0 0,0 0 0,0 0 0,-1 0 1,1 0-1,-1 1 0,1-1 0,-1 0 0,1-1 1,-1 1-1,0 0 0,1 0 0,-1 0 0,-1 1 1,-3 3 42,0 0 1,0-1 0,-1 0 0,0 0 0,0 0 0,0-1 0,0 1 0,-1-1 0,1-1-1,-1 1 1,-10 1 0,-46 2-51,28-1-35,4-1 150,-36 1 0,-67-5-1822,130 0 148,5-3-196,14-11-613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53 3904,'0'-29'1253,"0"23"-762,0 6-445,0-1 1,0 1 0,0-1-1,0 0 1,0 1 0,0-1-1,0 0 1,0 1 0,0-1-1,0 0 1,0 1 0,-1-1-1,1 1 1,0-1 0,0 0-1,-1 1 1,1-1 0,0 1-1,-1-1 1,1 1 0,-1-1-1,1 1 1,-1-1 0,1 1-1,-1 0 1,0-1-1,-1 0 61,0 1 0,0-1 0,0 1 0,0 0 0,0 0 0,0 0 0,-4 0 0,-4 0 39,-38 0 25,46 0-161,0 1 0,1-1 0,-1 0 0,0 0 1,0 1-1,1-1 0,-1 1 0,0-1 0,1 1 0,-1 0 1,0 0-1,1 0 0,-1 0 0,1 0 0,-2 1 0,-6 4 36,-4 2 53,6-4-47,1 0-1,0 0 0,-10 9 1,15-12-46,-1 1 1,0 0 0,1-1 0,0 1 0,-1 0 0,1 0 0,0 0-1,0 0 1,0 0 0,0 1 0,0-1 0,1 0 0,-1 0 0,1 0-1,-1 1 1,1 3 0,-1 5 14,1-7-12,-1 0 0,1 0 0,0 0 0,0 0 0,1-1 0,-1 1-1,1 0 1,2 6 0,-2-7 1,0 1 0,0 0 0,1-1 0,0 1 0,0-1 0,0 0 0,0 0 0,0 1 0,1-1-1,-1-1 1,1 1 0,0 0 0,5 3 0,7 4 115,0 1-1,20 19 0,-4 1 314,-31-31-434,0 0 0,1 0 0,-1 0 1,0 1-1,0-1 0,0 0 0,0 0 0,0 0 1,0 0-1,0 0 0,1 0 0,-1 0 0,0 0 1,0 0-1,0 0 0,0 1 0,0-1 0,0 0 1,0 0-1,0 0 0,0 0 0,0 0 1,0 0-1,0 1 0,0-1 0,0 0 0,0 0 1,0 0-1,0 0 0,0 0 0,0 0 0,0 1 1,0-1-1,0 0 0,0 0 0,0 0 1,0 0-1,0 0 0,0 0 0,0 1 0,0-1 1,0 0-1,0 0 0,0 0 0,0 0 0,0 0 1,-1 0-1,1 0 0,0 0 0,0 1 0,0-1 1,0 0-1,0 0 0,0 0 0,0 0 1,-1 0-1,-1 3 73,1-1-55,0-1 0,1 0-1,-1 0 1,0 0 0,0 0 0,0 0 0,0-1 0,0 1-1,0 0 1,0 0 0,0-1 0,-1 1 0,1 0 0,0-1 0,-2 1-1,-3 2 26,0-1 0,-1 0-1,1 0 1,-1 0 0,1-1-1,-1 0 1,-7 0 0,9-1-19,1 1 1,0-1-1,0 1 1,0 0-1,-1 0 1,-5 2-1,9-2-105,0-1 0,0 1 0,0-1-1,0 1 1,0-1 0,0 1-1,0-1 1,0 0 0,0 0-1,0 0 1,0 0 0,0 0-1,-1 0 1,1 0 0,0 0-1,0 0 1,0 0 0,0 0-1,0-1 1,0 1 0,0 0-1,0-1 1,0 1 0,0-1-1,0 1 1,0-1 0,0 0-1,0 1 1,0-1 0,-1-1-1,0-1-1388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3232,'0'0'1456,"0"3"-1104,0 9 458,0-10-228,0 1-38,0-2-522,0-1-1,0 1 1,0 0 0,0-1 0,0 1-1,0-1 1,1 1 0,-1-1 0,0 1 0,0-1-1,0 1 1,1 0 0,-1-1 0,0 0-1,1 1 1,-1-1 0,0 1 0,1-1 0,-1 1-1,1-1 1,-1 0 0,1 1 0,-1-1-1,1 0 1,-1 1 0,1-1 0,-1 0 0,1 0-1,-1 0 1,1 1 0,-1-1 0,2 0-1,26 2 601,6-1-314,60 18 75,73 11 108,194 4-5,23-19-297,12-13-79,-361-2-100,400-10 121,-324 6-75,127-2 8,-33-5-80,-34 5 10,-81 0 57,58-2 224,-80 8 493,-33 2-282,-35-2-471,1 0 0,0 0-1,-1 0 1,1 0 0,0 0 0,0 0 0,-1 1 0,1-1 0,0 0-1,-1 0 1,1 1 0,0-1 0,-1 0 0,1 1 0,-1-1 0,1 1 0,0-1-1,-1 1 1,1-1 0,-1 1 0,1-1 0,-1 1 0,0-1 0,1 1-1,-1 0 1,1-1 0,-1 1 0,0 1 0,-28 18 417,11-3-309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2976,'13'-14'971,"-12"14"-950,-1-1 0,1 1-1,-1 0 1,0-1 0,1 1 0,-1 0 0,1 0 0,-1-1 0,0 1 0,1 0 0,-1 0 0,1 0 0,-1 0 0,1 0 0,-1-1 0,1 1 0,-1 0 0,1 0 0,-1 0 0,1 0 0,-1 0 0,1 1 0,-1-1 0,1 0 0,-1 0 0,1 0 0,-1 0 0,0 0 0,1 1 0,-1-1 0,1 0 0,-1 0 0,1 1 0,-1-1 0,1 1 2,0 4 333,-1-5-304,0 1 1,0-1-1,0 1 0,0-1 1,0 1-1,0-1 1,0 1-1,0-1 0,0 0 1,0 1-1,0-1 1,0 1-1,0-1 0,0 1 1,1-1-1,-1 0 1,0 1-1,0-1 0,1 1 1,-1-1-1,0 0 1,0 1-1,1-1 0,-1 0 1,0 1-1,1-1 0,4 5 248,-1-2-130,0 1 1,-1 0-1,1 0 1,4 6-1,-4 1 85,-3-9-236,-1-1 0,1 1-1,0-1 1,-1 1 0,1-1 0,0 1-1,0-1 1,0 0 0,0 0 0,0 1-1,0-1 1,1 0 0,-1 0 0,0 0-1,2 1 1,25 15 77,-26-16-90,0 0 1,0 0-1,0 0 0,0 0 0,0 0 0,0 0 1,0 0-1,1-1 0,-1 1 0,0-1 1,1 1-1,-1-1 0,0 0 0,1 0 0,3-1 1,0 0 8,0-1 1,0 0-1,0 0 1,9-5 0,11-5-23,8 0-156,-15 6 42,23-11-1,-36 13 98,6-1-25,-1 0-1,0-2 1,-1 1-1,19-17 0,4-20 317,-34 42-268,1 1 1,-1 0-1,0-1 0,0 1 0,0 0 1,0-1-1,1 1 0,-1 0 0,0 0 0,0 0 1,0 0-1,0 0 0,-2 0 0,0 0 40,0 0-1,0 0 0,0 1 0,0-1 0,1 1 1,-1 0-1,0 0 0,0 0 0,0 0 1,0 0-1,1 1 0,-1-1 0,1 1 0,-1 0 1,1-1-1,-1 1 0,1 0 0,0 1 0,0-1 1,0 0-1,-2 3 0,-2 5 156,0 1 0,1-1 0,0 1-1,-4 14 1,-4 11 87,-26 43 204,31-53-404,0-1-1,-6 48 1,6-33-104,-3 10 14,-8 47 333,14-34-90,-2-31-96,5-22-66,0-1 1,1 1-1,-1 14 0,2-13 68,0 15 305,0-26-433,0 1 0,0-1 0,-1 1 0,1-1 0,0 1 0,0-1 0,0 1 0,-1 0 0,1-1 0,0 1 0,0-1 0,-1 1 0,1-1 0,0 0 0,-1 1 0,1-1 0,-1 1 0,1-1 0,-1 0 0,1 1 0,-1-1 0,1 0 0,-1 1 0,1-1 0,-1 0 0,1 0 0,-1 1 0,1-1 0,-1 0 0,1 0 0,-1 0 0,-1 0 0,-3-3 106,-11-22-3,2 1-97,11 20-140,1-1-1,0 1 1,0-1 0,0 0 0,1 0 0,0 0-1,0 0 1,0 0 0,0 0 0,1 0 0,0 0-1,0-7 1,1 2-582,0 0 0,1 0 0,0 0 0,0 0 0,6-12 0,8-13-1392</inkml:trace>
  <inkml:trace contextRef="#ctx0" brushRef="#br0" timeOffset="1">771 345 5984,'-16'82'2688,"16"-49"-2336,-17 0 96,17-17-320,0 0 160,0 1-160,0-1-1408,0 1 704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2560,'0'0'3157,"-3"3"-2570,2-3-564,0 1 17,0 1-1,0-1 1,-1 0 0,1 1-1,0-1 1,0 1 0,1-1-1,-1 1 1,0-1-1,0 1 1,1-1 0,-1 1-1,1 0 1,-1-1 0,1 1-1,0 0 1,0 0 0,0-1-1,0 4 1,-1 4 76,-1 0 0,1 0-1,-2 0 1,1 0 0,-1-1 0,0 1 0,-1-1 0,-8 14 0,9-15-103,0 0-14,0-1 0,0 1 0,1 0 0,0-1 0,0 1 0,1 0 0,0 0 0,0 1 0,1-1 0,0 0 0,1 9 0,-1-3 183,-1-4-92,0 0 0,-1 0-1,0-1 1,-6 17-1,7-22-73,0 0 51,1 0-352,-1-1 0,0 1 1,0 0-1,0-1 0,0 1 0,0-1 0,-1 0 0,1 1 0,-1-1 0,1 0 0,-1 0 0,-3 3 0,-12 12-1976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3488,'0'0'1115,"0"2"-673,0 0-378,0-1-1,1 0 0,-1 0 1,1 0-1,-1 0 0,1 0 1,-1-1-1,1 1 0,0 0 1,-1 0-1,1 0 0,0 0 1,0-1-1,-1 1 0,1 0 1,0-1-1,0 1 0,0-1 0,0 1 1,0-1-1,0 1 0,0-1 1,2 1-1,32 9 988,16-4-22,15 7-413,18 2-197,2-9-217,-43-2-133,81 6 76,-86-11-75,-13 1 39,46 4 0,-38 3 212,-27-5-243,0 0-1,0-1 1,0 0-1,8 0 1,-13-1-57,0 0 0,0 0 0,0 0 1,0 0-1,0 0 0,1 0 0,-1 0 0,0 0 0,0 1 1,0-1-1,0 0 0,0 1 0,2 0 0,-3 0-21,1-1 0,-1 1 0,0 0 0,1 0-1,-1-1 1,0 1 0,0 0 0,1 0 0,-1 0-1,0-1 1,0 1 0,0 0 0,0 0 0,0 0-1,0 1 1,0-1-28,0-1-1,0 1 1,0-1 0,0 1-1,0-1 1,0 1-1,0 0 1,0-1-1,0 1 1,0-1-1,0 1 1,0 0 0,0-1-1,0 1 1,-1-1-1,1 1 1,0-1-1,0 1 1,-1-1 0,1 1-1,0-1 1,-1 1-1,1-1 1,0 1-1,-1-1 1,1 0-1,-1 1 1,1-1 0,-1 1-1,1-1 1,-1 0-1,1 0 1,-1 1-1,1-1 1,-1 0-1,0 0 1,1 0 0,-1 1-1,1-1 1,-1 0-1,1 0 1,-2 0-1,-4 2-348,-23 12-2273,10 3 762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2240,'-14'15'720,"11"-10"-448,3 7 11,0-12-271,0 0 0,0 0 0,0 0 0,0 0 0,0 0 0,0 0 0,0 0 0,0 0 0,0 1 0,0-1 0,0 0 0,0 0 0,0 0 1,0 0-1,0 0 0,0 0 0,0 0 0,0 0 0,0 0 0,0 1 0,0-1 0,0 0 0,0 0 0,0 0 0,0 0 0,1 0 0,-1 0 1,0 0-1,0 0 0,0 0 0,0 0 0,0 0 0,0 0 0,0 0 0,0 1 0,0-1 0,0 0 0,0 0 0,0 0 0,1 0 0,-1 0 0,0 0 1,0 0-1,0 0 0,0 0 0,0 0 0,0 0 0,0 0 0,0 0 0,0 0 0,1 0 0,-1 0 0,0 0 0,0 0 0,0 0 0,0 0 1,1-1 16,-1 1 0,1 0 0,-1 0 0,1 0 0,0 0 0,-1 0 0,1 1 0,-1-1 0,1 0 0,-1 0 0,1 0 0,-1 0 0,1 1 0,0-1 0,-1 0 0,1 0 1,-1 1-1,1 0 0,-1 0 16,1 0 1,-1 0-1,1 0 1,-1 0-1,1 0 1,-1 0-1,0 0 1,0 0-1,0 0 1,1 1-1,-1-1 1,0 0-1,-1 1 1,1 47 1196,0-47-1162,0 0 0,0 0-1,0-1 1,-1 1-1,1 0 1,-1 0-1,0 0 1,1 0-1,-1-1 1,0 1 0,0 0-1,-1 1 1,1-1-3,0 0 0,0-1 0,0 1 0,0 0 0,0-1 1,1 1-1,-1 0 0,1 0 0,-1 0 0,1 0 0,0 0 1,-1 2-1,1-2-29,0 0 0,0 0 1,-1 0-1,1-1 0,-1 1 0,1 0 1,-1 0-1,0 0 0,1-1 0,-1 1 1,0 0-1,0-1 0,-1 1 1,1 0-1,0-1 0,0 0 0,-3 3 1,2-3-22,1 1 0,-1-1 0,1 1 0,0 0 0,-1-1 0,1 1 0,0 0 0,0 0 0,0 0-1,0 0 1,0 0 0,1 0 0,-1 0 0,0 0 0,1 1 0,0-1 0,-1 4 0,1 2 119,0-22 188,3 0-339,11-3 0,0 0 5,-4 0-14,-5 15-19,0 1-6,29-27-329,1 11 182,-34 16 181,0 0 0,0 1 1,1-1-1,-1 1 0,0-1 1,1 1-1,-1 0 0,0 0 1,1-1-1,-1 1 0,1 0 1,-1 0-1,0 0 0,1 1 1,-1-1-1,0 0 0,1 0 1,-1 1-1,2 0 0,0 1 8,0-1 0,0 1 0,0 0 0,0 1 0,4 3 0,11 8 51,-8-9-1,-8-5-47,-1 0 0,0 1 1,0-1-1,0 1 0,1-1 1,-1 1-1,0-1 0,0 1 1,0 0-1,0-1 0,0 1 1,0 0-1,0 0 0,0 0 1,-1 0-1,1 0 0,0 0 1,0 0-1,-1 0 0,1 0 1,-1 0-1,1 0 0,-1 1 1,1-1-1,-1 0 0,0 0 1,1 0-1,-1 1 0,0-1 1,0 0-1,0 0 0,0 3 1,0 12 132,1-12-81,-1 1 0,0 0 0,0 0 0,0 0 0,-1 0 0,0-1 0,0 1 0,-3 9 0,-16 15 110,14-20-114,-1 0 0,-5 12 1,10-16-30,-1-1 1,1 1 0,-1-1 0,0 0 0,-4 6-1,-22 12 55,6 6-43,19-22-35,0 0 0,-1-1 1,1 0-1,-10 8 0,-17 9-66,11 4-32,10-18-91,9-8 179,1 0 1,-1 1-1,1-1 1,-1 0-1,1 1 1,0-1-1,-1 0 1,1 1-1,0-1 1,-1 0-1,1 1 1,0-1 0,-1 1-1,1-1 1,0 1-1,0-1 1,-1 1-1,1-1 1,0 1-1,0-1 1,0 1-1,0-1 1,0 1-1,0-1 1,0 1-1,0-1 1,0 1 0,0-1-1,0 1 1,0-1-1,0 2 1,0-1 8,0 1 1,0-1-1,0 0 1,0 1-1,1-1 1,-1 0-1,0 1 1,1-1 0,-1 0-1,0 1 1,1-1-1,0 0 1,-1 0-1,1 1 1,0-1-1,0 0 1,-1 0-1,1 0 1,0 0 0,2 1-1,-1-1 6,0 0 0,-1 0 1,1 0-1,0 0 0,0-1 0,0 1 0,0-1 1,0 1-1,0-1 0,0 0 0,0 0 0,4 0 1,1-1 59,0 0 0,0 0 1,0-1-1,0 0 0,0 0 1,12-6-1,29-11 242,-38 16-304,0-1 1,0 0-1,-1-1 0,0 1 1,15-11-1,13-14-1007,-24 22 379,24-9 1,-22 10-439,24-13-1,-33 16 850,-1 0-1,0-1 1,-1 0-1,1 0 1,-1 0-1,1 0 1,-1-1-1,4-6 1,-3 5 192,-1 0 0,-1 0 0,1 0 0,-1 0 0,0 0 1,0-1-1,-1 0 0,0 1 0,0-1 0,1-10 0,-3 12 109,0 0 0,0 0 0,0 0 0,0 0 0,1 0 0,-1 0 0,1 0 0,1 1 0,-1-1 0,1 0 0,-1 1 0,6-9 0,-5-1 674,-1 14-753,-1 0 0,0-1 0,0 1 0,0 0 0,0 0 0,0 0 0,0 0-1,0 0 1,0 0 0,0 0 0,0 0 0,0 0 0,0-1 0,0 1 0,0 0 0,0 0 0,0 0 0,0 0 0,0 0-1,0 0 1,0 0 0,-1 0 0,1 0 0,0 0 0,0-1 0,0 1 0,0 0 0,0 0 0,0 0 0,0 0 0,0 0-1,0 0 1,0 0 0,0 0 0,0 0 0,0 0 0,-1 0 0,1 0 0,0 0 0,0 0 0,0 0 0,0 0 0,0 0-1,0 0 1,0 0 0,0 0 0,0 0 0,0 0 0,-1 0 0,1 0 0,0 0 0,0 0 0,0 0 0,0 0 0,0 0 0,0 0-1,-12 0 626,12 0-623,0 0 0,0 0 1,-1 0-1,1 0 0,0 0 0,0 0 0,-1 0 1,1 0-1,0 0 0,0 0 0,-1 1 0,1-1 1,0 0-1,0 0 0,0 0 0,-1 0 0,1 0 1,0 1-1,0-1 0,0 0 0,0 0 0,0 0 0,-1 1 1,1-1-1,0 0 0,0 0 0,0 0 0,0 1 1,0-1-1,0 0 0,0 0 0,0 1 0,0-1 1,0 1-1,-35 64 692,26-49-633,1 1 1,0 0-1,1 0 1,-9 32-1,-22 78 301,8-35-189,16-47-111,-3 12 21,16-49-6,-1-1 1,1 1-1,-1-1 0,-1 0 0,1 0 1,-1 0-1,0 0 0,-1 0 0,0-1 1,-5 9-1,10-17-87,1 0-1,0 0 1,-1 0 0,1 0-1,-1-1 1,0 1-1,0 0 1,0-1 0,0 1-1,0 0 1,0-1 0,0 1-1,-1-1 1,1-2 0,9-26-251,3 1 0,29-54 1,-33 68 123,13-25-157,-13 18 131,8-16-99,23-15 17,-27 31 159,-11 19 64,0 1 1,0-1 0,0 1 0,0-1-1,1 1 1,-1 0 0,1 0 0,0 0-1,0 1 1,0-1 0,0 1-1,0-1 1,0 1 0,4-2 0,-2 2-8,-1 0 0,0 0 1,0 0-1,0 0 0,0 1 0,1-1 0,4 0 0,-8 2 20,0 0 0,0 0 0,0 0 0,0 0 0,0 0 0,0 0 0,0 0 0,0 0 0,0 1-1,0-1 1,0 0 0,0 1 0,0-1 0,0 1 0,0-1 0,0 1 0,0-1 0,-1 1 0,1 0 0,0-1 0,0 1 0,-1 0-1,1 0 1,-1-1 0,1 1 0,0 0 0,-1 0 0,1 0 0,-1 0 0,0 0 0,1 0 0,-1 0 0,0 0 0,0 0-1,1 1 1,1 9 53,-1 0 1,0 0-1,0-1 0,-1 1 0,-1 0 0,-3 21 0,-19 71 349,15-70-337,-2 0 8,-1-1 0,-24 47 0,-12 33-77,39-87-16,-15 49 1,22-71 20,1 0 1,0 0-1,-1 0 1,1 0-1,0 0 0,0 0 1,1 0-1,-1 0 1,1 0-1,-1 0 1,1 0-1,1 3 1,-1-4 1,0-1 1,0 1 0,1 0 0,-1 0 0,0-1-1,0 1 1,1-1 0,-1 1 0,1-1 0,0 0-1,-1 1 1,1-1 0,0 0 0,0 0 0,-1 0-1,1 0 1,0-1 0,0 1 0,3 0 0,8 1 36,0-1 0,-1 0 0,1-2 0,0 1 0,0-1 1,25-6-1,-2 1-47,-7 2-8,-6 2-504,44-12 0,-2-3-122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309 173 2912,'11'-5'349,"-6"3"-160,0 0 1,0-1-1,0 0 0,7-5 1,50-37 1260,-18 22-225,-28 16-578,19-11 1,-32 15-511,1 1 0,-1-1 0,0 1 0,1-1 0,-1 0 0,0 0 0,-1 0 0,1-1 0,0 1 0,2-5 0,-5 7-123,0 1 0,0-1 0,1 1 0,-1 0 0,0-1 0,0 1 0,0-1 0,0 1 0,1-1 0,-1 1 0,0-1 0,0 1 1,0 0-1,0-1 0,0 1 0,0-1 0,0 1 0,0-1 0,-1 1 0,1-1 0,0 1 0,0-1 0,0 1 0,0 0 0,-1-1 0,1 1 0,0-1 0,0 1 0,-1 0 0,1-1 0,0 1 0,-1 0 0,1-1 0,0 1 0,-1 0 0,1-1 0,0 1 0,-1 0 1,1 0-1,-1 0 0,1-1 0,0 1 0,-1 0 0,1 0 0,-1 0 0,1 0 0,-1 0 0,1 0 0,-1 0 0,0 0 0,-29-1 190,21 2-169,-42-3 68,29 1-74,0 1 1,-39 5 0,33 0-45,6-1-15,-44 2 0,-20-6 9,82 0 10,0 0 0,0 0 0,0 1 1,0-1-1,0 1 0,0 0 0,-6 3 1,8-4-6,0 1 0,0 0 0,1 1 0,-1-1 0,0 0 0,1 0 0,-1 1 0,1-1 0,-1 1 0,1-1 0,-1 1 0,1 0 0,0 0 0,0-1 0,0 1 0,0 0 0,-1 4 0,-4 25-117,3-21 119,2-6 13,0-1 0,0 1-1,0-1 1,1 1 0,-1 5 0,7 39 38,-12 3 128,11-17-83,-2-17-52,-1 1 0,0 1 0,-2 21 0,-1-14 8,1-13 13,-2 0 0,1-1 0,-2 1-1,-3 14 1,4-20-27,1-1 11,0 0 1,0 1 0,0-1 0,1 13-1,1-15-17,-1-1 0,0 1-1,0 0 1,-1 0-1,1 0 1,-1-1 0,0 1-1,0 0 1,0-1-1,0 1 1,0 0 0,-1-1-1,0 0 1,-4 7-1,-25 38 101,30-45-125,0 0 0,0-1 0,1 1 0,-1 0 0,1 0 0,0 0 0,0-1 0,0 1 0,0 0 0,0 0 0,1 0 0,-1 0 0,1-1 0,-1 1 0,1 0 0,0-1 0,0 1 0,1 0 0,-1-1 1,0 1-1,1-1 0,2 4 0,5-1 23,-3-2-6,-1-1 1,1 0 0,0 0-1,1 0 1,-1-1 0,0 0-1,0 0 1,8-1 0,-8 1-274,1-1 0,-1 0 1,0 0-1,0-1 0,0 0 1,0 0-1,1 0 0,-2-1 1,1 0-1,0 0 0,10-6 1,4-9-1434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5472,'-17'-17'2496,"34"17"-1184,0 0-928,0 17 352,17-17-448,0 0 128,1 17-256,16-17 128,0 0-160,17 0-3520,-17 0 1856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68 120 5408,'-17'17'2432,"0"17"-2112,0 0 896,17 0-736,0 17 0,-17-16-288,34-1-64,-17 0-64,17 0 96,0-17-96,0-17-864,1 0 416</inkml:trace>
  <inkml:trace contextRef="#ctx0" brushRef="#br0" timeOffset="1">205 1 5568,'0'0'3616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35 2912,'14'-14'923,"-14"14"-917,0 0 1,1 0-1,-1 0 1,0 0-1,0-1 1,0 1-1,0 0 1,0 0-1,0 0 1,0 0 0,0 0-1,1 0 1,-1 0-1,0 0 1,0 0-1,0-1 1,0 1-1,0 0 1,0 0 0,0 0-1,0 0 1,0 0-1,0 0 1,0 0-1,0-1 1,0 1-1,0 0 1,0 0-1,0 0 1,0 0 0,0 0-1,0 0 1,0-1-1,0 1 1,0 0-1,0 0 1,0 0-1,0 0 1,0 0 0,0 0-1,0-1 1,0 1-1,0 0 1,0 0-1,0 0 1,-1 0-1,1 0 1,0 0-1,0 0 1,0 0 0,0-1-1,0 1 1,0 0-1,0 0 1,0 0-1,-1 0 1,-10-11 286,8 8 1499,0 9-1424,-1 0-299,2-4-46,1 0 0,-1 1 0,1-1 0,0 1-1,-1 0 1,1-1 0,1 1 0,-1 0 0,0 0-1,0 4 1,-16 99 620,3-16-214,-54 283 190,53-266-445,12-69 59,-13 55 0,11-75-169,1-6-34,2-1 0,-1 1 0,0 13 0,3-20-9,0-1 0,0 0 0,1 1 0,-1-1 1,1 0-1,0 0 0,0 1 0,0-1 0,1 0 0,-1 0 0,1 0 0,5 6 0,10 22 97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3232,'-12'0'737,"17"-1"240,-3 1-812,0 0 0,0 0 0,1 1 0,-1-1 0,0 0 0,0 1 1,0-1-1,3 2 0,-5 0-72,1 0 0,0 0-1,-1 0 1,1 0 0,-1 0 0,0 0 0,0 0 0,0 0 0,0 0-1,0 0 1,0 0 0,0 0 0,-1 0 0,1 0 0,-1 0 0,0 3-1,-4 12 171,2-1 0,0 2-1,-1 30 1,5-15-18,-4 88 294,-9-25-214,6-5-90,1-44-84,-4 79 237,10-87-222,0 2 100,-6 47 0,-6-8 54,9-54-237,1-16 14,0 1-1,-1-1 0,0 1 1,0-1-1,-8 20 1,-27 52 575,37-81-680,-1 0 0,0 0 0,1 0 1,-1 0-1,0 0 0,0 0 0,0 0 1,0 0-1,0 0 0,0 0 1,0-1-1,0 1 0,0 0 0,0-1 1,0 1-1,0-1 0,-2 2 0,2-2-29,1 0-1,-1 0 1,1 0-1,-1 0 1,1-1-1,-1 1 1,1 0-1,-1 0 0,1 0 1,-1 0-1,1 0 1,-1-1-1,1 1 1,-1 0-1,1 0 0,-1-1 1,1 1-1,0 0 1,-1-1-1,1 1 1,-1 0-1,1-1 1,0 1-1,-1 0 0,1-1 1,0 1-1,0-1 1,-1 1-1,1-1 1,0 1-1,0-1 1,0 1-1,0-1 0,0 1 1,-1-1-1,1 1 1,0-1-1,0 1 1,0-1-1,0 1 1,0-1-1,1 1 0,-1-1 1,0 0-1,0-64-3599,0 28 2080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1888,'0'-14'613,"2"8"-367,10-8 143,-10 9-66,-1 4-245,-1 0-1,0 1 1,1-1-1,-1 0 1,0 1 0,1-1-1,-1 0 1,0 1-1,1-1 1,-1 1-1,1-1 1,0 1-1,-1-1 1,1 1-1,-1-1 1,1 1-1,0-1 1,-1 1-1,1 0 1,0-1-1,0 1 1,5-3 165,2-2 346,-6 4-489,-1 0 0,1 0 0,-1 0-1,1 0 1,0 0 0,-1 1-1,1-1 1,0 1 0,0-1 0,-1 1-1,1-1 1,0 1 0,0 0-1,3 0 1,15 0 495,38 1 526,-53-1-1054,0 1 0,0 0 0,0 0 0,0 0 1,0 1-1,0-1 0,-1 1 0,9 5 0,7 7 114,-12-10-137,-8-4-32,1 0-1,-1 0 1,1 0 0,-1 0 0,1 1-1,-1-1 1,1 0 0,-1 0 0,1 1 0,-1-1-1,1 0 1,-1 1 0,0-1 0,1 1-1,-1-1 1,1 1 0,-1-1 0,0 0-1,0 1 1,1-1 0,-1 1 0,0-1 0,0 1-1,0-1 1,1 1 0,-1 0 0,0-1-1,0 1 1,0-1 0,0 1 0,0-1-1,0 1 1,0-1 0,0 1 0,0 0-1,0-1 1,-1 1 0,1 2 76,0 1 0,0-1-1,0 0 1,0 0 0,-1 0 0,0 0-1,0 0 1,0 0 0,0 0 0,-2 4 0,0-2 83,-1 0 1,0 0 0,0 0 0,-6 5 0,9-10-157,0 2 2,-1-1-1,1 0 1,-1 1-1,1-1 1,0 1 0,0 0-1,0-1 1,0 1 0,0 0-1,0-1 1,0 1-1,0 0 1,1 0 0,-1 0-1,1 0 1,-1 3 0,1-5-18,0 0 1,0 0 0,0 0 0,0 0 0,0 0-1,0 1 1,0-1 0,0 0 0,0 0 0,0 0-1,0 0 1,0 0 0,1 1 0,-1-1 0,0 0-1,0 0 1,0 0 0,0 0 0,0 0 0,0 0-1,0 1 1,0-1 0,1 0 0,-1 0 0,0 0-1,0 0 1,0 0 0,0 0 0,0 0 0,0 0-1,1 0 1,-1 0 0,0 0 0,0 0 0,0 0 0,0 0-1,0 0 1,1 0 0,-1 0 0,0 0 0,0 0-1,0 0 1,0 0 0,0 0 0,1 0 0,-1 0-1,0 0 1,0 0 0,0 0 0,0 0 0,0 0-1,1 0 1,-1-1 0,13 1 16,62-1 215,-64 0-224,1-1 0,-1 0 0,0 0 1,18-7-1,0-1-1608,37-9 0,-56 17 621,-4 1 470,0 0-1,0 1 0,10-1 1,-16 1 510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4896,'0'-17'2208,"34"34"-1920,-17-17 576,0 0-544,17 17 64,-17 0-224,34-17 384,0 0-288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4640,'38'0'2096,"22"0"-1062,-58 1-978,0-1 0,-1 0 1,1 0-1,0 1 0,0-1 0,-1 0 0,1 1 0,-1 0 0,1-1 0,0 1 0,-1 0 0,1 0 0,1 1 0,5 3 141,-2-2 17,-1-1-73,0 1 1,-1-1 0,1 1 0,6 5-1,-10-7-108,0 0-1,0 1 0,0-1 1,1 0-1,-1 1 0,-1-1 0,1 1 1,0-1-1,0 1 0,0 0 1,-1-1-1,1 1 0,-1-1 0,0 1 1,1 0-1,-1 0 0,0-1 0,0 3 1,0-2 5,0-1 1,0 1-1,0 0 0,-1 0 1,1-1-1,-1 1 1,1 0-1,-1-1 1,1 1-1,-1-1 1,0 1-1,0-1 0,0 1 1,0-1-1,-1 2 1,-4 6 50,-8 16 145,10-16-175,-1 0 0,-8 10-1,-1 0-66,-31 43 64,38-52-76,1 1 0,0 0 0,-9 21 0,15-29 18,-1 0 0,0 0-1,1 0 1,-1 0 0,1 1-1,0-1 1,1 3-1,-1-1 38,0-5-33,0 0 1,0 0-1,0 0 0,0 0 0,0 0 0,0 0 0,-1 1 1,1-1-1,0 0 0,0 0 0,0 0 0,0 0 0,0 0 0,0 0 1,1 0-1,-1 0 0,0 0 0,0 0 0,0 1 0,0-1 1,0 0-1,0 0 0,0 0 0,0 0 0,0 0 0,0 0 0,0 0 1,0 0-1,0 0 0,0 0 0,0 0 0,0 0 0,0 1 0,0-1 1,1 0-1,-1 0 0,0 0 0,0 0 0,0 0 0,0 0 1,0 0-1,0 0 0,0 0 0,0 0 0,0 0 0,0 0 0,1 0 1,-1 0-1,0 0 0,0 0 0,0 0 0,0 0 0,0 0 1,0 0-1,0 0 0,0 0 0,7 0 127,-4 0-116,0 0 0,0 0 0,0 0 0,0 0 0,0 0 0,0 0 0,0-1 0,0 0 0,0 1 0,0-1 0,0 0 0,0 0 0,-1-1 0,1 1 0,0-1 0,-1 1 0,5-5 0,-1 1-452,-1 0 1,1 1 0,1 0 0,-1 0 0,8-4-1,-6 3-2270,6-9 848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5056,'0'17'2304,"52"17"-2016,-18-34 480,17 17-480,34-17 256,-17 0-320,52-17 128,-18 0-192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3904,'-34'0'1760,"34"68"-1536,0-34-32,17 17-160,-17 17 192,17 1-128,0 33 320,-17-17-224,17 34 32,-17-33-128,17-1 96,-17 0-128,0-34-160,0-17 32,0 1-2208,-17-18 1216</inkml:trace>
  <inkml:trace contextRef="#ctx0" brushRef="#br0" timeOffset="1">1 342 2976,'0'-71'971,"0"70"-954,0-1 1,-1 1-1,1 0 1,0 0-1,1-1 1,-1 1-1,0 0 1,0 0-1,0-1 1,1 1-1,-1 0 1,1 0-1,-1 0 1,1 0-1,-1-1 1,1 1-1,0 0 1,-1 0-1,1 0 1,1-1 0,7-10 91,1 1 0,-1 0 1,2 1-1,-1 0 0,18-13 1,-19 16-26,-5 4-28,0 0-1,-1 0 1,1 1 0,9-5-1,-6 5 61,-1 0-1,1 1 1,0 0 0,0 0-1,0 1 1,0 0-1,8 1 1,7-1 127,-13 0-177,-1 0 0,0 0 1,1 1-1,-1 0 0,0 1 0,0 0 0,0 0 0,0 1 0,15 6 0,17 20 478,-24-21-380,13 9 94,-23-11-152,0-1 0,-1 1 0,7 9 0,-4-4 14,0-1-28,-4-6-5,0 0-1,-1 1 1,0 0-1,0-1 0,4 8 1,-6-9-14,-1 0 1,1-1-1,0 1 0,-1 0 1,0 0-1,1 0 1,-1-1-1,0 1 0,0 0 1,-1 0-1,1 0 1,-1-1-1,1 1 0,-3 5 1,1-3 14,1 1 1,-2 0 0,1-1 0,-1 1-1,0-1 1,0 0 0,0 0-1,-1 0 1,0 0 0,-5 4 0,3-5-46,0 0 1,0-1 0,0 0 0,-1 0 0,0-1 0,1 1-1,-11 1 1,-53 6 236,39-6-238,19-2-42,-1 1 0,-16 6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5056,'24'0'2288,"-20"0"-1478,-18 0 476,8 1-1205,1 1 0,0 0 0,0 0 0,0 0 0,0 1 0,0 0 0,0 0 0,-7 6 0,2-2-48,-31 15-34,37-20-9,-1 0 0,0 1 0,0-1 0,1 1-1,-1 0 1,1 0 0,0 0 0,0 1 0,0-1 0,0 1-1,0 0 1,-5 9 0,3-2-42,1 0 1,0 0-1,1 0 0,0 1 0,0 0 1,1 0-1,1 0 0,0 0 0,0 15 1,2-20 48,1 0 1,-1 0-1,1 1 1,1-1-1,-1 0 1,1 0-1,1 0 1,-1 0-1,1-1 1,0 1-1,1-1 1,-1 1-1,1-1 1,1 0-1,-1 0 1,9 8-1,-9-10 34,0 0 1,0 0-1,-1 1 1,0 0-1,0-1 0,0 1 1,0 0-1,2 7 1,-5-11-22,0-1 0,1 1 0,-1 0 0,0 0 0,0 0 0,1-1 0,-1 1 0,0 0 0,0 0 0,0 0 0,0-1 0,0 1 0,0 0 0,0 0 0,0 0 0,-1 0 0,1 0 0,-1 0 4,1-1 0,-1 1-1,0-1 1,1 1 0,-1-1-1,0 1 1,1-1 0,-1 0-1,0 1 1,0-1 0,1 0-1,-1 0 1,-1 1 0,-5 1 67,-37 17-50,37-14-396,-1-1 0,0-1 1,0 1-1,0-1 0,0-1 1,-1 1-1,1-1 0,0-1 1,-10 1-1,-16-2-1560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4480,'0'0'1445,"8"0"-885,205 0 1467,-102 0-1304,151-3 490,-211 0-1110,102-3 124,-16 11-96,-61-1-54,252-2 339,15 1-37,-225 3-271,136 3 253,212-9 519,-347 0-3034,-82 0 778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3712,'0'0'1685,"3"0"-1456,8 0-58,-11 0-168,0 0-1,0 0 0,1 0 1,-1 0-1,0 0 1,0 0-1,0-1 1,0 1-1,0 0 0,0 0 1,0 0-1,0 0 1,0 0-1,0 0 1,1 1-1,-1-1 1,0 0-1,0 0 0,0 0 1,0 0-1,0 0 1,0 0-1,0 0 1,0 0-1,0 0 0,0 0 1,1 0-1,-1 0 1,0 0-1,0 0 1,0 0-1,0 0 0,0 0 1,0 0-1,0 1 1,0-1-1,0 0 1,0 0-1,0 0 0,0 0 1,0 0-1,0 0 1,0 0-1,0 0 1,0 0-1,0 1 0,0-1 1,0 0-1,0 0 1,0 0-1,0 0 1,0 0-1,0 0 1,0 0-1,0 0 0,0 1 1,0 3 141,0-2-76,1 1 0,-1 0 0,0-1 1,-1 1-1,1-1 0,0 1 0,-1-1 0,-1 5 0,-2 1 225,-9 21 529,9-19-749,-1 0 0,0 1 1,0-2-1,-1 1 0,-1-1 0,0 0 1,-12 13-1,-5 7 61,14-17-98,-20 24 40,-78 59 62,102-90-138,-11 9 0,-38 21-1,-9 7 45,33-17-7,25-21-68,-14 11-84,19-14 120,1 0 1,-1 0-1,0 0 1,1 0-1,-1 0 1,1 0-1,0 0 1,-1 0-1,1 0 1,0 0-1,0 0 1,-1 0-1,1 0 1,0 1-1,0 0 1,1-1 24,-1 1 0,0-1 0,0 0 0,1 0 1,-1 0-1,1 0 0,-1 0 0,1 1 0,-1-1 0,1 0 1,0 0-1,-1 0 0,1-1 0,0 1 0,0 0 0,0 0 1,0 0-1,0 0 0,0-1 0,0 1 0,1 0 0,26 12 365,-23-11-349,42 20 162,0 2 0,-1 2 0,47 36 0,3-3-7,-19-13 158,-67-40-318,-1 1-1,0 0 1,0 1 0,-1 0 0,0 0 0,0 1 0,-1 0 0,7 11 0,20 34 503,-33-51-494,0 0 1,0 0 0,-1-1-1,1 1 1,-1 0 0,0 0-1,0 0 1,0 0 0,0 0-1,0 0 1,-1 0 0,1 0-1,-3 5 1,3-8-41,0 1 0,-1-1 1,1 1-1,0-1 0,-1 0 0,1 1 1,-1-1-1,1 0 0,-1 1 1,1-1-1,-1 0 0,1 1 0,-1-1 1,1 0-1,-1 0 0,0 0 0,1 0 1,-1 1-1,1-1 0,-1 0 0,1 0 1,-1 0-1,0 0 0,1 0 0,-2-1 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86 5408,'-28'-28'1728,"27"28"-1699,1 0 1,-1-1 0,1 1 0,0 0-1,-1 0 1,1-1 0,0 1-1,-1 0 1,1-1 0,0 1-1,0 0 1,-1-1 0,1 1-1,0-1 1,0 1 0,0 0-1,-1-1 1,1 1 0,0-1-1,0 1 1,0 0 0,0-2-1,0-29 1091,-3 28-789,-8-8-11,10 11-313,1-1 0,0 1 0,-1 0 0,1-1 1,-1 1-1,1 0 0,0 0 0,-1 0 0,1-1 0,-1 1 0,1 0 0,-1 0 0,1 0 1,-1 0-1,1 0 0,0 0 0,-1 0 0,1 0 0,-1 0 0,1 0 0,-1 0 0,1 0 1,-2 0-1,-35 0 110,32 0-108,0 0 1,0 0-1,0 1 1,0-1-1,0 1 0,0 0 1,-10 4-1,-8 1-4,1-2-4,4-2 142,0 1 0,0 1 0,0 1 0,0 1 0,-24 10 0,35-12-96,0 0 0,0 1 0,1 0 0,0 0 0,-1 0 0,2 1 0,-1-1 0,1 1 0,0 1 0,-5 7 0,2-5-61,6-6 3,-1 0 1,1 0 0,0 0-1,0 0 1,0 0-1,1 0 1,-1 0-1,1 1 1,-1-1-1,1 0 1,0 1-1,0-1 1,1 1-1,-1 0 1,1-1-1,0 7 1,0-7 13,-1 2 8,1 0 1,0 0-1,1 1 1,-1-1 0,1 0-1,0 0 1,0 1 0,0-1-1,1 0 1,0 0-1,0-1 1,0 1 0,6 8-1,6 4 79,30 29-1,-14-19-53,46 53 0,-66-67 73,15 26 1,-25-39-104,0 0 1,0 1 0,1-1 0,-1 0-1,0 1 1,0-1 0,0 0 0,0 1-1,0-1 1,1 0 0,-1 1 0,0-1-1,0 1 1,0-1 0,0 0 0,0 1-1,0-1 1,0 1 0,0-1 0,0 0-1,0 1 1,-1-1 0,1 1 0,0-1-1,0 0 1,0 1 0,0-1 0,-1 0-1,1 1 1,0-1 0,0 0 0,-1 1 0,1-1-1,0 0 1,0 1 0,-1-1 0,1 0-1,0 0 1,-1 1 0,-17 3 367,7-3-165,-25 12 319,27-9-336,0-1 0,0 0 0,-16 3 0,-37 0 304,5 5-171,-3-5-149,27 1-40,27-5-145,0-1 0,0 1 0,0-1 0,-8 0 0,13-1-23,0 0 0,0 0 1,0 0-1,0 0 0,0-1 1,0 1-1,0 0 0,0 0 0,0-1 1,0 1-1,0-1 0,0 1 0,-1-1 1,2 1-8,-1-1 0,1 1 0,0 0 0,-1-1 0,1 1 0,0 0 0,0 0 0,-1-1 1,1 1-1,0-1 0,0 1 0,0 0 0,0-1 0,0 1 0,-1 0 0,1-1 0,0 1 0,0-1 1,0 1-1,0 0 0,0-1 0,0 1 0,0-1 0,1 0-132,-1 0 1,1-1-1,-1 1 1,1 0-1,-1 0 1,1 0-1,0 0 0,-1 0 1,1 1-1,0-1 1,0 0-1,0 0 1,0 0-1,0 1 0,0-1 1,0 0-1,0 1 1,0-1-1,0 1 1,0-1-1,1 1 0,3-1-301,-1 0-1,1 0 1,0 1-1,7 0 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4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3552,'-17'0'5434,"17"3"-4991,0-3-421,0 1 0,0-1 1,0 1-1,0 0 0,0-1 0,0 1 1,0-1-1,0 1 0,0-1 0,0 1 0,0-1 1,1 1-1,-1-1 0,0 1 0,0-1 1,1 1-1,-1-1 0,0 1 0,1-1 0,-1 0 1,0 1-1,1-1 0,-1 0 0,0 1 1,1-1-1,-1 0 0,1 1 0,-1-1 0,1 0 1,-1 0-1,1 1 0,-1-1 0,1 0 1,-1 0-1,1 0 0,-1 0 0,1 0 0,-1 0 1,1 0-1,0 0 0,0 0 0,-1 0-13,0 0 1,0 0-1,0 0 0,0 0 0,1 0 0,-1 0 0,0 0 0,0 0 0,0 0 0,0 0 0,0 0 0,0 0 0,0 0 0,0 0 0,0 0 1,1 0-1,-1 0 0,0 0 0,0 0 0,0 0 0,0 0 0,0 0 0,0 0 0,0 0 0,0 0 0,0 0 0,0 0 0,0 0 1,1 0-1,-1 1 0,0-1 0,0 0 0,0 0 0,0 0 0,0 0 0,0 0 0,0 0 0,0 0 0,0 0 0,0 0 0,0 0 1,0 1-1,0-1 0,0 0 0,0 0 0,0 0 0,0 0 0,0 0 0,0 0 0,0 0 0,0 0 0,0 0 0,0 1 0,0-1 1,0 0-1,0 0 0,0 2 20,0 0 0,1 0 0,-1-1 0,0 1 0,1 0 1,0 0-1,-1-1 0,1 1 0,0 0 0,0-1 0,0 1 0,0 0 1,0-1-1,0 1 0,0-1 0,3 3 0,29 20 210,-13-11-40,17 16-12,-18-19-171,24 9 1,9 6 3,-5 2 65,0 1 62,86 36 0,-123-60-96,25 12 175,-16-3-105,-16-10-52,0 0 0,1-1 0,-1 0 0,1 0 0,-1 0 0,1 0 0,0-1-1,6 3 1,16 7 374,-23-9-256,0 0-1,0 0 1,0 0 0,0 0-1,-1 1 1,1-1 0,-1 1-1,1 0 1,-1 0 0,0 0-1,3 4 1,-14-1 69,4 8-102,-5 4-150,0 0 0,0 0-1,-2-2 1,0 1-1,-17 16 1,5-9-69,-51 54 215,-62 75 431,63-63-179,43-52-531,-1-1 1,-38 34-1,5-17-5033,11-3 1301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0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2912,'0'-14'923,"0"11"-166,0 6 309,1 1-863,-1 1 0,0-1-1,0 1 1,-1-1 0,1 1-1,-1 0 1,0-1 0,0 0-1,-1 1 1,1-1 0,-1 0-1,-4 8 1,5-9-143,0 0 1,0 0-1,1 0 1,-1 0-1,1 0 1,-1 1-1,1-1 0,0 0 1,1 0-1,-1 5 1,1 4 117,-1-1-31,-1-1 0,-1 1 0,-3 15 1,-1 1 116,0 22 115,0-23-23,4-19-254,0 0 1,1-1 0,0 1-1,-1 8 1,2 36 468,0-49-582,0-1 1,0 1-1,0-1 1,0 1-1,0-1 1,1 1-1,-1-1 1,1 1 0,-1-1-1,1 0 1,-1 1-1,1-1 1,0 0-1,-1 1 1,1-1-1,0 0 1,0 0-1,0 1 1,0-1 0,0 0-1,0 0 1,0 0-1,1 0 1,-1-1-1,0 1 1,1 0-1,-1 0 1,2 0-1,0 0 7,-1-1 0,1 1 0,0-1 0,-1 0 0,1 0 0,-1 0 0,1 0 0,0 0 0,-1 0 0,1-1 0,-1 1 0,1-1 0,-1 0 0,1 0 0,3-2 0,28-19-866,-31 20 805,0 1 0,0 0 0,0 1 0,0-1 0,1 0 0,-1 1 0,0 0 0,0 0 0,4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5056,'-17'0'2304,"17"17"-2016,17-17 768,17 0-672,-17 0-224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1211 4480,'14'-57'1445,"-13"56"-1398,-1-1-1,1 0 1,-1 0 0,1 0-1,0 1 1,-1-1 0,1 0-1,0 1 1,0-1 0,0 1-1,3-3 1,72-101 476,-63 88-514,-1-1 0,-1 0 0,-1 0 0,0-1 0,12-34 0,5-15-26,-16 46 16,8-20 6,-1 0 1,14-53 0,-9-2 90,-12 63-55,3-9 57,-10 16 79,-2 0 1,0 0-1,-3-29 1,0 9 269,1 37-340,0 1-1,-3-18 1,-8 2 144,9 13-192,2 12-63,0-1 0,0 0 0,0 0 0,0 1 0,0-1 0,0 0 0,0 0 0,0 1 0,-1-1 0,1 0 0,0 1 0,0-1 0,-1 0 0,1 1 0,0-1 0,-1 0 0,1 1 0,0-1 0,-1 0 0,1 1 0,-1-1 0,1 1 0,-1-1 0,0 1 0,1-1 0,-1 1 0,1 0 0,-1-1 0,0 1 0,1 0-1,-1-1 1,0 1 0,0 0 0,1 0 0,-1 0 0,0-1 0,1 1 0,-1 0 0,-1 0 0,1 0-6,0 0 0,0 0-1,0 0 1,1 1-1,-1-1 1,0 0-1,0 0 1,0 1-1,0-1 1,1 0 0,-1 1-1,0-1 1,0 0-1,1 1 1,-1-1-1,0 1 1,1 0 0,-1-1-1,0 1 1,1 0-1,-1-1 1,1 1-1,-1 0 1,1-1 0,0 1-1,-1 0 1,1 0-1,-1 1 1,0-1 4,1 1 0,-1-1-1,1 0 1,-1 0 0,0 0 0,0 0 0,0 0 0,0 1 0,1-1-1,-1-1 1,-1 1 0,1 0 0,0 0 0,-1 1 0,-2 0 19,0 0 1,0 1-1,1-1 1,-1 1-1,1 0 1,-1 1-1,1-1 1,0 0-1,0 1 1,1 0-1,-1-1 1,1 1-1,0 0 1,-2 6-1,-2 4-13,-1-10 55,2 0 6,3 10 21,2-13-81,-1-1 0,1 0 0,0 1 0,0-1 1,0 0-1,0 1 0,0-1 0,0 0 0,0 1 1,0-1-1,0 0 0,0 0 0,1 1 0,-1-1 0,0 0 1,0 1-1,0-1 0,0 0 0,0 0 0,0 1 0,1-1 1,-1 0-1,0 0 0,0 1 0,0-1 0,1 0 1,6-3 33,1-2-12,29-14-300,-3-6 101,-20 14 153,0 1 0,23-13 0,-21 16 106,-9 4-37,0 0 1,0-1 0,-1 1-1,0-1 1,10-9-1,-4 1 68,-11 9-64,1 1-1,0 0 1,0 0 0,0 0 0,0 0 0,0 1-1,0-1 1,0 1 0,1-1 0,2-1 0,-3 3 45,-1-1 1,0 0-1,0 0 1,0 0-1,0 0 1,0 0-1,0 0 1,0 0 0,0 0-1,0 0 1,0 0-1,-1-1 1,1 1-1,0 0 1,-1-1-1,1 1 1,-1 0-1,0-1 1,1 1-1,-1-1 1,0 1-1,0-2 1,0 3-89,0 0 1,0 0-1,1 0 1,-1 0-1,0-1 0,0 1 1,0 0-1,0 0 0,0 0 1,0 0-1,0 0 1,0 0-1,0 0 0,0 0 1,0 0-1,0-1 1,0 1-1,0 0 0,-1 0 1,1 0-1,0 0 1,0 0-1,0 0 0,0 0 1,0 0-1,0 0 1,0 0-1,0-1 0,0 1 1,0 0-1,0 0 1,0 0-1,0 0 0,0 0 1,0 0-1,-1 0 0,1 0 1,0 0-1,0 0 1,0 0-1,0 0 0,0 0 1,0 0-1,0 0 1,0 0-1,0 0 0,-1 0 1,1 0-1,0 0 1,0 0-1,0 0 0,0 0 1,0 0-1,0 0 1,0 0-1,0 0 0,-66 0 319,65 0-313,-1 0 0,1 0 0,-1 0 0,1 0 0,-1 0 0,1-1 1,-1 1-1,1 0 0,-1-1 0,1 0 0,0 1 0,-1-1 1,1 0-1,-3-1 0,4 1-45,-1 1 0,0-1 0,1 0 1,-1 0-1,0 0 0,1 0 0,-1 0 0,1 1 1,0-1-1,-1 0 0,1 0 0,0 0 1,0 0-1,-1 0 0,1 0 0,0-2 0,0-1-306,1 1-1,-1 0 0,1-1 0,0 1 1,0 0-1,0-1 0,0 1 1,0 0-1,1 0 0,3-5 0,12-12-2039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3488,'17'0'1568,"-1"0"-1344,17 0 0,-17 0-160,17-17-32,0 17 0,16-16 32,0-1-32</inkml:trace>
  <inkml:trace contextRef="#ctx0" brushRef="#br0" timeOffset="1">803 132 4800,'-32'16'2176,"15"49"-1888,1-32-128,16 0-160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18 2240,'-14'-14'720,"8"11"-448,-28 3 725,30 0-975,0 0-1,0 0 0,-1 1 1,-6 1-1,-15 9 16,4-7 11,14-3-22,0 1 0,0-1 0,0 2-1,0-1 1,-9 5 0,-34 24 267,42-27-314,6-3 12,0 0-1,1 0 0,0 1 1,-1-1-1,1 0 0,-4 4 1,6-5 3,-1 1 1,1-1-1,-1 1 1,1 0 0,0-1-1,-1 1 1,1 0-1,0-1 1,-1 1 0,1 0-1,0-1 1,0 1-1,0 0 1,-1-1 0,1 1-1,0 0 1,0 0-1,0-1 1,0 1 0,0 0-1,1 0 1,-1-1-1,0 1 1,0 0 0,0-1-1,1 1 1,-1 0-1,0 0 1,1 0 0,2 3 6,0 1 0,0-2 0,1 1 0,-1 0 0,1-1 0,0 1 1,0-1-1,0 0 0,0-1 0,5 3 0,12 9 35,-5-1-14,-6-5 11,0 0 0,0-1 0,12 6 0,-11-8 119,-1 2 0,12 8 0,-13-8 235,1 0-1,13 6 1,-22-13-335,0 1-1,0-1 0,0 1 1,0 0-1,0-1 1,0 1-1,0 0 0,0 0 1,-1 0-1,1 0 1,0 0-1,0 0 1,-1 0-1,1 0 0,-1 0 1,1 0-1,-1 0 1,1 2-1,1 25 1296,-2-26-1292,0-2-40,0 1 0,1 0 0,-1-1 0,0 1 0,0-1 0,0 1 0,0 0 0,0-1 0,0 1 0,0-1 0,-1 1 0,1-1 0,0 1 0,0 0 0,0-1 0,0 1 0,-1-1 0,1 1 0,0-1 0,-1 1 0,1-1 1,0 1-1,-1-1 0,1 1 0,-1-1 0,1 0 0,0 1 0,-1-1 0,1 0 0,-1 1 0,1-1 0,-1 0 0,1 1 0,-1-1 0,0 0 0,1 0 0,-1 0 0,1 0 0,-1 1 0,1-1 0,-1 0 0,0 0 0,-6 2 43,1 0-5,1 0-22,0 0 1,0 0-1,0-1 0,0 0 0,-1 0 0,1 0 0,-1 0 0,1-1 0,-1 0 0,1 0 0,-10-2 0,13 1-27,0 0 0,0 0 0,0 0-1,0 0 1,0 0 0,0-1-1,1 1 1,-1-1 0,-1-1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285 301 3328,'-14'0'1061,"11"0"-634,3-3-38,0-8 587,0 8 677,-3 3-1093,-1 0-408,1-1-110,1 1-1,-1 0 0,0 0 0,1 0 0,-1 1 0,1-1 1,-1 1-1,-3 1 0,-3 2 56,-19 9 94,21-10-212,0 0 0,1 1 0,0 0 0,0 0 0,0 0 1,-8 8-1,-2 2 34,-3 0 40,4-3 23,1 1 0,-1 1 0,-19 22 0,31-30-66,-1-1 1,0 1 1,0 0-1,1 0 0,0 0 1,0 1-1,0-1 1,-1 6-1,5-6 8,1-1-1,0 0 0,0 0 0,1 0 0,-1 0 0,1 0 0,0 0 0,0-1 1,7 7-1,-8-9-9,0 0 0,0 0 0,0 0 0,0-1 0,1 1 0,-1-1 1,4 1-1,4 1 40,6 2 56,-10-2-73,0 0 1,1 0 0,-1-1 0,1 0 0,-1 0 0,1-1 0,0 0-1,10-1 1,35-11 58,-4 7-70,-8-7-85,-19 9 40,-13 2-13,0 0 0,0-1 0,0 0 1,0 0-1,13-7 0,8-5-63,-5 3 65,23-15-1,-25 12 84,-16 12-43,-4 2 5,0-1 0,1 1 0,-2-1 0,1 1-1,0-1 1,0 0 0,0 0 0,0 0 0,0 0-1,-1 0 1,1 0 0,0 0 0,-1-1-1,1 1 1,-1 0 0,1-1 0,-1 0 0,0 1-1,0-1 1,0 0 0,0 1 0,0-1 0,2-4-1,6-19 147,-7 21-145,0 0-1,-1 0 1,1 0-1,-1 0 1,0-1-1,-1 1 1,1 0-1,0-9 1,-1-38 138,0 50-147,0 1-1,0-1 1,0 1-1,0-1 0,0 1 1,0-1-1,0 0 1,0 1-1,0-1 1,0 1-1,0-1 0,0 1 1,0-1-1,0 1 1,-1-1-1,1 1 0,0-1 1,0 1-1,-1-1 1,1 1-1,0-1 1,-1 1-1,1-1 0,0 1 1,-1 0-1,1-1 1,0 1-1,-1-1 1,1 1-1,-1 0 0,1 0 1,-1-1-1,1 1 1,-1 0-1,1 0 0,-1 0 1,0-1-1,-6-2 9,-11-8-20,18 10 6,-1 1 0,0 0 0,0-1 0,0 1 0,0 0 0,0 0 0,0 0 0,0 0 0,0 0 0,0 0 0,0 0 0,0 0 0,0 0 0,0 0 0,0 0 0,0 1 0,1-1 0,-1 0 0,0 1 0,0-1 0,0 1 0,0-1 0,-1 2 0,-18 18-146,12-12 22,5-5 99,0 0-1,0 0 1,0 1 0,1-1-1,-1 1 1,1 0-1,0 0 1,0 0-1,0 0 1,0 0-1,1 0 1,-2 6 0,-3 7-53,3-8 65,-7 18-6,9-26 27,1 1 0,0 0 0,0 0 0,-1 0 0,1 0 0,0 0 0,0 0 0,1 0 0,-1 0 0,0-1 0,1 1 0,-1 0 0,2 3 0,9 9 44,-5-11 27,1-3-49,-4 1 1,0-1-1,0 0 0,1 0 0,-1 0 0,0 0 0,0-1 0,0 1 0,0-1 0,0 0 0,0 0 0,0 0 1,0 0-1,0 0 0,0-1 0,-1 1 0,1-1 0,4-4 0,8-7 71,-10 8-97,0 1-1,0-1 1,0 0 0,-1-1 0,6-7 0,-5-1-5,3 9-35,-8 5 32,1-1 1,-1 1 0,0 0 0,1 0 0,-1-1 0,1 1 0,-1 0-1,0 0 1,1-1 0,-1 1 0,0 0 0,1-1 0,-1 1 0,0 0 0,0-1-1,1 1 1,-1-1 0,0 1 0,0-1 0,0 1 0,0 0 0,1-1-1,-1 1 1,0-1 0,0 1 0,0-1 0,0 1 0,0-1 0,0 1-1,0-1 1,0 1 5,0 0-1,0 0 0,0-1 1,0 1-1,0 0 1,0 0-1,0 0 0,0 0 1,0 0-1,0 0 1,0 0-1,0 0 0,0 0 1,0-1-1,0 1 0,0 0 1,0 0-1,0 0 1,0 0-1,0 0 0,0 0 1,0 0-1,0 0 0,0 0 1,-1 0-1,1-1 1,0 1-1,0 0 0,0 0 1,0 0-1,0 0 1,0 0-1,0 0 0,0 0 1,0 0-1,0 0 0,0 0 1,0 0-1,-1 0 1,1 0-1,0 0 0,0 0 1,0 0-1,0 0 0,0 0 1,0 0-1,0 0 1,0 0-1,0 0 0,-1 0 1,1 0-1,0 0 0,0 0 1,0 0-1,0 0 1,0 0-1,-1 0 2,1 0-1,-1 0 1,1 0 0,-1 0 0,1 0-1,-1 0 1,1 1 0,-1-1-1,1 0 1,-1 0 0,1 1 0,-1-1-1,1 0 1,0 0 0,-1 1-1,1-1 1,-1 0 0,1 1-1,0-1 1,-1 1 0,1-1 0,0 0-1,-1 1 1,-3 15-168,4 27-223,1-26 349,-2-15 50,1-1-1,0 0 1,0 0-1,0 1 0,0-1 1,0 0-1,0 0 1,0 1-1,1-1 0,-1 0 1,0 0-1,1 1 1,-1-1-1,1 0 0,-1 0 1,1 0-1,0 0 1,-1 0-1,1 0 0,0 0 1,0 0-1,-1 0 1,1 0-1,0 0 0,0 0 1,0-1-1,0 1 1,1 0-1,-1-1 0,0 1 1,0-1-1,0 1 1,0-1-1,2 1 1,9 4 67,-9-3-59,1 0-1,0 0 1,0 0-1,0-1 1,0 0-1,0 0 1,0 0-1,0 0 1,0 0-1,8-1 1,-2 1 11,1-1-1,0-1 0,-1 0 1,1 0-1,-1-1 1,1-1-1,-1 1 1,11-6-1,-7 3-170,59-27-710,-66 28 796,0 0 0,0 0 0,-1-1 0,1 1 0,-1-1 0,0-1 0,9-10 0,-6 2 61,-1-1 1,0 0-1,-1 0 0,0-1 0,6-22 0,-11 32-4,3-12 13,4-32 0,-3 18-6,5-7 37,-9 23 70,-1 1 0,-1-26 0,0 13 235,0 17-190,1 15 87,-1 0-177,0-1 1,-1 1-1,1 0 1,-1 0-1,-1 4 0,-2 6-13,1-1-1,0 1 1,-1 29-1,3 47-24,2-45 27,-1 227 504,0-271-624,0 0 0,0 0 0,0 0 0,0 0 0,0-1 0,1 1 0,-1 0 0,0 0 0,0-1 0,1 1 0,-1 0 0,1 0 0,-1-1 0,0 1 0,1 0 0,-1-1 0,1 1 0,0-1 0,-1 1 0,1-1 0,-1 1 0,1-1 0,0 1 0,0-1 0,-1 1 0,1-1 0,0 0 0,0 1 0,-1-1 0,1 0 0,0 0 0,0 0 0,0 0 0,-1 0 0,1 0 0,0 0 0,0 0 0,0 0 0,-1 0 0,1 0 0,0 0 0,0 0 0,0-1 0,-1 1 0,1 0 0,0-1 0,0 1 0,-1 0 0,1-1 0,0 1 0,0-1 0,5-14-1872,3-2 807,-6 11 745,1-1 1,-1 1 0,-1-1 0,1 0-1,1-8 1,16-104-1494,-6 67 1827,-9 38 713,-1 0 1,-1 0-1,0-1 0,-1 1 1,1-25-1,-1 11 274,1 0 0,6-27 0,-6 24-308,-3 25-341,0 12-133,0 10-98,-3 64 227,-8-9-55,9-3 153,-2 15-108,-1-48-367,1-4-154,-1 37 1,5 51-2741,0-118 2942,0 0-1,0-1 1,0 1-1,0 0 1,0 0-1,0 0 1,0 0-1,0-1 1,0 1 0,0 0-1,-1 0 1,1 0-1,0-1 1,-1 1-1,1 0 1,0 0-1,-1-1 1,1 1-1,-1 0 1,1-1 0,-1 1-1,-1 0 1,1 0 10,0-1 0,-1 1 0,1-1 0,-1 0 0,1 0 0,-1 1 0,1-1 0,-1 0 0,1-1 0,-2 1 0,-7 0-23,8 0 58,0 0 0,1-1 0,-1 1 0,0 0 0,0-1 0,1 1 0,-1-1 0,0 1-1,0-1 1,1 0 0,-1 0 0,1 0 0,-1 1 0,1-2 0,-2 0 0,-6-4 49,-17-9 205,16 11-129,1-1 0,-11-8 1,-46-36 1004,61 46-884,0-1 0,-1 0 0,1-1 0,1 1 0,-1-1 0,-7-11 0,11 16-242,1-1 0,0 0 0,-1 1 0,1-1 0,-1 0 0,1 1 0,0-1 0,0 0 0,-1 0 0,1 1 0,0-1 0,0 0 0,0 0 0,0 1 0,0-1 0,0 0 0,0 0 0,0 1 0,0-1-1,0 0 1,1 0 0,-1 1 0,0-1 0,1-1 0,0 1-10,0 0 0,0 1-1,0-1 1,1 0 0,-1 0 0,0 1-1,1-1 1,-1 1 0,0-1-1,1 1 1,-1 0 0,1-1-1,-1 1 1,0 0 0,1 0-1,-1 0 1,1 0 0,1 0-1,13 0-25,-1 1 18,0-1 0,19-4 0,8-7 35,-10 7 28,-9 1 39,39-10-1,120-38 377,-173 49-468,0-1 0,-1 0 0,17-9 0,15-16 73,-19 17-49,-16 9 23,-1 1-1,1-1 1,-1 0-1,0-1 0,0 1 1,0-1-1,0 0 0,0 0 1,0 0-1,-1 0 1,0-1-1,0 1 0,4-6 1,-6 8-42,-1 0 1,0 0-1,0 1 0,1-1 1,-1 0-1,0 0 1,0 0-1,0 0 0,0 0 1,0 1-1,0-1 1,0 0-1,0 0 1,0 0-1,0 0 0,0 1 1,-1-1-1,1 0 1,0 0-1,-1 0 0,1 1 1,-1-2-1,-14-15 116,3 3 203,11 13-312,1 0 0,0 0 0,-1 0 0,1 0 0,-1 0 0,1 0 0,-1 0 0,0 0 0,1 0 0,-1 1 0,0-1 0,0 0 0,1 0 0,-1 1 0,0-1 1,0 1-1,0-1 0,0 1 0,0-1 0,0 1 0,0-1 0,0 1 0,0 0 0,0 0 0,0-1 0,0 1 0,0 0 0,0 0 0,0 0 0,0 0 0,-2 1 0,0-1-4,2 0-6,1-1 0,0 1 0,-1 0-1,1 0 1,0 0 0,-1 0 0,1 0-1,0 0 1,0 0 0,-1 0 0,1 1-1,0-1 1,-1 0 0,1 0 0,0 0-1,0 0 1,-1 0 0,1 0 0,0 0-1,0 1 1,-1-1 0,1 0 0,0 0-1,0 0 1,0 1 0,-1-1 0,1 0-1,0 0 1,0 1 0,0-1 0,0 0-1,0 0 1,-1 1 0,1-1 0,0 0 0,0 0-1,0 1 1,-28 45-473,27-43 466,0 0 0,0 1-1,0-1 1,1 1-1,0-1 1,-1 1-1,1-1 1,1 1-1,-1-1 1,0 1 0,1-1-1,2 7 1,-2-4 23,1 0 0,0 0 0,1-1 0,0 1 0,0-1 0,0 1 0,0-1 0,1 0 0,0 0 0,0 0 0,0-1 0,1 1 0,-1-1 0,1 0 0,7 4 0,-9-6-6,1 1 0,-1-1 0,1-1 0,0 1 0,0 0 1,-1-1-1,1 0 0,0 0 0,0 0 0,0 0 0,5-1 1,9 3 5,-2 1-4,5 1-31,2-11-81,-12 3 44,8-1-31,-10 2-68,-1 0 0,0 0 0,0-1 0,9-4-1,4-3-166,-16 9 230,1-1 0,-1-1 1,0 1-1,0-1 1,-1 1-1,1-2 1,0 1-1,-1 0 0,0-1 1,0 0-1,0 0 1,4-5-1,0-5-42,2-2-11,23-19-45,-28 30 148,-1 0 31,0 2-1,0-1 1,0 0-1,6-4 0,-4 17 89,-5-9-69,-1 1 0,1-1-1,0 1 1,0-1 0,0 0 0,0 0 0,0 1-1,-1-1 1,1 0 0,0 0 0,0 0 0,0 0-1,0 0 1,1 0 0,15 3 67,-8 2-31,-8-4-34,1 0 0,-1 0 0,1 0 0,-1 0 0,1-1 0,0 1 0,-1 0 0,1-1 0,0 1 1,0-1-1,0 0 0,-1 1 0,3-1 0,-2 0 12,0 0 1,0 0-1,0 1 1,0-1-1,0 1 1,-1 0-1,1-1 0,0 1 1,2 1-1,9 3 80,1-10 31,-12 4-111,0 0-1,-1 0 1,1 1 0,0-1-1,-1 0 1,1 1-1,4-1 1,-1-2 134,7-11-63,-7 0-6,-1 11-56,4-3 17,-3-17 34,3 17-54,-4 4-25,1-12-44,24-21-197,-26 28 182,-3 6 50,0 1 1,0-1-1,1 1 0,-1-1 0,0 1 1,0-1-1,1 1 0,-1-1 0,0 1 1,1-1-1,-1 1 0,0 0 0,1-1 1,-1 1-1,1 0 0,-1-1 1,0 1-1,1 0 0,-1-1 0,1 1 1,-1 0-1,1 0 0,-1-1 0,1 1 1,0 0-1,-1 0 0,1 0 0,-1 0 1,1 0-1,-1 0 0,1 0 1,-1 0-1,1 0 0,-1 0 0,1 0 1,0 0-1,0 0 0,-1 0 4,1 0 1,0 0-1,-1 0 0,1 0 0,0 0 0,-1 0 1,1 1-1,-1-1 0,1 0 0,0 0 0,-1 0 1,1 1-1,-1-1 0,1 0 0,0 1 0,-1-1 1,1 0-1,-1 1 0,1-1 0,-1 1 0,1-1 1,-1 1-1,1 0 0,3 14 86,-2-3-20,-1-4-41,3 4 103,-1 1 0,-1 0 0,0 0 0,0 14-1,-2-10-21,-1 4 80,1 1 0,2-1 0,0 0 1,1 0-1,8 29 0,16 103 372,-23-124-345,2 22 132,0-24 9,-4-21-239,0 1-1,-1-1 0,1 1 0,-1 8 0,-1-11-40,-1 25 527,1-28-578,0 0 0,0 0 0,0 0 0,-1 0 0,1-1 0,0 1 0,-1 0 0,1 0 0,0 0 0,-1 0 0,1 0 0,-1 0 0,1 0 0,-2 1 0,1-2-15,0 1-1,0 0 0,0-1 1,-1 1-1,1-1 1,0 1-1,0-1 0,0 0 1,-1 1-1,1-1 0,0 0 1,-2 0-1,-30 1-129,23-1-258,0 0 0,-13-3 0,17 2 214,0-1 0,1 0 1,-1 0-1,-7-5 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6144,'0'17'3136,"0"0"-2688,17-17-320,0 17-3616,0-17 1856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255 324 3136,'0'-10'747,"1"1"-292,-1 1 1,0-1-1,-1 0 0,-2-14 1,2 20-335,-1 1 0,0-1 0,1 1 0,-1-1-1,0 1 1,0 0 0,-1 0 0,1 0 0,0 0 0,-1 0 0,1 0 0,-4-1 0,-2-1-8,0 1 1,-14-5-1,11 5 12,9 2-105,-1 1-1,1-1 1,0 1-1,0 0 1,0 0-1,0 0 1,0 0-1,0 0 1,-1 0-1,1 1 1,0-1-1,0 1 1,0-1-1,0 1 1,0 0-1,0 0 1,0 0-1,-2 2 1,-6 1 78,-8 2 73,15-6-145,1 1 0,-1 0 0,1 0 0,-1-1-1,1 1 1,0 1 0,-1-1 0,1 0 0,0 1 0,0-1-1,0 1 1,-3 2 0,-17 27 171,18-26-169,0-1 9,1 1-1,0-1 0,0 1 0,0 0 1,0 0-1,1 0 0,0 1 0,0-1 1,0 1-1,-2 10 0,-1 3 79,4-14-85,-1 1-1,1-1 0,-1 1 0,2-1 1,-1 1-1,1-1 0,-1 1 1,1 0-1,1-1 0,0 6 0,10 32 62,-9-38-81,-2-3-6,0-1 0,1 1 1,-1-1-1,0 0 0,1 1 0,0-1 1,-1 1-1,1-1 0,0 0 0,0 0 1,-1 1-1,1-1 0,2 2 0,2 2 18,0-1-1,0 1 0,1-1 1,0 0-1,0 0 0,0-1 1,0 0-1,1 0 0,-1 0 1,1-1-1,10 3 0,11-3-304,0-1-1,0-1 1,0-1-1,-1-2 1,47-10-1,-53 8-359,-1 0-1,-1-2 0,1 0 1,-1-1-1,19-11 1,-7 1-1024,40-15 1,-66 31 1636,-1-1 1,0 1-1,1-1 1,-1 0-1,0 0 1,0 0-1,0 0 1,-1-1-1,1 1 1,-1-1 0,0 0-1,0 0 1,0 0-1,-1-1 1,1 1-1,-1-1 1,0 1-1,-1-1 1,1 0-1,1-8 1,3-18 1666,2 13-705,-2 5 3592,-3 38-3953,8 1-246,-8-6-230,-2 1 0,-1 36 0,-1-27 15,1 106 1207,0-204-1696,-1 23 84,0 20 148,1 0 0,5-45 0,6 33-103,-6 18 146,-4 11 41,1 0-1,1 0 1,-1 0-1,5-9 0,-1 5 1,0 0 36,0 0 0,13-18 0,-17 27 39,1 0-1,-1 0 1,1 1 0,0-1 0,0 1 0,0-1 0,0 1 0,0 0-1,0 0 1,1 0 0,-1 0 0,1 1 0,5-2 0,26-3 73,-17 1-41,-11 3-24,0 0 0,1 0 0,-1 1 0,11-1 0,36 2 663,-53 0-660,-1 0 0,1 0 0,-1-1 0,1 1 0,0 1 0,-1-1 0,1 0-1,0 0 1,-1 0 0,1 0 0,0 0 0,-1 0 0,1 1 0,-1-1 0,1 0 0,0 1 0,-1-1 0,1 0 0,-1 1 0,1-1 0,-1 1 0,1-1 0,-1 1 0,1-1 0,-1 1 0,0-1 0,1 1 0,-1-1 0,1 2 0,-1 0 35,0 1 0,1 0 0,-1-1 0,0 1 0,-1 0 0,1-1 0,0 1 0,-1 0 0,-1 4 0,-26 120 486,26-115-548,1-1-1,0 1 1,1 20-1,1-13 2,-1-12 3,1 0 0,-1 0 0,2 0 0,-1 0 0,4 11 0,0 0 0,-2-7-13,-2-6 44,0 0 0,0 0 0,1 0-1,3 7 1,-4-10-14,0-1 0,0 1-1,0 0 1,0-1 0,1 1 0,-1-1 0,0 0-1,1 1 1,0-1 0,-1 0 0,1 0-1,0 0 1,-1 0 0,1 0 0,0 0 0,2 0-1,-1 0 18,0 0 0,0 0 0,0-1 0,0 1 0,1-1 0,-1 0 0,0 0 0,0 0-1,0 0 1,0-1 0,1 1 0,-1-1 0,4-1 0,13-9 105,-10 8-109,8-3-71,-12 0 20,0 0 0,0 0 1,-1-1-1,0 0 0,0 0 0,-1-1 0,0 1 1,0-1-1,3-9 0,-7 13 45,1 0 0,-1 1 0,0-1 0,0 0 0,0 1-1,0-1 1,-1 0 0,0 1 0,1-1 0,-1 0 0,-1 1 0,0-4 0,-4-11 44,2-1-17,2 11-22,0 0 0,0 0 1,-1 0-1,-4-9 0,-5-3 18,8 15-48,1 0 0,0 0 1,0 0-1,-3-9 0,3 0-9,2 11-18,0 0 0,1 0 0,-1 0-1,0 1 1,0-1 0,-2-3 0,2 5 12,0 0 0,1 0-1,-1 0 1,0 1 0,0-1-1,0 0 1,1 1 0,-1-1 0,0 0-1,0 1 1,0-1 0,0 1-1,0-1 1,0 1 0,0 0-1,0 0 1,0-1 0,0 1-1,0 0 1,0 0 0,-1 0 0,0 0-1,-1 0-292,6 3 128,-2-2 176,0 0 0,1 1 0,-1-1 1,1 0-1,-1 0 0,1 0 0,-1 0 1,1 0-1,-1-1 0,1 1 0,0 0 1,0-1-1,-1 1 0,1-1 1,0 0-1,0 1 0,2-1 0,-2 0 16,0 0 1,0 1-1,0-1 0,0 1 0,0-1 0,-1 1 0,1-1 0,0 1 0,2 2 0,9 1 38,7-12-11,-6 4-29,-10 3-86,1 0 0,-1-1-1,0 1 1,0-1 0,0 0 0,0 0 0,4-3 0,-3 2 9,-1 1 1,1 0 0,0 0-1,-1 0 1,1 1 0,6-2-1,-6 2 13,1-1 0,0 0-1,0 0 1,0-1 0,-1 1-1,8-5 1,-1-1-3,-5 4 36,-1 0 1,0 0-1,11-10 1,0 0 58,-10 10-20,-6 4-12,-1 0-1,1 0 1,-1 0-1,1 0 1,-1-1-1,0 1 1,1 0 0,-1 0-1,1-1 1,-1 1-1,1 0 1,-1 0-1,0-1 1,1 1 0,-1 0-1,0-1 1,1 1-1,-1-1 1,0 1-1,1-1 1,-1 1 0,0 0-1,0-1 1,0 1-1,1-1 1,-1 1-1,0-1 1,0 1 0,0-1-1,0 1 1,0-1-1,0 1 1,0-1 0,0 1-1,0-2 1,0 0 48,-1 2-120,1 0 63,-1-1 1,1 1 0,-1 0-1,1 1 1,-1-1-1,1 0 1,-1 0 0,1 0-1,-1 0 1,1 0 0,-1 0-1,1 1 1,-1-1-1,1 0 1,-1 0 0,1 1-1,-1-1 1,1 0 0,-1 1-1,1-1 1,0 1-1,-1-1 1,0 1 0,0 1-13,1-1 1,-1 1 0,0-1-1,1 1 1,-1 0-1,1-1 1,-1 1 0,1 2-1,-1 7-65,1 0 0,1 13 1,0-7 70,-1-10 6,0 4-16,0 1-1,1-1 1,2 15-1,-2-22 12,1 1-1,-1-1 0,1 0 0,0 0 1,0 1-1,0-1 0,0-1 1,1 1-1,0 0 0,0-1 0,4 5 1,58 58 537,-62-64-374,-6 1-36,-3 6-74,0 1 1,0-1-1,-4 11 1,10-19-47,-1 0-4,0 1 8,1 0 0,-1 0 0,0 0 0,0-1-1,0 1 1,0 0 0,0-1 0,0 1 0,-1-1-1,1 1 1,-1-1 0,1 0 0,-1 1 0,1-1 0,-1 0-1,0 0 1,1 0 0,-1 0 0,0-1 0,-3 2-1,-6 3 4,9-3-5,0-2-4,1 1 0,-1-1 0,1 1-1,-1 0 1,1-1 0,0 1 0,-1 0 0,1 0 0,0 0-1,0 0 1,-1 0 0,1 0 0,0 1 0,0-1-1,0 0 1,1 0 0,-1 1 0,0-1 0,0 0 0,1 1-1,-1-1 1,0 4 0,1-2-215,3-6 86,2-3 21,0 0 0,0 0-1,6-11 1,14-19-687,-8 9-20,-8 11 106,19-24 0,4 6 32,15-17 7,-39 41 610,-3 4 29,0-1 0,0 1 1,9-7-1,32-16 62,-23 4 178,-9 10-58,17-10 280,6-23 1247,-35 46-1551,-1 0 0,1 0 0,0 0 0,-1 0 0,0 0 0,1-1 0,-1 1 0,0 0 0,0-1 0,0 1 0,-1 0 0,1-1 0,-1 1 0,1-1 0,-1 1 0,0-1-1,0 1 1,0-6 0,0 8-116,0 0 0,0 0 0,0 0 0,0 0 0,0 0 0,0 0 0,0 0 0,0-1 1,0 1-1,0 0 0,0 0 0,0 0 0,0 0 0,0 0 0,0 0 0,0 0 0,0 0 0,0 0 0,0-1 0,0 1 0,0 0 0,0 0 0,0 0 0,0 0 0,0 0 0,0 0 0,0 0 0,0 0 0,0 0 0,0 0 0,-1 0 0,1 0 0,0-1 0,0 1 0,0 0 0,0 0 0,0 0 0,0 0 0,0 0 0,0 0 0,0 0 0,0 0 0,-1 0 0,1 0 0,0 0 0,0 0 0,0 0 0,0 0 0,0 0 0,0 0 0,0 0 0,0 0 0,0 0 0,-1 0 0,1 0 0,0 0 0,-2 1 13,-1-1-1,1 1 0,0 0 1,-1-1-1,1 1 0,0 0 1,0 0-1,0 0 0,0 1 1,0-1-1,0 1 0,0-1 1,0 1-1,0-1 0,1 1 1,-1 0-1,1 0 0,-1 0 1,1 0-1,-2 4 0,0-2-30,1 0 0,0 1 0,0-1-1,0 1 1,0 0 0,1 0 0,0-1-1,0 1 1,-1 8 0,8 9-29,-3-10 26,-1-1 7,5 12 4,5-4 17,0 0 1,2-1 0,24 25-1,-32-37 66,0-1-1,1 1 0,-1-2 0,10 6 0,-11-7 37,0 0 0,-1 0-1,9 8 1,-12-10-102,-1-1-1,0 1 1,1-1 0,-1 0 0,0 1 0,1-1-1,-1 1 1,0-1 0,0 1 0,0-1-1,1 1 1,-1-1 0,0 1 0,0-1-1,0 1 1,0-1 0,0 1 0,0-1-1,0 1 1,0-1 0,0 1 0,0-1-1,0 1 1,0-1 0,0 1 0,-1-1-1,1 0 1,0 1 0,0-1 0,0 1-1,-1-1 1,1 1 0,0-1 0,-1 1-1,0-1 2,-18 6 118,-85 33-90,80-30 21,11-4-20,-27 6 0,22-7-25,10-1-9,1-1 1,-12 8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255 135 2720,'0'-17'5690,"-3"17"-4943,1 0-687,0 0 0,1 0 0,-1-1 0,0 1 0,0-1 0,1 1 0,-1-1 1,1 0-1,-1 1 0,0-1 0,-1-1 0,2 0-14,-1 1-1,0 0 1,0 0 0,0 0-1,0 1 1,0-1 0,0 0 0,0 1-1,0-1 1,0 1 0,-4-1-1,-10 1 12,9 0-42,-1 0-1,0 0 0,1 0 0,-12 3 0,13-1-46,0 1 0,0-1 0,1 1 0,-1 0 0,1 1 0,-1-1 0,-8 8 0,-3 4-80,10-12 77,-1 2-88,7-4 112,1-1 0,0 1 0,0 0 0,0 0 0,0 0 0,0 0-1,0 0 1,0-1 0,0 1 0,0 0 0,0 0 0,0 0 0,1 0 0,-1-1-1,1 2 1,1 4-6,0-1 0,1 0 0,-1 0 0,1 0-1,1-1 1,-1 1 0,1-1 0,4 6 0,29 38-42,-6-25 38,3 5 63,-24-21-28,-7-5-8,-1-1 1,1 1-1,-1 0 1,0 0-1,0 0 1,3 3-1,6 23 117,1-17-73,-11-10-39,0-1-1,1 1 1,-1 0 0,0 0 0,0-1 0,0 1-1,-1 0 1,1 0 0,0 0 0,0 0 0,0 0-1,-1 0 1,1 0 0,0 0 0,-1 1 0,1-1-1,-1 0 1,0 0 0,1 0 0,-1 1 0,0-1-1,0 0 1,1 2 0,-1 0 4,0 0 1,0 0-1,0 0 1,0 0-1,-1 0 0,1 0 1,-1 0-1,0 0 0,0 0 1,0-1-1,0 1 1,0 0-1,-1 0 0,1-1 1,-1 1-1,1-1 1,-1 0-1,0 1 0,0-1 1,0 0-1,0 0 0,-1 0 1,1 0-1,-1-1 1,-3 3-1,-1 1 1,0-1 0,0 0 0,0 0 0,0-1 0,0 0 0,-1 0 0,1-1 0,-1 0 0,0 0 0,0-1 0,-11 1 0,-83-2 80,101 0-104,1 0 1,-1 0-1,1 0 1,-1 0-1,1 0 1,-1 0-1,1 0 1,-1 0-1,1 0 1,-1 0-1,1 0 1,-1 0-1,1 0 0,-1 0 1,1-1-1,-1 1 1,1 0-1,-1 0 1,1-1-1,0 1 1,-1 0-1,1 0 1,-1-1-1,1 1 1,0 0-1,-1-1 0,1 1 1,0-1-1,-1 1 1,1-1-1,0 1 1,0 0-1,-1-1 1,1 1-1,0-1 1,0 1-1,0-1 0,0 1 1,0-1-1,-1 1 1,1-1-1,0 1 1,0-1-1,0 0 1,1 0-6,-1-1-1,1 1 1,-1 0 0,1 0 0,-1 0 0,1 0 0,0 0 0,0 0-1,-1 0 1,1 0 0,0 0 0,0 0 0,0 0 0,0 0-1,0 1 1,0-1 0,2-1 0,48-18-72,-41 15 88,-1-1 0,13-10 0,8-5-39,18-2 4,4-5 27,-24 14 13,83-46 64,-83 44-86,40-16 1,-64 31 39,0-1 0,0 1 0,0-1 0,0 0 0,-1 1-1,1-2 1,-1 1 0,0 0 0,1-1 0,-1 1 0,0-1 0,0 0 0,3-4 0,-1-8 203,-2 13-162,2-5 178,-6 7-228,1-1 1,-1 0-1,1 1 1,-1-1-1,1 1 1,-1-1-1,1 1 1,-1-1-1,0 1 1,1-1-1,-1 1 1,0 0-1,1-1 1,-1 1-1,-1-1 1,-32-16 419,33 17-419,-1-1 1,0 1-1,0-1 0,1 1 0,-1-1 0,0 1 1,0 0-1,1 0 0,-1 0 0,0 0 0,0 0 0,1 1 1,-1-1-1,0 0 0,0 1 0,1-1 0,-1 1 0,0 0 1,1-1-1,-1 1 0,1 0 0,-1 0 0,-2 2 0,-4 2-16,3-3-39,4-1 25,0-1 0,1 0 0,-1 0-1,0 1 1,1-1 0,-1 1 0,0-1 0,1 0-1,-1 1 1,1-1 0,-1 1 0,1-1 0,-1 1-1,1 0 1,-1-1 0,1 1 0,-1-1 0,1 1-1,0 0 1,-1 0 0,1 0 0,-3 5-35,1-3 14,0 1 1,0 0-1,1 0 1,-1 0-1,1 0 1,0 0-1,0 0 1,0 0-1,1 0 1,-1 8-1,1 3 132,0-2-65,0 0 0,4 25 1,-3-33-31,0-1 1,0 1-1,1-1 1,0 1-1,0-1 1,0 0 0,0 0-1,1 0 1,-1 0-1,1 0 1,6 6-1,-8-9 2,0 0-1,0 0 0,0 0 1,0 0-1,0 0 0,0 0 0,0-1 1,0 1-1,1 0 0,1 0 1,9-4 57,-1-1-25,0 2-18,9-5-120,-3-3-331,0-1 1,21-19-1,-7 5-383,-11 11 411,-14 11 301,-1-1 0,0 0 0,0 1-1,0-2 1,0 1 0,-1 0 0,0-1-1,5-6 1,8-15-47,-3 18 101,-9 1 109,-4 6 19,-1 1-1,0-1 1,1 1 0,-1-1-1,0 1 1,1-1 0,-1 1 0,1-1-1,-1 1 1,1 0 0,-1-1 0,1 1-1,-1 0 1,1 0 0,-1-1-1,1 1 1,-1 0 0,1 0 0,-1 0-1,1 0 1,0-1 0,-1 1-1,1 0 1,-1 0 0,1 0 0,0 0-1,0 1 1,2 1 560,8 10-85,-8-9-241,0 0-106,-2-2-184,0 0 6,0 0 0,0 0 1,1 0-1,-1 0 0,0 0 1,1 0-1,-1 0 0,1 0 0,-1 0 1,1-1-1,-1 1 0,1-1 1,0 1-1,-1-1 0,1 0 0,0 1 1,-1-1-1,1 0 0,3 0 1,6 0 369,-11 0-395,0 0 0,1 0 0,-1 0 1,0 0-1,0 0 0,0 0 0,0 0 1,0 0-1,0 0 0,0 0 0,0 0 0,0 0 1,1 0-1,-1 0 0,0 0 0,0 0 1,0 0-1,0 0 0,0 0 0,0 0 1,0 0-1,0 0 0,0 0 0,0 0 1,1 0-1,-1 0 0,0-1 0,0 1 1,0 0-1,0 0 0,0 0 0,0 0 1,0 0-1,0 0 0,0 0 0,0 0 0,0 0 1,0 0-1,0 0 0,0-1 0,0 1 1,0 0-1,0 0 0,0 0 0,0 0 1,0 0-1,0 0 0,0 0 0,0 0 1,0 0-1,0-1 0,0 1 0,0 0 1,0 0-1,0 0 0,0 0 0,0-1 9,0 1 0,0-1 0,0 0 0,0 1 0,1-1 1,-1 1-1,0-1 0,0 0 0,0 1 0,1-1 0,-1 1 0,0-1 0,1 1 0,-1-1 0,1 1 0,-1-1 0,0 1 0,1-1 0,-1 1 0,1-1 0,-1 1 0,1 0 0,-1-1 0,1 1 0,0 0 0,-1-1 0,1 1 0,-2 0-122,-5 0-43,6 0 147,0 0 1,0 0 0,0 0-1,0 0 1,-1-1 0,1 1 0,0 0-1,0 0 1,0 0 0,0 0 0,0 0-1,0 0 1,0 0 0,0 0-1,0 0 1,-1 0 0,1 1 0,0-1-1,0 0 1,0 0 0,0 0 0,0 0-1,0 0 1,0 0 0,0 0-1,0 0 1,0 0 0,0 0 0,-1 0-1,1 0 1,0 0 0,0 0 0,0 0-1,0 0 1,0 1 0,0-1-1,0 0 1,0 0 0,0 0 0,0 0-1,0 0 1,0 0 0,0 0 0,0 0-1,0 0 1,0 0 0,0 1-1,0-1 1,0 0 0,0 0 0,0 0-1,0 0 1,0 0 0,0 0-1,0 0 1,0 1 0,0 84-882,0-82 879,0 0 1,0 0-1,1 0 0,-1 0 1,1 0-1,-1 0 1,1 0-1,0 0 1,0 0-1,1 0 1,-1 0-1,0-1 0,1 1 1,0-1-1,0 1 1,0-1-1,0 1 1,0-1-1,0 0 1,0 0-1,1 0 0,-1 0 1,5 2-1,-3-1 30,0-1-1,0 0 1,1 0-1,-1 0 1,0-1-1,1 0 1,-1 0 0,1 0-1,0 0 1,-1 0-1,1-1 1,0 0-1,-1 0 1,1 0-1,0-1 1,5-1-1,0-1-40,-1-1 0,1-1-1,-2 0 1,1 0 0,0-1-1,-1 0 1,12-11 0,-4-4-204,-12 15 143,0 0 0,1 0 0,6-6-1,-8 8 74,1 0 0,-1 0 1,0 0-1,0 0 0,0 0 0,-1-1 0,1 1 0,-1-1 0,0 0 0,-1 0 0,1 0 0,1-7 0,-2 6 17,1 1 1,1-1-1,-1 1 0,4-6 0,-4 7-4,1 0 0,-1 0 0,0 0 0,-1 0 0,1-1 0,-1 1 0,0-1 0,0 1 1,0-1-1,0-7 0,-1-85 200,0 96-214,0 0-1,0 1 1,0-1 0,0 0 0,0 0 0,0 0 0,0 0 0,0 1 0,0-1 0,-1 0 0,1 0 0,0 1-1,0-1 1,-1 0 0,1 0 0,-1 1 0,1-1 0,0 0 0,-1 1 0,1-1 0,-2-1 0,1 2-7,1 0 1,-1 0-1,0 0 1,1 0 0,-1 0-1,0 0 1,1 0-1,-1 0 1,0 0 0,1 0-1,-1 0 1,0 0-1,1 0 1,-1 0 0,0 1-1,1-1 1,-1 0-1,1 0 1,-1 1 0,0-1-1,0 1 1,-2 2-31,0-1 0,-1 1 0,1 0 0,1 0 0,-1 0-1,0 0 1,1 1 0,-1-1 0,-1 5 0,-4 16 51,0 1 0,2 0 0,-3 30-1,9-53-6,-6 49 37,0-24-21,4-17 2,-1 1-1,2-1 0,-1 17 0,1-17-15,1-7-95,-1 0 0,1 0 1,0 0-1,0 0 0,0-1 0,0 1 1,0 0-1,1 0 0,-1 0 0,1-1 0,2 5 1,-3-6 30,0-1 1,1 0-1,-1 0 1,1 1 0,-1-1-1,1 0 1,-1 0-1,1 1 1,-1-1-1,1 0 1,-1 0 0,1 0-1,-1 0 1,1 0-1,-1 0 1,1 0-1,-1 0 1,1 0-1,-1 0 1,1 0 0,-1 0-1,1 0 1,-1 0-1,1-1 1,-1 1-1,1 0 1,-1 0 0,0 0-1,1-1 1,-1 1-1,1 0 1,-1-1-1,1 0 1,0 0-43,1 0 1,-1 0-1,0 0 0,0 0 1,0-1-1,0 1 0,0 0 1,0-1-1,-1 1 0,2-3 1,0-7-1,-1 0 0,0 0 0,0 0 0,-2 0 1,1 0-1,-4-19 0,-3 16 284,6 13-152,0-1 1,0 0 0,1 1 0,-1-1-1,0 0 1,1 1 0,-1-1 0,1 0-1,-1 0 1,1 0 0,0 1 0,0-1-1,0-2 1,0-22 679,0 26-689,0 0 0,0-1 0,-1 1 0,1 0 0,0-1 0,0 1 0,0 0 0,0-1-1,1 1 1,-1-1 0,0 1 0,0 0 0,0-1 0,0 1 0,0 0 0,0-1 0,0 1 0,1 0-1,-1 0 1,0-1 0,0 1 0,0 0 0,1 0 0,-1-1 0,1 1 0,10-14 422,-11 12-419,1 0-1,0 0 1,-1 1 0,1-1-1,0 1 1,0-1-1,0 0 1,0 1-1,0 0 1,0-1-1,1 1 1,-1 0-1,0 0 1,1-1 0,-1 1-1,1 0 1,-1 0-1,1 0 1,-1 1-1,1-1 1,0 0-1,-1 1 1,1-1-1,0 1 1,2-1 0,18-5 142,-17 4-143,3-1-1,-1 1 0,1 0 1,-1 0-1,1 0 0,14 0 1,-7 2 30,0-1 0,26-7 1,-28 6-36,0-1 0,24 0 0,-28 3 10,0-1 0,0 0 1,1-1-1,10-3 0,-13 3 23,1 0-1,-1 1 1,0 0-1,9-1 1,18 2 584,-31 0-458,-6 0-101,1 0-68,1-1-5,0 1-1,0 0 1,1 0-1,-1 0 0,0 0 1,0 0-1,0 0 0,1 0 1,-1 0-1,0 0 0,0 0 1,1 0-1,-1 0 0,0 1 1,0-1-1,1 0 1,-1 1-1,0-1 0,0 0 1,1 1-1,-2 0 0,-23 13-54,5 1-208,12-12 165,8-3 98,-1 0-1,1 0 1,-1 0-1,1 1 0,-1-1 1,1 0-1,-1 0 1,1 1-1,-1-1 0,1 0 1,-1 1-1,1-1 0,-1 1 1,1-1-1,0 0 1,-1 1-1,1-1 0,0 1 1,0-1-1,-1 1 0,1-1 1,0 1-1,0-1 1,-1 1-1,1-1 0,0 1 1,0-1-1,0 1 1,0 0-1,0-1 0,0 1 1,0-1-1,0 1 0,0-1 1,0 1-1,0-1 1,1 1-1,-2 10 57,1-7-100,-1-1 1,1 0-1,0 0 0,0 0 1,0 0-1,1 0 0,-1 0 1,1 0-1,-1 0 1,2 4-1,13 1-113,-1 15 75,-14-22 85,1 1 0,0-1 0,-1 1 0,1-1-1,0 0 1,0 0 0,0 1 0,0-1-1,0 0 1,0 0 0,0 0 0,0 0 0,0 0-1,0 0 1,1 0 0,-1-1 0,0 1 0,1 0-1,-1-1 1,0 1 0,1-1 0,-1 1 0,1-1-1,1 1 1,1-2 12,-1 1 0,0-1 1,1 0-1,-1 1 0,0-1 0,0-1 0,0 1 0,4-2 0,-4 2 7,-1-1 1,1 1-1,0 0 0,0 0 0,0 0 0,6 0 0,0 1 48,-8 0-51,1 0 1,0 0 0,0 0 0,0 0-1,0 0 1,0 0 0,3-2 0,-4 2-9,-1 0 0,1-1 0,-1 1 0,1-1 0,-1 1 0,1-1 0,-1 1 1,0-1-1,1 1 0,-1-1 0,0 1 0,1-1 0,-1 0 0,0 1 0,0-1 0,1 1 1,-1-1-1,0 0 0,0 1 0,0-1 0,0 0 0,0 1 0,0-1 0,0 1 1,0-2-1,0-13 157,0 13-234,0-1-58,0-9-145,0 10 64,3 4-79,14 9 183,-14-10 127,-1 0 0,1 0 0,-1 0-1,0 1 1,0-1 0,0 1 0,1-1-1,-1 1 1,-1 0 0,1 0 0,2 3-1,0 2 72,-3-4-73,0 0-1,1 0 1,-1 0-1,1 0 0,0 0 1,0-1-1,0 1 1,0 0-1,0-1 0,0 0 1,1 1-1,-1-1 1,1 0-1,3 2 0,5 1 40,-8-4-52,-1 0-1,1 0 0,-1 1 1,1-1-1,-1 1 0,0-1 1,0 1-1,2 2 0,-3-3-4,0 0 0,0 0 0,0-1 0,0 1 0,0 0 0,0 0 0,0-1 0,0 1 0,0 0 0,0-1-1,0 1 1,0-1 0,2 1 0,-2-1 15,0 0-1,0 0 0,0-1 1,0 1-1,0 0 1,0 0-1,0-1 1,0 1-1,0-1 0,0 1 1,1-2-1,3 0 73,10-4 124,-10-5-113,7 5-47,-7-5-48,10 5 47,-1-5 204,-11 5-70,-3 5-186,0 1 0,0-1-1,0 1 1,0-1 0,0 1 0,0-1 0,0 1 0,0-1 0,0 1 0,0-1 0,0 1 0,1-1 0,-1 1 0,0-1 0,0 1 0,1-1 0,-1 1 0,0 0 0,1-1 0,-1 1 0,0 0 0,1-1-1,-1 1 1,1 0 0,-1-1 0,1 1 0,-1 0 0,0 0 0,2-1 0,16 0 210,-13 1-125,1-3 128,5-9 181,-8 10-128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7232,'-17'17'3264,"34"34"-2848,-17-34 416,0 0-544,-17 17-320,-17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19 4896,'-28'-14'1584,"26"13"-1526,1 0 0,-1 1 0,0-1 0,1 1 0,-1-1 1,0 1-1,0 0 0,1 0 0,-1-1 0,0 1 0,0 0 0,1 1 1,-1-1-1,0 0 0,0 0 0,1 1 0,-1-1 0,0 1 0,-2 1 0,-5 18 76,-15 19 34,-14 24 74,1 14 244,2-19-159,-12 23 386,-22 38 295,59-104-850,1 1-1,1 0 1,0 0 0,-8 24 0,4-9 26,8-22-88,1 1 0,-1-1-1,1 1 1,1 0-1,0 0 1,0 0 0,0 13-1,4-8 21,0 0-1,0 0 0,2 0 0,0 0 1,8 20-1,-4-12-65,-2-8 13,0 0 0,1-1 0,0 0 0,1-1 0,0 1 0,1-1 1,15 15-1,-6-9 58,0-2 1,1 0 0,39 26 0,58 42 608,-96-68-612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597 154 4640,'0'-40'2096,"0"30"-1995,1 3 175,-1 0 0,0 0 0,-1-9 1,0 14-202,1 0 1,-1 0-1,1 0 1,-1 0 0,0 0-1,1 1 1,-1-1-1,0 0 1,0 0-1,0 0 1,-1 1 0,1-1-1,0 1 1,-1-1-1,1 1 1,-4-3-1,-1 0 26,0-1-1,-1 2 1,1-1-1,-1 1 1,0 0-1,0 0 1,0 1-1,-1 0 1,1 0-1,0 1 1,-1 0-1,-14 0 1,-2 1 43,0 2 0,1 1 0,-1 0 0,1 2 0,0 1 0,-32 12 0,1 10 59,27-15-168,10-5-56,0 0 1,-25 18-1,38-23 2,0 0 1,0 1-1,0-1 1,0 1-1,1 0 1,0 0 0,-1 0-1,1 1 1,1-1-1,-1 1 1,1-1-1,0 1 1,0 0-1,-2 5 1,4-6 2,-1 0 0,1 0 0,0 0 0,0 0 1,0 0-1,1 0 0,-1 0 0,1 0 0,0 0 1,0-1-1,0 1 0,0 0 0,1-1 1,3 7-1,2 2 14,0-1 0,14 17 0,-19-26 5,83 100-30,-60-73 96,52 44 1,-63-61-33,-7-7-10,-1 0-1,0 1 1,7 6 0,-8-5 87,0 1 0,-1 0 0,0 0 1,0 0-1,-1 0 0,1 0 0,-2 1 0,1 0 1,-1-1-1,-1 1 0,1 18 0,-1-25-59,-1 0-1,0 0 1,0 1 0,-1-1-1,1 0 1,-1 1-1,1-1 1,-1 0 0,1 0-1,-1 0 1,0 0-1,-2 3 1,1-2 4,0-1 1,0-1 0,0 1-1,0 0 1,0-1 0,0 1-1,-1-1 1,1 1-1,-1-1 1,-4 2 0,-29 11 482,-51 13 1,73-24-490,0 0 0,0-1 0,-1-1 0,1 0 0,-1-1 0,1 0 0,-16-3 0,5-4-42,20 6-15,1-1 0,-1 1 0,0 0 0,1 0 0,-1 0 0,0 1 0,-6 0 0,10 0-22,-1 0 0,1 0 1,-1 0-1,1 0 1,-1-1-1,1 1 0,-1 0 1,1-1-1,-3 0 1,-13-13-167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5824,'17'17'2624,"0"17"-2272,-17-17 1120,0 0-864,0 17 544,-17 0-672,17-17 0,0 17-288,0-17 32,0 0-128,17-17 288,-17 17-192,17-34-1248,0 17 576,17-17-5856,-17 0 3456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6048,'-17'17'2752,"34"-34"-2400,0 0-1792,1 17 704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33 2400,'0'-30'1339,"0"30"-1328,0 0 1,0 0-1,0 0 1,0 0-1,0 0 1,0-1-1,0 1 1,0 0-1,0 0 1,0 0-1,0 0 1,0 0-1,0 0 1,0 0-1,0 0 1,0 0-1,0 0 1,0-1-1,0 1 1,0 0-1,0 0 1,0 0-1,0 0 1,0 0-1,0 0 1,0 0-1,0 0 1,1 0-1,-1 0 1,0 0-1,0 0 1,0-1-1,0 1 1,0 0-1,0 0 1,0 0-1,0 0 1,0 0-1,0 0 1,0 0-1,1 0 1,-1 0-1,0 0 1,0 0-1,0 0 1,0 0-1,0 0 1,0 0-1,0 0 1,0 0-1,0 0 1,0 0 0,1 0-1,-1 0 1,0 0-1,0 0 1,14 0 3070,-17 6-2842,-8 20-29,1 0 0,-10 46 0,-5 14-23,-2-9 15,15-44 3,-1-1 0,-28 50 1,-9 21 272,34-68-268,-35 56 0,-31 41 173,73-117-347,-21 24 0,20-27 15,1 0 0,1 0 0,-8 15 1,-14 22 53,26-39-156,5-17-70,-1 4 40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4576,'-34'0'5626,"34"3"-5338,0 8 374,0-8-156,0 0 28,0-2-520,0-1 0,0 0 1,0 1-1,0-1 0,0 1 1,0-1-1,0 1 0,0-1 0,0 1 1,1-1-1,-1 1 0,0-1 1,0 0-1,0 1 0,1-1 1,-1 1-1,0-1 0,0 0 1,1 1-1,-1-1 0,0 0 1,0 1-1,1-1 0,-1 0 1,1 1-1,-1-1 0,0 0 0,1 0 1,-1 1-1,1-1 0,7 5 209,-3 9-25,-1-8-154,-1-1 1,1-1-1,0 1 1,0 0-1,10 7 1,4 5 114,-4-5-87,0-1-1,20 13 0,21 15 30,-31-18-60,-8-7-7,0-1 1,33 21-1,11 0 89,-18-3-11,4-8 85,-17-2-118,-20-14-113,0-1 1,15 8 0,27 18 97,-39-27-2,-10-4-51,1 0 0,-1 0 0,0 1-1,1-1 1,-1 0 0,3 4 0,-2 0 91,-3-3-58,1 0 1,-1 0 0,1-1 0,-1 1 0,1 0 0,0 0-1,1 2 1,3 11 173,-9-3 5,3-11-189,0 1-1,0 0 1,0 0-1,1 0 1,-1 0-1,1 0 1,-1 0-1,1 0 1,-1 0-1,1 4 1,-1 6 82,-1 0 0,0 0 0,0 0 0,-2 0 1,1 0-1,-2 0 0,1-1 0,-10 17 1,0 2 26,10-20-113,-3 6 21,-1 0-1,-16 24 0,5-15 33,-41 38-1,60-63-82,-99 100 117,-85 84 65,-5-16-5030,67-77 1702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3488,'43'14'1115,"-42"-13"-1071,1 0 0,0-1 0,0 1 1,-1-1-1,1 0 0,0 0 0,0 1 1,0-1-1,1-1 0,74 1 1145,37 0 3654,-116 0-4835,1 1 1,-1-1-1,0 0 0,1 1 0,-1-1 1,1 1-1,-1 0 0,1-1 1,-1 1-1,-1 1 0,-12 6 24,9-7-4,0 0 0,0 0 0,0 0 0,0-1 0,-11 0 0,-27 1 49,23 2-42,-137 8 186,73-8-178,56 1-32,-28 1 26,-18-11 50,0 0 55,48 7-21,19 0-113,0-1-1,0 0 0,0 0 1,0-1-1,0 0 1,0 0-1,0-1 0,1 0 1,-1 0-1,-8-5 1,10 4-92,2 1-87,8 3-20,27 0-110,-10 0 236,0 1-1,0 1 1,33 8 0,7 4 164,-17-6-111,-1 2 0,56 23 1,-61-17 43,57 34 0,-90-48-7,-1 0 0,0 1 0,0 0 0,0 0 0,0 0 0,-1 0 0,0 0 0,0 1 1,0-1-1,0 1 0,-1 0 0,0 0 0,0 0 0,0 0 0,1 6 0,6 13 150,-2-8-76,-5-13-71,0 1 0,0 0 0,-1-1 0,1 1 0,-1 0 1,0 0-1,0 0 0,0 4 0,-2-3 12,1-1 0,-1 1 0,-1-1 1,1 0-1,-1 1 0,1-1 0,-1 0 1,0 0-1,-1 0 0,-3 5 0,-2 3 55,-1 0-1,-16 15 0,-34 24 23,29-27-46,0 0-1,-2-2 0,0-1 1,-52 24-1,29-15-14,30-16-2,-1 0 0,-38 13 1,55-24-35,-4 1-63,0 1-1,0 0 0,-22 12 0,34-16 34,-1 1-1,0-1 0,1 0 1,-1 1-1,1-1 0,-1 1 1,1-1-1,-1 1 0,-1 2 1,3-3 7,0-1 1,0 0 0,-1 1-1,1-1 1,0 0 0,0 1 0,0-1-1,0 0 1,-1 1 0,1-1-1,0 1 1,0-1 0,0 0 0,0 1-1,0-1 1,0 1 0,0-1-1,0 0 1,0 1 0,0-1 0,0 1-1,0-1 1,1 0 0,-1 1-1,0-1 1,0 1 0,0-1 0,0 0-1,1 1 1,-1-1 0,0 0-1,0 1 1,1-1 0,-1 0 0,0 0-1,0 1 1,1-1 0,-1 0-1,0 0 1,1 1 0,-1-1-1,0 0 1,1 0 0,-1 0 0,1 0-1,0 1 1,22 0-184,-17-1 149,295 0 1221,-213-2-827,-59-2-414,24-1-174,-35 6 125,25 4 0,-25-3 81,25 1 1,28-3-211,-64 0 145,-4-1-201,0 1 0,0 0 0,0 0 0,0 0-1,0 0 1,0 0 0,0 0 0,0 1 0,0-1 0,0 1 0,3 1-1,-6-1 146,1 0 1,-1 0-1,0 0 0,1-1 0,-1 1 0,0 0 0,1 0 0,-1 0 0,0 0 0,0 0 0,0 0 1,0 0-1,0 1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188 103 3808,'0'-14'1227,"0"14"-1218,0 0-1,0 0 1,0-1 0,0 1 0,0 0 0,1 0 0,-1 0 0,0 0 0,0-1 0,0 1 0,0 0 0,0 0 0,0 0 0,0 0 0,0 0 0,0 0 0,0-1 0,0 1 0,0 0 0,0 0 0,1 0 0,-1 0 0,0 0 0,0 0 0,0 0 0,0 0 0,0 0 0,0-1 0,1 1 0,-1 0 0,0 0 0,0 0 0,0 0 0,0 0 0,0 0 0,1 0 0,-1 0 0,0 0 0,0 0 0,0 0 0,0 0 0,0 0 0,1 0 0,-1 0 0,0 0 0,0 0 0,0 0 0,0 1 0,0-1 0,1 0 0,-1 0 0,0 0 0,0 0 0,5 0 100,-1-1 1,1 0 0,-1 0-1,1 0 1,-1 0 0,0-1-1,0 0 1,7-3-1,-6 2 15,-4 3-87,-1 0 0,1 0 1,0-1-1,-1 1 1,1 0-1,0-1 1,-1 1-1,1-1 0,0 1 1,-1-1-1,1 1 1,-1-1-1,1 1 1,-1-1-1,1 0 0,-1 1 1,0-1-1,1 1 1,-1-1-1,0 0 1,1-1-1,2-3 147,-1 1-5,1 0-1,-1 1 1,1-1-1,1 1 1,4-5-1,1 0 996,-9 5-566,0 3-591,0-1-1,0 1 1,0-1-1,0 1 1,0-1-1,0 1 0,0-1 1,0 1-1,0-1 1,-1 1-1,1-1 1,0 1-1,0-1 0,0 1 1,-1-1-1,1 1 1,0 0-1,0-1 1,-1 1-1,1-1 1,0 1-1,-1 0 0,1-1 1,-1 1-1,1 0 1,0-1-1,-1 1 1,1 0-1,-1-1 0,-21 0 329,14 1-303,1 0-33,0 1-1,1 0 0,-1 0 1,-8 3-1,-11 3 57,4-3 84,14-4-73,0 2-1,0-1 1,0 1-1,0 1 1,-13 5 0,4 0 0,-31 18 45,46-24-123,0-1 0,0 1 0,1 0 0,-1 0 0,1 0 0,-1-1 0,1 2 0,0-1 0,0 0 0,-1 0 0,1 0 0,1 1 0,-1-1 0,0 0 0,1 1 0,-1-1 0,1 0 0,0 1 0,-1-1 0,1 1 0,1-1 0,-1 1 0,1 3 0,-1 3-25,0-6 25,0-1 1,0 0-1,1 0 0,-1 1 0,0-1 0,1 0 0,0 0 1,-1 0-1,1 0 0,0 0 0,0 0 0,0 0 0,0 0 1,1 0-1,-1 0 0,1-1 0,-1 1 0,1 0 0,-1-1 1,1 1-1,3 1 0,2 4 0,9 9-5,-11-10-9,1-1 1,0 0-1,0 1 0,12 7 0,25 9 27,-27-4 107,-7-7-33,4 0-10,-11-9-46,1-1-1,-1 1 1,0 0-1,-1 0 1,1 0-1,0 0 1,0 1-1,-1-1 1,1 0-1,0 4 1,-1-5-7,0 1 1,0-1-1,0 1 1,-1-1-1,1 1 1,0 0-1,-1-1 0,0 1 1,1 0-1,-1-1 1,0 1-1,0 0 1,0-1-1,0 1 0,0 0 1,0 0-1,0-1 1,-1 1-1,1 0 1,-1-1-1,1 1 1,-1-1-1,1 1 0,-1 0 1,0-1-1,0 0 1,0 1-1,-1 1 1,0-1 12,1-1 0,0 1 0,0-1 0,0 0 0,-1 1 0,1-1 1,-1 0-1,1 0 0,-1 0 0,1 0 0,-1 0 0,0 0 0,0 0 0,1 0 1,-1-1-1,0 1 0,0-1 0,0 1 0,0-1 0,1 0 0,-3 0 0,-11 3 254,-22 8 218,-5-5 53,29-2-386,0 0-55,-8-9-108,14 2-27,-13 0-48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4384,'-34'-17'6784,"51"34"-6304,-17-34 480,17 34-544,17-17 64,0 0-288,34 0 448,-17 17-352,0-17-416,1 17 64,-18 0-4960,-17 0 2784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5888,'-17'17'2688,"51"0"-2336,0 0 640,-17 1-608,51-1 352,0 0-448,18-17-96,16 0-96,0-17-4096,1 0 2176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 5216,'-51'0'2368,"34"34"-2048,17 0 384,-17 0-448,17 34 256,-17 1-288,17 33 64,0-17-160,-17 34 160,17-16-192,0-1 96,17 0-96,-17-34 0,17 1-32,-17-18-1888,0-17 992</inkml:trace>
  <inkml:trace contextRef="#ctx0" brushRef="#br0" timeOffset="1">1 290 2656,'0'-86'837,"0"85"-822,0 0 1,-1-1-1,1 1 0,1-1 1,-1 1-1,0-1 0,0 1 0,0-1 1,1 1-1,-1-1 0,1 1 0,-1 0 1,1-1-1,-1 1 0,1 0 1,0-1-1,0 1 0,0 0 0,0 0 1,0 0-1,1-2 0,47-59 295,-44 54-130,0 1 0,1 0 0,10-10 0,-11 14-76,-1 0-1,0 0 1,1 1 0,6-4-1,4-1 88,0-1 84,-1 1 0,1 1 0,1 0 0,-1 1 0,1 1 0,30-5 0,-21 7 84,0 2-1,1 1 1,36 5-1,-22 1 141,49 15 0,-76-18-450,0 1-1,0 1 1,0 0 0,-1 0-1,1 1 1,-2 1 0,1 0-1,-1 1 1,12 12 0,-6-3 276,0 1 0,-2 1 0,26 42 0,-39-58-255,0-1 1,0 1-1,0 1 0,-1-1 1,1 0-1,-1 0 1,0 0-1,-1 1 1,1-1-1,-1 1 0,0-1 1,0 0-1,0 1 1,0-1-1,-1 0 1,0 1-1,0-1 1,0 0-1,0 1 0,-4 5 1,4-6-9,0 0-17,-1 0-1,1-1 1,-1 1 0,0-1 0,0 1-1,0-1 1,0 1 0,-1-1 0,1 0-1,-1 0 1,-4 3 0,1-2 4,0 1-1,-1-2 1,1 1 0,-9 2 0,-1 2 45,-25 10-14,-68 22 1,77-30-93,20-6 38,-42 14-973,-56 11 1,25-12-136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5:2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6240,'0'0'2005,"-3"3"-1221,-11 8-341,0-5 149,12-2-433,-5 3 82,-15-1 276,16 1-290,3-3-145,-8 3 6,9-6-88,0-1-1,0 1 1,0 0-1,1 0 1,-1 1 0,0-1-1,-2 2 1,4-2-5,0-1 1,-1 1-1,1 0 1,-1-1-1,1 1 1,0 0-1,0-1 0,-1 1 1,1 0-1,0-1 1,0 1-1,0 0 1,0 0-1,0-1 1,0 1-1,0 0 1,0-1-1,0 1 1,0 0-1,0 0 0,0-1 1,1 1-1,-1 0 1,0-1-1,1 1 1,-1 0-1,1 0 1,2 4-26,0-1 1,0 1-1,1-1 0,-1 0 1,1 0-1,0 0 1,1 0-1,-1-1 0,1 0 1,8 5-1,18-2-7,3 5 42,-19-8 22,-13-2-10,1-1 0,-1 0 0,1 1 0,-1 0 0,1 0 0,-1-1 1,0 1-1,1 1 0,-1-1 0,0 0 0,0 0 0,0 1 0,0 0 0,2 1 0,11 12 890,-15-15-894,0 0-1,0 0 1,0 0 0,0 0 0,0 0 0,0 0 0,1 0 0,-1 0 0,0 0 0,0 0 0,0 0 0,0 0-1,0 1 1,0-1 0,0 0 0,0 0 0,0 0 0,0 0 0,1 0 0,-1 0 0,0 0 0,0 1 0,0-1 0,0 0-1,0 0 1,0 0 0,0 0 0,0 0 0,0 0 0,0 1 0,0-1 0,0 0 0,0 0 0,0 0 0,0 0-1,0 0 1,0 0 0,0 1 0,-1-1 0,1 0 0,0 0 0,0 0 0,0 0 0,0 0 0,0 0 0,0 0-1,0 1 1,0-1 0,0 0 0,0 0 0,-1 0 0,1 0 0,0 0 0,0 0 0,0 0 0,0 0 0,-11 11 640,-23 18 1,30-26-636,-1 0 1,0 0 0,0-1 0,0 1 0,-1-1 0,1 0 0,0 0 0,-10 1 0,-36 2 40,24 0-31,9-1-397,-34 2 0,30-6-3513,5 0 1034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1281 1824,'-31'0'1051,"31"0"-1040,0 0 0,0 0 0,0 0 0,0 1 0,0-1 0,0 0 0,0 0 0,-1 0 0,1 0 0,0 0 0,0 0 0,0 0 0,0 0 0,0 0 0,0 0 0,0 0 0,0 0 0,0-1 0,-1 1 0,1 0 0,0 0 0,0 0 1,0 0-1,0 0 0,0 0 0,0 0 0,0 0 0,0 0 0,0 0 0,0 0 0,0 0 0,0 0 0,-1 0 0,1 0 0,0-1 0,0 1 0,0 0 0,0 0 0,0 0 0,0 0 0,0 0 0,0 0 0,0 0 0,0 0 0,0 0 0,0 0 0,0-1 1,0 1-1,0 0 0,0 0 0,0 0 0,0 0 0,0 0 0,0 0 0,0 0 0,0-1 0,0 1 10,0 0 0,0-1 1,0 1-1,0-1 0,0 1 0,0-1 1,0 1-1,0-1 0,0 1 0,0 0 1,0-1-1,0 1 0,-1-1 0,1 1 1,0 0-1,0-1 0,0 1 0,-1-1 1,1 1-1,0 0 0,-1-1 0,1 1 1,0 0-1,-1 0 0,1-1 0,0 1 1,-1 0-1,-8-9 568,8 3-515,0 1 0,0 0 0,1 0 0,-1-1 0,1 1 0,1-9 0,-1-6 11,1-7-23,7-36 0,-4 35-28,0-38 0,-2 31 31,2 0 1,13-61-1,-6 37 58,5-33-32,21-103-80,-29 163-19,2 1-1,1 0 0,1 0 1,17-29-1,16-11-108,-21 32 73,27-40 388,-44 70-283,0 0 0,1 0 0,0 1 0,1 0 0,16-12 0,10 2 19,-19 10-58,30-18 26,-44 25-34,1 0 1,0 0 0,-1 0-1,1 0 1,0 0 0,0 1-1,0-1 1,-1 1 0,1 0-1,0 0 1,0 0 0,0 0-1,0 0 1,0 1 0,-1-1-1,1 1 1,3 1 0,-2-1 9,-2-1-5,1 1 1,-1 0 0,1 0-1,-1 0 1,1 0 0,-1 1-1,0-1 1,1 0-1,-1 1 1,2 2 0,-3-4-8,0 1-1,-1 0 1,1 0 0,-1 0 0,1 0 0,0 0 0,-1 0 0,0 0 0,1 0-1,-1 1 1,1-1 0,-1 0 0,0 0 0,0 0 0,0 0 0,0 0 0,0 1 0,0-1-1,0 0 1,0 0 0,0 0 0,-1 0 0,1 0 0,0 0 0,-1 1 0,1-1-1,-1 0 1,1 0 0,-1 0 0,1 0 0,-1 0 0,-1 1 0,-23 29 148,16-20-95,-1 0 0,1 0 0,-2-1 0,-19 15 0,-25 27-130,42-38 71,8-9 34,0 0-1,1 1 1,-5 7-1,7-11-64,1 0 0,-1 1-1,0-1 1,0 0 0,0 0 0,0 0-1,0 0 1,0 0 0,0 0 0,-1-1-1,1 1 1,-5 1 0,-7 9-226,12-9 152,7-1 17,5 4 31,-1 1 1,1 0-1,-1 0 0,14 15 1,18 15-39,87 59-33,-110-82 207,-1 0 0,-1 1 1,0 0-1,-1 2 0,22 30 1,-35-45-58,-1 0 0,0 0 0,1 0 0,-1 0 0,0 0 0,0 0 0,-1 0 0,1 0 0,0 0 0,-1 1 0,1-1 0,-1 0 0,0 0 0,1 0 0,-1 1-1,0-1 1,0 0 0,-1 1 0,1-1 0,0 0 0,-1 0 0,0 0 0,1 1 0,-2 1 0,-1 1 40,0-1 1,0 1-1,0-1 0,0 0 0,-1 0 0,1 0 1,-1 0-1,0-1 0,-5 4 0,2-2-14,0-1 0,-1 0 0,1 0 0,-1-1 0,0 0 0,0 0 0,0-1 0,-9 1 0,-4 3 20,-20 7 98,19-6-71,-30 6 1,44-12-138,1 0 1,-1 0-1,0-1 1,0 0-1,0 0 1,0-1-1,-13-3 1,19 4-28,1-1 0,-1 1 0,0-1 0,0 1 0,1-1 0,-1 0 1,0 0-1,1 0 0,-1 0 0,1 0 0,-1 0 0,1 0 0,0-1 1,-1 1-1,-1-2 0,2 1-62,0-1 0,0 1 0,0 0 0,1 0 0,-1-1-1,0 1 1,1-1 0,-1 1 0,1 0 0,0-1 0,0-3 0,0-28-3432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5888,'17'0'2176,"1"17"-1664,50-17-160,-51 0 224,34 17-384,-17 0-288,17 0 32,-17 0-1408,0 0 832,-17 0-3072</inkml:trace>
  <inkml:trace contextRef="#ctx0" brushRef="#br0" timeOffset="1">120 291 4064,'-68'0'1504,"33"17"-1184,18-17-64,17 17 640,17 0-544,0-17-160,35 17-96,16-17 160,17 0-128,-17-17-1664,17 0 832,18 0-2560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54 154 2560,'-3'3'832,"2"-2"-813,0 0 1,0 1-1,1-1 1,-1 0-1,0 0 1,1 1-1,-1-1 1,1 1-1,-1-1 1,1 0-1,0 1 1,0-1-1,-1 1 1,1-1-1,0 1 0,0-1 1,1 1-1,-1-1 1,0 1-1,0-1 1,1 0-1,-1 1 1,1-1-1,-1 1 1,1-1-1,1 2 1,0 3 99,-2-4-49,1 1-1,-1-1 1,1 0-1,-1 0 1,0 0-1,0 0 0,0 0 1,0 0-1,-1 1 1,1-1-1,-1 0 1,1 0-1,-1 0 1,1 0-1,-1 0 1,0 0-1,0 0 0,-2 2 1,-2 6 205,-29 109 2151,33-115-2403,0-1 0,0 1-1,1 0 1,-1 0 0,1 0 0,0 0-1,0 0 1,1 6 0,0 0 7,1 4 28,3-10-22,2 1-114,-5-2-49,-2-2 116,0-1-1,0 0 1,0 0-1,0 1 1,1-1-1,-1 0 1,0 0 0,0 1-1,0-1 1,0 0-1,1 0 1,-1 0-1,0 1 1,0-1-1,1 0 1,-1 0-1,0 0 1,0 0-1,1 1 1,-1-1-1,0 0 1,0 0-1,1 0 1,-1 0 0,0 0-1,1 0 1,-1 0-1,6-1 31,1 0 0,-1-1 0,0 0 0,0 0 0,0 0 0,-1-1 0,9-5 0,-3 2 80,-1 0 1,0-1-1,17-15 0,21-27-115,-45 47 80,-6 4-106,2 0 60,0 0 0,-1-1 0,1 1 0,0 0 0,0-1 0,0 1 0,0 0 0,0 0 0,1 0 0,-1 0 0,1 0 0,-1 3 0,-1 30 517,2-31-520,0-3-11,0 0 0,0 1 0,0-1 1,0 0-1,0 1 0,0-1 0,1 0 0,-1 0 1,1 1-1,-1-1 0,1 0 0,-1 0 0,1 0 1,-1 0-1,1 0 0,0 0 0,0 1 0,-1-2 1,1 1-1,0 0 0,0 0 0,0 0 0,0 0 1,0 0-1,0-1 0,1 1 0,-1-1 0,0 1 1,0-1-1,3 1 0,2 1-21,1-1 1,0 0-1,-1-1 0,1 0 1,8-1-1,2 1-72,-7 0 141,-1 0 0,0-1 0,1 0 1,-1 0-1,0-1 0,1-1 0,-1 1 0,16-8 0,-2-3 130,0-1-1,30-24 0,-47 33-155,-1 0 0,0-1 0,0 0 0,0 1 0,-1-1 0,0-1 0,0 1-1,0-1 1,-1 1 0,0-1 0,2-8 0,-4 13-17,1-2 13,-1-1-1,1 1 0,-1-1 0,0 1 1,0-1-1,0 0 0,-1 0 0,0 1 1,0-1-1,0 0 0,0 0 0,-1 1 1,0-1-1,-1-6 0,0 2 12,-2-9 28,4 13-64,-1 1 0,1-1 0,-1 1 0,-1 0 0,1-1 0,-1 1-1,1 0 1,-1 0 0,0 0 0,-5-6 0,-15-18-54,12 16 23,1 0-1,-10-16 1,5 3-93,12 24 91,1 0 0,0 0 0,-1 0-1,1 0 1,0 0 0,-1 0 0,1 0-1,-3-1 1,-6-2-375,10 7-992,2 11-154,13 3-2048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3392,'14'-40'1088,"-14"39"-1071,0 0 0,0 1-1,0-1 1,1 1 0,-1-1 0,0 1 0,0-1-1,0 1 1,1-1 0,-1 1 0,0 0 0,0-1 0,1 1-1,-1-1 1,0 1 0,1-1 0,-1 1 0,0 0-1,1-1 1,-1 1 0,1 0 0,-1 0 0,1-1 0,-1 1-1,1 0 1,3-3 45,-1 2 11,0-1 1,1 1-1,-1-1 0,0 1 1,0 0-1,1 0 1,-1 0-1,1 1 1,-1-1-1,4 1 0,-5 0-23,-1 0-1,1 0 0,0-1 0,-1 1 0,1 0 0,0-1 0,-1 1 0,1-1 0,0 0 0,-1 1 0,1-1 0,2-2 0,-3 2-1,1 0 1,0 0 0,-1 0-1,1 0 1,0 1-1,0-1 1,0 0 0,0 1-1,0-1 1,0 1 0,0 0-1,4 0 1,-1-1 1,0 2 1,1-1-1,-1 1 1,0 0 0,0 0-1,1 0 1,-1 0-1,0 1 1,0 0-1,-1 0 1,1 1-1,0-1 1,-1 1 0,1 0-1,-1 0 1,0 1-1,0-1 1,0 1-1,-1 0 1,1 0 0,-1 0-1,0 0 1,0 1-1,5 9 1,0 2 218,16 25 0,-9-22-120,-9-12-65,0 1 0,8 15-1,-9-11 20,0 0 1,3 13-1,-1 0 35,23 49 138,0 2-130,-3 50 34,-18-77-78,6 76 121,-11-86-152,2 12 13,-3-28-41,-1-1 0,0 1 0,-2-1-1,-2 34 1,-9-15 133,7-20-131,4-16-178,-1 0 1,1-1 0,-1 1-1,0 0 1,-1 0-1,1 0 1,-1-1 0,0 1-1,0-1 1,-1 0 0,1 1-1,-1-1 1,0 0-1,-6 6 1,-5 6-2513,14-14 2459,-1-1 1,1 1-1,0-1 0,-1 1 1,1-1-1,0 1 1,0-1-1,0 1 0,0 1 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29 120 5312,'-29'0'2378,"81"0"-1668,-36-1-553,29-6-1,-7 0 48,10 2-36,-16 1 95,44-9-1,-37 3-132,3-2-53,0 3 1,54-6 0,15 10-57,-20-7 27,-12 7-144,-33-3-326,-31 6 89,27-3 0,-40 5 254,0 0 1,0 0-1,1 1 0,-1-1 0,0 0 0,0 1 0,1 0 0,-1-1 0,0 1 0,0 0 0,0 0 0,0 0 0,2 2 0,-3-3 10,-1 1-1,1-1 0,-1 1 0,1-1 0,-1 1 1,1 0-1,-1-1 0,1 1 0,-1 0 0,1 0 1,-1-1-1,0 1 0,0 0 0,1 0 0,-1-1 1,0 1-1,0 0 0,0 0 0,0 0 0,0-1 1,0 1-1,0 0 0,0 0 0,0 0 0,0-1 1,0 1-1,-1 0 0,1 0 0,0 0 0,0-1 1,-1 2-1,-14 18-1375,-2 12-774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2816,'-8'1'193,"1"0"-1,0 0 1,0 0-1,-1 1 1,-6 2 0,-3 1-80,-18 0 138,1 7 245,20-8-213,0 0 0,1 1 0,-25 13 1,32-15-196,-28 11 348,21-9-75,0 1 1,-15 9-1,10-5-134,-35 23 557,48-31-720,1 2 1,0-1-1,0 0 0,0 1 0,0 0 1,0 0-1,1 0 0,-5 7 0,6-6-22,1 1 0,-1-1 0,1 1 0,0-1 0,1 1 0,-1-1 0,1 1 0,0 0-1,2 9 1,-1 5 19,-1-12-27,-1-1-3,1 1 0,1-1 0,-1 0 0,4 14 0,-2-17-8,-1 0 0,1-1-1,-1 1 1,1-1 0,0 1-1,1-1 1,-1 0 0,0 0 0,1 0-1,0 0 1,0 0 0,0-1-1,3 3 1,-1-1-16,-1-1-1,1 0 1,-1 0-1,1 0 1,0-1-1,0 1 1,0-1-1,1-1 1,-1 1-1,0-1 1,1 0-1,-1 0 1,1 0-1,-1-1 1,1 0-1,-1 0 1,11-1-1,63-11-390,-51 10-70,-12 1-132,23-4 0,7-11-368,-19 6 201,55-9-2667,-81 18 3363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5888,'-17'86'2176,"17"-35"-1664,-51 51-160,-17-68-3648,0 34 1728,-18 18-864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2816,'0'0'917,"3"0"-565,8 0-213,-11 0-138,0 0 1,0 0-1,0 0 1,0 0-1,1 0 1,-1 0-1,0 0 1,0 0-1,0 0 1,0 0-1,0 0 1,0 0-1,0 0 1,0 0-1,0 0 1,1 0-1,-1 0 1,0 0-1,0 0 1,0 0-1,0 0 1,0 0-1,0 0 1,0 0-1,0 0 1,0 0-1,0 0 1,0 0-1,1 0 1,-1 0-1,0 1 1,0-1-1,0 0 1,0 0-1,0 0 1,0 0-1,0 0 1,0 0-1,0 0 1,0 0-1,0 0 1,0 0-1,0 1 1,0-1-1,0 0 1,0 0-1,0 0 1,0 0-1,0 0 1,0 0-1,0 0 1,0 0-1,0 0 1,0 1-1,0-1 1,0 0-1,0 4 63,1-1 0,-1 1-1,1 0 1,0-1 0,0 1-1,0-1 1,1 1 0,1 3 0,4 8 168,-3-2-19,0 0 1,-1 0-1,0 1 1,-2-1-1,1 1 1,-1 17 0,1 9-8,13 76 197,-2-16-220,4 90 132,-13-10-99,-5-124-160,1 77 259,0-158-1286,0-9-2746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4320,'2'-4'120,"1"0"0,0-1 1,-1 2-1,1-1 0,0 0 0,1 0 1,-1 1-1,1 0 0,-1 0 1,1 0-1,0 0 0,0 0 0,1 1 1,-1 0-1,0 0 0,1 0 0,8-2 1,3 0 60,0 2 0,1 0 1,-1 0-1,22 2 1,-36 0-171,74-1 573,145 19-1,-54 16-348,-153-30-206,-1 0-1,0 1 1,0 1 0,0 0 0,18 12-1,-23-13 13,-7-5-37,3 3 63,0-1 0,0 1 0,0-1 0,-1 1 0,8 6 0,-11-7-49,1-1 0,0 0 0,-1 1 0,1-1 0,0 0 0,-1 1 0,1-1 0,-1 1 0,0-1 0,0 1 0,1-1 0,-1 1 0,0-1 0,0 1 0,0-1 0,-1 1 0,1-1 0,0 1 0,0-1 0,-1 2 0,-1 2 29,0 0 0,0 0 0,-1 0 0,1 0 0,-1 0 0,0-1 0,0 1 0,-1-1 0,1 0 0,-1 0 0,0 0 0,0-1 0,0 1 0,0-1 0,-6 3 0,-10 7 103,0-2 0,0 0 0,-40 14-1,-75 19 110,94-31-226,-72 24 42,-35 11-230,127-43-86,11-2-18,0-1-1,0 1 1,0 1-1,0 0 1,-16 9 0,6 4-3197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5056,'-57'0'2282,"-74"0"-1764,128 0-542,1 0 1,-1 1 0,0-1-1,0 1 1,0-1 0,1 1-1,-1 0 1,0 0 0,1 0-1,-1 0 1,1 0 0,-1 1-1,1-1 1,0 1 0,-4 2-1,5-2 6,0-1-1,0 0 0,0 0 0,1 0 0,-1 1 0,1-1 0,-1 0 0,1 0 1,-1 1-1,1-1 0,0 1 0,-1-1 0,1 0 0,0 1 0,0-1 0,0 1 1,1 2-1,-1 0-6,1 0 0,0 1 0,0-1 0,3 6 0,11 20-8,26 38-1,-21-35 112,-15-25-72,1-1-1,-1 1 1,1-1-1,0-1 1,0 1-1,1-1 1,10 7-1,-9-7 8,-1 0-1,0 1 1,0-1-1,9 12 1,-6-5 429,14 25 1,-24-36-379,0-1-1,1 0 1,-1 0-1,0 0 0,0 0 1,0 1-1,0-1 1,0 0-1,0 0 1,0 0-1,0 0 1,0 1-1,-1-1 1,1 0-1,-1 0 1,1 0-1,0 0 1,-1 0-1,0 0 1,1 0-1,-1 0 0,0 0 1,1 0-1,-3 1 1,2 0 29,-1 1 0,0-1 0,-1-1 0,1 1 0,0 0 0,0 0 0,-1-1 0,1 1 0,-5 1 0,-22 2 270,21-1-307,-6 1-16,-18-14-8,12 5-48,16 3-137,-1 0 0,1 0 0,-1 0 0,1 0-1,-1-1 1,1 0 0,0 0 0,0 0 0,0 0 0,0-1 0,0 1-1,0-1 1,-6-7 0,-7-7-1260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3072,'0'-8'212,"1"1"1,0-1-1,0 1 1,1-1 0,0 1-1,3-7 1,-3 7-149,-1 4-49,0 0-8,-1 1 1,1-1-1,0 1 1,0-1-1,0 0 0,1 1 1,-1 0-1,1-1 1,-1 1-1,1 0 1,0 0-1,2-3 1,1 0-9,0-1 0,0-1 0,6-11 0,-3 6 85,5-11 298,-11 19-312,1-1 0,0 1-1,-1-1 1,1 1-1,5-5 1,23-22 367,-30 30-415,-1 1 0,1 0-1,-1-1 1,1 1 0,-1 0 0,1-1-1,0 1 1,-1 0 0,1 0 0,-1 0-1,1-1 1,0 1 0,-1 0 0,1 0-1,0 0 1,-1 0 0,1 0 0,-1 0-1,1 0 1,0 0 0,-1 1 0,1-1-1,0 0 1,-1 0 0,1 0 0,-1 1-1,1-1 1,0 0 0,-1 1 0,1-1-1,0 1 46,1 0-10,0 1 0,-1-1-1,1 1 1,0-1-1,-1 1 1,1 0-1,-1-1 1,0 1-1,0 0 1,0 0-1,0 0 1,2 3-1,-2-1 27,1-1 0,0 0 0,0 0 0,0 0 0,3 4-1,9 10 265,-10-9-245,-4-8-88,0 1-1,0-1 0,0 1 0,1-1 1,-1 1-1,0-1 0,0 1 1,1-1-1,-1 1 0,0-1 1,1 1-1,-1-1 0,0 0 1,1 1-1,-1-1 0,1 0 1,-1 1-1,1-1 0,-1 0 0,1 1 1,-1-1-1,1 0 0,-1 0 1,1 0-1,-1 1 0,1-1 1,-1 0-1,1 0 0,-1 0 1,1 0-1,0 0 0,-1 0 0,1 0 1,-1 0-1,1 0 0,-1 0 1,1-1-1,5 1 104,0 0 0,0-1-1,0 0 1,0 0 0,0 0 0,0-1-1,0 0 1,9-5 0,-2 0-8,0-1-1,13-10 1,-13 8-27,0 1-1,17-9 0,-1 4 1,-6 3-11,24-15 0,-44 24-211,-1 0 1,1 0-1,0 0 0,-1 1 0,1-1 0,0 1 0,0 0 1,0 0-1,0 0 0,0 0 0,0 0 0,1 1 0,-1 0 0,0-1 1,0 1-1,0 0 0,4 1 0,-5-1-19,1 0 0,-1 0 0,0 0 0,0 0 0,0 0-1,1 1 1,-1-1 0,0 1 0,0 0 0,0-1 0,2 3 0,-1-1-180,-1 0 1,0 0-1,0 0 1,0 1-1,0-1 1,-1 1-1,1 0 1,-1-1-1,2 4 1,-3-5 267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182 222 1728,'0'-28'560,"0"28"-551,0-1 0,0 1-1,0 0 1,0-1 0,0 1 0,0 0 0,0-1-1,0 1 1,0 0 0,0-1 0,0 1 0,0 0 0,1-1-1,-1 1 1,0 0 0,0-1 0,0 1 0,0 0 0,1-1-1,-1 1 1,0 0 0,0-1 0,0 1 0,1 0-1,-1-1 1,2 0 43,-1-1-1,0 1 0,0-1 0,0 0 1,0 1-1,0-1 0,0 0 0,0 0 1,0 0-1,-1 0 0,1 0 0,0-3 1,0-31 1385,-1 33-1311,1 2-101,-1 1 1,0-1-1,0 1 1,0-1-1,0 0 1,0 1-1,0-1 1,-1 0-1,1 1 1,0-1-1,0 0 1,0 1-1,-1-1 1,1 1 0,0-1-1,0 0 1,-1 1-1,1-1 1,-1 1-1,1-1 1,0 1-1,-1-1 1,1 1-1,-1 0 1,-1-1-1,1 0 41,-1 1 0,0-1 0,0 1 0,0 0 0,0 0-1,0 0 1,-3 0 0,-4 0 82,7 0-87,-1 1 0,1-1 0,-1 1 0,1 0 0,0-1 0,-1 1 0,1 0 0,0 0 0,-1 1-1,1-1 1,0 0 0,0 1 0,0 0 0,-3 2 0,-22 27 314,26-29-341,-12 17 192,0 1-1,-12 26 1,17-29-131,1 1-1,1-1 1,-7 31 0,7-11-10,-2-6-5,12-17-47,0-5-13,-2 2 10,-2-10-27,0-1 0,0 1 0,0 0-1,0 0 1,0-1 0,0 1 0,0 0 0,0 0-1,0-1 1,1 1 0,-1 0 0,0 0-1,0-1 1,1 1 0,-1 0 0,1-1 0,-1 1-1,0 0 1,1-1 0,-1 1 0,1-1-1,0 1 1,-1-1 0,1 1 0,-1-1 0,1 1-1,0-1 1,-1 0 0,1 1 0,0-1-1,-1 0 1,1 1 0,0-1 0,0 0 0,-1 0-1,1 0 1,0 0 0,0 0 0,0 0-1,-1 0 1,1 0 0,1 0 0,13 0 84,-7 1-58,0-1 1,-1 0-1,1-1 1,0 1-1,0-2 1,9-2-1,23-18 83,-35 20-107,1 1 0,-1-1 0,0 1 0,6 0 0,5-1-46,-1-2-50,0 0 1,-1-2-1,1 0 0,-1 0 1,-1-1-1,1-1 0,17-13 1,-28 18 78,0 1 0,0 0 0,0 0 0,1 0 0,-1 0 0,0 1 0,1-1 0,-1 1 0,1 0 0,3-1 0,7-1-48,2-5-15,-15 8 54,0-1-1,1 0 1,-1 0 0,1 1-1,-1-1 1,1 0 0,-1 1-1,1 0 1,-1-1 0,3 1-1,-4 0 22,0 0 0,0 0 0,1 0 0,-1 0-1,0-1 1,0 1 0,0 0 0,0 0 0,0 0 0,0 0-1,0 0 1,0 0 0,0 0 0,1 0 0,-1 0-1,0 0 1,0 1 0,0-1 0,0 0 0,0 0-1,0 0 1,0 0 0,0 0 0,0 0 0,0 0 0,1 0-1,-1 0 1,0 0 0,0 0 0,0 0 0,0 0-1,0 0 1,0 0 0,0 0 0,0 1 0,0-1 0,0 0-1,0 0 1,0 0 0,0 0 0,0 0 0,0 0-1,0 0 1,0 0 0,0 0 0,0 0 0,0 1-1,0-1 1,0 0 0,0 0 0,0 0 0,0 0 0,0 0-1,0 0 1,0 0 0,0 1 0,0 3 141,0-2-99,-1-1-1,1 1 1,0 0 0,0 0 0,0 0 0,1 0-1,-1 0 1,0-1 0,1 1 0,-1 0 0,1 0-1,0 0 1,-1-1 0,3 4 0,16 22 478,41 45 0,-57-69-503,0 0-1,1 0 1,-1 0 0,1 0 0,-1 0-1,1-1 1,0 0 0,0 0 0,0 0 0,0 0-1,0-1 1,0 1 0,1-1 0,-1 0 0,0-1-1,1 1 1,-1-1 0,0 1 0,8-2 0,9 1 8,46-2 428,-59 2-392,1-2 0,-1 1 1,0-1-1,-1-1 0,1 0 0,9-4 0,34-21 147,-38 22-169,-9 4-15,1 0 0,-1 0 0,0-1 1,0 1-1,0-1 0,4-3 0,-6 3 33,1-1 0,0 1 0,-1-1 0,4-6 0,3-5 149,1 3-56,-8 11-138,-1 0 0,0 0 0,0 0 0,0 0 0,0-1 0,0 1 0,0 0 0,0-1 0,0 1-1,0-1 1,0-1 0,-1 0-8,0-1 0,0 1-1,0 0 1,0-1-1,-1 1 1,1-1 0,-2-3-1,-1-7-10,1-4-3,-4-18 20,-7 6 55,0 1 0,-33-51 0,41 71-74,-11-22-58,13 26-17,1-1-1,-1 1 0,0 0 0,-7-8 1,0 6-208,10 7 248,-1 0 1,1-1-1,0 1 1,-1 0-1,1 0 1,0 0-1,-1 0 0,1-1 1,0 1-1,-1 0 1,1 0-1,0-1 1,-1 1-1,1 0 0,0-1 1,0 1-1,-1 0 1,1-1-1,0 1 1,0 0-1,0-1 0,-1 1 1,1 0-1,0-1 1,0 1-1,0-1 1,0 1-1,0 0 0,0-1 1,0 1-1,0-1 1,0 1-1,0 0 1,0-1-1,0 1 0,0-1 1,0 1-1,0 0 1,1-1-1,-1 1 1,0-1-1,0 1 0,0 0 1,0-1-1,1 1 1,-1 0-1,0-1 1,1 1-1,13-17-1257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3072,'14'-28'976,"-11"22"-251,0 6 38,-3 0-725,1 0 1,0 0 0,-1 1-1,1-1 1,0 0 0,-1 0-1,1 1 1,0-1-1,-1 0 1,1 1 0,0-1-1,-1 1 1,1-1 0,-1 0-1,1 1 1,-1-1-1,1 1 1,-1 0 0,1-1-1,-1 1 1,0-1 0,1 1-1,-1 0 1,0-1 0,0 1-1,1 0 1,-1-1-1,0 1 1,0 0 0,0-1-1,0 1 1,0 0 0,0 0-1,1 34 873,-2-19-757,1 5 42,1-10-54,-1 0 0,0 0-1,-4 21 1,3-28-89,-1 5 128,-1-1 1,1 1-1,-7 12 1,4-13 34,4-6-178,0-1-1,0 1 1,0-1-1,0 1 1,0 0-1,0-1 1,1 1-1,-1 0 1,1 0-1,0-1 1,-1 1-1,1 0 1,0 2-1,0 27 235,0-31-271,0 0 1,0 0-1,0 0 1,0 0-1,0 1 0,0-1 1,0 0-1,0 0 1,0 0-1,0 0 0,0 0 1,0 0-1,0 0 1,0 0-1,0 0 0,0 1 1,0-1-1,0 0 1,0 0-1,0 0 0,0 0 1,0 0-1,0 0 1,0 0-1,0 0 1,0 0-1,0 0 0,0 0 1,0 1-1,0-1 1,0 0-1,0 0 0,0 0 1,1 0-1,-1 0 1,0 0-1,0 0 0,0 0 1,0 0-1,0 0 1,0 0-1,0 0 0,0 0 1,0 0-1,0 0 1,1 0-1,-1 0 0,0 0 1,0 0-1,0 0 1,0 0-1,0 0 0,0 0 1,0 0-1,0 0 1,1 0-1,129 0 255,-106 0-228,-11 0-22,0 0 1,23-3 0,-10-4 12,-19 5-6,-1 1 0,1-1 1,0 1-1,8 0 0,39 1-7,-54-3-822,0 3 816,0-1-140,0 0-1,0 1 1,0-1 0,0 0 0,0 1 0,-1-1 0,1 0 0,0 0 0,0 1 0,0-1 0,-1 0 0,1 1 0,0-1 0,-1 0-1,0 0 34,0 1 0,0-1 0,1 1 0,-1 0 0,0-1 0,0 1 0,0 0 0,0 0 0,0 0 0,0 0 0,0 0 0,0 0 0,-1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6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3648,'0'0'1856,"0"17"-896,0 0-576,0 0 960,0 0-736,0 18-224,0 16-256,-17-17 320,17 0-256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6048,'-2'1'170,"0"-1"0,0 0 0,0 1 0,0 0 0,0-1 0,0 1 0,0 0 0,0 0 0,0 0 0,0 0 0,1 0 0,-1 1 0,0-1 0,1 0-1,-1 1 1,1 0 0,-1-1 0,1 1 0,0 0 0,0-1 0,-2 3 0,-3 7 209,1 0-1,-7 17 0,9-20-4,-66 139 580,58-120-908,0-4-10,-13 42 0,8-7-79,15-58 42,-12 46 0,12-42 11,1 0 0,-1 0 0,1 0 1,0 0-1,0 1 0,1-1 1,0 5-1,1 3 12,1-1 0,1 0 1,0 1-1,0-1 0,9 14 0,-11-22-43,-1-1 0,1 0 0,0 1 0,0-1-1,0 0 1,0 0 0,0 0 0,1 0 0,-1-1 0,0 1-1,1-1 1,0 1 0,-1-1 0,1 0 0,0 0 0,0 0 0,-1 0-1,5 0 1,13 5-1315,10 8 296</inkml:trace>
  <inkml:trace contextRef="#ctx0" brushRef="#br0" timeOffset="1">196 443 4160,'3'0'227,"-1"0"0,1 0 0,0 0 0,0 0 0,-1 1 0,1-1 0,0 1 1,3 1-1,-4-1-218,-1 0 0,0 0 0,0 0 0,1 0 0,-1 0 0,0 0 0,0 0 0,0 0 0,1 3 0,9 9 891,0-8-388,-6 6-160,9-5-176,-1 5-122,-12-11-49,-1 0 1,1 0-1,-1 1 0,0-1 1,1 0-1,-1 1 1,0-1-1,0 0 1,1 1-1,-1-1 1,0 1-1,0-1 0,0 0 1,1 1-1,-1-1 1,0 1-1,0-1 1,0 1-1,0-1 0,0 1 1,0-1-1,0 0 1,0 1-1,0-1 1,0 1-1,0 0 0,1 4 57,5 0 29,-5-3 4,-14 16 172,3 3-368,9-20 93,1 0 1,-1-1-1,1 1 0,-1-1 1,1 1-1,0 0 1,-1 0-1,1-1 1,0 1-1,0 0 0,0-1 1,0 1-1,-1 0 1,1 0-1,0 0 1,0-1-1,0 1 0,0 0 1,1 0-1,-1-1 1,0 2-1,1 0-23,-1-1 24,0-1-1,0 0 1,0 0-1,0 0 1,0 0-1,0 0 1,0 0 0,0 0-1,0 0 1,0 0-1,0 1 1,0-1-1,0 0 1,0 0-1,0 0 1,0 0-1,0 0 1,0 0-1,0 0 1,0 0-1,0 0 1,0 0-1,0 1 1,0-1-1,0 0 1,0 0-1,0 0 1,0 0-1,0 0 1,0 0-1,0 0 1,0 0-1,0 0 1,1 0-1,-1 0 1,0 0-1,0 0 1,0 0-1,0 0 1,0 0 0,0 0-1,0 0 1,0 0-1,0 0 1,0 0-1,1 0 1,-1 0-1,0 0 1,0 0-1,0 0 1,0 0-1,0 0 1,0 0-1,0 0 1,0 0-1,1 0 1,12 0-1625,4 0 416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3328,'0'-16'3200,"16"16"-2080,1 0-640,-1-17-96,0 17-256,33 0 64,-16 0-128,0-16 32,16 16-32,0 0-1600,0 0 832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4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3360 53 2496,'0'0'1104,"0"-3"-965,0-4-56,-3 12-54,-5-9-2,7 3-19,-1 0 0,0 0 0,0 0 0,0 0 0,0 1 0,0-1 0,0 1-1,0-1 1,-4 0 0,-33 0 236,22 0-146,-1 1 0,1 1-1,-20 3 1,-9 2-74,-1-1 100,-73 18 0,78-10-50,-1 1 25,-45 8 0,10-9-43,-182 42-101,221-44 78,-309 97 8,288-83-73,1 4-1,-99 63 1,37-19 12,77-49 0,-42 26-29,-31 32 81,-22 6 272,8 17-65,-11 26-20,17 3-80,9-9 15,8 8-36,-6 6 79,39-35-232,5 3 1,5 3-1,-100 231 0,139-273 53,2 1-1,4 0 0,-15 92 1,32-142-19,-46 277 134,19 8 60,25-110 2,24 206-1,-10-314-54,28 122-1,-20-144-70,3 0 0,39 82 0,71 96-64,-64-126 0,-43-73 12,65 110 71,-64-115-90,57 66 1,-9-31-154,118 91 0,-125-111 177,85 72 292,135 89 60,-189-144-284,8 6-90,190 104 0,143 24 96,86 1 211,-375-151-240,48 14 143,329 69 1,-263-92-14,-98-28-4,-73-8-87,-6 0-31,78 7 15,2-12-20,175-19-1,-95-8-16,-11-17 81,276-85-1,-332 73-68,104-29 14,-170 51-68,220-62 58,-119 18 128,-71 0-96,-105 54-95,19-11-18,58-32-51,54-45-81,-74 50-88,82-55-29,-147 91 379,-1-2 0,-1 0 0,45-53 0,4-26 199,-44 58-159,132-171 771,-1 2-752,-21-1-313,-97 133 138,-2-1 0,39-115 0,23-206 360,-39 24-191,-60 74 115,-7 208-209,2-8 28,-7-208 83,-21 127-147,25 175-39,-84-378 100,64 320-220,-2 1 1,-3 1-1,-55-97 1,2 37-61,63 103 196,1-1 26,-59-85 328,-24-14 12,96 122-373,-111-135 349,83 104-279,-60-52 0,-19 8-58,86 62-25,-41-28-12,-128-79-142,75 59 103,-54-31 116,-9-20 33,-67-40-5,238 149-98,-284-153-226,184 116 185,72 29 37,-479-156 395,264 101-373,192 51-39,-2 3 0,0 3 0,-113-8 0,-34 16-3,150 7 28,-94 15 0,15 10-13,48-12-26,-116 22-23,36 11 61,89-24 49,-117 21-1,-21-1-42,207-42-9,-38 6-449,0-3 0,-1-2 0,-59-3-1,89-1-91,-19 0-250,11 1-1816,-41-5-1,3-10-206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35 188 1888,'0'0'613,"-6"0"-367,4 0-227,-15-2 135,17 2-130,-1 0 0,1 0-1,-1 0 1,1 0 0,-1-1 0,1 1-1,-1 0 1,1-1 0,-1 1-1,1 0 1,0-1 0,-1 1 0,1 0-1,0-1 1,-1 1 0,1-1-1,0 1 1,-1 0 0,1-1 0,0 1-1,0-1 1,-1 1 0,1-1 0,0 1-1,0-1 1,0 0 0,0 1-1,0-1 1,0 0 0,0-2 723,0 0-539,0-25 320,0 25-379,3-3-80,-1 0-65,1 1 1,1-1-1,-1 1 0,1-1 1,0 1-1,0 0 0,1 0 0,-1 1 1,11-8-1,10 2 15,-2 0 21,-17 6-28,0 0 1,-1 0 0,2 1-1,-1 0 1,0 0 0,1 1-1,-1-1 1,1 1 0,-1 1-1,12-2 1,10-2 23,-8 0-1,-10 3-17,-1-1 1,1 2 0,-1-1 0,1 1-1,0 1 1,-1 0 0,1 0-1,13 2 1,19 10 45,-28-9 15,-8-2-47,0 1 0,0 0-1,11 4 1,-15-4-3,1 0-1,-1-1 1,1 1-1,-1 0 1,0 1-1,1-1 0,-1 0 1,0 1-1,2 4 1,10 18 253,-13-24-237,-1-1-1,0 1 0,1 0 0,-1-1 0,0 1 0,0 0 0,1 0 0,-1-1 0,0 1 0,0 0 0,0 0 1,0-1-1,0 1 0,0 1 0,0 1 87,1 0-107,-1 0 1,1 0-1,-1 0 1,0 1-1,0-1 0,-1 0 1,1 0-1,-1 0 1,1 0-1,-3 5 1,-11-2-47,-20 22 278,28-25-244,0 0 0,0 0 0,0 0 0,-1-1 0,1 0 0,-1-1 0,-12 2 0,19-3-15,0 0 0,-1 0 0,1 0 0,0 0 0,-1 0 0,1 0 0,0 0 0,-1 0 0,1 0 0,0 0 0,-1 0 0,1 0-1,0 0 1,-1 0 0,1 0 0,0 0 0,-1-1 0,1 1 0,0 0 0,-1 0 0,1 0 0,0-1 0,0 1 0,-1 0 0,1-1-1,-11-10-81,8 5 106,3-5 326,3 5-235,8-5-603,-5 8 54,42 3-854,-48 3 1158,1 1 137,0-1 1,0 1-1,0 0 0,0-1 0,1 1 0,0-1 1,0 1-1,0-1 0,3 5 0,8 14 135,-7 7 11,20 70 197,-4-19-86,29 90 304,-39-123-259,-9-34-164,0 0 0,1 0 0,8 21 1,-9-29-42,0 0-1,-1 0 1,0 1 0,0-1 0,-1 1 0,1-1 0,-1 1 0,0 0-1,-1 0 1,0 10 0,0-9 142,0-14-49,0 4-87,0 0-64,0 1-74,0 1 0,0-1 1,-1 0-1,1 1 0,-1-1 1,1 1-1,-1-1 0,0 1 1,1 0-1,-2-3 0,-6-11-559,3-14-354,-7 7-1126,11 17 1784,0 1-1,1-1 0,-1 0 0,1-8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2496,'0'0'784,"0"-2"-464,0 1-303,0 0 0,0 0 0,0 1 0,0-1 0,0 0 0,0 0 0,-1 1 0,1-1 0,0 0 1,0 1-1,-1-1 0,1 0 0,0 1 0,-1-2 0,-8-1 591,18 6-171,-8-2-414,-1-1 1,0 1-1,1 0 0,-1-1 1,1 1-1,-1 0 0,0-1 1,1 1-1,-1 0 0,0-1 0,0 1 1,0 0-1,1 0 0,-1-1 1,0 1-1,0 0 0,0 0 0,0-1 1,0 1-1,0 0 0,-1 0 1,1 1-1,-9 18 461,3-7-48,0 21 23,-5 15-1,6-22-292,4-13-102,-1-1 0,-1 0 0,-6 19 0,-2-5-1,6-13-10,0-1-1,-2 0 0,1 0 1,-11 15-1,9-15 17,3-6 0,0 0 1,-9 12-1,11-14 177,3 10-86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4896,'17'0'2208,"17"0"-1920,1 0 640,-18 17-576,0-17 288,17 0-384,-17 0 288,17 17-320,-17-17 96,0 17-192</inkml:trace>
  <inkml:trace contextRef="#ctx0" brushRef="#br0" timeOffset="1">154 409 3648,'-34'52'1664,"34"-1"-1472,-17-34 64,17 0-192,-17 17 32,0 0-32,0 17-128,0-17 32,17 17 96,-17-17-32,17-16 256,-17-1-160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4576,'0'17'2048,"51"-17"-1760,-34 0 320,18 0-384,16 17 256,-17-17-256,17 0-704,0 17 256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68 480,'-5'-14'54,"5"12"-46,0 0-1,-1 0 1,1-1 0,-1 1 0,0 0-1,0 0 1,0 0 0,0 1 0,0-1-1,0 0 1,0 0 0,-1 0-1,1 1 1,0-1 0,-1 1 0,0-1-1,1 1 1,-1 0 0,0-1 0,0 1-1,-4-2 1,0-1 5,-7-4-30,13 8 14,-1-1 0,1 1 0,-1 0 0,1 0 0,0 0 0,-1 0 0,1 0 0,-1-1 0,1 1 0,-1 0 0,1 0 0,0 0 0,-1 0 0,1 0 0,-1 0 0,1 1 0,-1-1 0,1 0 0,0 0 0,-1 0 0,1 0 0,-1 0 0,1 1 0,0-1 0,-1 0 0,0 1 0,-1 3-28,-4 3 14,-20-1 81,1 8 69,-61 23 646,24-11 147,41-19-683,0 2-1,1 0 0,0 1 1,-20 14-1,23-12-166,-73 57 403,78-59-415,1 1 0,1 0 0,0 0 0,1 1 0,-14 23 0,10-7 9,0 0 0,3 2 0,0-1-1,2 1 1,-6 44 0,9-51-17,1 1 1,1 0-1,1 1 0,2-1 1,0 0-1,2 0 0,0 0 1,10 42-1,-3-36 39,2 0-1,0 0 1,2-1 0,1-1 0,1 0 0,2-1-1,0-1 1,2 0 0,1-2 0,1 0-1,1-1 1,1-1 0,1-1 0,0-2 0,2 0-1,0-1 1,1-2 0,1-1 0,1-1 0,0-1-1,38 11 1,-37-15-47,0-2 0,0 0 0,0-2 0,1-2 0,0-1 0,0-1 0,43-4 0,-42-2 15,1-2-1,-2 0 1,56-22-1,91-56 163,-152 70-186,46-33 0,-60 38-13,0 0 0,0-1 0,-2 0 0,1-1 0,16-25 0,-19 23 40,1-1 0,-2 0-1,0 0 1,0-1-1,-2 1 1,0-1 0,5-31-1,-7 22 14,-2 0-1,-1 0 1,0 0-1,-8-46 1,7 64-69,-3-20 25,0 0 0,-2 1-1,-1-1 1,-1 1 0,-16-36-1,6 31-15,-1-1 0,-2 2-1,-35-41 1,34 45-78,-1 2 1,-51-43-1,66 62 10,0 1 0,0-1-1,0 1 1,-14-4 0,16 6-4,-6-3-64,-50-16-662,53 19 649,0 1 0,0 0 0,-1 0 0,-10 1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4064,'86'-85'1824,"33"0"-1568,-34 51 832,0-1-640,35 1-736,-1 0 128,-17-17 64,-16 17 96,-1 0-1472,-34 0 800,0 34-2112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69 222 6048,'0'-51'2752,"119"17"-2400,-51 0-96,-16 34-224,50-34-160,0-1 64,0 1-960,1 34 576</inkml:trace>
  <inkml:trace contextRef="#ctx0" brushRef="#br0" timeOffset="0.5">69 699 4640,'-68'17'1728,"85"-17"-1344,34 0-96,0 0 320,17 0-384,35-17-640,16 0 192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5216,'-154'51'1952,"137"-34"-1536,34 17-96,0-17-384,35 0-32,67-17 448,0 0-160,1 0-288,16-17 32,17 0-832,-16 17 480,-18 0-928,-34 0 736,-17 0-1312,-33 17 1088,-18 17-384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3488,'-17'17'1568,"34"-17"-1344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3968,'16'16'1824,"0"33"-1600,1-32 512,-1-1-448,17 0 544,-17 17-512,17 0 0,0-17-192,0 1 64,-17-1-128,17 0 192,-17 1-160,1-1-160,-17 1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2656,'0'0'1344,"17"17"-1056,1-17-1312,-1-17 576</inkml:trace>
  <inkml:trace contextRef="#ctx0" brushRef="#br0" timeOffset="1">1296 1 6304,'0'0'2848,"0"34"-2464,17-34-288,0 17-128,0 0-128,17 0 96,-17-17-3264,17 0 1792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1926 0 4896,'-51'0'2208</inkml:trace>
  <inkml:trace contextRef="#ctx0" brushRef="#br0" timeOffset="1">137 648 7392,'-120'17'2720,"103"0"-2080,34 0-224,17 0-5632,0-17 2752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35 410 5408,'-34'0'2432,"34"34"-2112</inkml:trace>
  <inkml:trace contextRef="#ctx0" brushRef="#br0" timeOffset="1">1126 1 6720,'0'0'3040,"17"0"-2624,-17 17 32,17-17-320,34 0-896,-17 0 416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6144,'-52'0'2784,"52"17"-1728,-17 0-608,17 0-256,0 0-1504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3808,'-17'0'1728,"52"0"-1504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5632,'0'0'2560,"17"0"-2208,0 0-768,0 0 160,17 0-1088,0-17 736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3232,'0'-18'1472,"34"18"-1280,0-17-32,0 17-128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3392,'0'17'1536,"17"-17"-1312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1984,'0'-29'640,"0"24"-389,0 7-49,0 2-57,0-1-13,0 1-1,0-1 0,0 0 0,0-1 0,1 1 1,-1 0-1,2 4 0,1 0-65,0 0-1,0 0 1,-1 0 0,0 1 0,2 10 0,8 27 298,2-1 0,31 69 1,-17-45-397,-7-16 83,1-1 1,38 61-1,-38-82 148,-16-21-94,1 0-1,9 17 0,-14-21-193,1 2 181,1-1-1,-1 0 1,5 6-1,-7-11-230,0 1 0,0-1 0,0 0-1,0 0 1,1 0 0,-1 0 0,0 0 0,0 0 0,1 0-1,-1-1 1,0 1 0,1 0 0,-1-1 0,1 1 0,-1-1-1,1 1 1,-1-1 0,1 0 0,1 0 0,0 0-1509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3808,'-14'0'1227,"14"0"-1218,0 0-1,0 0 1,-1 0 0,1 0 0,0 0 0,0 0 0,0 0 0,0 0 0,0 0 0,-1 0 0,1 0 0,0 0 0,0 0 0,0 0 0,0 0 0,0 0 0,0 1 0,-1-1 0,1 0 0,0 0 0,0 0 0,0 0 0,0 0 0,0 0 0,0 0 0,0 1 0,0-1 0,0 0 0,-1 0 0,1 0 0,0 0 0,0 0 0,0 0 0,0 1 0,0-1 0,0 0 0,0 0 0,0 0 0,0 0 0,0 1 0,0-1 0,0 0 0,0 0 0,0 0 0,0 0 0,0 0 0,1 1 0,-1-1 0,0 0 0,0 0 0,0 0 0,0 0 0,0 0 0,1 5 7,-1-1 1,1 0-1,0 0 1,0 0 0,0 0-1,1-1 1,3 8-1,17 27-132,-17-31 173,0 0 0,1-1 0,0 0 0,0 0 0,0 0 0,11 7 0,-17-13-56,9 6 131,0 0 0,13 5 0,4 3 106,-22-11-188,0-1 0,0 0 0,0 0 0,0 0 0,1 0 0,-1-1 0,1 0 0,-1 0-1,1 0 1,0 0 0,-1-1 0,1 0 0,-1 0 0,7 0 0,2-1 60,-11 1-97,0 0 0,1 0-1,-1 0 1,0-1 0,0 1 0,0-1-1,1 1 1,-1-1 0,0 0-1,0 0 1,0 0 0,0 0 0,0 0-1,-1 0 1,1-1 0,0 1 0,0-1-1,-1 1 1,1-1 0,-1 0-1,2-2 1,4-4 38,-3 5-63,-1-1 0,0 0 0,0 0 1,0 0-1,0 0 0,-1 0 0,1-1 1,-1 1-1,3-9 0,1-3-110,6-8-218,-6 13-125,0-1 1,4-15-1,7-24-425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3552,'-13'14'1147,"7"-12"-683,5-2-413,0 0 1,0 1 0,-1-1 0,1 0-1,0 0 1,0 1 0,0-1 0,0 0 0,0 1-1,-1-1 1,1 1 0,0 0 0,0-1 0,0 1-1,0 0 1,1-1 0,-1 1 0,0 0 0,0 0-1,0 0 1,0 1 0,-12 25 1429,3-4-603,5-16-616,0-1-1,0 0 1,-9 8 0,-4 5 206,-6 19 49,20-31-412,-1 0 1,0 1-1,-9 9 0,-17 9 197,26-23-243,0 1 1,0 0-1,1 0 0,-8 9 0,3-1 14,-5 6 98,0 0 0,-18 16 0,16-11-153,2-5-56,14-17 24,-1 0 0,0-1 0,1 1 0,-1 0 0,0-1 0,0 1 0,0-1 0,1 1 0,-1-1 0,0 1 0,0-1 0,0 0 0,0 1 0,0-1 0,0 0 0,0 0 0,-1 0 0,-12-2-1287,14 2 1254,-1 0 1,1 0 0,0 0-1,0-1 1,-1 1 0,1 0-1,0 0 1,0 0 0,0 0 0,-1-1-1,1 1 1,0 0 0,0 0-1,0-1 1,0 1 0,-1 0-1,1 0 1,0-1 0,0 1-1,0 0 1,0 0 0,0-1 0,0 1-1,0-1 1,0 0-193,0-1 0,1 1 0,-1 0-1,1-1 1,-1 1 0,1-1 0,0 1 0,0 0 0,-1-1 0,2 0 0,3-6-1557,-4 6 1564,-1 1 0,1-1 0,-1 1 0,1-1-1,-1 1 1,0-1 0,0 1 0,0-1 0,0-1 0,0 3 228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7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3808,'-28'0'1227,"22"0"-742,3 2-261,2 0-211,0-1 0,0 0-1,0 1 1,0-1 0,0 1 0,0-1 0,0 1 0,0-1 0,1 1 0,-1-1 0,0 3-1,0 2 21,0 0-1,1 0 1,0 9-1,0-2 32,-1-1-1,-2 16 0,3-27-55,-6 34 220,-2 59 0,8-60-108,-3 72 176,0-82-224,-2 31 86,9-7-67,0-22-60,-1 2 4,-2 0 0,-1 0-1,-4 36 1,-2-29 86,3-19-135,1 0 1,-1 22-1,3-27-343,0 0-1,-3 15 1,2-20 196,-1 0 0,0 0 0,-1 0 0,-3 7 0</inkml:trace>
  <inkml:trace contextRef="#ctx0" brushRef="#br0" timeOffset="1">16 648 2976,'-14'-14'971,"12"12"-729,4 1-116,7 2 21,-7 4 59,4 12 566,1-1-538,-3-5-33,2 0 0,9 16 0,-13-23-171,0 0 1,0 0-1,0 0 0,0 1 0,2 6 0,-3-6 17,0-1-1,0 1 0,1 0 1,4 7-1,-5-10-35,0-1 0,0 0 1,0 1-1,0-1 0,0 0 0,1 0 0,-1 0 1,0 0-1,1 0 0,-1 0 0,1 0 0,-1 0 1,1-1-1,0 1 0,1 0 0,8 3 150,-8-3-112,0 0-1,0 1 1,0-1-1,1-1 1,-1 1 0,1 0-1,-1-1 1,0 0-1,7 0 1,-6-1-57,-1 0 0,1-1-1,-1 0 1,0 0 0,1 0 0,-1 0 0,0 0 0,0-1 0,0 1 0,-1-1 0,4-3-1,17-13-1306,1 1-1,42-25 1,-29 24 19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3904,'15'-14'1253,"-13"11"-762,-4 3-177,1 0-290,0 0 0,1 0-1,-1 0 1,1 0-1,-1 0 1,1 0-1,-1 0 1,0 1-1,1-1 1,-1 0-1,1 0 1,-1 1-1,1-1 1,-1 0 0,1 1-1,-1-1 1,1 1-1,0-1 1,-1 0-1,1 1 1,-1-1-1,1 1 1,0-1-1,-1 1 1,1-1-1,0 1 1,0-1 0,-1 1-1,1 0 1,0-1-1,0 1 1,0 0-1,-1 27 408,1-14-263,1-8-112,-2 1-1,1-1 0,-1 1 0,0-1 0,-2 10 0,-20 38 270,21-44-274,0 0-1,0 16 0,-1-4 7,-35 152 368,28-135-311,5-20-78,1 1 1,1-1-1,0 1 0,1 27 0,2 56 119,0-41-1712,0-56 565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0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2816,'-17'17'1280,"17"0"-1120,-17 17 768,34-17-544,-17 18 128,0-1-320,17-17 32,0 17-128,17-17 448,-17-17-320,34-17-4160,-17 0 2112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3392,'-14'0'1088,"11"0"-464,3 3-629,0-1 36,-1 0 1,1 0 0,0 0 0,-1 0 0,0 0 0,1-1 0,-1 1 0,0 0 0,0-1 0,0 1 0,0 0 0,0-1 0,0 1 0,-1-1 0,1 1 0,0-1 0,-2 1 0,-14 18 384,10-10-286,-1-1 0,0 0 0,-15 13 0,6-6 38,-11 21 35,4-9-222,-35 46-85,45-54 96,-1-1 14,1 1 0,2 0 0,0 1-1,0 0 1,-8 26 0,8-16 10,8-21-10,0 0 0,1 1 0,-1-1 1,2 1-1,0-1 0,-1 13 0,3 11 223,0-31-266,0-6-257,0-42-3321,0 43 3518,0 0 1,0 0 0,0 0 0,-1 1 0,1-1-1,0 0 1,-1 0 0,1 1 0,-1-1 0,0 0-1,1 0 1,-1 1 0,0-1 0,-2-2 0,-2-4-232,-1-6-72,-5 8 219,5-8 122,-5 0 187,8 11 176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0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1728,'0'0'560,"-3"0"-331,-9 0 33,9 0 511,1 3-138,-5 6-103,9-5-26,-1-3-469,0 0-1,-1-1 1,1 1 0,-1-1-1,1 1 1,-1 0 0,1 0-1,-1-1 1,1 1-1,-1 0 1,0 0 0,1 0-1,-1 0 1,0-1 0,0 1-1,0 0 1,1 0 0,-1 0-1,0 0 1,-1 1-1,2 2 23,-1-1 0,0 1 0,1-1-1,0 1 1,0-1 0,0 0 0,0 1-1,2 2 1,3 11 154,-1 18 37,7-1-138,5 48 192,-17-78-282,1 0-1,0 0 1,0 0-1,1 0 1,-1 0-1,4 6 0,-3-7-10,0-1 0,1 1-1,-1-1 1,0 0-1,1 0 1,0 0 0,3 2-1,-3-2-3,-1-1-45,-1 0 0,0 0-1,1 0 1,-1 0 0,1 0 0,-1-1 0,1 1 0,-1 0 0,1-1-1,0 0 1,-1 1 0,1-1 0,-1 0 0,3 0 0,10-1-855,-1-1 1,20-6 0,35-9-1071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19 1312,'-14'-15'421,"14"15"-413,0 0 1,-1-1-1,1 1 0,-1 0 0,1-1 0,-1 1 0,1 0 0,0 0 0,-1 0 1,1-1-1,-1 1 0,1 0 0,-1 0 0,1 0 0,-1 0 0,1 0 0,-1 0 1,1 0-1,-1 0 0,1 0 0,-1 0 0,1 0 0,-1 0 0,1 0 0,-1 0 1,1 0-1,-1 1 0,1-1 0,-1 0 0,1 0 0,-1 1 0,1-1 1,0 0-1,-1 0 0,0 1 1,-4 14 236,-8 5 99,9-13-129,0-1 1,0 1-1,-3 7 0,-2 11 104,1 0-1,-8 43 1,-5 24-101,-30 118-117,31-142-27,-8 35 108,20-70 202,-18 53 0,12-49 170,10-23-383,4-11-127,0-1 0,-1 1 0,1 0 0,-1-1 0,0 1 0,0-1 0,0 1 0,0-1 0,0 0 0,-1 1 0,-2 3 0,1-4 56,3-7-40,-1-3-30,1 3-23,-1 1 0,1-1 0,1 0 0,-1 0 0,0 0-1,1 1 1,2-6 0,28-104-135,-27 99 86,1 0 0,0 0 0,1 0 0,1 1 0,10-18 0,-13 26 7,0 0 1,0 1-1,1 0 1,-1 0-1,1 0 0,7-5 1,-9 8 13,0 0 0,0 0 1,0 1-1,0-1 1,1 1-1,-1-1 0,0 1 1,1 0-1,-1 0 1,1 1-1,-1-1 0,6 1 1,-7 0 9,-1 0-1,1 0 1,-1 1 0,1-1 0,-1 0-1,1 1 1,-1-1 0,0 1 0,1 0 0,-1-1-1,0 1 1,0 0 0,1 0 0,-1 0-1,0 0 1,0 0 0,0 0 0,1 2-1,6 5 14,0 1-1,0 0 1,-1 0-1,-1 1 0,7 12 1,-4-4 82,-2 0 0,9 32 1,19 67 427,-31-104-304,-1 0 0,0 1 0,0-1 0,-1 1 0,0 18 0,-2-25-107,-1-1 0,1 1 1,-1-1-1,0 1 0,-1-1 1,1 1-1,-1-1 0,0 0 1,-1 0-1,0 0 0,0 0 1,0 0-1,0-1 0,-7 8 1,10-13-87,-1 1-1,0 0 1,0-1 0,-1 1 0,1-1 0,0 1 0,0-1 0,0 1 0,0-1-1,0 0 1,0 1 0,-1-1 0,1 0 0,0 0 0,0 0 0,0 0 0,-1 0-1,0-1 1,-15 2 96,8 0-77,-1-1 0,1 0-1,-1-1 1,1 0 0,0 0-1,-12-3 1,-16-19-178,24 18 88,12 5 43,-1-1 0,0 1 0,0-1 0,1 0 0,-1 0 0,1 1 0,-1-1-1,0 0 1,-1-2 0,1 0-30,-1-1-1,1 1 0,0 0 0,1-1 0,-1 1 0,1-1 0,-1 1 1,0-7-1,-1-13-228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3808,'14'-28'1227,"-13"26"-1184,-1 1 1,1 0-1,-1 0 1,1 0-1,0-1 1,-1 1-1,1 0 1,0 0-1,0 0 1,0 0-1,-1 0 1,1 0-1,0 0 1,1 1-1,0-2 1,1 0 129,0-1 1651,-3 6-1568,0 5-111,0-1-100,0 0 0,0 0 0,-3 12 0,-8 18-146,5 17 69,-6 13 159,-4 34 7,12-55-109,1-5-13,-10 53-1,-2-27 37,-38 105 0,37-145 153,13-22-170,1-1 0,-1 1 1,1-1-1,-3 8 0,-1 16-383,0-17 144,4-4-802,16-5-1179,17-2 338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2656,'-28'-14'837,"22"11"-250,6 28 378,1-14-831,-1-1 1,0 0-1,-1 1 1,-2 10-1,0-9-75,1-5-28,1-1-1,0 1 1,-1 9-1,3-8-12,-1-1 0,1 0 0,2 8 0,0-5 7,-2 0 0,1 1-1,-1 12 1,-1 74-41,0-81-3,-1-7 39,1-1 0,0 0 0,1 1-1,2 9 1,1-1 8,-1-11 38,-1 2-1,-1-1 1,1 0-1,-1 0 1,0 9-1,-1-15-63,0-1 0,-1 1 0,1-1-1,0 1 1,0-1 0,0 1 0,0-1-1,0 1 1,0 0 0,0-1 0,0 1-1,0-1 1,1 1 0,-1-1 0,0 1-1,0-1 1,0 1 0,1-1 0,-1 1-1,0-1 1,1 1 0,-1-1-1,0 1 1,1-1 0,-1 1 0,0-1-1,1 0 1,-1 1 0,1-1 0,-1 0-1,1 1 1,-1-1 0,1 0 0,-1 0-1,1 1 1,-1-1 0,1 0 0,-1 0-1,1 0 1,-1 0 0,1 0 0,0 0-1,-1 0 1,1 0 0,0 0-1,2 0-65,0-3-80,8-8-209,0 1 117,-1 0 0,0-1 0,0-1-1,-1 1 1,12-23 0,-13 18 240,1 1 0,1 0 0,14-19 0,-23 34 38,0-1 0,-1 0 0,1 1-1,0-1 1,0 1 0,0-1 0,0 1 0,0 0 0,-1-1 0,1 1 0,0 0-1,0-1 1,0 1 0,0 0 0,0 0 0,0 0 0,0 0 0,0 0 0,0 0-1,0 0 1,0 0 0,0 0 0,0 1 0,0-1 0,0 0 0,0 1 0,-1-1 0,1 0-1,0 1 1,0-1 0,0 1 0,0-1 0,1 2 0,1 11 123,-2-10-149,-1-1 1,1 1 0,0-1 0,0 1 0,0-1-1,0 1 1,0-1 0,1 0 0,-1 1 0,0-1-1,1 0 1,0 0 0,2 3 0,6 4 31,0-1 1,0 0 0,1 0-1,0-1 1,0 0 0,1-1-1,16 6 1,11 4 135,69 16 0,-99-30-176,0-1 0,0 0 0,0-1 0,0 0 0,0 0 0,-1-1 0,1 0 0,0-1 0,13-3 0,-9 0-19,1 0-1,-1-1 0,0-1 0,20-13 0,-30 18 19,0-1 0,0 1 0,0-1 0,-1 0 0,1 0 0,-1 0-1,1 0 1,-1 0 0,0-1 0,0 1 0,-1-1 0,1 1 0,1-6-1,-3 8-1,1-1 0,-1 1 0,0 0-1,1 0 1,-1 0 0,0 0-1,0 0 1,0 0 0,0-1 0,0 1-1,0 0 1,0 0 0,-1 0-1,1 0 1,0 0 0,-1 0 0,1-1-1,-1 1 1,1 0 0,-1 0-1,1 0 1,-1 0 0,-1-1 0,-4-10 25,2-3-1,3 13 22,1-1 1,-1 1-1,1-1 0,-1 1 0,0-1 0,0 1 1,0-1-1,-1 1 0,1 0 0,-3-5 0,3 7-31,1 0 0,0 0-1,0-1 1,-1 1 0,1 0 0,0 0-1,-1 0 1,1-1 0,0 1-1,0 0 1,-1 0 0,1 0-1,0 0 1,-1 0 0,1-1-1,0 1 1,-1 0 0,1 0 0,-1 0-1,1 0 1,0 0 0,-1 0-1,1 0 1,0 0 0,-1 1-1,-2-1 71,0 0-1,0 0 1,0 1-1,-1-1 1,1 1-1,0 0 1,0 0-1,1 0 1,-1 0-1,0 1 1,0-1-1,1 1 1,-1 0-1,0-1 1,1 1-1,0 1 1,-1-1-1,1 0 1,0 0-1,0 1 1,0-1-1,-2 4 1,2-1-59,0-1 0,0 0 0,0 0 0,0 1 0,0-1 0,1 1 0,0 0 0,0-1 0,0 1 0,1 0 0,-1 0-1,1-1 1,0 1 0,1 0 0,1 9 0,-2-11-23,1 0 1,0 1-1,1-1 0,-1 1 0,0-1 0,1 0 0,0 0 0,0 0 1,0 0-1,0 0 0,0 0 0,0 0 0,1-1 0,-1 1 0,1-1 1,0 0-1,0 0 0,0 0 0,0 0 0,0 0 0,0-1 1,5 2-1,0-1-135,0 0 0,0-1 0,9 1 0,5 0-139,46 12-336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85 3328,'23'-6'406,"37"-8"676,-45 11-1019,0-1-6,0 2-1,1 0 0,28-1 0,-42 3-12,1 1 1,0-1-1,-1 0 1,1 0 0,0-1-1,-1 1 1,1-1-1,-1 1 1,1-1-1,-1 0 1,1 0-1,-1 0 1,1 0-1,-1 0 1,0 0-1,0-1 1,1 1-1,-1-1 1,2-2-1,10-10 591,-14 14-609,1-1-1,-1 1 1,0 0 0,1-1-1,-1 1 1,0 0 0,0-1-1,0 1 1,1-1 0,-1 1-1,0 0 1,0-1 0,0 1-1,0-1 1,0 1 0,0 0-1,0-1 1,0 1 0,0-1-1,0 1 1,0 0 0,0-1-1,0 1 1,0-1 0,0 1-1,0-1 1,0 1 0,0 0-1,-1-1 1,1 1 0,0 0-1,0-1 1,0 1 0,-1-1-1,1 1 1,0 0 0,0 0-1,-1-1 1,1 1 0,0 0-1,-1-1 1,1 1-1,-1 0 1,1 0 0,0 0-1,-1-1 1,1 1 0,0 0-1,-1 0 1,1 0 0,-1 0-1,0 0 1,-3-1 0,-1 0-1,0 1 1,0-1-1,0 1 1,0 0-1,0 1 1,0-1-1,0 1 1,-6 1 0,-55 16 45,25-6-67,26-8-42,0 0 1,0 1 0,1 1-1,0 1 1,0 0 0,-18 11-1,28-15 21,0-1-1,0 1 0,0 0 1,1 0-1,-1 1 0,1-1 0,0 1 1,0 0-1,0 0 0,-4 6 1,5-4-8,1-1 1,-1 0-1,1 1 0,0-1 1,0 1-1,0-1 1,1 1-1,0 7 0,0-7 14,0 1 0,1-1-1,0 0 1,0 1-1,0-1 1,1 0-1,0 1 1,3 7-1,1-4 40,0 1 0,15 18-1,-16-22-17,6 7 24,0 0-1,24 23 1,12-2 63,-20-16-39,35 32 11,-40-35-115,0-1 0,48 22-1,-65-34 80,21 11 162,-25-14-179,0 1 0,0-1 0,0 1 0,0-1 1,0 1-1,0 0 0,0 0 0,-1-1 0,1 1 0,0 0 0,0 0 0,-1 0 0,1 0 0,0 0 1,-1 0-1,1 2 0,-3-2 24,-1 1 0,1 0 0,-1-1 1,1 1-1,-1-1 0,0 0 0,0 0 0,0 0 1,0-1-1,0 1 0,0-1 0,-3 1 0,-65-10 152,-188-13 576,220 16-706,-72-20-1,98 23-162,-23-11-1,35 14 57,-1-1 1,1 0-1,-1 0 0,1 0 0,0 0 0,-1 0 0,1 0 0,0 0 0,0-1 0,0 1 1,0 0-1,0-1 0,0 1 0,0 0 0,0-1 0,0 1 0,1-1 0,-1 0 0,1 1 1,-1-1-1,1 1 0,-1-4 0,1 2-136,0 0 1,0-1 0,1 1-1,-1 0 1,1 0 0,0 0-1,-1-1 1,3-3-1,-1 3 3,1 0-1,-1-1 0,1 1 0,0 1 0,0-1 1,0 0-1,5-3 0,-6 5 111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5216,'14'-42'1696,"-14"39"-1009,-4 5-491,-3 4-93,7-6-93,-1 1 0,1-1 0,0 0 0,0 0 0,-1 1 0,1-1-1,0 0 1,0 1 0,0-1 0,-1 0 0,1 1 0,0-1-1,0 0 1,0 1 0,0-1 0,0 0 0,0 1 0,0-1-1,0 0 1,0 1 0,0-1 0,0 0 0,0 1 0,0-1 0,0 1-1,-1 9 104,0 0 0,0 0-1,-1 0 1,0 0-1,-7 16 1,-9 37 230,-7 73-248,-4 23 178,19-120-196,-6 30 22,12-23-36,2 75 0,3-72-24,-1 10-98,0 69 160,0-42-3636,0-66 1754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50 1888,'0'-13'613,"0"10"1126,0 0-1040,0 3-680,0-1 1,0 1 0,0 0 0,0-1 0,0 1 0,0-1 0,0 1 0,0-1 0,0 1 0,0-1 0,0 1-1,0 0 1,0-1 0,-1 1 0,1-1 0,0 1 0,0-1 0,-1 1 0,1 0 0,0-1 0,0 1 0,-1 0-1,1-1 1,0 1 0,-1 0 0,1-1 0,0 1 0,-1 0 0,1 0 0,-1 0 0,1-1 0,0 1 0,-1 0-1,1 0 1,-1 0 0,1 0 0,-1 0 0,1-1 0,-1 1 0,1 0 0,0 0 0,-1 0 0,1 1 0,-1-1-1,1 0 1,-1 0 0,-1 0 38,0 0 0,0 0 0,0 0-1,0-1 1,0 1 0,1-1 0,-1 1 0,-3-2-1,-8-9 461,12 11-499,1-1-1,-1 1 1,1 0 0,-1-1 0,0 1-1,1 0 1,-1-1 0,1 1 0,-1 0-1,1 0 1,-1 0 0,0 0 0,1 0 0,-1 0-1,1-1 1,-1 1 0,0 0 0,1 1-1,-1-1 1,1 0 0,-1 0 0,0 0-1,1 0 1,-1 0 0,1 1 0,-1-1-1,0 0 1,1 0 0,-1 1 0,0 0 0,0-1 33,-31 27 290,21-22-258,9-5-72,1 1 0,-1 0 1,1-1-1,-1 1 1,1 0-1,-1 0 1,1 0-1,0 0 0,0 0 1,-1 0-1,1 0 1,0 0-1,0 1 1,0-1-1,-1 2 0,-8 11 132,1 1 0,1 0 0,-9 20 0,6 15 166,-13 1 31,19-37-257,1-1-1,1 1 1,0 0 0,1-1-1,0 26 1,-1-4 139,-8 34 113,5-1 11,3-44-268,-2 29 34,7-32-81,0 0 1,1-1-1,12 40 1,-9-38-19,7 26 74,23 54 0,-33-95-95,0 0 0,1 0 0,0 0 1,5 6-1,0 1-92,8 16-13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16 4480,'0'0'1445,"0"-3"-885,0 3-545,0-1 1,0 1-1,0-1 0,0 1 1,0-1-1,0 1 0,0-1 1,0 1-1,0-1 0,0 1 1,-1-1-1,1 1 0,0-1 1,0 1-1,0-1 0,-1 1 1,1-1-1,0 1 0,0-1 1,-1 1-1,1 0 0,0-1 1,-1 1-1,1 0 0,-1-1 1,0 0-1,1 1 4,-1 0 0,0 0 0,0 0 0,1 0 0,-1 0 0,0 1 0,0-1 0,1 0 0,-1 0 0,0 0 0,1 1 0,-1-1 0,0 0 0,1 1-1,-1-1 1,-1 1 0,-4 4 206,-1 0-1,-10 11 0,15-13-113,-1-1-85,1 0-1,0 0 1,0-1-1,-1 1 1,1-1-1,-1 1 1,1-1-1,-1 0 1,0 0-1,1 0 1,-1-1-1,0 1 1,0-1-1,0 1 1,1-1-1,-5 0 1,-11 2 31,11 0-41,0 0 0,0 1 0,1-1 0,-9 6 0,15-8-16,-3 1 3,-78 42 67,66-34-79,0 1 0,1 0 0,-20 19 0,-3 17-34,28-36 23,1 1 0,0 1-1,1-1 1,1 1-1,-7 17 1,11-25 11,0 0 1,1 0-1,-1 0 0,1 0 1,0 0-1,1 1 1,-1-1-1,1 0 1,0 7-1,0-9 10,1 1 0,0-1 0,-1 1 0,1-1-1,0 0 1,1 1 0,-1-1 0,0 0 0,1 0 0,-1 0 0,1 0-1,0 0 1,-1 0 0,1-1 0,0 1 0,0 0 0,0-1 0,3 2-1,5 3 31,0-1-1,-1-1 0,2 1 0,-1-2 1,20 5-1,-25-7-31,1 0 0,-1 0 0,0-1 0,1 0 0,-1 0 0,1-1 0,-1 1 0,0-1 0,1-1 0,-1 1 0,0-1 0,0 1 0,0-1 0,8-5 0,28-10-22,-29 14 49,-1-1-1,0-1 0,0 0 1,0-1-1,0 0 0,-1 0 1,12-10-1,-8 6-19,1 1 1,0 1-1,0 0 1,23-8-1,-32 13 51,0 1 0,0-1 0,0-1 1,0 1-1,0-1 0,9-8 0,-13 10 132,-1 7 17,-2 1-121,1 1 0,-1-1 1,-1 1-1,1-1 0,-1 1 1,-1-1-1,-4 11 0,4-10 5,0 1 0,0 0-1,1-1 1,0 1-1,0 0 1,0 10 0,-1 3 125,-3 3-32,4-18-172,1-1-1,0 0 0,-1 0 1,2 1-1,-1-1 1,1 1-1,0-1 1,0 1-1,2 9 1,-1-6 5,1 0 1,0-1-1,1 0 0,7 16 0,-8-21 1,-1-1 0,1 1 0,0 0 0,0-1 0,0 0 0,0 1 0,0-1 0,0 0 0,1 0 0,-1 0 0,1 0 0,-1 0 0,1-1 0,0 1 0,0-1 0,0 0 0,0 0 0,0 0 0,5 1 0,14 0 110,40-1-1,-30-1-53,-8-1-80,-1 0 1,1-2-1,-1 0 1,0-2-1,0-1 1,0 0-1,-1-2 0,29-13 1,-3-8-266,-42 26 272,0 0 1,-1-1-1,1 0 1,-1 0-1,0-1 0,0 1 1,-1-1-1,1 0 1,-1 0-1,0-1 0,0 1 1,5-13-1,-6 12-2,2-3-35,-5 9 33,1-1 1,-1 1-1,0 0 0,0 0 1,0 0-1,0 0 1,0 0-1,1-1 1,-1 1-1,0 0 1,0 0-1,0 0 1,0 0-1,1 0 1,-1 0-1,0 0 0,0 0 1,0 0-1,1 0 1,-1 0-1,0 0 1,0 0-1,0 0 1,1 0-1,-1 0 1,0 0-1,0 0 1,0 0-1,1 0 0,-1 0 1,0 0-1,0 0 1,1 0-1,-2 0-3,1 0 0,0 0 0,0 0 0,-1 0 0,1 0 0,0 0 0,0 0-1,-1 0 1,1 0 0,0 0 0,-1 0 0,1 0 0,0 0 0,0 0 0,-1 0-1,1 0 1,0 0 0,0 1 0,0-1 0,-1 0 0,1 0 0,0 0 0,0 0 0,-1 0-1,1 1 1,0-1 0,0 0 0,0 0 0,0 0 0,-1 1 0,1-1 0,0 0-1,0 0 1,0 1 0,0-1 0,0 0 0,0 0 0,0 1 0,0-1 0,0 0 0,0 1-1,-5 17-130,3-8 69,-9 25-145,2 1 124,1-19 101,-6 18 36,12-26-31,0 1 0,-1 14-1,1-2 2,-20 102 46,13-85 12,2 1 0,2 0 0,0 44 0,5-48-21,1-5 20,-5 49 1,-7-28 53,8-37-91,3-13-39,0 0 0,0 0-1,0 0 1,0 0 0,-1-1 0,1 1 0,-1 0-1,1 0 1,-1 0 0,0-1 0,0 1 0,0 0 0,0-1-1,0 1 1,0-1 0,0 1 0,0-1 0,-1 1 0,1-1-1,-1 0 1,-2 3 0,-1-1 28,0 1 0,0-1 0,0 0 0,0 0 0,-1 0 0,1-1 0,-1 1 0,0-2 0,0 1 0,0 0 0,1-1 0,-1 0 0,-1-1 1,1 1-1,0-1 0,-9-1 0,13 0-16,-11 0 44,1-1 0,0-1 0,-1-1 0,2 1 0,-1-2 0,0 0 0,-15-8 0,19 6-63,-1 0 0,1 0-1,0-1 1,1 0 0,0 0-1,0-1 1,1 0 0,0 0-1,1 0 1,0-1 0,0 0-1,1 0 1,0 0 0,1 0-1,-4-21 1,6 26-7,1 0 0,-1 0-1,1 0 1,1 1 0,-1-1 0,1 0 0,0 0 0,0 0-1,0 1 1,0-1 0,5-8 0,-1 4-63,0 1 1,0-1 0,12-12-1,-14 17 54,52-56-238,-46 52 262,-1 1 0,1 0 0,18-10 0,-16 12-31,0 0-1,18-5 1,3-1-303,-8-1-670,37-22-1,24-17-460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52 3808,'17'-34'1728,"0"17"1952,-17 34-3008,-17 17 160,-17 0-480,17 17-224,-17 0-64,17 34 288,0 1-192</inkml:trace>
  <inkml:trace contextRef="#ctx0" brushRef="#br0" timeOffset="1">69 1006 8384,'-69'52'3808,"103"-1"-3328,1-34 128,-1-17-448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4064,'17'17'1824,"-17"0"-1568,0 0 832,0 0-640,-17 18 896,17 16-768,-35 0 64,18 0-384,-34 34 256,17 0-288,-17 35-4768,0-18 2464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1415 9728,'-51'35'4384,"85"-35"-3808,0 0-3552,0-18 1504</inkml:trace>
  <inkml:trace contextRef="#ctx0" brushRef="#br0" timeOffset="1">1075 1 5728,'-34'17'2592,"17"34"-2240,17-17-288,0-17-96,-17 17 32,17 17 0,0 17-576,17-17 320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8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5216,'-34'51'2368,"51"1"-2048,0-35-96,0-17-192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2081 138 160,'-1'0'4,"0"0"0,0 0-1,0 0 1,1 0 0,-1 0 0,0 0 0,0 0-1,0-1 1,0 1 0,0 0 0,0 0 0,0-1 0,-1 0-1,1-1 7,1 0 0,-1 0 0,1 0 0,-1 0-1,1 0 1,0 0 0,-1 0 0,1 0 0,0 1-1,1-5 1,-1 2 37,0 4-45,0 0 1,0 0-1,0 0 1,0 0-1,0 0 1,0-1-1,0 1 1,0 0-1,0 0 1,0 0-1,0 0 1,0 0-1,0-1 1,0 1-1,0 0 0,-1 0 1,1 0-1,0 0 1,0 0-1,0 0 1,0 0-1,0-1 1,0 1-1,0 0 1,0 0-1,-1 0 1,1 0-1,0 0 1,0 0-1,0 0 1,0 0-1,0 0 0,-1 0 1,1 0-1,0 0 1,0 0-1,0 0 1,0 0-1,0 0 1,-1 0-1,1 0 1,0 0-1,0 0 1,0 0-1,0 0 1,0 0-1,-1 0 1,1 0-1,0 0 0,0 0 1,0 0-1,0 0 1,-1 1-1,-24 1 297,2 10-48,-5-6 42,19-2-208,-11 3 43,-3-4-19,13-2-70,0 0 0,1 1 1,-1 0-1,1 0 1,-1 1-1,-11 6 0,-105 34 42,11-4-55,-59 29 209,118-46-140,0 2 0,2 3 1,1 2-1,1 2 1,2 3-1,1 2 0,2 1 1,-47 50-1,54-44 165,-58 85 0,9-9-124,82-111-131,-44 54 14,-56 89 0,33-20-78,10-35-146,-20 35 48,43-45 335,25-52-95,3-6-26,-23 49 85,-28 88 0,24-32-56,24-87-45,2-6 23,2 0 1,-11 61-1,7 2 328,-3 167 0,19-233-334,0 24-34,2 1-1,13 87 0,-10-125-28,21 109 22,-17-98 62,23 60 1,-14-54 161,2-1 0,2-1 1,48 63-1,99 98 325,-147-176-641,57 79 202,-19-24-25,-17-29 112,98 86 1,61 19 103,-113-91-178,-32-22-90,76 42 0,160 67 378,-248-128-376,42 23 59,50 24-9,-137-70-102,239 100 48,-106-61 5,-80-21-39,31 7-38,1-8-87,-37-8 35,80 19 17,236 7 635,-279-30-517,43 6 26,73-8 63,-129-3-120,75-3 10,-10-8 31,-83 8 11,-14 1-2,1-1 1,51-12-1,96-34-130,-126 33 29,-16 4-12,-1-2 1,0-2-1,58-30 0,2-17 25,-6 6 31,-5-5 75,17 5 0,-70 35-72,-1-3 0,0-1 0,-2-1 0,-2-3 0,61-62 0,71-92-61,-148 162 57,-2-1 0,0-1 0,-2 0 0,0-1 0,-2-1 1,-1 0-1,-1-1 0,15-46 0,24-118 156,-44 156-208,-2-1-1,2-45 1,-4 29 22,9-48 74,-7 10 11,-1 50-43,7-125 37,-11-275-373,-1 396 372,-2 0-1,-10-59 1,-2 1 17,13 63-60,-4-39-2,-17-28-54,0 5-18,16 56 26,-23-95-34,2 52 191,19 52-89,-8-27-32,-10-4-102,12 32 29,-8-22-8,-28-62-99,39 95 138,-2 0 1,-28-39 0,9 26 75,-1 2-1,-57-47 1,67 62-27,-55-56-42,2 2-100,28 34 90,10-5 0,-10 5-85,12 8 62,-42-33 62,23 24 34,19 14 5,-46-27 0,4 15-160,-7-4-87,65 30 145,2 1 53,0 1 0,-1 1-1,-40-15 1,-3 5-103,-42-14 137,67 15 20,24 12-14,0 0-1,-28-9 0,-259-86 66,293 99-113,1-1 0,-1 0 1,1-1-1,0 0 0,0 0 1,1 0-1,-12-12 0,14 13 7,1 1-1,-1 0 1,0-1-1,0 2 1,-1-1-1,1 0 1,0 1-1,-10-4 0,-8-4 4,-18-19-15,29 24-4,0 0 0,0 0 1,-13-3-1,-21-8-19,28 9 26,-29-12-32,8 13 5,19 4 26,-42-12 3,-11-1 22,25 12-1,-48 3 1,55 0-122,-108 0 25,-31 0 124,157 1-15,-1 0 1,1 1-1,0 2 1,-22 5-1,-40 6 66,64-12-87,0 0 1,-33 11-1,9 0-139,-62 23-57,97-33 224,0 0 1,0 1-1,-7 7 0,12-9-119,0 0 0,0-1 1,0 1-1,0-1 0,0 1 1,-1-1-1,1-1 0,-1 1 1,1-1-1,-1 1 0,-7 0 0,9-2-641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1824,'-17'0'832,"0"0"-576,0 0-224,17 17 352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1408,'-51'34'512,"34"-17"-384,0 17-64,17-17 192,-17 0-160,17 0-320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4064,'-34'0'1504,"17"34"-1184,17 0-64,0 0-128,-17-17-128,17 17-224,0-17 128,0 17-160,0-17 128,17 0-2592,-17 18 1472,0-18 224</inkml:trace>
  <inkml:trace contextRef="#ctx0" brushRef="#br0" timeOffset="1">188 495 2080,'-34'34'768,"0"-17"-608,0 17-32,16 0 416,1-16-320,0 33-96,0-17-64,0 34 64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2912,'-43'57'923,"42"-55"-899,0-1 1,0 1 0,0-1 0,0 1 0,0 0 0,0-1 0,0 1 0,1 0 0,-1-1-1,0 1 1,1 0 0,0 0 0,-1 0 0,1 3 0,-14 68 316,0-27 534,-3 39 410,15-74-1223,1-1 0,0 1 0,1 0 0,1-1 0,-1 1 0,2 0 1,-1-1-1,2 1 0,-1-1 0,7 15 0,-4-15-79,0-1 0,1 1 0,9 10 0,5 8-1702,11 20-1342,-30-46 2948,0 0 1,-1 0-1,0 0 1,1 0-1,-1 0 0,0 0 1,0 1-1,0 3 1,-2 15 14,-2 0 0,0 0 0,-12 34 0,8-28 212,-16 43 142,16-50-104,-6 26 0,6 7 61,5-32 1,-8 30-1,6-33-149,1-1 0,1 1 0,0 1 0,1 25 0,2 8-21</inkml:trace>
  <inkml:trace contextRef="#ctx0" brushRef="#br0" timeOffset="1">103 1859 3488,'0'85'1568,"17"-34"-1344,-17-17 352,17 17-352,0 0-32,0 0-96,0 1-3520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4160,'0'0'1856,"33"33"-1600,-17-17 704,1-16-576,16 17 352,-17-1-448,33 0 0,-16 1-192,-17 15 0,17-15-32,0-17-416,-17 16 224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3328,'0'0'1504,"52"-17"-1312,-35 17-192,0-17-32,17 17 224,-17 0-96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4480,'17'0'2016,"17"-17"-1728,-17 17 96,17 0-256</inkml:trace>
  <inkml:trace contextRef="#ctx0" brushRef="#br0" timeOffset="1">818 0 4384,'0'0'2016,"17"17"-1760,0-17 480,17 17-448,1-17 192,-1 0-320,17 0 128,0 18-160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3904,'17'0'1760,"17"17"-1536,-17 0 608,0-17-512,1 17 64,-1 0-224,17 0-32,-17 0-64</inkml:trace>
  <inkml:trace contextRef="#ctx0" brushRef="#br0" timeOffset="1">853 325 3904,'17'17'1760,"34"17"-1536,-34-34 96,17 17-224,0 0-3488</inkml:trace>
  <inkml:trace contextRef="#ctx0" brushRef="#br0" timeOffset="2">1500 887 3808,'17'17'1408,"-17"0"-1088,0 17-96,17-16 672,18-1-544,-18 0-4096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7648,'0'17'2816,"17"17"-2176,0-16-192,0-1-2208</inkml:trace>
  <inkml:trace contextRef="#ctx0" brushRef="#br0" timeOffset="1">137 682 3328,'0'17'1216,"17"0"-928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4064,'-17'68'1504,"0"-51"-1184,0 68-64,0-50 576,17 33-512,-17-17-64,17 0-160,0 0-448,0 0 224,0-17-3776</inkml:trace>
  <inkml:trace contextRef="#ctx0" brushRef="#br0" timeOffset="1">120 1006 3968,'-69'68'1472,"69"-51"-1120,-34 17-128,34-17-448,0 17 64,0-17 480,-17 17-160,17-17-1536,0 0 736,0 1-1664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4800,'-51'51'1792,"51"-17"-1408,-17 18-96,0-18 416,-1 0-448,1 0 128,-17 0-256,34 0-704,-34 0 320,17 17-4064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5472,'0'0'2496,"17"17"-2176,0 0-96,0-17-192,0 0-96,0 0 32,18 0 448,16 17-224,0-17-3872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2976,'47'16'935,"-20"-5"-656,46 10 0,-33-13-328,63 20-1,32 22-385,-131-48 409,6 3-124,1 0 1,0 0-1,-1 1 0,0 0 0,-1 1 0,1 0 1,-1 1-1,-1 0 0,1 0 0,10 15 0,18 23-90,8-7 432,-21-12 307,21 29 0,-41-49-423,2 0 0,-1 0 0,1 0 0,0-1 1,0 0-1,0 0 0,1 0 0,0-1 0,0 0 0,1 0 1,0-1-1,-1 0 0,18 6 0,-4-2-97,0 0 0,36 7-1,-44-13-996,25-1-1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3808,'17'0'1408,"17"17"-1088,18 0-96,-18-34 32,34 34-192,0-17-1024,-17-17 544,17 17-1824,-16 0 1248,-1-17 96</inkml:trace>
  <inkml:trace contextRef="#ctx0" brushRef="#br0" timeOffset="1">921 154 3392,'120'29'1750,"-107"-26"-1681,0-1 115,0-1 0,0 0 0,24-2 0,-5 0-126,-20 1-98,-1-1 1,0-1-1,0 0 0,0-1 0,0 0 1,-1 0-1,11-6 0,-7 4-75,0 0-1,0 0 0,1 1 1,18-2-1,15 1-449,71-10-512,-15 1 522,-54 8 464,-14 1 149,-14 1 126,39-1 1,-36 6 234,-9-1-22,0 0 0,27-4 1,-18-2 272,-18 4-469,0 0 0,-1 1-1,1 0 1,12-1 0,-4 2-40,1 0 0,0-2 0,-1 0 0,1 0 0,25-9-1,-17 4-1155,46-6-1,4-1-1258,-20-3 377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155 477 1664,'0'-14'528,"0"11"-171,2 3-37,-1 0-299,0 0-1,-1 0 1,1 0 0,-1 0-1,1-1 1,-1 1-1,1 0 1,-1 0 0,1-1-1,-1 1 1,1 0-1,-1-1 1,0 1 0,1-1-1,-1 1 1,1 0-1,-1-1 1,0 1-1,0-1 1,1 1 0,-1-1-1,0 1 1,1-1-1,-1 1 1,0-1 0,0 0-1,5-25 275,-6-37-88,1 46-118,0 10-77,0 0 0,1 0 1,0 0-1,0 0 0,1 0 0,4-11 0,-3 10-12,-2 4-2,0 0 1,0 0-1,-1 0 0,1 0 0,-1 0 0,0 0 0,0 1 1,-1-7-1,1-1-35,0-77 85,0 87-50,0-1 0,-1 0-1,1 0 1,0 1 0,-1-1 0,1 0 0,-1 0-1,1 1 1,-1-1 0,0 1 0,0-1 0,-1-2 0,0 2-4,1 0 0,0 1 1,0-1-1,0 0 0,1 0 1,-1 0-1,0 0 1,1 0-1,-1 0 0,1 0 1,0 0-1,0-5 1,0-27 101,-3 20-80,-6 0 32,14 11-29,-13 3-60,6 0 63,-1-3-1,-9-8-64,10 8-26,-1 3-102,-9 0 59,7 3 54,3-1 61,-1-1 0,1 1 0,0-1 1,0 0-1,-1 1 0,1-1 0,-1 0 1,1 0-1,-1-1 0,1 1 0,-1 0 1,0-1-1,1 0 0,-1 1 0,0-1 1,1 0-1,-5-1 0,5 1 4,0 0 1,0 1-1,0-1 0,0 1 0,0-1 0,0 1 1,0 0-1,1 0 0,-1 0 0,0 0 0,0 0 1,1 0-1,-1 0 0,0 0 0,1 1 1,-1-1-1,-1 3 0,-14 9 381,10-9-271,6-4-111,1 0 1,-1 0-1,1 0 1,-1 0-1,1 1 0,-1-1 1,1 0-1,-1 1 1,1-1-1,-1 0 1,1 1-1,-1-1 1,1 0-1,0 1 1,-1-1-1,1 1 1,0-1-1,-1 0 0,1 1 1,0-1-1,0 1 1,-1-1-1,1 1 1,0 0-1,0-1 1,0 1-1,0-1 1,0 1-1,-1-1 1,1 1-1,0-1 0,0 1 1,1-1-1,-1 1 1,0 0-1,0-1 1,0 1-1,0 8 1,-1 14 116,1-22-114,0 0 0,0 0 0,0 0 0,1 0 0,-1-1 0,0 1 0,0 0 0,0 0 0,1 0 0,-1 0 0,0-1 0,1 1 0,-1 0 0,0-1 0,1 1 0,-1 0 0,1 0 0,-1-1 0,2 1 0,26 5 236,-17-3-186,-8-1-43,0-1 0,1-1 0,0 1 0,-1 0 0,6 0 0,24-6 53,-22 3-44,-1 0 0,0 1 1,11-1-1,3 3 73,32-2 89,-51 1-193,0-1 0,0 0-1,-1 0 1,1-1 0,0 1 0,-1-1 0,1 0 0,8-5-1,-9 5 7,0-1-1,1 1 0,-1 0 0,0 0 1,9-2-1,1-1 75,-13 4-70,0 1-1,0-1 1,-1 0 0,1 0-1,-1-1 1,1 1 0,-1 0 0,1 0-1,-1 0 1,0 0 0,1 0-1,-1-1 1,0 1 0,0 0 0,0 0-1,0 0 1,0 0 0,0-1-1,0 1 1,-1-2 0,1 0-8,-3-3-17,-3 0 17,5 4 4,-1 0 0,0 0 0,1 0 0,-1 0 0,0 1 0,0-1-1,0 1 1,0-1 0,0 1 0,0 0 0,0 0 0,0 0 0,-1 0 0,1 0 0,0 0 0,-1 0 0,1 1 0,-1 0 0,-3-1 0,-42 1-144,31 0 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3328,'-27'14'1061,"26"-14"-1050,1 0 1,0 0-1,0 0 0,-1 0 0,1 1 1,0-1-1,-1 0 0,1 0 0,0 0 0,0 0 1,0 0-1,-1 1 0,1-1 0,0 0 1,0 0-1,-1 0 0,1 1 0,0-1 1,0 0-1,0 0 0,0 0 0,0 1 0,-1-1 1,1 0-1,0 0 0,0 1 0,0-1 1,0 0-1,0 1 0,0-1 0,0 0 0,0 0 1,0 1-1,0-1 0,0 0 0,0 1 1,0-1-1,0 5 136,0-1 1,-1 0-1,0 0 1,0 0-1,0 0 1,0 1-1,-1-2 0,0 1 1,-3 6-1,0-2 198,0 0 1,-1 0-1,0 0 0,-10 9 0,-4 3-83,-55 53 452,56-61-643,13-8-49,1 0 0,-1 0 0,0 0 0,-4 6 0,-53 53 21,62-62-124,-1 1 1,1-1 0,0 0-1,-1 1 1,1-1 0,-1 0 0,1 0-1,-1 0 1,0 0 0,0 0-1,1-1 1,-1 1 0,0 0-1,0-1 1,0 1 0,-2-1-1,1 0-729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1472,'-14'0'475,"8"3"-283,-5 9-16,8-10 570,0-2-303,1 1-400,0-1 1,0 0-1,1 1 0,-1 0 1,0-1-1,0 1 1,0 0-1,0 0 0,1 0 1,-1 0-1,0 0 0,1 0 1,-1 0-1,-1 3 1,-3-1 222,4-3-208,1 0-1,-1 0 1,0 1 0,0-1-1,0 1 1,1 0 0,-1-1-1,0 1 1,1 0 0,-4 2-1,-4 3 109,-25 11 570,31-16-667,0 0-1,0-1 1,0 1-1,0 0 0,0-1 1,-1 0-1,1 0 1,0 0-1,0 0 1,-3-1-1,-11 1-453,10 0 309,8 0 62,5 0 24,-3 0 17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2144,'17'0'992,"34"0"-864,-34 0 832,0 17-544,0-17 320,17 18-416,-17-18-192,17 0-64,-17 0 0,0 0-32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2304,'-17'17'1056,"0"0"-896,0 0 32,17 0-128,0 0-320</inkml:trace>
  <inkml:trace contextRef="#ctx0" brushRef="#br0" timeOffset="1">239 35 2240,'34'0'992,"0"34"-832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10877 1 640,'0'0'2283,"-3"0"-2209,-8 0 22,8 0 176,0 0-96,2 0-178,1 0 1,-1 0-1,1 0 0,-1 0 0,1 0 1,-1 0-1,1 0 0,-1 0 0,1 0 0,-1 0 1,0 1-1,1-1 0,-1 0 0,1 0 1,0 1-1,-1-1 0,1 0 0,-1 0 0,1 1 1,-1-1-1,1 1 0,0-1 0,-1 0 1,1 1-1,0-1 0,-1 1 0,1-1 0,0 1 1,0-1-1,-1 1 0,1-1 0,0 1 1,0-1-1,0 1 0,0-1 0,0 1 0,-1-1 1,1 1-1,0-1 0,0 1 0,1 0 1,-1-1-2,0 0 1,0 1 0,0-1 0,0 0-1,0 0 1,0 0 0,0 0 0,0 0-1,0 0 1,0 0 0,0 0 0,0 0-1,0 1 1,0-1 0,0 0 0,0 0-1,0 0 1,0 0 0,0 0 0,0 0-1,0 0 1,0 0 0,0 0 0,0 0-1,-1 1 1,1-1 0,0 0 0,0 0-1,0 0 1,0 0 0,0 0 0,0 0-1,0 0 1,0 0 0,0 0 0,0 0-1,0 0 1,0 0 0,-1 0 0,1 0-1,0 0 1,0 0 0,0 0 0,0 0 0,0 0-1,0 0 1,0 0 0,0 0 0,0 0-1,-1 0 1,1 0 0,0 0 0,0 0-1,0 0 1,0 0 0,0 0 0,-6 0-16,1 0 43,0-1 1,-1 1-1,1 1 1,0-1-1,-1 1 0,-5 1 1,3 3-17,7-4-8,-1 0 1,0 0 0,1 0 0,-1 0 0,1 0 0,-1 0 0,0-1 0,0 1 0,1-1-1,-1 1 1,0-1 0,0 0 0,0 0 0,-2 0 0,0 0-8,1 0 0,0 0 0,0 0 0,0 1-1,0-1 1,-4 2 0,-4 9 6,-15-5 139,12 1-68,12-6-73,1 0 0,-1 0 1,1-1-1,-1 1 0,1 0 0,-1-1 0,0 1 1,1-1-1,-1 1 0,0-1 0,1 0 1,-3 0-1,1 0-10,-1 1-1,1-1 1,-1 1 0,1-1-1,-1 1 1,1 0 0,0 1-1,-4 0 1,-10 4-32,-14 0-4,-9 11 107,9-5-102,-1-7 43,10 7 139,-10-7-70,29-4-82,0 0-1,0 0 1,-1 0-1,1 0 1,-5 4-1,-7 2-86,-31 10 47,40-14 70,-1 0-15,1 1-1,-1 0 1,1 0-1,-1 0 1,-5 6-1,10-9-1,0 1 0,0 0-1,0-1 1,0 1 0,0-1 0,0 0-1,-1 0 1,1 0 0,0 0 0,-1 0-1,1 0 1,-1-1 0,-2 1 0,-9 3 25,-43 24-68,29-22 86,5 5-11,-8-5-22,-4 5-4,1-5-70,17-1 36,10-3-28,0 0 0,0-1 0,0 1 1,0-1-1,-12 0 0,7-1 87,1 1 0,-1 0 1,0 1-1,0 0 0,1 1 0,-15 5 1,11-3 39,0 0 1,0-1 0,-18 2 0,16-3-91,-27 8 1,-19 5-85,43-13 80,-31 12 0,44-12 23,1 0 0,-1-1 0,0 0-1,0 0 1,0-1 0,0 0 0,-1 0 0,1 0 0,-9-1 0,-1 0 4,0 0 0,-18 4 0,-22 8 32,-31 4 8,39-10-37,-52 8 2,53-2-50,20-5 5,-38 6 1,-17-8-24,-48 13 6,41-4 42,85-14 11,-351 54 80,217-26-123,45-13 24,-131 24 118,-266 80 195,147-34-508,91-29 147,-42 8 65,-84 4 165,-9-17-102,-13 0-34,74-4-25,55-8-68,-38 21 159,208-38-106,-1-1-67,-204 46-64,179-34 288,-141 33 197,89-33-33,-47 8 8,183-31-261,-318 63 258,-41-5 210,224-37-374,-6-8-53,0 5 32,12-5-54,3 5-36,-1-5 10,3 6 53,138-25-83,-215 46 7,-198 86 407,275-85-411,153-46-19,0 1-1,-24 13 1,6-3 94,30-16-90,0 1 0,1 0 0,-1 0-1,0-1 1,0 0 0,0 1 0,-5-2 0,6 1-29,0 0 1,-1 0 0,1 0 0,0 1 0,0-1-1,-1 1 1,1-1 0,0 1 0,-4 1-1,-8 9-67,11-8 260,40-3-1322,-6 0-1610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957 17 640,'-57'-14'224,"56"13"-218,-1 1 1,0 0-1,1-1 1,-1 1-1,0 0 1,1 0-1,-1 0 1,0 0-1,1 0 1,-1 0-1,0 1 1,0-1-1,-1 1 1,-102 27 494,38-16 160,-8 2-106,-2 12-107,45-15-115,-61 31 0,-21 26 235,109-64-549,-13 6 109,0 2-1,2 0 0,-1 1 1,2 0-1,0 1 1,0 1-1,1 1 0,-12 18 1,16-20 34,-68 105 892,67-101-878,1 0 0,1 1 0,1 0 0,-11 38 0,16-40-99,1 1 0,1 0 1,0-1-1,1 1 0,4 33 1,-3-45-65,0 0-1,1 0 1,0 0 0,-1 0 0,2 0 0,-1 0 0,1-1-1,0 1 1,0-1 0,7 10 0,-4-8 5,0-1 0,1 0 0,0 0 1,-1 0-1,2-1 0,-1 0 0,9 4 0,1-1 23,0 0 1,1-2-1,0 0 1,1-1-1,-1-1 0,34 4 1,-23-7 38,0-1 0,0-1 0,0-2 0,40-8 0,-13-2 20,0-1 0,-1-3 0,54-25 0,-97 37-72,18-6 23,0-2 1,39-24-1,-60 32-35,-1-1-1,1-1 1,-1 1-1,-1-2 1,1 1-1,-1-1 0,-1 0 1,1 0-1,-1 0 1,-1-1-1,9-18 1,-10 18 37,-1 0 1,0 0 0,0-1 0,-1 1-1,0-1 1,-1 0 0,0 0 0,-1 1-1,0-1 1,0 0 0,-1 0 0,-2-11-1,-15-37-173,10 36 48,2 3 16,2 5-17,-12-24 0,-1 9-19,-1 1 0,-1 1 1,-2 1-1,-31-32 0,37 44 180,0 1-1,-1 0 0,-25-14 1,37 23-65,-1 2-72,1 0-1,-1-1 1,0 1 0,1 1-1,-1-1 1,0 1-1,0 0 1,0 0-1,0 0 1,-10 0-1,12 1-216,3 3-1457,0 9-831,0-10 767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3136,'0'-34'1440,"17"0"-1248,0 17 672,0 17-512,18-17 288,-1 0-384,0 0-64,17 0-128,0-18 32,0 35-64,0-17-736,18 0 416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3136,'17'0'1440,"35"0"-1248,-18-17 608,-17 17-480,34-17-128,0 17-128,17-17 192,0 17-128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0 1664,'-34'0'736,"51"0"-640,0 0 928,17 0-576,17 0 608,-16 0-608,33 17 32,-17-17-288,0 0-96,17 0-64,-17 0 32,1 0-32</inkml:trace>
  <inkml:trace contextRef="#ctx0" brushRef="#br0" timeOffset="1">1 188 2496,'0'0'1120,"34"34"-992,-17-17 1088,17 17-704,0-17-64,17 17-288,0 0 96,0-17-160,1 0 96,16 0-96,0 0-64,-17-17 0,-34 0-1888,17 17 1024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2656,'17'-17'1184,"17"-17"-1024,-17 0-160,1 17-32,-18-17-32,17-17 0,0-1 192,-17 1-64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188 359 2912,'-17'-34'1312,"0"-17"-1152,0 16 544,17 18-416,-17-34 32,17 17-192,-17 0-96,0 0 0,0 0 32,0 17-32,0 0-288,0 17 128,0 17-1088,17 0 672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3488,'0'0'3200,"0"17"-2592,0-1 320,0 17-544,-16 16 0,16-16-256,-17-1 160,17 18-192,-16-18 32,16-15-64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342 239 3072,'-68'-34'1376,"17"0"-1184,33 0 864,1 34-608,-17-35 32,0 18-288,-17-17-128,34 17-32,0 0-192,0 0 96,0 17-256,34 0 192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3488,'-34'34'1568,"-34"-17"-1344,34 0 64,17 17-192,-18-34-160,1 35 0,17-18-192,0 0 160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49:2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1 546 992,'0'0'1867,"3"0"-1702,8 0-26,-8 0 927,0 0-842,45 0 752,-47 0-972,-1 0 0,1 0 0,-1 0 0,1 1 0,-1-1 1,1 0-1,0 0 0,-1 0 0,1 0 0,-1-1 0,1 1 0,-1 0 0,1 0 0,-1 0 0,1 0 0,-1 0 0,1-1 0,0 1 0,-1 0 0,0 0 0,1-1 0,-1 1 1,1 0-1,-1-1 0,1 1 0,-1-1 0,0 1 0,1 0 0,-1-1 0,0 1 0,1-1 0,-1 1 0,0-1 0,0 1 0,1-1 0,-1 1 0,0-1 0,0 0 0,0 1 0,0-1 1,0 1-1,0-1 0,0 1 0,0-1 0,0 0 0,3-5 81,8-5 0,-10 10-82,-1 1 0,0 0 0,0 0 0,1-1 0,-1 1 0,0 0 0,0 0-1,1 0 1,-1-1 0,0 1 0,1 0 0,-1 0 0,0 0 0,1 0 0,-1 0-1,0 0 1,1 0 0,-1 0 0,0-1 0,1 1 0,-1 0 0,0 1 0,1-1-1,-1 0 1,1 0 0,6-1 12,-1 1-1,1-2 1,-1 1 0,1-1-1,-1 1 1,0-2 0,11-4-1,-9 3-8,-1 2 0,1-1 0,-1 1 0,1 0-1,0 0 1,14-1 0,-1 1 44,36-11 185,-32 7-147,29-4 0,-17 7-107,82-13-96,-25 1 110,-64 13 13,31-4 32,38-20 83,75-7-20,-58 12-57,171-47-35,-276 65-7,35-8 34,-25 9-23,20-5-8,13-15-50,-46 20 43,0 0 1,0 1-1,-1 0 0,1 0 0,13 1 0,22-2 79,-17-3-39,-9 2-59,1 0 1,20 0-1,-31 3 10,0-1 0,0 0 0,0 0 0,0 0 0,7-3 0,11-2 26,-19 4-9,1 1 0,-1 1 0,0-1 0,10 2 0,11-1 69,-23 0-69,1 0-1,-1 0 1,0-1-1,8-1 0,10-9 4,7 5-38,-7-5-181,-4 9 113,-15 3 101,0-1 0,-1 0-1,1 0 1,-1-1 0,1 1 0,0 0 0,-1-1-1,1 0 1,4-1 0,13-9 79,-7 7-25,-8 3-48,-1-1 1,0 1-1,0 0 1,1-1 0,-1 0-1,0 0 1,4-3-1,-3 2-20,1 0-1,0 0 0,1 1 0,-1 0 0,12-2 0,-12 2-5,1 1 0,-1-1-1,0 0 1,0 0 0,11-6 0,-7 1-20,-6 4 39,-1 0-1,1 0 1,1 1-1,-1-1 0,0 1 1,1 0-1,-1 0 1,1 0-1,-1 1 1,1 0-1,0 0 0,0 0 1,-1 0-1,1 1 1,7-1-1,-9 1-6,-1 0 0,0 0 0,0-1 0,0 1 0,0-1 0,0 1 0,0-1 0,0 0-1,0 0 1,0 0 0,2-2 0,-2 2 20,-1 0 0,1 0 0,-1 1 1,1-1-1,0 0 0,-1 1 0,1-1 0,0 1 0,-1-1 0,1 1 0,2-1 0,-1 1 489,-3-2-219,0-10-315,0 9-48,0 20-4047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64,'-17'-34'32,"51"-17"-32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3328,'-14'-14'1061,"11"8"-634,3-40 2362,0 44-2293,0-1 128,0-5-326,0 11-161,0 27-49,1-10 3,5 27 0,1 6 25,-1 40 156,5 1-101,-5 20-32,-1-54-93,4 116 132,-9 119 200,1-290-322,-1 1 0,-1-1 0,1 1-1,-1-1 1,0 0 0,0 1 0,-1-1-1,1 0 1,-1 0 0,-4 7 0,3-6 83,1-2-434,3-8-427,0-27-1227,-1-29-910,0-8 913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35 4800,'-28'0'1557,"28"-1"-1546,-1 1 0,1 0 1,0 0-1,0 0 0,0 0 0,0 0 0,0 0 0,0 0 1,-1 0-1,1 0 0,0 0 0,0 0 0,0 0 0,0 0 1,0 0-1,-1 0 0,1 0 0,0 0 0,0 0 0,0 0 1,0 0-1,-1 0 0,1 0 0,0 0 0,0 0 0,0 0 0,0 0 1,0 0-1,0 0 0,-1 0 0,1 0 0,0 0 0,0 0 1,0 1-1,0-1 0,0 0 0,0 0 0,0 0 0,-1 0 1,1 0-1,0 0 0,0 1 0,0-1 0,0 0 0,0 0 1,0 0-1,0 0 0,0 0 0,0 0 0,0 1 0,0-1 0,0 0 1,0 0-1,0 5 135,0 1 0,-1-1 0,0 0 0,1 0-1,-2 0 1,1 0 0,-1 0 0,1-1 0,-1 1 0,-5 8 0,5-10-98,-1 1 0,1-1 0,1 1 0,-1 0 0,0-1 0,1 1 0,0 0 0,0 0 0,0 0 0,0 0 0,1 5 0,-3 9 59,-3 8 103,4-20-153,0 1 0,0 0 0,1-1 0,0 13 1,0 7 103,0-13-101,2 25 0,-1-35-61,1 0 0,-1 0 0,1 0 0,0 0 0,-1 0 0,1 0 0,1 0 0,-1-1-1,0 1 1,1 0 0,-1-1 0,1 1 0,3 2 0,3 5 52,-5-7-33,-1 0 1,1 0-1,0 0 1,5 3-1,-7-5-8,1 0-1,-1-1 1,0 1 0,0-1-1,0 1 1,0-1 0,1 0-1,-1 1 1,0-1 0,0 0-1,1 0 1,-1 0 0,0 0-1,0 0 1,1 0 0,-1 0-1,0 0 1,1 0 0,1-1-1,59-28 167,-52 26-119,-1-1-1,0-1 0,0 1 0,15-12 1,-16 11-51,-6 4 10,1-1-1,0 0 0,-1 0 1,1 0-1,-1 0 1,0 0-1,0-1 0,1 1 1,-2-1-1,1 1 1,0-1-1,0 0 0,1-4 1,-2 1 166,1 0 0,-1-1 0,-1 1 0,1 0 0,-2-11 1,1 13-78,0-1 31,0 0 1,0 0 0,-1 0 0,0 0-1,0 0 1,0 0 0,-1 0-1,0 0 1,0 1 0,-5-9 0,5 9-68,0 0 1,0 0 0,0 0 0,0 0 0,0 0-1,1 0 1,-2-6 0,0-3-4,2 11-59,0 0 1,0 0-1,0 0 1,-1 0 0,1 0-1,0 0 1,-1 1-1,1-1 1,-3-1 0,3 1-8,-1 1 0,1-1 1,-1 0-1,1 1 1,-1-1-1,1 0 0,0 0 1,0 0-1,-1-2 1,1-2-53,-1-1 0,2 1 1,-2-13-1,2 16-405,0 0 0,1 1 1,-1-1-1,0 0 0,1 0 0,0 0 0,1-5 0,12-9-1761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1728,'0'0'560,"0"-3"-331,0 1-327,-1-1 244,1 0 0,0 1 0,0-1 0,0 0 0,1 0 0,-1 0 0,1 1 0,0-5 0,4 1 4,-3 5-108,-1 0 0,0 0-1,0 0 1,0 0 0,0-1 0,0 1-1,0 0 1,0-1 0,-1 1-1,1 0 1,1-3 0,26-72 779,-18 38-337,-9 33-390,0 1 0,1 0 1,-1 0-1,4-7 0,-2 4 22,0 1 1,0-2 0,-1 1-1,1 0 1,1-13-1,-3 12-77,1 0-1,0 1 0,0-1 0,1 0 0,6-11 0,2-5-11,32-58 52,-27 56 4,2 1 0,36-41 0,59-47 367,-63 72-265,2 1 0,79-46 0,-68 49-54,85-35 1,76-10 42,-121 50-129,2 4-1,190-25 0,-23 46-74,-189 8-20,-34-1 26,70 9 0,-56 2 56,0 3 0,73 26 0,-88-23 0,0 3 0,-1 1 0,59 37 0,-70-33 4,-2 1 0,36 34-1,43 56 122,-107-110-149,29 34 15,-2 1-1,-1 2 1,-3 1-1,32 61 0,2 30 7,-54-110 22,-1-1-1,-1 2 0,6 40 0,-10-35 15,-2 1-1,-3 41 1,-12 62 270,14-134-331,-3 27 68,-1 0 0,-2-1 0,-9 30 0,-2-18 133,-37 67 1,32-69-123,-2 0 1,-2-1-1,-1-2 1,-1 0-1,-53 46 1,-18 7 92,-123 82 0,38-50-69,37-47-94,75-39-16,-5 5-4,-45 21-7,-52 6 9,149-56 5,5-2 0,-150 45 80,-1-27 255,160-24-313,-50 5 142,-107-4 1,137-5-155,1 0 0,0-2 0,1-2 0,-1 0 0,-37-16 0,41 12-93,1-1-1,-41-27 1,-24-29-108,89 68 190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2661 711 2912,'-29'-121'1493,"27"108"-1423,-2-5 184,4 13-195,-1 1-1,0 0 0,0-1 0,0 1 1,0 0-1,-1-1 0,0 1 1,0 0-1,0 0 0,-4-6 1,-15-16 120,8 11-74,-19-32 0,22 28-42,-2 1 0,0 0 0,-2 0 0,0 1 0,-32-29 0,11 15-25,-1 1-1,-2 2 0,-54-31 1,5 17 39,60 30-53,10 4-9,-11-5 36,-35-11 0,33 16 72,-62-7 0,-53 4 21,8 22-107,135-11-37,-137 23-5,-92 48 63,4 22-95,171-67 42,2 1 1,0 3-1,-57 44 0,-75 82 140,8 17 68,169-164-208,-27 27 51,-41 53 0,52-54-10,2 2 1,-20 44-1,15-24 103,2 0 0,3 2 1,-31 120-1,45-133-105,3 0 0,1 1 0,2-1 1,3 1-1,1 0 0,3-1 0,1 1 0,3-1 0,1-1 0,18 52 0,-14-60-20,2 0 0,1-1-1,1-1 1,2-1-1,2 0 1,1-2-1,1 0 1,2-2-1,1 0 1,2-2 0,40 33-1,-30-32 50,0-3-1,2-1 1,1-2-1,1-2 1,1-1-1,0-3 1,2-1-1,0-3 1,91 16-1,-62-20 36,-1-4-1,134-7 1,147-41 305,-256 24-172,139-45 0,-170 41-135,-2-4 0,113-62 0,-42 1-2,-102 65-74,-8 6 3,145-103 132,-142 96-132,0-1 0,-2-1 0,32-40 0,-49 53-71,-2 0 0,1 0 1,-2-1-1,0 0 0,0 0 0,-2-1 0,8-28 0,-4 2-546,4-66-1,-10 19-1873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3712,'-14'0'1221,"11"0"-538,6 0-561,5 0-105,-1-1-16,0 1 0,0 1 1,12 2-1,-4 1 69,-1-1 0,1 0 0,0 0 0,0-2-1,0 0 1,0-1 0,0 0 0,26-4 0,41-7 197,17 5-118,-44 1-106,78-4 15,123 9 1116,-256 0-1155,0-1 1,1 1 0,-1 0 0,1 0-1,-1 0 1,1 0 0,-1 0 0,1 1-1,-1-1 1,1 0 0,-1 0-1,1 0 1,-1 0 0,0 0 0,1 1-1,-1-1 1,1 0 0,-1 0 0,0 1-1,1-1 1,0 1 0,-1-1-8,0 1-1,0-1 1,0 0 0,0 1 0,0-1 0,0 1-1,0-1 1,0 0 0,-1 1 0,1-1 0,0 1-1,0-1 1,0 0 0,0 1 0,-1-1 0,1 0 0,0 1-1,0-1 1,0 0 0,-1 1 0,1-1 0,-30 26 211,3-9-219,11-8-6,-24 19 0,20-11 62,0 1 1,2 1-1,-18 22 1,25-27-45,0 1 1,1 0-1,1 1 1,0 0 0,-11 31-1,-17 90-10,31-108 15,1 1 0,1 0 1,2 0-1,2 35 0,-1-62-14,1 0 0,0-1 0,0 1 0,0 0 0,1-1 0,-1 1 0,0-1 0,1 1 0,0-1 0,0 1 0,-1-1 0,2 1 0,-1-1-1,0 1 1,0-1 0,1 0 0,-1 0 0,1 0 0,2 3 0,10 12 116,-11-10-84,-3-6-31,0-1-1,1 1 0,-1-1 0,0 1 0,0-1 0,1 1 0,-1-1 0,0 1 0,0-1 0,1 1 0,-1-1 1,1 0-1,-1 1 0,0-1 0,1 1 0,-1-1 0,1 0 0,-1 0 0,1 1 0,-1-1 0,1 0 1,-1 0-1,1 1 0,-1-1 0,1 0 0,-1 0 0,1 0 0,-1 0 0,1 0 0,-1 0 0,1 0 0,0 0 1,-1 0-1,1 0 0,-1 0 0,1 0 0,0 0 0,6 0 57,-4 0-155,-1 0 1,0 0-1,1 0 0,-1 0 1,0 0-1,1 0 0,-1-1 1,0 1-1,4-2 0,11-12-511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4224,'-17'0'1920,"0"17"-1280,34 0-512,0 17 512,0-17-352,0 34 96,17 1-256,-17-18 64,17 17-96,-17-17 160,0 0-160,0-17 96,0 17-96,-17-17-352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3904,'-14'0'1253,"14"0"-1244,0 0 0,-1 0 0,1 0 1,0 0-1,0 0 0,0 1 0,0-1 0,0 0 0,-1 0 0,1 0 0,0 0 0,0 0 0,0 0 0,0 0 0,0 0 1,0 0-1,0 0 0,-1 0 0,1 0 0,0 0 0,0 1 0,0-1 0,0 0 0,0 0 0,0 0 0,0 0 1,0 0-1,0 0 0,-1 1 0,1-1 0,0 0 0,0 0 0,0 0 0,0 0 0,0 0 0,0 0 0,0 1 0,0-1 1,0 0-1,0 0 0,0 0 0,0 0 0,0 0 0,0 1 0,0-1 0,0 0 0,1 0 0,-1 0 0,0 0 0,0 0 1,0 1-1,0-1 0,0 0 0,0 22 257,0-22-253,0 0-1,0 1 0,0-1 0,0 0 0,0 1 0,0-1 0,0 0 0,0 1 0,0-1 1,0 0-1,0 1 0,0-1 0,0 0 0,0 1 0,1-1 0,-1 0 0,0 1 0,0-1 0,0 0 1,0 0-1,1 1 0,-1-1 0,0 0 0,0 1 0,1-1 0,3 4 62,-2-1-39,1 0 0,0 0-1,0 0 1,0-1 0,1 1 0,-1-1-1,5 2 1,-2-2-65,1-1 0,0 0 0,0-1 0,0 1 0,0-1-1,0-1 1,0 1 0,0-1 0,0-1 0,0 1 0,11-5 0,0 1-89,96-16-308,-110 20 424,5-1 8,-1-1 0,1 0 0,11-5-1,-12 3 121,-6 4-94,-1 0 1,1 0 0,-1 0 0,1 0 0,0 1 0,-1-1 0,1 0 0,0 1-1,-1-1 1,5 0 0,-6 1-28,0 0 1,0 0-1,0 0 0,0 0 0,0 0 0,0 0 1,0 0-1,0 0 0,0 0 0,0 0 0,1 0 1,-1 0-1,0 0 0,0 0 0,0 0 1,0 0-1,0 0 0,0 0 0,0 0 0,0 0 1,0 0-1,0 0 0,1 1 0,-1-1 0,0 0 1,0 0-1,0 0 0,0 0 0,0 0 0,0 0 1,0 0-1,0 0 0,0 0 0,0 0 1,0 0-1,0 0 0,0 0 0,0 1 0,0-1 1,0 0-1,0 0 0,1 0 0,-1 0 0,0 0 1,0 0-1,0 0 0,0 0 0,0 0 0,0 0 1,0 1-1,0-1 0,-1 0 0,1 0 1,0 0-1,0 0 0,0 0 0,0 3 77,0 1-1,-1-1 0,1 0 1,-1 0-1,0 0 1,-2 5-1,-4 14 408,1 30 66,-14 54 154,-4 29-269,19-56-300,-6-14 15,6-13-36,-6-3 79,8-27-147,3-14 45,-1-1 0,0-1-1,-4 14 1,4-17-54,-1 0 0,1 0 0,0 0 0,-1-1 0,0 1 0,1-1 0,-1 1 0,0-1 0,0 0 0,-1 0 0,1 0 0,0 0 0,-4 2 0,-21 10 131,25-14-168,0 1 0,0-1 0,0 1 1,0-1-1,0 1 0,0-1 0,0 0 1,0 0-1,0 0 0,0 0 0,0 0 1,0-1-1,0 1 0,0-1 0,-3-1 1,-42-28 171,44 28-178,0 0 1,0-1-1,1 0 0,-1 1 1,1-1-1,-1 0 1,1 0-1,0 0 1,0-1-1,-2-3 0,-2-4-71,-4-3-32,6 9 59,0 0 0,1 0-1,0-1 1,-3-7-1,5 11 31,1 0 0,-1 1 0,1-1-1,-1 0 1,1 0 0,0 0 0,0 0-1,0 0 1,0 0 0,0 0 0,1 0-1,-1 0 1,0 0 0,1 0-1,0 1 1,-1-1 0,2-3 0,23-28-523,-23 31 536,1-3-311,1-1 0,0 2-1,1-1 1,-1 0-1,1 1 1,-1-1 0,1 1-1,1 1 1,7-5-1,33-22-1343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3808,'-17'-17'1728,"34"17"-544,0 0-800,0 17 704,0 0-640,-17 17 0,34-17-288,-34 17 256,17-17-224,-34 17 32,17 0-128,-17-17-608,0 0 256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0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3232,'0'0'1472,"-17"0"-1056,17 17-96,0 0-160,17 0-224,-17 0 320,17 0-160,-17 0-64,0 0-64,0 0 320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52 2496,'0'-15'784,"0"15"-778,0 0-1,0 0 1,0 0-1,0 0 1,0 0 0,0 0-1,0 0 1,0 0-1,0 0 1,0-1 0,0 1-1,0 0 1,0 0-1,0 0 1,0 0 0,0 0-1,0 0 1,0 0 0,0 0-1,0 0 1,0-1-1,0 1 1,0 0 0,0 0-1,0 0 1,0 0-1,0 0 1,0 0 0,0 0-1,-1 0 1,1 0 0,0 0-1,0 0 1,0 0-1,0 0 1,0 0 0,0 0-1,0-1 1,0 1-1,0 0 1,0 0 0,0 0-1,-1 0 1,1 0 0,0 0-1,0 0 1,0 0-1,0 0 1,0 0 0,0 0-1,0 0 1,0 0-1,0 0 1,-1 0 0,1 0-1,0 1 1,-2-2 77,0 1 0,0 0-1,0-1 1,1 1 0,-1-1 0,0 0 0,0 0 0,0 0-1,1 0 1,-1 0 0,0 0 0,1 0 0,-1 0 0,-1-3 0,-3 2 615,2 2-389,1 0-201,1 0 0,-1 0 0,1 0 0,-1 0 0,0 0 0,1-1-1,-1 1 1,-3-2 0,-3-3 147,8 4-219,0 0 0,-1 0 0,1 0-1,-1 0 1,1 0 0,-1 0 0,0 1 0,1-1 0,-1 1-1,0-1 1,0 1 0,1-1 0,-1 1 0,0 0-1,0 0 1,0 0 0,1 0 0,-1 0 0,0 1 0,0-1-1,1 0 1,-1 1 0,-2 0 0,-16 11 124,9-10-113,-10 4 23,-15 20 10,25-21-52,1 0 0,-22 6 1,-15 8-7,-72 46-86,-63 37 149,169-92-78,0 0-1,1 0 1,-20 23 0,14-13-7,4-6-18,0 1-1,2 1 1,-1 0 0,-15 28 0,22-31 58,-1 0 1,2 0-1,0 1 0,0 0 1,2 0-1,-4 24 1,1 33 161,3-46-139,-3 27 66,7-44-100,-1 1-1,4 14 0,0-4 5,0 18 21,-2-18-18,0 0 0,2 0-1,7 24 1,-3-18 37,1 0-1,2 0 1,0-1-1,21 30 1,-6-17-58,1-1 0,3-2 0,0-1-1,55 46 1,83 40 108,-149-106-96,1 0-1,0-2 1,0 0 0,1-2-1,0 0 1,31 8 0,56 4-11,-8-2-182,-66-11 122,45 9 40,-8-11 156,-36-3-58,20 2 11,-2 0 2,0-2 0,78-5 0,-34-9-144,-47 7 16,56-7 98,-89 8-56,0-1 0,0 0 0,-1-1-1,17-7 1,-19 5 10,24-17 1,-19 12-10,-3 2-6,-1 2 17,-1-1 0,-1 0 0,1-2 0,-1 1 0,18-21 0,9-20 41,5-3-36,-5-8 68,-30 49 60,22-21-1,8-10 59,-21 19-210,-2-1 0,-2 0 0,0-1-1,22-57 1,-33 68 50,0 0 0,0-1 0,-2 1-1,0-1 1,-1 0 0,-1-26-1,0 35-103,-1-15 2,-8-43 0,5 38 60,2 10-8,1 11-8,0 0 0,0 0 0,-3-8 0,-19-36 26,12 3 16,-4 24 12,4 8-19,-11-29 66,8 23-78,-1 1 0,-1 1 1,-22-23-1,22 27-94,8 7 2,0 0 0,-1 1 1,0 1-1,-12-9 0,-27-7-33,23 10 153,10 5-9,1 1 1,-1 0-1,-21-6 1,-23-2-27,28 8-26,0-1 0,-36-16 1,51 17 2,-30-12-14,7 13-32,21 4 24,-113-29 98,110 25-44,0 2 0,-41-3 0,30 4-17,-45-9 12,-108 9 35,123 4 60,37 0-84,-39 6 1,40-3-70,-36 1-1,52-6 47,1 1 0,-1 1 0,1 0 0,-1 0 0,1 0-1,-1 1 1,1 0 0,0 0 0,-12 6 0,10-3 1,6-4-11,0 1-1,0-1 0,0 1 0,0-1 0,0 0 0,-1 0 0,1 0 1,0 0-1,-1-1 0,1 0 0,-6 1 0,-17-1-397,20 0-513,12-3-2010,22-11 805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2496,'-14'0'784,"11"0"-464,0 0-43,-4 1 413,14-5-201,-2-3-264,-1 2-40,13 3 66,103 3 1313,197-5 40,-147-10-1233,-1 0-177,4 8-135,-84 1-138,146-4-77,137 9 930,-290 3-609,-36 4 33,-31-4-166,27 1-1,-17-4-580,6 0 128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3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3488,'-14'14'1115,"11"-8"-673,3 5-100,3-5 329,11 8-175,3 4-206,2 0 0,0-1 0,1-1 1,27 17-1,19 4-322,-44-22 59,24 13 58,19-3 54,-11 4 90,-6-7-16,21 27 555,-67-48-676,0 1 0,0-1 0,0 1 1,-1-1-1,1 1 0,3 4 0,-5-6-74,1 1 1,-1-1-1,0 1 1,0-1 0,1 1-1,-1-1 1,0 1 0,0 0-1,0-1 1,0 1-1,1-1 1,-1 1 0,0 0-1,0-1 1,0 1 0,0-1-1,0 1 1,-1 0-1,1-1 1,0 1 0,0-1-1,0 1 1,0 0-1,-1-1 1,1 1 0,0-1-1,0 1 1,-1-1 0,1 1-1,-1-1 1,1 1-1,-1 0 1,-25 19 376,19-13-333,4-3-30,0-1 1,0 0 0,0 0 0,0 0 0,-1 0-1,1-1 1,-1 1 0,0-1 0,0 0 0,0 0-1,0 0 1,0 0 0,0-1 0,0 0 0,-6 1-1,-41 4 166,24-1-172,9-2-58,-34 3 0,30-6-282,11 1-693,22-5-2109,6-10 807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4064,'0'51'2362,"0"-48"-2292,0-1 0,0 1 0,-1-1 0,1 1-1,-1-1 1,0 0 0,0 1 0,0-1-1,0 0 1,-2 4 0,-8 18 624,4-10-470,0 1 0,-19 23 1,18-25-189,-9 6 93,3-1 217,9-7-108,4-9-166,-1 1 0,1-1 0,0 1 0,0-1-1,-1 0 1,0 0 0,1 1 0,-3 1 0,2-3-30,1 1 0,-1-1 0,1 1 1,-1 0-1,1 0 0,0-1 0,0 1 0,0 0 0,0 0 0,-1 3 0,0 27 359,2-27-342,1 1-1,0-1 1,1 0 0,-1 1-1,1-1 1,0 0-1,0 0 1,1 0 0,5 8-1,4 9 140,-10-17-170,0-1-1,1 1 1,0-1-1,-1 0 1,6 5-1,20 14 64,-5 5-44,-19-22-36,1 0 0,-1-1-1,1 0 1,8 8 0,21 6 27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3552,'31'0'2000,"-28"0"-347,-1 0-885,6 0-204,-16 0 93,3 3-273,1 2-294,1-2-68,1-1 0,-1 1 0,1-1 0,-1 1 0,0-1 0,0 0 0,0 0 0,-5 3 0,-2-3 15,-9 4 33,6 8-23,4-2-25,4-9-15,1 1 0,-1-1-1,1 0 1,-1 0 0,-7 3-1,-19 12 50,-34 30 200,59-44-254,0 0 0,0 1 0,0 0 0,1 0 0,0 1 0,0-1 0,-7 12 0,11-16 3,1 0-1,0 0 0,0 0 1,-1 0-1,1 0 0,0 0 1,0 0-1,0 0 0,0 0 1,0 0-1,0 0 0,0 0 1,1 0-1,-1 0 0,0 0 1,1 0-1,-1 0 0,0 0 0,1 0 1,-1 0-1,1 0 0,0 0 1,-1 0-1,1 0 0,0-1 1,0 2-1,4 5 93,-3-3-64,1 0 0,0 0 0,0 0 0,0-1 0,0 1 1,0-1-1,1 0 0,0 0 0,7 5 0,44 23 34,-43-26-171,0 1-1,0 0 0,-1 1 1,0 0-1,10 10 0,-4-2-2055,-15-15 2003,-1 1-1,1-1 0,-1 1 0,1-1 0,-1 0 0,1 0 0,0 1 1,-1-1-1,2-1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4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154 104 4480,'15'0'1445,"-15"0"-1435,0 0 0,0 0 0,0 0-1,0 0 1,0 0 0,0 0 0,0 0 0,0 0 0,0 0-1,1 0 1,-1 0 0,0 0 0,0 0 0,0 0 0,0 0-1,0 0 1,0 0 0,0 0 0,0 0 0,0 0-1,0 0 1,1 0 0,-1 0 0,0 0 0,0 0 0,0-1-1,0 1 1,0 0 0,0 0 0,0 0 0,0 0 0,0 0-1,0 0 1,0 0 0,0 0 0,0 0 0,0 0-1,1 0 1,-1 0 0,0-1 0,0 1 0,0 0 0,0 0-1,0 0 1,0 0 0,0 0 0,0 0 0,0 0 0,0 0-1,0 0 1,0-1 0,0 1 0,0 0 0,0 0-1,0 0 1,-1 0 0,2-2 50,-1 0 0,0 0 0,1 0 0,-1 0 1,1 0-1,0 1 0,0-1 0,0 0 0,0 0 0,0 1 0,0-1 0,0 0 0,0 1 0,3-3 0,1 2 415,-4 2-439,-1 0 0,1 0-1,-1 0 1,1 0 0,-1 0 0,0 0-1,1 0 1,-1 0 0,1-1-1,-1 1 1,1 0 0,-1 0 0,1 0-1,-1 0 1,0-1 0,1 1 0,-1 0-1,1 0 1,-1-1 0,0 1 0,1 0-1,-1-1 1,0 1 0,1 0-1,-1-1 1,0 1 0,0 0 0,1-1-1,-1 1 1,0-1 0,5-7 365,2 4-27,-6 3-358,-1 1 0,1 0 0,-1 0 0,1-1 0,-1 1 0,1 0 0,-1-1 0,0 1 0,1 0 0,-1-1 0,0 1 0,1-1 0,-1 1 0,0-1 0,1 1 0,-1-1 0,0 1 0,0-1 0,0 1 0,1-1 0,-1 1 0,0-1 0,0 1 0,0-1 0,0 1 0,0-1 0,0 1 0,0-1 0,0 1 0,0-1 0,0-1 0,0-12 288,-3 9-75,1 3-194,1 1-1,-1 0 1,1 0-1,-1 0 1,0 0-1,1 0 1,-1 0-1,0 0 1,0 0-1,0 1 1,0-1-1,-3 0 1,-32-1 345,32 2-350,-2 0-25,4 0-12,-1 0 0,1 0-1,0 0 1,0 0 0,0 0 0,-1 0 0,1 1 0,0 0 0,0 0 0,0 0 0,0 0 0,0 0-1,0 0 1,0 1 0,1-1 0,-1 1 0,-4 3 0,4-2 6,-1 0 0,1 0 0,-1 0-1,-5 2 1,7-4 2,0 0-1,0 0 1,0 1-1,0-1 1,0 1-1,0-1 1,1 1-1,-1-1 1,0 1 0,1 0-1,0 0 1,-1 0-1,1 0 1,0 0-1,0 0 1,0 0-1,0 0 1,0 0-1,0 1 1,0 2-1,-10 31 38,7-25-48,0 1 0,1 0 0,0 0 0,1 0 0,0 0 0,0 15 0,1-4-27,2 33 55,0-51-1,-1 0-1,1 0 0,0 0 1,1-1-1,-1 1 0,1 0 1,0-1-1,5 9 0,-6-11 3,0 0 0,1-1 0,-1 1-1,0-1 1,1 1 0,-1-1 0,1 0-1,0 0 1,-1 0 0,1 0 0,0 0 0,0 0-1,0 0 1,-1-1 0,1 1 0,0 0-1,0-1 1,0 0 0,0 1 0,0-1-1,0 0 1,0 0 0,0 0 0,2-1 0,-1 1 18,23-2 523,-19 0-601,-1 0-1,1-1 1,0 0 0,-1 0-1,0 0 1,0 0 0,0-1-1,0 0 1,0-1 0,-1 1-1,0-1 1,0 0 0,0 0-1,0-1 1,3-6 0,-3 4-34,0 0 1,-1 0 0,0-1 0,-1 1 0,0-1 0,0 0-1,-1 0 1,0 0 0,0-1 0,0-13 0,-2 18 106,0 0 1,-1 0-1,1 1 1,-1-1-1,0 0 1,0 1-1,-3-9 1,3 11-38,0 0 1,0 0 0,0 0 0,-1 0 0,1 1 0,-1-1-1,0 0 1,1 1 0,-1-1 0,0 1 0,0-1 0,0 1-1,0 0 1,-3-1 0,5 1 0,-1 1 0,1 0 0,-1-1 0,0 1 0,0 0 0,1 0 0,-1 0 0,0 0 0,1 0 0,-1 0 0,0 0 0,1 0 0,-1 0 0,0 0 0,1 0 1,-1 0-1,0 1 0,1-1 0,-1 0 0,0 0 0,1 1 0,-1-1 0,0 0 0,1 1 0,-1-1 0,1 1 0,-1-1 0,1 1 0,-1-1 0,1 1 0,-1-1 0,1 1 0,-1 1 0,-9 18 22,10-19-18,-5 24 32,2-17-26,1 2 2,-1-1 0,2 0 0,-1 0 0,1 1-1,0-1 1,1 1 0,1 13 0,1-13-55,0 1-1,1-1 1,0 0 0,0 0-1,10 18 1,-10-23-353,0 0-1,0 0 1,1-1 0,0 1-1,-1-1 1,1 0 0,1 0-1,-1 0 1,1-1 0,-1 0-1,11 6 1,0-3-1154,21 8-1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18 4160,'0'-14'1333,"0"14"-1324,0 0 0,0 0 0,0 0 0,0 0 0,0-1 0,0 1 0,0 0 0,0 0 0,0 0 0,0 0 0,0 0 0,0 0 0,0 0 0,0 0 0,0 0 0,0-1 0,0 1 0,0 0 0,0 0 0,0 0 0,0 0 0,0 0 0,0 0 0,0 0 0,0 0 0,0 0 0,0 0 0,1 0 0,-1-1 0,0 1 0,0 0 0,0 0 0,0 0 0,0 0 0,0 0 0,0 0 0,0 0-1,0 0 1,0 0 0,0 0 0,1 0 0,-1 0 0,0 0 0,0 0 0,0 0 0,0 0 0,0 0 0,0 0 0,0 0 0,0 0 0,0 0 0,1 0 0,-1 0 0,0 0 0,0 0 0,0 0 0,11 0 327,-8 0 197,-3 3-47,6 12 511,-6-13-927,1 0 0,0-1 0,0 1 0,-1 0 0,1-1 0,0 1 0,-1 0-1,1 3 1,-10 26 538,3-1-242,5-22-206,-1 0 1,0 1-1,-1-1 1,-6 15-1,-56 110 43,48-99-269,-31 47 0,-6 12 459,52-89-364,-1 1-1,1-1 1,-1 1-1,0-1 1,-4 5-1,-19 11 111,26-20-135,-1 1 0,0 0 0,1-1 0,-1 1 1,1 0-1,0 0 0,-1 0 0,1 0 1,0-1-1,-1 1 0,1 0 0,0 0 0,0 0 1,0 0-1,-1 0 0,1 0 0,0 0 0,1 1 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1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5472,'0'0'2496,"34"34"-2176,-17-17 672,0 0-608,17 17 960,17 17-736,0 17 32,-17 0-352,0 18 288,0 16-320,1-17 160,-18 0-256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4160,'-16'16'1856,"-1"50"-1600,17-34 992,0-15-736,0 16-64,-16-1-288,16 1 32,0-16-128,0-1-1728,0 0 928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1408,'-86'0'448,"85"0"-437,-1 0-1,0 0 1,0 0 0,0 0-1,1 0 1,-1 0 0,0 1-1,0-1 1,1 1 0,-1-1-1,0 1 1,1-1 0,-1 1-1,1 0 1,-1 0 0,-2 2-1,-64 37 156,63-38-144,-9 6 112,0 0 0,-14 12 0,21-14-67,0 0 0,0 1 0,1 0 0,0 1 0,-8 13 0,-20 38 215,3 1-1,2 1 0,-22 72 1,47-119-257,0 0 1,1 1 0,1-1-1,0 1 1,1-1 0,1 1-1,0 0 1,1-1 0,0 1 0,7 27-1,-6-34-11,0 0-1,0 0 1,0 0-1,1-1 0,1 1 1,-1-1-1,1 0 1,0 0-1,9 11 1,-5-10 31,0 1 1,1-1 0,0-1-1,18 12 1,-17-12-17,1-1 0,1 0 0,-1-1 1,1 0-1,0 0 0,16 3 0,-3-4 8,41 4-1,-42-7-56,-1-1 0,1-1 0,-1-1 0,0-1 0,0-1 0,0-1 0,42-15 0,-36 10 15,0-2 0,40-20-1,-41 14 144,30-24 0,-36 25-51,1 0-12,-1 1-11,30-28 0,-39 31-85,-1-1 0,-1 0 1,17-27-1,-23 31-5,1 1-1,-2-1 1,1 0 0,-2-1-1,1 1 1,-1-1 0,2-18-1,-4 18-19,-1-1-1,-1 1 1,0 0-1,-1-1 1,0 1-1,-1 0 1,0 0-1,-1 0 1,0 0-1,0 1 1,-1 0-1,-1 0 1,-8-12 0,5 11 43,0 1 1,0 1 0,-1-1-1,-14-9 1,-46-28 14,56 39-44,-2 0 0,1 0 1,-1 2-1,0 0 1,-22-5-1,27 8 13,1 1 0,-1 0-1,-1 1 1,1 0 0,0 1 0,0 0-1,0 1 1,-19 3 0,29-3 23,-1-1 1,1 1-1,-1 0 1,1-1-1,-1 1 0,1 0 1,0 0-1,-1 0 1,1 0-1,0 0 0,0 0 1,-2 2-1,3-3-3,0 1 0,-1-1-1,1 0 1,0 1 0,0-1 0,-1 0-1,1 1 1,0-1 0,0 0 0,0 1-1,0-1 1,-1 0 0,1 1 0,0-1-1,0 1 1,0-1 0,0 0 0,0 1-1,0-1 1,0 1 0,0-1 0,0 0-1,0 1 1,0-1 0,0 1-1,0-1 1,0 0 0,1 1 0,-1-1-1,0 1 1,0-1 0,0 0 0,1 1-1,-1-1 1,0 0 0,0 0 0,1 1-1,-1-1 1,0 0 0,1 1 0,-1-1-1,0 0 1,1 0 0,-1 1 0,6 0-22,0 0 0,1 0 0,-1 0 0,0 0 0,0-1 0,0 0 0,9-2 0,13 2 13,40 0 94,145-3 126,-70-17-166,-76 8-76,203-39-236,-261 49 252,45-10-66,-48 11 75,0 0-1,-1 1 0,1 0 0,0 0 1,0 0-1,10 2 0,-15-1 7,1-1-1,0 1 0,-1-1 1,1 1-1,0 0 0,-1 0 1,1 0-1,-1 0 1,1 0-1,-1 0 0,0 0 1,1 1-1,-1-1 0,0 0 1,0 1-1,0-1 1,1 3-1,0 0 26,0 0 1,0 0-1,-1 0 1,0 1-1,2 7 1,-1 8 189,-2 28 0,0-20-40,-5 44 0,-11 1 97,6-30-125,-13 82 124,1 1-94,-38 180 134,-5-67 62,55-200-308,3-8 29,-13 36 0,14-54-90,1-1-1,-2 0 0,0 0 1,0 0-1,-15 17 0,-21 16-398,41-42 324,-1-1 0,1 1 0,-1-1 0,1 0 0,-1 0 0,0 0 0,0 0 0,0-1 0,0 1 0,-1-1 0,-2 1 0,5-2 41,0 1 1,1-1-1,-1 0 1,1 0 0,-1 0-1,0 0 1,1 0-1,-1-1 1,1 1 0,-1 0-1,0 0 1,1 0-1,-1 0 1,1-1-1,-1 1 1,1 0 0,-1-1-1,0 1 1,1 0-1,0-1 1,-1 1-1,0-1 1,0-1-33,0 1 0,1 0 0,-1-1 0,0 1 0,1-1 1,0 1-1,-1-1 0,1 1 0,0 0 0,-1-1 0,1 0 0,0 1 0,0-2 0,3-33-789,11-65-1,-12 91 744,7-38-401,1 1-1,23-64 1,67-116 440,-74 179 494,2 0 0,54-69 1,-65 97-65,0 0 1,1 1 0,27-22-1,-30 30-190,0 1-1,0 1 1,1 0-1,0 1 0,0 0 1,19-5-1,-25 10-104,0 0 0,1 0 0,0 1 0,11-1 0,-16 3-41,-1 0 0,1 0 1,0 1-1,0 0 0,0 0 1,-1 0-1,1 0 0,0 1 1,-1 0-1,7 3 0,-7-2-6,-1-1-1,1 1 1,-1 0-1,0 0 1,1 0-1,-2 0 1,1 1-1,4 5 1,-2-1 51,-1 0 1,0 1-1,0-1 1,3 12-1,-3-10-14,-1-1-2,0-1 1,-1 1-1,4 17 0,-7-21-21,1 1 0,-1-1 0,-1 0 1,1 1-1,-3 8 0,0 2 33,2-4-43,-1 0 42,0 0 1,0 1-1,-1-1 0,-6 14 0,7-21-38,0-1 0,0 1 0,-1-1 0,0 0 0,0 0-1,0 0 1,-1 0 0,1 0 0,-1-1 0,0 1 0,0-1 0,0 0-1,0 0 1,-8 4 0,-4 0 7,0-1 0,-1-1 0,1 0 0,-1-1 0,0 0 0,0-2-1,0 0 1,0-1 0,-1 0 0,-30-4 0,43 2-30,1 0-1,-1-1 1,1 1-1,0-1 0,0 0 1,0 0-1,0 0 1,0-1-1,0 1 1,0-1-1,1 0 1,-1 0-1,-5-7 1,4 4-18,0 0 0,1-1 0,0 0 1,0 0-1,0 0 0,-5-16 0,7 17-4,1 0-1,0 0 0,0-1 0,0 1 0,1 0 1,0-1-1,0 1 0,1 0 0,1-8 0,2-4-103,9-27 0,-13 45 120,5-13-38,1 1 1,0 0-1,1 0 0,0 0 0,0 1 0,2 0 1,-1 0-1,1 1 0,1 0 0,16-13 0,-15 14 15,0 1 0,1-1 0,0 2-1,0 0 1,14-6 0,61-18-86,-74 27 93,48-15 119,0 2-1,73-9 0,-39 19 92,-48 5-103,110-12 205,4 0-163,144 10-139,-183 5 328,116-1 778,-236 0-1040,-7-3-187,-5-1-248,0 1 1,0 0-1,0 1 1,-18-3-1,-34-9-1634,-7-3 618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2656,'0'0'1184,"-34"85"-1024,17-51 1600,0 1-992,-17 33 352,17 0-704,-18 17-32,1 0-224,0 18 320,17-35-256,0 0-672,17-17 224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187 188 2240,'-43'0'720,"43"0"-710,-1 0 1,1 0-1,-1-1 1,0 1-1,1 0 1,-1 1-1,1-1 1,-1 0-1,0 0 1,1 0-1,-1 0 0,1 0 1,-1 0-1,1 1 1,-1-1-1,1 0 1,-1 1-1,1-1 1,-1 0-1,1 1 1,-1-1-1,1 0 1,-1 1-1,1-1 0,-1 1 1,-7 8 32,1 0-1,0 0 1,0 0 0,-9 18-1,-6 12-30,-5 10-13,19-29 22,1 1 1,-6 28-1,11-38 0,0 0 1,0 0-1,1 0 0,1 0 1,0 1-1,1 10 0,1-15 2,0 0-1,0 0 1,1 0-1,0 0 0,0 0 1,0-1-1,1 0 1,0 1-1,10 9 1,-8-8-8,-3-3-3,1 0-1,0-1 0,0 1 1,0-1-1,0 0 1,1-1-1,-1 1 1,1-1-1,0 0 0,7 4 1,2 0-4,-9-4-13,1 0 0,0 0 0,-1-1 0,1 0 0,0 0 0,0 0 0,0-1 0,1 0 0,-1 0 0,0-1 0,0 1 0,1-1 0,-1-1 0,0 1 0,0-1 0,7-2 0,0-1-52,0 0 0,0-1-1,-1 0 1,0-1 0,0-1 0,14-9-1,-5 1-59,-1 0 0,0-1-1,-1-1 1,-1-1 0,18-23-1,-28 31 105,-4 3 15,1 1 0,1 0 0,8-8 0,31-14 243,-5-12 731,-35 36-838,1 1-1,0-1 1,10-4-1,-1 1 71,-9 4-122,7-3 195,1-1 0,-1 2 0,26-8 0,-2 2-9,6 5-96,-31 2-83,1 0 22,-10 4-93,0 1 0,0-1 0,0 1 0,0 0 0,0 0 0,-1 0 0,4 2 0,-5-2 8,0-1 1,-1 1-1,1-1 0,0 1 0,0-1 1,0 0-1,0 0 0,0 1 0,0-1 1,0 0-1,0 0 0,0 0 0,0 0 1,0 0-1,1 0 0,-1 2 25,-2 1-41,-1-1 0,0 1 0,1-1 1,-1 1-1,0-1 0,-1 0 0,1 0 1,-3 2-1,-6 7 18,-18 20 69,23-21-78,4-7-18,0 0-1,0 0 0,-1 0 0,1-1 0,-6 6 0,-11 4-27,15-10 15,0 0 0,1 0-1,0 0 1,-1 0 0,1 1-1,0 0 1,0-1 0,0 1 0,1 0-1,-1 0 1,1 1 0,0-1 0,-3 5-1,-12 23-76,16-30 82,0 1 1,0-1-1,0 0 0,1 1 1,-1 0-1,0-1 0,1 1 0,-1-1 1,1 1-1,-1 0 0,1-1 1,0 1-1,-1 0 0,1-1 0,0 1 1,0 0-1,0 0 0,1-1 1,-1 1-1,0 0 0,1-1 0,-1 1 1,1 0-1,-1-1 0,2 2 1,-1 0 1,1-1 0,0 0 0,0-1 0,0 1 0,0 0 0,0 0 0,0-1 1,0 1-1,0-1 0,1 0 0,-1 0 0,1 0 0,-1 0 0,1 0 1,-1 0-1,5 0 0,44 5-69,-33-3 55,-6-1 11,0 0 0,12-1 1,-4-2 17,0-1 1,0-2 0,29-7-1,-5 1-30,10-1-89,139-33 45,-166 36 123,0-2 0,0-1 0,-1-1 0,46-29 0,11-10 81,-73 42-125,-10 8-19,0 1 1,1 0 0,-1-1 0,0 1 0,0 0 0,0-1 0,0 1 0,0 0 0,0-1 0,0 1-1,0 0 1,0-1 0,0 1 0,0 0 0,0-1 0,0 1 0,0 0 0,0-1 0,0 1 0,0-1 0,0 1-1,-1-2 4,-1 1 0,1 0 0,0 0 0,0 0 0,0 0 0,-1 0 0,1 0 0,0 0 0,-4-2-1,-2-1 10,2 1-10,0 0 0,-1 1 0,0 0 0,0 0 0,1 0 0,-1 0 0,0 1 0,0 0 0,0 0 0,-1 1 0,1-1 0,0 2 0,-12 0 0,-10 0-29,17-1-43,0 0 0,-15 3-1,-14 8-90,24-9 104,13-2 48,1-1-1,0 1 1,-1 1 0,1-1 0,0 0 0,0 0-1,-1 1 1,1-1 0,0 1 0,0 0 0,-1 0-1,1 0 1,0 0 0,0 0 0,0 0 0,0 1-1,1-1 1,-1 0 0,0 1 0,0 0 0,1-1-1,-2 3 1,0 0-19,2-2 15,-1-1 0,1 1 0,0 0 1,0 0-1,0 0 0,0 0 0,0 0 0,0 0 0,0 0 0,1 0 1,-1 0-1,1 0 0,-1 0 0,1 1 0,0-1 0,0 0 0,0 0 1,0 0-1,0 1 0,1-1 0,0 2 0,-1-3 9,1 2 1,0 0 1,0 0-1,0 0 0,0 0 0,1 0 0,-1 0 0,1 0 0,0-1 0,0 1 0,0-1 0,0 0 0,0 1 0,1-1 0,-1 0 1,0 0-1,1 0 0,3 2 0,17 5 105,25 7 0,-22-7-59,-11-5-32,1 0 0,-1-1-1,1-1 1,-1 0-1,22 0 1,-26-2-47,-1-1 1,1 0 0,0-1-1,14-3 1,-16 2-103,0 1-1,0 1 1,0 0-1,12 0 1,-17 1 57,0-1 0,0 1 0,1-1 0,-1 1 0,0-1 0,0-1 0,0 1 0,0 0 0,0-1 0,6-4 0,4 4-202,-14 2 278,0 0 0,0-1 0,0 1 0,1 0 0,-1 0 0,0 0 0,0 0 0,0 0 0,0 0 0,0 0 0,0 0 0,0 0 0,0 0 0,0 0 1,1 0-1,-1 0 0,0 0 0,0 0 0,0 0 0,0 1 0,0-1 0,0 0 0,0 0 0,0 0 0,0 0 0,0 0 0,0 0 0,1 0 1,-1 0-1,0 0 0,0 0 0,0 0 0,0 0 0,0 0 0,0 0 0,0 1 0,0-1 0,0 0 0,0 0 0,0 0 0,0 0 0,0 0 1,0 0-1,0 0 0,0 0 0,0 0 0,0 0 0,0 1 0,0-1 0,0 0 0,0 0 0,0 0 0,0 0 0,0 0 0,0 0 0,0 0 1,0 8-102,-1-3 45,1 1-1,0-1 1,0 0-1,1 0 1,-1 1-1,3 6 1,-1-7 31,-1 1 45,1 0 1,-1-1 0,2 0 0,-1 0 0,0 1 0,1-1 0,0-1-1,0 1 1,1 0 0,-1-1 0,1 1 0,0-1 0,0 0 0,6 4 0,-1-3 26,1 0 0,-1 0-1,1-1 1,1 0 0,-1-1 0,0 0 0,1-1 0,-1 0 0,1-1 0,0 0 0,-1 0 0,18-2 0,12-3 179,80-17 0,-75 11-163,-28 7-50,0-1 0,-1 0 1,16-8-1,-7-1-81,-1-2 1,0-1-1,-1-1 0,26-25 1,-20 17-51,-18 16 83,-6 5 17,0 0 0,1 0 0,-2-1 0,1 0 0,4-6 1,-5 4-23,0 0 0,5-14 0,0-1-38,19-24-19,-24 37 120,-1 0 0,0 0 0,-1-1-1,0 1 1,0-1 0,0-10 0,0-59 137,-2 75-151,0-6 35,-1-1 0,0 1 0,0-1 0,-5-15 0,1 6 38,2 2 0,2 12 20,1 1-1,-1-1 0,-1 1 1,-2-9-1,3 13-67,1 0-1,-1 0 1,1 0 0,-1 0-1,0 0 1,1 0-1,-1 0 1,0 0 0,0 0-1,0 1 1,1-1-1,-1 0 1,0 0 0,0 1-1,0-1 1,0 1 0,0-1-1,0 1 1,-1 0-1,1-1 1,0 1 0,0 0-1,0-1 1,0 1 0,0 0-1,-2 0 1,2 0-27,-1 1 0,1-1 1,-1 0-1,1 0 0,0 1 0,-1-1 1,1 1-1,0-1 0,0 1 0,-1-1 1,1 1-1,0 0 0,0 0 0,0 0 1,0 0-1,0 0 0,0 0 1,0 0-1,0 0 0,0 0 0,0 0 1,1 0-1,-1 0 0,0 1 0,0 1 1,-7 9 28,1-3 11,4-5-9,0 0 0,0 0 0,0 0 0,-4 8 0,6-6-5,-1-1 0,1 1 0,0-1 0,0 7 0,-1 5 40,1-10-42,-1 4 26,1 0 0,0 0-1,0 0 1,1-1 0,0 1-1,1 0 1,1 0-1,4 18 1,2 4 83,16 59-151,-18-74-642,0 0 0,18 34-1,10 2-712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 2144,'-11'-1'562,"11"1"-555,0 0 0,0-1 0,0 1-1,0 0 1,0 0 0,0 0 0,0 0-1,0 0 1,0 0 0,0 0 0,0 0-1,0 0 1,0 0 0,0-1 0,0 1 0,0 0-1,0 0 1,0 0 0,0 0 0,0 0-1,0 0 1,0 0 0,0 0 0,0 0-1,0-1 1,0 1 0,0 0 0,0 0-1,0 0 1,0 0 0,1 0 0,-1 0-1,0 0 1,0 0 0,0 0 0,0 0-1,0 0 1,0 0 0,0 0 0,0-1-1,0 1 1,0 0 0,0 0 0,1 0 0,-1 0-1,0 0 1,0 0 0,0 0 0,0 0-1,22-9 305,-15 6-237,6-1 202,0 0-1,1 1 1,-1 0-1,25-1 1,-21 2-134,53-9 488,65-6 95,9 11-208,13-5-181,-78 7-171,160-12 203,-106 2-176,-27 8-176,-53 0-219,47-2-2441,-102 8 1941,-3 0 205,1 0 1,-1 0 0,1 0 0,-7 2-1,4 1 134,-1-1-1,-11 8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1408,'-17'34'640,"17"103"-576,-17-86 416,17 17-288,0 0 256,-17 17-224,17 1-64,-17-18-96,0 0 32,17 0-64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52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2496,'0'69'1563,"0"-65"-1491,0 1-1,-1 0 1,1 0 0,-1 0 0,0 0 0,-3 7 0,-3 20 251,-2 51 56,-16 19-49,2 17-138,-6 12-69,-59 298 389,75-372-443,-5 23 198,12-35-48,2-33-51,0 2 64,4-13-218,0 0 0,0 0 0,0 0-1,0 0 1,1 0 0,-1 0 0,0 0 0,1 1 0,-1-1 0,1 0 0,-1 0 0,1 0 0,-1 0 0,1-1 0,0 1 0,-1 0 0,2 1-1,18-47 201,-6 9-50,-10 22-107,1 1 0,12-23 1,17-17-181,63-76 0,-49 75-47,-8 5-17,-14 26-16,30-22 1,-53 43 186,0 0 1,-1 0-1,1 1 1,0-1-1,0 1 1,0-1 0,0 1-1,1 0 1,-1 0-1,0 1 1,0-1-1,5 0 1,-7 1 11,0 0 0,0 0 0,0 0 1,0 1-1,0-1 0,0 0 0,0 0 0,0 1 1,0-1-1,0 1 0,0-1 0,0 1 1,0-1-1,-1 1 0,1-1 0,0 1 0,1 1 1,-2-1-2,1 0 0,0 1 0,0-1 0,-1 0 1,1 1-1,0-1 0,-1 1 0,0-1 0,1 1 1,-1-1-1,0 1 0,0-1 0,0 1 0,0 1 0,0 1 8,0-1-1,0 1 1,-1-1-1,0 1 0,0-1 1,0 1-1,0-1 1,-2 4-1,-3 10 51,1 17 16,0-17-48,2-10-12,1 0 0,1 1 0,-1-1 0,1 0 0,0 8 0,1-2-2,0-6 15,0 0 0,0-1-1,1 1 1,-1 0 0,3 8 0,-2-12-4,1 0 1,-1 0 0,1 0-1,-1-1 1,1 1-1,0 0 1,0-1-1,0 1 1,0-1-1,0 1 1,1-1-1,-1 0 1,1 0 0,3 2-1,-2-1 5,1-1 0,-1 0 0,0 0 0,1 0 0,-1-1 0,1 1-1,0-1 1,-1 0 0,1-1 0,0 1 0,0-1 0,0 0 0,-1 0 0,1 0 0,0-1 0,6-1-1,1 0-17,-1 0-1,-1-1 1,1-1-1,0 0 1,-1 0-1,0-1 1,0 0-1,0-1 0,-1 0 1,0-1-1,12-10 1,-8 4-88,47-51-79,-52 53 179,0 0 0,-1 0 0,0-1 0,9-22 0,-9 17-6,-2 7-3,0-1-1,-1 0 1,-1 0-1,0-1 1,0 1-1,1-23 1,-3 26-26,-2-23-138,1 31 153,0-1 1,0 1-1,0-1 1,0 1-1,0 0 1,0-1-1,0 1 1,0-1-1,0 1 0,-1-1 1,1 1-1,0-1 1,0 1-1,0 0 1,-1-1-1,1 1 1,0 0-1,-1-1 0,1 1 1,0 0-1,-1-1 1,1 1-1,0 0 1,-1-1-1,1 1 1,-1 0-1,1 0 0,0 0 1,-1-1-1,1 1 1,-1 0-1,1 0 1,-1 0-1,1 0 1,-1 0-1,1 0 1,0 0-1,-1 0 0,1 0 1,-1 0-1,1 0 1,-1 0-1,1 0 1,-1 0-1,1 1 1,-1-1-1,1 0 0,0 0 1,-1 0-1,0 1 1,-3 1-16,0 1 0,0 0 0,0 0 0,1 0 0,-1 1 0,1-1 0,-5 6-1,-19 31-148,20-31 153,2-1 17,0 0 37,0 0 0,-7 14-1,10-18-20,1 1-1,0 0 0,0-1 0,0 1 0,0 0 0,1-1 0,0 7 0,0-6 6,1 0-1,0 0 1,0 0 0,0 1-1,0-1 1,1 0 0,0 0-1,0-1 1,0 1 0,1 0-1,0-1 1,0 1 0,0-1-1,0 0 1,6 6 0,22 13 386,-22-16-326,-6-5-72,0 1-1,0-1 1,0 0 0,0 0 0,0 0 0,0 0-1,1-1 1,-1 1 0,1-1 0,-1 0-1,1 0 1,-1 0 0,1 0 0,0-1 0,5 1-1,8 0-52,-1-2-1,1 1 0,-1-2 0,1 0 0,-1-1 0,22-7 0,-13 2-212,-4 1-67,35-15 0,-2-6 129,-31 18 155,-15 8 9,0-1 0,0-1 0,0 1 0,-1-2 1,0 1-1,0-1 0,0 0 0,10-8 0,-11 6 14,1 0 0,-1 0 0,0-1 0,6-9 0,-10 13 20,0 0-1,0-1 1,-1 1-1,1 0 0,-1-1 1,0 1-1,0-1 0,0 1 1,-1-1-1,1-5 0,-1 0-34,0 8 18,0-1 0,0 1 0,0 0-1,0 0 1,0 0 0,0 0 0,-2-3 0,2 4 10,-1 1-1,1-1 0,0 1 0,-1-1 0,1 1 1,-1-1-1,1 1 0,-1 0 0,1-1 0,-1 1 0,1 0 1,-1-1-1,0 1 0,1 0 0,-1 0 0,0-1 1,1 1-1,-1 0 0,1 0 0,-1 0 0,0 0 0,1 0 1,-1 0-1,0 0 0,0 0 0,-1 0-1,1 0 1,-1 1-1,1-1 1,0 0-1,-1 1 0,1-1 1,0 1-1,-1-1 0,1 1 1,0 0-1,0-1 0,0 1 1,-1 0-1,1 0 0,0 0 1,0 0-1,0 0 1,0 0-1,1 0 0,-1 0 1,0 0-1,0 1 0,1-1 1,-1 0-1,-1 3 0,-2 4-19,-3 1 2,6-7 25,0-1 1,0 1 0,0-1-1,0 1 1,0-1-1,0 1 1,0-1 0,1 1-1,-1 0 1,1-1-1,-1 1 1,1 0 0,0 0-1,0-1 1,-1 1 0,2 3-1,-2 7 29,1-7-1,-1 0 0,1 0 0,0 0 0,1 0-1,-1-1 1,1 1 0,0 0 0,0 0 0,2 5 0,1-4 25,0-1-1,1 1 1,-1 0 0,1-1 0,0 0 0,11 9-1,1-2 74,17 11 0,-29-20-118,0 0 0,1-1-1,-1 1 1,1-1 0,0 0-1,-1-1 1,1 1 0,6-1-1,6 3-14,0 1-23,-13-4 12,0 1 0,0-1-1,1 0 1,-1 0 0,0 0 0,0 0 0,0-1-1,1 0 1,-1 0 0,7-2 0,22-9-307,-24 8 262,-6 3 23,-1-1-1,0 1 1,0-1 0,1 0 0,-1 0-1,0-1 1,0 1 0,0-1 0,0 1-1,0-1 1,-1 0 0,1 0 0,0 0 0,-1 0-1,1-1 1,-1 1 0,0-1 0,0 0-1,3-3 1,-3 2 27,0 0 1,0 0-1,0-1 0,0 1 1,0-1-1,-1 1 0,0-1 0,0 1 1,0-1-1,0 0 0,-1 1 1,0-1-1,0 0 0,0 1 0,-1-1 1,0-6-1,-3-3-61,0 0 1,-1 0-1,0 1 0,-10-17 0,7 13 44,-15-31-78,23 45 76,-1 0-1,0 0 1,0 0-1,0 0 0,-1 0 1,1 0-1,-1 1 0,0-1 1,1 0-1,-4-2 0,2 2-121,12 3 57,-7-1 83,0 1-1,0 0 1,0 0-1,1 0 1,-1 1-1,0-1 1,0 0-1,0 1 1,4 1 0,9 6 33,-9-5-4,-1 0 0,1 0 0,0 0 0,0-1 0,0 0 0,0 0 0,0 0 0,0-1 0,12 1-1,152-2 24,-154-1-44,-1 0-1,19-5 0,-24 3-17,0 2-1,0-1 0,0 1 0,0 0 0,-1 1 0,18 2 0,12 9-12,-23-8 43,-12-3-22,-1 0 1,1 1-1,-1-1 0,1 1 1,-1 0-1,0 0 0,1 0 1,-1 0-1,0 1 0,0-1 1,0 1-1,0 0 0,0 0 1,0 0-1,-1 0 0,1 0 1,-1 1-1,1-1 0,-1 1 1,4 5-1,-4-4 14,0 0 0,0 0-1,0 0 1,0 0 0,-1 1 0,0-1 0,0 0 0,1 7-1,0 37 26,-2-43-28,0-3 5,0 1-1,0 0 1,0 0 0,-1 0-1,1 0 1,-1-1-1,1 1 1,-1 0 0,0 0-1,0-1 1,-3 5 0,3-5 3,0 1 0,0-1 0,0 1 1,0 0-1,0-1 0,0 1 0,1 0 1,-1 0-1,1-1 0,0 1 1,0 4-1,0 53 285,0-59-289,0-1 1,0 0-1,0 1 0,0-1 1,0 0-1,0 1 0,0-1 1,0 0-1,0 1 0,0-1 1,0 0-1,0 1 0,0-1 0,0 0 1,0 1-1,0-1 0,1 0 1,-1 1-1,0-1 0,0 0 1,0 0-1,1 1 0,-1-1 1,0 0-1,1 1 0,0 0-3,0 0 0,1 1 0,-1-1 0,1 0 0,-1 0 0,1 0 0,0 0 0,-1 0 0,1 0 0,0-1 0,-1 1 0,1 0 0,0-1 1,0 0-1,0 1 0,0-1 0,0 0 0,-1 0 0,1 0 0,0 0 0,0 0 0,0 0 0,0-1 0,0 1 0,3-2 0,12-9-326,-14 10 285,-1-1 0,0 1 1,1-1-1,-1 1 1,0-1-1,0 0 1,0 0-1,0 0 1,0 0-1,2-2 1,7-9-108,17-10-23,-5-8 143,5-6-66,44-46-1,-53 65 77,23-16-1,-21 18 27,-20 15-7,41-30 43,-37 29-30,0-1 1,0 1-1,0 0 0,0 0 1,0 0-1,10-1 0,36-3 321,-25 1-205,-9 2-107,0 0 0,25 0 0,-28 2-23,0 0 0,25-5-1,-25 3 56,0 0 0,28 0 1,-35 3-15,1-1 0,-1 0 1,0 0-1,1-1 0,-1 0 0,0 0 1,0 0-1,0-1 0,0 0 1,-1-1-1,1 1 0,-1-1 1,0 0-1,0-1 0,10-9 1,-13 11-3,-2 2-26,0 0 0,0 0-1,0 1 1,0-1 0,0 0 0,0 0-1,0 0 1,-1 0 0,1 0 0,0 0 0,-1 0-1,1 0 1,-1-1 0,1 1 0,-1 0-1,0 0 1,1 0 0,-1 0 0,0-1-1,0 1 1,0 0 0,0 0 0,0-1 0,0 1-1,0 0 1,0 0 0,-1-1 0,1 1-1,-1-1 1,-10-24-30,11 26 14,0-1 1,-1 1-1,1-1 0,0 1 0,0-1 0,-1 1 1,1-1-1,0 1 0,-1-1 0,1 1 1,0 0-1,-1-1 0,1 1 0,-1 0 0,1-1 1,-1 1-1,1 0 0,-1-1 0,1 1 1,-2 0-1,-3-3-1,-1 1-1,1 0 1,-1 0 0,0 0 0,0 1 0,0 0-1,0 0 1,0 1 0,-10-1 0,1 2 0,-1 0 0,0 0 1,0 1-1,1 1 0,-20 7 1,11-3-30,14-5 23,1 1 0,0 0 0,0 0-1,0 1 1,1 0 0,-14 9 0,16-7 17,1-1-1,-1 1 1,-6 10 0,4-6 3,1-1 0,3-5-8,1 0 1,0 0 0,0 0-1,0 1 1,-2 5-1,-1 20 4,3-15-3,1-4-5,1-8 21,0 0-1,0 0 0,1 1 0,-1-1 1,1 0-1,0 0 0,0 0 1,0 0-1,0 0 0,0 0 1,1 0-1,0 1 0,-1-1 1,1 0-1,0-1 0,0 1 0,3 5 1,3 7 72,-3-7-68,0 0 1,1 0-1,6 9 0,-9-14-20,1 0-1,0 0 0,0 0 0,0-1 0,0 1 0,1-1 0,-1 1 0,1-1 1,-1 0-1,6 1 0,18 8 77,-1 1 136,52 14 0,-65-24-130,0 0 1,0-1 0,0-1-1,19-1 1,6 0 93,-30 0-173,0 0-1,-1 0 1,1 0-1,-1-1 1,1 0-1,-1-1 1,1 0-1,-1 0 1,0 0-1,0-1 1,-1 0-1,1 0 1,-1-1-1,0 1 1,0-2-1,0 1 1,9-12-1,-1-2-38,-5 6-27,22-23 1,-17 22-16,-7 9 21,-1-1 1,0 0 0,0-1-1,6-9 1,-7 8-28,-5 6 66,1 1 0,-1 0 0,1-1 0,-1 1 0,1 0 1,0 0-1,0 0 0,0 0 0,0 0 0,0 0 0,0 0 0,0 0 0,0 0 0,0 0 0,0 0 0,0 0 0,0 1 0,1-1 0,-1 0 0,0 1 0,1-1 0,-1 1 0,0 0 0,1-1 0,2 1 0,6 0-33,-9 0 37,0-1 0,1 1 0,-1 0 1,0 0-1,0 0 0,1 1 0,-1-1 1,0 0-1,0 0 0,1 1 0,0 0 1,-1 0 5,0 0 0,0 0 0,0 0 0,0 0 0,0 0 0,0 0 1,-1 0-1,1 1 0,0-1 0,-1 0 0,1 1 0,-1-1 1,1 2-1,10 28 36,-5 3 112,-3-20-86,2 0 1,-1 0 0,2-1-1,7 15 1,-10-25-55,-1 1 0,0 0 1,0 0-1,0 0 0,-1 0 0,1 1 0,0 4 0,2 5 43,-3-13-36,-1 0 1,1 1-1,0-1 0,0 0 0,-1 0 1,1 0-1,0 1 0,0-1 0,1 0 1,-1 0-1,0-1 0,0 1 0,0 0 1,1 0-1,-1 0 0,0-1 0,1 1 1,-1-1-1,0 1 0,1-1 1,-1 0-1,1 1 0,-1-1 0,1 0 1,-1 0-1,2 0 0,9 2 96,5 5 174,-15-6-260,-1 0 1,1 0-1,0 0 1,-1-1-1,1 1 0,0-1 1,0 1-1,-1-1 1,1 0-1,0 0 1,0 1-1,0-1 0,-1 0 1,1-1-1,0 1 1,0 0-1,3-1 0,17-11 155,7 7-64,-7-7 64,-12 10-127,9-4-7,-17 4-45,0 0 1,0 0-1,0 0 0,0 0 1,0 0-1,2-5 0,3-3-15,58-61-137,-34 24 24,-11 15-127,-17 28 198,-1 0 0,1 1 0,0-1 0,0 1 0,1-1 1,-1 1-1,1 0 0,5-3 0,-8 6 56,-1-1 0,1 1 0,-1 0-1,1 0 1,-1 0 0,1 0 0,0 0 0,-1 0-1,1 0 1,-1 0 0,1 0 0,0 0 0,-1 0-1,1 0 1,-1 0 0,1 0 0,-1 0 0,1 1 0,-1-1-1,1 0 1,0 0 0,-1 1 0,0-1 0,1 0-1,-1 1 1,1-1 0,-1 0 0,1 1 0,-1-1-1,0 1 1,1 0 0,11 19 129,-10-14-111,-1-4 1,0 1-1,0 0 0,0-1 0,-1 1 1,1-1-1,-1 1 0,0 0 0,0-1 1,0 6-1,1 12 73,0-16-46,1 0 1,0 1-1,0-1 0,0-1 1,0 1-1,4 4 1,5 11 180,-7-13-127,-2 0-12,0-1 0,1 0-1,0-1 1,5 7 0,-7-9-54,1-1 0,-1 0 0,0 0 0,1 0 0,-1 1 0,1-2 0,-1 1 0,1 0 0,0 0 0,-1 0 1,1-1-1,0 1 0,0-1 0,-1 1 0,1-1 0,0 0 0,0 0 0,1 0 0,5 1 161,-6-1-145,1 0 0,-1 0 0,0 0 0,1 0 0,-1 0 0,0-1 0,1 1 0,-1-1 0,4 0 0,11-11-34,-10 9-25,-7 3 16,1 0 0,-1 0 0,1 0 0,-1-1 0,1 1 0,-1 0 0,1 0 0,-1-1 0,1 1 0,-1 0 0,0 0 0,1-1 0,-1 1 0,0 0 0,1-1 0,-1 1 0,0-1 0,1 1 0,-1 0 0,0-1 0,1 1 0,-1-1 0,0 1 0,0-1 0,0 1 0,0-1 0,1 1 0,-1-1 0,0 1 0,0-1 0,0 1 0,0-1 0,0 1 0,0-1 0,0 0 0,0-2-44,0 6-396,0-2 426,0-1 1,-1 1-1,1-1 0,0 0 0,1 1 0,-1-1 0,0 1 0,0-1 0,0 1 0,0-1 0,0 1 1,0-1-1,0 0 0,1 1 0,-1-1 0,0 1 0,0-1 0,1 0 0,-1 1 0,0-1 0,0 1 0,1-1 1,-1 0-1,0 0 0,1 1 0,-1-1 0,1 0 0,-1 0 0,0 1 0,1-1 0,7 5-99,-8-4 107,1 0 0,-1 0 0,1 0 0,-1-1-1,0 1 1,0 0 0,1 0 0,-1 0 0,0 0-1,0 0 1,0 0 0,0 0 0,0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3904,'14'-13'1253,"-14"13"-1244,0-1-1,0 1 1,0 0 0,0 0-1,0 0 1,0 0-1,0 0 1,0 0 0,0 0-1,0 0 1,0-1-1,0 1 1,1 0 0,-1 0-1,0 0 1,0 0 0,0 0-1,0 0 1,0 0-1,0 0 1,0 0 0,1 0-1,-1 0 1,0 0-1,0 0 1,0 0 0,0 0-1,0 0 1,0 0-1,1 0 1,-1 0 0,0 0-1,0 0 1,0 0-1,0 0 1,0 0 0,0 0-1,0 0 1,1 0 0,-1 0-1,0 0 1,0 0-1,0 0 1,0 0 0,0 0-1,0 0 1,0 1-1,0-1 1,1 0 0,-1 0-1,0 0 1,0 0-1,0 0 1,0 0 0,0 0-1,0 1 1,1 0 68,1 0 1,-1 1-1,0-1 1,0 1-1,0-1 1,0 1-1,0 0 1,0-1-1,0 1 1,-1 0-1,1 0 1,0 0-1,-1-1 1,1 4-1,1 1 531,2-2-436,-1 0-1,0 0 0,0 1 1,0-1-1,-1 1 0,0 0 1,0 0-1,0 0 0,0 0 1,-1 0-1,0 0 0,0 0 1,0 1-1,-1-1 0,0 7 1,-1-5-11,0 1 0,-1-1 0,0 0 0,-1 0 0,0-1 0,0 1-1,-5 8 1,1-2 173,5-8-230,2-5-93,-1 1 1,1 0-1,0-1 0,0 1 1,-1 0-1,1-1 1,-1 1-1,1 0 1,0-1-1,-1 1 1,1-1-1,-1 1 1,1-1-1,-1 1 1,0-1-1,1 0 1,-1 1-1,0-1 1,1 0-1,-1 1 1,-1-1-1,-3 3 1,4-3-9,0 1 0,0 0-1,0 0 1,0 0 0,0-1 0,0 1-1,0 0 1,0 0 0,0 0 0,0 1-1,1-1 1,-1 0 0,0 0 0,1 0 0,-1 0-1,1 1 1,-1-1 0,1 0 0,0 1-1,-1-1 1,1 0 0,0 1 0,0-1 0,0 3-1,0-3-5,0-1-1,0 1 0,0 0 0,0-1 1,0 1-1,0 0 0,0-1 1,0 1-1,-1 0 0,1 0 1,0-1-1,0 1 0,-1-1 0,1 1 1,0 0-1,-1-1 0,1 1 1,-1-1-1,1 1 0,-1 0 1,1-1-1,-1 0 0,1 1 0,-1-1 1,0 1-1,0 0-5,1-1-1,-1 0 1,0 1-1,1-1 1,-1 1-1,1-1 1,-1 1 0,1-1-1,-1 1 1,1 0-1,0-1 1,-1 1-1,1-1 1,0 1 0,-1 0-1,1-1 1,0 1-1,0 0 1,0-1 0,0 1-1,-1 0 1,1 0-1,0-1 1,0 1-1,1 1 1,-2-2 6,1 0 1,0 1-1,0-1 0,0 1 1,0-1-1,0 0 0,0 1 1,0-1-1,0 1 0,0-1 1,0 0-1,0 1 0,0-1 1,0 1-1,0-1 0,0 0 1,0 1-1,0-1 1,0 1-1,1-1 0,-1 0 1,0 1-1,0-1 0,1 0 1,-1 1-1,0-1 0,0 0 1,1 0-1,-1 1 0,1-1 1,0 1 0,0 0 1,1 0 0,-1 1-1,0-1 1,0 0 0,1 0-1,-1 1 1,0-1-1,0 1 1,-1-1 0,1 1-1,0-1 1,1 3 0,-2-3-4,1 1 0,0-1 1,-1 0-1,1 0 0,0 0 0,0-1 1,0 1-1,0 0 0,0 0 1,0 0-1,0-1 0,0 1 1,0 0-1,1-1 0,-1 1 1,0-1-1,0 0 0,0 1 0,2-1 1,27 2-2659,-21-2 924,-7 0-5</inkml:trace>
  <inkml:trace contextRef="#ctx0" brushRef="#br0" timeOffset="1">0 197 3808,'0'0'1728,"33"-17"-608,-17 17-768,1 0 64,-1 0-256,17-16-160,-17 16-32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5056,'-33'0'2304,"50"0"-2016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4576,'27'14'1450,"-26"-13"-1413,0-1-1,0 0 0,-1 1 1,1-1-1,0 1 0,0-1 1,-1 1-1,1 0 0,0-1 1,-1 1-1,1 0 0,-1-1 1,1 1-1,-1 0 0,1 1 1,17 31 1036,-2 1 0,-2 0 1,15 51-1,-15-37-361,-5-19-272,-1 1 0,7 49 0,-12-44-257,-2 1 1,-2 0-1,-1-1 1,-13 66-1,13-88-128,-1 0-1,0 0 0,-2 0 1,-6 17-1,1-13 75,-16 22-1,10-16-22,0 1-9,9-12-31,-14 17 0,11-18-6,-23 18 0,19-17-30,-41 35-30,-5-12-299,50-29-117,-1 0 0,0-1 0,0 0 0,0 0 0,-19 4 0,17-4-287,12-4 469,-1 0 0,0 0 1,1-1-1,-1 1 1,0 0-1,0-1 1,1 1-1,-1-1 0,0 1 1,0-1-1,0 0 1,0 0-1,1 0 1,-1 0-1,0 0 0,0 0 1,0 0-1,-3-1 1,-11-13-1959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3392,'0'0'1525,"-3"0"-1066,-4 0 592,17 0 3626,-7 0-3904,-1 1-680,0-1 1,-1 0-1,1 1 1,0-1 0,0 1-1,0 0 1,-1 0-1,1-1 1,0 1-1,-1 0 1,1 0-1,-1 1 1,1-1-1,1 2 1,-2-2-55,-1-1 0,1 0 1,0 1-1,-1-1 1,1 1-1,0-1 1,-1 0-1,1 0 1,0 1-1,-1-1 0,1 0 1,0 0-1,0 0 1,-1 0-1,1 0 1,0 0-1,0 0 1,-1 0-1,1 0 0,0 0 1,1-1-1,3 1 102,121 0 253,-124 0-488,0 0-1,-1-1 0,1 1 0,0 0 1,0-1-1,0 1 0,0-1 0,0 0 1,0 1-1,3-3 0,6-1-1369,19 15-3699,-27-11 2982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3648,'-17'16'2944,"17"1"-2496,17-17 1760,-1 0-1568,17 0-416,-17-17-64,1 17-96,-1 0 96,0 0-96,1 0-384,-1 0-1888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4384,'0'0'1424,"-3"2"-854,-8 9-164,8-8 388,6-3-164,20 1 568,33 6 0,-33-3-1060,36 0 0,203-4 342,-244 1-462,25-4 1,-5-6 34,25 20-10,-31-11-1179,-29 0 293,-6-2-1167,2 0 1926,0 1 1,-1 0-1,1 0 0,-1 0 1,1 0-1,-1 0 1,0 0-1,1 0 0,-1 1 1,0-1-1,0 1 1,-2-1-1,-29-1-394,27 2 485,-1 0 11,5 0-5,0-1 1,1 1 0,-1 0-1,0 0 1,1 0 0,-1 1-1,0-1 1,0 0 0,1 0-1,-1 1 1,-3 1 0,0 9 50,-5-6-74,9-5 8,0 1 1,0-1-1,0 0 0,0 1 1,0-1-1,1 1 0,-1-1 1,0 1-1,0 0 0,0-1 1,1 1-1,-1 0 0,0-1 1,1 1-1,-1 0 0,0 0 1,1 0-1,-1-1 0,1 1 1,-1 0-1,1 0 0,0 0 1,-1 0-1,1 0 0,0 1 0,-5 21-30,2-6 3,-8 25 0,1-7 110,2 0-1,2 0 1,-3 39 0,6-43 44,0-3-57,-8 103 109,12-92-149,-4 69 45,-8-39-14,8-41-6,2-15-14,-1 0-1,0 0 0,0 0 1,-7 19-1,2-18-9,0 0-1,-1 0 0,0 0 1,-1-1-1,-1 0 0,0-1 0,-1 0 1,0 0-1,-23 17 0,30-26-29,1-1 1,-1 0-1,0 0 0,0-1 1,0 1-1,0-1 0,0 1 1,-9 0-1,-6 3 2,3 1-11,13-5 1,-1 1-1,1-1 1,-1 0-1,1 0 1,-1-1-1,1 1 1,-6 0-1,7-1 0,0 0-1,1 0 0,-1 0 1,0 0-1,0 0 0,1 1 1,-1-1-1,0 1 0,1-1 1,-1 1-1,0 0 0,1 0 1,-1 0-1,-1 1 0,-6 3-74,-1-2 103,11-3-3,-1 0 0,0 0 0,0 0 0,1 0 0,-1 0 0,0 0 0,0 0 0,1 0 0,-1 0 0,0 0 0,1 0 1,-1 0-1,0 0 0,0 0 0,1 0 0,-1 0 0,0 0 0,0 0 0,1 1 0,-1-1 0,0 0 0,0 0 0,0 0 0,1 0 0,-1 1 0,0-1 0,0 0 0,0 0 0,1 1 0,7 12 439,-2-8-292,0-1 1,0 0-1,0 0 0,0-1 1,14 6-1,-6-3 132,28 6 0,-17-8-104,-7 0-74,24 7 0,-21-6-46,0-1 0,0 0 0,1-2 0,-1 0-1,30-3 1,-44 1-84,-1 0 64,14-1 96,-20 1-149,0 0 0,1-1 0,-1 1 0,1 0 0,-1 0 0,0-1 0,1 1 0,-1 0 0,1-1 0,-1 1 0,0 0 0,1-1 0,-1 1 0,0-1 1,0 1-1,1 0 0,-1-1 0,0 1 0,0-1 0,0 1 0,0-1 0,1 1 0,-1-1 0,0 1 0,0-1 0,0 1 0,0-1 0,0 1 0,0-1 0,0-2-77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2400,'0'-12'1217,"0"17"1758,-1-3-2725,1 0 0,0 0 0,1 0 0,-1 0 0,0 1 0,1-1 0,-1 0 0,2 2 0,5 1-24,-7-5-212,0 0 0,1 0 1,-1 1-1,1-1 0,-1 0 0,1 0 1,-1 1-1,0-1 0,1 0 1,-1 1-1,0-1 0,1 1 0,-1-1 1,0 1-1,1-1 0,-1 1 1,0-1-1,0 0 0,0 1 1,1-1-1,-1 1 0,0-1 0,0 1 1,0 0-1,0-1 0,0 1 1,0-1-1,0 1 0,0-1 0,0 1 1,-1 0-1,1 1 39,1 0 0,-1-1 0,0 1 1,0 0-1,1 0 0,-1-1 0,1 1 0,-1 0 0,1-1 0,0 1 0,0-1 1,0 1-1,0-1 0,0 1 0,0-1 0,0 0 0,0 1 0,0-1 0,3 2 0,-4-3-54,1 2 36,1-1 0,-1 1 0,1 0 0,-1 0 0,0 1 0,0-1 0,0 0 0,0 0 0,0 0 0,0 1 0,0 1 0,7 15 105,16 3 52,-5 2-93,-16-20-87,0 1 1,0 0-1,1-1 0,0 1 1,0-1-1,0 0 0,7 4 1,-2-2 26,-1-1 1,1-1-1,1 1 1,17 5-1,5-5 110,80 23 102,-101-27-223,0 1-1,0-2 1,20 0-1,-10-1-4,-1 2 9,-14 0-21,0 0-1,0-1 1,0 0 0,0-1-1,0 1 1,0-1 0,0 0 0,11-4-1,26-17 65,-7 14-38,-3-3-26,-23 9-4,-8 2-4,0-1 0,0 1 0,1-1 0,-1 1 0,0-1 1,0 0-1,3-1 0,17-20 50,-4 16-24,-9 4-10,-3-1-3,0 0 0,-1 0 0,1 0 0,-1-1 0,1 1 0,-1-1 0,5-6 0,8-13 48,-16 19-45,0 0 1,1 0 0,0 1 0,-1 0 0,1-1-1,1 1 1,-1 0 0,0 0 0,6-3 0,3 1 40,-10 4-53,0 0 1,0-1-1,1 1 0,-1 0 1,0 0-1,3-3 1,-5 3-6,1 1 1,-1 0-1,0-1 1,1 1 0,-1 0-1,0-1 1,1 1 0,-1 0-1,0-1 1,0 1-1,1 0 1,-1-1 0,0 1-1,0-1 1,0 1 0,0-1-1,1 1 1,-1 0-1,0-1 1,0 1 0,0-1-1,0 1 1,0-1-1,0 1 1,0-1 0,-1 0-1,3-4 18,-2 5-19,0 0 0,1-1 0,-1 1 0,0 0 0,1 0 0,-1-1 0,0 1 0,1 0 0,-1 0 0,1 0 0,-1 0 0,1 0 0,-1 0 0,0 0 0,1-1 0,-1 1 1,1 0-1,-1 1 0,1-1 0,4-1-43,-5-1-75,0-9-267,0 8-459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18 3072,'0'0'976,"-3"-2"-587,1 0-283,0 0 0,0 1-1,0-1 1,-1 1 0,1 0 0,0 0-1,-1 0 1,0 0 0,1 0 0,-1 0-1,1 1 1,-1-1 0,0 1 0,1 0-1,-1 0 1,0 0 0,1 0-1,-1 0 1,0 0 0,0 1 0,1-1-1,-5 3 1,-12 8 246,-4-5-155,16-5-79,-1 1-1,0 1 0,-9 4 1,9-3-50,-2 0 33,1 0 1,-1 1-1,1 1 1,1 0-1,-1 0 1,1 0-1,0 1 1,-12 13-1,-20 36 505,-43 82 0,75-124-549,-22 40 237,8 6-44,3-20 52,10-23-101,-9 27 0,7-16-11,7-19-103,0 1 0,0 1 1,-3 19-1,6-13-14,0 0 0,1 1 0,1-1 1,0 0-1,2 0 0,8 33 0,21 34 204,-27-74-241,0-2-1,0 1 1,1 0-1,0-1 0,0 0 1,1-1-1,11 11 1,-13-13-32,0 0-13,1 0 0,-1 0 0,1-1 0,10 6 0,-5-3-202,-7-5 52,0 0-1,-1 0 1,1 0-1,0 0 1,0 0-1,0-1 1,5 1-1,5 2-393,5 7-1479,-18-11 1893,0 1-1,1-1 1,-1 1-1,1-1 0,-1 0 1,1 1-1,-1-1 1,1 0-1,1 0 1,-3 0 137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2976,'-1'0'101,"-7"0"338,7 0-423,1 0 0,0 0-1,0-1 1,0 1 0,0 0-1,-1 0 1,1 0 0,0 1-1,0-1 1,0 0-1,0 0 1,-1 0 0,1 0-1,0 0 1,0 0 0,0 0-1,0 0 1,-1 0 0,1 0-1,0 0 1,0 0 0,0 1-1,0-1 1,0 0 0,0 0-1,-1 0 1,1 0 0,0 0-1,0 0 1,0 1 0,0-1-1,0 0 1,0 0-1,0 0 1,0 0 0,0 1-1,0-1 1,0 0 0,0 0-1,0 0 1,0 0 0,0 1-1,0-1 1,0 0 0,0 0-1,0 0 1,0 0 0,0 1-1,0-1 1,0 0 0,3 6 170,-1-1 0,0 1 0,0 0 0,-1 0 0,0 0 0,0 0 0,0 0 0,0 7 0,-1 102 1835,0-113-1994,0 0-1,-1 0 0,1-1 1,0 1-1,-1 0 0,1 0 1,-1 0-1,0-1 0,1 1 1,-1 0-1,0-1 0,-1 3 1,1-3 9,0 1 1,0-1-1,0 1 0,0 0 1,0-1-1,1 1 1,-1 0-1,1 0 1,-1 0-1,1-1 1,0 1-1,-1 2 0,2-3-24,-1-1-1,0 1 0,0-1 0,0 1 1,0-1-1,0 1 0,0-1 0,0 1 1,0-1-1,0 1 0,0-1 0,0 1 1,0 0-1,0-1 0,-1 1 0,1-1 1,0 1-1,0-1 0,-1 1 0,1-1 1,0 0-1,-1 1 0,1-1 0,0 1 1,-1-1-1,1 0 0,0 1 0,-1-1 1,1 0-1,-1 1 0,1-1 0,-1 0 1,1 1-1,-1-1 0,1 0 0,-1 0 0,1 0 1,-1 0-1,1 0 0,-1 1 0,1-1 1,-1 0-1,1 0 0,-1 0 0,0-1 1,-2 1 356,0-2-304,3 1-67,-1 0 0,0-1 1,1 1-1,-1 0 1,0 0-1,1 0 0,0-1 1,-1 1-1,1 0 0,0-1 1,0 1-1,-1 0 0,1 0 1,0-1-1,0 1 1,1 0-1,-1-1 0,0 1 1,0 0-1,1-1 0,-1 1 1,0 0-1,2-2 0,-1-2-17,1 0 0,-2 0-1,1 0 1,0-6-1,-1 9 20,0 0-1,0 0 0,1 0 1,-1 1-1,1-1 0,-1 0 1,1 0-1,0 1 1,-1-1-1,1 0 0,0 1 1,0-1-1,0 0 0,0 1 1,1-1-1,-1 1 0,0 0 1,3-3-1,12-14-63,-3-9 39,-12 25 30,-1 1 0,0 0-1,0 0 0,0 1 1,0-1-1,1 0 0,-1 0 0,0 1 1,0-1-1,1 0 0,-1 1 0,0-1 1,1 0-1,-1 1 0,0-1 0,1 1 1,-1-1-1,1 0 0,-1 1 1,1-1-1,0 1 0,-1-1 0,1 1 1,-1 0-1,1-1 0,0 1 0,0-1 1,7-2 84,-8 3-83,9-5 352,1 0 1,-1 0-1,9-7 1,-17 11-328,-1 1 0,1-1 1,-1 1-1,1 0 0,-1-1 0,1 1 1,0 0-1,-1-1 0,1 1 1,0 0-1,-1 0 0,1 0 0,0 0 1,0-1-1,-1 1 0,1 0 1,0 0-1,-1 0 0,1 1 0,0-1 1,-1 0-1,1 0 0,0 0 1,2 1 90,4-1 23,-6-1-85,1 1 0,0 0 0,0 0 0,-1 0 0,1 0 1,0 0-1,-1 1 0,1-1 0,0 0 0,0 1 0,2 1 0,1 4 161,-5-5-212,0-1 1,0 1-1,1-1 1,-1 1-1,0-1 1,1 0-1,-1 1 1,0-1-1,1 1 1,-1-1-1,0 0 0,1 1 1,-1-1-1,1 0 1,-1 0-1,1 1 1,-1-1-1,1 0 1,-1 0-1,1 0 1,-1 0-1,1 1 0,-1-1 1,1 0-1,-1 0 1,1 0-1,-1 0 1,1 0-1,-1 0 1,1 0-1,0-1 1,0 1-4,0 0 0,-1 0 0,1 0 0,0 0 0,-1 0 0,1 0 0,-1 0 0,1 0 0,0 0 0,-1 0 0,1 0 1,0-1-1,-1 1 0,1 0 0,-1-1 0,1 1 0,-1 0 0,1-1 0,0 1 0,-1-1 0,0 1 0,1 0 0,-1-1 0,1 1 1,-1-1-1,1 0 0,-1 0 6,1 0 1,-1 1-1,1-1 1,-1 0-1,1 1 1,0-1-1,-1 1 1,1-1-1,0 1 1,-1-1-1,1 1 1,0-1-1,-1 1 1,1 0-1,0 0 1,0-1-1,-1 1 1,1 0-1,0 0 1,0 0-1,0 0 1,-1-1 0,1 1-1,0 0 1,0 1-1,1-1 1,11 0-1959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1664,'0'0'7178,"0"3"-6751,0 7-48,0-7-113,3 0 140,8 8-108,-10-11-278,-1 1-1,1-1 0,-1 1 1,1-1-1,0 0 0,-1 1 1,1-1-1,0 0 0,-1 0 1,1 1-1,0-1 0,-1 0 1,1 0-1,0 0 0,-1 0 1,1 0-1,0 0 0,-1 0 1,1 0-1,0 0 0,0 0 1,-1-1-1,2 1 0,0 0 45,5 0 25,-5 0-69,-1 0-1,1 0 1,0 0 0,0 0 0,-1 0-1,1 0 1,0 0 0,-1-1-1,1 1 1,0 0 0,2-2 0,1-5 84,-5 7-99,0-1-1,1 1 1,-1-1 0,0 1 0,0-1 0,1 1 0,-1 0 0,0-1 0,1 1 0,-1-1 0,1 1 0,-1 0 0,0 0-1,1-1 1,-1 1 0,1 0 0,-1 0 0,1-1 0,-1 1 0,1 0 0,-1 0 0,1 0 0,-1 0 0,1 0 0,-1 0-1,1 0 1,-1 0 0,1 0 0,-1 0 0,1 0 0,0 0 0,6 0 54,12-1 86,-19 1-145,1-1 0,-1 1 0,1 0 0,-1 0 0,1-1 0,-1 1 0,0 0 0,1-1 0,-1 1 0,0 0 0,1-1 0,-1 1 0,0 0 0,1-1-1,-1 1 1,0-1 0,0 1 0,0 0 0,1-1 0,-1 1 0,0-1 0,0 1 0,0-1 0,0 1 0,0-1 0,0 1 0,0-1 0,0 1 0,0-1 0,0-2 5,14 3 240,-14 0-244,0 0 1,0 0-1,0 0 0,0 0 0,0 0 0,0 0 0,1 0 0,-1 0 0,0 0 1,0 0-1,0 0 0,0 0 0,0 0 0,0 0 0,0 0 0,0 0 0,0 0 1,0 0-1,1 0 0,-1 0 0,0 0 0,0 0 0,0 0 0,0 0 0,0 0 0,0 0 1,0 0-1,0-1 0,0 1 0,0 0 0,0 0 0,0 0 0,0 0 0,1 0 1,-1 0-1,0 0 0,0 0 0,0 0 0,0 0 0,0 0 0,0 0 0,0-1 1,0 1-1,0 0 0,0 0 0,0 0 0,0 0 0,0 0 0,0 0 0,0 0 1,0 0-1,0 0 0,0-1 0,0 1 0,0 0 0,0 0 0,0-11 5,0 8-118,2 3-256,6 0 117,-2 0-2480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2400,'0'0'3067,"2"0"-2641,91 0 2838,-87 3-3125,-5-2-120,0 1-1,1-1 1,-1 0 0,1 0 0,-1 0 0,1 0 0,0 0-1,-1 0 1,1 0 0,0-1 0,0 1 0,0 0 0,-1-1 0,4 1-1,3 2 228,-7-3-234,2 1 17,-1 0 0,0 0-1,0 0 1,-1 1 0,1-1 0,0 0-1,0 1 1,-1-1 0,1 1 0,-1 0-1,1-1 1,-1 1 0,1 0 0,-1 0 0,0 0-1,1 4 1,28 43 344,-4 11-10,-19-41-198,-3-9-71,-1 0 1,0 1-1,0-1 0,1 19 0,-2-12-15,3 10 5,-2-6 106,0 0 1,0 25 0,-3-30-101,-2 90 523,1-85-506,-1 0 0,-9 39 0,3-37-23,-14 31 1,5-14 28,10-18-66,-10 22 40,-11 1 23,15-24-60,10-17-41,-10 17 8,-1 0 1,0-1 0,-27 28 0,17-23-60,-50 46-2770,24-36 1122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33 117 3904,'-1'0'81,"0"0"0,-1 0 0,1 0 0,0 0 0,-1 1 0,1-1 0,0 0 0,0 0 0,-1 1 0,1-1 0,0 1 0,0-1 0,0 1 0,-1 0 0,1-1 0,0 1 0,0 0 0,0 0 0,0 0 0,0 0 0,0 0 0,1 0 0,-1 0 0,0 0 0,-1 2 0,2-3-60,0 0-1,-1 1 0,1-1 0,0 0 1,0 1-1,0-1 0,-1 0 0,1 1 0,0-1 1,0 0-1,0 1 0,0-1 0,0 1 0,0-1 1,0 0-1,0 1 0,0-1 0,0 1 0,0-1 1,0 0-1,0 1 0,0-1 0,0 1 0,0-1 1,0 0-1,0 1 0,0-1 0,1 0 0,-1 1 1,0-1-1,0 0 0,0 1 0,1-1 0,-1 0 1,0 1-1,0-1 0,1 0 0,-1 0 0,0 1 1,1-1-1,-1 0 0,0 0 0,1 1 0,-1-1 1,1 0-1,-1 0 0,0 0 0,1 0 0,5 4 254,1 7 216,-7-10-457,1 1-1,0-1 1,0 1-1,0-1 1,0 1-1,0-1 1,0 1-1,0-1 1,0 0-1,0 0 0,1 0 1,1 2-1,2 0 29,0-1 0,0 0 1,0 0-1,0 0 0,0 0 0,0-1 0,1 0 0,-1 0 0,8 0 0,55-1 215,-34-1-208,-7 2-41,2-1-1,30-3 1,6-8 26,-2 5-5,-8-5 27,-38 9-59,61-12 475,-73 13-437,1-1-3,0 1 0,0-1 0,0 0 0,0 0 0,5-4 0,-10 5-44,1 0 0,-1 0 0,1 0 0,-1 0 0,0 0 0,0 0 0,1-1 1,-1 1-1,0 0 0,0-1 0,0 1 0,-1-1 0,1 1 0,0-1 0,0 0 0,-1 1 0,1-1 0,-1 0 0,0 1 0,1-1 0,-1 0 0,0-3 0,0 3-4,0 0 0,-1 0 0,1 0-1,-1 0 1,1 0 0,-1 0 0,0 0-1,1 0 1,-1 0 0,0 0 0,0 1 0,-1-1-1,1 0 1,0 0 0,-1 1 0,1-1-1,-2-1 1,-4-2 14,1 0-1,-15-8 0,9 5 13,9 6-32,-1 0-1,0 0 0,0 0 0,0 0 0,0 1 1,0-1-1,-5 0 0,-4-2-46,-12-7-8,8 9 84,-1 1 1,0 0 0,1 1-1,-35 4 1,16 7 10,-79 11-85,104-18 45,0 1-1,1-1 1,-1 2 0,1 0-1,0 0 1,0 0-1,-11 12 1,-13 6 105,31-21-97,0-1 0,0 1 0,0-1 0,1 1 0,-1 0 0,1 0 0,0 0 0,0 0 0,0 0 0,-2 4 0,-3 5-17,5-8 35,-1 0 0,0 0 0,1 0 0,0 1 0,-2 6 0,3-8 14,1-1 0,-1 1 1,1 0-1,0 0 1,0 0-1,0 0 0,1 0 1,-1 0-1,1-1 1,-1 1-1,3 5 0,1 4 48,1 0-1,0 0 0,1-1 0,0 1 1,0-2-1,2 1 0,-1 0 0,1-1 1,19 17-1,-26-25-73,7 4 55,1 1 1,0-1 0,-1 0-1,2-1 1,-1 0 0,1-1-1,10 4 1,17 4-47,0-1 0,1-3 1,-1 0-1,68 3 0,59-11 50,-153-1-101,-1 0 0,0 0 0,0 0 0,12-5 0,-3 2-76,17 1-47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1056,'0'-2'41,"0"0"-1,0 1 1,0-1 0,1 0 0,-1 0-1,1 0 1,-1 1 0,1-1-1,0 0 1,0 1 0,0-1 0,0 1-1,1-2 1,2-5 56,2-5 393,5 7-42,-6-5 262,6 6-214,-6-2-163,-5 6-317,0 1-1,1-1 1,-1 1 0,0 0 0,0-1-1,1 1 1,-1 0 0,0-1 0,0 1-1,1 0 1,-1-1 0,0 1-1,1 0 1,-1-1 0,0 1 0,1 0-1,-1 0 1,1 0 0,-1-1 0,0 1-1,1 0 1,-1 0 0,1 0 0,-1 0-1,1 0 1,-1 0 0,1 0 0,-1 0-1,0 0 1,2 0 0,3 3 544,-3-1-468,0 1 0,0-1 0,0 1-1,0 0 1,0 0 0,-1 0 0,1 0 0,-1 0 0,0 0 0,0 0 0,0 0 0,0 1-1,-1-1 1,1 0 0,-1 4 0,0 6 68,0 1-1,-4 21 1,3-34-157,0 19 85,0 24 0,-2 24 66,-24 87 22,10-37-21,12-69-150,-6-14-143,5-5-145,0-13-324,5-13 437,-1-1 0,1 0 0,0 1 0,0-1 0,1 1 0,-1 5 0,1-4-1899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4992,'0'0'2528,"16"16"-1056,1-16-864,-17 17 544,16-17-672,0 0-64,1 16-256,15-16 128,-15 0-192,32-16-2496,-16 16 1312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394 262 3552,'13'0'1147,"-10"2"-845,-6 5-140,2-2-126,-1 0 64,0 0 0,0 0 0,1 0 0,0 1 0,0-1 0,0 0 0,0 1 0,1-1 0,0 1 0,2 9-1,1-5 95,-2-6-131,0-1 0,0 0-1,-1 1 1,1-1 0,0 6 0,-6 23 394,3-22-317,0-1 1,1 1-1,0 11 1,1 0 44,1-3-18,-2 0 1,-2 20 0,3-35-125,-3 15 411,0 0 1,-1 0-1,-1-1 0,-10 24 0,11-34-315,0 0 0,-1-1-1,0 0 1,0 0 0,-1 0-1,1-1 1,-1 1 0,0-1-1,-1-1 1,1 1 0,-1-1-1,-12 6 1,11-8-86,0-1-1,0 1 1,-1-1-1,1-1 1,0 1 0,-15-2-1,0 0 28,0 2 21,13-1-77,1 1 0,-1-1-1,1-1 1,0 0-1,-1 0 1,-9-3 0,11 0-65,0 1 1,0-1-1,-7-6 1,8 6 4,-28-15-118</inkml:trace>
  <inkml:trace contextRef="#ctx0" brushRef="#br0" timeOffset="1">361 33 3552,'16'-33'2848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68 951 3072,'-13'27'976,"10"-21"976,1-7-1808,1 1 0,-1-1 1,1 1-1,-1-1 0,1 1 1,0-1-1,-1 0 0,1 0 1,0 0-1,-1 0 0,1 0 0,0 0 1,0 0-1,0 0 0,0-1 1,0 1-1,0 0 0,0-1 1,1 1-1,-1 0 0,0-1 1,1 1-1,-2-4 0,0 0 158,1 3-248,0 0-1,1 0 1,-1 0 0,1 0 0,0 0-1,-1 0 1,1 0 0,0 0-1,0 0 1,1-3 0,-1-6 59,0 5-78,-1-1 0,0 1 1,0 0-1,-3-8 0,-3-12 56,5 7-64,0 0 1,2 0 0,0 0 0,4-33-1,7 2-21,-5 10-28,7-34-100,37-123-118,-40 161 192,26-56 0,-14 43 133,5 10-5,-5-2 5,-20 39-74,1-1 0,-1 0 0,1 1 1,0 0-1,5-4 0,1 0 29,13-11 76,-5 3 137,24-14 0,-36 25-210,0 0 0,0 1 0,0-1 0,0 1-1,1 0 1,-1 1 0,1 0 0,0-1 0,-1 2-1,7-1 1,3 0 81,27 2 186,-41-1-303,0 0 1,0 0-1,0 0 1,-1 0-1,1 0 1,0 0-1,0 0 1,0 0-1,0 1 0,0-1 1,-1 0-1,1 1 1,0-1-1,0 1 1,-1-1-1,1 1 1,0-1-1,0 1 0,-1-1 1,1 1-1,-1 0 1,1-1-1,-1 1 1,1 0-1,-1-1 1,1 1-1,-1 0 0,1 0 1,-1 0-1,0-1 1,1 3-1,-2 1 48,0 0 0,-1 0 0,0 0 0,1 0 0,-1 0 0,-1 0 0,-2 4 0,-3 5 55,4-7-107,0-1-1,0 0 1,-1 0 0,0 0 0,0 0 0,-1-1 0,1 0 0,-1 0 0,-12 7 0,-2 1-123,17-10 32,-1 0 1,0 0-1,0 0 0,1 0 1,-1-1-1,-1 1 0,-4 0 1,-4 2-343,-11 7-418,23-10 812,0-1 0,0 1 0,1-1 0,-1 1 0,0 0 0,0 0 0,1-1 0,-1 1 0,1 0 0,-1 0 0,1 0-1,-1 0 1,1-1 0,-1 1 0,1 0 0,0 0 0,-1 0 0,1 0 0,0 0 0,0 2 0,0 0-14,0 0-1,0-1 1,0 1 0,0 0-1,1 0 1,-1 0 0,3 5-1,-3-7 49,1 0-1,0 1 1,0-1-1,0 0 1,0 0-1,0 0 0,0 0 1,1 0-1,1 2 1,14 10-87,-13-7 76,0 0 1,-1 0 0,1 1 0,-1-1-1,0 1 1,-1-1 0,1 1 0,-1 0-1,1 13 1,1-5 7,1 2 26,-3-10 15,0 0-1,-1 0 1,1 0-1,-1 0 1,0 7-1,-1-12-34,-2 47 575,1-44-501,1-1 0,-1 1 0,0-1 1,-1 0-1,1 0 0,-1 1 0,1-1 0,-5 5 1,5-7-54,0-1 1,0 1-1,0-1 1,0 0 0,-1 1-1,1-1 1,0 0-1,-1 0 1,1 0-1,-1 0 1,0 0-1,1 0 1,-1-1 0,0 1-1,1 0 1,-1-1-1,0 1 1,0-1-1,1 0 1,-3 1 0,-9 1 121,0 5 3,11-6-115,1 0 1,-1-1 0,1 1-1,-1 0 1,1 0-1,-1-1 1,0 1-1,0-1 1,1 0 0,-1 1-1,0-1 1,0 0-1,-1 0 1,-6 1 67,6-1-75,0 0 1,-1 1-1,1-1 0,0 0 1,0-1-1,0 1 0,0 0 1,0-1-1,0 0 0,-4-1 1,-9-9 11,8 8-92,1-1-51,5-11-53,2 12 99,0 0 0,0 1-1,1-1 1,-1 0 0,1 0 0,0-4 0,0 6 48,-1 1 0,0-1 1,1 1-1,-1 0 0,0-1 0,1 1 1,-1 0-1,1-1 0,-1 1 1,1 0-1,-1-1 0,1 1 1,-1 0-1,1 0 0,-1 0 1,1-1-1,-1 1 0,1 0 0,0 0 1,-1 0-1,1 0 0,-1 0 1,1 0-1,-1 0 0,2 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3968,'1'0'148,"1"0"-1,0 0 1,0 0 0,0-1 0,-1 1-1,1-1 1,0 1 0,0-1 0,-1 0-1,1 0 1,-1 0 0,1 0-1,1-1 1,4-2 13,-2 2 123,-1 1 1,1 0-1,-1 1 0,1-1 1,-1 1-1,1 0 0,-1 0 1,9 1-1,4 0 378,-2-1-350,-7-1-216,-1 1-1,0 0 1,1 1-1,10 2 1,-14-2-52,0 0 0,0 1 0,0 0 0,0 0 0,0 0 0,0 0 0,0 1 0,-1-1 0,1 1 0,-1 0 0,4 4 0,-6-5-5,-1 0 1,1 0-1,-1 0 0,1 0 1,-1 0-1,0 0 1,0 0-1,1 0 0,-2 0 1,1 3-1,0 5 98,0-4-64,0 1 0,0-1-1,-1 0 1,0 0 0,0 0 0,0 0-1,-1 0 1,1 0 0,-2 0 0,-4 10-1,-39 47 78,39-55-143,0 1 0,0-1 1,-10 8-1,3-3-4,1-1 16,0-1 1,-24 15-1,34-23-15,0-1 0,1 0 1,-1 1-1,0 0 0,1-1 0,0 1 0,0 0 0,-4 7 0,-3 3 2,-5-2-33,9 11-181,-3-15 97,8-7 110,-1 0 0,1 0 0,0 0 1,0 0-1,-1 0 0,1 0 0,0 0 0,-1 1 1,1-1-1,0 0 0,0 0 0,0 0 0,-1 0 0,1 1 1,0-1-1,0 0 0,-1 0 0,1 0 0,0 1 1,0-1-1,0 0 0,0 1 0,0-1 0,-1 0 0,1 0 1,0 1-1,0-1 0,0 0 0,0 0 0,0 1 1,0-1-1,0 0 0,0 1 0,0-1 0,0 0 0,0 1 1,0-1-1,0 0 0,0 0 0,0 1 0,0-1 1,1 0-1,-1 1 0,0-1 0,0 0 0,0 0 1,0 1-1,0-1 0,1 0 0,-1 0 0,0 0 0,1 1 1,12 4 26,1 2 73,-9-3-79,1-1-1,0 0 1,0 0 0,0-1 0,0 0 0,1 0 0,-1 0 0,11 0 0,33-2 150,-48 0-168,0 0-1,0 1 1,0-1-1,0 0 1,0 1-1,0-1 1,0 1-1,0-1 1,-1 1-1,1 0 0,0 0 1,3 2-1,-4-2-91,1 0 0,-1 0 0,1 0 0,-1-1 0,1 1 0,0 0 0,-1-1 0,1 1 0,-1-1 0,1 0-1,0 1 1,3-1 0,11 0-640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4896,'0'0'2208,"50"0"-1920,-34 0 832,17 0-672,16 0 480,-16 0-576,16 0-32,-16 0-192,-1 0-736,1 0 352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2304,'0'-13'752,"0"10"203,0 0-566,0-1-130,-2-14 873,2 18-1118,0-1 0,0 1 0,0-1-1,-1 1 1,1-1 0,0 1 0,0 0 0,-1-1 0,1 1 0,0-1 0,-1 1 0,1 0 0,-1-1-1,1 1 1,0 0 0,-1 0 0,1-1 0,-1 1 0,1 0 0,-1 0 0,1 0 0,-1-1 0,1 1-1,-1 0 1,1 0 0,-1 0 0,1 0 0,-1 0 0,0 0 0,-2 0 695,4 2-671,-1 1 1,0-1-1,1 0 0,0 1 1,-1-1-1,1 0 0,0 0 1,0 0-1,0 0 0,0 0 1,0 0-1,1 0 0,-1 0 1,1 0-1,-1-1 0,1 1 1,0 0-1,3 1 0,3 3 43,0 0 0,18 8 0,34 11-24,-41-18-93,-9-3 35,0-1 0,19 4-1,7 1 107,16 14-19,-43-20-72,1 0-1,12 0 1,0 0 3,-2 1-3,-7 0 1,22 0-1,44-9 39,-24 11-28,-28-2-18,20-1 6,-1-3-1,85-11 1,-91 9-66,66 3-1,-53 1 150,-22-2-40,-22 0-61,0 0 0,0 1 0,-1 1 0,1-1 1,15 4-1,-17-1 29,0 1 1,14 7 0,-4-1-14,-17-10-10,1 0 0,0 1 0,0-1 0,0 1 0,0-1 0,0 1 0,-1-1 0,1 1 0,0-1 0,0 1 0,-1 0 0,1-1 0,0 1 0,-1 0 0,1 0 0,-1 0 0,1-1 0,-1 1 0,1 0 0,-1 0 0,0 0 0,1 0 0,-1 0 0,0 0 0,0 1 0,4 9 0,9 0-1,-11-10 0,-1 1-1,0-1 1,0 1 0,0-1 0,0 1 0,0 0-1,-1 0 1,1 0 0,0-1 0,0 4 0,7 17 23,-3-13 19,-3-8-33,-2 0 0,1 1 0,0-1 0,0 1-1,0 0 1,-1-1 0,1 1 0,0 0-1,-1-1 1,0 1 0,1 0 0,-1-1 0,0 3-1,0-2-3,0 0 1,1 0-1,-1 0 0,1 0 0,-1 0 0,1 0 0,0 0 0,-1 0 0,1 0 0,0 0 0,2 2 0,-2-3 11,0 1-1,0-1 0,-1 1 1,1-1-1,0 1 0,-1-1 1,1 1-1,-1 0 1,1-1-1,-1 1 0,0 1 1,0 0 213,0-6-186,0-16-198,3-8 123,-1 22 27,0 0 1,1-1-1,-1 1 1,1 0-1,0 1 0,0-1 1,0 1-1,1-1 1,0 1-1,0 0 0,0 0 1,0 1-1,8-6 1,6-3-87,40-20 1,-23 17-76,74-22 1,-78 28 127,-9 2 52,43-7-1,6 9 78,-50 3-31,149-10 387,-121 12-319,104 3 154,-104 1-212,145 5 127,180-9-64,-192-10-42,-137 7-59,56-3 32,-5-5 59,-71 9-115,72-9 369,-80 8-236,-1 0 0,1-2 0,24-9 0,11-10 515,-28 17-405,-20 6-222,-1 0 0,1 1 1,-1-1-1,0-1 0,1 1 0,-1 0 0,0-1 0,0 0 0,1 1 1,-1-1-1,-1-1 0,1 1 0,0 0 0,0-1 0,-1 1 0,3-4 1,33-59 300,-31 56-294,-5 7-67,0-1-1,1 0 1,-1 0 0,0 0 0,-1 0 0,1 0-1,0 0 1,-1-1 0,0 1 0,0 0-1,0-1 1,0 1 0,0-1 0,-1 1 0,1-7-1,-1-53-5168,0 44 2278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3392,'0'0'1088,"3"0"-651,8 0-47,-8 0 495,-3 3-245,0 0-524,0 0 0,1 0 1,0 0-1,-1 0 0,1 0 0,2 4 1,2 11 103,-6-16-197,1-1 0,0 1-1,0-1 1,-1 1-1,1-1 1,-1 1 0,1-1-1,-1 1 1,-1 1-1,2-2-5,-1 1-1,0-1 0,0 1 1,1 0-1,-1-1 0,1 1 1,-1 0-1,1-1 0,0 4 1,0 63 1209,-1-61-972,4-14-262,11 2-56,-12 4 58,-1 0 1,1-1 0,0 1-1,-1 0 1,1-1 0,-1 1-1,0-1 1,1 1 0,0-4-1,5-4-4,-3 3 10,0 1 0,0-1 0,-1 0 0,5-11 0,-4 4 4,-3 9-8,0 0 0,1 0 0,-1-1 0,1 2 1,0-1-1,0 0 0,3-4 0,25-38-225,-30 45 218,0 0 1,1 0 0,-1 0 0,1 0-1,-1 0 1,1 0 0,-1 1 0,1-1-1,-1 0 1,1 0 0,0 1 0,-1-1-1,1 0 1,0 1 0,0-1 0,0 1-1,-1-1 1,1 1 0,0-1 0,0 1-1,0-1 1,0 1 0,0 0 0,0 0-1,0-1 1,1 1 0,10-3-28,0-3-1,-11 5 40,0 1-1,0-1 1,0 0-1,-1 1 1,1-1-1,0 1 1,0-1-1,0 1 1,1 0-1,-1-1 1,0 1-1,0 0 1,0 0-1,0 0 1,0 0-1,0 0 1,0 0-1,0 0 1,0 0-1,1 0 1,-1 0-1,0 1 1,2 0-1,49 15 368,-25-6-205,-16-5-91,1-1 0,17 4 0,20-2-3,-22-2-50,-6 0 7,0-1 0,25-1-1,93-2 258,-136 1-266,0-1 0,0-1 0,0 1 0,0 0 0,0-1 0,0 1 0,0-1 0,0 0 0,0 0 1,0 0-1,4-2 0,-5 1 9,0 1 1,0 0-1,0 0 1,1 1-1,-1-1 1,0 0-1,1 1 1,-1-1-1,0 1 1,1 0-1,3 0 1,-6 0-21,1 0 0,-1 0 0,1 0 0,-1 0 0,1 0 0,-1 0 0,1 0 0,0 0 0,-1 0-1,1 0 1,-1 0 0,1 0 0,-1 0 0,1 0 0,-1 0 0,1-1 0,-1 1 0,0 0 0,1 0 0,-1-1 0,1 1 0,-1 0 0,1-1 0,-1 1 0,0 0 0,1-1 0,-1 1 0,0-1 0,1 1 0,-1-1 0,0 0 0,5-6 48,0 3-16,-5 4-37,0 0 1,0 0-1,1 0 1,-1 0 0,0 0-1,0 0 1,0 0-1,0 0 1,0 0 0,0 0-1,0 0 1,1 0-1,-1 0 1,0 0-1,0-1 1,0 1 0,0 0-1,0 0 1,0 0-1,0 0 1,0 0 0,0 0-1,0 0 1,0-1-1,0 1 1,0 0 0,0 0-1,1 0 1,-1 0-1,0 0 1,0 0 0,0-1-1,0 1 1,0 0-1,0 0 1,-1 0 0,1 0-1,0 0 1,0 0-1,0-1 1,0 1 0,0 0-1,-12-13 199,12 12-191,-9-5-13,0 0 0,0 1 0,-11-5 0,20 10 4,-2-1-5,-1 0 0,1 1 1,-1-1-1,1 1 0,-1-1 0,1 1 1,-1 0-1,0 0 0,1 0 1,-1 0-1,1 1 0,-1-1 1,1 1-1,-1-1 0,1 1 0,-1 0 1,1 0-1,-1 0 0,-2 2 1,-10 3-46,-3-5-6,16-1 45,-1 0-1,1 0 1,0 0-1,-1 0 1,1 1-1,-1-1 1,1 0-1,-1 1 1,-4 2-1,4-1 17,-1 0 1,1 1-1,0 0 1,0 0-1,-5 5 1,5-4 22,0-1 0,0 0 1,0 0-1,0-1 0,-7 5 1,-3-1-19,7 5-42,-1-6-7,7-5 36,-1 0 0,1 0-1,-1 0 1,1 1 0,0-1 0,-1 0 0,1 0-1,0 1 1,-1-1 0,1 0 0,0 1 0,-1-1-1,1 0 1,0 1 0,0-1 0,-1 0 0,1 1-1,0-1 1,0 1 0,0-1 0,0 0 0,0 1-1,-1-1 1,1 1 0,0-1 0,0 1 0,0-1-1,0 0 1,0 1 0,0 0 0,0-1 0,0 0 1,0 0 0,0 0 0,0 0-1,0 1 1,0-1 0,0 0 0,0 0-1,0 0 1,0 0 0,0 0 0,0 0-1,0 0 1,0 0 0,0 0 0,0 0-1,0 1 1,0-1 0,0 0 0,0 0-1,0 0 1,0 0 0,1 0 0,-1 0 0,0 0-1,0 0 1,0 0 0,0 0 0,0 0-1,0 0 1,0 1 0,0-1 0,0 0-1,0 0 1,0 0 0,0 0 0,0 0-1,1 0 1,-1 0 0,0 0 0,0 0-1,0 0 1,0 0 0,0 0 0,0 0-1,0 0 1,0 0 0,0 0 0,0 0-1,1 0 1,-1 0 0,0 0 0,0 0-1,0 0 1,0 0 0,0 0 0,2 0-83,0-1 0,0 1 1,0-1-1,-1 1 1,1-1-1,0 0 0,0 1 1,-1-1-1,1 0 0,0 0 1,-1 0-1,1 0 1,-1-1-1,3-1 0,-4 3 27,1-1-1,-1 1 1,1-1-1,0 1 0,-1 0 1,1-1-1,0 1 0,-1 0 1,1-1-1,0 1 1,0 0-1,-1 0 0,1 0 1,0 0-1,0 0 1,-1 0-1,1 0 0,0 0 1,0 0-1,-1 0 0,3 1 1,1-1-162,1 0 153,-1 0 0,0-1-1,0 0 1,0 0 0,0 0 0,0 0 0,0 0 0,0-1-1,6-3 1,-6 4 43,0 0-1,0 0 1,1 0-1,-1 1 1,0 0-1,0 0 1,7 1-1,-7-1 77,-4 0-37,0 0 0,0 0 1,1 0-1,-1 0 0,0 0 0,1 0 0,-1 0 1,1 0-1,-1 0 0,0 0 0,0 0 0,1 0 0,-1 0 1,0 0-1,1 0 0,-1 1 0,0-1 0,1 0 1,-1 0-1,0 0 0,0 0 0,1 1 0,-1-1 0,0 0 1,1 1-1,3 3 115,0 0 49,-1 0-1,1 0 1,0-1 0,7 5 0,0-3 112,-9-4-247,0 0 0,1 0 0,-1 0 0,0 1 0,0-1 1,0 1-1,1-1 0,1 3 0,-2-2-16,0 0 0,1 0 0,-1-1 0,1 1 0,0-1 0,0 1 0,0-1 1,-1 0-1,1 0 0,0-1 0,0 1 0,0 0 0,0-1 0,0 0 0,1 0 0,-1 0 0,5 0 1,-2 0-29,-2 0 10,-1-1-1,1 1 1,-1 0-1,0-1 1,1 0-1,-1 0 1,0 0-1,6-2 1,7-3 11,-10 5-8,0 0 0,0 0 0,9 1 0,-11 0-8,0 0-1,1 0 1,-1 0-1,9-3 1,9-8-48,-9 8 25,-10 3 25,-1-1 0,1 1 0,-1-1 0,0 0 0,1 1 0,-1-1 0,0 0 0,0-1 0,0 1 0,0 0 0,0-1 0,0 1 0,2-3 0,92-91 25,-93 92 5,-1 6 70,5 3 65,-5-5-137,0 1-1,-1-1 0,1 1 1,0-1-1,-1 1 0,1 0 1,-1 0-1,1 0 0,-1 0 1,0 0-1,0 0 0,0 0 0,0 0 1,0 1-1,-1-1 0,1 0 1,0 1-1,-1-1 0,0 4 1,1 10 71,-1-3 31,0 0 1,0 0-1,-3 14 1,-8 19 48,9-29-139,-4 15 24,-19 20 19,15-25 11,-11 47-1,0 3 94,-9 16-29,29-89-175,0 1-1,-1-1 1,0 0-1,-4 7 0,5-9 4,0 0 0,1 0 0,-1-1 0,0 1 0,0 0-1,1 0 1,-1 0 0,1 0 0,-1 0 0,1 0 0,0 3 0,0 4-255,0-24-226,0-28-560,0 34 845,1 0 0,0 0 0,0-1 0,4-9 0,-3 9-7,0 1 0,0-1 1,-1 0-1,0-12 0,1 4-71,0 1-1,1-1 1,1 1-1,6-20 0,-1 4 53,-7 29 204,-2-1 0,1 1 0,0-1 0,-1 0 0,0-5 0,2-11 42,9-12-1,-9 25-25,-1 2-4,1 0 0,-1 0 0,5-8 1,-5 12 10,0 0 1,0 1-1,0-1 1,1 0-1,-1 0 1,1 1 0,-1-1-1,1 1 1,0-1-1,-1 1 1,1 0 0,0 0-1,2-2 1,32-10-57,-25 10 30,-4 0 28,1 1 0,-1 0 0,16-2 0,-17 4 13,-1 0-1,1 1 1,-1-1-1,1 1 1,5 2-1,-5-2 17,0 0 1,0 0-1,9-1 0,-11 0-7,0 0-1,1 0 0,-1 0 1,9 3-1,-8-1 15,0 0-1,-1 0 1,1 1-1,6 4 1,8 4 101,-16-10-66,0 0-1,0 0 1,0 0 0,0 0 0,-1 0-1,1 0 1,0 1 0,-1-1 0,1 1 0,2 3-1,-4-5-33,-1 1-1,0-1 0,1 1 0,-1-1 0,0 1 0,1-1 0,-1 1 0,0-1 0,0 1 1,1 0-1,-1-1 0,0 1 0,0-1 0,0 1 0,0 0 0,0-1 0,0 1 0,0 0 1,0-1-1,0 1 0,0-1 0,0 1 0,0 0 0,-1-1 0,1 2 0,0-2 33,-3 5 267,1-3-316,0 0 0,0-1-1,-1 0 1,1 1 0,-1-1-1,1 0 1,-1 0 0,1 0-1,-1-1 1,1 1 0,-1-1-1,0 1 1,1-1 0,-1 0-1,-4 0 1,6 0-20,-1 0 1,0 0-1,0 0 1,1 0-1,-1-1 0,0 1 1,0-1-1,1 1 1,-1-1-1,1 1 0,-1-1 1,0 0-1,1 0 1,-3-2-1,-4-2-49,7 5 42,-1-1-1,1 1 1,-1 0 0,1-1-1,-1 1 1,1 0-1,-1 0 1,1 0-1,-2 0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5216,'-14'-28'1696,"12"23"-534,-1 5-122,-8 0-389,11 0-644,0 0-1,0 0 1,0 0-1,0 0 1,0 0-1,-1 0 1,1 0-1,0 0 1,0 0 0,0 0-1,0 0 1,0 0-1,0 0 1,0 0-1,0 0 1,0 0-1,0 0 1,-1 0-1,1 0 1,0 0 0,0 0-1,0 0 1,0 0-1,0 0 1,0 0-1,0 0 1,0 0-1,0 0 1,0 0 0,0 0-1,0 0 1,-1 1-1,1-1 1,0 0-1,0 0 1,0 0-1,0 0 1,0 0-1,0 0 1,0 0 0,0 0-1,0 0 1,0 0-1,0 0 1,0 1-1,0-1 1,0 0-1,0 0 1,0 0 0,0 0-1,0 0 1,0 0-1,0 0 1,0 0-1,0 0 1,0 1-1,0 0 4,0 1-1,0 0 1,-1-1-1,1 1 1,-1 0-1,1-1 1,-1 1-1,0-1 1,1 1-1,-1-1 1,-1 2-1,1-1-29,0 0-1,0-1 1,0 1-1,0 0 0,0 0 1,0 0-1,1 0 0,-1 0 1,1 0-1,-1 0 1,1 3-1,-1 8-189,1-9 69,0 0 0,0 0 0,0 1 0,0-1 0,1 0 0,-1 0-1,3 6 1,-3-8 81,3 6-80,0 1-1,-1-1 1,0 0-1,1 17 1,-3-23 130,0 0 1,0-1-1,1 1 1,-1 0-1,0 0 1,1-1-1,-1 1 0,1 0 1,-1-1-1,1 1 1,0 0-1,0-1 1,1 2-1,4 10-38,-5 4 39,-1-14 60,0 0 0,0 0 0,1 1 1,-1-1-1,1 0 0,-1 0 0,2 5 0,9 5 296,-5-10-70,9 2 106,-14-4-358,1 0-1,-1 0 1,1-1-1,0 1 0,-1 0 1,1-1-1,0 0 1,3 1-1,19-5 142,-18 2-132,1 0 1,0 1 0,14-1-1,-4 1-21,1-1 0,-1-1-1,25-7 1,25-4-75,-4 9 36,-40 2 82,0-1 0,-1-1 0,38-13 0,-54 15-8,-1-1 1,0 1-1,0-1 0,7-6 1,-11 8-24,1 1 0,0-1 0,-1 1 1,0-1-1,1 0 0,-1 0 0,0 0 0,0 1 0,0-1 0,0 0 1,2-5-1,-4 6-11,1 0 0,-1 0 1,1 0-1,-1-1 0,1 1 1,-1 0-1,0 0 0,0 0 1,1 0-1,-1 0 1,0 0-1,0 0 0,0 1 1,0-1-1,0 0 0,0 0 1,0 1-1,0-1 0,-2 0 1,-20-10 92,21 11-96,0-1-1,0 1 0,0 0 0,0-1 1,0 1-1,0 0 0,0 0 0,0 1 1,0-1-1,0 0 0,0 1 1,0-1-1,0 1 0,0-1 0,0 1 1,0 0-1,0 0 0,-1 1 0,-10 3 67,2-3-29,-11 4 27,-11 19 37,27-20-110,-1-1 1,1 2-1,1-1 0,-1 1 0,1-1 1,-9 13-1,12-15-5,0-1 1,1 1 0,-1 0-1,0 0 1,1 0-1,0 0 1,0 0-1,0 0 1,0 0-1,0 0 1,1 0-1,-1 0 1,1 0-1,0 5 1,2 7 12,5-11 18,0-1-8,-6-3-18,-1 1-4,1 0 0,0-1 1,0 1-1,0-1 1,-1 1-1,1-1 0,0 1 1,0-1-1,0 0 0,0 1 1,0-1-1,0 0 0,0 0 1,0 0-1,0 0 1,0 0-1,0 0 0,0 0 1,0 0-1,0 0 0,0 0 1,0-1-1,0 1 0,0 0 1,0-1-1,1 0 1,7-2-37,9 1-30,-13 2 9,-1 0 0,1 0 0,0 0 1,-1-1-1,6-1 0,0-1-39,-1 0-1,0-1 1,0 0-1,15-10 1,-19 12 68,-2-1-1,1 1 1,0-1 0,0 0 0,-1-1-1,0 1 1,0 0 0,0-1 0,0 0-1,0 1 1,0-1 0,2-7 0,5-25-109,-9 32 122,0 0 0,0 0 0,0 0 0,4-7 0,-1 4-1,-1 0 1,6-15 0,-9 17 32,1 1 0,-1 0 0,0-1 0,0-6 0,-1-14 84,1-18 371,1 43-463,-1 0 0,0-1 0,0 1 0,0 0 0,0 0 0,0 0 0,0 0 0,0 0 0,0 0 0,0 0 0,0 0 0,0 0 0,0-1 0,0 1 0,0 0 0,0 0 0,0 0 0,0 0 0,0 0 0,0 0 0,0 0 0,-1 0 0,1 0 0,0 0 0,0 0 0,0-1 0,0 1 0,0 0 0,0 0 0,0 0 0,0 0 0,0 0 0,0 0 0,0 0 0,0 0 0,0 0 0,0 0 0,-1 0 0,1 0 0,0 0 0,0 0 0,0 0 0,0 0 0,0 0 0,0 0 0,0 0 1,0 0-1,0 0 0,0 0 0,-1 0 0,1 0 0,0 0 0,0 0 0,0 0 0,0 0 0,0 0 0,-1 0 6,1 0 0,-1 0 0,1 0 0,0 0 0,-1 0 0,1 0 0,-1 0 0,1 0 0,-1 0 0,1 1 0,0-1 0,-1 0 0,1 0 0,-1 0 0,1 1 0,0-1 0,-1 0 0,1 1 0,0-1 0,-1 0 0,1 1 0,0-1 0,0 0 0,-1 1 0,1-1 0,0 0 0,0 1 0,-1-1 0,1 1 0,0-1 0,0 1 0,-5 20 486,4-13-309,0 0 0,-1 0 1,0-1-1,-6 15 0,5-15-80,0 0-1,0 1 0,1-1 1,0 0-1,1 1 0,-2 10 0,1 2-10,-18 66 298,12-57-180,7-24-177,0 1 0,1 0 0,0 9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2304,'-27'-13'752,"26"12"-729,1 1 0,-1-1 0,0 1 0,1-1 0,-1 1 0,0 0 0,1 0 0,-1-1 0,0 1 0,0 0 0,1 0 0,-1 0 0,0 0 0,0 0 0,1 0 0,-1 0 0,0 0 0,-1 0 0,-2-2 137,-1-5 314,5 7-449,0-1 1,-1 1 0,1-1-1,0 1 1,0 0 0,-1-1-1,1 1 1,0-1 0,-1 1 0,1 0-1,-1-1 1,1 1 0,0 0-1,-1 0 1,1-1 0,-1 1 0,1 0-1,-1 0 1,1-1 0,-1 1-1,1 0 1,-1 0 0,1 0 0,-1 0-1,1 0 1,-1 0 0,1 0-1,-1 0 1,1 0 0,-1 0-1,0 0 1,-13 0 587,11 0-207,0 0-49,2 1-276,-11-2 382,12 4-239,0 4-65,-1-4-112,1 0 0,0 0 0,0 0 0,0 0-1,0 0 1,1 0 0,-1 0 0,1 0 0,0 0 0,0 0 0,0 0 0,0-1-1,0 1 1,1 0 0,-1-1 0,1 1 0,3 4 0,17 20 98,-20-24-127,1 0-1,-1 1 1,0-1 0,1 0 0,0 0 0,0-1 0,0 1-1,0-1 1,0 1 0,1-1 0,-1 0 0,1 0 0,5 2-1,5 2-27,2 0 0,-1-1 0,1-1 0,0 0 0,0-2 0,0 1 0,25-1 0,215-2 21,-213 0-4,-1-3 0,56-10 0,-60 6-14,0 2 0,48 1 0,159 4-94,-237 0 101,-1 0-1,1 1 1,-1 0 0,0 1 0,0 0 0,14 5 0,-2 2 4,20 12 0,2 1 47,-27-15 1,-1 0-1,0 1 0,-1 0 0,15 14 0,-11-2-33,-13-14 39,1-1 0,1 1 0,6 6 0,-10-11-42,0 1 0,1-1 1,-1 1-1,0-1 0,0 1 0,0-1 1,0 1-1,0 0 0,-1 0 1,1-1-1,0 1 0,-1 0 0,1 0 1,-1 2-1,-2 2 38,-9 5-90,8-8 58,3-4-19,0 1-1,0-1 1,-1 1-1,1-1 1,0 1-1,0-1 1,0 1-1,0-1 1,0 1-1,0-1 1,0 1-1,1-1 0,-1 1 1,0-1-1,0 1 1,0-1-1,0 1 1,1-1-1,-1 1 1,0-1-1,0 1 1,1 0-1,-1-1 1,0 1-1,1-1 1,-1 1-1,0 0 0,1 0 1,-1-1-1,1 1 1,-1 0-1,1-1 1,9-6-24,26-42-239,-26 33 248,-8 11 12,1 0 0,1 0 0,-1 1 0,1-1 1,0 1-1,0 0 0,0 0 0,0 0 0,6-3 0,5-4-70,1 1 0,0 1 0,1 1 0,0 0 0,30-9 0,56-8-66,-86 22 156,1 1 0,-1 1-1,1 0 1,19 3 0,45 9 434,-40-7-259,80 11 380,-74-8-284,0-1 0,93-3 0,-113-3-232,12 0 3,-1-3-1,60-10 1,3 0 8,-49 7-21,-9-5 75,-27 9-83,-14 2-24,0 0 0,-1 0 0,1-1-1,0 1 1,0-1 0,-1 1 0,1-1 0,-1 0-1,1 0 1,-1 0 0,1 0 0,-1-1 0,1 1 0,-1-1-1,0 1 1,3-3 0,-5 3-17,1 0 13,1 0 1,-1 0-1,0 0 1,0 0-1,-1 0 1,1 0-1,0-1 1,0 1-1,-1 0 1,1-1-1,0-1 1,-1 2-14,0 1 0,0-1 0,0 1 0,0-1 0,0 1 0,0-1 1,0 1-1,0-1 0,0 1 0,0 0 0,0-1 0,-1 1 1,1-1-1,0 1 0,0-1 0,0 1 0,-1 0 0,1-1 0,-1 0 1,0 0-30,-1 0 0,1 0-1,0 0 1,-1 0 0,1 0 0,-1 1 0,0-1 0,-2-1 0,-35-9-1532,4 9 410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197 166 3392,'0'-41'1088,"0"41"-1077,0 0 1,0-1-1,0 1 1,0 0-1,0-1 1,0 1-1,0-1 1,0 1-1,0 0 1,0-1-1,0 1 1,0 0-1,0-1 1,0 1-1,0 0 1,0-1 0,0 1-1,1 0 1,-1-1-1,0 1 1,0 0-1,0 0 1,1-1-1,-1 1 1,0 0-1,0-1 1,0 1-1,1 0 1,-1 0-1,0 0 1,1-1-1,-1 1 1,0 0-1,0 0 1,1 0-1,-1 0 1,1-1-1,-1 1-11,2-1 34,0 0 0,1 0 1,-1 0-1,0-1 0,0 1 0,0-1 0,0 0 0,-1 1 0,3-3 1,4-21 636,0 17-255,-8 8-393,1 0-1,-1-1 1,0 1 0,1 0-1,-1-1 1,1 1-1,-1 0 1,0-1 0,1 1-1,-1-1 1,0 1 0,0-1-1,1 1 1,-1-1 0,0 1-1,0-1 1,1 1-1,-1-1 1,0 1 0,0-1-1,0 1 1,0-1 0,0 1-1,0-1 1,0 1 0,0-1-1,0 1 1,0-2-1,0 1 9,0 0 0,0-1 0,0 1-1,0-1 1,0 1 0,-1-1 0,1 1-1,0 0 1,-1-1 0,1 1 0,-1 0 0,1-1-1,-1 1 1,1 0 0,-1-1 0,0 1-1,0 0 1,0 0 0,0 0 0,0 0-1,0 0 1,0 0 0,0 0 0,0 0-1,0 0 1,0 1 0,-1-1 0,1 0-1,-2 0 1,-3-2 1,4 1-24,-1 1 1,0-1 0,0 1-1,0 0 1,0 0 0,0 0-1,0 1 1,0-1 0,-1 1-1,1-1 1,0 1-1,-4 0 1,-16 0-12,9-1 75,1 1 0,0 0-1,0 1 1,-23 5 0,33-5-65,-1 0 1,1 0-1,0 0 0,0 0 1,-1 1-1,1-1 1,0 1-1,1 0 0,-1 0 1,0 0-1,0 1 1,1-1-1,0 1 0,-1-1 1,1 1-1,0 0 1,0 0-1,0 0 0,1 0 1,-1 0-1,1 0 1,-1 0-1,0 7 0,1-8 0,1 0 0,-1 1 0,1-1-1,0 0 1,0 0 0,0 1-1,0-1 1,1 0 0,-1 0-1,0 0 1,1 1 0,0-1 0,0 0-1,1 3 1,1 1 8,1 1 0,0-1 0,6 6-1,11 19 24,-14-19 13,1 0 0,0 0-1,1-1 1,0 0 0,18 16 0,-16-16 6,17 12 257,-27-22-291,1 0 0,0 0-1,-1 0 1,1 0-1,-1 0 1,1 1 0,-1-1-1,0 0 1,0 1-1,1-1 1,-1 1-1,0-1 1,0 1 0,0 0-1,-1 0 1,1-1-1,0 1 1,-1 0 0,1 0-1,-1 0 1,1 0-1,-1-1 1,0 1 0,0 0-1,0 2 1,0-2 2,1-1 0,-1 0 0,0 0 0,0 1-1,0-1 1,0 0 0,-1 1 0,1-1 0,0 0 0,0 0 0,-1 1 0,1-1 0,-1 0 0,1 0 0,-1 0 0,1 0 0,-1 0 0,0 1 0,0-1 0,1 0 0,-1 0 0,0-1 0,0 1 0,0 0 0,0 0 0,0 0 0,0-1-1,0 1 1,-1 0 0,1-1 0,0 1 0,0-1 0,0 1 0,-1-1 0,1 0 0,0 0 0,0 1 0,-1-1 0,1 0 0,-3 0 0,-10 3 98,6 0-76,7-2-40,-1-1 0,1 1 0,0 0 0,-1-1 0,1 0 0,-1 1 0,1-1 0,-1 0 1,-2 1-1,-37-9 83,37 7-123,0 0 0,0 0-1,0 0 1,1 0 0,-1-1 0,-6-2-1,8 2-87,-1 0-1,1-1 1,0 1-1,0 0 1,0-1-1,0 1 1,-2-4-1,-12-13-619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2 372 1408,'0'-41'448,"-1"41"-443,1 0-1,0-1 1,0 1 0,0 0 0,0-1 0,0 1-1,0 0 1,0-1 0,0 1 0,0 0-1,0-1 1,0 1 0,0 0 0,0-1 0,0 1-1,0 0 1,1-1 0,-1 1 0,0 0-1,0-1 1,0 1 0,0 0 0,1-1-1,-1 1 1,0 0 0,0 0 0,1-1 0,-1 1-1,0 0 1,0 0 0,1-1 0,-1 1-1,0 0 1,1 0 0,-1 0 0,0 0 0,1-1-1,13-6 35,-9 4 44,-1 0-1,1 0 0,0 1 0,0-1 1,1 1-1,-1 1 0,0-1 0,1 1 1,-1 0-1,6-1 0,91 2 937,-97 0-959,0 1 0,0-1 0,0 1 0,0 0 0,0 0 0,0 1 0,0-1 1,-1 1-1,1 0 0,0 0 0,-1 1 0,1-1 0,-1 1 0,8 6 0,6 4 152,-12-8-120,1-1-1,-1 1 1,0 0-1,0 0 0,0 0 1,-1 1-1,0 0 0,6 9 1,-9-12-43,-1 0 0,0 0 1,0 0-1,-1 0 0,1 6 1,1 2 70,1 2-20,3 18 125,-11-7 58,1-10-129,2 0-41,2-10-79,-1 0 0,1 0-1,-1-1 1,0 1-1,-2 4 1,2-6-5,0 0 0,-1 0 1,1 0-1,-1 0 0,0-1 0,1 1 0,-1-1 1,0 1-1,-4 1 0,-1 3 52,-18 15 130,16-13-150,-1 0-1,0 0 1,-18 10 0,24-16-80,0 0 1,0 0-1,0-1 1,-1 1-1,1-1 1,-1 0-1,-7 1 1,11-2 6,0 0 0,0 0 0,0 0 1,0 0-1,0 0 0,0 0 0,1-1 0,-1 1 0,0 0 1,0-1-1,0 1 0,0 0 0,1-1 0,-1 1 0,0-1 1,1 0-1,-1 1 0,-1-2 0,1 1-17,0-1 0,0 1 0,1-1 0,-1 0 0,0 1 0,1-1 0,-1 0 0,1 1 0,0-1 0,0 0 0,-1 0 0,1 1 0,0-4 0,1 0-145,0 0-1,0 0 0,0 0 1,0 0-1,1 0 1,0 0-1,0 0 1,0 0-1,1 0 0,-1 1 1,1 0-1,0-1 1,1 1-1,4-5 1,25-16-520,-15 9 429,-10 9 149,1 0 0,-1 0 1,1 0-1,1 1 0,12-6 0,6-1 51,0 2 0,1 0 0,-1 2 0,48-8 0,-53 14 84,1 1 160,-1-2 1,0-1 0,0-1 0,25-9-1,-37 11-19,-1 1-1,2 0 1,12-2-1,-2 1 73,-20 3-170,0 0 0,0 1 0,0-1 0,0 0 0,0 0 0,0-1 0,3-1 0,0-1 82,-2 2-43,1 0 1,-1 0 0,0 1 0,0-1 0,1 1-1,-1-1 1,0 1 0,1 0 0,0 0 0,6 0-1,-4-2 283,5-8-117,-9 8-22,-2 1-170,0-9 5,0 8-53,0 0-70,0-8 32,0 9 102,-13 2-48,13 0-44,-1 0 0,1 0 1,0 0-1,0 0 0,0 0 1,0 0-1,0 0 1,0 0-1,0 0 0,0 0 1,0 0-1,0 0 0,-1 0 1,1 0-1,0 0 0,0 0 1,0 0-1,0 0 0,0 0 1,0 0-1,0 0 0,0 0 1,0 0-1,0 0 0,-1 0 1,1-1-1,0 1 0,0 0 1,0 0-1,0 0 0,0 0 1,0 0-1,0 0 1,0 0-1,0 0 0,0 0 1,0 0-1,0 0 0,0 0 1,0-1-1,0 1 0,0 0 1,0 0-1,0 0 0,0 0 1,0 0-1,0 0 0,0 0 1,0 0-1,0 0 0,0-1 1,0 1-1,0 0 0,0 0 1,0 0-1,0 0 0,0-11-57,0 11 57,0 0 0,0 0 1,0 0-1,0 0 0,0-1 0,0 1 1,0 0-1,0 0 0,0 0 0,0 0 1,0 0-1,0 0 0,0 0 0,0 0 1,0 0-1,0 0 0,0-1 0,0 1 1,0 0-1,0 0 0,0 0 0,0 0 1,0 0-1,0 0 0,0 0 0,0 0 1,0 0-1,0 0 0,0 0 0,-1 0 1,1-1-1,0 1 0,0 0 0,0 0 1,0 0-1,0 0 0,0 0 0,0 0 1,0 0-1,0 0 0,0 0 0,0 0 1,-1 0-1,1 0 0,0 0 0,0 0 1,0 0-1,0 0 0,0 0 0,0 0 1,0 0-1,0 0 0,0 0 0,-1 0 1,1 0-1,0 0 0,-1 0-2,-1 0 1,-1 0-1,1 0 1,0 0 0,0 0-1,-1 0 1,1 0 0,0 1-1,0-1 1,-4 2-1,0 9 126,2-9-22,-3 4 97,3 8-53,3-10-108,-1 0 0,1 1 0,-1-1 0,0 0 1,-5 8-1,2-4-33,0 1 0,0 0 1,0 0-1,-5 18 0,5 6-25,0-16 39,3-10-9,0 0 1,0 0-1,1 0 0,0 0 1,0 7-1,1 114-302,0-125 181,1-3 102,0 0-1,0-1 1,0 1 0,0 0-1,0 0 1,0-1-1,0 1 1,0-1 0,0 1-1,0-1 1,0 1 0,0-1-1,0 1 1,0-1 0,0 0-1,-1 0 1,1 1-1,0-1 1,-1 0 0,1 0-1,0 0 1,-1 0 0,1 0-1,0-1 1,9-30-134,-6 17 163,7-7-8,-6-8-54,6-3-16,-6 3-63,10 1 106,-13 26 16,0 0 1,0 0-1,0 0 1,-1 0-1,1 0 1,-1 0 0,0 0-1,0-1 1,1-4-1,-2 5-37,0 6 79,-1 27 84,0-8 53,1-1-1,4 31 1,7-16-158,-7-18 30,-2-10-28,0 0 0,0 0 0,1-1 0,3 9-1,0-5-10,0-1 0,0 0-1,9 11 1,-13-19-11,0 1 1,0-1-1,0 0 0,0 1 0,1-1 1,-1 0-1,1 0 0,-1-1 0,1 1 1,-1-1-1,1 1 0,0-1 0,0 0 1,0 0-1,0 0 0,0 0 0,3 0 1,-5-1-2,1 1 0,-1-1 0,0 0 0,0-1 0,0 1 0,1 0 0,-1 0 0,0 0 0,0-1 0,0 1 0,0-1 0,1 1 0,-1-1 1,0 1-1,0-1 0,0 0 0,0 1 0,0-1 0,0 0 0,-1 0 0,1 1 0,0-1 0,0 0 0,0 0 0,-1 0 0,1 0 0,-1 0 0,1-1 0,-1 1 0,1 0 0,-1 0 1,1-2-1,4-7 8,6-10 40,-5-2-20,-5 15-24,1-1-1,1 0 1,4-9 0,-3 7-10,0 0-1,-1 0 1,2-10-1,-2 10-10,0 0-1,0 0 1,5-9-1,0-2 16,-6 16-24,0 0 1,0 0-1,0 0 0,1 1 0,-1-1 1,1 1-1,5-7 0,-1 4-31,-6 5 47,1 0 1,-1 0-1,1 0 1,0 1 0,0-1-1,0 1 1,-1-1-1,2 1 1,-1-1-1,0 1 1,4-2-1,-1 5 10,-1-1 0,1 1 0,-1 0 0,1 0 0,-1 0 0,0 1 0,0 0 0,0-1 0,6 7 0,-8-7 8,0 0 0,0 1 0,-1-1 0,1 0 0,-1 1 0,1 0 0,-1-1 0,0 1 0,0 0 0,-1 0 0,1-1 0,0 1 0,0 4 0,-1 6 123,0 23 0,-1-11 13,1-9-50,0-8-52,0 0 0,0 0 0,0 0 0,-3 10 0,-8 15 48,6-3-4,-2-16-1,6-13-77,0 0 1,0 1-1,1-1 0,-1 1 0,0-1 0,1 1 1,-1-1-1,1 1 0,-1 0 0,1-1 0,0 1 1,0 1-1,0 23 2,0-42-31,3-43 16,1 45-20,1 1 1,8-16-1,-8 19 4,0-1-1,-1 0 0,3-13 1,-4 14 1,-1 0 0,1-1 1,1 1-1,6-11 0,-2 1 1,0-2 9,-7 18 8,0 0 0,0 0-1,1 0 1,0 0 0,0 1-1,3-6 1,9-16-68,-14 24 67,1-1 0,0 1-1,-1 0 1,1-1 0,0 1-1,0 0 1,0-1 0,0 1-1,0 0 1,0 0 0,1-1-1,3-4 2,0-4-8,-5 9 7,1 0-1,-1-1 0,0 1 0,1 0 1,-1 0-1,1 0 0,-1 0 0,1 0 1,0 0-1,-1 0 0,1 0 0,0 0 1,0 0-1,0 0 0,0 1 0,0-1 1,0 0-1,0 0 0,0 1 0,0-1 0,0 1 1,0-1-1,0 1 0,0-1 0,0 1 1,0 0-1,1 0 0,-1-1 0,0 1 1,0 0-1,0 0 0,3 0 0,11 0-51,-7 0 13,-1 0-1,0 0 1,1 0 0,10 3 0,6 11-22,-15-11 74,1 0 0,-1 0 0,1-1 0,-1 0 0,1 0 0,0-1 0,13-1 0,-13 1 42,0-1 0,0 2-1,10 2 1,12 0 23,-26-4-59,0-1 0,0 0 0,10-2 0,-10 1-15,0 1 1,0 0-1,10-1 1,1 3-53,18-2-52,-33 0 117,1 1 1,-1-1 0,0 0 0,1 0-1,-1 0 1,0 0 0,0 0-1,0 0 1,0 0 0,0-1 0,0 1-1,2-3 1,10-10 129,-11 11 37,-6 1-74,-8-9-64,11 10-45,-1 1 0,0-1 1,1 1-1,-1 0 1,1-1-1,-1 1 0,0 0 1,1 0-1,-1-1 0,0 1 1,1 0-1,-1 0 0,0 0 1,1 0-1,-1 0 1,0 0-1,1 0 0,-1 0 1,0 0-1,0 0 0,1 0 1,-1 0-1,0 1 1,-2-1-14,-32 0-342,21 3 298,12-2 55,1 0 0,0 0-1,0 0 1,-1 0-1,1 0 1,0 1-1,0-1 1,0 0 0,0 1-1,1-1 1,-1 1-1,0-1 1,0 1 0,1 0-1,-1-1 1,1 1-1,0-1 1,-1 1 0,1 0-1,0 2 1,-1 7-209,1-1 1,1 13 0,-1-6-355,3-12-3,8 6 154,-8-8-11,-3-6 43,0-8 310,0 8 26,0 1-11,0-9-5,0 11 63,0 0 0,0-1-1,0 1 1,0 0 0,0 0 0,0 0 0,0 0 0,0 0 0,0 0 0,0 0-1,0 0 1,0 0 0,0 0 0,0-1 0,0 1 0,0 0 0,0 0 0,0 0 0,0 0-1,0 0 1,0 0 0,0 0 0,0 0 0,0 0 0,0 0 0,0-1 0,0 1-1,0 0 1,0 0 0,0 0 0,0 0 0,0 0 0,1 0 0,-1 0 0,0 0-1,0 0 1,0 0 0,0 0 0,0 0 0,0 0 0,0 0 0,0 0 0,0 0-1,0 0 1,1 0 0,-1 0 0,0 0 0,0 0 0,0 0 0,0 0 0,0 0-1,0 0 1,0 0 0,0 0 0,0 0 0,1 0 0,3 0-20,-2 0-27,1-1 1,-1 1 0,1 0-1,-1 1 1,0-1-1,1 0 1,-1 1-1,5 1 1,26 18 423,0 1 0,51 44-1,-57-43-468,9 10-18,-28-24 71,0 0 0,1-1 0,0 0 0,0-1 0,13 8 0,8 2 397,-12-6-81,-17-10-254,0 0 0,0 0 0,0 0 0,-1-1 0,1 1-1,0 0 1,0 0 0,0-1 0,0 1 0,-1 0 0,1-1 0,0 1-1,1-1 1,3-2 68,6-2 48,-9 5-135,-1-1-1,0 1 1,1-1-1,-1 1 1,0-1-1,0 0 1,0 1-1,1-1 1,-1 0-1,0 0 1,1-1-1,-1 0-9,0 0 0,0 0-1,-1 1 1,1-1 0,-1 0 0,1 0 0,-1 0-1,0 0 1,1 0 0,-1 0 0,0 1 0,0-4-1,-1-3-56,2 0 0,1-14 0,9-5-16,-7 5 128,-2 11-9,1-1 0,-1 1-1,6-13 1,-4 15 13,-1-1-1,4-17 1,-5 11-9,4-17 26,16-16 21,-16 16-54,-4 16-45,0 8-34,1 0 0,7-17 0,3-11-31,-11 23 111,-1 11-16,-1 1 0,1-1 0,-1 1 0,1-1 0,0 1 0,0-1 0,0 1 0,0 0 0,0 0 0,0-1 0,4-3-1,-2 3 508,-6 6-106,-2 2-199,2-3-144,0 1 1,-1 1-1,2-1 1,-1 0-1,0 1 1,1 0-1,-3 4 0,-44 117 140,45-115-192,1 1 1,1-1-1,-1 0 0,2 1 0,0 0 1,0-1-1,1 1 0,1 17 0,10 27 43,-9-35-70,4 20-16,-4-33 8,0-1 0,1 1 0,-1 0 0,2-1 0,-1 0 0,0 0 0,1 0 0,0 0 0,1-1 0,-1 1 0,1-1 0,0 0 0,0 0 0,1-1 0,-1 0 0,1 0 0,0 0 0,0 0 0,1-1 0,-1 0 0,10 3 0,-13-6-18,0 1 1,0-1 0,0 0-1,0 0 1,0 0 0,0 0 0,-1-1-1,1 1 1,0-1 0,0 1-1,0-1 1,-1 0 0,1 0-1,0-1 1,-1 1 0,1 0-1,-1-1 1,1 0 0,2-2-1,3-3-92,0 0 0,-1-1-1,0 0 1,6-9-1,15-19-110,-6-10-59,4-4 114,-12 25 147,-1 0-1,13-39 1,-5 16 166,-15 35-89,0 1-1,5-16 1,-6-10 95,-2 19-66,8-20 54,-6 9-21,2 15-60,-6 14-49,0 0-1,0 0 1,-1-1-1,1 1 1,0-1-1,-1 1 1,1-1-1,-1 1 1,0-1 0,1-1-1,-2 1 20,-1 4 68,-1 2 49,0 1 0,0 0 1,0 0-1,1 0 0,-4 10 0,-4 8 82,-3 5-101,-15 50-1,20-53-113,3-6-20,1 0-1,0 0 1,2 0-1,0 0 1,1 0-1,2 20 1,-1-11 9,0-18 11,0 0 1,1 0-1,0 1 0,3 11 1,-1-15 18,0 1 0,0-1 0,5 9 0,-1-3 19,-3-6-29,-2-2 3,1 1 0,-1-1-1,1 0 1,0 0 0,1 0 0,0 0 0,-1-1 0,1 1-1,1-1 1,-1 0 0,7 5 0,-7-6-24,1 1 0,-1-1 0,1 0 0,-1 0 0,1-1 0,0 1 0,0-1 0,0 0-1,0-1 1,0 1 0,0-1 0,1 0 0,-1 0 0,0-1 0,1 1 0,-1-1 0,1 0 0,-1-1 0,0 1 0,1-1 0,6-2 0,-2 1-28,0 0 1,0-1 0,0 0-1,0-1 1,0 0 0,-1 0-1,15-9 1,-19 7-6,1 1-1,-1-1 0,7-9 1,-5 6-6,1-1-12,0 0-1,-1 0 1,0 0-1,-1-1 1,0 0 0,-1 0-1,0 0 1,6-23-1,-6 1-107,0 16 103,-2 10 59,-2 0-1,1 0 0,-1 0 0,1-10 1,-2 15 2,0 0-1,0 1 1,0-1 0,0 0 0,0 1 0,-1-1-1,1 0 1,-1 1 0,1-1 0,-1 1 0,1-1 0,-1 1-1,0-1 1,0 1 0,0-1 0,0 1 0,0 0-1,0-1 1,-2-1 0,2 3-2,1-1 0,0 1 0,-1 0 1,1-1-1,0 1 0,-1 0 0,1 0 0,-1-1 1,1 1-1,-1 0 0,1 0 0,0 0 0,-1 0 1,1-1-1,-1 1 0,1 0 0,-1 0 0,1 0 1,-1 0-1,1 0 0,-1 0 0,1 0 0,-1 0 0,1 0 1,-1 1-1,1-1 0,-1 0 0,1 0 0,-1 0 1,1 1-1,0-1 0,-1 0 0,1 0 0,-1 1 1,1-1-1,-1 1 0,1-1 3,-1 2-5,0 0 0,1 0 0,-1 1 0,1-1 0,-1 0 0,1 1 0,0-1 0,-1 0 0,1 1 0,1-1 0,-1 0 0,1 4 0,-1 13-42,0-13 16,0 4 7,0 0-1,0 0 1,1 0-1,0 0 1,1 0-1,0 0 1,1-1 0,5 15-1,-5-17 52,1-1 0,-1 0 0,2 1 1,-1-1-1,1 0 0,-1-1 0,2 1 0,5 4 0,-7-7-39,0 0 0,0-1 0,0 0 0,0 0 0,0 0-1,0 0 1,0 0 0,1-1 0,-1 0 0,1 0 0,-1 0 0,1-1 0,7 1 0,7-1-210,-13 0 132,1 1 0,-1-1 0,0-1 0,1 1 0,-1-1 0,0-1 0,0 1 0,0-1 0,0 0 0,0 0 0,0 0 0,7-5 0,30-16-199,-2-1 0,-1-1 0,-1-3 0,52-47 0,-77 61 339,8-7 80,-1-1 0,-1-1 0,21-31 0,-20 24 20,-7 9 131,0 1 1,-1-2-1,-1 0 1,9-24-1,-18 38 0,3-8 235,-6 16-506,0-1 1,0 1-1,0 0 1,1-1 0,-1 1-1,0 0 1,0-1-1,1 1 1,-1 0 0,0-1-1,0 1 1,1 0 0,-1 0-1,0-1 1,1 1-1,-1 0 1,0 0 0,1 0-1,-1-1 1,1 1-1,-1 0 1,0 0 0,1 0-1,0 0 1,-1 0-8,0 0 0,-1 0 0,1 0 1,0 0-1,0 0 0,0 0 0,0 0 1,0 1-1,0-1 0,0 0 0,0 0 1,0 0-1,0 0 0,0 0 0,0 0 1,0 0-1,0 0 0,0 0 0,0 0 1,0 1-1,0-1 0,0 0 0,0 0 1,0 0-1,0 0 0,0 0 0,0 0 1,0 0-1,0 0 0,0 0 0,0 0 1,0 1-1,0-1 0,0 0 0,0 0 0,0 0 1,0 0-1,1 0 0,-1 0 0,0 0 1,0 0-1,0 0 0,0 0 0,0 0 1,0 0-1,0 0 0,0 0 0,0 0 1,0 0-1,0 0 0,1 0 0,-1 1 1,0-1-1,0 0 0,0 0 0,0 0 1,0 0-1,0 0 0,0-1 0,0 1 1,0 0-1,1 0 0,-1 0 0,0 0 1,0 0-1,-9 7 153,2-1-46,4-2-58,0 0-1,0 0 1,1 1 0,-4 6 0,-13 21 131,-9 4 53,-22 31-87,45-59-152,1 0 1,-1 1-1,2-1 0,-1 1 0,1-1 1,0 1-1,-1 10 0,-1 30-2,2-35 9,2-10 3,0 0 0,0 0 0,1 0 0,-1-1 0,1 1 0,0 0 0,0 0 0,0 0 0,1 0 1,-1 0-1,1 0 0,0 0 0,0 0 0,1 0 0,2 5 0,3 6 25,-4-8-243,0 0-1,0-1 0,1 0 1,-1 0-1,9 10 1,-8-13 77,0 0 1,0 0 0,0-1-1,0 1 1,6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5216,'-13'0'1696,"13"0"-1685,0 0 1,-1 0-1,1 0 1,0 0-1,0 0 1,0 0-1,0 0 1,0 0-1,0 0 1,0 0-1,0 0 1,0 0-1,-1 0 1,1 0-1,0 0 1,0 0-1,0 0 1,0 0-1,0 0 1,0 0-1,0 0 1,0 0-1,0 0 1,0 0 0,0 0-1,-1 0 1,1 0-1,0 0 1,0 1-1,0-1 1,0 0-1,0 0 1,0 0-1,0 0 1,0 0-1,0 0 1,0 0-1,0 0 1,0 0-1,0 0 1,0 0-1,0 1 1,0-1-1,0 0 1,0 0-1,0 0 1,0 0-1,0 0 1,0 0-1,0 0 1,0 0-1,0 0 1,0 0-1,0 1 1,0-1-1,0 0 1,0 1 26,0-1 0,0 1 0,0 0 0,-1 0 0,1-1 0,0 1 0,0 0 0,-1-1 0,1 1 0,0 0 0,-1-1 0,1 1 0,-1-1 0,1 1 0,-1 0 0,1-1 0,-1 1 0,1-1 0,-1 1 0,1-1 0,-1 0 0,0 1 0,1-1 0,-1 0 0,0 1 0,-1-1 0,0 1 38,1 0 1,-1 1 0,0-1-1,0 0 1,0 1-1,0-1 1,1 1 0,-1-1-1,-2 5 1,-3 7 175,0 0-1,0 1 1,1-1 0,1 2 0,-5 19 0,-16 44 247,11-44-280,-17 60 0,0 15 14,25-89-120,-2-1 1,0 0 0,-15 25 0,10-28-317,14-16 115,-1 1 1,1-1-1,0 0 1,-1 1-1,1-1 1,0 0-1,0 1 1,-1-1-1,1 0 1,0 1-1,0-1 1,0 1-1,-1-1 1,1 0-1,0 1 1,0-1-1,0 1 1,0-1-1,0 1 1,0-1-1,0 1 1,0-1-1,0 0 1,0 1-1,0-1 0,0 1 1,1-1-1,-1 1 1,0-1-1,0 0 1,0 1-1,0-1 1,1 1-1,-1-1 1,0 0-1,1 1 1,-1 0-1,15-14-6191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4992,'-4'3'263,"1"1"1,-1 0-1,1 0 1,1 0-1,-1 0 1,0 0-1,1 1 1,0 0-1,-2 7 0,-2 20 463,-10 37 298,3-25-721,9-34-259,1 1 0,0-1-1,0 1 1,2 0-1,-2 20 1,2-14-33,2 18 11,0-33-12,-1 0 0,1 1-1,0-1 1,-1 0 0,1 0 0,0 1-1,1-1 1,-1 0 0,0 0 0,1 0 0,-1 0-1,3 2 1,10 10 86,-14-14-88,1 1 0,-1-1 1,1 0-1,0 1 0,-1-1 0,1 0 0,-1 1 1,1-1-1,0 0 0,-1 0 0,1 1 0,0-1 1,0 0-1,-1 0 0,1 0 0,0 0 0,-1 0 1,1 0-1,0 0 0,-1 0 0,1 0 0,0-1 0,0 1 1,2-1 2,-2 2-15,0-1-1,0 0 1,1 0 0,-1 0-1,0-1 1,0 1 0,0 0-1,1 0 1,-1-1 0,0 1-1,0 0 1,0-1 0,0 1-1,0-1 1,0 0 0,0 1-1,0-1 1,0 0 0,0 0-1,0 1 1,0-1 0,0 0-1,-1 0 1,1 0 0,0 0-1,-1 0 1,1 0 0,-1 0-1,1 0 1,-1-1 0,1 1-1,0-2 1,3-7-13,5-8-48,-4 10-52,-1-2 1,-1 1 0,1 0 0,-1-1 0,2-14-1,-2 13 30,0 1 17,-1 0 0,0 0 0,0 0 0,0-18 0,-2 17 67,1 0 1,1 0-1,-1 1 0,2-1 1,3-11-1,-3 3-83,-3 17 78,0 1 1,0-1 0,0 1-1,0-1 1,0 1-1,1-1 1,-1 1 0,0 0-1,2-3 1,12-12-25,2 2 27,-15 13 17,1 1 1,-1-1-1,0 1 0,1-1 1,-1 1-1,0 0 1,1-1-1,-1 1 0,1 0 1,-1 0-1,1 0 0,-1 0 1,1 0-1,-1 0 1,0 1-1,1-1 0,-1 0 1,1 1-1,-1-1 1,0 1-1,1 0 0,-1-1 1,0 1-1,0 0 1,0 0-1,1-1 0,-1 1 1,0 0-1,0 0 1,0 1-1,0-1 0,0 0 1,-1 0-1,1 0 1,0 0-1,0 2 0,5 25 436,5-6-112,-8-9-163,-2-9-120,1 0 0,-1 0 0,0 0 1,1 0-1,0 0 0,0 0 0,3 4 0,-3-4 3,1 0 1,-1 0-1,-1 1 0,1-1 1,0 1-1,-1-1 1,0 1-1,0-1 1,0 1-1,-1 0 1,0 9-1,0-12-49,1 0-1,-1 0 1,0 0-1,1 0 1,-1 0-1,1 0 1,0 0-1,-1 0 1,1-1-1,0 1 1,2 3-1,-2-4 0,0 0 0,0 1 0,0-1 0,-1 1 0,1-1 0,0 1 0,-1 0 0,1-1 0,-1 1-1,0 0 1,1 1 0,-1 0 69,5-6-22,-4 2-49,1 1 4,0-1 0,0-1 0,0 1 0,0 0 0,0 0 0,0-1 0,0 1 0,-1-1 0,1 1 0,-1-1-1,1 0 1,-1 0 0,0 0 0,1 0 0,-1 0 0,1-3 0,10-9 98,-10 11-93,1 1 0,-1-1 0,1 0 0,-1 0 0,0 0 0,2-4 0,1-5 1,9-15 10,3 12-10,-6 6-18,10-18-60,7 5 16,-26 19 39,1-1-1,0 1 0,-1 0 0,0-1 0,2-4 1,-3 7-1,-1 0-1,1-1 1,0 1 0,-1 0 0,1 0 0,0-1 0,0 1 0,0 0 0,0 0 0,0 0 0,0 0 0,0 0-1,0 0 1,0 1 0,0-1 0,1 0 0,-1 0 0,0 1 0,1-1 0,-1 1 0,0-1 0,1 1-1,-1 0 1,1 0 0,-1-1 0,0 1 0,3 0 0,1 3-22,-3-1 56,-1 0 0,1 0 0,-1 0 0,0 0 0,1 1 0,-1-1 0,-1 0 0,1 1 1,0-1-1,0 0 0,-1 1 0,1-1 0,-1 4 0,0 36 482,0-26-357,0 3 201,0 1 0,2-1 0,6 33 0,-6-45-305,0-1 1,0 0-1,0 0 1,1 0-1,0 0 1,0 0-1,0-1 1,1 1 0,0-1-1,0 0 1,0 0-1,1 0 1,10 8-1,-2-4 87,2 0 1,-1-1-1,1-1 0,23 9 1,-36-16-132,0 1 1,0-1-1,0 0 1,1 0 0,-1 1-1,0-1 1,0-1 0,0 1-1,0 0 1,0 0-1,0-1 1,0 1 0,0-1-1,0 0 1,0 0 0,0 0-1,0 0 1,0 0 0,3-2-1,3-2 9,-1 2 12,-1 0 0,1-1 1,-1 0-1,0 0 0,-1-1 0,1 0 0,-1 0 0,1 0 0,-2 0 1,1-1-1,0 0 0,-1 0 0,0 0 0,-1 0 0,1-1 0,-1 0 0,-1 1 1,1-1-1,2-10 0,0-30 127,6-2-79,-5 5-86,4 20-38,-8 6-19,-3 16 56,1-1 0,0 1-1,0-1 1,1 1 0,-1-1 0,0 1 0,1 0-1,-1-1 1,3-4 0,8-9-228,-11 15 229,1-1 0,-1 1 0,1-1 0,-1 1 0,0-1 0,0 1 0,1-1 0,-1 1 0,0-2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1728,'-33'98'800,"33"-16"-704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0:5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1049 1728,'0'0'789,"-3"0"-511,-5 0 484,19 0 1153,-9 0-1318,-1 0-574,-1 0-1,1 0 1,0 0-1,-1 0 1,1 0-1,-1 0 0,1 0 1,-1 0-1,1 0 1,-1 0-1,1 0 1,-1 0-1,1-1 1,-1 1-1,0 0 1,1 0-1,-1-1 1,1 1-1,-1 0 1,1-1-1,-1 1 1,0 0-1,1-1 1,-1 1-1,0-1 1,0 1-1,1 0 0,-1-1 1,0 1-1,0-1 1,1 1-1,-1-1 1,0 1-1,0-1 1,0 1-1,0-1 1,0 1-1,0-1 1,0 1-1,0-1 1,0 0-1,3-5 426,2-1-165,-1-1 0,0 0-1,0 0 1,-1 0 0,4-12-1,-7 19-271,6-20 442,5-32 1,-8 37-314,0 0 1,10-25-1,19-44-124,-25 68-55,15-30 0,-14 32 49,-1 1 0,0-1 0,8-30 0,4-29 65,8 3-59,-18 42-70,5-40 0,-10 44 33,1 1 0,1 0 0,11-29 0,10 1 26,-5 6 43,25-20 251,-45 63-254,1-1-1,-1 0 1,1 1 0,0-1-1,0 1 1,0 0 0,1 0 0,-1 0-1,1 0 1,0 1 0,0-1-1,0 1 1,0 0 0,0 0-1,0 1 1,0-1 0,1 1 0,-1 0-1,1 0 1,5 0 0,-7 1-35,-1 1-1,1-1 1,0 1 0,0 0 0,0 0 0,0 0 0,-1 1 0,1-1 0,0 0 0,-1 1 0,1 0 0,-1 0-1,0 0 1,0 0 0,0 0 0,0 0 0,0 0 0,0 1 0,0-1 0,2 5 0,1 1 60,-1 1 1,0-1-1,0 1 0,5 18 1,-7-16-1,-1 0 1,0 0 0,-1 0 0,-1 16 0,1 0 55,-1-21-197,0 0 0,0 1 0,0-1 0,-1 0 0,0-1 0,0 1 0,0 0 0,-1 0 0,0-1 0,0 0 0,0 1 0,-1-1 0,0 0 0,0-1 0,-7 8 0,8-10-724,1 1-197,-9 8 347,8-8 117,6 0 245,-3-3 272,2 1-1,-1 1 0,0-1 0,0 0 0,0 0 0,0 1 0,0-1 0,0 1 0,-1-1 0,1 1 0,0-1 0,-1 1 0,1-1 0,-1 1 0,1-1 0,-1 1 0,0 0 0,0-1 0,0 1 0,0 2 0,1 2 11,0 0-1,0 0 1,0 0-1,4 9 1,-4-10 12,1 1 0,0 0 0,-1-1 0,1 11 0,-2-6 69,0-1-1,-1 1 0,-4 18 0,5-25-38,-1 0 1,0 0 0,0 0-1,-1 0 1,1 0-1,-1 0 1,1-1-1,-1 1 1,0-1-1,0 1 1,0-1 0,0 1-1,-1-1 1,1 0-1,-4 2 1,-10 7 123,-22 14 88,35-23-234,-1 0 0,1 0 0,-1-1 0,1 1 0,-1-1 0,0 0 0,0 0 0,0-1 0,-4 1 0,-36-1 157,55-3-358,5-10-511,1-4 192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1664,'-13'0'731,"18"0"-695,-4 1 282,-1-1-282,-1 0 0,0 0-1,1 1 1,-1-1 0,1 0-1,-1 1 1,1-1 0,-1 0-1,1 1 1,0-1 0,-1 1-1,1-1 1,-1 1-1,1-1 1,0 1 0,0-1-1,-1 1 1,1-1 0,0 1-1,0 0 1,-1-1 0,1 1-1,0-1 1,0 1 0,0-1-1,0 2 1,0 1 2182,-1-3-2145,0 0-1,0 1 0,0-1 0,-1 0 1,1 0-1,0 0 0,0 0 0,0 0 1,0-1-1,-2 1 0,-2-3 291,-6-8-38,11 11-315,0 0 0,-1-1 0,1 1 0,0 0-1,0 0 1,0-1 0,0 1 0,-1 0 0,1 0 0,0-1 0,0 1-1,-1 0 1,1 0 0,0 0 0,0 0 0,-1-1 0,1 1 0,0 0 0,-1 0-1,1 0 1,0 0 0,-1 0 0,1 0 0,0 0 0,-1 0 0,1 0-1,0 0 1,-1 0 0,1 0 0,0 0 0,0 0 0,-1 0 0,1 0-1,-1 1 1,0-1 6,1 0 0,-1 0-1,1 0 1,-1 0-1,0 1 1,1-1 0,-1 0-1,1 0 1,-1 0-1,0 0 1,1 0 0,-1 0-1,0 0 1,1-1-1,-1 1 1,1 0-1,-1 0 1,0 0 0,1-1-1,-1 1 1,1 0-1,-2-1 1,-20-10 336,21 10-314,-1 0 0,0 1 0,0-1 0,1 0 0,-1 1 0,0 0 0,0-1 0,0 1 0,0 0 0,0 0 0,0 0 0,1 0 0,-1 0 0,-2 1 0,-5 0 69,-23-1 425,19 0-468,25 0-708,5 0-1393,-1 0 544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1056,'0'0'4080,"3"0"-3638,8 0-111,-8 0 106,-3-3-143,0-10 452,2 13-564,310 0 2676,-312 0-2862,1 0 0,-1 0 0,1 0 0,0 0 0,-1-1 0,1 1 0,-1 0 0,1 0 0,0 0-1,-1-1 1,1 1 0,-1 0 0,1 0 0,-1-1 0,1 1 0,-1-1 0,1 1 0,-1 0 0,0-1 0,1 1-1,-1-1 1,0 1 0,1-1 0,-1 1 0,0-1 0,1 0 0,-1 2-323,0 4-57,0-5 345,0 0 0,0 0 0,0 0 0,0 0-1,0 1 1,0-1 0,0 0 0,0 0 0,0 0 0,0 0 0,0 0 0,0 0 0,0 0 0,0 0-1,0 0 1,0 1 0,0-1 0,0 0 0,0 0 0,0 0 0,0 0 0,0 0 0,0 0-1,0 0 1,0 0 0,1 0 0,-1 0 0,0 0 0,0 0 0,0 1 0,0-1 0,0 0-1,0 0 1,0 0 0,0 0 0,0 0 0,0 0 0,0 0 0,0 0 0,1 0 0,-1 0-1,0 0 1,0 0 0,0 0 0,0 0 0,0 0 0,0 0 0,0 0 0,0 0 0,0 0-1,0 0 1,1 0 0,-1 0 0,0 0 0,0 0 0,0 0 0,14 0-1577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3136,'0'0'1440,"16"0"-1248,1 0 864,15 0-608,-15 0 256,32 0-416,-16 0-32,16 0-160,-16 0-64,-1 0 0,18-17 160,-18 17-96,17-16-320,-16 16 128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17 1888,'0'0'859,"0"-3"-609,0-5 385,0 14-155,0-17 2848,-3 11-3232,2 0-83,0 0 0,0 0 0,0 1 0,0-1 0,0 0 0,0 1-1,0-1 1,1 1 0,-1-1 0,0 1 0,0 0 0,0-1 0,1 1 0,-1 0 0,0-1 0,1 1 0,-1 0 0,1 0 0,-1 0 0,1-1 0,-1 1 0,1 0 0,-1 1 0,-11 16 374,10-17-349,0 1-1,1 0 0,-1 0 1,1 0-1,0 0 0,0 0 0,0 1 1,0-1-1,0 0 0,0 1 1,0-1-1,1 0 0,-1 4 0,-2 7 156,-11 12 74,11-18-223,0 0 0,1 1 0,0-1 0,-1 9 0,-3 15 45,5-26-83,-3 8 5,1 0 1,1 0-1,0 0 1,1 0-1,0 18 1,1-24-6,-1-5 0,1 0 1,-1 0-1,1 0 1,0 1 0,0-1-1,0 0 1,0 0-1,0 1 1,1-1-1,-1 0 1,1 0-1,0 0 1,-1 1-1,1-1 1,0 0-1,2 2 1,19 13 73,-15-7-21,-3-5-8,9-4-38,-6-2-41,-1 0-1,1-1 1,-1 0 0,1 0 0,-1 0 0,0-1 0,0 0 0,0 0 0,0-1-1,8-6 1,84-55-110,-95 63 138,0-1 0,0 1 0,-1-1 0,1 0 0,0 0 0,-1 0 0,0 0 0,0 0 0,0 0 0,2-4 0,2-4 0,8-14 39,2 0-20,-15 25-24,-1 0 0,0-1 0,1 1 0,-1 0 0,0 0 0,1-1 0,-1 1 0,0 0-1,1 0 1,-1 0 0,1-1 0,-1 1 0,0 0 0,1 0 0,-1 0 0,1 0 0,-1 0 0,0 0-1,1 0 1,-1 0 0,1 0 0,-1 0 0,0 0 0,1 0 0,-1 0 0,1 0 0,-1 0 0,0 1-1,1-1 1,-1 0 0,1 0 0,-1 0 0,0 1 0,1-1 0,-1 0 0,0 0 0,1 1 0,-1-1-1,0 0 1,0 1 0,1-1 0,-1 0 0,0 1 0,0-1 0,1 1 0,4 21-6,6-11 32,-5 8-13,-6-16-4,1 0 0,-1 0 0,1 0-1,0 0 1,0 0 0,0 0 0,1 0 0,-1-1-1,1 1 1,-1 0 0,4 3 0,22 16 97,-13-7-50,-13-12-31,1-1 1,0 0 0,0 1 0,0-1 0,0 0-1,1 0 1,-1 0 0,1-1 0,-1 1 0,1 0-1,0-1 1,-1 0 0,1 1 0,3 0 0,24 3 144,-14 2-63,-14-6-96,-1-1 1,1 1 0,0 0 0,-1 0 0,1-1-1,0 1 1,-1-1 0,1 0 0,0 1 0,-1-1-1,1 0 1,0 0 0,0 0 0,-1 0 0,1 0-1,0-1 1,2 0 0,3-1 47,0-1 0,-1 0 1,0 0-1,0-1 0,12-8 0,-18 12-46,0-1 0,0 1 0,1 0 0,-1 0 0,0-1 0,0 1 0,0 0 0,1 0 0,-1-1 0,0 1 0,0 0 0,0-1 0,0 1 0,0 0 0,0-1 0,1 1 0,-1 0 0,0-1 0,0 1 0,0 0 0,0-1 0,0 1 0,0 0 0,0-1 0,-1 1 0,2-15 321,0 2-151,-1-1 0,-1 1-1,-2-22 1,-8 13-71,5-8-48,0 13-61,5 14-7,0 0 0,0 0 1,0 0-1,0-1 0,0 1 1,0 0-1,1-1 0,0-3 1,0 1-45,1-13-607,-1 19 622,0-1 0,1 1 0,-1-1 0,0 1 0,0 0 0,1-1 0,-1 1 1,0-1-1,1 1 0,-1 0 0,0-1 0,1 1 0,-1 0 0,0 0 0,1-1 0,-1 1 0,1 0 0,-1 0 0,1-1 0,-1 1 0,0 0 0,1 0 1,-1 0-1,1 0 0,-1 0 0,1 0 0,-1 0 0,1 0 0,0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4384,'0'0'1424,"3"0"-854,188 0 3615,254 0-2866,-443-1-1302,0 1 0,-1 0-1,1 0 1,0 0 0,-1-1 0,1 1-1,0-1 1,-1 1 0,1-1-1,-1 0 1,1 0 0,2-1 0,-2 1-210,-1 0 1,1 0 0,0 0-1,0 0 1,0 0 0,-1 0 0,1 1-1,0-1 1,0 1 0,0 0-1,0-1 1,4 1 0,8 0-1120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380 100 2080,'0'-14'667,"0"11"-411,0 1 101,0-9 752,0 8 768,0 0-1199,0 3-638,0-1 1,-1 0-1,1 0 1,0 0 0,0 0-1,-1 1 1,1-1-1,0 0 1,-1 0-1,1 1 1,-1-1-1,1 0 1,-1 1 0,1-1-1,-1 0 1,1 1-1,-1-1 1,0 1-1,1-1 1,-1 1-1,0-1 1,0 1 0,1-1-1,-1 1 1,-1-1-1,-20-14 623,20 13-625,0 1-1,0-1 0,0 1 1,0 0-1,0 0 1,-1 0-1,1 0 1,0 0-1,-1 0 0,-4 0 1,-7-3 67,-2-2 102,13 5-171,-1 0 0,1-1 1,-1 1-1,0 1 0,1-1 1,-1 0-1,0 1 0,-3 0 1,-21-1 371,-35 2 115,58-1-504,0 1-1,0-1 0,0 1 1,0 1-1,0-1 0,0 1 0,0 0 1,1 0-1,-6 3 0,-4 4 49,10-7 2,0 1 0,0 0 0,0 0 0,0 0 0,1 0 0,-1 1 1,1 0-1,0-1 0,0 1 0,-4 7 0,-15 19 224,17-17-210,2 7 37,2-17-86,-3 10 81,1 1 1,1-1-1,-2 23 1,3-22 16,0-12-103,1 0 1,0 1-1,0-1 1,0 1-1,0-1 0,0 1 1,0-1-1,0 0 1,1 1-1,-1-1 1,1 1-1,0-1 0,0 0 1,0 0-1,1 3 1,-1-3-17,2 2 23,0 0 0,0 1 0,1-1 0,-1 0 0,1-1 1,0 1-1,0-1 0,0 1 0,1-1 0,7 4 0,-9-5-19,8 3 27,-1 0-1,1 0 0,1-1 1,-1-1-1,13 3 1,8-3 44,52-3 0,-45 0-19,-29-1-50,-1 1 0,1-1 0,0-1 0,12-3-1,-13 3-1,0 0-1,-1 1 0,2-1 1,11 1-1,-20 1-55,1 0 0,0 0 0,0 0 1,-1-1-1,1 1 0,0-1 0,-1 1 0,1-1 1,0 1-1,-1-1 0,1 0 0,-1 0 0,1 0 0,-1 0 1,0 0-1,1 0 0,1-2 0,-3 2-40,0 1 0,1 0-1,-1-1 1,0 1 0,0 0-1,1-1 1,-1 1 0,1 0-1,-1-1 1,0 1 0,1 0-1,-1 0 1,1 0 0,-1 0 0,0-1-1,1 1 1,-1 0 0,1 0-1,-1 0 1,1 0 0,-1 0-1,1 0 1,-1 0 0,0 0-1,1 0 1,0 0 0,4-1-820,-4 0 789,-1 1-1,0-1 1,1 0-1,-1 0 1,0 0 0,0 0-1,1 1 1,-1-1-1,0 0 1,0 0-1,0 0 1,0 0-1,0-1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2496,'0'-13'784,"0"10"-165,3 3 181,-2 0-748,0 1 1,0-1-1,0 1 1,1-1 0,-1 1-1,0-1 1,0 1 0,0 0-1,0-1 1,0 1 0,0 0-1,0 0 1,0 0-1,0 0 1,-1 0 0,1 0-1,0 0 1,0 0 0,-1 0-1,1 0 1,-1 1 0,1-1-1,-1 0 1,1 2-1,1 3 91,-1 0-1,1 0 1,-1-1-1,0 1 1,0 10-1,-2 5 208,-7 34 1,3-19-76,0 12-44,-9 52-57,5-59-137,-12 79 113,15-55-70,-5-13 5,9-36-69,1-10-79,0 0 0,0 0-1,0 0 1,-1 0 0,0 0 0,-4 8 0,3-7-83,3-6 105,0-1-1,-1 1 1,1-1-1,0 1 1,0-1-1,0 1 1,-1-1-1,1 0 1,0 1-1,-1-1 1,1 1-1,0-1 1,-1 0-1,1 1 1,0-1-1,-1 1 1,1-1-1,-1 0 1,1 0-1,-1 1 1,1-1-1,-1 0 1,1 0-1,-1 0 1,1 1-1,-1-1 1,1 0-1,-1 0 1,1 0-1,-1 0 1,1 0-1,-1 0 1,1 0-1,-1 0 1,0 0-1,1 0 1,-1-1-1,0 1-6,1 0 0,-1 0 1,0 0-1,1 0 0,-1 0 0,1 0 0,-1 0 0,0 0 0,1 0 1,-1 0-1,0 0 0,1 0 0,-1-1 0,1 1 0,-1 0 0,1-1 0,-1 1 1,1 0-1,-1-1 0,1 1 0,-1-1 0,1 1 0,-1 0 0,0-2 1,-1-16-783,0-15-392,0 25 1069,0-2-93,0 0 1,0-17-1,6-7-112,0 11 182,-1-13-47,-2 20 139,0 0-1,2 0 1,-1 0-1,10-26 1,15-24-12,-20 48 112,13-26 0,-16 37 11,0 1-1,0 0 1,1 0 0,0 0-1,0 1 1,9-9 0,33-24 207,-9-3 262,-30 36-335,1 0-1,-1 0 1,1 1-1,0 0 0,0 1 1,1 0-1,-1 0 1,1 1-1,-1 1 1,1-1-1,13 1 1,-20 1-59,1 0 1,-1 0 0,1 0 0,-1 1-1,1-1 1,-1 1 0,1 0 0,-1 0-1,0 0 1,1 0 0,-1 1 0,0-1-1,0 1 1,0 0 0,0 0 0,0 0 0,-1 1-1,1-1 1,-1 0 0,5 5 0,-6-5-54,1 0-6,0 0-1,0 1 1,0-1-1,0 1 0,-1-1 1,3 6-1,-3-7-37,-1 0 0,1-1 0,-1 1 0,0 0 0,0 0 0,0 0 0,1 0 0,-1 0 0,0 0 0,0 0 0,0 1 0,0-1 0,0 0 0,-1 0 0,1 0 0,0 0 0,0 0 0,-1-1 0,1 1 0,-1 0 0,1 0 0,-1 0 0,1 0 0,-1 0 0,1 0 0,-2 1 0,-8 6 111,-1 0-1,0-1 0,0 0 0,-20 9 0,25-14-205,0-1-1,0 0 1,0-1-1,0 1 1,0-1-1,-12-1 1,9 0-157,9 1 223,0 0-1,0 0 1,0 0 0,0 0-1,-1 0 1,1 1-1,0-1 1,0 0-1,0 0 1,0 0-1,0 0 1,0 0-1,-1 0 1,1 0-1,0 0 1,0 0-1,0 0 1,0 0-1,0 0 1,-1 0-1,1 0 1,0 0-1,0 0 1,0 0-1,0 0 1,0 0-1,-1 0 1,1-1-1,0 1 1,0 0-1,0 0 1,0 0-1,0 0 1,0 0-1,0 0 1,-1 0-1,1 0 1,0 0-1,0-1 1,0 1-1,0 0 1,0 0-1,0 0 1,0 0-1,0 0 1,0 0-1,0-1 1,0 1-1,0 0 1,0 0-1,0 0 1,0 0-1,0-1 1,0-12-904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4320,'0'33'1952,"-16"-17"-1696,16 0 64,-17 1-224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2560,'0'0'832,"-3"0"-517,-8 0 15,8 0 545,1 0-198,-5 0 237,17 0-53,-4-1-697,-1 2 1,1-1-1,-1 1 1,8 1-1,-7 0-113,-3 0-36,0-1 0,0 0 0,0-1 0,-1 1-1,1 0 1,4-1 0,13-4 33,-4 0-27,1 2 15,0 1 0,32 1 0,-23 0 11,291 0 358,-317 1-425,0-1-1,0 0 0,0 0 0,1 0 1,-1 0-1,0 0 0,0 0 1,1 0-1,-1 0 0,0 0 0,0 0 1,0 0-1,1 0 0,-1 0 0,0 0 1,0 0-1,1 0 0,-1 0 1,0-1-1,0 1 0,0 0 0,1 0 1,-1 0-1,0 0 0,0 0 0,0 0 1,1-1-1,-1 1 0,0 0 0,0 0 1,0 0-1,0 0 0,0-1 1,0 1-1,1 0 0,-1 0 0,0 0 1,0-1-1,0 1 0,0 0 0,0 0 1,0-1-1,0 1 0,0-1-117,-1 0-1,1 1 0,-1-1 1,1 0-1,-1 1 0,1-1 1,-1 1-1,1-1 0,-1 1 1,0-1-1,1 1 0,-1-1 1,0 1-1,0-1 0,0 1 1,-1-1-46,1 1 0,0-1 0,-1 1 0,1 0 0,-1-1 0,1 1 0,-1 0 0,1 0 0,-3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2304,'0'0'752,"5"0"-453,33-1 462,-12 0-114,0 1 1,40 4-1,-25 10-140,14 3-134,-40-13-24,34 7-1,-29-7-191,-16-4-89,0 1 0,0 0 0,0 0 0,0 0 0,0 0 0,0 1 0,-1 0 0,1 0 0,0 0 0,-1 0 0,0 0 0,1 1 0,-1-1 0,0 1 0,0 0 0,-1 0 0,1 0 0,0 0 0,2 6 0,-4-8-51,0 0 16,-1 0 0,1 0 0,-1-1 0,1 1 0,-1 0 0,1 0 0,-1 0 0,0 0-1,1 0 1,-1 0 0,0 0 0,0 0 0,0 0 0,1 0 0,-1 0 0,0 0 0,0 0 0,-1 0 0,1 0 0,0 0 0,0 0 0,0 0 0,-1 0 0,1 0 0,0 0 0,-1 0 0,1 0 0,-1-1 0,1 1 0,-2 2 0,1-2 0,0 1 24,0 0 0,0 1 0,0-1 0,-1 0 0,1 0 0,-1 0 0,0 0 0,1-1 0,-1 1 0,0 0 0,0-1 0,-4 3 0,-5 4 92,1 0-69,-3 2 38,0-1 1,-1 0-1,0 0 1,-23 9-1,29-15-108,2-1-9,0 1 1,1-1 0,-11 7-1,-9 16-11,6-18 38,17-6-25,0 0 0,-1-1 0,1 1 0,0 0 0,0 0 0,0 0 0,-1 0 0,1 1 0,0-1 0,0 0 0,-1 3 0,1-3-187,1 1 1,-1 0-1,0-1 1,0 0 0,1 1-1,-1-1 1,0 0 0,0 0-1,0 0 1,-1 0-1,1 0 1,-3 0 0,33-1-1225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3552,'14'0'1147,"-14"0"-1139,0 0 1,0 0-1,0 0 1,0 0-1,0 0 1,1 0 0,-1 0-1,0 0 1,0 0-1,0 0 1,0 0 0,0 0-1,1 0 1,-1 0-1,0 0 1,0 0 0,0 1-1,0-1 1,0 0-1,0 0 1,0 0 0,1 0-1,-1 0 1,0 0-1,0 0 1,0 1 0,0-1-1,0 0 1,0 0-1,0 0 1,0 0-1,0 0 1,0 0 0,0 1-1,0-1 1,0 0-1,0 0 1,0 0 0,0 0-1,0 0 1,0 1-1,0-1 1,0 0 0,0 0-1,0 0 1,0 0-1,0 0 1,0 1 0,0-1-1,0 0 1,0 0-1,0 0 1,-1 0 0,1 58 865,0-52-788,-1-1-1,0 1 1,0 0-1,-1 0 1,1 0-1,-1-1 1,0 1-1,-1-1 1,0 0-1,0 1 1,0-1-1,0-1 1,-7 9-1,-4 6 254,10-13-291,0 0 1,-1-1-1,1 0 1,-1 0-1,0 0 0,-1-1 1,1 0-1,-1 0 1,0 0-1,0-1 0,0 0 1,0 0-1,-10 3 0,-3 2 52,2-1 21,-27 8 0,12-9-111,14-1-19,11-3 41,0 0 0,0-1-1,0 1 1,-10-1 0,-16-1-182,33 0 148,0 1 0,0-1 0,0 0 0,0 0 0,-1 0 0,1 0 0,0 0 0,0 0 0,0 0 0,0 0 0,0 0 0,0 0 0,0 0 0,0 0 0,0 0-1,0 0 1,-1 0 0,1 0 0,0 0 0,0 0 0,0-1 0,0 1 0,0 0 0,0 0 0,0 0 0,0 0 0,0 0 0,0 0 0,0 0 0,-1 0 0,1 0 0,0 0-1,0 0 1,0 0 0,0 0 0,0 0 0,0-1 0,0 1 0,0 0 0,0 0 0,0 0 0,0 0 0,0 0 0,0 0 0,0 0 0,0 0 0,0 0 0,0 0 0,0-1-1,0 1 1,0 0 0,0 0 0,0 0 0,0 0 0,0 0 0,0 0 0,1-7 25,-1 1-1,1-1 1,0 1 0,1-1-1,0 1 1,0 0 0,3-7-1,-1 5-34,0 0-1,1 0 1,-1 0-1,2 1 1,-1 0-1,1 0 1,0 0-1,8-6 1,3-4-30,76-76-102,-93 93 144,0 0 0,0 0 1,0 0-1,0 0 0,0 0 0,0 0 1,0-1-1,0 1 0,0 0 1,0 0-1,1 0 0,-1 0 0,0 0 1,0 0-1,0 0 0,0 0 1,0 0-1,0 0 0,0 0 0,0 0 1,1-1-1,-1 1 0,0 0 0,0 0 1,0 0-1,0 0 0,0 0 1,0 0-1,1 0 0,-1 0 0,0 0 1,0 0-1,0 0 0,0 0 1,0 0-1,0 0 0,1 1 0,-1-1 1,0 0-1,0 0 0,0 0 1,0 0-1,0 0 0,0 0 0,0 0 1,0 0-1,1 0 0,-1 0 0,0 0 1,0 0-1,0 1 0,0-1 1,0 0-1,0 0 0,0 0 0,0 0 1,5 5 8,-1-2 76,0 1 1,-1 0 0,1 0-1,4 6 1,11 26 239,-4-7-258,-11-22-47,-1-1 0,1 1 0,0 0 0,1-1 0,9 11 0,-1-3 76,-6-7-45,1 1 0,-1-1 0,1 0 0,1-1 0,-1 0 0,14 7 0,-9-1-20,-12-11-26,0 0 0,0 0 0,0 0 0,1 0 0,-1 1 0,0-2 0,0 1 0,1 0 0,-1 0 0,1 0 0,-1-1 0,4 2 0,25-13 289,-25 8-70,6-8-64,-11 11-149,1-1 0,-1 1 0,1-1 1,-1 0-1,0 1 0,0-1 0,1 1 0,-1-1 1,0 0-1,0 1 0,0-1 0,1 0 0,-1 0 1,0 1-1,0-1 0,0 0 0,0 1 0,-1-1 1,1 0-1,0 1 0,0-1 0,0 0 0,0 1 1,-1-1-1,1 0 0,0 1 0,-1-2 0,0 0 22,-10-23 31,8 14 11,3 7-38,-1-1-1,0 1 1,0 0 0,0 0 0,0-1-1,-1 1 1,1 0 0,-4-6 0,-1-3 0,-1 8-51,7 5 12,-1-1 0,1 1-1,-1 0 1,1 0 0,0 0-1,-1-1 1,1 1 0,0 0-1,-1-1 1,1 1 0,0 0 0,-1-1-1,1 1 1,0 0 0,0-1-1,0 1 1,-1 0 0,1-1-1,0 1 1,0-1 0,0 1-1,0-1 1,0 1 0,-1 0 0,1-1-1,0 1 1,0-1 0,0 1-1,0-1 1,1 0 0,-1 1-1,0 0 0,0 0 0,0 0 0,0 0 1,0 0-1,0 0 0,0 0 0,0 0 0,0-1 1,0 1-1,0 0 0,0 0 0,0 0 0,0 0 1,0 0-1,0 0 0,0 0 0,0 0 0,0 0 1,0 0-1,0-1 0,0 1 0,-1 0 0,1 0 0,0 0 1,0 0-1,0 0 0,0 0 0,0 0 0,0 0 1,0 0-1,0 0 0,0 0 0,0 0 0,0 0 1,0 0-1,0 0 0,-1-1 0,1 1 0,0 0 1,0 0-1,0 0 0,0 0 0,0 0 0,0 0 1,0 0-1,0 0 0,0 0 0,0 0 0,-1 0 1,1 0-1,0 0 0,0 0 0,0 0 0,0 0 0,0 1 1,-8-1-484,19 0 140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31 164 2080,'0'-16'753,"0"14"-704,0 1 0,0-1-1,-1 1 1,1 0 0,0-1 0,0 1-1,1-1 1,-1 1 0,0 0 0,0-1-1,1 1 1,-1-1 0,1 1 0,-1 0-1,1-1 1,-1 1 0,1 0-1,0 0 1,0 0 0,-1 0 0,1-1-1,0 1 1,0 0 0,0 0 0,0 1-1,2-2 1,-2-3 205,-1 4-211,0 1-1,0-1 0,0 1 1,0-1-1,0 1 0,0-1 1,0 1-1,0-1 0,0 1 1,0 0-1,0-1 0,0 1 1,1-1-1,-1 1 0,0-1 1,0 1-1,0 0 0,1-1 1,-1 1-1,0-1 0,0 1 1,1 0-1,-1-1 0,0 1 1,1 0-1,0-1 0,10-12 524,-6-1 207,2 9-405,-7 5-345,1 0-1,-1 0 0,1-1 1,-1 1-1,0 0 0,1-1 1,-1 1-1,1 0 0,-1-1 1,0 1-1,1 0 0,-1-1 1,0 1-1,1-1 0,-1 1 1,0-1-1,0 1 0,0-1 1,1 1-1,-1-1 0,0 1 1,0-1-1,0 1 0,0-1 0,0 1 1,0-1-1,0 1 0,0-1 1,0 1-1,0-1 0,0 0 1,-1-6 135,1 5-116,0 1 0,0-1 1,0 0-1,0 0 1,0 1-1,0-1 0,0 0 1,1 1-1,-1-1 1,1 0-1,0-2 0,3 0 51,-1-1 178,-9-2 20,5 6-284,-1-1 355,-1 4-271,-6 6 13,5-5-58,0 1 1,0-1-1,1 1 1,-1 0-1,1 0 1,0 0 0,0 0-1,-4 7 1,2 22 86,-23 123 139,28-150-271,0 0-1,0-1 1,0 1 0,0 0-1,1 0 1,0 0-1,0-1 1,1 1 0,-1 0-1,1-1 1,1 0 0,-1 1-1,1-1 1,0 0-1,0 0 1,5 7 0,-5-9 34,-1 0 0,1 0 1,0 0-1,-1-1 0,1 1 1,0-1-1,1 1 0,-1-1 0,0 0 1,1 0-1,5 2 0,-1-1 11,-1 1-22,1-1 1,0-1-1,-1 0 1,1 0-1,0 0 1,1-1-1,-1 0 1,0-1-1,0 0 1,0 0-1,0 0 1,0-1-1,14-4 1,-1 0-56,0-2 0,0 0 0,31-17 0,3-9-124,-49 30 98,1-1 0,-1 1 0,1-1 0,-1-1 1,11-9-1,-15 12 52,-1 1 1,1-1-1,0 1 1,0-1-1,0 1 1,0 0-1,1 0 1,-1 0-1,0 0 1,0 0-1,1 0 1,-1 1-1,0-1 1,1 1-1,-1 0 1,1-1-1,-1 1 1,5 1-1,-1 2-96,7 12 96,20 30-1,-31-44 9,-1 1-1,1 0 0,0 0 1,-1-1-1,1 1 0,0-1 1,0 0-1,0 1 0,0-1 1,0 0-1,1 0 0,-1 0 1,0 0-1,0-1 0,1 1 0,-1-1 1,0 1-1,1-1 0,-1 0 1,1 0-1,4 0 0,4-1 26,1-1 0,-1 0 0,14-4-1,-7 1 57,-12 4-53,-1 0 0,0 0 0,1-1 0,-1 0 0,0 0 0,0 0 1,0-1-1,-1 1 0,1-1 0,8-7 0,-8 6-5,1 0 17,0-1 1,1 0-1,-2-1 0,1 1 1,-1-1-1,9-12 1,-12 16-24,0-1 0,-1 1 0,1-1 0,-1 1 0,0-1 0,1 0 0,-1 1 0,0-1 0,-1 0 0,1 0 0,0-3 0,-1 3 0,-1 0 0,1 0 0,-1 0 0,0 0 0,0 0 0,0 1 0,-1-1 0,1 0 0,0 1 0,-1-1 0,-2-2 0,-3-7 49,3 6-21,0 0 0,-1-1 0,-8-8 0,8 9-34,0 0 0,1 0 0,-7-11 0,3 5-17,6 9-11,-12-21-64,14 23 65,0 0 0,-1 1 0,1-1 0,0 0 1,0 0-1,-1 0 0,1 1 0,0-1 0,0 0 0,0 0 0,0 0 1,0 0-1,0 1 0,0-1 0,0 0 0,1 0 0,-1 0 0,0 0 1,0 1-1,1-1 0,-1 0 0,0 0 0,1 1 0,-1-1 0,2-1 1,14-3-383,11-6-650,-7 8 309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4480,'-17'0'2016,"34"16"-1728,-1-16 864,0 0-192,1 0-544,16 0 64,16 0-288,0 0 32,16 0-128,-15 0-64,-1 0 0,0 0-128,-16 16 64,-1-16-544,-15 0 320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2816,'-12'1'2539,"12"-1"-2512,0 0-1,-1 0 0,1 0 0,0 0 1,0 0-1,0 0 0,0 0 1,0 0-1,0 1 0,0-1 1,0 0-1,0 0 0,0 0 1,0 0-1,0 0 0,0 0 1,0 0-1,-1 0 0,1 0 0,0 0 1,0 0-1,0 1 0,0-1 1,0 0-1,0 0 0,0 0 1,0 0-1,0 0 0,0 0 1,0 0-1,0 0 0,0 0 1,0 1-1,0-1 0,0 0 1,0 0-1,0 0 0,1 0 0,-1 0 1,0 0-1,0 0 0,0 0 1,0 0-1,0 0 0,0 1 1,0-1-1,0 0 0,0 0 1,0 0-1,0 0 0,21 13 710,6 4 460,20 30 324,-46-46-1485,1 1 1,-1-1-1,0 1 0,1 0 0,-1 0 1,0-1-1,0 1 0,0 0 1,0 0-1,-1 0 0,1 0 0,0 0 1,-1 1-1,0-1 0,1 0 1,-1 0-1,0 0 0,0 0 0,0 0 1,0 1-1,-1-1 0,0 3 1,-1 3 68,-1 0 0,0 0 1,0 0-1,-7 10 0,1-2 56,3-4-6,-1 0-1,-15 18 1,-11 17 105,29-39-235,-2 1-12,1-1 1,-1 1-1,0-1 0,-13 13 1,5-7-67,11-9-68,3 9 42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3232,'27'0'1035,"-23"1"-763,-5 1-123,-12 18 429,11-16-372,0 0 1,0 0-1,-1 0 1,-5 7-1,5-9-114,-7 8 169,0 0 0,-1 0 0,0-1 1,-1 0-1,-16 9 0,-23 20 4,23-16-151,-38 27 168,64-47-273,-1 0 0,1 0 0,-1 0-1,1-1 1,-1 1 0,0-1-1,0 1 1,1-1 0,-1 0 0,0 0-1,0-1 1,0 1 0,0 0 0,-1-1-1,1 0 1,0 0 0,0 0-1,0 0 1,0 0 0,0-1 0,-5-1-1,-19-8-72,24 9 60,3 1 2,-1 0 1,0 0 0,0 0-1,1 0 1,-1-1-1,0 1 1,1 0 0,-1 0-1,0-1 1,0 1-1,1 0 1,-1-1 0,1 1-1,-1 0 1,0-1-1,1 1 1,-1-1 0,1 1-1,-1-1 1,1 0-1,-1 1 1,1-1 0,-1 1-1,1-1 1,0 0-1,-1 0 1,-2-7 1,-2 0-16,4 7 7,0-1 0,0 1 0,0-1-1,0 1 1,0-1 0,1 1 0,-1-1 0,1 0 0,-1 1-1,1-1 1,-1 0 0,1 0 0,0-1 0,0-44-98,1 43 96,0-1 0,0 0 0,0 1 0,1-1 0,0 1 0,0 0 0,0-1 0,0 1 0,1 0 0,0 0 0,-1 1 0,2-1-1,3-4 1,9-2-111,-9 2 90,-6 7 29,1-1-1,-1 0 0,0 1 1,1 0-1,-1-1 1,1 1-1,0 0 1,-1 0-1,1 0 0,0 0 1,0 0-1,-1 0 1,1 0-1,0 0 1,0 1-1,0-1 0,0 1 1,0 0-1,0-1 1,4 1-1,76 0 255,-81 0-232,0 0 0,1 0 0,-1 0 0,0 1 0,1-1 0,-1 0 0,0 1 0,0-1 0,1 0 0,-1 1 0,0 0 0,0-1 0,0 1 0,1 0 0,-1-1 0,0 1 0,0 0 0,0 0 0,0 0 0,-1 0 0,1 0 0,0 0 0,0 0 1,0 0-1,-1 0 0,1 1 0,-1-1 0,1 2 0,4 5 90,-1-3-11,-1-1 0,1 1-1,0-1 1,0 0 0,1 0 0,-1-1 0,7 5-1,13 10 182,-2 9-71,8-5-16,-26-19-172,0 1-1,0-2 0,0 1 0,0 0 0,1-1 1,0 1-1,-1-1 0,1-1 0,0 1 0,0-1 1,0 1-1,0-2 0,0 1 0,10 0 0,83-1 275,-95 0-261,0 0 1,0 0-1,-1 0 1,1 0-1,0-1 1,0 1-1,-1-1 0,1 1 1,0-1-1,-1 0 1,4-2-1,-4 1-9,0 0 0,0 0 0,0 0 0,0 0 0,-1 0-1,1 0 1,-1 0 0,1-1 0,1-4 0,-1 3-29,0 1 1,0-1 0,0-1 0,-1 1 0,0 0 0,0 0 0,0 0-1,1-7 1,-5 0-44,-8-11 112,11 21-61,0 1 0,-1-1 0,1 1 1,0-1-1,0 1 0,-1-1 0,1 1 0,0 0 0,-1-1 0,1 1 0,0-1 0,-1 1 0,1 0 0,-1-1 0,1 1 0,-1 0 0,1 0 0,-1-1 0,1 1 0,-1 0 0,-21-14 35,11-2-12,9 14-26,0 0 0,-1 1-1,1-1 1,0 1 0,-1 0-1,1 0 1,-1 0-1,1 0 1,-1 0 0,1 1-1,-6-1 1,-32-2-134,21 3 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3328,'-12'0'1284,"24"0"3378,-12 3-4432,0 8-70,0-9 309,3 1-378,8 8 37,-10-11-119,-1 1-1,1-1 1,-1 1 0,1-1 0,0 0 0,-1 1 0,1-1 0,0 0 0,-1 0-1,1 1 1,0-1 0,-1 0 0,1 0 0,0 0 0,-1 0 0,1 0 0,0 0 0,-1 0-1,1 0 1,0 0 0,0 0 0,-1 0 0,2-1 0,0 1 28,0 0-29,0 0-1,-1 0 0,1 0 1,-1 1-1,1-1 0,0 0 1,-1 1-1,1 0 0,-1-1 1,1 1-1,-1 0 0,2 1 1,11 4 14,-10-5-14,0 0 1,0 0 0,1-1 0,-1 0-1,6 0 1,24 3 88,-20 0-70,3 0-7,-1 0 0,1-1 0,18 0 0,186-2 113,-214 0-130,0 1 0,1-1 0,-1 1 0,0 1 0,12 3 0,-12-3-2,-1 0 1,1-1-1,0 0 1,-1 0-1,12 0 1,-6-1-1,-4-1-4,-1 1-1,0 0 1,0 1-1,12 2 1,-5 3-43,-12-5 44,-1 0 0,0 0 0,1 0-1,-1-1 1,1 1 0,0-1 0,-1 1-1,1-1 1,-1 1 0,1-1 0,0 0-1,1 0 1,4 0 60,-4 0-37,-1 0 0,0 0 0,0 0 0,1 0-1,-1 0 1,0 0 0,0 1 0,0-1 0,4 2 0,2 3 62,-7-4-60,1 0-1,-1 0 0,1 0 1,-1 0-1,1-1 1,-1 1-1,1 0 1,0-1-1,-1 1 1,1-1-1,0 0 0,-1 0 1,1 1-1,0-1 1,1 0-1,57 0 261,-54-3-230,7-8-15,-11 10-36,-1 1 1,1-1 0,-1 1-1,1 0 1,-1-1 0,1 1-1,-1 0 1,1 0 0,1 0-1,-3 0-2,12 0 181,-17 0 257,2 0-425,0 0 0,0 0 0,0 0 0,0 1 0,0-1 0,-3 2 0,-10 9-67,14-10 53,-1 0 0,1 1 0,0-1 0,0 1-1,0-1 1,0 1 0,0 0 0,0 0 0,0-1 0,-2 4-1,-6 8-11,-15 6-57,14 0 6,8-15 43,-1 0 0,0 0 0,0 0 0,0-1 0,-7 4 0,-16 16-29,5 7 114,9-14-30,6-7-48,0 1 0,0 0 1,-6 11-1,8-11 22,-2 0 0,0 0 0,-8 9 0,3-3 61,7-9-40,1-1 0,-2 0 0,1 0 0,-1-1 0,1 1 0,-13 7 0,15-11-16,1 0 0,-1 1 0,1-1 0,0 0 0,0 1 1,0-1-1,0 1 0,0-1 0,1 1 0,-3 6 0,3-7-5,0 0 1,0 0-1,0-1 1,0 1-1,0 0 1,0 0-1,-1 0 0,1-1 1,-1 1-1,1 0 1,-1-1-1,1 0 0,-1 1 1,0-1-1,0 0 1,0 0-1,1 0 1,-4 1-1,-22 4 77,13 0-30,13-5-38,-1 0 0,1 0 0,-1 0-1,1-1 1,-1 1 0,1-1-1,-1 1 1,1-1 0,-1 1-1,0-1 1,1 0 0,-3 0-1,-6 0 47,7 1-49,-1-1 0,1 0 0,0 0 0,-1 0 0,1-1-1,0 1 1,-1-1 0,1 0 0,0 0 0,0 0 0,-1 0 0,1-1-1,0 1 1,0-1 0,0 0 0,-3-2 0,-21-10 2,24 13-7,-1 0 0,1 0 0,0 0-1,0-1 1,0 1 0,0-1 0,0 0 0,0 0 0,1 0 0,-1 0 0,0 0 0,-3-5-1,2 3 14,0-1 0,0 1 0,-1 0-1,-7-5 1,-4-1 2,1-1 0,0-1 0,-21-23 0,26 24-39,4 5 34,0 0 0,0 0 0,0 0 0,-9-5 0,-13-8 50,7-9-31,-4 6-1,19 5-2,5 15-33,1 1 1,0-1 0,0 1-1,-1-1 1,1 1-1,-1 0 1,1-1-1,-1 1 1,1 0-1,-1 0 1,0-1-1,0 1 1,0 0-1,1 0 1,-1 0-1,0 0 1,-1 0-1,1 0 1,-2-1-1,2 1-3,0 1-1,0 0 1,0-1-1,0 1 0,1 0 1,-1-1-1,0 1 1,0-1-1,0 0 0,1 1 1,-1-1-1,0 0 1,0 1-1,1-1 1,-1 0-1,1 0 0,-1 1 1,1-1-1,-1 0 1,1 0-1,-1 0 1,1 0-1,0 0 0,-1 0 1,1 0-1,0 0 1,0 0-1,0 0 1,0 0-1,0 0 0,0 0 1,0 0-1,0 0 1,0 0-1,1-1 1,-1-5-49,0 6 43,0 0 0,0 0 0,0 1 0,0-1 0,0 0 0,0 0 1,0 0-1,-1 0 0,1 0 0,0 0 0,0 1 0,-1-1 0,0-1 1,-6 0-91,6 1 37,7-5-6,1-2 22,-6 8 44,0-1-1,0 1 1,0 0-1,-1-1 1,1 1 0,0 0-1,0 0 1,0-1-1,0 1 1,0 0 0,0 0-1,0 0 1,1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4736,'27'-13'1530,"-16"10"-932,101 3 2260,-106 1-2790,0-1-1,0 1 0,0 0 1,-1 1-1,8 2 0,-11-4-49,1 1-1,-1 0 1,1 0 0,-1 1-1,1-1 1,-1 0 0,0 1-1,1 0 1,-1-1-1,0 1 1,0 0 0,0 0-1,2 4 1,13 27 414,-16-30-391,0 0 0,-1 0-1,1 0 1,-1 0 0,1 0 0,-1 0-1,0 0 1,0 0 0,-1 0 0,1 0-1,-1 0 1,1 0 0,-2 4 0,-12 21 102,12-25-122,0-1 1,0 1-1,0 0 0,1 0 1,-1 1-1,1-1 1,0 0-1,0 0 0,0 1 1,0 5-1,1-1-80,0-6 38,0 0 0,0 0 1,0 1-1,0-1 0,0 0 1,0 0-1,-1 1 0,1-1 0,-2 3 1,1-2 7,-5 11-57,6-13 71,0 0 0,0 0 0,1-1 0,-1 1 0,0 0 0,0 0 0,1-1 0,-1 1 0,0 0 0,1-1 0,-1 1 0,1 0 0,-1-1 0,1 1 0,-1-1 1,1 1-1,0 0 0,0 0 8,-1-1 1,1 1 0,-1-1 0,1 0 0,0 1 0,-1-1 0,1 0-1,0 1 1,0-1 0,-1 0 0,1 0 0,0 0 0,0 0-1,-1 0 1,1 0 0,0 0 0,0 0 0,-1 0 0,1 0-1,0 0 1,1 0 0,3-1 14,159 1 488,-156 0-480,1 0 0,15-3 0,-11-1 31,-12 4-56,0 0-1,0-1 1,0 1 0,0 0 0,0 0 0,0-1 0,0 1 0,0 0 0,0 0 0,0 0 0,0 0-1,0 0 1,-1 1 0,1-1 0,0 0 0,0 0 0,0 1 0,0-1 0,0 0 0,0 1 0,0-1 0,-1 1-1,1-1 1,1 2 0,-1-2-2,13 3 192,-14-3-199,0 0-1,0 0 1,0 0-1,0 0 1,0 0-1,0 0 1,0 0-1,0 0 1,0 0 0,1 0-1,-1 0 1,0 0-1,0 0 1,0 0-1,0 0 1,0 0 0,0 0-1,0 0 1,0 0-1,0 0 1,0 0-1,1 0 1,-1 0 0,0 0-1,0 0 1,0 0-1,0 0 1,0 0-1,0 0 1,0-1 0,0 1-1,0 0 1,0 0-1,0 0 1,0 0-1,0 0 1,0 0 0,0 0-1,0 0 1,0 0-1,1 0 1,-1 0-1,0-1 1,0 1-1,0 0 1,0 0 0,0 0-1,0 0 1,0 0-1,0 0 1,0 0-1,0 0 1,-1 0 0,1-1-1,0 1 1,0 0-1,0-11-1079,0 11 1058,0 0 1,0 0 0,0 0 0,0 0 0,0 0-1,0 0 1,0 0 0,0-1 0,0 1 0,0 0-1,0 0 1,0 0 0,0 0 0,0 0 0,0 0-1,0 0 1,0 0 0,0 0 0,0 0 0,0-1-1,0 1 1,0 0 0,0 0 0,0 0 0,0 0-1,1 0 1,-1 0 0,0 0 0,0 0 0,0 0-1,0 0 1,0 0 0,0 0 0,0 0-1,0 0 1,0-1 0,0 1 0,0 0 0,0 0-1,1 0 1,-1 0 0,0 0 0,0 0 0,0 0-1,0 0 1,0 0 0,0 0 0,0 0 0,0 0-1,0 0 1,0 0 0,1 0 0,-1 0 0,0 0-1,0 0 1,0 1 0,14-1-2798,2 0 853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4064,'0'0'1307,"0"5"-801,0 75 809,-3 141 325,-3-175-1421,3-33-148,1 1 1,1-1-1,1 1 0,1 22 1,15 82-35,-14-110-52,-1 1 0,1-1 0,1 1 0,6 14 0,18 18-70,-18-25 56,-7-12 43,-1 0 0,1-1 1,0 0-1,0 1 1,1-1-1,-1 0 0,1 0 1,-1 0-1,1-1 1,0 1-1,0 0 0,0-1 1,0 0-1,6 3 1,0-2 25,0 1 0,0-2 0,0 1 0,0-1 0,0-1 1,1 1-1,-1-2 0,1 1 0,15-2 0,-5 0-4,-15 2-32,1-1-1,-1 0 1,0 0-1,0-1 1,1 0-1,-1 0 1,0 0-1,0 0 1,0-1 0,0 0-1,-1 0 1,1 0-1,0 0 1,6-6-1,13-14-39,-19 15 25,2 1 1,-1 0-1,1 1 0,0-1 0,8-4 0,-7 5 10,0-1 1,-1 0-1,0 0 0,0 0 1,0-1-1,-1 1 0,10-15 1,4-3 0,-14 18 0,-1 0 0,1 0 0,-2 0 0,1-1 0,-1 0 0,6-10 0,-10 16 0,1 0 0,-1 0 0,0 0 0,0 1 0,0-1 0,1 0 0,-1 0 0,0 0 0,0 0 0,0 0 0,0 1 0,0-1 0,0 0 0,-1-1 0,-5-3 0,0 2 0,2-1 2,4 3-1,0 1-1,0 0 1,0 0-1,0 0 1,0 0 0,0 0-1,-1 0 1,1-1 0,0 1-1,0 0 1,0 0-1,0 0 1,0 0 0,0 0-1,0 0 1,-1 0-1,1 0 1,0-1 0,0 1-1,0 0 1,0 0 0,0 0-1,-1 0 1,1 0-1,0 0 1,0 0 0,0 0-1,0 0 1,0 0-1,-1 0 1,1 0 0,0 0-1,0 0 1,0 0-1,0 0 1,-1 0 0,1 0-1,0 0 1,0 0 0,0 0-1,0 1 1,0-1-1,0 0 1,-1 0 0,1 0-1,0 0 1,0 0-1,0 0 1,0 0 0,0 1-1,-9 4 25,-2-1-6,9-3-26,1-1 1,-1 1 0,1 0 0,-1 0 0,1-1 0,0 1 0,-1 0 0,1 0-1,0 0 1,0 0 0,-1 1 0,1-1 0,0 0 0,0 0 0,-1 3-1,-28 42-217,14-13-32,15-30 238,0 0-1,0 0 0,1 0 1,0 0-1,0 0 0,0 0 1,0 3-1,0-6-1,0 0 0,0 0 0,-1-1 0,1 1 0,0 0 0,0 0 0,0 0 0,0 0 0,0-1 0,0 1 0,0 0 0,0 0 0,0 0 0,0-1 0,0 1 0,0 0 0,0 0 0,0 0 0,0-1 0,1 1 0,-1 0 0,0 0 0,0 0 0,0 0 0,0-1 0,0 1 0,0 0 0,0 0 0,0 0 0,1 0 0,-1 0 0,0-1 0,0 1 0,0 0 0,0 0 0,1 0 0,-1 0 0,0 0 0,0 0 0,13-4-890,-12 4 826,1-1-1,0 1 1,-1 0-1,1-1 1,0 1 0,-1-1-1,1 0 1,0 1-1,-1-1 1,1 0 0,-1 0-1,0 0 1,1 0-1,-1 0 1,0 0 0,1 0-1,-1-1 1,0 1-1,0 0 1,1-3-1,1-8-364,-3 11 401,0 0 0,0 0 0,1 0-1,-1 0 1,0 0 0,0 0 0,1 0 0,-1 0 0,1 1 0,-1-1-1,1 0 1,-1 0 0,1 0 0,-1 0 0,1 1 0,0-1 0,-1 0-1,1 1 1,0-1 0,0 0 0,0 1 0,-1-1 0,1 1 0,0 0-1,0-1 1,1 0 0,1 0-5,-1-1-1,1 0 1,-1 0 0,0 0-1,0-1 1,0 1-1,0 0 1,-1-1-1,1 1 1,1-4 0,6-8-10,5 6 148,-11 3-20,2-3 253,-5 8-304,1 0 1,-1 0 0,0 0-1,0 0 1,1 0 0,-1 0-1,0 0 1,0-1 0,1 1-1,-1 0 1,0 0 0,0 0-1,1 0 1,-1 0 0,0 0-1,0 0 1,0 1 0,1-1-1,-1 0 1,0 0 0,0 0-1,1 0 1,-1 0 0,0 0-1,0 0 1,1 0 0,-1 1-1,0-1 1,0 0 0,0 0-1,0 0 1,1 0 0,-1 1-1,0-1 1,6 11 566,7-5 176,-6-2-622,-1 1-1,0-1 0,0 2 0,0-1 0,-1 1 0,6 6 0,11 11 165,-22-23-299,3 3 20,0 1 1,0-1 0,1 0-1,-1-1 1,1 1 0,0-1-1,4 3 1,27 4 94,-24-7-78,-1 0-1,16 7 0,-14-5-52,0-1 1,0 0-1,0-1 1,0 0-1,0-1 0,0 0 1,0-1-1,1 0 1,-1-1-1,0 0 0,0-1 1,0 0-1,22-8 0,2-4 91,-25 12-47,11-4-19,11-19-115,-25 19 78,-5 4 18,0 0-1,0 0 1,0-1-1,0 1 1,4-5-1,14-34-96,7 0-15,-22 26 69,0-1 0,-1 1-1,0-1 1,-1 0 0,-1 0 0,1-26 0,-1-104 779,-4 92-14,1 52-562,-2 4-1,0-1-111,1 1-1,-1 0 1,1 0 0,0-1-1,0 1 1,0 0 0,0 0-1,1 0 1,-1 0 0,0 0 0,1 0-1,-1 3 1,-1 30 366,0-2 89,-9 22-83,8-24-339,2-14-61,-1-1 1,0 1-1,-9 28 0,6-26-53,1 1 0,0 1 0,2-1 0,0 1 0,3 33 0,-1-32-131,0-20 89,0-1-1,0 1 0,0 0 1,0-1-1,0 1 0,0 0 1,1-1-1,-1 1 0,1-1 0,-1 1 1,1 0-1,0-1 0,0 1 1,0-1-1,-1 0 0,1 1 1,1-1-1,-1 0 0,2 2 1,-3-2 22,3 2-1595,-3-6 325,0 1 1099,0 0-1,0 0 1,0 0 0,0 0 0,0 0 0,-1 0 0,1 0 0,-1 0 0,1 0 0,-1 1 0,0-1 0,0 0 0,-1-2 0,0 1 203,1 1 0,0 0 0,0-1 0,0 1 0,0-1 0,0 1-1,1-1 1,-1 0 0,1 1 0,0-1 0,-1 0 0,1 1 0,1-4 0,-3-12 278,-1 1 0,-1 1 0,0-1 0,-1 0 0,-10-21 0,1 2 687,11 23-379,3 10-418,0 0-1,-1 1 0,1-1 1,-1 1-1,0 0 0,0-1 1,0 1-1,0-1 0,0 1 1,-1 0-1,-2-4 0,1 3 259,3 6-166,0 0-159,1 1-1,0 0 1,-1-1-1,1 1 1,0-1-1,1 0 0,1 5 1,2 3 62,-5-9-102,1 0 0,-1 0 0,1 0 0,0-1 0,0 1 0,-1 0 0,1-1-1,0 1 1,1 0 0,-1-1 0,0 0 0,0 1 0,1-1 0,-1 0 0,0 1-1,1-1 1,-1 0 0,4 1 0,7 7 42,-2-2-48,-1 0 0,1 0 0,1-1 0,-1-1 0,22 9 0,-17-9-14,1-2 0,-1 0-1,31 2 1,47-4 171,-51-1-91,-25-1-35,-1-1 0,1 0 1,-1-1-1,0 0 0,0-1 1,0-1-1,17-8 0,-29 11-39,0 1-1,0-1 0,0 0 0,0 0 1,-1 0-1,4-4 0,4-10 134,-3 9-115,-6 5-21,-1 1 0,1 0-1,-1-1 1,1 1 0,-1-1 0,0 1-1,1-1 1,-1 1 0,0-1 0,0 0 0,0 0-1,-1 0 1,1 1 0,0-1 0,-1 0-1,1 0 1,-1 0 0,1 0 0,-1 0 0,0 0-1,0-4 1,0 3 27,0 0 1,0 0-1,0 1 0,0-1 1,-1 0-1,1 0 0,-1 1 1,0-1-1,0 0 0,0 0 1,0 1-1,0-1 0,0 1 1,-1-1-1,1 1 0,-1 0 0,1 0 1,-1-1-1,0 1 0,0 0 1,0 1-1,0-1 0,-1 0 1,-3-2-1,5 4-12,1-1 1,-1 1-1,0 0 1,0 0-1,1-1 0,-1 1 1,0 0-1,1 0 0,-1 0 1,0 0-1,0 0 1,1 0-1,-1 0 0,0 0 1,0 0-1,1 0 0,-1 0 1,0 1-1,0-1 1,1 0-1,-2 1 0,-14 12 308,13-10-304,-24 25 208,25-26-231,0 0 0,0 0 0,1 0 0,-1 0 0,1 0 0,-1 1 0,1-1 0,0 0 0,0 1-1,0-1 1,0 1 0,0 0 0,0-1 0,1 1 0,-1 0 0,1-1 0,0 1 0,0 0 0,0-1 0,1 5 0,-1 3 11,0-3-20,0-1 1,0 1-1,1 0 1,0-1-1,0 1 1,1-1-1,0 0 1,3 8-1,0-4-8,1 0 0,0-1 0,13 14-1,-18-21 11,7 8-9,-3-3-7,0 0-1,1-1 1,-1 0-1,2 0 1,-1-1-1,0 0 1,14 9 0,-11-9-211,0 1-110,1 0 0,-1-1 0,2 0-1,-1-1 1,0 0 0,18 5 0,-15-8-1015,23 0 1,-36-1 1344,49 0-1856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 4480,'0'0'1445,"0"3"-885,0 2-332,-2 1-1,1-1 0,-1 1 1,0-1-1,0 0 1,0 0-1,0 0 0,-1 0 1,0 0-1,0 0 0,-7 7 1,-9 17 179,-9 21-106,15-26-30,-1 0 1,-30 39-1,34-51-151,-125 140 922,12-44-513,99-88-508,-3 3-36,-44 39 254,54-48-42,17-14-195,0 0 0,0 0 0,-1 0 0,1 1 1,0-1-1,-1 0 0,1 0 0,0 0 0,0 0 0,-1 1 0,1-1 1,0 0-1,-1 0 0,1 0 0,0 0 0,-1 0 0,1 0 0,0 0 0,-1 0 1,1 0-1,0 0 0,-1 0 0,1 0 0,0 0 0,-1 0 0,1-1 1,0 1-1,-1 0 0,1 0 0,0 0 0,0 0 0,-1-1 0,1 1 0,-1 0 1,2-2-2,0 0 1,0 0 0,0 0 0,0 0 0,0 1-1,0-1 1,1 1 0,-1-1 0,1 1 0,-1-1-1,1 1 1,-1 0 0,1-1 0,0 1 0,2-1-1,32-19-781,-29 17 608,0 0 0,0 0 0,-1-1 1,0 0-1,0-1 0,0 1 1,-1-1-1,0 0 0,6-9 0,22-23-601,-17 20 440,0-1 0,15-25 0,4-3 47,-17 24 186,-8 13 72,-1-2-1,-1 1 1,10-18-1,-3-3 36,-11 22 40,0 1-1,1-1 1,0 1-1,1 1 1,-1-1-1,2 1 1,13-15-1,-8 9 281,0 0 0,10-18 0,-19 28-217,0-1-1,0 1 0,1 0 0,-1 0 0,1 0 0,0 0 0,0 1 1,0 0-1,0-1 0,1 2 0,-1-1 0,1 0 0,0 1 1,9-3-1,-7 1-12,-5 3-77,0 0 0,-1 0 0,1 0 0,0 0-1,0 0 1,-1 1 0,1-1 0,0 0 0,0 1 0,0 0-1,0-1 1,0 1 0,0 0 0,0 0 0,0 0 0,0 0 0,0 1-1,3 0 1,3 3 90,20 8 196,-24-10-281,0 0 0,0 0 0,0 0 0,0 0 0,0 1 0,-1 0 0,1 0 0,-1 0 0,1 0 0,-1 0 0,0 1 0,-1-1 0,1 1 0,0 0 0,-1 0 0,0 0 0,0 0 0,2 7 0,31 71 192,29 79 334,-53-113-455,-3-14 27,3 1-38,-9-20-56,4 14 27,16 6 88,-16-13 110,-4-11-118,3 5 0,-3-9-24,0 0 1,-1-1-1,1 1 1,-2 0-1,2 9 0,-2-3 267,0-10-427,-14-17-5109,11 12 3365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4320,'-13'14'1392,"12"-15"-1349,1 1 1,0-1-1,-1 1 0,1-1 1,0 1-1,0-1 0,-1 1 1,1-1-1,0 1 1,0-1-1,0 0 0,0 1 1,0-1-1,0 1 0,0-1 1,0 0-1,0 0 1,0 1 60,0 0-95,0 0 1,0 0-1,0 0 1,0-1-1,0 1 0,0 0 1,0 0-1,0 0 0,0 0 1,0 0-1,0 0 0,0 0 1,0 0-1,0 0 0,0-1 1,0 1-1,0 0 1,0 0-1,0 0 0,0 0 1,0 0-1,0 0 0,0 0 1,0 0-1,0 0 0,0 0 1,0 0-1,0-1 0,0 1 1,0 0-1,0 0 1,0 0-1,1 0 0,-1 0 1,0 0-1,0 0 0,0 0 1,0 0-1,0 0 0,0 0 1,0 0-1,0 0 0,0 0 1,0 0-1,1 0 1,-1 0-1,0 0 0,0 0 1,0 0-1,0 0 0,0 0 1,0 0-1,0 0 0,0 0 1,0 0-1,1 0 0,1 0 141,-1 1 0,1-1 0,0 1 0,0-1 0,0 1 0,-1-1 0,1 1 0,0 0 0,-1 0 0,4 2 1,3 2 22,-6-5-92,0 1 0,0 0-1,0-1 1,0 1 0,0-1-1,0 0 1,0 0 0,0 0 0,0 0-1,3 0 1,5-1 66,91 1 749,-95 1-838,-3-1-33,0 1 0,0-1 0,1 0-1,-1 0 1,0 0 0,0 0 0,0-1-1,0 1 1,0-1 0,4-1 0,1-3 33,-6 4-56,-1 0-1,1 0 1,-1 0-1,1 0 1,-1 0-1,1 1 1,0-1-1,-1 1 1,1-1-1,0 1 1,-1 0 0,1-1-1,2 1 1,-2 0-126,-1 0 0,1 0 0,0-1 1,0 1-1,-1 0 0,1-1 1,0 1-1,-1-1 0,1 0 0,0 0 1,-1 1-1,1-1 0,-1 0 0,1 0 1,-1-1-1,0 1 0,1 0 1,-1 0-1,1-2 0,15-14-1337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4160,'0'0'1333,"3"0"-821,8 0-107,-8 0 438,-3 3-166,0 8 273,0-8-273,2-3 16,2-1-515,-1 1-79,-1 0-1,1 0 1,-1 0 0,1 0 0,-1 1 0,1-1-1,-1 0 1,4 2 0,-4-1-64,0 0 1,-1 0-1,1 0 0,0-1 1,0 1-1,0-1 0,0 1 1,0-1-1,-1 0 0,1 0 1,0 0-1,0 0 0,0 0 1,0 0-1,0 0 1,0 0-1,0-1 0,-1 1 1,1-1-1,0 0 0,2 0 1,0-1 13,-1 1-5,0 1 0,-1-1 0,1 1 0,0 0 1,0-1-1,4 2 0,215-1 735,-213-1-736,-1 0 1,1 0 0,0 0 0,11-4 0,-13 3-1,0 0 1,0 1 0,0-1-1,8 1 1,77 1 1146,-34 0-6193,-41 0 2955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2 3904,'0'0'1253,"-3"0"-762,-8 0-187,9 0 176,-1 0-112,-9 0 151,7-1-388,0 1-1,0-1 1,0 1 0,0 1 0,0-1-1,0 1 1,0 0 0,-6 1 0,-38 28 594,33-22-537,5-3-23,0 0 0,-17 13 0,12-7 28,0 2 1,1 0-1,0 0 1,1 2-1,1 0 1,-12 17-1,-13 18 222,29-41-343,1 1 0,0 0 0,1 1-1,0 0 1,1 0 0,-10 24 0,9-16-30,-13 23 1,4-7 21,14-32-44,1 0 1,0 0-1,0 1 0,0-1 1,1 0-1,-1 1 0,1-1 1,0 1-1,0-1 0,0 0 0,0 1 1,0-1-1,1 1 0,1 4 1,1-1 17,0-1 0,0 1 0,1-1 0,0 0 0,4 6-1,14 23 124,-18-28-121,0 0 0,1 0-1,0 0 1,0-1 0,0 0-1,1 0 1,0 0 0,0-1 0,0 1-1,12 6 1,-6-3 25,14 12 8,-17-12-190,0-1 0,1-1 0,18 11 0,-19-13-307,-6-3 181,0-1 0,0 1 0,0-1 0,0 0 0,0 0 1,0 0-1,0 0 0,1-1 0,-1 1 0,0-1 0,6 1 0,-9-1 243,4-1-690,0 1 0,0 1 0,0-1 0,8 2 0,-11-1 457,1 0 0,0 0-1,0 0 1,0 0 0,0 0 0,-1 1 0,1-1 0,-1 0 0,2 3 0,-2-4 196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2912,'0'-10'1259,"0"26"-151,0 27 861,0 102 665,0-142-1946,0-6-570,0-8-28,0 8-15,2 0 5,0 1-71,-1 0-1,1 0 1,-1 0-1,0-1 1,1 1-1,-1-1 1,0 1-1,-1-1 1,1 1-1,0-1 1,-1 0-1,1 1 1,-1-1-1,0-4 1,0 7-8,0 0-1,0 0 1,0-1-1,0 1 1,0 0 0,0-1-1,0 1 1,0-1 0,0 1-1,0 0 1,0 0-1,0-1 1,0 1 0,0 0-1,0-1 1,0 1-1,1 0 1,-1-1 0,0 1-1,0 0 1,0 0 0,1-1-1,-1 1 1,0 0-1,1-1 1,0-1-13,1 0 0,-1 0 0,0 0 1,1 0-1,-1 0 0,0-1 0,-1 1 0,1-1 0,0 1 0,0-5 0,3-7-6,12-25 50,-14 34-54,0 0 0,1 1 0,-1-1 1,1 0-1,0 1 0,0 0 0,0-1 1,1 1-1,0 0 0,-1 1 0,1-1 1,7-4-1,0 3-43,-9 4 89,0 0 0,1 0 0,-1 0-1,0 0 1,0-1 0,1 1 0,-1-1 0,2-2-1,-3 3 9,1-1-1,-1 1 1,1-1-1,-1 1 1,1 0-1,0 0 1,0 0-1,-1 0 0,1 0 1,3-1-1,26 0 487,192 2 1621,-220 0-1792,0 0-374,11 0-10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4224,'-13'-13'1365,"10"10"-826,3 0-33,-1-4 538,2 9-460,0-1-460,-1 0-1,1-1 1,-1 1 0,1-1 0,0 1 0,-1-1-1,1 1 1,0-1 0,0 1 0,-1-1 0,1 1-1,0-1 1,0 0 0,0 0 0,0 1-1,-1-1 1,1 0 0,0 0 0,0 0 0,0 0-1,0 0 1,1 0 0,107 0 1796,-105 0-1886,-1 0 1,1 0-1,-1-1 0,0 1 1,1-1-1,-1 0 0,0 0 1,6-3-1,7-2-210,-10 5-83,0 0 0,0 1 1,9 0-1,-11 0-108,0 0 0,1 0 0,-1-1 1,9-1-1,9-9-4305,-18 10 4009,1 0-1,-1 1 1,1-1-1,7 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4224,'3'0'206,"0"0"1,0 0 0,0 1-1,0-1 1,0 1 0,0-1-1,0 1 1,0 0-1,0 0 1,4 3 0,-2-1 164,0 1 1,0 0 0,8 9 0,-13-13-335,4 4 174,0 0-1,0 1 1,-1 0-1,0-1 1,0 1 0,0 0-1,-1 1 1,1-1-1,2 11 1,13 29 675,-5-21-431,-2-5-158,-2 1 0,0 0 0,7 22 0,-10 0 223,-4-21-251,3 11 61,-3-20-199,0 0-1,0-1 1,-1 1 0,-1 0 0,-1 15 0,-2-12-17,-1-1 1,0 1-1,-1-1 1,-1 1-1,0-1 1,-1-1-1,-9 16 1,7-14 14,-15 29 142,7-11 0,-2-1 0,-1-1 0,-37 45-1,-28 13-17,61-66-554,11-10-694,0-1-1,-1-1 0,-28 19 0,37-27 105,0 0 0,0-1 1,-1 1-1,-9 2 0,10-4 125,-1 0-1,0-1 0,-9 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3328,'0'0'1488,"0"-3"-1077,0-4 552,0 17 1604,2-10-1756,12-1-253,-8 1-368,0-1 1,0 1 0,0 1 0,-1-1-1,1 1 1,11 2 0,-10-1-97,0 1-9,-1-1 0,1 0-1,0-1 1,0 1 0,0-1 0,11 0 0,107-1 582,-118 0-629,0 0 0,0 1 0,0 0 0,0 0 0,10 4 0,-10-3-10,-1 0 0,1-1-1,0 0 1,0 0 0,11 0-1,64-1 555,-77 0-520,12-1 793,-17 0-838,1 1 0,-1 0 0,1 0 0,-1 0 0,1-1 0,-1 1 0,0 0 0,1-1 0,-1 1 0,1 0 1,-1-1-1,0 1 0,1 0 0,-1-1 0,0 1 0,0-1 0,1 1 0,-1-1 0,0 1 0,0 0 0,0-1 0,1 1 0,-1-1 0,0 1 1,0-1-1,0 1 0,0-1 0,0 1 0,0-2 0,0 0 271,7 2-243,-4 0-293,-1 0 0,1 0 0,-1 0 0,1 0 0,-1-1 0,1 1 0,-1 0 0,4-2 0,26-15-4552,-15 4 2710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3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2656,'0'0'837,"-3"0"-501,-11 0 3653,12 0-3653,1 0-313,0 0 0,1 1 0,-1-1 0,0 0 0,0 0 0,1 0 0,-1 1 0,0-1 0,1 0 0,-1 1 0,0-1 0,1 1 0,-1-1 0,1 1-1,-1-1 1,1 1 0,-1-1 0,1 1 0,-1 0 0,0 0 0,-8 21 378,7-13-246,0 0 1,1 0-1,-1 15 0,2-8 41,0-6-88,0-1 1,0 1-1,-3 13 1,-24 103 947,25-114-985,0 0 0,1 0 1,0 0-1,3 20 0,-1 8 15,-2-13-19,0-13 13,1-1 1,0 1-1,1 0 1,3 16 0,1-14 13,-3-13-58,-1 0 0,0 0 1,0 1-1,0-1 0,0 0 1,-1 1-1,1-1 1,-1 7-1,0 15 1,0-25-44,0 0-1,0 0 1,0 0-1,0 0 1,0 0-1,0 0 1,0 1-1,0-1 1,0 0-1,-1 0 1,1 0-1,0 0 1,0 0-1,0 1 1,0-1-1,0 0 1,0 0-1,0 0 1,0 0-1,0 0 1,0 0-1,0 1 1,1-1-1,-1 0 1,0 0-1,0 0 1,0 0-1,0 0 1,0 1-1,0-1 1,0 0-1,0 0 1,0 0-1,0 0 1,0 0-1,0 0 1,1 0-1,-1 0 1,0 1-1,0-1 1,0 0-1,0 0 1,0 0-1,0 0 1,1 0-1,-1 0 1,0 0-1,0 0 1,0 0-1,0 0 0,0 0 1,1 0-1,-1 0 1,14 0-302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66 3648,'0'-13'1173,"0"10"1142,-2 0-1963,-9-8-96,11 11-254,0 0 1,0 0 0,0 0 0,0 0-1,0 0 1,-1-1 0,1 1-1,0 0 1,0 0 0,0 0 0,0 0-1,0 0 1,0 0 0,0 0-1,0 0 1,0 0 0,-1-1 0,1 1-1,0 0 1,0 0 0,0 0-1,0 0 1,0 0 0,0 0 0,0 0-1,-1 0 1,1 0 0,0 0-1,0 0 1,0 0 0,0 0 0,0 0-1,0 0 1,-1 0 0,1 0-1,0 0 1,0 0 0,0 0 0,0 0-1,0 0 1,0 1 0,0-1-1,-1 0 1,1 0 0,0 0 0,0 0-1,0 0 1,0 0 0,0 0-1,0 0 1,0 0 0,0 1 0,0-1-1,0 0 1,-1 0 0,1 0-1,-19 12 267,15-9-131,0-1 0,0 0 1,0 1-1,-7 5 0,5-2 8,1 0-1,0 0 0,1 0 0,-5 8 0,-14 19 303,17-23-369,0 1 0,0-1 0,1 1 0,0 0 0,1 1 0,1-1 0,-1 1 0,2-1 0,0 1 0,-1 19 0,2-16 1,2 21 68,0-34-121,-1 0 1,0 0-1,1 0 0,0 0 0,-1 0 0,1 0 0,0 0 1,0 0-1,0 0 0,0 0 0,0 0 0,3 2 0,-4-3-19,1-1-1,-1 0 0,0 0 1,0 1-1,1-1 1,-1 0-1,0 0 0,1 0 1,-1 1-1,0-1 1,0 0-1,1 0 0,-1 0 1,0 0-1,1 0 0,-1 0 1,0 0-1,1 0 1,-1 0-1,0 0 0,1 0 1,-1 0-1,0 0 1,1 0-1,-1 0 0,12 0 124,0 1-68,1-1 0,-1 0 1,16-4-1,-6-2-76,1-2 0,-1-1-1,26-14 1,-19 9-93,-18 10 89,0-1-1,0-1 0,0 0 1,-1-1-1,0 0 0,11-10 1,-4 4 17,-15 12-12,0-1 1,1 1 0,-1 0-1,0-1 1,0 1-1,0-1 1,0 0 0,0 0-1,0 0 1,2-3 0,4-4-67,-8 8 69,1 1 0,-1-1 0,1 1 0,-1-1 1,1 1-1,0 0 0,-1-1 0,1 1 0,0 0 0,0-1 0,-1 1 0,1 0 0,0 0 1,0 0-1,-1-1 0,1 1 0,1 0 0,-2 0 9,0 0-5,0 0 0,0 0 1,0 0-1,1 0 0,-1 0 0,0 0 1,0 0-1,0 0 0,0 0 0,0 0 0,0 0 1,0 0-1,0 0 0,0 0 0,1 0 1,-1 0-1,0 0 0,0 0 0,0 0 1,0 0-1,0 0 0,0 0 0,0 0 0,0 0 1,0 0-1,0 1 0,0-1 0,1 0 1,-1 0-1,0 0 0,0 0 0,0 0 1,0 0-1,0 0 0,0 0 0,0 0 0,0 0 1,0 0-1,0 0 0,0 1 0,0-1 1,0 0-1,0 0 0,0 0 0,0 0 0,0 0 1,0 0-1,0 0 0,0 0 0,0 0 1,0 0-1,0 1 0,0-1 0,0 0 1,0 0-1,0 0 0,0 3 26,1-1-1,0 1 1,0-1 0,-1 1 0,1-1-1,1 0 1,-1 1 0,0-1-1,1 0 1,-1 0 0,1 0-1,0 0 1,-1 0 0,1 0 0,0 0-1,3 2 1,0 0 66,0 1-1,0 0 1,4 7 0,1 0 13,0-1 1,1 0-1,0 0 0,1-1 1,16 11-1,-12-9 26,-4-2 30,26 15 0,-35-24-120,0 0 1,1 1-1,-1-1 1,1-1-1,-1 1 1,1 0-1,0-1 1,-1 0-1,1 1 1,0-2-1,-1 1 1,1 0 0,0-1-1,-1 1 1,5-3-1,5-1 110,-1-1 0,23-12 1,5-1 163,-39 17-300,0 1-1,-1 0 1,1 0-1,0 0 1,0-1 0,0 1-1,0 0 1,0-1 0,-1 1-1,1 0 1,0-1 0,0 1-1,-1-1 1,1 0-1,0 1 1,-1-1 0,1 0-1,0 1 1,-1-1 0,1 0-1,-1 1 1,1-1-1,-1 0 1,0 0 0,1 0-1,-1 0 1,0 0 0,1 1-1,-1-1 1,0 0 0,0 0-1,0-1 1,3-10 83,2-4 3,-3 13-79,-1-1-1,0 1 1,0-1-1,0 1 1,0-1-1,-1 0 1,1 1-1,-1-5 1,0 1 8,-1 0 0,0 0 0,-3-12 0,2 9-6,-1 1 0,1-1 0,-1-19 0,4 16-50,-1 9 17,0 0 0,0 0-1,0 1 1,0-1-1,0 0 1,-1 0 0,0 1-1,-1-6 1,0 2-10,-1 1-24,1-1 1,0 0-1,1 0 0,-1 0 1,1-1-1,0-6 1,1 7-65,2-12-125,-2 19 209,0-1 0,0 1 1,1 0-1,-1-1 0,0 1 1,0-1-1,1 1 0,-1 0 1,0-1-1,1 1 0,-1 0 1,1-1-1,-1 1 0,0 0 1,1-1-1,-1 1 0,1 0 1,-1 0-1,1 0 0,-1-1 1,0 1-1,1 0 1,-1 0-1,1 0 0,-1 0 1,1 0-1,-1 0 0,1 0 1,0 0-1,5-3-2489,7-10 677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0 198 416,'0'0'112,"3"-3"-64,-2 2-41,1-1-1,-1 1 1,0 0-1,1 0 1,-1 0-1,0 0 1,1 0-1,-1 0 1,1 1-1,0-1 1,-1 0-1,1 1 1,0-1-1,-1 1 1,1 0-1,0 0 1,2-1-1,-2 1 1,0 0-1,-1 0 0,1 0 0,0-1 1,-1 1-1,1 0 0,0-1 0,-1 0 1,1 1-1,-1-1 0,1 0 0,2-1 1,-3 0 6,1 1 0,0 0 0,0 0 0,-1 1 0,1-1 0,0 0 0,0 1 0,0-1 0,0 1 0,0-1 0,0 1 0,4 0 0,2-1 150,1 0 0,-1-1 0,0 0 0,12-4-1,6-1 373,-8 2-300,-11 3-54,0 0 0,0 0 1,0 1-1,10-1 1,-2 2 136,-9 0-215,-1 0-1,0 0 1,1 0 0,9 3 0,2 2 23,-10-3-88,0 0 1,-1-1-1,1 1 1,0-2-1,8 2 1,0-3 6,-5 1 15,0 0-1,-1 0 0,15 3 1,0 2 84,-1-1 0,45 1 0,-31-5-52,89 3 125,-105-2-194,166 11-25,-25-10 28,206-6 135,-309 0-150,223-6 68,-195 10-60,176-3-235,-222 1 178,524-7-57,-476 13 123,275 6 66,360-10 109,30 0-150,19 0-101,284 0 118,-227 0-60,-698-1 12,282 5 52,-284 0-34,246 3 22,-240-13-83,192-2-22,-219 8 60,205-3 67,-133-8 39,-116 8-86,167-13-85,-154 6 19,87-10 341,-125 18-216,-16 1 38,0-2 1,0 0 0,28-7-1,-37 6 0,0 0-1,0 1 0,0 1 1,24-1-1,-33 3-62,0-1 0,0 1 0,-1-1 1,1 0-1,0 0 0,0-1 0,0 0 0,9-4 0,-13 5-43,-1 1 0,1-1 0,-1 0 0,0 1 0,1-1 0,-1 0 0,0 0 0,0 0-1,0 0 1,0 0 0,2-2 0,2-1 16,2 0-3,-6 4-49,-1 0 1,1 0-1,-1 0 0,0 0 1,1 0-1,-1-1 0,1 1 1,-1 0-1,1 0 0,-1-1 1,0 1-1,1 0 0,-1-1 1,1 1-1,-1 0 0,0-1 1,1 1-1,-1 0 0,0-1 1,0 1-1,1-1 0,-1 1 1,0-1-1,0 1 0,0 0 1,0-1-1,1 1 0,-1-1 1,0 1-1,0-1 0,0 1 1,0-1-1,0 1 0,0-1 1,0 0-1,-3-4-579,2 4 492,0 0-84,0 0 0,0-1 0,-1 1 0,1 0 0,0 0 0,-1 1 0,1-1 0,-1 0 1,1 0-1,-1 1 0,1-1 0,-1 0 0,1 1 0,-1 0 0,0-1 0,1 1 0,-1 0 0,0 0 0,-2 0 0,-26 0-2285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3904,'9'0'949,"-5"-1"-733,-1 1 0,1 0 0,-1 0 0,0 0 0,1 0 0,-1 1 0,0-1 0,1 1 0,3 1 0,-4 3 91,0 0 1,0 1-1,-1-1 0,3 7 0,-3-4-156,-1 0-1,0 1 1,-1-1 0,0 1-1,0-1 1,-1 0 0,-2 13-1,-8 28 250,7-22-207,3-15-113,-1 1 0,-1 0 0,-6 18-1,5-22-24,0 1-1,0 0 1,-1-1-1,0 0 1,-1 0-1,0 0 1,-1-1-1,0 0 0,0 0 1,0-1-1,-1 0 1,0 0-1,-1-1 1,1 0-1,-1 0 1,0-1-1,-1 0 1,-12 4-1,19-8-59,0 0 0,0 0 0,0-1 0,-1 1 0,1-1 0,0 0 0,-1 0 0,1 0 0,0 0 0,0-1 1,-1 1-1,1-1 0,-4-1 0,6-1-4,0 1 1,1-1 0,-1 0 0,0 0 0,1 1-1,0-1 1,0 0 0,0 0 0,0 0 0,0 0-1,1-3 1,-1-1 0,0 6 0,0 0-1,0-1 1,1 1 0,-1 0 0,0-1-1,0 1 1,1 0 0,-1 0-1,1-1 1,-1 1 0,1 0 0,-1 0-1,1 0 1,0-1 0,0 1 0,-1 0-1,1 0 1,0 0 0,0 0-1,0 1 1,0-1 0,0 0 0,0 0-1,0 0 1,1 1 0,-1-1-1,0 1 1,2-1 0,5-4-77,0 0 21,-1 0-69,1 0 1,13-6-1,-17 9 102,1 1 0,-1 0 0,1 0 0,-1 0 0,1 0 0,-1 1 0,6 0 0,-4 1 40,0-1-1,0 2 0,-1-1 1,1 0-1,0 1 1,-1 0-1,1 1 0,-1-1 1,0 1-1,0 0 1,0 0-1,0 0 0,6 7 1,11 9 179,19 22-1,-25-25-98,3 6 135,-2 8-96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78 736 3328,'-41'13'1061,"30"-7"-634,10-5-340,0 0 0,-1 1 0,1-1 0,0 1 0,0-1 1,0 1-1,0 0 0,0-1 0,1 1 0,-1 0 0,0 0 0,1 0 0,-1-1 0,1 4 0,0-5-74,0 0-1,0 0 0,0 0 0,0 0 0,0 1 0,0-1 0,0 0 0,0 0 0,0 0 0,0 0 0,0 0 0,0 0 0,0 0 0,0 0 1,0 0-1,0 1 0,0-1 0,0 0 0,0 0 0,0 0 0,0 0 0,0 0 0,0 0 0,0 0 0,0 0 0,-1 0 0,1 0 0,0 0 1,0 0-1,0 1 0,0-1 0,0 0 0,0 0 0,0 0 0,0 0 0,0 0 0,0 0 0,0 0 0,0 0 0,-1 0 0,1 0 0,0 0 0,0 0 1,0 0-1,0 0 0,0 0 0,0 0 0,0 0 0,0 0 0,0 0 0,0 0 0,-1 0 0,1 0 0,0 0 0,0 0 0,0 0 0,-8 0 695,6 0-221,7 0-31,8 0-113,-9-1-317,1 0 0,-1 1 0,0-2 0,0 1 0,0 0 0,0-1 0,0 0 1,0 0-1,0 0 0,-1 0 0,1-1 0,5-4 0,27-16-31,-26 17 14,0 0 1,0-1-1,-1 1 1,13-14-1,-4 5 35,-11 9-38,0 1-1,-1-1 1,1 0 0,-1-1-1,-1 0 1,1 0-1,-1 0 1,-1 0 0,5-9-1,-3 5-7,123-235 253,-121 227-272,1-1-1,0 1 0,14-19 1,0 5 1,-19 26 67,0 1-1,1-1 1,0 1 0,6-6 0,3-4 364,-11 9-278,-3 7-112,0-1 0,0 1 0,0-1 0,0 1 0,0-1 0,1 1 0,-1 0 0,0-1 0,0 1 0,1-1 0,-1 1 0,0-1 0,1 1 0,-1 0 0,0-1 0,1 1 1,-1 0-1,0 0 0,1-1 0,-1 1 0,1 0 0,-1 0 0,1-1 0,-1 1 0,1 0 0,-1 0 0,0 0 0,1 0 0,-1 0 0,1 0 0,-1 0 0,1 0 0,-1 0 1,1 0-1,0 0 0,-1 0-15,0 0 1,0 0-1,0 0 0,0 0 1,0 0-1,1 0 1,-1-1-1,0 1 1,0 0-1,0 0 0,0 0 1,0 0-1,0 0 1,0 0-1,0 1 0,0-1 1,0 0-1,1 0 1,-1 0-1,0 0 1,0 0-1,0 0 0,0 0 1,0 0-1,0 0 1,0 0-1,0 0 1,0 0-1,0 0 0,0 0 1,0 0-1,1 0 1,-1 0-1,0 0 1,0 1-1,0-1 0,0 0 1,0 0-1,0 0 1,0 0-1,0 0 1,0 0-1,0 0 0,0 0 1,0 0-1,0 0 1,0 1-1,0-1 1,0 0-1,0 0 0,0 0 1,0 0-1,0 0 1,0 0-1,0 0 1,0 0-1,0 9 133,1-4-85,-1-1 0,0 1-1,0-1 1,-1 1 0,1-1 0,-1 1-1,-1 4 1,-5 14 63,0 0-1,2 1 1,1 0-1,0 0 1,1 32-1,3-9 104,0-47-208,0 0 1,0 1-1,0-1 1,0 0-1,0 1 1,0-1-1,0 0 1,0 1-1,0-1 1,0 0-1,0 1 1,0-1-1,0 0 1,0 1-1,0-1 1,0 0-1,1 1 1,-1-1-1,0 0 1,0 1-1,0-1 1,1 0-1,-1 0 1,0 1-1,1-1 1,-1 0-7,8 7 134,-3-10-168,-2-1-38,13-4-136,-5-1-150,18-18 0,11-11-301,-22 25 467,-10 8 172,-1 0 0,-1-1 0,1 0 0,-1 0 0,7-8 0,69-100 185,-66 94-182,-1-1-30,20-17 0,44-42 192,-78 79-112,1-1 0,0 0 0,-1 1 0,1 0 0,0-1 1,0 1-1,0 0 0,0 0 0,0 0 0,0 0 0,0 0 1,4-1-1,-5 2-19,0 0 1,0 0 0,0 0-1,0 0 1,-1 1-1,1-1 1,0 0 0,0 0-1,0 1 1,0-1 0,0 0-1,-1 1 1,1-1-1,0 1 1,0-1 0,-1 1-1,1 0 1,0-1-1,-1 1 1,1 0 0,0-1-1,-1 1 1,1 0-1,-1-1 1,1 1 0,-1 0-1,1 2 1,0-2 23,-1 1 0,1 0 1,-1 0-1,1 0 0,-1-1 0,0 1 0,1 0 0,-1 0 1,0 0-1,0 0 0,-1 0 0,1 0 0,0 0 1,0-1-1,-2 3 0,-10 25 220,9-24-214,-10 23 108,7-13-23,-2-1 0,-17 27 1,1-8 25,18-10-71,4-13-40,-26 56 271,27-60-316,0 1 0,1-1 0,0 13 0,0-11-206,0-8 180,0 0 0,0 0 0,0 0 0,-1 0 0,1 1 0,0-1 0,0 0 0,0 0 0,0 0 0,0 0 0,0 0 0,0 0 0,0 0 0,0 0 0,0 0 0,0 0 0,0 1 0,1-1 0,-1 0 0,0 0 0,0 0 0,0 0 0,0 0 0,0 0 0,0 0 0,0 0 0,0 0 0,0 0 0,0 0 0,0 0 0,0 1 0,0-1 0,0 0 0,0 0 0,0 0 0,1 0 0,-1 0 0,0 0 0,0 0 0,0 0 0,0 0 0,0 0 0,0 0 0,0 0 0,0 0 0,0 0 0,0 0 0,1 0 0,-1 0 0,0 0 0,0 0 0,0 0 0,0 0 0,0 0 0,0 0 0,0 0 0,14 0-900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67 3392,'13'-27'1088,"-12"26"-1058,-1 1 0,1-1 1,-1 1-1,1-1 0,-1 0 0,0 1 1,1-1-1,-1 0 0,0 0 0,0 1 1,0-1-1,1 0 0,-1 0 0,0 1 1,0-1-1,0 0 0,0 0 0,0 1 1,-1-1-1,1 0 0,0-1 1,-1 0 151,1 2-165,0 0 0,0 0 0,0 0 1,0 0-1,0-1 0,0 1 0,0 0 1,0 0-1,0 0 0,0 0 0,0 0 0,0 0 1,0 0-1,0 0 0,0 0 0,0 0 1,0-1-1,0 1 0,0 0 0,0 0 0,0 0 1,0 0-1,0 0 0,0 0 0,0 0 0,0 0 1,0 0-1,1 0 0,-1 0 0,0-1 1,0 1-1,0 0 0,0 0 0,0 0 0,0 0 1,0 0-1,0 0 0,0 0 0,0 0 0,0 0 1,0 0-1,1 0 0,-1 0 0,0 0 1,0 0-1,0 0 0,0 0 0,0 0 0,0 0 1,0 0-1,0 0 0,0 0 0,1 0 0,-1 0 1,0 0-1,0 0 0,0 0 1,0 0-1,0 1 0,1-1 1,-1 0-1,0 0 1,0 0-1,0 0 0,1 0 1,-1 0-1,0 0 1,0 0-1,1 0 0,-1 0 1,0 0-1,0 0 1,0 0-1,1 0 1,-1 0-1,0 0 0,0 0 1,0 0-1,1 0 1,-1-1-1,0 1 0,0 0 1,0 0-1,0 0 1,1 0-1,-1 0 0,0 0 1,0-1-1,0 1 1,0 0-1,0 0 0,1 0 1,-1 0-1,0-1 1,0 1-1,0 0 1,0 0-1,0 0 0,0-1 1,0 1-1,0 0 1,0 0-1,0 0 0,0-1 1,-7-8 618,6 8-607,1 1-1,-1-1 0,1 1 1,-1 0-1,1-1 1,-1 1-1,1 0 1,-1 0-1,1 0 1,-1-1-1,0 1 1,1 0-1,-1 0 1,1 0-1,-1 0 0,0 0 1,1 0-1,-1 0 1,1 0-1,-1 0 1,0 0-1,1 1 1,-1-1-1,1 0 1,-1 0-1,0 0 1,1 1-1,-1-1 0,1 0 1,-1 1-1,0 0 55,-8 4 91,8-4-106,0 0-1,-1 0 1,1-1 0,-1 1-1,0 0 1,1 0-1,-1-1 1,1 1-1,-1-1 1,0 1 0,0-1-1,1 0 1,-3 0-1,0 1 18,0-1 0,0 1 0,1-1 1,-1 1-1,0 0 0,0 1 0,1-1 0,-1 1 0,-4 2 0,-30 21 415,22-14-187,10-6-203,-1 0 0,1 1-1,0-1 1,-7 10 0,2-4 24,5-5-91,1 0-1,0 1 1,0 0-1,0 0 1,1 1 0,0-1-1,0 1 1,1 0-1,0 0 1,0 0 0,-1 9-1,2-12-11,1 1 0,1-1 0,-1 1 0,1-1 0,0 1-1,0-1 1,1 1 0,-1-1 0,1 1 0,1-1 0,-1 0 0,1 1-1,-1-1 1,2 0 0,-1 0 0,0 0 0,6 6 0,-5-7-8,0 0 1,1 0 0,0 0-1,0 0 1,0-1-1,1 0 1,8 6 0,3-2 54,20 8 0,-14-6 35,-4-2-56,-6-1-531,1-1 0,26 7 0,-28-11 179,0 0 0,14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4896,'-17'0'3424,"34"0"-3072,-1 0 544,0 16-480,17-16-96,0 0-192,0 0 256,16 0-192,-16 0-608,0 0 224,-17 0-2816,17 0 1632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50 4064,'0'-13'1307,"0"10"330,0 0-1077,0-4 647,0 23-664,-3 27-197,1-34-240,-1 0 0,-1 0 1,1 0-1,-1-1 0,-10 15 0,-31 36 43,25-35-93,-108 118 355,87-99-272,21-22-33,-40 33 1,39-39-4,12-9-27,0 1-1,1 0 1,-10 10-1,8-7 12,6-5-53,1-1-1,-2 1 0,1-1 0,0 0 1,-1-1-1,-7 5 0,12-7-40,0-1-1,-1 0 1,1 0-1,-1 1 1,1-1-1,0 0 1,-1 0-1,1 0 1,-1 0-1,1 0 1,0 0-1,-1 1 1,1-1-1,-1 0 1,1 0-1,-1 0 0,1 0 1,-1-1-1,1 1 1,0 0-1,-1 0 1,1 0-1,-1 0 1,1 0-1,-1 0 1,1-1-1,0 1 1,-1 0-1,1 0 1,0-1-1,-1 1 1,1 0-1,0-1 1,-1 1-1,1 0 1,0-1-1,-1 1 1,1 0-1,0-1 0,0 1 1,0-1-1,-1 1 1,1 0-1,0-1 1,0 0-1,0 0-112,-1-1 0,1 1-1,0-1 1,0 1-1,0-1 1,0 0-1,0 1 1,0-1 0,1 1-1,-1-1 1,0 1-1,1-1 1,1-2-1,28-56-2993,-11 33 1759,76-82-1557,-82 95 2935,0 0 0,-2-1 0,1 0-1,15-30 1,-18 30 119,-4 7 146,1 0 0,-1 0 0,9-9 0,16-10 678,-8-11 217,-5 22-662,-7 7-247,26-37 798,-21 29-758,17-16 153,-30 32-413,0-1 1,0 0 0,0 1-1,0 0 1,0-1 0,0 1 0,0 0-1,1 0 1,-1 0 0,0 0 0,1 1-1,-1-1 1,5 0 0,1 1 102,-6 0-102,0 0-1,0 0 0,1 0 0,-1 0 0,0 0 0,0 1 0,4 0 0,-2 1 55,-1 0-1,0 0 0,0 0 1,0 0-1,-1 1 1,5 4-1,-1-2-29,-3-2-52,-1-1 1,0 0-1,0 1 1,0 0 0,0-1-1,0 1 1,0 0-1,-1 0 1,1 0 0,-1 0-1,0 0 1,1 5-1,4 5 89,-1 0-1,15 21 1,-14-24-53,-1 0 0,0 0 0,6 14-1,-8-15-12,1 0-1,0-1 0,7 11 0,14 22 348,21 47 1,-35-67-292,-7-12-72,-2-6-10,0 0-1,-1 0 1,0 0-1,1 0 0,-1 0 1,0 0-1,-1 0 0,1 0 1,-1 1-1,1-1 1,-1 6-1,-1 0 33,1-6-21,0 0 0,-1 0-1,1 0 1,0 0-1,1 0 1,-1 1 0,0-1-1,1 0 1,0 0 0,1 3-1,3 3 61,-4-8-71,0 1-1,0-1 1,0 1 0,-1-1-1,1 1 1,0-1 0,-1 1 0,1 0-1,-1-1 1,1 1 0,-1 0-1,0-1 1,0 3 0,0 8-2504,0-24-1168,0-4 1547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3808,'-13'0'1095,"23"-1"102,-4 1-755,-1 0 0,0 1 0,1-1-1,8 3 1,0 4 24,-9-4-356,1 0-1,0 0 0,0 0 1,0-1-1,0 1 1,1-2-1,-1 1 0,11 1 1,-1-2 90,-13-1-163,0 0 0,1 0 0,-1 1 0,0-2 0,0 1 0,0 0 0,0-1 0,0 1 0,5-3 0,1-2 51,-8 4-89,0 0-1,1 0 1,-1 0-1,1 0 1,-1 1-1,1-1 1,-1 0-1,1 1 1,0-1-1,-1 1 1,1 0-1,0 0 1,-1-1-1,1 1 1,2 0-1,3 0-260,2 0-2798,5 0 1172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5472,'17'0'2496,"-1"17"-960,0-1-1056,1-16 416,16 17-512,-17-17 0,17 0-224,0 0 192,-1 0-224,18 0 32,-1-17-96,16 1-3712,1 16 1984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 4480,'0'0'1445,"-3"0"-885,2 0-526,1 0 0,-1 0 0,0 0 0,1 0 1,-1 0-1,1 0 0,-1-1 0,0 1 0,1 0 0,-1 0 0,1-1 0,-1 1 0,1 0 0,-1 0 0,1-1 1,-1 1-1,1-1 0,-1 1 0,1-1 0,0 1 0,-1 0 0,1-1 0,-1 0 0,1 0 12,-1 0 1,1 1-1,-1-1 0,1 0 0,-1 1 1,1-1-1,-1 1 0,0-1 0,1 1 0,-1-1 1,0 1-1,1 0 0,-1-1 0,0 1 0,1 0 1,-1-1-1,0 1 0,0 0 0,1 0 0,-1 0 1,0 0-1,0 0 0,1 0 0,-2 0 0,-14-1 412,7 1-332,1 0-1,-1 0 1,-15 3-1,-11 8 19,20-9-75,-14 4 65,23-2-77,-1 0-1,1 0 1,0 1-1,0-1 1,1 1-1,0 0 1,-8 9 0,-1 2 189,0-3-124,2 0 1,0 2 0,0-1-1,1 2 1,1-1 0,-15 32-1,12-13 46,2 0 0,1 1 0,-5 37 0,13-50-31,0 0-1,3 22 0,-1-17 26,1-10-57,0 0 0,1-1 0,5 18 1,-4-20-31,-1-1-42,10 35-712,-11-45 539,0 0 0,0-1 0,0 1 0,1 0 1,-1-1-1,1 1 0,-1-1 0,1 0 0,0 1 0,0-1 1,0 0-1,4 3 0,-4-4-190,0 0 1,0 0-1,0-1 1,0 1-1,0 0 1,1-1-1,2 1 1,5 1-950,23 12-1499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82 132 4160,'-19'57'1845,"6"-21"-1461,7-23 10,0 0 0,1 0 0,-6 27 0,9-32-285,0 0-59,1-1 0,1 1 0,0-1 0,0 12 0,1-13-36,-1 0-1,0-1 1,0 1-1,-1 0 1,-2 12-1,-4-3 209,6-14-146,0 0 0,1 1-1,-1-1 1,0 0 0,1 1 0,-1-1 0,1 1 0,-1-1-1,1 1 1,0 2 0,-1-9 45,1 2-77,0 0-1,0 0 1,0-1-1,1 1 1,-1 0-1,1 0 1,0-3-1,2-2 0,-1 2-41,0-1 1,0 1-1,0-1 0,-1 1 0,0-1 1,0-12-1,0 11-3,0-1 0,0 1 0,1 0 0,6-16 0,-7 21 1,1-3 26,0-1 0,1 1 1,0-1-1,0 1 0,1 0 0,5-7 1,-6 9-3,0 1 1,0 0 0,0 1-1,0-1 1,0 1 0,1-1-1,-1 1 1,1 0 0,0 0-1,-1 0 1,6-1 0,18-2 199,-13-2 36,-13 6-229,0 0 1,1 0-1,-1 1 0,1-1 0,-1 0 1,1 1-1,0-1 0,-1 1 0,1 0 1,-1-1-1,1 1 0,1 0 0,60 0 407,-60 0-518</inkml:trace>
  <inkml:trace contextRef="#ctx0" brushRef="#br0" timeOffset="1">148 1 4480,'0'0'2016,"0"16"-1728,16-16 672,1 0-576,-1 0 128,1 0-320,15 0 96,1 0-160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4160,'6'4'499,"-4"-2"-350,-1-1 1,1 1 0,0 0-1,-1 0 1,1 0-1,-1 0 1,1 0 0,1 3-1,87 151 3632,-83-139-3398,0 0 0,-2 0-1,6 26 1,-6-22-52,2 12 68,-2 1 1,-2 1 0,-1 59 0,-2-94-399,-1 23 195,0 1 0,-1-1 0,-2 0 0,0-1 1,-1 1-1,-10 24 0,11-36-124,0-1 0,0 0 0,-1-1-1,-1 1 1,1-1 0,-1 0 0,-1 0 0,0-1-1,0 0 1,-1 0 0,0-1 0,0 0 0,-1 0 0,1-1-1,-12 6 1,3-3-248,0-2 0,-21 7 0,33-12-168,0-1-1,0 0 1,-1 0-1,1 0 1,-1 0 0,1-1-1,-1 0 1,1 0-1,-1-1 1,1 1-1,-8-3 1,11 2 75,1 1 0,-1-1 1,1 0-1,-1 0 0,1 1 0,0-1 0,0 0 1,-1-1-1,1 1 0,0 0 0,0 0 0,0 0 1,0-1-1,-1 0 0,-14-28-2488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2560,'0'0'832,"-3"0"-517,1 0-289,1 1 0,-1-1 0,0 0 0,0 1 1,0-1-1,1 1 0,-1 0 0,0 0 1,1 0-1,-1 0 0,1 0 0,-1 0 0,1 0 1,-1 0-1,1 0 0,0 1 0,-2 1 1,-16 13 258,-9 1 251,14-8-263,-23 17 0,-124 116 837,133-114-1015,-43 39 87,42-45-108,18-13-2,-17 15 1,16-12-175,0 0 1,1 1 0,-17 26-1,26-34-598,4-4-103,12-1-280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6880,'66'-16'3136,"-17"32"-2720,-17-16 384,-15 0-512,16 0 448,-1 0-416,1 16-96,-16-16-128,15 0 320,-15 0-4000,-17 17 1952</inkml:trace>
  <inkml:trace contextRef="#ctx0" brushRef="#br0" timeOffset="0.5">1 164 4896,'16'17'2208,"0"-17"-1920,17 0 832,-16 16-672,32-16 128,-16 0-384,16 0-96,0 0-64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17 3232,'0'0'1035,"0"-3"-614,1 3-384,-1-1 1,0 1-1,0-1 0,0 1 1,0-1-1,0 1 0,-1-1 1,1 1-1,0-1 0,0 1 1,0-1-1,0 1 0,-1-1 1,1 1-1,0-1 0,0 1 1,-1 0-1,1-1 0,0 1 1,-1-1-1,1 1 0,0 0 1,-1-1-1,1 1 0,0 0 0,-1-1 1,1 1-1,-1 0 0,1 0 1,-1-1-1,1 1 0,-1 0 1,1 0-1,-1 0 0,1 0 1,-1 0-1,1 0 0,-1 0 1,1 0-1,-1 0 0,0 0 1,-2 0 1786,0 0-1206,-40 0 742,38 0-1285,0 0 0,0 1 0,1 0-1,-1 0 1,0 0 0,1 1-1,-1-1 1,1 1 0,0 0 0,-1 0-1,-3 3 1,-21 10 234,20-12-227,1 1 1,-1 0 0,0 0 0,1 1 0,0 0 0,0 0-1,1 1 1,0 0 0,0 1 0,0 0 0,0 0 0,1 0-1,1 1 1,-1 0 0,1 0 0,-7 15 0,7-11-28,1 0 0,-3 17 0,6-26-24,0 1 0,1-1 0,-1 1 0,1-1 0,0 1 0,0-1 0,0 1-1,1-1 1,-1 1 0,1-1 0,0 0 0,-1 1 0,2-1 0,1 5 0,-1-6-6,0 1 0,0-1 0,0 0 1,0-1-1,0 1 0,1 0 0,-1-1 0,5 3 1,28 11 135,-31-13-144,6 1 7,-1 0-1,1-1 1,0 0 0,1-1-1,-1 0 1,0 0 0,0-1-1,1 0 1,-1-1-1,0 0 1,0-1 0,0 0-1,14-5 1,-11 3 29,0 0 1,0-1-1,-1-1 0,19-11 1,-15 0 66,-7 7-43,16-12 62,-19 4-35,-4 9-48,4-7 15,-5 14-74,0 1 0,0-1 0,-1 0 1,1 1-1,0-1 0,-1 0 0,0 1 1,1-1-1,-1 0 0,0 1 0,0-1 0,0 0 1,0 0-1,0 1 0,0-1 0,0 0 1,-1-2-1,-5-13-37,4 14 47,1 0 1,0-1 0,0 1-1,0-1 1,0 1 0,1-1 0,-1-5-1,1 7-9,0 0 0,0 0 0,-1 1 0,1-1 0,0 0 0,-1 0 0,0 0 0,1 0 0,-1 0 0,0 0 0,0 1 0,0-1 0,0 0 0,0 1 0,0-1 0,-1 1 0,1-1 0,-2-1 0,1 2-34,1-1-1,-1 1 1,1-1-1,0 1 1,0-1-1,-1 1 1,1-1 0,0 0-1,1 0 1,-1 1-1,0-1 1,0 0-1,1 0 1,-1 0-1,1 0 1,0 0-1,-1 0 1,1-3 0,0 5 34,0-1 0,0 1 0,0-1 0,0 1 0,0 0 0,0-1 0,0 1 0,0-1 0,1 1 0,-1-1 0,0 1 0,0-1 0,0 1 0,0-1 0,1 1 0,-1 0 0,0-1 0,1 1 0,-1-1 0,0 1 0,1 0 0,-1-1 0,0 1 0,1 0 0,-1-1 0,0 1 0,1 0 0,-1 0 0,1-1 0,19 0-2322,-14 1 932,10 0-880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4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5472,'-49'50'2496,"33"-1"-2176,16-33 32,-17 0-256,1 1 32,-1-17-64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77 3488,'1'0'110,"1"0"1,0-1-1,0 1 1,-1 0-1,1-1 1,0 1-1,-1-1 1,1 1 0,-1-1-1,1 0 1,-1 1-1,1-1 1,-1 0-1,1 0 1,-1 0-1,0 0 1,3-3-1,-4 4-50,0-1 1,1 1-1,-1 0 0,0-1 1,1 1-1,-1 0 0,0-1 0,1 1 1,-1 0-1,0 0 0,1-1 0,-1 1 1,1 0-1,-1 0 0,0 0 0,1 0 1,-1 0-1,1-1 0,-1 1 1,1 0-1,-1 0 0,1 0 0,-1 0 1,1 0-1,-1 0 0,1 1 0,4-2 233,0-6 371,-5 6-633,0 1 1,0-1 0,1 1 0,-1 0 0,0-1 0,1 1 0,-1-1 0,0 1 0,1 0 0,-1-1 0,0 1 0,1 0 0,-1-1 0,1 1 0,-1 0-1,1 0 1,-1-1 0,1 1 0,-1 0 0,1 0 0,-1 0 0,1 0 0,-1 0 0,1-1 0,-1 1 0,1 0 0,-1 0 0,1 0 0,-1 1 0,1-1-1,0 0 1,13 0 688,-14 0-711,0 0 0,0 0 0,0 0 0,0 0-1,0 0 1,0 0 0,1 0 0,-1 0 0,0 0-1,0 0 1,0 0 0,0 0 0,0 0-1,0 0 1,0 0 0,0 0 0,0 0 0,1 0-1,-1 0 1,0 0 0,0 0 0,0 0 0,0 0-1,0 0 1,0 0 0,0 0 0,0 0 0,0 0-1,0 0 1,0-1 0,0 1 0,1 0 0,-1 0-1,0 0 1,0 0 0,0 0 0,0 0 0,0 0-1,0 0 1,0 0 0,0 0 0,0 0 0,0-1-1,0 1 1,0 0 0,0 0 0,0 0 0,0 0-1,0 0 1,0 0 0,0 0 0,0 0-1,0 0 1,0 0 0,0-1 0,0 1 0,0-13 993,-3 13-671,2-1-316,-1 1 0,1 0 0,0 0 0,-1 0 0,1-1 0,0 1 0,-1-1 0,1 1 0,0-1 0,0 1 0,-1-1 1,-1-1-1,1 1-12,0-1 1,0 1-1,0 0 1,0 0-1,0 0 1,0 1-1,0-1 1,-1 0 0,1 1-1,0 0 1,0-1-1,-1 1 1,-2 0-1,-12 0-27,0 1 2,0-1 0,-22-4 0,25 1 33,-10-2 20,-10 10-19,25-3-62,-1 0 0,-17 0 0,14-3-5,10 1 14,-1 0-1,0 0 1,0 0 0,1 0-1,-1 0 1,0 1 0,1-1-1,-6 3 1,-16 8-162,25-11 195,0 0 0,-1 0 0,1 0 0,0 0 0,0 0 0,-1 0 0,1 0 0,0 0 0,0 0 0,-1 0-1,1 0 1,0 1 0,0-1 0,0 0 0,0 0 0,-1 0 0,1 0 0,0 0 0,0 1 0,0-1 0,0 0 0,-1 0 0,1 0 0,0 1-1,0-1 1,0 0 0,0 0 0,0 0 0,0 1 0,0-1 0,0 0 0,0 0 0,0 1 0,0-1 0,0 3-7,0-1 0,1 0 0,0 1 0,0-1 0,0 0 1,0 1-1,0-1 0,0 0 0,0 0 0,1 0 0,-1 0 0,1 0 1,1 2-1,30 28 14,-17-18-41,0 2 23,-7-8 15,-1 0 1,0 0-1,-1 1 0,8 11 1,7 26 13,-7-18 18,-11-23-1,0 2-1,0-1 1,-1 0-1,0 1 1,0-1 0,-1 1-1,0 0 1,0 0-1,-1 0 1,1 0-1,-1 8 1,0 2 67,-1-11-3,1 0 0,-1 0 1,-2 12-1,2-17-63,-1 1-1,1 0 1,-1 0-1,1 0 1,-1-1 0,0 1-1,0 0 1,0 0-1,0-1 1,0 1-1,0-1 1,0 1 0,-1-1-1,1 0 1,-1 1-1,-2 1 1,-17 9 291,-25 11 0,17-9-237,27-13-69,-1 1 0,0-1 1,0 0-1,0 0 0,0 0 1,0 0-1,0-1 0,0 1 0,0-1 1,0 0-1,0 0 0,0 0 0,0 0 1,0-1-1,0 1 0,0-1 0,0 0 1,-5-1-1,4 1 12,-59-16 327,61 17-348,0-1 0,0 1-1,0-1 1,0 0-1,0 0 1,0 0 0,0 0-1,0 0 1,1-1 0,-1 1-1,0-1 1,1 1 0,-1-1-1,-1-1 1,2 0-33,0 1 0,0-1 1,0 0-1,0 0 0,1 0 0,-1 0 1,1 1-1,-1-1 0,1 0 1,1-5-1,-1 6-18,0 0 0,0 0 1,0 0-1,0 0 0,0 0 1,1 0-1,-1 0 0,1 0 0,0 0 1,0 1-1,-1-1 0,1 0 0,0 0 1,0 1-1,1-1 0,-1 1 1,0-1-1,0 1 0,1-1 0,-1 1 1,1 0-1,1-2 0,9-8-387,21-30-1764,0 5 652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7:5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2496,'66'0'6869,"-69"0"-6570,1 0-263,0 1 0,0-1 1,1 0-1,-1 1 0,0 0 0,0-1 1,1 1-1,-1 0 0,0 0 1,1 0-1,-1 0 0,1 0 1,-1 0-1,1 0 0,0 0 0,-1 1 1,0 1-1,-17 13 244,7-9-178,9-6-78,-1 1 0,1 0-1,0 0 1,0 0 0,0 1-1,0-1 1,0 1 0,1-1-1,-1 1 1,-2 3 0,-11 21 132,-14 35 0,11-22-63,16-34-76,0 0 1,1 1-1,0-1 1,0 1-1,0 0 1,1-1-1,-1 15 0,2-17-5,0 1 0,1 0 0,-1-1 0,1 1 0,0 0 0,0-1 0,0 1 0,1-1 0,-1 1 0,1-1 0,5 8 0,-5-9 21,1 0 1,-1 0-1,1-1 0,0 1 1,0-1-1,0 0 1,1 0-1,-1 0 1,0 0-1,1 0 1,-1-1-1,1 1 1,0-1-1,-1 0 0,1 0 1,0-1-1,0 1 1,-1-1-1,1 0 1,0 0-1,5 0 1,-3-3-44,0 0 0,0 0 1,0 0-1,10-8 0,-7 4 16,-4 3 12,0 0 0,0-1-1,0 1 1,-1-1 0,1 0 0,-1-1 0,0 1 0,3-8-1,1 1-6,-6 9 10,0-1 0,0 1 0,0-1 0,0 0 0,-1 0 0,1 1 0,-1-1 1,1-7-1,1-1 55,2-3-4,-2-3-37,-14-44-184,12 51 116,-1 9 29,0 0-1,0 0 1,0 0 0,0 0 0,0 0-1,0-1 1,-1 1 0,1 0-1,-1 0 1,0-2 0,-10-12-66,7 8 33,0 1-43,-10 5-288,12 2 335,0 1 0,0-1 0,0 1 1,1-1-1,-1 1 0,0 0 0,0-1 0,1 1 0,-1 0 1,-2 2-1,-4 2 90,-3 0-29,10-5-28,0 0-1,0 1 0,0-1 1,0 0-1,0 1 0,-1-1 0,1 1 1,0 0-1,0-1 0,0 1 1,0 0-1,1 0 0,-1-1 1,0 1-1,0 0 0,0 0 0,1 0 1,-1 0-1,0 0 0,1 0 1,-1 0-1,1 0 0,-1 1 1,1-1-1,0 0 0,-1 0 0,1 0 1,0 0-1,0 1 0,0-1 1,0 0-1,0 2 0,0 10 57,-1-11-19,1 1 0,0 0 0,0-1 0,0 1 1,0-1-1,1 1 0,-1 0 0,1-1 0,1 6 0,-2-8-29,1 1 1,-1-1 0,1 1-1,-1-1 1,0 1 0,1-1-1,-1 0 1,1 1-1,-1-1 1,1 0 0,-1 1-1,1-1 1,-1 0 0,1 0-1,0 1 1,-1-1-1,1 0 1,-1 0 0,2 0-1,0 0 1,0 0 1,1 0-1,-1 0 0,0 0 0,0-1 0,0 1 0,5-2 0,23-7 31,-15 6-78,-1-1 0,22-10 0,-24 8 3,-1 0 1,1 2 0,0-1 0,23-4 0,-15 6 4,-12 2 24,0 0 1,-1 0-1,1-1 0,-1 0 1,1-1-1,8-3 1,-9 3-8,1 0 0,-1 0 1,1 1-1,-1 0 0,11-1 0,3 0-54,4-8 3,-21 10 67,1 0 0,-1 0 1,1 1-1,7 0 0,-7 0-2,-1 0 0,1 0 0,-1-1 0,8-1 0,4-5-71,20-13-52,-35 19 121,1 1 1,-1-1-1,1 1 1,-1 0-1,1-1 1,-1 1-1,1 0 1,-1 0-1,2 0 1,11 0-27,-11 0-90,-6 3 42,2-3 72,0 2 0,0-1 1,0 0-1,0 0 1,0 1-1,0-1 1,0 0-1,0 1 1,0-1-1,1 1 1,-1-1-1,0 1 1,1-1-1,-1 1 1,1 0-1,0-1 1,-1 1-1,1 0 1,0-1-1,0 4 1,1 5-21,-1-7 14,1 1 1,-1 0 0,0 0 0,0 0 0,-1-1 0,1 1 0,-1 0 0,-1 5 0,-1 0 20,0 0 0,0 1 0,2-1 0,-1 1 1,1-1-1,0 14 0,1 23 132,2-32-75,3-10 65,2 0 26,-3 0-81,-4-3-76,0-1 0,0 0 1,0 0-1,0 0 0,0 0 0,0 0 0,0 1 0,0-1 1,0 0-1,0 0 0,0 0 0,1 0 0,-1 0 1,0 0-1,0 0 0,0 0 0,0 1 0,0-1 1,0 0-1,1 0 0,-1 0 0,0 0 0,0 0 1,0 0-1,0 0 0,1 0 0,-1 0 0,0 0 1,0 0-1,0 0 0,0 0 0,0 0 0,1 0 0,-1 0 1,0 0-1,0 0 0,0 0 0,0 0 0,0 0 1,1 0-1,-1-1 0,0 1 0,0 0 0,0 0 1,0 0-1,0 0 0,0 0 0,1 0 0,-1 0 1,0-1-1,9-4 59,2 0-11,-9 4-54,0 0-1,1 0 1,-1 0 0,0-1-1,0 1 1,1-1 0,-1 1-1,2-3 1,75-75-488,-27 27 161,-50 50 315,-1 1 1,1-1-1,0 1 1,1-1-1,-1 1 1,0 0-1,0 0 1,1 0-1,-1 0 1,0 0-1,6 0 1,4-3-74,-5-4-127,-6 8 210,-1 0-1,0-1 1,0 1-1,0 0 1,0-1-1,1 1 1,-1 0-1,0-1 0,0 1 1,1 0-1,-1-1 1,0 1-1,1 0 1,-1 0-1,0 0 1,0-1-1,1 1 1,-1 0-1,1 0 1,-1 0-1,0 0 1,1 0-1,-1-1 1,0 1-1,1 0 1,-1 0-1,1 0 0,-1 0 1,0 0-1,1 0 1,-1 0-1,0 0 1,1 0-1,-1 1 1,1-1-1,-1 0 1,0 0-1,1 0 1,-1 0-1,0 0 1,1 1-1,-1-1 1,0 0-1,1 0 1,-1 1-1,2 0 4,0 0 0,-1 1 0,1-1 0,-1 0 1,1 1-1,-1-1 0,0 1 0,0-1 0,0 1 0,1 0 0,-1 0 0,-1-1 0,1 1 0,0 0 1,0 2-1,9 36 132,-4-14-54,0-10-28,-5-13-38,0 0-1,0 1 1,1-1-1,-2 1 1,1 0-1,0-1 0,-1 1 1,0 4-1,0 4-26,-1-9 17,1 0-1,0 0 1,0 0 0,0 0-1,0 0 1,0 0 0,1 0-1,-1 0 1,1 0-1,1 4 1,3 1 93,-4-6-70,0-1 1,0 1-1,0-1 1,0 1-1,-1-1 1,1 1-1,0-1 1,-1 1-1,1 0 0,-1 0 1,0-1-1,1 1 1,-1 2-1,0-4 3,-1 1 0,1-1 0,0 1-1,0-1 1,0 1 0,0-1 0,0 1-1,0-1 1,0 1 0,0-1 0,0 0-1,0 1 1,0-1 0,1 1 0,-1-1-1,0 1 1,0-1 0,0 1 0,0-1-1,1 1 1,-1-1 0,0 0 0,1 1-1,-1 0 1,12-11 252,-7 5-352,-1 1 77,-1 2-1,-1-1-1,1 1 1,-1 0-1,1-1 0,-1 0 1,0 0-1,0 1 1,2-7-1,2-13-104,-4 14 70,0 1 1,0-1-1,5-10 0,7-10 23,-4 6-65,15-23 0,-22 42 50,-1-1-1,1 1 1,-1 0 0,1 1 0,0-1 0,0 0 0,0 1 0,1 0 0,-1 0-1,5-3 1,-3 3-23,-1-1 0,0 0 0,1 0 0,6-6-1,-9 7 26,-1 1-1,1-1 1,0 1-1,-1 0 1,1 0-1,0-1 1,0 1-1,0 0 1,0 1-1,0-1 1,4-1 0,25 0-66,-20 2 113,101 0 242,-106 0-254,1-1 0,-1 0 0,0 0 0,0 0 0,6-3 0,-7 2 4,0 0 1,1 1 0,-1 0-1,10-1 1,-10 3 1,0-1 0,0 0 0,0 0 0,-1 0 0,1-1 0,0 0 0,-1 0 0,1 0 0,0 0 0,-1-1 1,1 0-1,7-4 0,-10 6 11,0-1-1,1 0 1,-1 1 0,0-1 0,1 1 0,-1 0 0,0 0 0,1 0 0,3 0-1,0 1-119,-6 1 32,0 9-63,0-11 121,0 1 0,0-1 1,0 0-1,0 0 0,0 0 1,0 0-1,0 0 0,0 0 1,0 0-1,0 0 0,0 0 1,0 0-1,0 1 0,0-1 1,0 0-1,0 0 1,0 0-1,0 0 0,0 0 1,0 0-1,0 0 0,0 0 1,-1 0-1,1 0 0,0 1 1,0-1-1,0 0 0,0 0 1,0 0-1,0 0 0,0 0 1,0 0-1,0 0 0,0 0 1,0 0-1,0 0 0,0 0 1,-1 0-1,1 0 0,0 0 1,0 0-1,0 0 0,0 0 1,0 0-1,0 0 0,0 0 1,0 0-1,0 0 1,0 0-1,-1 0 0,1 0 1,0 0-1,0 0 0,0 0 1,0 0-1,0 0 0,-28 0 225,23 3-117,3-2-100,0 1 0,0-1 0,0 1 0,0-1 0,-1 0 0,-2 2 0,-7 2-40,-4 9 1,8-6 29,4-5 32,1 0 0,-1 0 0,1 1 0,0 0 0,-2 4 0,1-2 19,3-3-38,-1 0 0,0 0 1,0 0-1,1 0 0,0 0 1,0 1-1,0-1 0,0 1 1,0-1-1,1 1 0,-1-1 1,1 1-1,0-1 0,0 1 1,1 5-1,10 24 43,-10-29-31,-1 0-1,1 0 0,0 0 1,0-1-1,1 1 0,-1 0 1,1-1-1,0 1 0,0-1 1,0 1-1,0-1 0,1 0 1,-1 0-1,1 0 0,0 0 1,5 4-1,-1-2 15,0-1-1,0 0 1,1 0 0,-1-1-1,1 0 1,0 0 0,0 0 0,1-1-1,-1-1 1,9 2 0,12-1 99,47-3 0,-30 0 45,-30 0-170,-1-1 1,1-1 0,-1 0-1,0-1 1,0-1 0,22-9-1,-34 12 15,1 0-1,0 1 0,-1-1 1,1 0-1,-1-1 1,0 1-1,0-1 0,0 1 1,0-1-1,0 0 1,-1 0-1,1 0 0,2-5 1,17-19 273,-19 24-296,0 0 1,0-1-1,0 1 0,-1-1 0,1 1 0,-1-1 0,0 0 1,0 0-1,0 0 0,1-5 0,-1 1 2,-1-1 0,0 1-1,0-1 1,-1-10 0,0-11-303,0 30 298,0-1-1,0 1 0,0 0 1,0 0-1,0 0 1,0 0-1,0 0 1,0 0-1,0 0 0,0 0 1,0 0-1,0 0 1,0-1-1,0 1 0,0 0 1,0 0-1,0 0 1,0 0-1,0 0 0,0 0 1,0 0-1,0 0 1,0 0-1,0 0 0,0-1 1,0 1-1,0 0 1,-1 0-1,1 0 1,0 0-1,0 0 0,0 0 1,0 0-1,0 0 1,0 0-1,0 0 0,0 0 1,0 0-1,0 0 1,0 0-1,0 0 0,-1 0 1,1 0-1,0 0 1,0 0-1,0 0 0,0 0 1,0 0-1,0 0 1,0 0-1,0 0 1,0 0-1,-1 0 0,1 0 1,0 0-1,0 0 1,-1 0 5,-23 2 56,23-2-66,0 1-1,0-1 1,0 0 0,-1 1 0,1-1 0,0 1-1,0-1 1,0 1 0,0 0 0,0 0 0,0-1 0,1 1-1,-1 0 1,0 0 0,0 0 0,0 0 0,1 0-1,-2 1 1,-1 6-19,-1 0 0,2 1 0,-4 11 0,5-16 24,-1 5 60,1 0 1,0 0-1,0 0 1,1 0-1,0 0 1,1 0-1,0 0 1,0-1-1,1 1 1,0 0-1,0 0 1,8 16-1,-7-19-44,-3-4-40,1-1 1,-1 0-1,1 1 1,-1-1-1,1 0 1,-1 1-1,1-1 1,0 0-1,0 0 1,0 0-1,-1 0 1,1 0-1,0 0 1,1 0-1,-1 0 0,0 0 1,0 0-1,0 0 1,0-1-1,1 1 1,-1 0-1,0-1 1,1 1-1,-1-1 1,0 1-1,1-1 1,1 0-1,14 0-465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3712,'0'0'1221,"-3"0"-757,3 0-443,-1 0 0,1 1 0,-1-1 1,1 0-1,-1 0 0,1 0 0,-1 0 0,1-1 0,0 1 0,-1 0 0,1 0 0,-1 0 1,1 0-1,-1 0 0,1-1 0,-1 1 0,1 0 0,0 0 0,-1-1 0,1 1 0,0 0 0,-1 0 1,1-1-1,0 1 0,-1 0 0,1-1 0,0 1 0,-1-1 0,1 1 0,0 0 0,0-1 0,-2-9 3789,5 10-3575,22 1 255,-10-1-429,0 0 1,0 0-1,16-4 1,174-23 146,-41 11-160,-31 13-23,-1 0-13,-88-2 13,57-4 46,-17 9 89,-80 0-118,0 1 0,0-1-1,0 1 1,0-1 0,0 1-1,0 0 1,0 1 0,0-1 0,0 1-1,5 3 1,-6-4 41,-1-1-1,1 1 1,-1 0-1,0-1 1,1 0-1,-1 0 1,1 0 0,3 0-1,-1 0 34,-3 0 353,-4 0-458,-2 0 3,2 0-13,0-1 0,-1 1-1,1 0 1,0 1 0,0-1-1,0 0 1,0 1 0,0-1-1,-3 2 1,0 8-44,-6-3-9,9-6 46,1-1 1,-1 1-1,1 0 1,-1 0 0,1 0-1,-1 0 1,1 0-1,0 0 1,0 0 0,-1 1-1,1-1 1,-1 2 0,-80 109-267,53-71 213,15-21 64,-20 34 1,7 12 10,-11-4-59,13-13 11,-2-10 27,14-17 6,9-13 22,-2 0 0,1 0 1,-1-1-1,-9 11 0,3-8 24,8-6 18,-1-1-1,1 0 0,-7 10 0,6-6-24,4-6-22,0 0-1,0 0 0,0-1 1,0 1-1,0-1 1,-1 1-1,1-1 0,-1 0 1,-1 2-1,1-2 49,-1 0 1,1 0-1,0 0 0,-1-1 1,1 1-1,-1-1 1,1 0-1,-1 1 0,1-1 1,-4-1-1,5 2-55,-1-1 1,1-1 0,0 1-1,-1 0 1,1 0-1,0 0 1,0-1-1,-1 1 1,1-1-1,0 1 1,0-1-1,0 1 1,-1-1 0,1 0-1,0 1 1,0-1-1,0 0 1,0 0-1,-1-2 1,0 0 1,0 0 0,0-1 0,0 1 0,0-1 0,-1-4 0,2 3-3,-1 0 0,0 1-1,-1-1 1,-3-5-1,-21-26 71,16 16 58,-10-27-1,1 2-70,-31-76-144,23 49-60,19 48 31,-8-31-1,7 22-16,-3-6-15,7 9-22,0 14 73,5 15 77,0-1 0,0 1 1,0-1-1,1 0 0,-1 1 1,1-1-1,-1 0 0,1 1 1,0-1-1,0 0 0,-1 0 0,1 1 1,0-1-1,1 0 0,-1 0 1,0 1-1,1-4 0,6-9-60,-6 13 65,0 0 0,-1-1 0,1 1 0,0-1 1,-1 1-1,1-1 0,-1 0 0,1 1 0,-1-1 0,0 1 1,1-1-1,-1-1 0,0 2 8,0 1 1,-1-1-1,1 0 1,0 1-1,0-1 1,0 1-1,0-1 1,0 1-1,0-1 1,0 0-1,0 1 1,1-1-1,-1 1 1,0-1-1,0 1 1,0-1-1,0 1 1,1-1-1,-1 1 1,0-1-1,1 1 1,-1-1-1,0 1 0,1 0 1,-1-1-1,1 1 1,-1-1-1,0 1 1,1 0-1,-1-1 1,1 1-1,-1 0 1,1 0-1,-1-1 1,1 1-1,-1 0 1,1 0-1,0 0 1,-1 0-1,1 0 1,-1 0-1,1 0 1,-1 0-1,1 0 1,0 0-1,-1 0 1,1 0-1,0 0 1,16 0 108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3968,'60'0'1802,"-47"0"-1568,0 1 0,-1 1-1,1 0 1,20 7-1,4 0 459,-32-8-654,-1 0 0,1 0 1,0 0-1,-1 0 0,0 1 1,1 0-1,-1 0 0,0 0 0,0 0 1,0 1-1,0 0 0,6 5 1,12 19 243,-10-17-185,-10-9-66,-1 0 0,1 0 1,-1 1-1,1-1 1,-1 0-1,0 1 0,1-1 1,-1 1-1,0-1 0,0 1 1,0 0-1,0-1 0,0 1 1,-1 0-1,1 0 0,0 2 1,0-1 5,0-1 1,0 1-1,0-1 1,-1 1-1,1 0 1,-1-1 0,1 1-1,-1 0 1,0-1-1,-1 4 1,1-3-5,-1-1 0,0 0 0,0 0 1,-1 0-1,1 0 0,0 0 0,-1 0 0,1 0 0,-1-1 1,0 1-1,1 0 0,-1-1 0,0 1 0,0-1 1,-4 2-1,-86 46 575,72-35-443,14-11-101,5-3-59,1 0 0,-1 0 0,1 1 0,-1-1 0,1 0 0,-1 0 0,1 0 0,-1 1 0,1-1 1,0 0-1,-1 0 0,1 1 0,0-1 0,-1 0 0,1 1 0,-1-1 0,1 0 0,0 1 0,0-1 0,-1 1 0,1-1 0,0 1 0,0-1 0,0 0 0,-1 1 0,1-1 0,0 1 0,0-1 0,0 1 0,0-1 0,0 1 0,0-1 0,0 1 0,0-1 0,0 1 0,0-1-2,0 0 1,0 1-1,0-1 0,0 0 0,0 0 0,0 0 0,0 0 0,0 0 0,0 0 0,0 0 0,0 0 0,0 0 0,0 1 1,0-1-1,0 0 0,0 0 0,0 0 0,0 0 0,0 0 0,0 0 0,0 0 0,0 0 0,0 0 0,0 0 1,0 0-1,0 1 0,0-1 0,0 0 0,0 0 0,1 0 0,-1 0 0,0 0 0,0 0 0,0 0 0,0 0 0,0 0 1,0 0-1,0 0 0,0 0 0,0 0 0,0 0 0,0 0 0,1 0 0,-1 0 0,0 0 0,0 0 0,0 0 1,0 0-1,0 0 0,0 0 0,0 0 0,0 0 0,0 0 0,1 0 0,-1 0 0,0 0 0,13 0 154,3 0 18,31-3 0,-22-3-99,-19 4-49,1 1 1,-1-1-1,1 1 1,11 0-1,44 1 320,-60 0-312,0 0 0,0 0-1,0 0 1,0 1 0,0-1 0,0 1 0,0 0-1,0-1 1,0 1 0,0 0 0,2 2 0,3 0-149,-1-12-830,-6 9 892,1 0 0,0-1 1,0 1-1,0 0 0,0-1 0,-1 1 0,1 0 1,0 0-1,0 0 0,0-1 0,0 1 0,0 0 0,1 1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3488,'0'0'1115,"0"-3"-673,0 3-421,0-1-1,0 1 1,0 0-1,0-1 1,0 1-1,0 0 1,0-1-1,0 1 1,0 0-1,0-1 1,0 1-1,0 0 1,0-1-1,0 1 1,0 0-1,0-1 1,1 1-1,-1 0 1,0-1-1,0 1 1,0 0-1,1 0 1,-1-1-1,0 1 1,1-1-1,6 5 884,-5-3-850,-1 0-1,1 0 1,0-1-1,-1 1 1,1 0 0,0 0-1,0-1 1,-1 1-1,1-1 1,0 0 0,2 1-1,449-1 2651,-494 0-2325,-30 0-257,36 0-148,31 0-11,-11 1-137,14-1 163,1 1 1,-1-1 0,1 0 0,-1 1 0,1-1-1,-1 0 1,1 1 0,-1-1 0,1 1 0,0-1 0,-1 1-1,1-1 1,-1 1 0,1-1 0,0 1 0,0-1 0,-1 1-1,1 0 1,0-1 0,0 1 0,0-1 0,0 1 0,-1 0-1,1-1 1,0 1 0,0-1 0,0 2 0,0 0-26,0-1 1,0 1 0,0-1-1,0 1 1,-1-1 0,1 1-1,-1-1 1,1 1 0,-1-1-1,0 1 1,-1 1-1,-5 15-142,5-5 106,1 0-1,0-1 1,2 18 0,-1-2 20,13 104-12,-7-87 224,-1-10-80,-1-14-13,1 38-1,-5-26-29,1-14 15,0 0-1,-6 36 1,4-53-26,1 0 0,-1 0 0,0 0-1,0 0 1,0 0 0,0 0 0,-3 3 0,0 0 39,-2 7 36,4-9-72,0 1 0,0-1 0,0 0 0,0 0 1,0 0-1,-1 0 0,1 0 0,-1-1 0,0 1 0,-3 2 0,-54 27 179,56-29-193,0-1 0,0 1 0,0-1 0,0-1 0,-1 1-1,1-1 1,0 1 0,-1-1 0,1 0 0,-1-1 0,0 1-1,1-1 1,-1 0 0,1 0 0,-7-1 0,-14 0 25,19 1-47,0 1-1,-1 0 1,1 0 0,0 1 0,-6 2 0,7-3-23,0 1 0,0-1 0,-1 0 0,-9 1 1,-11-2-470,24 0 210,5-1 14,38 5-70,101 23 958,-90-24-328,-40-3-150,25 3 0,-12 1-42,-8 0-12,0-2 0,20 1 0,45-3 351,-82 1-412,1-1 1,0 0 0,0 0-1,0 0 1,0 0 0,0 0-1,-1-1 1,1 1-1,0 0 1,0 0 0,0 0-1,0-1 1,-1 1 0,1-1-1,0 1 1,0 0 0,-1-1-1,1 1 1,0-1-1,-1 0 1,1 1 0,0-1-1,-1 1 1,1-1 0,0-1-1,-1 2-4,1-1 0,-1 1 1,0-1-1,0 1 0,1-1 0,-1 1 0,1-1 0,-1 1 0,0 0 0,1-1 0,-1 1 0,1 0 0,-1 0 0,1-1 0,-1 1 1,1 0-1,-1 0 0,1-1 0,-1 1 0,1 0 0,-1 0 0,1 0 0,-1 0 0,1 0 0,0 0 0,-1 0-14,1 0-1,-1 0 1,0 0 0,0 0-1,0 0 1,0 0-1,0 0 1,0 0 0,0 0-1,0 0 1,0 0-1,0 0 1,1 0 0,-1 0-1,0 0 1,0 0-1,0 0 1,0 0 0,0 0-1,0 0 1,0 0-1,0 0 1,0 0-1,0 0 1,1 0 0,-1 0-1,0 0 1,0 0-1,0 0 1,0 0 0,0 0-1,0-1 1,0 1-1,0 0 1,0 0 0,0 0-1,0 0 1,0 0-1,0 0 1,0 0 0,0 0-1,0 0 1,0 0-1,0-1 1,0 1-1,0 0 1,0 0 0,0 0-1,0 0 1,0 0-1,0 0 1,0 0 0,0 0-1,0 0 1,0 0-1,0-1 1,0-12-333,0-4 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542 148 3232,'0'0'1035,"0"-3"-614,0-8-42,0 8 1226,-3 3-933,1 0-621,-1 1 82,0-1 0,1 0 0,-1 0 0,0 0 0,1-1 0,-1 1 0,0-1 0,-3 0 0,-8-10 309,14 10-431,0 1 0,0 0 0,-1 0 0,1-1 0,0 1 0,0 0-1,-1 0 1,1 0 0,0 0 0,-1-1 0,1 1 0,0 0 0,-1 0 0,1 0-1,0 0 1,0 0 0,-1 0 0,1 0 0,-1 0 0,1 0 0,0 0 0,-1 0-1,1 0 1,0 0 0,-1 0 0,-73 0 304,-16 0 58,49-1-183,9-1-94,0 2 1,-49 6 0,57 5-38,11-8-60,9-2-3,-1 0 0,1 1 0,0-1 0,0 1 0,0 0 0,1 0 1,-5 3-1,2-1 13,1 0 0,-1 0 1,1 1-1,0 0 0,0 0 1,1 0-1,-7 9 0,9-10-4,0 0 0,0 0 0,0 0 0,0 0 0,0 0-1,1 1 1,0-1 0,0 0 0,0 1 0,1-1 0,-1 1 0,1-1-1,0 1 1,1 4 0,-1 4 18,0-11-12,0 0 0,0 1-1,1-1 1,-1 0 0,0 0-1,1 0 1,0 0 0,-1 0-1,1 0 1,0 0 0,0 0 0,0 0-1,0 0 1,1-1 0,-1 1-1,0 0 1,1-1 0,-1 1-1,1-1 1,0 1 0,-1-1-1,1 0 1,3 2 0,1 1 31,0 1 8,1-1 1,1 0-1,-1 0 1,0-1-1,1 0 1,0 0-1,-1-1 1,1 0-1,0 0 1,0-1-1,15 1 1,6 2 63,-10-2-2,14 3 123,40 1-1,-45-5-147,-11-1-31,0 0 1,22-4-1,8-6 120,-41 8-138,0 1 0,0-1 0,0 0-1,0 0 1,0 0 0,-1-1 0,11-6-1,11-7 179,-25 15-202,1 0 0,-1 0 1,-1-1-1,1 1 0,0-1 1,0 1-1,0-1 0,-1 0 1,1 0-1,-1 0 0,1 0 1,-1 0-1,0 0 0,0 0 1,0 0-1,0 0 0,0-1 1,0-3-1,1-2 12,-1-1 0,0 1 0,-1-16 0,0 16-8,-1-5 3,-1 1 0,0 0 0,-1 0-1,0 0 1,-8-18 0,3 9-98,7 17 63,0 1 1,0 0-1,1-1 0,-1 1 0,1-1 1,0 1-1,0-4 0,-1-11-41,-2 12 28,1 0 1,0 1-1,-1-1 0,-4-4 1,3 6-5,4 4 27,0 0 1,0 0-1,0 0 1,-1 0-1,1 0 1,0 0-1,0-1 1,0 1-1,0 0 1,-1 0-1,1 0 1,0 0-1,0 0 1,0-1-1,0 1 1,0 0-1,0 0 1,0 0-1,0 0 1,0-1-1,-1 1 1,1 0-1,0 0 1,0 0-1,0 0 1,0-1-1,0 1 1,0 0-1,0 0 0,0-1 1,10-9-121,-10 10 121,1-2-135,0 1-1,1-1 1,-1 1 0,1 0-1,-1 0 1,1 0-1,-1 0 1,1 0 0,0 0-1,-1 0 1,1 0 0,0 0-1,0 1 1,0-1 0,0 1-1,2-1 1,-1 1-1179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34 2912,'0'0'923,"0"-3"-550,0-8 59,0 11-410,0 0 1,-1 0-1,1 0 1,0 0-1,0 0 1,0 0-1,0 0 1,0 0-1,0 0 0,0-1 1,0 1-1,0 0 1,0 0-1,0 0 1,0 0-1,0 0 1,0 0-1,0 0 1,0 0-1,1 0 0,-1-1 1,0 1-1,0 0 1,0 0-1,0 0 1,0 0-1,0 0 1,0 0-1,0 0 1,0 0-1,0 0 0,0 0 1,0 0-1,0 0 1,0 0-1,0 0 1,1 0-1,-1 0 1,0-1-1,0 1 1,0 0-1,0 0 0,0 0 1,0 0-1,0 0 1,0 0-1,0 0 1,0 0-1,1 0 1,-1 0-1,0 0 1,0 0-1,0 0 0,0 0 1,0 1-1,0-1 1,0 0 13,0-1 0,0 1 0,-1 0 0,1 0 0,0 0 0,0 0 0,0 0 0,-1 0 0,1-1 0,0 1 0,0 0 0,0 0 0,-1 0 0,1-1 0,0 1 0,0 0 0,0 0 0,0 0 0,0-1 0,0 1 0,0 0 0,-1 0 0,1-1 0,0 1 0,0 0 0,0 0 0,0-1 0,0 1 0,0 0 0,0 0 1,0-1-1,0 1 0,0 0 0,0 0 0,1-1 0,-1 1 0,0 0 0,0 0 0,0 0 0,0-1 0,0 1 0,0 0 0,0 0 0,1 0 0,-1-1 0,0 1 0,0 0 0,0 0 0,0 0 0,1-1 0,-1 1 0,0 0 0,0 0 0,1 0 0,-1 0 0,0 0 0,-5 5 673,-6-13-31,11 8-662,-1-1 1,1 1 0,0 0-1,0 0 1,0 0-1,-1-1 1,1 1 0,0 0-1,-1 0 1,1 0-1,0 0 1,-1-1 0,1 1-1,0 0 1,-1 0 0,1 0-1,0 0 1,-1 0-1,1 0 1,0 0 0,-1 0-1,1 0 1,0 0-1,-1 0 1,1 0 0,-9 1 163,0 1 0,0 0 0,-13 4-1,-6 2 8,17-5-158,0 1 0,1 0 0,-1 0 0,1 1 0,0 0 0,0 1 0,0 0 0,1 1 0,0 0 0,0 0 0,1 1 0,0 0 0,0 0 0,1 1 0,-10 15 0,12-14-31,1-1-1,-5 15 0,2-4 11,-4 9 34,5-14 2,0 0 0,0 1 0,2 0 0,0 0 0,0 0 1,2 1-1,-1 23 0,3-27 23,0 0 0,1 0 0,4 15 0,-3-21-24,0 0-1,0 0 1,0 0-1,1-1 1,1 1-1,-1-1 0,8 11 1,-4-9-318,0 0 1,0 0-1,1-1 0,0 0 1,0-1-1,0 0 0,19 10 1,5 0-1182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246 164 1408,'14'-13'448,"-11"10"560,-6 3-528,-92 0 2064,91 0-2497,1 0 1,0 0-1,0 1 1,0-1 0,0 1-1,0 0 1,0 0-1,0 0 1,0 0-1,1 0 1,-1 1-1,0-1 1,1 1-1,-1 0 1,1 0 0,-3 2-1,-13 9 243,-9 6 132,5 8-140,6-13-121,14-12-148,-1-1 0,1 1 1,0 0-1,0-1 0,0 1 0,0 0 0,1 0 1,-1 1-1,0-1 0,1 0 0,-1 0 0,1 1 0,0-1 1,0 1-1,0-1 0,0 1 0,0-1 0,1 1 1,-1 0-1,1-1 0,0 1 0,0 5 0,0 36 46,0-44-65,0 0 1,0 0-1,0 1 1,0-1-1,0 0 0,0 0 1,0 0-1,0 0 0,0 0 1,0 0-1,0 1 1,0-1-1,0 0 0,0 0 1,0 0-1,0 0 0,0 0 1,0 0-1,1 1 0,-1-1 1,0 0-1,0 0 1,0 0-1,0 0 0,0 0 1,0 0-1,0 0 0,1 0 1,-1 0-1,0 0 1,0 0-1,0 0 0,0 1 1,0-1-1,1 0 0,-1 0 1,0 0-1,0 0 1,0 0-1,0 0 0,0 0 1,0 0-1,1-1 0,-1 1 1,0 0-1,0 0 0,0 0 1,0 0-1,0 0 1,1 0-1,-1 0 0,0 0 1,0 0-1,7-1-365,0 0 0,0-1 0,0 1-1,0-1 1,0-1 0,0 1 0,-1-1 0,9-5 0,53-34-2871,-67 41 3238,6-4-142,-1 0 0,0 0-1,9-12 1,-11 13 246,-1 0-1,1 0 1,0 0-1,0 0 1,0 1-1,8-5 1,1 3 438,-8-2 160,-2 2-116,11 3 1328,33 1-335,-19 0-1497,0 1-1,44 5 0,-57-1-59,5 0 12,1-8 16,-6 0-17,-5 3-22,0 0 0,17 2 1,-18-1-22,-1 0 1,1 0 0,-1 0-1,0-1 1,12-3-1,-8-2-16,-12 6 27,1-1 0,-1 1 0,1-1 0,-1 1 1,1-1-1,0 1 0,-1-1 0,1 1 0,0 0 1,-1-1-1,1 1 0,0 0 0,0-1 0,-1 1 1,1 0-1,0 0 0,0 0 0,-1 0 0,1 0 1,0 0-1,0 0 0,0 0 0,-1 0 0,1 0 1,0 0-1,0 1 0,-1-1 0,2 1 0,3 9-7,1-6 10,-5-4 0,-1 0 0,1 0 0,-1 0 0,0 1 0,1-1 0,-1 0 0,0 0 0,1 0 0,-1 1 0,0-1 0,1 0 0,-1 0 0,0 1 0,1-1 0,-1 0 0,0 0 0,0 1 0,1-1 0,-1 0 0,0 1 0,0-1 0,0 1 0,1-1 0,-1 0 0,0 1 0,0-1 0,0 0 0,0 1 0,0-1 0,0 1 0,0-1 0,0 0 0,0 1 0,0-1 0,0 1 0,0-1 0,0 0 0,0 1 0,0-1 0,-1 1 0,1-1 0,0 0 0,0 1 0,0-1 0,-1 0 0,1 1 0,0-1 0,-1 1 0,-4 7 4,4-7 28,0 1 1,0-1 0,0 1 0,1-1 0,-1 1 0,0-1-1,1 1 1,-1 0 0,1-1 0,-1 1 0,1 0-1,0 0 1,0-1 0,0 4 0,0-1 26,-1-1 0,1 1 0,-1-1 0,0 1 0,0-1 0,0 1 0,-2 4 0,-3 8 237,1 12-72,-1-15-249,4-10 36,1 1 0,0 0 0,-1-1-1,1 1 1,-1 4 0,2-8-8,0 1 0,0-1 0,0 1 0,0-1 0,0 1 0,1-1 0,-1 1 0,0-1 0,0 1 0,0-1 0,0 1 0,0-1 0,1 1 0,-1-1-1,0 0 1,0 1 0,1-1 0,-1 1 0,0-1 0,1 0 0,-1 1 0,0-1 0,1 0 0,-1 1 0,1-1 0,-1 0 0,0 1 0,1-1 0,-1 0 0,1 0 0,-1 0 0,1 0 0,-1 1 0,1-1 0,-1 0 0,1 0 0,-1 0 0,1 0 0,-1 0 0,1 0 0,-1 0-1,1 0 1,0-1 0,-1 1-4,0 1-1,0-1 0,0 0 0,0 0 0,0 0 0,0 0 0,0 0 0,0 0 1,0 0-1,1 0 0,-1 0 0,0 0 0,0 0 0,0 0 0,0 0 0,0 0 1,0 0-1,0 0 0,0 0 0,0 0 0,0-1 0,1 1 0,-1 0 1,0 0-1,0 0 0,0 0 0,0 0 0,0 0 0,0 0 0,0 0 0,0 0 1,0 0-1,0 0 0,0 0 0,0 0 0,0 0 0,0-1 0,0 1 0,0 0 1,1 0-1,-1 0 0,0 0 0,0 0 0,0 0 0,0 0 0,0 0 0,0 0 1,0 0-1,0-1 0,0 1 0,0 0 0,0 0 0,0 0 0,-1 0 0,1 0 1,0 0-1,1-4-43,-1 1 1,1-1 0,0 0-1,0 1 1,0-1 0,0 1-1,2-5 1,2-3-119,11-27-653,-10 8 443,21-52-896,-21 52 1018,0 14 92,-5 12 137,0 1-1,0-1 0,0 1 0,0-1 0,0 1 0,0-1 1,-1-4-1,0 5 50,1 1-1,-1-1 1,1 1 0,-1-1-1,1 1 1,0 0 0,0-1-1,0 1 1,0 0 0,0 0-1,0-1 1,1 1 0,-1 0-1,1 0 1,-1 1 0,1-1-1,0 0 1,0 0-1,0 1 1,0-1 0,0 1-1,4-3 1,-4 4 53,1-1 0,-1 0-1,1 1 1,-1-1 0,1 1 0,-1 0-1,0 0 1,1 0 0,-1 0-1,1 0 1,-1 0 0,1 1 0,-1 0-1,1-1 1,-1 1 0,0 0 0,1 0-1,-1 0 1,3 2 0,10 2 26,-8-3-69,0-1 0,1 0-1,-1-1 1,13-1 0,-11 1-15,1 0 0,-1 0 0,15 3 0,-17-2 7,8 3-126,0-1 0,-1-1 0,1-1 0,0 0 0,0-1 0,17-1 0,-7-4-173,-8 2 47,0 0 0,20 0 0,66 3-822,-56 0 869,-47 0 173,1 0 0,0 0 0,-1 0 0,1 0 0,0 0 0,-1 0 0,1 0 0,0 0 0,-1 0 0,1 0 1,0-1-1,-1 1 0,1 0 0,-1 0 0,1-1 0,0 1 0,-1 0 0,1-1 0,-1 1 0,1-1 0,-1 1 0,0-1 0,1 1 0,-1-1 0,1 1 0,0-2 0,-1 2 13,1-1-1,-1 0 0,1 1 1,-1-1-1,1 1 0,-1-1 0,1 1 1,-1-1-1,1 1 0,0-1 0,-1 1 1,1-1-1,0 1 0,0 0 0,-1-1 1,1 1-1,0 0 0,0 0 0,0 0 1,-1-1-1,1 1 0,0 0 0,0 0 1,0 0-1,-1 0 0,2 1 1,9-1 182,-8 0 106,-3-3-111,0 1-161,-1 0 0,1 0 1,0 1-1,-1-1 0,1 0 1,-1 0-1,0 1 0,0-1 1,0 1-1,0-1 0,0 0 1,0 1-1,0-1 0,-3-1 0,2 0 129,-1 0-118,-8-8-26,8 9 69,1 2-29,0 0-1,1 0 0,-1 0 1,0 1-1,0-1 1,0 1-1,1-1 1,-1 1-1,0 0 1,1 0-1,-1 0 0,-1 1 1,1-1-22,1 0-1,-1 0 1,0 0 0,1-1 0,-1 1-1,0 0 1,0-1 0,0 1 0,1-1-1,-1 0 1,0 1 0,-2-1-1,2 0 10,0 0 0,0 0-1,1 1 1,-1-1-1,0 1 1,0-1-1,0 1 1,1 0-1,-1-1 1,0 1-1,1 0 1,-1 0 0,1 0-1,-1 0 1,1 0-1,-1 1 1,1-1-1,-2 3 1,-16 12 214,15-14-232,1 0-1,-1 0 1,1 1 0,0 0 0,-1-1 0,1 1-1,0 0 1,1 1 0,-1-1 0,0 0 0,1 1-1,0 0 1,-3 4 0,-4 16 106,8-20-107,-1 0-1,0 0 1,1 1 0,0-1-1,0 0 1,0 1-1,1-1 1,-1 6-1,1 3-2,-1-10-13,1 0 0,0 0 0,0 0 0,0 0 0,0 0 0,0 0 0,1 0 0,-1 0 0,1 0-1,1 4 1,9 9-67,-8-11 50,-3-4 11,0-1 0,0 1-1,1 0 1,-1-1-1,0 1 1,1 0 0,-1-1-1,0 1 1,1-1-1,-1 1 1,1-1 0,-1 1-1,1-1 1,0 1 0,-1-1-1,1 1 1,-1-1-1,1 0 1,0 1 0,-1-1-1,2 1 1,3 1-15,-4-1 20,0-1-24,0 1 0,0 0 0,0-1 0,-1 1 1,1-1-1,0 0 0,0 1 0,0-1 0,0 0 0,0 1 1,0-1-1,0 0 0,0 0 0,0 0 0,0 0 1,0 0-1,0 0 0,0 0 0,0 0 0,0 0 1,0 0-1,0-1 0,0 1 0,0 0 0,0-1 1,0 1-1,0 0 0,0-1 0,-1 0 0,3 0 1,-2 0-9,13-2-418,-9 1-123,-1-3 406,0 1 116,0 0 0,0 1 0,0-1 0,6-4-1,0 4 43,-8 3 8,0 0 1,1 0 0,-1 0-1,0 0 1,0 0 0,0 0 0,0-1-1,0 1 1,0-1 0,0 0 0,0 1-1,-1-1 1,1 0 0,-1 0-1,1 0 1,-1 0 0,0 0 0,0 0-1,1-3 1,0-1 10,-1 0-1,-1-1 1,1 1-1,-2-12 1,1 1 181,0 14 4,0 6 198,-1 27 308,0-15-643,1 1 0,0-1 0,1 1 0,3 18-1,7-13 0,-9-11-19,4 8 43,-3-15-81,0 0 0,0 0 0,0 0 0,0 0-1,1 0 1,-1-1 0,8 5 0,-9-6-93,-1 0-1,1 0 0,0 0 0,0 0 1,0-1-1,0 1 0,1 0 1,-1-1-1,0 1 0,0-1 1,0 0-1,0 0 0,0 0 0,1 0 1,-1 0-1,0 0 0,0-1 1,0 1-1,3-1 0,41-29-1886,-38 23 1792,0 0 1,-1 0-1,1 0 1,-2-1 0,1 0-1,-1 0 1,7-12 0,-8 12 206,8-14-1,-11 18 1,1-1 0,-1 1-1,1 0 1,0 0 0,4-5-1,-2 4 53,-1-1-1,0 0 1,0 0-1,0 0 1,2-8-1,-3 8 48,0 1-64,-3 4-22,0 1 0,0-1 1,1 0-1,-1 1 0,0-1 0,1 1 1,-1-1-1,0 0 0,1 1 0,-1-1 1,1 1-1,-1-1 0,1 1 0,0-1 1,-1 1-1,1 0 0,-1-1 0,1 1 1,0 0-1,-1-1 0,2 1 1,3-3 163,2-2 32,-6 5-203,0-1 0,-1 0 0,1 1 0,0-1 0,0 0 0,0 1 0,-1-1 0,1 1 0,0 0 0,0-1 0,0 1 0,0 0 1,0-1-1,0 1 0,0 0 0,0 0 0,0 0 0,0 0 0,0 0 0,0 0 0,0 0 0,0 0 0,0 0 0,0 0 0,0 1 0,1-1 0,17 11 309,-6-7-153,-9-3-124,1 0-1,-1 0 0,0 1 1,0-1-1,0 1 1,-1 0-1,5 3 0,4 2 94,-8-5-107,-1 0 1,1 0-1,0 1 0,-1-1 0,0 1 0,0 0 0,1 0 0,-2 0 0,5 5 0,1 2 10,0 0 0,0-1 0,1 0 1,0 0-1,12 7 0,-15-11-24,-1-1 0,0 1 0,-1 0-1,6 6 1,-6-6-20,0 0-1,0-1 0,0 1 1,0-1-1,1 0 0,-1-1 1,1 1-1,0-1 0,0 0 1,10 5-1,-11-6-6,-1-1-27,0 1 1,0 0-1,-1 0 0,1 0 1,0 0-1,2 3 1,-4-4-55,0 1 0,1-1 0,-1 1 0,1-1 0,0 0 0,0 0 0,-1 0 0,1 0 0,3 2 0,-1-2-38,1-1-1,-1 1 1,1-1 0,7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0 2496,'-16'16'1120,"-17"34"-992,16-18 800,1 1-544,-49 16 832,15 17-704,-32-1 544,1-15-608,-1 15 96,16-16-288,0-16-96,17 0-96,33 0-128,-17-1 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2976,'0'41'1339,"1"-21"-1276,0 1 670,-1-1-1,-4 42 1,-1-46-605,3-10-53,0 1-1,0 0 1,1 0 0,0 0-1,0 8 1,1-12-17,0-1 1,0 1-1,0-1 0,0 1 1,0 0-1,0-1 0,-1 1 1,1-1-1,-1 1 0,0-1 1,0 0-1,0 1 1,0-1-1,0 0 0,-1 1 1,1-1-1,-3 3 0,4-6-36,0 1 0,-1-1-1,1 1 1,0-1-1,-1 1 1,1-1-1,0 0 1,0 1 0,0-1-1,0 1 1,-1-1-1,1 1 1,0-1 0,0 0-1,0 1 1,0-1-1,1 0 1,-1 1 16,-3-6-1,1 5-48,1-1 0,0 1-1,0-1 1,0 1 0,0-1-1,0 0 1,0 1 0,1-1-1,-1 0 1,0 0 0,1 1 0,-1-4-1,-1-31 34,2 31 2,-1-13 50,1 10 3,0 0 0,1-14 0,-1 21-57,0-1 0,1 1 0,-1-1 0,0 1 0,1 0 0,-1-1 0,1 1 0,-1 0 0,1-1 0,0 1 0,0 0 0,-1 0 0,1 0 0,0-1 0,0 1 0,0 0 0,0 0 0,0 0 0,1 1 0,1-2 0,13-11 410,-15 11-401,0 1 0,1-1 1,-1 1-1,0 0 0,1 0 0,-1-1 0,1 1 0,0 0 1,-1 1-1,1-1 0,0 0 0,-1 0 0,1 1 1,0-1-1,0 1 0,0-1 0,0 1 0,-1 0 1,4 0-1,0-1 5,0 1 1,0-1-1,-1 0 1,8-2 0,-5 0 15,0 1 1,1 0 0,-1 1 0,10-2-1,32 3 361,-47 0-396,0 0 1,0 1-1,0-1 0,0 0 0,0 1 1,0-1-1,0 1 0,0 0 0,0 0 1,-1 0-1,4 1 0,2 1 106,-2-11 316,0 7-270,-4 1-206,-1 0 0,1 0 0,-1 0 0,1 0 0,-1 0-1,0 0 1,1 0 0,-1 0 0,1 0 0,-1 0 0,1 0-1,-1 0 1,1 0 0,-1-1 0,0 1 0,1 0-1,-1 0 1,1 0 0,-1-1 0,0 1 0,1 0 0,-1-1-1,0 1 1,1 0 0,-1-1 0,1 1 0,12-14-713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4736,'0'0'2144,"17"0"-1856,-1 0 384,0 16-416,17-16 128,0 0-256</inkml:trace>
  <inkml:trace contextRef="#ctx0" brushRef="#br0" timeOffset="1">410 0 3904,'0'0'1253,"5"6"-762,23 18-22,-16-15-55,-10-8-297,0 1 0,0-1 0,0 1 0,0 0 0,0 0 0,0-1 1,0 1-1,-1 0 0,1 1 0,-1-1 0,0 0 0,1 0 0,-1 1 1,1 2-1,23 38 1013,-15-29-752,-1 1 1,-1 0 0,-1 0 0,10 28 0,9 64 628,-19-72-724,-2-14-81,-1 1-1,1 28 1,-5-39-109,0 0 1,-1 0-1,0 0 1,-1 0-1,-1 0 0,-4 13 1,-6 23 445,11-39-427,0 0 0,0 0 1,0 0-1,-1-1 1,0 1-1,-7 11 0,2-8-166,0-1 0,-1 0 0,-11 10 0,4-4-324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4992,'0'0'2218,"-3"0"-1743,-5 0 423,19 0 1180,-8 0-1566,1 0-440,1-1 0,-1 1 0,1-1 1,-1 0-1,0 0 0,8-2 0,12-4 84,2 3-38,-2 0 93,27-7-1,75-19 222,-74 24-251,-3-4 49,0 4-97,-23 1-70,-12 2 4,1 1 0,-1 0 0,18 0 0,-29 3-43,0-1 0,0-1 1,0 1-1,0 0 0,0-1 1,4 0-1,-7 0-2,1 1 0,0 0 0,-1-1 0,1 1 0,-1 0-1,1-1 1,-1 1 0,1-1 0,-1 1 0,0-1 0,1 1 0,-1-1-1,1 1 1,-1-1 0,1 0 0,3-3 231,8 2 120,-11 2-411,-1 0 0,1 0 0,0 0 0,-1 0 0,1 0 0,-1 0 0,1 0-1,-1 0 1,1 0 0,-1 0 0,1-1 0,-1 1 0,1 0 0,-1 0 0,0 0 0,1-1 0,-1 1 0,1 0-1,-1-1 1,1 1 0,-1 0 0,0-1 0,1 1 0,-1 0 0,0-1 0,0 1 0,1-1 0,-1 1-1,0-1 1,0 1 0,1-1 0,-1 1 0,0-1 0,0 1 0,0-1 0,0 1 0,0-1 0,0 1 0,0-1-1,0 1 1,0-2 0,0 0-996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3648,'-16'16'1664,"16"0"128,0 1-1120,0 16 704,0 16-800,-17 0 128,17 0-416,-16 17 96,16-17-224,-17 0 352,17-16-288,-16 16 96,0-33-192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65 2560,'0'-63'4224,"0"61"-4037,-3 4-28,1 2-95,-1-1-1,1 1 1,0 0-1,-1 0 1,2 0-1,-3 6 0,-11 23 128,10-25-136,-18 33 215,1 22 2,5-19-28,-14 38 198,27-70-378,1 0-1,0 1 0,1-1 1,0 23-1,2-26-56,-1 2 40,1 0 0,1 1 0,3 13 1,-3-21-3,0 0 1,0 0 0,1 1 0,0-2 0,0 1 0,0 0 0,0 0 0,1-1 0,-1 1 0,1-1 0,4 5 0,-5-7-25,-1 0 0,0 0 0,0 1 0,1-1 1,-1 0-1,1 0 0,-1 0 0,1 0 0,-1-1 1,1 1-1,0 0 0,-1-1 0,1 1 0,0-1 1,-1 1-1,1-1 0,0 0 0,0 0 1,0 0-1,3 0 0,-1-1 0,0 0 0,0-1 1,0 1-1,-1-1 0,1 0 0,6-4 0,16-7-6,-17 10-59,-8 3 37,1-1-1,-1 1 1,1 0-1,-1-1 1,1 0-1,-1 1 1,1-1-1,-1 0 0,1 0 1,-1 0-1,0 0 1,1 0-1,-1 0 1,0 0-1,0-1 1,0 1-1,0 0 1,1-3-1,48-72-232,-37 56 96,-12 19 126,-1 1 0,0-1 0,0 0 0,1 0 0,-1 0 0,1 0 0,-1 0-1,1 0 1,0 1 0,-1-1 0,1 0 0,-1 0 0,1 1 0,0-1 0,0 1 0,0-1 0,-1 0 0,1 1 0,0-1 0,0 1-1,0 0 1,0-1 0,0 1 0,0 0 0,0 0 0,0-1 0,0 1 0,0 0 0,0 0 0,0 0 0,0 0 0,0 0 0,-1 0 0,1 0-1,2 1 1,4-1-126,-5 0 149,0 1 0,0-1 0,0 0-1,-1 1 1,1-1 0,0 1 0,0 0-1,0 0 1,0 0 0,-1 0 0,1 0-1,0 0 1,-1 0 0,1 0 0,-1 1-1,0-1 1,1 1 0,-1-1 0,0 1-1,0-1 1,0 1 0,0 0 0,2 3-1,10 12 101,-6-10-46,0-1-1,1-1 0,0 1 1,0-1-1,0-1 1,13 6-1,-7-4 40,0-1 0,1-1-1,19 4 1,16-2 99,-28-2-142,40 5 268,-54-8-266,0-1 0,-1 0 0,1 0 0,0-1 0,11-2 0,5-7 237,-10 6-199,-12 4-60,1-1 1,-1 1 0,1-1-1,-1 0 1,0 1-1,1-1 1,2-2-1,-4 2-19,0 0 0,0 0 0,0 0 0,0 0 0,-1 0 0,1 0 0,0 0 0,-1 0 0,1 0 0,-1 0 0,1 0 0,-1 0 0,1 0 0,-1 0 0,0 0 0,0-1 0,1 1-1,-1 0 1,0 0 0,0 0 0,0-2 0,-1-4 53,1 0 0,-1-1 0,-1 1 1,1 0-1,-1 0 0,-3-7 0,3 8-46,1 3-12,0 0 5,1 1 0,-1-1 0,0 1 0,0-1 0,0 1 0,0 0 0,-1-1 0,1 1 0,-1 0 0,1 0 0,-1 0 0,-2-2 0,2 2-10,1 0 1,-1 0 0,1 0 0,-1 0 0,1 0 0,0 0 0,0 0-1,0-1 1,0 1 0,0 0 0,0-1 0,1 1 0,-1-3-1,-2-9 11,-4 1-3,6 11-19,0 1 0,0-1 0,1 1-1,-1-1 1,0 1 0,1-1 0,-1 1-1,1-1 1,0 0 0,-1 1 0,1-1-1,0-1 1,0 0-47,0 0 1,0 0-1,0-1 0,1 1 0,-1 0 0,1 0 1,0 0-1,0 1 0,0-1 0,2-4 1,0 2-601,1 0 0,0 1 0,0-1 0,5-4 0,-8 8 508,15-15-1749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 2912,'41'-14'923,"-27"12"-550,-12 1-310,1 1-1,-1 1 1,1-1 0,-1 0 0,1 0 0,-1 1 0,1 0-1,-1-1 1,0 1 0,0 0 0,1 0 0,-1 0-1,0 1 1,0-1 0,0 0 0,0 1 0,3 2 0,7 8 424,-8-10-338,0 1 0,-1 1 1,1-1-1,-1 0 0,0 1 0,0 0 0,0 0 0,-1 0 0,3 5 0,-4-5-89,0 0 1,0 0-1,-1 1 0,1-1 1,-1 0-1,0 1 0,0-1 1,-1 0-1,1 1 0,-1-1 0,0 0 1,-3 8-1,-20 23 308,2 9-117,-5-9-6,20-26-193,5-6-31,0 0 1,0 0 0,0 0-1,-1-1 1,-4 5-1,-34 15 209,26-9-161,13-12-60,1 1 0,-1-1 0,1 1 0,-1-1-1,1 0 1,-1 1 0,0-1 0,0 0-1,0 0 1,0 0 0,0-1 0,0 1 0,0 0-1,0-1 1,0 1 0,0-1 0,0 0-1,0 0 1,-3 0 0,-41 0 151,45 0-160,1 0 0,-1 0 0,0 0 0,0 0 0,1 0 1,-1 0-1,0 0 0,1-1 0,-1 1 0,0 0 0,1 0 0,-1-1 0,0 1 0,1-1 0,-1 1 0,1 0 1,-1-1-1,1 1 0,-1-1 0,1 1 0,-1-1 0,1 1 0,-1-1 0,1 0 0,0 1 0,-1-1 0,1 0 0,0 1 1,0-1-1,-1 0 0,1 1 0,0-1 0,0 0 0,0 1 0,0-1 0,0 0 0,0 1 0,0-1 0,0-1 1,-2-9-21,-6-8-39,16 0-63,-6 10 86,4-9-51,0 12 32,0 0 0,0 1 0,0 0 0,1 0 0,0 1 0,0 0 1,0 0-1,1 0 0,9-2 0,-12 5 34,1 0 0,-1 1 0,1 0 1,-1 0-1,1 1 0,-1 0 0,1 0 0,-1 0 0,0 0 1,1 1-1,-1 0 0,6 3 0,-8-4 9,68 32 97,-25-17 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2400,'0'30'1077,"0"-31"-1028,0 0-1,0 0 1,1 0-1,-1 0 0,0 0 1,1 0-1,-1 0 1,1 1-1,-1-1 1,1 0-1,-1 0 1,1 0-1,0 1 0,-1-1 1,1 0-1,0 1 1,0-1-1,0 1 1,-1-1-1,1 1 1,0-1-1,0 1 1,1-1-1,15-11 560,47-44 140,6-6-488,-70 62-260,10-10 101,1 0 0,15-11 1,23-6 175,-41 21-204,0 0 0,-1-1 0,0 0-1,0-1 1,0 1 0,7-12 0,31-56 380,-34 54-323,-4 9-62,0 2 9,-1-1 0,5-13 0,10-47 291,7 14-32,-8-4 281,-13 40-337,0 0-1,11-21 1,-5 15-3,-10 21 86,-3 12-283,1 0 1,0-1-1,0 1 1,1 6-1,0-7-65,-1 1-1,0-1 1,0 1-1,0 5 1,-9 39 113,2 10-16,0-28 7,4-23-68,0 1 1,0-1-1,1 15 1,1 88 508,2-106-235,-1-6-320,6 7 169,-2-11-1,-1 1-93,7-3-90,-8 1-169,0 0 1,0 0 0,-1-1 0,3-6 0,0-15-339,9 3 186,-7 7 244,0-1 0,-2 1 0,0-1 0,4-25 1,-6 27 88,10-25-25,-10 33-41,0-1-1,0 0 0,-1 1 1,0-1-1,2-16 0,-2 11-213,-2 14 272,0 0 0,1-1 0,-1 1 0,0 0 0,0 0 0,0-1 0,0 1 0,1 0 0,-1 0 0,0-1 0,0 1 0,0 0 0,1 0 0,-1 0 0,0 0 0,0 0 0,1-1 0,-1 1 0,0 0 0,0 0 0,1 0-1,-1 0 1,0 0 0,1 0 0,-1 0 20,1 0 0,-1 1 0,1-1 0,-1 0 0,1 0-1,-1 1 1,1-1 0,-1 1 0,1-1 0,-1 0 0,0 1-1,1-1 1,-1 1 0,0-1 0,1 1 0,-1-1 0,0 1-1,0-1 1,1 1 0,-1 0 0,0-1 0,0 1 0,0-1-1,0 1 1,0-1 0,0 1 0,0 0 0,0-1 0,0 1-1,0 0 1,0 259 2258,0-257-2231,0 1 0,1 0-1,-1-1 1,1 1 0,0-1-1,0 1 1,0-1 0,0 1 0,0-1-1,1 1 1,0-1 0,0 0-1,0 0 1,0 0 0,0 0-1,0 0 1,1-1 0,3 4 0,2 0-484,17 5-1829,-6-9 587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4992,'0'-14'1589,"0"12"-960,-3 2-191,-8 0 383,11 0-810,0 0 0,0 0-1,0-1 1,0 1 0,-1 0 0,1 0-1,0 0 1,0 0 0,0 0 0,0 0-1,0 0 1,0 0 0,0 0 0,0 0-1,0 0 1,0 0 0,-1 0 0,1 0 0,0 1-1,0-1 1,0 0 0,0 0 0,0 0-1,0 0 1,0 0 0,0 0 0,0 0-1,0 0 1,0 0 0,-1 0 0,1 0-1,0 0 1,0 0 0,0 0 0,0 0-1,0 0 1,0 1 0,0-1 0,0 0-1,0 0 1,0 0 0,0 0 0,0 0-1,0 0 1,0 0 0,0 0 0,0 0 0,0 1-1,0-1 1,0 0 0,0 0 0,0 0-1,0 0 1,0 0 0,0 0 0,0 0-1,0 1 20,0-1 0,0 1-1,0-1 1,0 0-1,0 1 1,0-1-1,0 1 1,0-1 0,0 0-1,0 1 1,0-1-1,0 1 1,0-1-1,0 0 1,-1 1 0,1-1-1,0 1 1,0-1-1,0 0 1,-1 1 0,1-1-1,0 0 1,0 1-1,-1-1 1,1 0-1,0 0 1,-1 1 0,1-1-1,-1 0 1,0 0-1,-9 8 382,6-3-281,1 0 0,0 0 0,0-1 0,-4 11 0,-9 14 100,6-11-179,1 0 0,0 0 0,1 1 1,2 0-1,-1 0 0,-4 29 0,-5 66 221,15-106-221,1 0 0,0 0 1,0 0-1,1 0 1,0 0-1,1-1 1,-1 1-1,1 0 0,6 12 1,-4-11 33,0 0 0,1 0 0,0 0 0,0 0 0,1-1 0,14 15 0,-17-20-296,0 1 0,0-1 0,1 0 0,-1 0 0,1-1 0,0 1 0,0-1 0,0 0 1,6 2-1,13 0-3952,-6-4 1566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5568,'0'16'2528,"17"-16"-2208,-1 0 544,17 0-544,-1 0 128,1 0-256,16 0 96,17 0-160,-1-16-2528,1 16 1312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3808,'-14'0'1227,"12"0"-742,2-3-75,0 3-371,0-1-1,-1 1 0,1-1 0,0 1 0,0-1 0,0 1 0,0-1 0,1 1 0,-1-1 0,0 1 1,0 0-1,0-1 0,0 1 0,0-1 0,1 1 0,-1-1 0,0 1 0,0 0 0,1-1 0,-1 1 1,0 0-1,0-1 0,1 1 0,-1 0 0,0-1 0,1 1 0,-1 0 0,1-1 0,0 1 0,23-2 1355,-13 2-643,10 0-298,6-1-17,48 5 0,-50 1-381,-17-3-3,0 0 1,0-1-1,0 0 0,0 0 0,0-1 1,0 0-1,9-1 0,8-4 79,-8 2-40,0 1 0,19-2 0,96 4 1094,-140 1-1489,4-1 195,0 0 0,-1 0 0,1 0 0,0-1 0,-8-1 0,3-6-228,9 8 327,0-1 0,0 1 0,-1-1 0,1 1 0,0 0-1,-1-1 1,1 1 0,-1-1 0,1 1 0,0 0 0,-1 0-1,1-1 1,-1 1 0,1 0 0,-1 0 0,1-1 0,-1 1-1,1 0 1,-1 0 0,1 0 0,-1 0 0,1 0 0,-1 0-1,1 0 1,-1 0 0,0 0 0,1 0 0,-1 0 0,-1 0-14,0 0 1,1 0-1,-1 1 1,0-1-1,0 1 1,1-1-1,-1 1 1,1-1 0,-1 1-1,0 0 1,1 0-1,-1-1 1,-1 3-1,-5 2-70,1-2-22,6-3 105,0 1 0,1-1-1,-1 0 1,0 1 0,1-1-1,-1 0 1,1 1 0,-1-1 0,1 1-1,-1 0 1,1-1 0,-1 1-1,1-1 1,-1 1 0,1 0 0,-1-1-1,1 1 1,0 0 0,0-1-1,-1 1 1,1 0 0,0-1 0,0 1-1,0 0 1,0 0 0,0 0-1,-1 2 4,-8 29-171,-6 45 0,9-42 144,-13 45 0,-9-12 121,7-3-5,-7 1 5,24-55-75,0 0 36,0 0-1,-1 0 1,0 0 0,-1 0 0,0-1 0,-12 15 0,-5 11 116,16-24-48,-1 0 0,-9 11 0,14-20-91,0 0-1,0 0 1,-1 0-1,1 0 1,-1 0-1,1 0 1,-1-1-1,0 0 1,0 0-1,-7 3 1,-13 6 40,19-8-29,1-1-1,0 1 0,-1-1 0,0 0 0,1-1 0,-1 1 0,0-1 0,0 0 1,-8 1-1,-50-2-391,61 0 235,4 2-4,0 0 110,-1-1 1,1 0-1,0 0 1,-1 0-1,1 0 0,0 0 1,0 0-1,0 0 1,0 0-1,0-1 1,0 1-1,2-1 1,30 2-12,-31-2 36,7 1 26,0-1 0,1 2 0,14 3 0,1 1 6,23-1 45,-27-1-53,-8-1 10,1 0 0,0-1 0,-1-1 0,1 0 0,0-1 0,20-3 0,-10-3 88,-19 4-86,0 0 0,1 1 1,-1 0-1,12-1 1,-10 2-4,-1-1 0,1 0 0,-1 0 0,1-1 0,12-4 0,-15 4-95,18-3-699,-22 6 643,0-1-1,0 0 1,1 0 0,-1-1-1,0 1 1,0 0-1,0 0 1,0 0 0,0-1-1,0 1 1,0-1-1,0 1 1,0-1 0,0 1-1,0-1 1,0 0-1,0 1 1,0-1 0,0 0-1,0 0 1,-1 1-1,1-1 1,0 0 0,-1 0-1,1 0 1,0-1-1,0 0-46,-1 1-1,1-1 0,-1 1 0,0 0 0,1-1 0,-1 1 0,0-1 1,0 0-1,0-1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0 4992,'-50'17'2240,"-15"48"-1952,32-32 128,-16 0-288,-17 16-256,1 16 64,-33-15 288,16-1-128,0 0 128,0-16-128,0-1-64,33 1 0,16-16-1024,16-1 544,34-16-2080,16 0 1408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3488,'-27'-14'1115,"25"14"-1012,1-1 0,-1 0 0,0 1 1,0-1-1,0 1 0,0-1 1,0 1-1,0 0 0,0 0 1,0 0-1,0 0 0,0 0 1,0 0-1,-2 1 0,0 0 561,-2 1 360,-3 8-90,2-2-505,0-1 0,-1 0 0,-10 8 0,16-14-395,-1 1-1,1-1 1,0 1-1,0-1 1,0 1-1,0 0 1,0 0 0,0 0-1,1 0 1,-1 0-1,0 1 1,1-1-1,0 0 1,0 1-1,0-1 1,0 1-1,0-1 1,0 1-1,0-1 1,0 6-1,-4 9 80,4-14-87,-1 0 1,1 1 0,0-1-1,1 0 1,-1 1 0,0-1-1,1 1 1,0 0-1,0-1 1,0 1 0,0-1-1,1 5 1,2-3 29,-1 1-1,1 0 1,0 0-1,0-1 1,1 0 0,-1 1-1,1-1 1,0-1 0,1 1-1,-1-1 1,1 1-1,0-1 1,10 6 0,-9-8 5,0 0 0,0 0 1,9 0-1,1 2 22,0 0-1,0-2 1,29 2 0,-35-4-40,0-1 1,0 0-1,0 0 1,15-5-1,-6 1 22,-13 4-24,0 0 0,-1-1 0,1 0 0,-1 0 0,0 0 0,1 0 0,-1-1 0,0 0 0,5-4 0,-3 2 45,-6 5-79,0-1 0,0 0 0,0 1 0,0-1 1,0 0-1,-1 0 0,1 1 0,0-1 0,0 0 0,-1 0 0,1 0 0,0 0 0,-1 0 0,1 0 0,-1 0 0,1 0 0,-1 0 0,0 0 0,1 0 1,-1 0-1,0-1 0,0 1 0,0 0 0,0 0 0,0 0 0,0 0 0,0 0 0,0-1 0,0 1 0,-1 0 0,1 0 0,0 0 0,-1 0 0,1 0 0,-1 0 1,1 0-1,-2-2 0,-2-7 12,4 7-13,-1 0 0,1 0 0,-1 0 0,0 0-1,0 0 1,-1 0 0,1 1 0,0-1 0,-1 0-1,0 1 1,0-1 0,1 1 0,-5-4 0,-5-7 35,-16-29 21,22 34-70,0-1 0,-1 1 1,1 0-1,-2 0 1,-9-10-1,14 17 5,-2-3-6,1 0 1,-1 0-1,1 0 1,-1-1-1,1 1 1,0-1-1,1 0 0,-3-5 1,2 4-75,2 4 18,-1 0 0,1 0 0,0-1 0,0 1 0,1 0 0,-1 0 0,0-5 1,1 6 26,0 0 1,0 1-1,0-1 1,0 0 0,0 0-1,1 0 1,-1 0 0,0 1-1,1-1 1,-1 0 0,0 0-1,1 1 1,-1-1 0,1 0-1,-1 0 1,1 1 0,0-1-1,-1 1 1,1-1 0,0 0-1,-1 1 1,1-1 0,0 1-1,0 0 1,-1-1 0,3 0-1,-2 1-23,0-1 0,1 1 0,-1 0 0,1-1 0,-1 1 0,1 0 0,-1 0 0,1 0 0,1 0 0,-3 0 53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5152,'-13'0'1648,"12"0"-1637,1 0 1,0 0 0,0 0-1,0 0 1,0 0-1,0 0 1,0 0 0,0 0-1,0 0 1,0 0-1,0 0 1,-1 0 0,1 0-1,0 0 1,0 0-1,0 0 1,0 0 0,0 0-1,0 0 1,0 0-1,0 0 1,0 0 0,0 0-1,-1 0 1,1 0-1,0 0 1,0 0 0,0 0-1,0-1 1,0 1-1,0 0 1,0 0 0,0 0-1,0 0 1,0 0-1,0 0 1,0 0 0,0 0-1,0 0 1,0 0-1,0 0 1,0-1 0,0 1-1,0 0 1,0 0-1,0 0 1,0 0 0,0 0-1,0 0 1,0 0 0,0 0-1,0 0 1,0 0-1,0-1 1,0 1 0,0 0-1,0 0 21,0-1-1,0 1 1,0-1-1,0 1 1,0-1-1,0 1 1,0-1-1,0 0 1,0 1-1,-1 0 1,1-1-1,0 1 0,0-1 1,0 1-1,-1-1 1,1 1-1,0-1 1,0 1-1,-1-1 1,1 1-1,0 0 1,-1-1-1,1 1 1,-1 0-1,1-1 1,0 1-1,-1 0 1,1 0-1,-1-1 1,1 1-1,-1 0 1,1 0-1,-1 0 1,1 0-1,-1-1 1,1 1-1,-1 0 1,1 0-1,-1 0 1,1 0-1,-2 0 1,-3 3 581,-12 7 66,15-9-601,-1 1-1,0-1 1,1 0-1,-1 1 0,1 0 1,-1 0-1,1 0 1,0 0-1,0 0 0,-4 4 1,-11 19 163,10-16-216,0 1 0,0 0 0,1 1 0,1 0 0,-1 0 0,-4 17 0,5-8-73,1 1 0,0-1-1,1 25 1,2 70 380,1-58 25,0-47-309,0-7-55,-1 0-1,1-1 1,0 1-1,0 0 1,1 0 0,-1-1-1,0 1 1,1 0 0,0-1-1,0 1 1,0-1-1,0 1 1,0-1 0,0 1-1,0-1 1,1 0-1,-1 1 1,1-1 0,0 0-1,2 3 1,0-2-341,0 1 0,0-1 0,0 0 0,0 0 1,0-1-1,0 1 0,1-1 0,-1 0 0,1 0 0,0-1 0,-1 1 0,8 1 0,21 10-2254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3712,'0'0'1221,"-3"5"-757,-27 72 2053,17-44-1466,11-23-798,1-8-207,1 0 0,0 0-1,-1 1 1,0-1 0,1 0-1,-1 0 1,-1 3 0,-20 17 231,15-7-190,7-14-70,0-1 0,0 1 1,-1 0-1,1 0 0,0 0 1,-1 0-1,1 0 0,-1 0 0,1 0 1,-1-1-1,1 1 0,-1 0 0,0 0 1,1-1-1,-1 1 0,0 0 0,0-1 1,0 1-1,1-1 0,-1 1 1,0-1-1,0 1 0,-1-1 0,-15 14 288,16-13-270,-1 1 0,1-1 0,0 0-1,-1 1 1,1-1 0,0 0 0,-1 0-1,0 0 1,1 0 0,-1 0 0,0-1-1,1 1 1,-1 0 0,0-1 0,0 0-1,1 1 1,-1-1 0,-2 0 0,2 1-25,1-1 1,-1 0 0,1-1-1,-1 1 1,1 0 0,-1 0-1,1-1 1,-1 1 0,-1-1-1,2 0 6,0 0-1,0 0 1,-1 0-1,1 0 0,0 0 1,0 0-1,0 0 1,0 0-1,1-1 0,-1 1 1,0 0-1,0-1 1,1 1-1,-1 0 0,1-1 1,-1 1-1,1-1 1,0 1-1,-1-1 1,1-1-1,0 0 12,-1 0 1,1-1 0,0 1-1,1 0 1,-1-1-1,0 1 1,3-6-1,-1 2 19,1 1 0,0 0 0,1 0 0,7-9 0,-4 5 12,-2 2 14,0 0 0,1 0 0,0 1 0,1-1 0,-1 1 0,2 1 0,14-13 0,11-5 227,-27 22-258,0 0 1,0 0-1,9 0 0,18-9 50,-3 5 48,-11-5 319,-18 11-424,0-1 0,1 1-1,-1-1 1,1 1 0,-1 0-1,1 0 1,-1 0 0,1 0-1,1 0 1,-3 0-29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33 246 4736,'-33'0'2144,"33"-16"512,17-1-1888,-1 17-448,17 0-320,0-16 0,16 16 480,0 0-256</inkml:trace>
  <inkml:trace contextRef="#ctx0" brushRef="#br0" timeOffset="1">590 0 3712,'5'1'259,"0"0"0,0 0-1,0 0 1,0 0 0,0 1 0,0 0 0,0 0 0,-1 1 0,1-1 0,-1 1-1,1 0 1,4 4 0,22 13 1165,-25-17-1224,-1 1-1,0-1 1,0 1 0,0 0 0,-1 0-1,1 0 1,-1 0 0,0 1-1,0 0 1,-1 0 0,1 0-1,-1 0 1,0 1 0,4 11 0,0 4 347,-1 1 0,7 39 0,-7-30-139,1 6 155,14 75 514,-19-92-905,-1 0-1,0 1 0,-3 29 1,0-36 12,-1 1 1,-1-1-1,0 0 1,-1 0 0,0 0-1,-1-1 1,-12 20 0,11-22 17,-1 0 0,0 0 0,-1-1 0,0 0 1,0 0-1,-21 15 0,15-12 4,2-2-65,4-3-150,1-1-1,-17 11 0,-13-2-770,16-8 243,1 2 59,-13 5-612,25-13 456,0-1 1,0 0-1,-1 0 1,-10-1-1,-18 0-1515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4320,'-16'-17'1952,"-1"1"864,17-1-928,0 34-640,17-17-1088,-1 16 480,1-16-352,-1 0 192,0 0-320,17 0-128,-16 0-64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6048,'0'17'2752,"33"16"-2400,-17-33 896,17 0-768,0 0 160,16 16-384,0-32 96,0 16-192,33 0-2048,-16 0 1024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98 4384,'55'-54'1994,"-33"32"-1551,-22 22-401,0-1 0,0 1-1,1-1 1,-1 1 0,0 0 0,0-1-1,1 1 1,-1 0 0,0 0 0,1-1-1,-1 1 1,0 0 0,1 0-1,-1-1 1,0 1 0,1 0 0,-1 0-1,1 0 1,-1 0 0,0 0 0,1 0-1,0-1 1,-1 1-3,1 1-1,-1-1 1,1 0-1,-1 0 0,1 0 1,0-1-1,-1 1 1,1 0-1,-1 0 1,1 0-1,-1 0 1,0 0-1,1-1 1,-1 1-1,1 0 1,-1 0-1,1-1 1,-1 1-1,1 0 1,-1-1-1,0 1 1,1 0-1,-1-1 1,0 1-1,1 0 0,-1-1 1,0 1-1,0-1 1,1 1-1,-1-1 1,0 1-1,0-1 1,0 1-1,0-1 1,1 1-1,-1-1 1,0 1-1,0-1 1,0 1-1,0-1 1,0 0-1,-1-1 281,-4 4-67,-5 4-37,0 0 1,1 1 0,-1 1-1,1 0 1,1 0-1,-12 14 1,4-1-4,2-1 1,1 2-1,1 0 0,-15 35 0,14-31-92,11-22-103,0 0 0,0-1 0,0 1-1,1 0 1,-2 7 0,3-9 11,-1-1-1,1 1 1,0 0 0,1 0 0,-1 0 0,0 0 0,0 0-1,1 0 1,-1-1 0,1 1 0,0 0 0,-1 0-1,1-1 1,0 1 0,0 0 0,1 1 0,0-1 12,-1 0 0,1 1 1,-1-1-1,1 0 0,0 0 1,0 0-1,-1 0 1,2-1-1,-1 1 0,0 0 1,0-1-1,0 1 1,1-1-1,-1 0 0,1 0 1,-1 0-1,1 0 0,-1 0 1,1-1-1,4 2 1,7 1 85,-1 0 0,1-1 0,20 2 0,-26-5-101,-1 1 0,1-1 0,0 0 0,0-1 0,-1 0 0,1 0 0,8-4 0,-4 2 26,23-6 1,-31 10-33,1-1 0,-1 0-1,0 0 1,0 0 0,0 0-1,1-1 1,-1 0 0,-1 0-1,1 0 1,0 0 0,0-1-1,-1 1 1,1-1 0,-1 0 0,0 0-1,3-3 1,-3 2-15,-1 0 0,0 0-1,0 0 1,0 0 0,0 0 0,0-1 0,-1 1 0,0 0-1,0-1 1,0 1 0,0-1 0,-1 1 0,0-9 0,-1-1-17,-1 0 1,0 0 0,-5-14 0,4 18 55,1 0-27,2 8-19,0 0 0,-1-1 1,1 1-1,-1 0 0,0 0 1,1 0-1,-3-3 1,-21-17-180,15 10 114,8 11 53,0 0 0,1 0 0,-1 0 0,0 0 0,1 0 0,-1 0 0,0 0 0,0 0 0,0 0 0,0 0 0,0 0 0,0 0 0,0 1 0,0-1 0,0 0 0,0 1 0,0-1 0,-1 1 0,1 0 0,0-1 0,0 1 0,-1 0 0,1-1 1,-2 1-1,-13 0-1606,2 0-4070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1164 16 4480,'-14'-13'1445,"11"10"-394,3 6 58,0-2-1042,-1 1 0,1-1 0,0 0 0,-1 1 0,1-1 0,-1 0 1,0 1-1,0-1 0,1 0 0,-1 0 0,0 0 0,0 0 0,0 0 0,0 0 0,0 0 0,0 0 0,0 0 0,-1 0 0,1-1 0,0 1 0,0 0 0,-3 0 1,-4 4 234,-31 20 187,-2-1-1,0-2 1,-2-1-1,-58 18 1,-39 13-120,-34 11 67,123-47-356,-111 30 118,56-24 79,38-2-215,44-12-522,-48 8-1,17-13-189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5632,'-33'17'2560,"0"-1"-2208,17 0 416,16 1-480,-16-1 320,-1 0-352,1 17-64,16 0-128,0 0 288,16 16-160,17-16 32,0-1-128,0-15 352,16-1-224,0-16-1312,16 0 576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689 213 3328,'0'0'1061,"3"-2"-634,8-9-38,-11 10-327,1 1 1,-1-1-1,1 1 0,-1 0 0,1-1 0,-1 1 0,1 0 1,0 0-1,-1-1 0,1 1 0,-1 0 0,1 0 0,0 0 1,-1 0-1,1 0 0,0 0 0,-1 0 0,1 0 1,-1 0-1,1 0 0,0 0 0,-1 0 0,1 0 0,0 0 1,0 1-1,-1-1 70,3 0 828,-6-3-394,0 0-480,-2-2 55,-1-1 0,0 1 0,-7-6 0,6 6-125,0 1 0,-1 0 0,1 0 0,-1 0 0,0 1 0,-12-3 0,-27-1-4,-18-5 126,-99-21 91,68 14-128,14-5 75,21 14-89,46 8-98,0 0 0,-22-6 0,-1-9-53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 4384,'-32'32'2016,"-18"50"-1760,18-49 224,15 0-320,-48 0 128,16-1-160,-17 18 224,1-18-224,-17-15 32,32 32-96,1-33-192,16 1 64,17-17-1856,32 16 1024</inkml:trace>
  <inkml:trace contextRef="#ctx0" brushRef="#br0" timeOffset="1">1934 50 5824,'-82'65'2624,"0"1"-2272,33-33-192,0-1-160,-33 1 0,-17 0 0,17 0 128,17-17-64,16 17-448,16-17 192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8:1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4384,'-79'0'1994,"-33"0"-794,107-1-1087,0 1-1,0 1 0,0-1 0,0 1 1,0 0-1,0 0 0,-9 3 0,-8 2 174,3-3-112,15-3-130,0 0 0,0 1 0,0-1 1,1 1-1,-1 0 0,0 0 0,1 1 1,-1-1-1,1 1 0,-1 0 0,-5 3 0,-14 9 67,17-12-127,0 1 1,1 1-1,0-1 0,0 1 0,-7 5 1,11-7 11,-1 0-1,0 0 1,1 0 0,-1 1 0,1-1 0,0 0 0,-1 1 0,1-1 0,0 1 0,1-1 0,-1 1 0,0 0-1,1-1 1,-1 1 0,1 0 0,0 4 0,0 6 55,0 0-1,1 0 0,0-1 1,4 15-1,-3-22-20,-1 0-1,1 0 0,1 0 0,-1 0 0,1 0 1,-1 0-1,2-1 0,-1 1 0,0-1 0,1 0 1,0 0-1,0 0 0,4 3 0,5 3 118,1-1 1,-1-1-1,29 13 0,49 14-630,-7-3-3889,-16 0 1124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66 896,'23'1'440,"-15"-1"-343,-1 1 0,1-1 1,0-1-1,0 0 1,9-2-1,-4-3-2,-11 5-85,-1 0 0,1 0-1,0 1 1,-1-1-1,1 0 1,0 1-1,-1-1 1,1 1-1,0-1 1,-1 1 0,1 0-1,0 0 1,2 0-1,3-1 18,1 0-1,0 0 1,13-4 0,-12 3 13,-1 0 0,1 0 0,16-1 0,93 3 472,-104 0-500,0-2 0,16-3-1,13-1-62,-23 5-4,1 1-1,-1 1 1,27 4 0,-23-2 61,-1-1 0,46-1 0,-26-6 19,-11 1-6,0 1 0,0 1 0,45 5 1,2 8-15,5-6-5,12 6 0,2-5 0,-2 4 0,-11-4 11,-4 5 37,-25-6-24,69 9-6,39 4 9,-20-3-43,63 2-93,-2-17 132,-92-1 68,414 1 155,-412-3-172,-76 0-55,34-2 0,19 11-7,-4-1-19,485-5 258,-504 3-187,-48 0-20,23 2 61,9-10-5,-35 2-36,29 0 1,245 3 42,-167 8-107,-7 1 0,-56-9 0,92-3 0,-113-2 0,84-4 0,30 19 0,-119-6 0,-12-3 0,-1-1 0,0-1 0,29-5 0,-4 1 0,159 1-95,-119 5 89,223-1 139,-168-8-157,6 0 16,127 8 8,-157-9 35,-6 1 47,526 8-199,-626 0 125,-1-1 1,0 0 0,13-4-1,-11 2 10,1 0 0,-1 2 0,18-1 1,-9 2 12,-3 1-4,0-1 0,26-4 0,-21 0-23,-8 0 5,-1 2 0,25-1 1,240 3 64,-271-1-104,0 2 0,14 1 0,0 4-19,-19-4 43,1-1 0,-1 0 0,0 0 0,1 0 0,-1-1 1,0 0-1,1 0 0,9-1 0,8-4 1,-12 2 5,0 1 0,0 1 0,20-1 0,12 2 2,1 1 32,46-5-1,-55-1-75,-15 1 3,1 2-1,21-1 1,247 3 210,-279 0-186,0-1 0,0 0 1,17-4-1,4-1 10,-5 3 31,36 3 0,-33 0-71,31-3 1,-24-2 2,-15 1 71,34-1 0,96 5 104,-145 0-125,0-1-1,0 0 1,0 0 0,0 0 0,6-3-1,-7 2 0,1 0 0,-1 1-1,0 0 1,11-1 0,49 2-28,-62 0 21,0 0 1,-1 0-1,1 0 1,0-1-1,0 1 1,-1-1 0,1 1-1,0-1 1,-1 0-1,1 0 1,3-2-1,-4 2-5,1-1 0,-1 1 0,1 0 0,-1 0 0,1 1 0,0-1 0,-1 0 0,1 1 0,0 0 0,-1 0 0,5 0 0,321 0-133,-314 1 135,-1 0 0,0 1 1,22 6-1,-31-7-8,6 1 9,-1-1-1,0 0 0,1-1 1,14 0-1,-7-1 38,281 1 1628,-198 8-1471,-6 0-213,103-8 149,-196 0-260,1 0-1,0 0 1,0 1 0,-1-1-1,1 0 1,0 1-1,0-1 1,-1 1 0,1-1-1,0 1 1,-1 0-1,1-1 1,-1 1 0,3 2-1,4 2-446,-6-4 384,-1-1 0,0 1-1,1-1 1,-1 0 0,1 1 0,-1-1 0,1 0 0,-1 0-1,3 0 1,-4 0 195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2240,'0'0'720,"-3"0"-448,3 0-244,-1 0 1,1 0-1,-1 0 0,1 0 0,-1 0 1,1 0-1,-1 0 0,1 0 1,-1 0-1,1 0 0,-1 0 1,1-1-1,-1 1 0,1 0 1,0 0-1,-1 0 0,1-1 1,-1 1-1,1 0 0,0-1 0,-1 1 1,1 0-1,0-1 0,-1 1 1,1-1-1,0 1 0,0 0 1,-1-1-1,1 0 0,-2-18 3261,2 13-2771,3 6-220,350 0 1164,-333-1-1415,0 0 0,26-6 0,-12 2-18,-8 2-12,-5 1 9,1-1 1,26-8-1,-30 6-17,-1 1-1,1 1 1,0 1-1,20-1 1,-31 3-2,0 0 0,0-1 0,0 0 1,0 0-1,10-4 0,-10 3 15,0 0 0,-1 1 0,1 0 1,0 0-1,11 0 0,42 1 853,-57 0-907,-3 1 11,0-1 17,0 1 0,0 0 0,0-1-1,0 1 1,0 0 0,0-1 0,0 1-1,0 0 1,-1-1 0,1 1 0,0-1-1,0 1 1,-1 0 0,1-1 0,0 1-1,-1-1 1,1 1 0,0-1 0,-1 1-1,1-1 1,-1 1 0,1-1 0,-1 1-1,1-1 1,-2 1 0,2-1 1,-1 1 0,0-1 0,1 1 0,-1-1 0,0 1 0,1-1 0,-1 1-1,1 0 1,-1-1 0,1 1 0,0 0 0,-1-1 0,1 1 0,0 0 0,-1 0 0,1-1 0,0 1 0,0 0 0,-1 0 0,1 0 0,0-1 0,0 1 0,0 0 0,0 0-1,0 0 1,1 1 0,-1-2 3,0 3-1,0-1-1,0 1 1,-1 0-1,1 0 1,0 0-1,-2 4 1,-12 4-15,10-6 2,0 0 0,1 0 0,-1 1 0,1-1 1,0 1-1,-2 7 0,-15 42-52,17-46 53,-43 120-51,33-89 122,-26 54 1,11-36 33,-23 45 152,34-71-173,-5 7 63,20-36-116,0-1 0,0 1 0,-1 0-1,1-1 1,-1 1 0,1-1 0,-1 0 0,0 0 0,-5 3 0,4-3 10,1 0 0,-1 0 1,0-1-1,-8 3 0,11-4-16,-1 0 0,1 0 0,-1 0 1,0 0-1,1-1 0,-1 1 0,1 0 0,-1-1 0,1 1 0,-1-1 0,1 1 1,-3-3-1,1 2 0,0 0 1,1-1-1,-1 0 0,0 0 1,1 0-1,-1 0 1,1 0-1,0 0 1,-1-1-1,1 1 0,1-1 1,-1 1-1,-2-5 1,-13-17 42,13 18-52,0 0 0,0 0 1,0 0-1,-4-14 0,-3-32 29,-41-74 57,30 78-82,14 30-1,1-1 107,-1 1 0,-2 0 0,1 0 0,-20-25 0,16 27 22,6 7-52,0-1 1,0 0-1,-6-11 1,-17-28 12,29 46-120,1 0 1,-1 0-1,0 0 0,1-1 1,-1 1-1,1 0 1,0 0-1,0 0 0,1-1 1,-1 1-1,0 0 1,1 0-1,1-5 0,12-8 14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3488,'13'-14'1115,"-12"14"-1098,-1 0 0,0-1 0,0 1 0,1 0 0,-1 0 0,0 0 0,0-1 0,1 1 0,-1 0 0,0 0 0,1 0 0,-1 0 0,0 0 0,1-1 0,-1 1 0,0 0 0,1 0 0,-1 0 0,0 0 0,1 0 0,-1 0 0,0 0 0,1 0 0,-1 0 0,1 0 0,12 3 387,-1 0-1,1 1 1,-1 0-1,1 1 1,17 9-1,-23-10-328,-3-2-46,0-1 0,-1 1 0,0 0 0,1 0 0,-1 0 0,0 0-1,0 1 1,0-1 0,0 1 0,-1 0 0,5 5 0,-6-6-13,3 3 20,0 0 0,-1 1 0,0-1 0,0 1 0,0-1 0,-1 1 0,0 0 0,0 0 0,0 0 0,-1 0 0,1 12 0,-2-14 46,0 0 0,1 0 0,-1 0 0,2 7 0,1-4 30,-2-6-104,-1-1 0,0 1 0,1-1 0,-1 1 0,0-1 0,0 1 0,1-1 0,-1 1 0,0-1 0,0 1 0,0 0 0,0-1 0,0 1 0,0-1 0,0 1 0,0-1 0,0 1 0,0 0 0,0 0 0,-19 18 174,13-1-93,3-8-24,2-6 21,0 0-1,-1 0 0,0 0 1,0 0-1,0 0 0,0 0 1,-1 0-1,1-1 0,-1 1 1,0-1-1,-4 4 0,0-4 69,7-3-152,-1 0 1,1 0-1,-1 0 1,1 1-1,-1-1 0,1 0 1,-1 0-1,1 1 1,-1-1-1,1 0 0,-1 1 1,1-1-1,0 0 1,-1 1-1,1-1 1,0 1-1,-1-1 0,1 1 1,0-1-1,0 0 1,-1 1-1,1-1 0,0 1 1,0-1-1,0 1 1,0 0-1,-1-1 1,1 1-1,0-1 0,0 1 1,0-1-1,0 1 1,0-1-1,0 1 0,1-1 1,-1 1-1,0 0 1,0 0-5,0 0 1,0 1-1,0-1 1,0 0-1,0 0 1,0 1-1,1-1 1,-1 0-1,0 0 1,1 0-1,-1 1 0,1-1 1,0 0-1,-1 0 1,1 0-1,0 0 1,-1 0-1,1 0 1,0 0-1,0 0 1,0 0-1,0-1 1,0 1-1,0 0 1,0 0-1,0-1 1,0 1-1,0-1 1,1 1-1,1 0 1,3 0 45,0 0 0,0-1 0,0 1 1,0-1-1,8-1 0,2 1-44,-10-1-155,1 1-1,0-1 0,-1 0 0,11-4 1,8-1-949,-14 5 720,0 0 0,14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3552,'0'0'1611,"0"3"-1292,0 0-191,0 0 0,-1 0-1,1 1 1,-1-1 0,1 0-1,-1 0 1,0 0 0,0 0-1,0 0 1,0 0 0,-1 0-1,1-1 1,-1 1-1,-3 4 1,-41 69 875,37-62-892,0-1 0,0 0 0,-16 16 1,-3 4 8,-18 35 45,-27 10 2,7-9-30,-114 125 247,177-191-385,-20 20 108,0-2 0,-40 31 0,46-39-43,17-14-67,-1 1-1,1-1 1,0 0 0,-1 0-1,1 0 1,0 0-1,0 1 1,-1-1-1,1 0 1,0 0 0,0 0-1,0 0 1,0-1-1,1-4-69,-1 0 1,1 0-1,0 1 0,0-1 0,0 0 0,1 1 0,0-1 0,5-9 0,2-1-261,17-23-1,-25 37 311,46-58-1307,67-68 1,-51 70 887,16-31 389,-8 6 129,-24 42-11,-24 16 128,19-29 0,-35 45-18,-6 6-90,1 1 0,0-1 0,0 1 1,0-1-1,0 1 0,5-4 0,-7 6-38,1-1 0,0 1 0,0-1-1,1 1 1,-1-1 0,0 1 0,0 0 0,0-1 0,0 1 0,0 0 0,0 0-1,0 0 1,0 0 0,1 0 0,-1 0 0,0 0 0,0 1 0,0-1 0,0 0-1,0 0 1,0 1 0,0-1 0,0 1 0,1 0 0,1 1 36,0 0 0,0 1-1,-1-1 1,1 1 0,-1 0 0,0 0 0,0 0 0,0 0 0,0 0 0,0 0 0,2 7 0,-1-4 39,3 5-21,-2 0-1,1 1 1,-1-1 0,-1 1 0,0 0 0,-1-1 0,0 1 0,1 13-1,1 11 69,23 188 355,-22-147-432,6-20 37,-8-20 107,-3 37-1,0-43-255,0-27-75,0-1 0,0 0 1,0 1-1,-1-1 0,1 0 1,-1 1-1,0-1 0,0 0 1,-3 6-1,1-4-601,0 0-1,-1-1 1,0 1-1,-6 5 1,9-10 613,-15 17-1836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4224,'-16'0'1920,"49"0"-1664,-17 17 768,0-1-608,34-16 128,-18 0-352,18 0 32,-1 0-128,0 0-64,-16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2400,'0'-10'654,"2"12"-150,-2 0-431,1-1 0,-1 1 0,1-1 0,0 1 1,0-1-1,-1 1 0,1-1 0,0 0 1,0 1-1,0-1 0,0 0 0,1 0 0,-1 0 1,2 1-1,32 17 1591,-13-6-1162,1-1-1,38 14 1,11 5-103,-56-22-335,30 12 101,-22-10 40,-22-10-186,0 1 1,1-1-1,-1 0 1,0-1-1,0 1 1,0 0-1,0-1 1,1 1 0,3 0-1,-4-1-435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3072,'0'0'976,"-2"6"-587,-9 15-5,10-20-272,1 0 1,-1 0-1,1 0 0,-1 0 0,1 0 0,-1 0 1,1 0-1,0 0 0,0 0 0,0 1 1,-1-1-1,1 1 0,0-2-100,0 1 0,0-1 0,0 0 0,0 1 0,0-1 1,0 0-1,0 1 0,0-1 0,0 0 0,0 1 0,0-1 0,-1 0 0,1 1 0,0-1 1,0 0-1,0 0 0,-1 1 0,1-1 0,0 0 0,0 0 0,-1 1 0,1-1 0,-1 0 0,-20 17 948,10-1-357,-1-6-349,-1-1 0,-14 7 0,5-2-56,15-9-147,1 0 0,0 0 0,-8 9 0,-5 4 17,13-14-33,-1 0-1,-13 5 1,16-7-15,1-1 1,0 0-1,-1 1 1,1 0-1,0 0 0,-1 0 1,1 0-1,0 0 0,1 1 1,-1-1-1,0 1 1,1 0-1,-4 5 0,3-1 4,3-7-28,-1 1 1,1-1-1,0 1 0,0-1 0,0 1 1,-1-1-1,1 1 0,0-1 1,0 1-1,-1-1 0,1 0 0,-1 1 1,1-1-1,0 1 0,-1-1 1,1 0-1,-1 0 0,1 1 1,0-1-1,-1 0 0,1 1 0,-1-1 1,1 0-1,-1 0 0,1 0 1,-1 0-1,1 0 0,-1 0 0,0 1 1,1-1-1,-1 0 0,1 0 1,-1-1-1,1 1 0,-1 0 0,1 0 1,-1 0-1,-13 0-940,11 0 251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1248,'14'-14'389,"-15"14"-377,1 0 1,-1-1-1,1 1 0,-1 0 0,1 0 0,-1-1 0,1 1 0,-1 0 0,1 0 1,-1 0-1,0 0 0,1 0 0,-1-1 0,1 1 0,-1 0 0,1 0 0,-2 1 1,2-1 19,-3 0 1803,0 0-1499,-7 0 10,7 0 902,0 0-1008,-8 0-43,8 0-63,1 0 20,0 0-134,0 0-1,1 0 0,-1 1 0,0-1 0,1 1 0,-1-1 0,1 1 0,-1 0 0,1-1 0,-1 1 0,-1 1 1,1-1 6,1 0 1,-1 0 0,0 0-1,0 0 1,0 0 0,0 0-1,0-1 1,0 1 0,0-1-1,0 1 1,-3-1 0,4 0-9,-1 0 0,0 0 0,1 1 0,-1-1 0,0 0 0,1 1 0,-1-1 0,1 1 0,-1 0 0,1-1 0,-1 1 0,-1 1 0,-10 5 52,0-4-24,8-2-27,1 0 0,0 1 0,0-1 0,0 1-1,0 0 1,0 0 0,-3 3 0,-5 2 74,8-6-57,0 2 0,1-1 0,-1 0 0,1 1 0,-1-1 0,1 1 0,0 0 0,0 0 0,-4 6 0,-5 7 135,1 1 0,1 0-1,0 1 1,1 0 0,1 0-1,-11 36 1,18-48-145,-10 37 213,-7 58-1,16-86-204,2 0-1,-1 0 1,2 0 0,0 0 0,1-1 0,0 1 0,9 26-1,-6-25 36,1-1-1,0-1 1,1 1-1,1-1 1,9 13-1,-10-15-31,-3-5 38,0-1 0,0 0-1,10 10 1,-1 0 5,-7-2-304,-5-14 209,-1 1 0,1-1-1,0 0 1,0 1 0,0-1 0,0 0-1,-1 0 1,1 1 0,0-1 0,0 0-1,0 0 1,0 0 0,2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2400,'0'-16'3808,"16"32"-2880,0 1-512,-16 15 320,17 1-416,-1 16 128,-16-16-288,16 0 64,1-17-128,-1 17 160,1-17-160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83 5408,'-131'82'2432,"49"-33"-2112,50-33 96,-1 0-288,0 1 96,-16 16-128,16-17-480,17 0 192,-1-16-960,17 17 640,17-17-2048,15 0 1440</inkml:trace>
  <inkml:trace contextRef="#ctx0" brushRef="#br0" timeOffset="1">2114 1 4576,'-16'16'2048,"-50"17"-1760,17-17 800,0 17-640,-33 0-96,0 0-224,17-17-32,-1 17-64,0-17-1280,17 17 672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4480,'0'0'2016,"0"17"-1728,-16-17 672,16 16-576,-16 0 416,16 17-480,-17 0-96,17-17-128,-16 17 0,-1 0-64,1-17-2400,0 1 1280</inkml:trace>
  <inkml:trace contextRef="#ctx0" brushRef="#br0" timeOffset="1">197 262 3072,'-16'17'1376,"0"32"-1184,-1-33 960,1 17-672,-1-17-64,17 17-256,-16-16-64,0-1-32,16 0-1472,0 1 800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3392,'-14'14'1088,"14"-14"-1070,0 1 0,-1-1 1,1 0-1,0 1 0,-1-1 0,1 0 0,0 1 1,0-1-1,0 1 0,0-1 0,-1 1 1,1-1-1,0 0 0,0 1 0,0-1 0,0 1 1,0-1-1,0 1 0,0-1 0,0 1 1,0-1-1,0 1 0,0 0 0,0 17 102,-1 1 170,0 1 0,2-1 0,3 25 0,-3-43-285,0 1 1,0-1-1,0 1 0,0-1 0,0 0 0,0 0 0,0 0 1,0 0-1,0 0 0,1 0 0,-1 0 0,0 0 1,1 0-1,-1 0 0,1-1 0,-1 1 0,1 0 1,-1-1-1,1 0 0,0 1 0,-1-1 0,1 0 0,-1 0 1,3 0-1,1 1 4,0-1 0,0 0 0,0-1-1,0 1 1,0-1 0,7-2 0,10-7-286,-13 7 187,9-3-28,4-18 16,-6 10 75,-14 12 26,0 1 0,1-1 1,-1 0-1,0 1 0,0-1 1,-1 0-1,1 0 0,0-1 1,-1 1-1,1 0 1,-1 0-1,1-1 0,-1 1 1,0-1-1,0 1 0,0-1 1,-1 1-1,1-1 0,-1 0 1,1 1-1,-1-1 0,0-5 1,0 4 3,1-1 0,-1 1 0,1 0 1,0 0-1,0 0 0,0 0 0,1 0 0,-1 0 1,5-6-1,-3-3 141,-3 10 32,0 6 197,-1 3-240,1-1 0,-1 1 0,0 0 1,0 0-1,-3 7 0,2-5 6,0 0 0,0-1-1,1 1 1,0 0 0,0 12 0,2 3 169,-1 2 154,-4 41 0,1-40-306,-2 11 75,0 45 1,5 142 349,0-214-445,0 0 1,-1 0-1,0 0 1,-4 15-1,4-23-106,1-1 0,-1 1 0,1 0-1,-1 0 1,0 0 0,0-1-1,1 1 1,-1 0 0,0-1-1,-1 1 1,1-1 0,0 1-1,0-1 1,-1 0 0,1 1 0,-1-1-1,1 0 1,-1 0 0,1 0-1,-1 0 1,0 0 0,0 0-1,1-1 1,-1 1 0,0 0 0,0-1-1,0 0 1,0 1 0,-2-1-1,1 0-19,1 0-1,0-1 0,0 1 1,0-1-1,-1 1 0,1-1 0,0 0 1,0 0-1,0 0 0,0 0 1,0 0-1,1 0 0,-1-1 1,0 1-1,0-1 0,1 1 1,-1-1-1,1 1 0,-1-1 0,1 0 1,-2-4-1,-2-3-23,0 0-1,1 0 1,-4-14 0,7 19-16,-6-17-242,1-1 0,1 0 0,-4-41 0,9 59 94,0 1-1,1 0 1,0-1 0,-1 1 0,1 0 0,1 0 0,-1 0 0,0 0 0,3-4-1,12-25-1095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4480,'0'0'2016,"0"49"-1728,0-33 960,0 1-736,-17 15 0,1-15-320,-1 16-64,17-17-64,-16 0-1184,0 1 608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4160,'38'0'1845,"-35"1"-1776,-1-1 0,1 0 0,0 0 0,0 1-1,0 0 1,-1-1 0,1 1 0,0 0 0,-1 0 0,1 1 0,0-1 0,-1 0-1,0 1 1,1 0 0,-1-1 0,0 1 0,0 0 0,0 0 0,0 0 0,0 1-1,0-1 1,1 3 0,1 3 182,-1 0 0,0 1 0,3 11-1,-5-16-181,0 4 27,0 0 0,0-1 1,-1 1-1,1 0 0,-2-1 0,1 1 1,-1 0-1,0-1 0,-1 1 0,-4 13 0,2-4 94,-1 2-60,4-12-63,-1 1 0,0 0-1,-1 0 1,-4 8 0,-6 13 104,8-18-93,0 0 0,-1 0-1,0 0 1,0-1-1,-1 0 1,-10 11 0,15-19-54,0 0 1,1 0 0,-1 1-1,1-1 1,-1 0-1,1 0 1,0 1 0,0-1-1,0 1 1,0-1 0,0 1-1,1-1 1,-1 1 0,1-1-1,0 1 1,0 0-1,0-1 1,0 1 0,0 4-1,1 3 129,1-4 343,6 2-241,-5-4-162,1 0 0,-1 0 0,1 0 1,0-1-1,0 1 0,0-1 0,0 0 0,7 3 0,-1-4-103,0-1-1,0 0 1,0-1-1,12-1 1,-7 1-556,18 0-3498,-31 0 2048</inkml:trace>
  <inkml:trace contextRef="#ctx0" brushRef="#br0" timeOffset="1">0 345 4576,'16'0'2048,"17"0"-1760,0 0 448,-17 0-448,33 0 32,1-17-192,-1 17-1792,0 0 928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4576,'33'0'2048,"0"33"-1760,-17 0 1152,0-1-832,1 34 1312,-1 0-1088,-16 16 96,0-1-576,0 1 0,-16-16-224,-17-1 288,17-15-224,-17-1-1088,0-16 480,0-1-3104,1-15 1952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4640,'0'0'2112,"0"-16"4416,17 32-6176,-1-16 352,17 0-416,-17 0-128,17 0-96,0-16-64,0 16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5312,'0'0'2400,"32"0"-2080,-15 0 960,-1 0-768,17 0-64,0 0-288,0 0 32,-1-17-128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347 247 1888,'19'-38'859,"-3"-19"202,-9 44-662,-6 11-312,0 1 0,0-1 0,-1 1 0,1-1 0,0 0 0,-1 1-1,1-1 1,-1 0 0,1 1 0,-1-1 0,0 0 0,0 0 0,0-1 0,0-11 240,1 10-231,-1 1 0,1-1 0,-1 1 0,0-1 0,0 1 0,-1-1-1,1 1 1,-1 0 0,0-1 0,0 1 0,0 0 0,0-1 0,0 1 0,-1 0 0,1 0-1,-1 0 1,0 0 0,-2-3 0,0 3 39,1-1 0,-1 1 0,0-1 0,0 1 0,0 0 0,0 1 0,-1-1-1,-7-2 1,8 4-94,0 0-1,0 0 1,0 1-1,0-1 1,0 1-1,0 0 1,0 0-1,0 1 1,0-1-1,0 1 1,0 0-1,1 0 1,-6 2-1,2 0-11,0 0 0,0 0 0,0 1 0,1 0-1,-1 0 1,1 0 0,0 1 0,0 0 0,1 0-1,0 0 1,-1 1 0,2 0 0,-1 0 0,-7 13-1,-3 4 55,-7 12 81,-34 71 0,39-60-57,1 1-1,2 1 1,2 1 0,2-1-1,-2 53 1,7 63-109,6-137-15,0 0 0,2 0 1,13 50-1,-10-58 33,12 22 1,-12-27-8,-6-14-9,33 66 63,-28-57-34,0-1 1,1 0-1,0-1 1,1 1 0,13 11-1,-4-7-226,0-1 0,0 0-1,1-1 1,30 12 0,5-3-459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2560,'14'0'832,"-14"0"-820,1 0-1,-1 0 1,0 0 0,1 0-1,-1 1 1,1-1-1,-1 0 1,0 0 0,1 0-1,-1 1 1,0-1 0,1 0-1,-1 1 1,0-1 0,1 0-1,-1 0 1,0 1 0,0-1-1,1 1 1,-1-1 0,0 0-1,0 1 1,0-1 0,1 1-1,-1-1 1,0 1 0,44 59 1049,21 52 347,-35-63-966,-29-48-428,-1 0 0,0 0 0,0 0 0,1 0 0,-1 0 0,0 0 0,0 0 0,0 0-1,0 0 1,0 0 0,0 0 0,-1 0 0,1 0 0,0 0 0,0 0 0,-1 0-1,1 0 1,0 0 0,-1 0 0,1 0 0,-1-1 0,0 1 0,1 0 0,-1 0 0,1 0-1,-2 0 1,-3 6 118,4-4-106,0-1-1,0 0 1,0 1 0,-1-1 0,1 0-1,-1 0 1,0 0 0,0 0-1,-3 4 1,2-5-15,1 0-1,-1 0 1,1 0-1,-1 0 1,0-1 0,0 1-1,1 0 1,-1-1-1,0 0 1,0 0 0,-3 0-1,-3 0-2,6 1-5,0-1-1,-1 1 1,1-1 0,0 0-1,0-1 1,0 1 0,0 0-1,0-1 1,0 0 0,-4-1-1,5 1 1,-1 0-3,-1-1 1,1 0-1,0 0 0,0 0 1,-1 0-1,-4-5 1,7-1-27,0 1 1,0-1 0,0 0-1,1 0 1,1 0 0,-1 1-1,3-13 1,-1 16 16,1 0 0,-1 0-1,1 0 1,0 0 0,0 1 0,0-1-1,0 1 1,1-1 0,-1 1 0,1 0-1,5-2 1,-4 1 8,8-5-36,1 1 0,29-14-1,-15 9-383,5 0-1280,-28 12 1386,1 0 0,0 0 1,10 1-1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2912,'0'0'923,"3"0"-550,-2 0-283,0 0-1,1 0 1,-1 0 0,0 1 0,1-1 0,-1 0-1,0 1 1,0-1 0,1 1 0,-1-1-1,0 1 1,0 0 0,0-1 0,0 1-1,0 0 1,0 0 0,0 0 0,0 0 0,0 0-1,0 0 1,0 0 0,0 0 0,0 1-1,29 48 1122,-24-29-1017,-4-10-116,12 26 109,-11-31-162,-1 0 1,0 0-1,1 0 1,-2 0-1,1 0 1,-1 0-1,0 0 1,0 8-1,-1-12-16,0 1-1,0-1 1,0 1-1,0-1 1,0 1-1,0-1 1,1 1-1,-1-1 1,1 1-1,0-1 1,0 1-1,0-1 1,0 0 0,0 0-1,0 1 1,1-1-1,-1 0 1,1 0-1,2 2 1,3 4 30,-6-6-47,1 0 0,0 0 0,-1-1 0,1 1 1,0 0-1,0 0 0,0-1 0,0 1 0,0-1 1,1 0-1,-1 0 0,0 0 0,1 0 1,-1 0-1,0 0 0,1-1 0,4 2 0,6-2-1624,-10 0 438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17 165 896,'-14'-14'304,"12"11"-32,4 3 213,0 0-315,0 0-1,0-1 0,0 1 0,-1-1 0,1 1 1,0-1-1,-1 0 0,1 0 0,0 0 1,-1 1-1,1-2 0,-1 1 0,1 0 1,2-2-1,-4 2-150,0 1-1,0 0 1,0-1 0,0 1 0,1 0 0,-1 0-1,0-1 1,0 1 0,1 0 0,-1 0 0,0 0-1,0-1 1,1 1 0,-1 0 0,0 0 0,1 0-1,-1 0 1,0 0 0,1 0 0,-1 0 0,0 0-1,1-1 1,-1 1 0,0 0 0,1 0 0,-1 0-1,0 1 1,1-1 0,-1 0 0,0 0 0,0 0-1,1 0 1,-1 0 0,0 0 0,1 0 0,-1 1-1,1-1-2,-1 0-1,0 0 0,1 0 1,-1 1-1,0-1 1,1 0-1,-1 0 0,0 0 1,1 0-1,-1 0 0,0 0 1,0 0-1,1 0 0,-1 0 1,0 0-1,1 0 1,-1 0-1,0 0 0,1 0 1,-1 0-1,0 0 0,1-1 1,-1 1-1,0 0 0,1 0 1,-1 0-1,0 0 1,0-1-1,1 1 0,-1 0 1,0 0-1,0 0 0,1-1 1,-1 1-1,0 0 0,0-1 1,2-1 42,0 1 0,1-1 0,-1 1 0,0 0 0,0 0 0,1 0 0,-1 0 0,0 0 0,1 0 1,-1 0-1,1 1 0,-1-1 0,1 1 0,0 0 0,-1 0 0,1 0 0,3 0 0,-3 0-9,0 0-1,1 0 0,-1-1 1,0 0-1,0 1 1,1-1-1,4-3 1,13-2 118,-4 3-58,1 2 0,-1 0 0,24 2 0,-6 0 52,175-1 159,-16-8-323,-106 2-37,214 3 37,-17 1 54,-26-9-40,1 5 10,24-4-15,11 4 4,-10-6 29,85-3 40,-17 9 91,-17-5-68,32 9-92,-368 2-10,1074 0-245,-670 0 213,-208-1 29,348 4 118,-216 8-46,392-7-8,-422-5-52,486 1 1628,-767 0-1465,0 1 0,30 7 1,-32-6-95,-1 1 1,29-1-1,23-2 269,-66 1-345,1-1 1,-1 0 0,1 0 0,-1 0 0,1 0-1,-1 0 1,1 0 0,-1 0 0,1 0-1,-1 0 1,1 0 0,-1 0 0,1-1 0,-1 1-1,1 0 1,-1 0 0,1 0 0,-1-1 0,1 1-1,-1 0 1,1 0 0,-1-1 0,0 1-1,1 0 1,-1-1 0,0 1 0,1-1 0,-1 1-1,0 0 1,1-1 0,-1 1 0,0-1-1,0 1 1,1-2 0,-1 2-74,0-1-1,-1 1 1,1-1 0,0 1-1,0 0 1,0-1 0,-1 1 0,1-1-1,0 1 1,0 0 0,-1-1-1,1 1 1,0 0 0,-1-1-1,1 1 1,-1 0 0,1 0-1,0-1 1,-1 1 0,1 0-1,-1 0 1,1 0 0,-1-1 0,1 1-1,-1 0 1,1 0 0,0 0-1,-1 0 1,1 0 0,-1 0-1,1 0 1,-1 0 0,-2 0-1433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3488,'0'0'1920,"3"0"-1152,253 0 2704,58 0-2603,-140-8-540,-6 0-87,-8 0-118,-9 0 45,-102 8-766,-46 0 181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2144,'0'4'127,"0"0"0,1 0 1,0 0-1,0-1 0,0 1 0,0 0 1,0-1-1,1 1 0,2 4 0,21 29 483,-13-20-263,-10-14-293,0-1 0,0 1 0,1 0 0,-1-1 0,1 1 0,0-1 0,0 0-1,6 3 1,8 8 64,19 33 42,-34-44-144,-1 0 1,1 0-1,-1 1 1,1-1-1,-1 0 1,0 0-1,1 1 1,-1-1-1,0 1 0,-1-1 1,1 1-1,0-1 1,-1 1-1,1 0 1,-1-1-1,0 1 1,0-1-1,0 1 1,-1 4-1,1 3 183,-3-4 67,-2 0-86,3-4-143,1 0 1,-1-1 0,0 1 0,1 0-1,-1 0 1,0-1 0,0 1 0,0-1-1,0 0 1,-1 1 0,1-1 0,0 0-1,-1 0 1,1-1 0,0 1 0,-1 0-1,-3 0 1,5-1-29,-2 0 41,-1 0 1,1 0-1,-1 0 0,1-1 1,-1 1-1,1-1 0,-7-2 1,9 3-42,0-1 1,0 0-1,0 0 0,0 0 1,0 0-1,0 0 1,0 0-1,0 0 0,1 0 1,-1 0-1,0 0 1,1 0-1,-1 0 0,1-1 1,-1 1-1,1 0 1,-1 0-1,1-1 0,0 1 1,0 0-1,-1-1 1,1 1-1,0 0 0,0-1 1,1-1-1,-2-30 43,0 18-78,1 0-1,0 0 1,5-24 0,-3 26-26,1 1-1,1-1 1,0 1 0,0 0-1,1 1 1,1-1 0,0 1 0,1 0-1,14-19 1,9 6-87,-16 8 90,-12 13 44,-1 1 0,1 0 1,0 0-1,0 0 0,-1 0 0,1 0 0,1 0 1,-1 1-1,0-1 0,0 0 0,0 1 0,1 0 1,-1 0-1,1 0 0,-1 0 0,1 0 0,0 0 1,-1 0-1,1 1 0,0 0 0,-1-1 0,6 1 0,-3 0 10,0 1-1,0-1 0,-1 1 0,1 0 0,-1 0 0,1 0 1,-1 1-1,1 0 0,-1 0 0,0 0 0,7 4 0,-3 0 171,0 0 0,-1 1 0,1 0 0,-2 0-1,8 10 1,2 3 358,-1 1 1,17 33-1,-26-42-383,-2-3-30,1 0-1,0 0 1,0 0-1,1-1 1,0 0-1,9 10 1,17 20 135,-27-31-225,0-1 1,0 0-1,0 0 1,1 0-1,0-1 1,0 0-1,0 0 1,0 0-1,10 4 1,34 21-138,-49-29-6,0 0 0,1-1 0,-1 0 0,1 1 0,-1-1 0,1 0 0,-1 0 0,1 0-1,1 0 1,13 0-729</inkml:trace>
  <inkml:trace contextRef="#ctx0" brushRef="#br0" timeOffset="0.15">574 99 4064,'-49'49'1824,"0"16"-1568,32-48 704,-15 15-576,15 1 128,-15 0-320,-1-17-96,16 1-64,1-1-832,0 1 448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3072,'3'0'125,"0"0"0,0 1 0,0-1 0,0 1 0,0 0 0,0 0 0,0 0-1,0 0 1,0 0 0,0 1 0,0 0 0,-1-1 0,4 3 0,-6-3-50,1 0-1,0 1 0,0-1 1,-1 0-1,1 0 0,-1 0 1,1 1-1,-1-1 0,0 0 1,1 0-1,-1 1 1,0-1-1,0 0 0,0 1 1,0-1-1,0 0 0,0 1 1,0 1-1,-1 7 262,2 15 476,0-12-493,-1 0 0,0 0-1,-1 0 1,-3 19 0,-2-18-112,5-13-188,0 1 1,0-1-1,0 0 0,1 1 1,-1 0-1,1-1 0,-1 1 1,1-1-1,-1 1 0,1 0 1,0-1-1,0 3 0,0 9-40,0-10-6,2-3 49,0 0-26,0-1 0,0 1 0,0 0 0,0-1 0,-1 0 1,1 1-1,0-1 0,-1 0 0,1 0 0,0 0 0,-1 0 0,4-2 1,2-2-33,1 0-178,1 0-1,0 1 0,-1 0 0,1 1 0,0 0 0,18-3 0,-14 4-222,24 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4224,'0'0'1920,"33"-17"-1664,-17 17 416,17 0-416,0 0 192,16 0-288,0-16-1056,0 16 480</inkml:trace>
  <inkml:trace contextRef="#ctx0" brushRef="#br0" timeOffset="0.22">230 0 2144,'-16'17'992,"0"15"-864,-1 1 1120,17-16-704,-16 15 64,16 1-384,0 16-64,0-16-96,0-16-608,0 15 288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3488,'27'0'1115,"-26"0"-1091,0 0 1,-1 0-1,1 0 1,0 0-1,0 0 1,0 1 0,-1-1-1,1 0 1,0 0-1,-1 1 1,1-1 0,0 0-1,-1 1 1,1-1-1,0 1 1,-1-1 0,2 1-1,4 3 84,-1 0 0,1 0 1,-1 1-1,0-1 0,0 1 0,0 0 0,-1 1 0,0-1 0,0 1 0,4 7 0,6 18 986,14 47-1,-4-10-117,-21-60-895,0 0 1,-1 0-1,1 1 0,-1-1 1,-1 1-1,0-1 0,0 16 1,-1-17-19,-1-1 0,1 1 1,-1-1-1,-1 0 0,-2 10 1,3-14-22,0 1 1,0-1 0,0 1 0,0-1 0,0 0 0,-1 0 0,1 1 0,-1-1 0,1 0 0,-1 0 0,0 0 0,0-1 0,0 1 0,-3 2 0,3-3-21,0 0 1,-1-1 0,1 1 0,-1 0 0,1-1 0,-1 0-1,1 1 1,0-1 0,-6-1 0,-9 2 26,9 3-29,-6 1-3,-6-11-11,13 3-6,5 3-4,0 0 1,0-1 0,1 0 0,-1 1 0,0-1 0,1 0-1,-1 0 1,0 0 0,1 0 0,-1 0 0,1 0 0,0-1-1,-1 1 1,1 0 0,0-1 0,0 1 0,0-1-1,0 1 1,-1-3 0,-4-5-19,4 5-7,0 0 0,0 0 0,0 0 0,0-1 0,1 1 0,-1 0 0,1-1 0,0 1 0,1-1 0,-1 1 0,1-1 0,0 1 0,0-7-1,1 1-119,1 1 0,0 0 0,0 0 0,1 0 0,3-9 0,-3 11 103,-1 0-411,1 1 0,0-1 0,0 0 0,0 1 1,1 0-1,0 0 0,9-11 0,-3 9-175,0 0 1,13-8 0,-22 16 605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17 4160,'16'-17'5024,"-16"34"-4672,16-17 0,-16 16-224,0 17-64,17-17-32,-17 17 96,16-17-64,-16 1-32,16-1 0,1 1-32,-1-1 0</inkml:trace>
  <inkml:trace contextRef="#ctx0" brushRef="#br0" timeOffset="1">17 672 4224,'-17'17'2272,"20"-15"-1622,-2-1-611,0 0 0,0 0 0,0-1 0,0 1 0,0 0-1,0-1 1,1 1 0,-1-1 0,0 1 0,0-1 0,1 0-1,-1 0 1,0 1 0,0-1 0,1 0 0,-1 0 0,0 0-1,0 0 1,1 0 0,-1-1 0,0 1 0,0 0 0,1-1-1,-1 1 1,0-1 0,2 0 0,12-3 304,1 2-79,-1 1 0,29 0-1,9 0 77,35-10-41,18 5-139,-5-4-75,-51 6-42,97-12 21,-31 3-116,-54 7-30,-19 0-77,-24 3-33,33-1-1,-19 4-329,-14 0 170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2240,'-14'14'720,"13"-11"-542,5 0-84,0-1-44,-2-2 3,0 1 1,-1 0 0,1 0 0,-1 0-1,1 0 1,-1 0 0,1 0 0,-1 0-1,0 0 1,1 1 0,-1-1-1,0 0 1,0 1 0,0-1 0,0 1-1,-1 0 1,1-1 0,0 1 0,0 0-1,-1-1 1,1 3 0,12 19 548,4 6 198,-13-22-708,0 3 63,1-1-1,0 1 1,1-1-1,0 0 1,13 14-1,3 1 337,33 47-1,-49-56-204,-4-8-166,-1-3-83,0-2-7,0-1-1,0 1 0,-1 0 1,1 0-1,-1 0 0,1 0 1,-1 0-1,0-1 0,0 1 1,0 0-1,0 0 0,0 0 1,0 0-1,-1 0 0,1 0 0,0 0 1,-1-1-1,0 1 0,1 0 1,-1 0-1,-1 2 0,1-2-11,0 0 0,0-1 0,0 1 0,0 0-1,-1 0 1,1-1 0,0 1 0,-1 0 0,0-1-1,1 1 1,-1-1 0,0 0 0,0 0 0,1 0-1,-1 0 1,0 0 0,0 0 0,0 0 0,0 0-1,-1-1 1,1 1 0,0-1 0,-4 1 0,-16 4 45,6 2-4,15-7-56,-1 1 0,1 0 0,-1 0 1,0-1-1,1 1 0,-1-1 0,0 1 1,1-1-1,-1 0 0,0 1 0,1-1 1,-1 0-1,0 0 0,0 0 1,1-1-1,-1 1 0,-3-1 0,1 0-16,0-1-1,0 1 0,0-1 0,0 0 0,0 0 1,0 0-1,0-1 0,1 0 0,-1 1 1,1-1-1,-4-4 0,7 6-13,-1 0 1,1-1-1,0 1 0,-1 0 0,1 0 0,0-1 1,0 1-1,0 0 0,0 0 0,0-1 1,0 1-1,0 0 0,0-1 0,1 1 1,-1 0-1,0 0 0,2-2 0,9-17-677,-9 18 578,1-3-6,0 1-1,0 0 1,1 0 0,-1 1-1,1-1 1,0 1 0,0 0 0,0 0-1,1 0 1,8-4 0,0 0-152,55-28-414,-65 33 711,-1 1-1,1 0 1,0 0 0,0 0 0,0 0-1,0 0 1,0 1 0,0-1 0,0 1-1,0 0 1,0 0 0,0 0-1,1 0 1,-1 1 0,0-1 0,0 1-1,0-1 1,4 3 0,-3-2 22,-1-1 56,0 1-1,-1-1 1,1 1 0,0 0-1,-1 0 1,1 0 0,-1 0-1,1 0 1,-1 0 0,0 1-1,0-1 1,1 1 0,-1-1-1,0 1 1,0 0 0,0 0-1,-1 0 1,1 0 0,0 0-1,2 5 1,-2-5 106,0 1 1,-1 0-1,1 0 0,0 0 1,-1 0-1,0 0 0,0 0 0,0 0 1,0 0-1,0 0 0,0 0 1,-1 1-1,1-1 0,-1 0 1,0 1-1,-1 5 0,1 4 390,0 33 320,0-44-893,0 0 0,0 0-1,0 0 1,1 0 0,-1 0 0,1 0-1,-1-1 1,1 1 0,0 0 0,-1 0 0,1-1-1,0 1 1,0 0 0,0-1 0,0 1-1,1-1 1,-1 1 0,0-1 0,1 0 0,-1 0-1,1 1 1,-1-1 0,1 0 0,0 0-1,-1 0 1,3 0 0,0 1 8,0-1 0,0 0 0,0 0 0,1 0-1,-1-1 1,0 1 0,0-1 0,1 0 0,-1 0 0,0-1 0,7 0 0,68-27-604,-60 25 334,-16 2 134,0 1-1,0 0 0,0-1 0,0 0 0,0 0 0,0 0 0,0 0 1,0-1-1,0 1 0,0-1 0,0 1 0,-1-1 0,4-2 0,16-24-775,2 9 228,-16 6 316,-5 10 250,7-4-21,-8 4 99,-3 2 35,1 7 120,0 0 197,0 1 1,0-1-1,-1 1 0,-1 7 0,-1-3 1,0-1-1,1 1 1,0-1-1,1 1 1,0 20-1,-3 36 529,-23 140 246,24-181-1025,3-19-15,-1 1 0,0 0-1,0-1 1,-1 1 0,1-1 0,-2 1 0,-5 11 0,7-15-30,-3 4 70,-1 1-1,1-2 0,-9 11 0,12-17-94,0 1-1,0-1 1,0 0-1,0 1 1,0-1-1,0 0 1,-1 0-1,1 0 1,0 0-1,-1 0 1,1 0-1,-1-1 1,1 1-1,-1 0 1,1-1-1,-1 1 1,1-1-1,-1 1 1,0-1-1,1 0 1,-1 0-1,0 0 1,1 0-1,-1 0 1,0 0-1,-2-1 1,-2-2-19,-1 0 1,1-1 0,0 1-1,0-1 1,-10-10 0,0 2-71,5 2-25,0 0 1,0 0 0,1-1 0,0 0 0,-14-21 0,10 10-542,2-1 0,-13-29 0,21 43 220,1-1-1,-1 0 1,2 1-1,0-1 1,0 0-1,0-1 1,2 1-1,-1-16 0,2 19 21,0 0 0,0 0 0,0 0 0,1 1 0,-1-1 0,2 0 0,-1 1 0,1-1 0,0 1 0,0 0 0,1 0 0,5-6 0,23-24-1690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4800,'0'-17'2176,"17"1"-608,-1 32-128,1 1-1056,-17 15 96,0-15-320,0-1-64,0 17-64,16-17-128,-16 1 64,16-17 320,1 16-192,-1-32-1056,17 16 512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5312,'-16'0'2400,"16"-17"-2080,16 17 736,17 0-512,-16 0-320,15-16-64,1 0-96,0 16-2368,0 0 1248</inkml:trace>
  <inkml:trace contextRef="#ctx0" brushRef="#br0" timeOffset="1">181 0 3232,'-16'0'1472,"-1"17"-1280,17 15 1440,-16-15-928,16 16 928,0 32-960,-16 1 64,16-1-416,-17 17 0,17-16-192,-16-17-1600,0-16 768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2496,'0'-27'784,"0"27"-776,0-1 1,0 1-1,0 0 1,0-1-1,0 1 0,0 0 1,0 0-1,0-1 1,0 1-1,0 0 1,0-1-1,0 1 0,0 0 1,0 0-1,0-1 1,0 1-1,0 0 0,0 0 1,1-1-1,-1 1 1,0 0-1,0 0 1,0 0-1,1-1 0,-1 1 1,0 0-1,0 0 1,0 0-1,1 0 1,-1-1-1,0 1 0,0 0 1,1 0-1,-1 0 1,0 0-1,0 0 0,1 0 1,21-14 210,-15 4 82,-2 5-34,8 4 61,-5 1-144,0 1 0,-1 1 0,1 0 0,0 0 0,-1 0 0,1 1 0,-1 0 1,0 0-1,1 1 0,-2 0 0,1 0 0,0 1 0,9 8 0,-6-3-83,1 0-1,-1 0 0,-1 1 1,0 0-1,-1 0 0,14 25 0,-17-26-40,1 1-1,-2-1 0,1 1 0,-2 0 1,1 0-1,-1 0 0,-1 1 0,1 16 1,-3-25-39,0 1 0,0-1 0,-1 1 0,0-1 0,1 1 0,-1-1 0,-1 0 0,1 1 0,0-1 0,-1 0 0,1 0 0,-1 0 0,0 0 0,0 0 1,-1 0-1,1-1 0,0 1 0,-5 3 0,4-3 0,0 0 1,-1 0 0,1 0-1,-1-1 1,1 1 0,-1-1 0,0 0-1,0 0 1,-1 0 0,1 0-1,0-1 1,-8 2 0,6-2 0,2 1-9,-1-2 0,1 1 0,-1 0 0,0-1 0,-5 0 0,-11 2-6,10 1 1,-11 2 27,19-5-24,0-1 0,0 1 0,0-1 0,0 0 0,0 1 0,-3-3 0,0 1 13,4 1-22,0 1 1,0-1-1,0 0 0,0 0 0,0 0 0,0 0 1,0 0-1,0 0 0,1 0 0,-1-1 1,0 1-1,1-1 0,-1 1 0,-1-3 0,2 2-15,0-1-1,0 0 0,0 1 1,0-1-1,1 0 0,-1 0 1,1 0-1,-1 0 0,1 0 0,1-5 1,-1 8 7,-1-3-24,1 0-1,1 0 0,-1 0 0,0 0 0,1 0 0,-1 1 1,1-1-1,0 0 0,0 0 0,0 1 0,0-1 1,0 0-1,1 1 0,-1-1 0,1 1 0,0 0 1,3-4-1,25-35-1127,2 6 316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4064,'-50'49'1824,"18"0"-1568,15-32 352,1 16-384,-17-1 192,0 1-256,-16-16 0,16 15-96,1-15-320,-1-1 128,33 0-2688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4064,'10'-1'3249,"-17"7"95,4 8-3911,3 32 770,0-44-202,0 0-1,0-1 1,0 1 0,1 0-1,-1-1 1,1 1-1,-1 0 1,1-1 0,-1 1-1,1-1 1,0 1 0,0-1-1,1 2 1,3 6-26,-3-5 32,1-1 0,-1 1-1,1 0 1,0-1 0,-1 0 0,1 0-1,1 0 1,-1 0 0,0 0 0,1 0-1,0-1 1,-1 0 0,1 0 0,5 2-1,-7-3-24,-1 0 0,1-1 0,-1 1 1,1-1-1,0 0 0,-1 1 0,1-1 0,-1 0 0,1 0 0,0 0 0,-1 0 0,3 0 0,11-1-1407,13 1 641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3808,'6'0'560,"3"0"-35,0 0-1,16-3 0,-8-2-44,-1 1 171,25-4-1,56-8 472,93-11-25,-151 25-946,39-4 61,51-16 44,-44 16-169,-42 3-68,27-2-18,73-3-18,56 8-111,-198 0 53,0 0 0,0 0 0,0 0 0,0 0 0,0 0 0,0 0 0,-1 0 0,1 0 0,0 0 0,0 1 0,0-1 0,0 0 0,1 2 0,-2-2 20,1 1 0,-1 0 0,1 0 0,-1 0 0,0-1 1,0 1-1,1 0 0,-1 0 0,0 0 0,0 0 0,0 0 0,0 0 1,0 1-1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3072,'0'0'976,"5"2"-587,10 5-266,-4-3 487,-1 1-1,17 9 1,-19-9-243,1 0 0,15 5 1,11 6 125,-16-3-126,26 22 0,-27-20-259,3 2 19,37 31 168,-54-45-235,-1 1 1,-1-1-1,1 0 1,0 1 0,-1-1-1,0 1 1,0 0-1,0 0 1,0 0 0,0 0-1,1 5 1,-3-6 6,1 0 1,-1 1 0,0-1-1,0 0 1,0 0 0,0 1 0,-1-1-1,1 0 1,-1 0 0,0 0-1,0 0 1,0 0 0,-3 6-1,0-1 80,0 0-1,-1-1 1,0 1-1,-1-1 0,-9 11 1,13-16-124,-1 1 1,0-1-1,1 0 1,-1 0-1,0 0 0,0 0 1,0 0-1,-1-1 1,1 1-1,0-1 0,-1 0 1,1 0-1,0 0 1,-1 0-1,-6 0 1,7-1-27,1-1 0,0 1 0,0 0 0,0 0 1,-1-1-1,1 0 0,0 1 0,0-1 0,0 0 0,0 0 1,0 0-1,0 0 0,0 0 0,0-1 0,1 1 1,-1 0-1,0-1 0,1 1 0,-1-1 0,1 0 0,-1 0 1,1 1-1,0-1 0,0 0 0,0 0 0,0 0 1,0 0-1,0 0 0,1-1 0,-1 1 0,1 0 0,-1 0 1,1 0-1,0-4 0,-1 1-19,1 0 0,0 0 0,0-1 1,1 1-1,-1 0 0,1 0 0,0 0 0,1 0 0,-1 0 0,1 0 0,0 0 1,0 0-1,1 0 0,2-3 0,-1 3-6,1 0 0,0 0 0,0 1 1,0 0-1,0 0 0,1 0 0,0 1 0,-1 0 0,12-4 0,-1-1-29,8-5-74,-10 5 56,0 1 0,1 1-1,19-7 1,78-20-26,-92 28 88,1 1 0,-1 1 0,1 0 0,0 2 0,32 1 0,-42 0 5,-11 0 8,24 2 17,-23-2 0,0 1 0,0-1 0,0 0 0,1 1-1,-1-1 1,0 1 0,0 0 0,0-1 0,0 1-1,0 0 1,0-1 0,0 1 0,0 0-1,0 0 1,-1 0 0,1 0 0,0 0 0,0 1-1,16 31 443,-17-31-445,1 0 0,0 0-1,-1-1 1,0 1 0,1 0 0,-1 0 0,0 0-1,0 3 1,2 8 17,-1-12-31,0 0 6,-1 0 1,1 0-1,-1-1 1,1 1-1,-1 0 1,1 0-1,-1 0 0,0 0 1,1 0-1,-1 0 1,0 0-1,0 0 1,0 0-1,1 0 0,-1 0 1,0 0-1,0 0 1,-1 0-1,1 0 1,0 0-1,0 0 0,0 0 1,-1 0-1,1 0 1,0 0-1,-1 0 1,1 0-1,-1-1 1,1 1-1,-2 2 0,1-2 3,-1 4 25,2-4-28,-1-1 0,1 1-1,0 0 1,-1-1-1,1 1 1,0-1-1,-1 1 1,1 0-1,-1-1 1,1 1-1,-1-1 1,1 1-1,-1-1 1,1 1-1,-1-1 1,1 0-1,-1 1 1,0-1-1,1 0 1,-1 1-1,-1-1 1,-3 3 8,-14 11 18,15-12-29,1 0 0,-1 0-1,0 0 1,0 0 0,-7 1-1,-19 3 46,17 0-30,11-5-38,1 0 0,0 0-1,-1 0 1,0-1 0,1 1-1,-1-1 1,1 1 0,-1-1-1,0 1 1,1-1 0,-1 0-1,0 0 1,-2 0 0,3 0 13,1 0 1,-1 0-1,1 0 1,-1 0-1,1 0 1,-1 0-1,1 0 1,-1 0-1,1 1 1,-1-1-1,1 0 1,-1 0-1,1 0 1,-1 0-1,1 1 1,-1-1 0,1 0-1,-1 1 1,1-1-1,0 0 1,-1 1-1,1-1 1,0 0-1,-1 1 1,1-1-1,0 1 1,-1-1-1,1 1 1,0-1-1,0 0 1,0 1-1,-1-1 1,1 1-1,0-1 1,0 1-1,0-1 1,0 1 0,0-1-1,0 1 1,0 0-1,0 0 1,3 4-85,5 2 103,1-2 0,1 1-1,9 4 1,-19-10-11,3 1 0,0 0 0,0-1 1,0 1-1,0-1 0,0 1 0,0-1 0,0 0 1,0 0-1,6-1 0,7 0-482,-13 2 366,0-1 1,0 0 0,0-1 0,0 1-1,0-1 1,4 0 0,-1-6-1129,-4 3 459,-1 3 682,-1 1 0,1 0 0,0-1 0,0 1 0,0 0 0,0-1-1,0 1 1,-1 0 0,1 0 0,0 0 0,0 0 0,0 0 0,2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3392,'0'-17'1536,"32"17"-1312,-15 0 416,15 0-384,1 0-32,0 0-128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2496,'-13'-14'784,"13"14"-754,1 0 1,-1-1-1,1 1 0,-1 0 0,1-1 1,-1 1-1,1 0 0,-1 0 1,1 0-1,0 0 0,-1-1 1,1 1-1,-1 0 0,1 0 1,0 0-1,-1 0 0,1 1 1,0-2 79,1 1 855,1 0-208,7 0-134,-8 0-520,1 0 1,0 0 0,0 0 0,0 0-1,-1 0 1,1 0 0,0 1-1,0-1 1,-1 1 0,1 0-1,0 0 1,-1 0 0,1 0 0,-1 1-1,1-1 1,-1 0 0,0 1-1,0 0 1,1 0 0,1 2-1,23 23 1140,-26-27-1219,-1 1 0,0-1 1,1 1-1,-1-1 0,0 1 0,1 0 1,-1-1-1,0 1 0,0-1 0,1 1 1,-1 0-1,0-1 0,0 1 0,0-1 0,0 1 1,0 0-1,0-1 0,0 1 0,0 0 1,0-1-1,0 1 0,0-1 0,0 1 0,-1 0 1,1 0-1,0-1 23,0 3 332,12-3-429,-8 0 31,13 0-45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1312,'0'-2'47,"0"0"0,0 0 0,1 1 0,-1-1 1,0 0-1,1 1 0,-1-1 0,1 1 0,0-1 0,0 0 0,-1 1 0,1-1 0,0 1 0,0 0 1,0-1-1,0 1 0,3-2 0,-4 2 8,1 1-1,0-1 1,-1 1 0,1-1 0,-1 1-1,1 0 1,0 0 0,-1-1 0,1 1 0,0 0-1,-1 0 1,1 0 0,0-1 0,-1 1-1,1 0 1,0 0 0,-1 0 0,1 0-1,0 0 1,0 1 0,-1-1 0,1 0-1,0 0 1,2 1 172,0-1-129,-1 0 1,1 0-1,-1 1 0,1-1 0,0 1 0,-1-1 0,1 1 0,-1 0 1,0 0-1,1 0 0,-1 1 0,0-1 0,0 0 0,1 1 0,-1 0 1,3 3-1,0 1 88,0 0 0,0 1 0,8 13-1,0 1 288,33 39 402,-27-28-381,-2 1 0,19 48 0,20 74 429,-40-102-700,-3 2-1,10 82 0,-18-101-130,-2 0 0,-2 42 0,-2-56-30,-2-1-1,0 1 1,-2 0-1,0-1 1,-9 22-1,3-15 27,-1-1-1,-1 0 1,-2-1-1,-29 41 1,-16 1-115,51-58 45,-3 5-245,-1 0 0,-1-1 0,0 0 0,-1-1 0,-23 15 0,28-23-30,-1 0 1,-20 7-1,31-12 254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2560,'-11'-1'1018,"19"5"-633,-3 3-47,-1-2 5,9-3-22,0-2 4,-2-1-47,1 1-1,20 4 0,143 23 241,-161-26-480,0-1 0,0-1 0,0 0 0,23-4-1,-18 2 29,33-2-1,27 5-87,-76 0 36,-1 0 0,1 1-1,-1-1 1,1 0-1,-1 1 1,1 0-1,-1-1 1,1 1-1,2 2 1,-5-3-9,1 0 1,-1 1 0,1-1-1,0 0 1,-1 1-1,1-1 1,-1 0-1,1 0 1,0 0 0,-1 0-1,1 1 1,0-1-1,-1 0 1,1 0-1,0 0 1,-1 0 0,1 0-1,0-1 1,-1 1-1,1 0 1,-1 0-1,1 0 1,0 0 0,-1-1-1,1 1 1,-1 0-1,1-1 1,-1 1-1,1 0 1,-1-1 0,1 1-1,-1-1 1,1 1-1,-1-1 1,1 0-1,-1 0-9,-1 1-1,0 0 1,0-1-1,0 1 1,0 0-1,1 0 0,-1-1 1,0 1-1,0 0 1,0 0-1,0 0 1,0 0-1,-1 0 0,-80 0-1653,80 0 1636,0 0 1,1 1-1,-1-1 0,0 0 1,0 1-1,1-1 1,-1 1-1,1-1 0,-1 1 1,0 0-1,1 0 1,-1 0-1,-1 1 0,-5 3-22,1-2 29,6-3 17,0 1 0,1-1 0,-1 0 0,1 1 0,-1-1-1,0 1 1,1-1 0,-1 1 0,1-1 0,-1 1 0,1-1-1,-1 1 1,1-1 0,-1 1 0,1 0 0,0-1 0,-1 1-1,1 0 1,0-1 0,-1 1 0,1 0 0,0-1-1,0 1 1,0 0 0,0 0 0,0 1 0,-1 0 6,-13 52 479,2 0 0,-6 78 0,15-50-276,1-17-134,-2-40-42,-8 26 0,0 5 55,11-46-74,0 4 1,-2 1 0,1-1-1,-2 1 1,0-1 0,0 0 0,-12 23-1,-28 35 29,39-64-26,4-7-16,-1 1-1,1 0 0,0-1 0,-1 0 0,1 1 0,-1-1 0,1 0 0,-1 1 0,0-1 0,1 0 0,-1 0 0,0 0 0,0-1 0,0 1 0,0 0 0,0-1 0,0 1 1,-3 0-1,3-1 0,-1 0-1,1 1 1,0 0 0,0-1 0,-1 1 0,1 0 0,0 0 0,0 0 0,0 0 0,0 1 0,0-1 0,-3 3-1,2-1 2,-1 0-1,0 0 0,0-1 1,-8 5-1,-7 5 50,18-11-50,1-1 0,-1 0-1,1 1 1,-1-1-1,0 1 1,1-1-1,-1 0 1,0 0-1,1 1 1,-1-1 0,0 0-1,1 0 1,-1 0-1,0 0 1,1 0-1,-1 0 1,0 0 0,0 0-1,1 0 1,-1 0-1,0 0 1,1 0-1,-2-1 1,0 1 3,-61 0 80,63 0-84,0 0-1,0 0 1,0 0-1,-1 0 0,1 0 1,0 0-1,0 0 0,0 0 1,0 0-1,0 0 1,0 0-1,0 0 0,0 0 1,0 0-1,-1 0 0,1 0 1,0 0-1,0 0 1,0 0-1,0 0 0,0 0 1,0 0-1,0 0 0,0 0 1,0 0-1,0 0 1,0 0-1,-1 0 0,1 0 1,0-1-1,0 1 0,0 0 1,0 0-1,0 0 1,0 0-1,0 0 0,0 0 1,0 0-1,0 0 0,0 0 1,0 0-1,0 0 1,0-1-1,0 1 0,0 0 1,0 0-1,0 0 0,0 0 1,0 0-1,0 0 1,0 0-1,0 0 0,0 0 1,0-1-1,0 1 0,0 0 1,0-7-43,3 11 9,13-12 108,-10 7 11,1 0 0,-1 0 0,0 1 0,0-1 0,10 2 0,3 0 91,-1-1 160,33 7 0,-32-3-133,38 1 1,139-5-371,-179 0-244</inkml:trace>
  <inkml:trace contextRef="#ctx0" brushRef="#br0" timeOffset="1">17 378 2240,'-13'-13'720,"10"11"-542,3 6-84,0 1-241,-1 0 457,1 0-1,0 0 1,0 0 0,1 0 0,-1-1-1,3 9 1,0-4 78,1 5 517,1 0 1,13 25-1,-14-32-682,1-1 0,1 0-1,-1 0 1,1 0 0,0-1 0,11 8-1,-17-13-218,7 5 118,0-1 0,1 0 0,-1 0 0,1-1 0,0 0 0,0 0 0,0-1 0,0 0 0,17 1 1,-23-3-107,19 2 142,1 0 1,22-3-1,-14 1-94,-1-2-6,0-1 1,0-2 0,0-1-1,32-11 1,-45 12-9,0-1 1,-1-1-1,0 0 0,20-13 0,-33 19-45,10-6 40,-1-1 1,1 0-1,18-18 0,-8 6-221,8 4 54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4224,'0'0'1365,"0"-2"-826,0-9-198,0 11-332,0 0 1,0-1-1,0 1 1,0 0-1,0 0 0,0 0 1,0 0-1,0 0 0,0 0 1,0 0-1,0 0 0,0 0 1,0-1-1,0 1 0,0 0 1,0 0-1,0 0 1,0 0-1,0 0 0,0 0 1,0 0-1,0 0 0,0 0 1,0 0-1,0 0 0,0-1 1,0 1-1,0 0 0,0 0 1,0 0-1,-1 0 1,1 0-1,0 0 0,0 0 1,0 0-1,0 0 0,0 0 1,0 0-1,0 0 0,0 0 1,0 0-1,0 0 0,0 0 1,-1 0-1,1 0 1,0 0-1,0 0 0,0 0 1,0 0-1,0 0 0,0 0 1,0 0-1,0 0 0,0 0 1,-1 0-1,1 0 0,-2 0 79,-1 1 0,1 0 0,-1 0 0,1-1 0,-1 2 0,1-1 0,0 0-1,-1 0 1,1 1 0,0-1 0,0 1 0,0 0 0,0-1 0,0 1 0,1 0 0,-3 3-1,-1 0 131,0 0-1,0 0 0,-6 4 0,-11 7 7,2 1 0,0 0 0,1 2 0,1 0 0,0 1 0,2 1 0,0 0 0,-13 26 0,8-11 86,1 1 0,-19 53 0,32-69-213,0 2 0,1-1 1,1 1-1,1-1 0,1 1 0,0 24 1,3-43-140,0 5 86,0-1 1,1 0-1,0 1 0,2 8 1,-2-14-157,0 0-1,0 0 1,0 0 0,0 0-1,1-1 1,-1 1 0,1 0 0,0-1-1,0 1 1,0-1 0,0 1 0,0-1-1,1 0 1,-1 0 0,4 2 0,40 21-3280,-29-17 1450,16 8-548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2912,'0'41'1296,"0"30"240,0-68-1388,0 1-1,0-1 1,-1 0 0,1 1-1,-1-1 1,0 0 0,0 1-1,-3 5 1,-2 7 288,5-9-255,0 0-1,1 0 1,0 12-1,0-13-104,0-1 1,0 1-1,-1 0 1,-1 10-1,-5-1 48,6-14-106,0 0 0,0 1 0,1-1 0,-1 1-1,0-1 1,1 0 0,-1 1 0,1-1-1,0 1 1,-1 2 0,1-2 377,0-4-358,0-140 11,0 139-40,0 0 0,0 1 0,0-1 0,1 1 1,-1-1-1,1 0 0,-1 1 0,1-1 0,0 1 0,0-1 0,0 1 0,0 0 0,1-1 0,-1 1 1,1 0-1,1-2 0,-1 1 28,1 0 1,-1 0 0,0 0 0,-1-1-1,1 1 1,1-5 0,-1-1 96,-1 8-105,-1-1 0,0 1 0,0 0 0,1-1 1,-1 1-1,1 0 0,-1 0 0,1-1 0,-1 1 0,2-2 0,0 2-7,-1 1 0,0-1-1,0 0 1,0 1-1,0-1 1,1 1 0,-1-1-1,0 1 1,1 0-1,1-1 1,6-1 78,29-15 365,-8 7-347,0 4-26,-21 2-44,4 0 34,10 8 31,-17-2-198,0 0 1,0-1 0,0 0-1,7 0 1,-13-1 72,0 0-1,1 0 1,-1 0-1,0 0 1,0 0-1,0 0 1,0 0-1,0 0 1,0 0-1,0 0 1,0 0-1,0 0 1,0 0-1,1 0 1,-1 0-1,0 0 1,0 0-1,0 0 1,0 0 0,0 0-1,0 0 1,0 0-1,0 0 1,0 0-1,0 0 1,0 0-1,1 0 1,-1 0-1,0-1 1,0 1-1,0 0 1,0 0-1,0 0 1,0 0-1,0 0 1,0 0-1,0 0 1,0 0 0,0 0-1,0 0 1,0 0-1,0-1 1,0 1-1,0 0 1,0 0-1,0 0 1,0 0-1,0 0 1,0 0-1,0 0 1,0 0-1,0 0 1,0 0-1,0-1 1,0 1-1,0 0 1,0-1-131,0 1 0,0-1 0,0 0 0,0 1 0,0-1 0,0 0 0,0 0 0,-1 1 0,1-1 0,0 0 0,0 1 0,-1-1 0,1 0 0,-1 0 0,0 1 34,1-1 0,-1 1 0,0 0 0,0-1 0,0 1 0,1 0-1,-1 0 1,0-1 0,0 1 0,0 0 0,0 0 0,0 0 0,-1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3392,'-16'0'1536,"16"-17"1120,16 17-1024,17 0-1280,0 0-256,-1-16-64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4320,'-16'0'1952,"-1"50"-1696,-15-18 416,15 1-416,-48 16 320,-1 1-320,-16 15 128,17-16-224,-1 0 0,0 1-96,17-18-672,17 1 320,-1-17-2368,16 1 1504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5472,'32'33'2496,"-32"49"-2176,17-33 1376,-17 0-992,0 17 640,0-1-800,-17 1 64,1-17-352,0 0-160,-34-16-64,1 0-1376,-16-1 736,15-15-2592,-15 16 1824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3136,'0'0'1029,"3"0"-629,-1 0-290,0 0 0,0 0 1,0 1-1,-1-1 0,1 1 0,0 0 0,0-1 0,-1 1 0,1 0 0,0 0 0,-1 0 1,1 0-1,-1 1 0,1-1 0,-1 0 0,2 3 0,-1-2-54,0-1 0,0 1 0,0-1 0,0 1 0,0-1 0,0 0 0,0 0 0,0 0 0,1 0 0,-1 0 0,0-1 0,1 1 0,-1-1 0,4 1 0,7 2 75,28 11 226,-34-11-318,1 0 1,-1-1-1,1 0 0,0 0 1,0 0-1,0-1 0,15 0 1,-13-1-12,0 0 1,14-3-1,14-8 52,-21 9-58,-13 2-13,0-1 0,0 1-1,0-1 1,0 0 0,-1 0 0,1 0 0,0-1 0,-1 1 0,1-1-1,-1 0 1,4-3 0,5-2-2,-7 4 38,0 1-1,-1-1 1,1 0 0,-1-1-1,1 1 1,-1-1-1,0 0 1,-1 0 0,6-8-1,-8 12-41,-1 0-1,0-1 0,0 1 1,1 0-1,-1-1 0,0 1 0,0 0 1,0-1-1,1 1 0,-1-1 1,0 1-1,0 0 0,0-1 1,0 1-1,0-1 0,0 1 0,0 0 1,0-1-1,0 1 0,0-1 1,0 1-1,0 0 0,0-1 1,0 1-1,0 0 0,-1-1 0,1 1 1,0-1-1,0 1 0,0 0 1,0-1-1,-1 1 0,1 0 0,0 0 1,0-1-1,-1 1 0,1 0 1,0-1-1,-1 1 0,1 0 1,0 0-1,-1 0 0,1-1 0,0 1 1,-1 0-1,1 0 0,-1 0 1,1 0-1,-6-4 13,0-10-9,4 11-6,1 0 0,-1 0 1,0 0-1,-1 0 0,1 1 1,0-1-1,-1 1 1,0-1-1,1 1 0,-1 0 1,0 0-1,0 0 0,0 0 1,-1 1-1,1-1 0,0 1 1,0 0-1,-5-1 0,-4-1-8,-1 1 0,1 1-1,-24 0 1,29 1 12,1 1-1,0 0 0,-1 0 1,1 0-1,0 0 1,0 1-1,0 0 1,0 1-1,0-1 1,0 1-1,1 0 1,-1 1-1,1-1 1,0 1-1,0 0 1,0 0-1,0 1 1,-4 6-1,-5 6 211,2 1 0,0 0 1,-18 38-1,21-37-86,3-8-42,0 1 0,0 0 0,1 0 0,1 0 0,0 1 0,-2 14 0,4-1 27,1 33-1,1-35-81,0-21-26,1 1 0,-1-1 0,0 1-1,1 0 1,0-1 0,0 0 0,0 1 0,0-1-1,1 1 1,-1-1 0,1 0 0,0 0-1,0 0 1,0 0 0,0 0 0,1-1 0,-1 1-1,1-1 1,-1 1 0,1-1 0,3 2-1,1 1 25,1-1 0,-1 0 0,1-1 0,-1 0 0,1 0 0,0-1-1,16 3 1,25 1 94,-26-1-77,-18-3-69,0-1 0,0 1-1,1-1 1,-1-1 0,0 1 0,0-1-1,1 0 1,-1 0 0,10-2-1,31-8-1581,-33 8 1010,23 1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4384,'0'0'3168,"17"0"-2816,15-16 544,-15 16-480,32 0-32,-16 0-224,16-17-224,0 17 0,0 0-2720,0-16 1536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378 263 2656,'0'0'837,"0"2"-501,0 50 2203,-1-30-1750,-6 29 1,1-15-316,1 11 250,2-16-246,-8 33 0,5-35-175,-4 32-1,7-33-150,2-22-78,0 1 0,0-1 0,0 1-1,-1-1 1,0 0 0,-1 0 0,1 0 0,-1 0-1,0 0 1,-1-1 0,-6 10 0,-17 7 443,17-12-369,9-9-132,0 1 0,0 0 1,-1-1-1,1 0 0,-1 1 1,1-1-1,-1 0 0,1 0 0,-1 0 1,0 0-1,0 0 0,1 0 1,-1 0-1,0 0 0,0-1 1,0 1-1,0-1 0,0 0 0,0 1 1,0-1-1,0 0 0,-3 0 1,-6 0 38,-59-2 41,62 1-208,1 0 0,-1 0-1,1 0 1,-1-1 0,1 0-1,-9-5 1,14 6 14,-1 0 0,1-1 0,0 1 0,0-1 0,-1 0 0,1 0 0,1 1 0,-1-1 1,0-1-1,-2-2 0,-23-35-2729,8 4 822</inkml:trace>
  <inkml:trace contextRef="#ctx0" brushRef="#br0" timeOffset="1">279 0 896,'17'0'416,"-17"17"-352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18 738 1728,'0'-1'23,"-1"1"1,1 0-1,-1 0 0,1 0 1,0 0-1,-1 0 1,1 0-1,-1 0 0,1 0 1,-1 0-1,1 0 0,0 0 1,-1 0-1,1 0 1,-1 0-1,1 1 0,-1-1 1,1 0-1,0 0 1,-1 0-1,1 1 0,0-1 1,-1 0-1,1 0 0,0 1 1,-1-1-1,0 1 1,7 7 356,0-3 4286,-6-8-4117,0 1-431,0 1 1,-1-1-1,1 0 0,-1 0 0,0 0 0,1 1 0,-1-1 0,0 0 0,0 1 0,-2-4 0,-2-3 77,5 6-148,-1 0 0,0 0-1,1 0 1,0 0 0,-1 0 0,1 0 0,0 0 0,0 0 0,0 0 0,0-3 0,1-5 130,-1-5-59,-1 0-22,1 1 0,3-19-1,8-8 12,-6 6-77,-4 19-18,1 0 1,1 1-1,8-28 1,2 10 13,-1 1-2,10-34 1,-17 48-41,0 1 0,2 0 0,0 0 0,1 0 0,0 1 0,2 1 0,0-1 0,0 2 0,2-1 0,20-20 0,-13 16 252,1 0 1,37-25-1,-53 42-149,-1-1 0,1 1-1,0 0 1,0 1 0,0-1 0,0 1 0,5-1-1,4-2 196,3-2 3,-12 5-217,-1-1-1,0 1 1,1 0 0,-1 0 0,1 0-1,-1 1 1,6-1 0,-7 1-58,0 0 1,-1 0 0,1 0 0,0 0-1,-1 1 1,1-1 0,-1 0 0,1 1 0,0-1-1,-1 1 1,1 0 0,-1-1 0,1 1-1,-1 0 1,0 0 0,1 0 0,-1 0 0,0 0-1,2 2 1,-2-2-13,2 2 13,-3-1 170,0-1-175,0-1-1,0 1 1,0-1-1,0 1 1,0-1 0,0 0-1,0 1 1,0-1 0,0 1-1,0-1 1,-1 1 0,1-1-1,0 0 1,0 1 0,0-1-1,-1 1 1,1-1-1,0 0 1,0 1 0,-1-1-1,1 0 1,0 1 0,-1-1-1,1 0 1,0 0 0,-1 1-1,1-1 1,0 0-1,-1 0 1,0 1 0,-6 4 86,5-1-61,-4 3-62,-21-2-268,-53 22-2010,64-24 1333,13-3 341,3 3 128,0-3 497,0 1 0,0-1 0,0 1 0,0-1 0,0 1 0,0-1 0,0 1 0,0-1 0,0 0 0,0 1-1,0-1 1,1 1 0,-1-1 0,0 1 0,0-1 0,0 0 0,0 1 0,1-1 0,-1 1 0,0-1 0,1 0 0,-1 1 0,0-1-1,1 0 1,-1 1 0,0-1 0,1 0 0,-1 0 0,0 1 0,1-1 0,-1 0 0,1 0 0,-1 0 0,1 0 0,-1 1-1,0-1 1,1 0 0,-1 0 0,1 0 0,-1 0 0,1 0 0,-1 0 0,1 0 0,-1 0 0,0 0 0,2-1 0,0 1-8,-1 0 0,1 1 0,0-1 0,0 0 0,0 0 0,0 1 0,-1-1 1,4 2-1,-1 1 5,1 1 1,-1-1 0,0 1 0,-1 0-1,1 0 1,-1 0 0,0 0-1,1 0 1,-2 1 0,1 0-1,-1-1 1,3 8 0,-4-8 21,0-1 0,0 0 1,0 1-1,-1-1 0,0 1 0,1-1 1,-2 4-1,3 12 93,-1-16-66,1 1 0,-1-1 0,-1 1 0,1 0 0,0 4 0,-1-6-13,0 0 0,-1-1 0,1 1-1,0 0 1,-1 0 0,0-1 0,1 1 0,-1 0 0,0-1 0,0 1 0,-2 2-1,-30 45 730,32-47-716,-1 1 0,0-1 0,1 0 0,-1 1 0,0-1 0,-1 0 0,1 0 0,0-1 0,-1 1 0,1 0 0,-1-1 0,1 1 0,-1-1 0,0 0 0,1 0 0,-1 0 0,0 0 0,-4 0 0,-13 5 155,9-1-144,8-4-37,0 1-1,0-1 1,-1 0-1,1 0 1,0 0 0,-1-1-1,1 1 1,-6 0-1,8-1-10,0 0-1,0 0 1,0 0-1,0 0 1,0 0-1,0 0 1,1 0-1,-1-1 1,0 1-1,0 0 1,0 0-1,0-1 1,-1 0-1,2 1-2,-1-1 0,1 1 0,0-1 0,0 1 0,0-1 0,-1 1 0,1-1 1,0 1-1,0-1 0,0 1 0,0-1 0,0 1 0,0-1 0,0 1 0,0-1 0,0 1 0,0-1 0,0 1 0,0-1 0,0 1 0,0-1 1,0 1-1,1-1 0,-1 1 0,0-1 0,0 1 0,1-1 0,-1 1 0,0 0 0,1-1 0,11-14-335,-11 15 325,18-16-1276,11-1 362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4160,'14'-13'1333,"-14"12"-1301,1 1 0,0-1-1,-1 1 1,1 0 0,-1-1-1,1 1 1,0 0 0,-1-1-1,1 1 1,0 0 0,-1 0-1,1 0 1,0 0 0,-1-1-1,1 1 1,0 0 0,0 0-1,-1 0 1,1 1 0,0-1-1,-1 0 1,1 0 0,0 0-1,2 1 142,-1-1-83,-1 0-1,1 0 0,0 0 0,-1 1 1,1-1-1,-1 1 0,1-1 0,0 1 1,-1-1-1,1 1 0,-1 0 0,2 1 1,11 4 344,13 0 377,-5 5-305,-10-8-324,-10-3-163,0 0 0,-1 0 0,1 0 0,-1 0 0,1 1 0,0-1 0,-1 1 0,1-1 0,-1 1 0,0 0 0,1-1 0,-1 1 0,1 0 0,-1 0 1,0 0-1,0 0 0,1 0 0,-1 0 0,0 1 0,1 1 0,4 11 263,-2-10-197,-4-4-79,0 0 1,0 0 0,1 0 0,-1 0 0,0 0 0,0 0-1,0 0 1,0 0 0,0 0 0,0 0 0,1 0 0,-1 1-1,0-1 1,0 0 0,0 0 0,0 0 0,0 0 0,0 0 0,0 0-1,0 1 1,0-1 0,0 0 0,0 0 0,0 0 0,1 0-1,-1 1 1,0-1 0,0 0 0,0 0 0,0 0 0,0 0 0,0 0-1,-1 1 1,1-1 0,0 0 0,0 0 0,0 0 0,0 0-1,0 0 1,0 1 0,0-1 0,0 0 0,0 0 0,0 0 0,0 0-1,0 0 1,-1 0 0,1 1 0,0-1 0,0 0 0,-5 9 189,4-8-174,1 0 0,-1 0 1,0 1-1,0-1 0,1 0 1,-1 0-1,0 0 0,0 0 0,0 0 1,0-1-1,0 1 0,0 0 1,-1 0-1,1-1 0,0 1 1,0 0-1,0-1 0,-1 1 1,1-1-1,0 0 0,-3 1 1,2-1-2,0 1 0,0 0 0,0-1 1,-1 1-1,1 0 0,0 0 1,0 0-1,0 1 0,0-1 1,1 0-1,-4 4 0,-1 0 59,0 0 0,0-1 0,-11 7 1,13-9-63,0 0 0,0 1 0,0-1 0,1 1 1,-1 0-1,1 0 0,-1 1 0,1-1 0,0 1 1,0-1-1,-2 5 0,-12 25 41,17-32-52,-1 0 1,1 1 0,-1-1 0,1 1 0,-1-1-1,1 0 1,0 1 0,0-1 0,-1 1 0,1-1 0,0 1-1,0-1 1,1 1 0,-1-1 0,0 0 0,0 1-1,1-1 1,-1 1 0,1-1 0,-1 0 0,2 3-1,1 0 4,0 0-1,0 0 1,1 0-1,6 6 0,-4-4 1,-4-4-13,-1-1-1,1 1 1,-1-1-1,1 1 0,0-1 1,0 0-1,-1 0 1,1 0-1,0 0 1,3 1-1,25 0-2929,0-2 1162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1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2912,'16'0'1312,"33"-16"-1152,-16 16 128,0 0-192,-1 0-96,18 16-32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2144,'0'-1'80,"0"-1"1,0 0-1,1 0 1,-1 0-1,0 1 1,1-1-1,0 0 1,-1 1-1,1-1 1,0 0-1,0 1 1,0-1 0,1-1-1,2-4 4,-1 2 53,-3 4-106,0 0 0,1 1 0,-1-1 0,0 0 0,1 1 0,-1-1 0,0 0 1,1 1-1,-1-1 0,1 1 0,-1-1 0,1 1 0,-1-1 0,1 1 0,0-1 0,-1 1 0,1 0 0,-1-1 0,1 1 0,0 0 0,0-1 0,5-1 61,8-10 299,-12 9-337,1 1 1,0-1 0,0 1-1,0 0 1,0 0-1,4-2 1,6-3 124,0 1-1,1 1 1,25-8-1,7 8 142,-30 2-243,-9 1-32,0 1 0,0 0 0,8 0-1,-5 1 33,0 1-1,0 1 0,0 0 1,0 0-1,0 1 0,13 5 1,-6 0 86,0 0 0,27 18 0,-34-19-127,0 1 0,-1 0-1,0 1 1,-1 0 0,0 0 0,-1 1-1,0 0 1,0 0 0,6 14-1,14 19 46,-21-34-52,0 0 0,0 0 0,-1 1 0,-1-1 0,1 1 1,-2 0-1,1 1 0,-1-1 0,-1 0 0,0 1 0,0-1 0,-1 20 0,-2-9 100,-7 43 0,4-37-13,2-11-56,1-10-35,1-1 0,-1 0 1,0 1-1,-3 5 0,-17 25 210,10-4-112,9-28-128,0 0 0,-1-1 0,1 1 0,-1-1 0,1 0 0,-1 0 0,0 0 0,0 0 0,-1 0 0,1 0 1,-7 3-1,9-5 5,-1 0 0,0-1 1,1 1-1,-1 0 0,0-1 1,0 1-1,0-1 1,1 0-1,-1 0 0,0 1 1,0-1-1,0 0 0,0-1 1,0 1-1,0 0 1,1 0-1,-1-1 0,0 1 1,0-1-1,1 0 0,-1 1 1,0-1-1,0 0 1,1 0-1,-1 0 0,1 0 1,-1-1-1,1 1 0,-2-2 1,-2-2-19,1 0 1,-1 0-1,1-1 1,1 1-1,-1-1 1,1 0-1,0 0 1,0-1-1,-3-11 1,3 7-15,1-1 1,0 0 0,1 0 0,0-17 0,1 26 14,0 0-1,0-1 1,1 1-1,-1 0 1,1-1-1,0 1 1,0 0-1,0 0 1,3-6-1,0-2-74,-3 9 83,0 0 0,-1 0-1,1-1 1,0 1 0,0 0-1,0 0 1,1 0 0,-1 0-1,3-2 1,-3 3 18,0 0-1,0 0 1,1 1 0,-1-1-1,0 0 1,1 1 0,-1-1 0,0 1-1,4-1 1,18-7 163,-19 6-121,-1-1 0,1 0 0,-1 1-1,0-1 1,5-6 0,-5 6-48,-1 0-1,1 0 1,1 0-1,-1 0 0,6-4 1,2 2-141,-8 4-42,-1 0 1,0 0-1,1 0 0,-1-1 1,0 1-1,0-1 0,0 1 1,2-3-1,13-12-849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3648,'0'0'1173,"5"0"-703,4-1-463,-3 0 297,0 1 1,0 0-1,0 0 1,0 0-1,0 1 1,12 2-1,-10 0-134,0 0 0,0 0 0,-1 1 1,1 0-1,-1 0 0,0 1 0,0-1 0,0 2 0,8 7 0,-4-2-64,-5-6-56,0 1 1,0 0-1,0 0 0,5 10 1,-7-11-21,0 0 1,0 1-1,-1 0 1,0 0-1,0 0 1,0 0 0,-1 1-1,0-1 1,0 1-1,1 9 1,-3 3 169,1-13-175,-1-1 1,0 1-1,0-1 1,-1 0-1,1 1 1,-3 5-1,-4-4-15,6-7-14,1 0 1,0 0-1,-1 1 0,1-1 0,0 0 0,-1 0 1,1 0-1,0 1 0,-1-1 0,1 0 0,0 0 1,0 1-1,-1-1 0,1 0 0,0 1 0,0-1 0,0 0 1,-1 1-1,1-1 0,0 0 0,0 1 0,0-1 1,0 1-1,0-1 0,0 0 0,0 1 0,0-1 1,0 0-1,0 1 0,0-1 0,0 1 0,0-1 1,0 0-1,0 1 0,0-1 0,0 0 0,0 1 0,1-1 1,-1 1-1,0-1 0,0 0 0,0 0 0,1 1 1,-1-1-1,0 1 0,1 0-8,0 0 1,-1 0-1,1 0 1,0 0-1,-1 0 1,1 0-1,0 0 1,0-1-1,0 1 1,0 0-1,0 0 1,0-1-1,0 1 0,0 0 1,0-1-1,0 1 1,0-1-1,0 1 1,0-1-1,1 0 1,-1 0-1,0 1 1,0-1-1,0 0 1,1 0-1,0 0 0,4-1-170,-1 0 0,1 0-1,-1 0 1,9-4 0,2 0-430,-10 4 294,0 0 0,0 0 0,1 1 0,-1 0-1,0 0 1,1 0 0,-1 1 0,9 1 0,18 12-893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2720,'0'0'1237,"3"0"-938,-2 0-220,1 0 0,-1 0 0,1 1 0,-1-1 1,1 1-1,-1-1 0,1 1 0,-1 0 0,0-1 0,2 2 0,12 5 304,-8-5-233,1-1 0,-1 0 1,0 0-1,0-1 0,15-1 0,5 0 42,75 9 404,-40-2-344,103-3 420,-101-3-512,142-9 301,6 1-111,-32 0-148,6 0-52,71 8 58,-245 0-160,0 1 0,0 0 0,-1 1-1,18 5 1,-20-5 17,-4 0-26,1-2-1,0 1 1,9-1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66 3808,'-98'82'1728,"16"16"-1504,16-65 256,1 16-320,-17-16-64,0 16-64,16-16-32,1 0 0,32-17-2400,16 0 1312</inkml:trace>
  <inkml:trace contextRef="#ctx0" brushRef="#br0" timeOffset="1">1721 0 5312,'-49'17'2400,"-66"48"-2080,50-32 96,16 0-288,-17 32 320,0-32-256,-15 16-96,15 0-64,17-16-128,0 0 64,32-17-544,-16 17 320,33-16-1440,17-17 928,16 0-2336,16 0 1760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2080,'-13'0'667,"13"0"-663,0 0 1,-1 0-1,1 0 1,0 0-1,0 0 1,0 0-1,0 0 1,0 0-1,0 0 0,0 0 1,0 0-1,0 0 1,0 0-1,-1 0 1,1 0-1,0 0 1,0 0-1,0 0 1,0 0-1,0 0 1,0 0-1,0 0 1,0 0-1,0 0 1,0 0-1,-1 0 1,1 0-1,0 0 1,0 0-1,0 0 1,0 0-1,0 0 1,0 0-1,0 0 1,0-1-1,0 1 1,0 0-1,0 0 1,0 0-1,0 0 1,0 0-1,0 0 1,0 0-1,0 0 1,0 0-1,0 0 1,0-1-1,0 1 1,0 0-1,0 0 1,0 0-1,0 0 1,0 0-1,0 0 1,0 0-1,0-1 1,0-9 187,0 9-186,0 1 1,0 0-1,0 0 1,0 0-1,0 0 1,0 0-1,0 0 1,0 0 0,0 0-1,0 0 1,0 0-1,0-1 1,0 1-1,0 0 1,0 0-1,0 0 1,0 0-1,0 0 1,0 0 0,0 0-1,0 0 1,0 0-1,0 0 1,0-1-1,0 1 1,0 0-1,0 0 1,0 0 0,0 0-1,0 0 1,0 0-1,1 0 1,-1 0-1,0 0 1,0 0-1,0 0 1,0 0-1,0 0 1,0 0 0,0 0-1,0 0 1,0 0-1,0 0 1,1 0-1,-1 0 1,0 0-1,0 0 1,0 0 0,0 0-1,0 0 1,0 0-1,0 0 1,0 0-1,0 0 1,0 0-1,1 0 1,1 0 71,1 1 0,0-1 0,-1 1 0,1 0 0,-1 0-1,1 0 1,3 2 0,19 8 163,-17-7-128,1 1 0,-1 0 1,0 0-1,0 1 0,-1 0 1,0 0-1,0 1 0,9 11 1,1-1 82,-1-1-35,-2 0 0,0 2-1,-1-1 1,0 2 0,13 26 0,-4 2 4,-7-24-105,-11-17-44,0 0 0,0 0 0,-1 0 0,0 1-1,0-1 1,0 1 0,2 8 0,-4-11 26,-1 1 1,1-1-1,-1 1 1,1 0-1,-1-1 0,-1 1 1,1-1-1,-1 1 0,0 0 1,0-1-1,0 1 0,0-1 1,-1 0-1,0 1 0,0-1 1,-3 6-1,0-4 5,2 0-28,0-1 0,0 0 0,-1 0 0,0 0 0,0 0 0,0 0 0,-1-1 0,1 0 0,-1 0 0,0 0 0,0-1-1,-7 4 1,4-2-52,5-4 12,0 1 1,0-1 0,0 1-1,0-1 1,0 0 0,-1 0 0,1 0-1,0-1 1,0 1 0,0-1-1,-7 0 1,-2 0 59,-23-1 103,33 1-156,0 0 0,0-1 0,0 1 0,-1-1 0,1 0 0,0 1 0,0-1 1,0 0-1,0 0 0,1 0 0,-1-1 0,-3-1 0,5 2 2,-1 0 0,1 1 0,-1-1 0,1 1 0,0-1 1,0 0-1,-1 1 0,1-1 0,0 0 0,0 1 0,0-1 0,-1 0 0,1 1 0,0-1 0,0 0 0,0 1 0,0-1 1,0 0-1,1 0 0,-1 1 0,0-1 0,0 0 0,0 1 0,1-1 0,-1 0 0,0 1 0,1-1 0,0-2-33,0-1 26,0 1 0,1-1-1,-1 1 1,1-1-1,0 1 1,0 0-1,0 0 1,0 0 0,1 0-1,-1 0 1,1 1-1,-1-1 1,6-3-1,19-13-76,-2-11 59,16-3 32,-3 3 5,8 8-27,6-5-90,15 5 52,-22 9 82,-34 9-12,-6 2 19,0 0 0,0 0 0,0 1 0,0-1 0,0 1 0,1 0 0,-1 1 0,0 0 0,1-1 0,-1 2 0,9 0 0,1 4 157,0 1 1,0 1-1,0 0 0,21 14 1,-34-19-157,1 0 1,-1 0 0,1 0-1,-1 0 1,0 0 0,0 1-1,0-1 1,0 1 0,0-1-1,-1 1 1,1 0 0,-1-1-1,1 1 1,-1 0 0,1 4-1,0 1 16,-1 0 0,0 1-1,-1-1 1,0 10 0,0-13-10,0-4-20,0 0-1,0 0 1,0 1 0,0-1-1,0 0 1,0 0 0,0 0-1,-1 1 1,1-1 0,0 0-1,-1 0 1,1 0 0,-1 0-1,1 0 1,-1 0-1,0 0 1,1 0 0,-1 0-1,0 0 1,0 0 0,0 0-1,0 0 1,1-1 0,-1 1-1,0 0 1,0-1 0,-1 1-1,1-1 1,0 1 0,0-1-1,0 1 1,-2 0 0,-8 3 37,-6 6-88,13-7-54,0 0 1,0-1 0,0 0-1,-1 1 1,1-2 0,-1 1 0,1 0-1,-7 0 1,8-2-590,3 3-122,0-2 796,0 0-1,0-1 1,1 1-1,-1 0 1,0-1 0,0 1-1,1 0 1,-1-1-1,0 1 1,1 0 0,-1-1-1,1 1 1,-1-1-1,1 1 1,-1 0 0,1-1-1,-1 1 1,1-1-1,0 0 1,-1 1-1,1-1 1,0 1 0,22 8-68,-7-2 55,-7-3 17,-6-3 5,0 0 0,0 1 1,-1-1-1,1 1 0,0-1 1,-1 1-1,1 0 1,-1 0-1,0 0 0,0 0 1,0 0-1,0 0 0,0 1 1,0-1-1,2 5 0,15 34 48,9 0 11,-24-30-34,-1-1-1,0 1 0,0 0 1,-1 0-1,-1 0 1,1 15-1,2 9 29,1-1 27,-3-21-38,0 0-1,0 0 1,-2 0-1,-1 27 1,-9 3 257,7-24-206,-3 17 91,4-31-111,-1 1 1,0-1-1,0 0 1,-1 0-1,1 0 0,-1 0 1,-8 7-1,-30 24 689,35-30-629,-1-2-1,1 1 0,-1-1 0,0 0 0,0-1 1,0 0-1,-13 3 0,18-5-112,0 0 1,0-1-1,-1 1 0,1-1 0,0 0 1,-1 1-1,1-2 0,-1 1 1,1 0-1,0-1 0,0 1 0,-1-1 1,1 0-1,0 0 0,0-1 1,0 1-1,0 0 0,0-1 0,0 0 1,0 0-1,-3-2 0,4 1-31,0 0-1,0 0 1,0 0-1,0 0 1,1-1 0,-1 1-1,1 0 1,0-1-1,0 1 1,0-1-1,0 1 1,1-1-1,-1 1 1,1-1-1,0 0 1,0 1-1,0-1 1,1-3 0,2-11-76,0 0 1,8-23-1,-10 35 42,16-41-1137,1 1-1,29-55 1,-14 36-23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2816,'2'-11'919,"4"14"-384,2 3-341,13 3 1125,-9-3-528,23 14 0,-25-13-574,-5-3-60,1 0 1,0 0-1,-1-1 0,13 5 0,3-2 216,-17-6-314,1 2 1,0-1-1,0 0 1,0 1-1,-1 0 1,7 3-1,8 9 58,-12-11-85,-7-3-23,1 0 1,-1 1-1,1-1 0,-1 0 1,1 0-1,-1 0 1,1 1-1,-1-1 0,1 0 1,-1 1-1,1-1 1,-1 0-1,0 1 1,1-1-1,-1 0 0,0 1 1,1-1-1,-1 1 1,0-1-1,1 1 1,-1-1-1,0 1 0,0-1 1,0 1-1,0-1 1,1 1-1,-1-1 0,0 1 1,0-1-1,0 1 1,0-1-1,0 1 1,0-1-1,0 1 0,0-1 1,-1 1-1,1 0 1,0 0-3,0-1 0,0 1 0,1-1-1,-1 1 1,0-1 0,0 1 0,0-1 0,0 1 0,0-1 0,-1 1 0,1-1 0,0 1 0,0-1 0,0 1 0,0-1 0,-1 1 0,1-1 0,0 1-1,0-1 1,-1 0 0,1 1 0,0-1 0,-1 1 0,1-1 0,0 0 0,-1 1 0,1-1 0,-1 0 0,1 1 0,0-1 0,-2 1 0,-5 3 48,3 3-34,3-6-25,1-1 0,0 0 0,0 1 0,0-1 0,-1 1 1,1-1-1,0 0 0,0 1 0,-1-1 0,1 0 0,0 1 0,-1-1 0,1 0 0,-1 0 0,1 1 0,0-1 0,-1 0 0,1 0 0,0 0 0,-1 0 0,1 1 0,-1-1 0,1 0 0,-1 0 0,1 0 0,0 0 1,-1 0-1,1 0 0,-1 0 0,0 0 0,1 0 2,0 0 0,0 0 1,0 0-1,0 0 0,0 0 1,0 0-1,-1 0 0,1 0 1,0 0-1,0 0 0,0 0 0,0 0 1,0 0-1,0 0 0,0 0 1,0 0-1,0 0 0,-1 0 1,1 0-1,0 0 0,0 0 1,0 0-1,0 0 0,0 0 1,0 0-1,0 0 0,0 0 1,0-1-1,0 1 0,0 0 0,0 0 1,-1 0-1,1 0 0,0 0 1,0 0-1,0 0 0,0 0 1,0 0-1,0 0 0,0 0 1,0 0-1,0-1 0,0 1 1,0 0-1,0 0 0,0 0 1,0 0-1,0 0 0,0 0 0,0 0 1,0 0-1,0 0 0,0-1 1,0 1-1,0 0 0,0 0 1,0 0-4,0-1-1,0 1 1,0-1 0,0 1 0,0 0 0,0-1 0,0 1-1,0-1 1,0 1 0,0 0 0,0-1 0,1 1 0,-1-1 0,0 1-1,0 0 1,0-1 0,0 1 0,1-1 0,-1 1 0,0 0-1,0 0 1,1-1 0,-1 1 0,0 0 0,1-1 0,-1 1 0,0 0-1,1 0 1,-1-1 0,1 1 0,10-8-134,-5 1 26,10-11-126,10 4-71,-9 7-100,35-24-1841,11-1 609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1824,'-14'0'587,"14"1"-583,0-1 0,0 0 0,0 0 0,0 0 0,0 0 0,0 0 0,0 0 1,0 0-1,0 0 0,-1 0 0,1 0 0,0 0 0,0 0 0,0 0 0,0 0 0,0 0 1,0 0-1,0 0 0,0 0 0,0 0 0,0 0 0,-1-1 0,1 1 0,0 0 1,0 0-1,0 0 0,0 0 0,0 0 0,0 0 0,0 0 0,0 0 0,0 0 0,0 0 1,0 0-1,0 0 0,0 0 0,0 0 0,0-1 0,0 1 0,-1 0 0,1 0 0,0 0 1,0 0-1,0 0 0,0 0 0,0 0 0,0 0 0,0 0 0,0 0 0,0-1 1,0 1-1,0 0 0,0 0 0,1 0 0,-1 0 0,0 0 0,0-1 12,0 0 0,0 1 0,0-1 0,0 0 0,0 0 0,-1 1 0,1-1 0,0 0 0,0 1 0,0-1 0,-1 0 0,1 1 0,0-1 0,-1 0 0,-6-3 645,14 5-106,-4-1 96,-1-3-171,0 2-415,-1 0 0,0 0 0,0 0 0,0 0 0,1 0 0,-1 0 0,1 0 0,-1 1-1,1-1 1,-1 0 0,3 0 0,29-1 942,8-1-564,-3-8 10,-24 9-346,1 1 0,20 1 0,-18 1-62,31-4 0,-23-2-19,-9 2-26,0 0 0,25 0 1,-18 3-229,-15 1-17,0-1-1,-1 0 1,1 0-1,0-1 1,0 0-1,0 0 1,0-1-1,-1 0 1,15-6-1,-21 8 111,1-1 1,-1 1-1,1-1 0,-1 1 1,1 0-1,-1 0 0,1 0 0,-1-1 1,2 2-1,-3-1 133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2304,'0'41'752,"-3"-11"-453,0-7-248,-1 0 46,1 0 1,1 0-1,1 0 1,4 37-1,0-39-17,-1-9-13,1 23 0,-8 30 98,-1 18-42,6-57-127,-2-1 0,0 1 0,-11 42 0,0 11 109,11-58-75,-1 1 1,-11 36 0,10-46-26,0 1 1,1 0-1,1 0 0,0 0 1,0 18-1,2-27 18,0 0 1,0 0 0,0 0-1,-1 0 1,0-1-1,0 1 1,0 0-1,0 0 1,0-1 0,-1 1-1,-2 4 1,3-6 13,0 1-28,0-1-1,1 0 1,-1 1 0,1-1-1,0 1 1,-1-1 0,1 1 0,1 3-1,-1-2-70,0-4 60,0 1 1,0-1-1,0 0 1,0 0-1,0 0 1,0 0-1,0 0 1,0 0-1,0 0 1,0 0-1,0 0 1,0 0-1,0 1 1,0-1-1,0 0 1,0 0-1,0 0 1,0 0-1,0 0 1,0 0-1,0 0 1,0 0-1,0 0 1,0 0-1,0 1 1,0-1-1,0 0 1,0 0-1,0 0 1,-1 0-1,1 0 1,0 0-1,0 0 1,0 0-1,0 0 1,0 0-1,0 0 1,0 0-1,0 0 1,0 0-1,0 0 1,0 0-1,-1 0 1,1 0-1,0 0 1,0 0-1,0 0 1,0 0-1,0 0 1,0 0 0,0 0-1,0 0 1,0 0-1,-1 0 1,1 0-1,0 0 1,0 0 3,-1 0 1,1 0-1,-1 0 1,1 0-1,-1 0 1,1 0-1,-1 0 1,1 0-1,-1 0 1,1 0-1,-1 0 1,1-1 0,-1 1-1,1 0 1,-1 0-1,1-1 1,-1 1-1,1 0 1,0-1-1,-1 1 1,1 0-1,-1-1 1,1 1-1,0 0 1,-1-1 0,1 1-1,0-1 1,0 1-1,-1-1 1,1 1-1,0-1 1,0 1-1,0-1 1,0 1-1,0-1 1,-1 1-1,1-1 1,0 1 0,0-1-1,0 1 1,1-2-1,1-3 190,9-9-16,-8 9-89,-3 5-68,0-1 1,0 0 0,1 0 0,-1 1-1,0-1 1,1 1 0,-1-1 0,1 0-1,-1 1 1,1-1 0,-1 1 0,1-1-1,-1 1 1,1-1 0,-1 1-1,1 0 1,-1-1 0,1 1 0,0 0-1,-1-1 1,2 1 0,3-3 40,3-2 81,-6 4-118,-1 0 0,1 0 0,-1 0 0,1 0 0,0 1 0,-1-1 0,1 1 0,-1-1 0,1 1 0,0-1 0,0 1 0,-1 0 0,1 0 0,3 0 0,4 0 34,-6 1-41,0-1-1,0 0 1,0 0 0,0 0-1,0 0 1,0 0 0,0-1-1,1 1 1,-1-1-1,3-1 1,43-28-165,-19 16-1035,-10 11 304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 4160,'-27'14'1333,"27"-14"-1318,-1 0-1,1 0 1,0 0 0,0 0-1,-1 0 1,1 0 0,0 0-1,0 0 1,0 0-1,-1 0 1,1 1 0,0-1-1,0 0 1,0 0 0,-1 0-1,1 0 1,0 0-1,0 1 1,0-1 0,-1 0-1,1 0 1,0 0 0,0 0-1,0 1 1,0-1-1,0 0 1,0 0 0,0 1-1,0-1 1,-1 0 0,1 0-1,0 0 1,0 1 0,0-1-1,0 11 407,0-8 491,3 0-266,1 2-370,-1-2-180,0 0 0,1 0 0,-1 0 0,0 0 1,1 0-1,0-1 0,4 3 0,4 1-37,1-1-1,0 0 1,0-1 0,1 0-1,-1-1 1,1-1 0,16 2-1,15-3-80,-29-1 36,-1 1-1,1-2 1,24-3-1,-2-7 249,-18 8-162,-12 2-70,0-1-1,0 1 1,-1-1-1,1 0 1,12-6-1,-14 5-20,30-15-81,-2-1-1,37-26 1,-35 18-989,10 5-155,4-5-1355,-1 8 790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17 2976,'0'-14'971,"0"11"-273,0 6 65,0-2-729,0-1 0,0 1 1,0-1-1,0 1 0,0-1 1,0 1-1,0-1 0,0 1 0,0-1 1,0 1-1,0-1 0,-1 1 1,1-1-1,0 1 0,0-1 0,-1 1 1,1-1-1,0 0 0,0 1 1,-1-1-1,1 1 0,-1-1 0,1 0 1,0 1-1,-1-1 0,1 0 1,-1 0-1,1 1 0,-1-1 0,1 0 1,0 0-1,-1 1 0,1-1 1,-1 0-1,1 0 0,-1 0 0,1 0 1,-1 0-1,0 0 0,1 0 1,-1 0-1,-5 3 515,1 1-347,-23 27 327,3 10 133,-28 58 1,52-97-644,-18 36 169,2 0 0,2 1 0,-16 59 0,20-59-242,-6 24-50,16-56 94,0 1 0,0 0 0,0-1-1,1 1 1,1 0 0,0 8-1,16 66-261,-17-79 216,1 0-1,1 1 0,-1-1 0,0 0 1,1 0-1,0 0 0,0-1 0,0 1 1,0 0-1,4 4 0,1-1-437,1 0 0,11 7-1,-14-9 261,14 12-2667,-3 0 853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3072,'0'27'976,"0"-26"-961,1-1 0,-1 0 0,0 1 0,0-1 0,0 0 0,0 1 0,0-1 0,0 0 0,0 1 0,-1-1 0,1 0 0,0 1 0,0-1 0,0 0-1,0 1 1,0-1 0,0 0 0,-1 1 0,1-1 0,0 0 0,0 0 0,0 1 0,-1-1 0,1 0 0,0 1 0,-2 0 29,1 1 0,0-1 0,0 1 0,0-1 0,0 1 0,0 0 0,0 0 0,0 0 0,1-1 0,-1 1 0,1 0 0,-1 3 0,-1 29 507,2-31-554,0 44 99,0-44 80,3-3-91,8 0 11,-11 0-92,0 0-1,0 0 0,0 0 0,0 0 0,0 0 0,0 0 0,0 0 0,0 0 0,0 0 0,1 0 0,-1 0 1,0 0-1,0 0 0,0 0 0,0 0 0,0 0 0,0 0 0,0 0 0,0 0 0,0 0 0,0 0 0,1 0 1,-1 0-1,0-1 0,0 1 0,0 0 0,0 0 0,0 0 0,0 0 0,0 0 0,0 0 0,0 0 0,0 0 0,0 0 1,0 0-1,0 0 0,0 0 0,0 0 0,0-1 0,1 1 0,-1 0 0,0 0 0,0 0 0,0 0 0,0 0 1,0 0-1,0 0 0,0 0 0,0 0 0,0 0 0,0-1 0,0 1 0,0 0 0,-1 0 0,1 0 0,0 0 0,0-4 41,0 2-9,0 1 1,0-1-1,0 0 0,0 0 1,0 0-1,0 0 0,0 0 1,1 0-1,-1 0 0,2-2 0,2 1 42,3-3 28,-6 5-95,-1 0 1,0 0-1,1 0 1,-1 0-1,1 0 1,-1 0-1,0 0 1,0-1 0,0 1-1,0 0 1,0 0-1,0 0 1,0-2-1,0-12 147,0-7-67,2 11-15,1 5-30,0 1 0,0-1 0,1 1-1,-1 0 1,1 0 0,0 0 0,0 0 0,1 1-1,9-8 1,10 3 249,-2-1-108,-17 8-143,-1-1 0,1 1 0,-1 0 0,1 0 0,0 1 0,0-1 0,-1 1 0,1 0 0,0 0 0,0 1 0,0-1 0,0 1 0,0 0 1,7 1-1,10 0 90,-20-1-119,1 0 0,-1-1 0,0 1 1,0-1-1,0 1 0,0-1 0,-1 0 1,1 1-1,0-1 0,0 0 0,2-2 1,-2 2-5,-1 0 1,1 0 0,-1 1-1,1-1 1,-1 0 0,1 1-1,-1-1 1,1 1-1,0-1 1,-1 1 0,3 0-1,-1 0 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3232,'0'0'1664,"17"-17"736,15 17-2080,-15 0 384,-1 0-416,17 0-256,0 0-64,-1-16 128,-15 16-32,16 0-384,-17 0 192,17-17-3232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2304,'0'16'1056,"16"0"-896,1 1 1216,-1 16-768,0 16 672,1 0-736,-1 33 288,1-17-512,-17 17-32,0-32-160,-17 15 64,1-16-128,-1 0 192,-15-16-160,-1 16-256,17-16 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49 148 2144,'27'13'699,"-26"-12"-679,0-1 0,-1 0 0,1 1 0,0-1 1,0 0-1,0 1 0,0-1 0,0 0 0,-1 0 0,1 0 1,0 0-1,0 0 0,2 0 0,43 0 727,-41 0-618,-1-1 0,0 0 0,0 0 1,1 0-1,-1 0 0,0-1 0,0 0 0,6-3 1,-7 4-68,0 0 1,0 1-1,-1-1 1,1 0-1,0 1 1,1 0-1,-1 0 1,0 0 0,0 0-1,4 1 1,5 0 64,-6-2-67,0 1 0,0-1 0,1 0 0,-1-1 0,-1 0-1,1 1 1,0-2 0,8-3 0,-12 5-25,0 0 0,1 0 0,-1-1 0,0 1 0,0-1 0,0 1 0,0-1 0,0 0 0,0 0 0,0 0 0,-1 0 0,1 0 0,-1 0 0,1 0 0,-1 0 0,0 0 0,0-1 0,0 1 0,0-1 0,-1 1 0,1-1 0,0-4 0,-1 6-20,0 0-1,0 0 0,0 0 0,0 0 0,-1 0 1,1 0-1,0 0 0,-1 0 0,1 0 0,-1 0 0,1 0 1,-1 1-1,1-1 0,-1 0 0,0 0 0,0 0 1,1 1-1,-1-1 0,0 0 0,0 1 0,1-1 0,-1 1 1,0-1-1,0 1 0,0-1 0,-1 1 0,-14-12 46,15 12-60,-6-8 15,0 1 1,-1 1-1,-13-10 0,18 14-9,0 1 1,1-1-1,-1 1 1,0 0-1,0 0 1,0 0-1,0 0 1,0 1-1,0-1 0,0 1 1,0 0-1,0 0 1,0 0-1,0 0 1,0 0-1,-5 2 1,-22 9 163,24-9-118,0 1-1,-1 0 0,1 1 0,0-1 0,1 1 0,-1 0 0,1 1 0,0-1 1,-8 10-1,-2 4 165,-18 29 0,29-41-157,-2 2 13,1 0 0,0 1 0,-7 15 0,6 10 215,4-19-163,-2 8 9,1-7-46,1 0 0,-1 22-1,3-31-66,1 0-1,-1-1 0,2 1 0,-1 0 0,1 0 0,0-1 0,0 1 0,6 10 0,11 18 155,2-2 0,34 44 1,-50-71-172,0 0 0,0-1 0,0 0 0,1 0 0,0 0 0,0 0 0,0-1 0,1 0 0,-1-1 1,1 1-1,0-1 0,0 0 0,0-1 0,0 0 0,0 0 0,1 0 0,-1-1 0,10 0 0,16-1-269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5824,'-65'33'2624,"-50"49"-2272,66-66-128,16 17-192,-33-1-32,17 1 32,0-16-192,16-1 96,17 0-1248,16 1 736,33-17-3136,16-17 2048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2976,'-17'-16'1344,"1"-1"-1152,-1 17 4608,1 0-3936,16 17-32,16-17-480,1 16 32,-1 0-224,17 1-64,0-17-64,16-17 32,16 17-32,1-16-3392,0 16 1824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1 896,'-13'41'304,"12"-40"-297,1 1 1,-1-1-1,1 1 1,0-1-1,0 1 1,-1-1-1,1 1 1,0-1-1,1 1 1,-1 0-1,0-1 1,0 1-1,1-1 0,0 2 1,10 68 211,-9-47 488,-1 45 0,-1-52-196,2 32 1,1-27-238,2 21 311,-5-31-246,-1-1 0,-3 12 1,1-6 76,-2 24 423,4-29-537,0 0 0,-1 0 0,0 0 0,-1 0 0,0 0 0,-1-1 0,0 1 0,-9 16 0,-17 10 765,24-30-915,2-3-56,0 0-1,0-1 1,0 1-1,-1-1 1,-7 6-1,6-6 29,-1-1-1,0 1 1,0-2-1,-10 4 1,7-3 5,4-1-89,0 0 0,0-1 0,0 1 0,0-1 0,0 0 1,0-1-1,0 0 0,0 0 0,0 0 0,0 0 0,-1-1 0,-5-2 0,-1 1-12,8 1-52,0 0-1,0 0 0,0 0 0,1 0 1,-1-1-1,1 1 0,-1-1 0,1 0 1,0-1-1,0 1 0,0-1 0,0 0 1,0 0-1,0 0 0,1-1 0,-4-3 1,-2-2-57,4 4-175,0 0 1,1 0-1,0 0 0,0 0 1,0 0-1,1-1 0,0 0 1,0 0-1,0 0 0,1 0 1,0 0-1,0 0 0,0-1 1,1 1-1,-1-10 0,-1-50-2010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4384,'17'-16'2272,"-17"-1"-2144,0 34-128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2 739 2080,'0'2'69,"0"-1"0,0 1 0,0 0 0,1-1 0,-1 1 0,1 0 0,-1-1 0,1 1 0,-1-1 0,1 1 0,0-1 0,0 1 0,0-1 0,0 1 0,0-1 0,0 0 1,5 6 3108,-9-7-2261,3-1-866,-1 1-1,0 0 1,1 0-1,-1 0 1,0-1-1,1 1 1,-1 0 0,0 0-1,1-1 1,-1 1-1,1-1 1,-1 1-1,1-1 1,-1 1-1,1-1 1,-1 1-1,1-1 1,-1 1 0,1-1-1,-1 1 1,1-1-1,0 0 1,0 1-1,-1-1 1,1 0-1,0 1 1,0-1 0,0 0-1,-1 1 1,1-1-1,0 0 1,0-1-1,0-31 634,1 21-791,-2-28 240,0 19-127,1-1-1,5-29 1,8-11-94,-7 40 65,2-22 0,-3-25 34,6 4 85,-8 38-62,-1 10-1,0 0 0,1 0 0,6-20-1,5-9 102,-12 34-45,-1 8-35,-1 0 1,1 1 0,0-1-1,0 0 1,1 0-1,-1 1 1,1-1-1,0 1 1,4-7-1,2-2 136,-5 6-107,0 1 1,1-1-1,0 1 0,0 0 0,1 0 0,-1 0 1,1 1-1,7-6 0,13-6 40,-18 6-54,-7 9-67,1 1 0,-1-1 0,0 1 0,0-1 1,1 1-1,-1 0 0,0-1 0,1 1 0,-1 0 0,0-1 1,1 1-1,-1 0 0,1-1 0,-1 1 0,1 0 1,-1 0-1,1 0 0,-1-1 0,1 1 0,-1 0 0,1 0 1,-1 0-1,1 0 0,-1 0 0,1 0 0,-1 0 0,1 0 1,-1 0-1,1 0 0,-1 0 0,1 0 0,62 0 121,-63 0-122,0 0 1,0 0-1,1 0 1,-1 0-1,0 0 1,0 0-1,0 0 1,0 0-1,0 0 1,0 0-1,0 0 1,0 0-1,0 0 1,1 0-1,-1 0 1,0 0-1,0 0 1,0 0-1,0 0 1,0 0-1,0 0 1,0 0-1,0 0 1,0 0-1,0 1 1,0-1-1,1 0 1,-1 0-1,0 0 1,0 0-1,0 0 1,0 0-1,0 0 1,0 0-1,0 0 1,0 0-1,0 0 1,0 0-1,0 1 1,0-1-1,0 0 1,0 0-1,0 0 1,0 0-1,0 0 1,0 0-1,0 0 1,0 0-1,0 0 1,0 0-1,0 1 1,0-1-1,0 0 1,0 0-1,0 0 1,0 0-1,0 2 3,0-1 0,-1 1-1,1 0 1,-1-1 0,1 1 0,-1 0-1,1-1 1,-1 1 0,0-1-1,0 1 1,-1 1 0,1-2-16,0 1 1,0 0 0,0 0 0,0 0-1,1-1 1,-1 1 0,0 0 0,1 0-1,-1 0 1,1 0 0,0 4 0,-1 8-241,0-8 19,1 0 0,0 0 0,0 0 0,1 0 0,-1 0 0,3 9 0,0-9 87,0 0 51,0 1 0,1-1 1,0 0-1,0 0 0,5 6 0,-5-7 98,0-1 0,0 1 0,-1 0 0,0 0 0,0 0 0,0 0 0,3 9 0,8 37-125,-11-40 114,-2-7 14,0 1 1,0-1-1,-1 1 1,1-1-1,-1 1 1,-1 9-1,1-1 50,0 0 47,0-7-44,0 1 0,0-1 1,-1 1-1,0-1 1,-1 9-1,1-12-47,-1-1 0,1 1-1,0 0 1,-1 0 0,0-1-1,1 1 1,-1-1 0,0 1-1,0-1 1,-1 0 0,1 1 0,0-1-1,-1-1 1,-3 3 0,-40 26 169,42-28-169,0-2 0,1 1 0,-1 0 0,0-1 0,1 0 0,-1 1 0,0-2 0,-5 1 0,1-1-83,3-2-19,3 2 40,1 0 0,0-1 1,0 1-1,-1-1 0,1 1 1,0-1-1,0 0 1,1 1-1,-1-1 0,0 0 1,0 0-1,1 0 0,-1 1 1,1-1-1,0 0 0,0 0 1,-1 0-1,1 0 1,0 0-1,1 0 0,-1 0 1,0 0-1,1 1 0,-1-1 1,2-4-1,14-43-3235,-2 19 1733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2912,'3'0'114,"-1"0"0,1 0-1,-1 0 1,0 0 0,1-1 0,-1 1 0,0-1-1,1 1 1,-1-1 0,0 0 0,0 0 0,5-2 0,-6 1-66,1 1 0,0 0 0,0 0 0,0 1 1,0-1-1,1 0 0,-1 1 0,0-1 1,0 1-1,0 0 0,0 0 0,5 0 1,39 0 1236,-43 0-1235,-1 0 0,0 0-1,1 1 1,-1-1 0,0 1 0,1 0 0,-1-1 0,0 1-1,0 0 1,0 0 0,0 1 0,0-1 0,0 0 0,0 1 0,0-1-1,0 1 1,-1 0 0,1-1 0,1 4 0,3 2 78,-5-7-112,-1 0 1,0 0-1,0 1 0,1-1 0,-1 0 0,0 0 1,0 1-1,0-1 0,1 0 0,-1 1 0,0-1 1,0 0-1,0 0 0,0 1 0,0-1 0,0 0 1,0 1-1,0-1 0,0 0 0,0 1 0,0-1 1,0 0-1,0 1 0,0-1 0,0 1 0,-1 4 50,0 1 0,0-1 0,-1 1 0,0-1 0,0 0 0,0 1-1,-1-1 1,-4 7 0,-5 9 3,5-8-8,-1-1-1,-1 0 1,0 0 0,-20 19 0,24-26-42,0 0 1,0 1-1,1-1 1,-6 11-1,3-4-4,4-8-11,0 0 1,1 1-1,0 0 0,-1-1 1,0 6-1,2-8 4,1 0 0,-1 0-1,1 1 1,0-1 0,0 0-1,0 0 1,0 0 0,0 0-1,0 0 1,0 0 0,1 0-1,-1 0 1,1 0 0,-1 0-1,2 3 1,0-2 4,0 0 0,0 0 0,0 0 0,0 0 0,0 0 0,1-1 0,-1 1 0,1-1 0,0 1 0,0-1 1,0 0-1,0 0 0,0-1 0,0 1 0,0 0 0,0-1 0,1 0 0,5 2 0,4-1-70,-1 0 0,1-1 0,24-1 0,-24 0-216,-10 0 81,-1 1 1,1-1 0,-1 0 0,1 0-1,-1-1 1,1 1 0,-1-1 0,1 1-1,-1-1 1,1 0 0,-1 0 0,0 0-1,1 0 1,-1 0 0,0 0 0,0 0-1,0-1 1,0 0 0,2-1 0,13-14-1819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3232,'0'0'1472,"49"17"-1280,-33-17 512,1 0-416,16 0-96,-17 0-128,17 0-416,0 0 192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214 639 2496,'0'-13'784,"0"12"-778,0 1 0,0 0 0,0 0 0,0 0 0,0 0-1,0 0 1,0-1 0,0 1 0,0 0 0,0 0 0,0 0 0,0 0 0,0 0 0,0-1 0,0 1 0,1 0 0,-1 0 0,0 0-1,0 0 1,0 0 0,0 0 0,0 0 0,0 0 0,0-1 0,0 1 0,1 0 0,-1 0 0,0 0 0,0 0 0,0 0 0,0 0 0,0 0-1,1 0 1,-1 0 0,0 0 0,0 0 0,0 0 0,0 0 0,0 0 0,1 0 0,-1 0 0,0 0 0,0 0 0,0 0 0,0 0-1,0 0 1,0 0 0,1 0 0,-1 0 0,0 0 0,0 0 0,0 1 0,0-1 0,44 0 773,-43 0-758,-1 0 1,1 0 0,-1 0-1,1 0 1,-1 0 0,1 0-1,-1 0 1,1 0 0,-1 0-1,1 0 1,-1 0 0,1 0-1,-1 0 1,1 0 0,-1-1-1,1 1 1,-1 0 0,1 0-1,-1-1 1,1 1 0,-1 0-1,0-1 1,1 1 0,-1 0-1,0-1 1,1 1 0,-1 0-1,0-1 1,1 1 0,-1-1-1,1 0 1,3-6 452,10 2 22,-8 2-326,0 0-7,1 0 0,-1-1 0,0 0-1,0 0 1,6-5 0,-11 8-151,-1 1 0,1-1 0,0 1 0,-1-1 0,1 1 0,-1-1 0,1 1 0,0-1 0,-1 1 0,0-1 0,1 0 0,-1 1 0,1-1 0,-1 0 0,0 1 0,1-1 0,-1 0 0,0 0 0,0 1 0,1-1 0,-1 0 0,0 0 0,0 1 0,0-1 0,0 0 0,0 0 0,0 0 0,0 1 0,-1-1 0,1 0 0,0 0 0,0 1 0,-1-1 0,1 0 0,0 1 0,-1-1 0,1 0 0,0 0 0,-2 0 0,0-4 63,-2-7 64,-1 1-81,-14-4 1,-84-40 650,77 49-577,13 4-51,-6-3 72,8 3 16,0-1-1,-22 0 0,28 3-127,1 0-1,0 0 0,0 0 0,0 1 0,0 0 0,0 0 0,0 0 0,0 1 0,0-1 0,0 1 0,0 0 0,-4 3 0,3-2-25,1 0 3,0-1 0,0 1 0,0 0 0,0 1 0,-5 4 0,8-5-32,-1-1 1,1 0 0,0 1-1,-1-1 1,1 1 0,0 0-1,1-1 1,-1 1 0,0 0-1,1-1 1,-1 1 0,1 0-1,0 5 1,0-5 9,0 0 0,0 0-1,0 0 1,1 0 0,-1 0 0,1-1-1,0 1 1,0 0 0,0 0 0,0 0 0,0-1-1,1 1 1,-1-1 0,1 1 0,0-1-1,0 1 1,0-1 0,0 0 0,0 0 0,0 0-1,0 0 1,1 0 0,3 2 0,-2-2-2,1 0 1,-1 0-1,0 0 1,0 0-1,1-1 1,-1 1-1,1-1 1,0 0-1,4 0 1,45 0 37,-28-2 28,-13 1-72,0-1-1,-1 0 1,1-1-1,0-1 1,21-6-1,13-5-99,-42 13 97,0 0 1,1 0-1,-1-1 0,0 0 0,0 0 0,0 0 0,0-1 0,0 0 0,-1 1 0,9-8 0,-8 6 14,-1 1 1,0 1 9,0-2 0,1 1-1,-1 0 1,0-1 0,-1 0 0,1 0-1,-1 0 1,1 0 0,-1 0-1,4-9 1,-2 2 25,0 0 0,0 0 0,-1-1 1,-1 0-1,4-20 0,-5 3-11,0-37 0,-2 51-13,0-255-202,0 264 256,0 9 27,0 256 720,-11-126-770,8-105-24,-2 41 42,-1-33 7,3-16 0,-2 36-1,5 58-219,0-111-844,3-6-223,8-8-1504,-9 9 853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3328,'2'-12'1071,"4"16"-444,2 1-485,6-2 668,-9 0-228,-2-1-471,0 0 0,0 0 0,0 0 0,1 0 0,-1-1 0,1 1 0,4 0 0,-5-1-53,0 0 0,0 0 0,0 0 1,0 0-1,0 1 0,0-1 0,0 1 0,-1 0 0,1 0 0,0 0 1,-1 0-1,0 0 0,1 1 0,-1-1 0,3 4 0,11 27 582,-16-32-619,1-1-1,-1 1 0,0 0 1,0-1-1,1 1 0,-1 0 1,0 0-1,0 0 0,0-1 1,0 1-1,0 0 0,0 0 1,0-1-1,0 1 0,0 0 1,0 0-1,0 0 0,-1-1 0,1 1 1,0 0-1,-1 0 0,-12 14 185,12-13-192,-1-1 0,0 1 0,1 0 0,-1 0-1,1 0 1,-1 0 0,1 0 0,-1 3 0,-1 4 15,-3 9 35,5-16-47,-1 0 1,0 0-1,0-1 1,0 1-1,0 0 0,-4 2 1,3-3-7,1 0 0,0 1-1,0-1 1,0 1 0,0-1 0,0 1 0,0 0 0,0 0 0,1 0 0,-2 3 0,-3 6-79,5-9 50,0 1 0,0-1 0,0 0 0,0 0 0,-1 1 0,-2 2-1,4-5 18,0 0-1,0 0 0,0 0 1,0 0-1,-1 0 0,1 0 0,0 0 1,0 0-1,0 0 0,0 0 1,0 0-1,0 0 0,0 1 0,0-1 1,0 0-1,-1 0 0,1 0 1,0 0-1,0 0 0,0 0 0,0 0 1,0 1-1,0-1 0,0 0 1,0 0-1,0 0 0,0 0 0,0 0 1,0 0-1,0 1 0,0-1 1,0 0-1,0 0 0,0 0 0,0 0 1,0 0-1,0 0 0,0 1 1,0-1-1,0 0 0,0 0 0,1 0 1,-1 0-1,0 0 0,0 0 1,0 0-1,0 0 0,0 0 0,0 1 1,0-1-1,0 0 0,0 0 1,1 0-1,-1 0 0,0 0 0,0 0 1,1 1-8,1 0 0,-1 1 1,0-1-1,1 0 0,-1 0 1,1-1-1,-1 1 0,1 0 1,-1 0-1,4 0 0,25 2-582,0-1-1365,3 12 533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4064,'0'13'1307,"1"-10"-976,6 0-156,9 1 83,0-1 0,-1 0-1,1-1 1,0-1 0,17-1 0,235 0 1608,-176-2-1554,116-20 0,-142 14-258,163-25 15,-102 19 179,-65 9-235,-5-6-242,-45 9 197,7-1-872,29-8 0,-28 8-61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321 262 3552,'-57'19'1611,"21"-8"-1233,32-9-215,-1-1 0,1 1 0,0-1 0,-1 1 0,1 0 0,0 1 0,0-1 0,1 1 0,-1 0 0,0 0 0,1 0 0,0 0 0,-5 7 0,-4 2 270,-32 28 440,35-33-778,1 0-1,-1 0 0,1 1 0,1 1 0,-1-1 0,1 1 0,1 1 1,0-1-1,0 1 0,-7 16 0,-3 18-30,14-40-63,0 0 0,1 0 0,0-1-1,0 1 1,0 0 0,0 0 0,1 1 0,-1-1 0,1 6-1,1-8 7,-1 1-1,1-1 0,0 0 1,0 1-1,0-1 0,0 0 1,0 0-1,0 0 0,1 0 0,-1 0 1,1 0-1,0 0 0,-1 0 1,1-1-1,0 1 0,0-1 0,0 1 1,3 1-1,-3-2 4,0 0-1,0 1 1,1-1-1,-1 0 1,0-1-1,1 1 1,-1 0-1,1-1 1,-1 1-1,1-1 1,-1 0-1,1 0 1,-1 0-1,1 0 1,-1 0-1,1 0 1,-1-1-1,0 1 1,1-1 0,2-1-1,7 0 36,38-7 14,-41 6-73,0-1 0,0 0-1,0-1 1,0 0 0,0 0 0,8-8-1,13-8-152,27-14-489,-40 22 345,26-28 0,-2 2-139,-27 27 328,0 2 34,-2-1-1,12-13 1,-20 19 83,0 0 0,-1 0 0,1 0 0,-1-1 0,0 1 0,0-1 0,-1 0 0,0 0 0,2-6 0,0-4 87,-1-1 0,3-29-1,-10 22-36,0 10-26,-1-32 56,-3 9 229,-12-38 0,19 72-255,1 0 0,-1-1 0,1 1 0,-1 0-1,1 0 1,0 0 0,0-4 0,1 3 93,-1 1 130,0 9 91,0 15-150,0 5 30,-3 39 0,-8-3 87,9-39-237,-4 23 38,-13 17-2,-6 21-39,17-49-81,-17 72 30,20-85-11,-5 38 1,6-30-150,-3 2-372,5-26 251,1 0-1,0-1 0,0 1 0,-1 7 0,2 4-2573,0-14 838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 4384,'-65'32'2016,"-17"34"-1760,32-33 576,18 0-512,-34-1 416,17 17-416,-33-16-224,16 0-96,17-17 0,0 17 0,16-16-640,17-1 352,32 0-1088,17-16 768,16 0-1952,0 0 1408</inkml:trace>
  <inkml:trace contextRef="#ctx0" brushRef="#br0" timeOffset="1">1704 115 6144,'-98'33'2784,"32"33"-2432,34-50 192,-1 0-384,-16 17 0,0-16-96,16-1 32,0 0-64,17 1-512,-1-1 256,34-16-960,-17 17 672,49-34-2112,-16 17 1472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4640,'49'0'3002,"-47"0"-2969,0 0 0,-1 0 0,1 1 0,0-1 0,-1 0-1,1 1 1,-1-1 0,1 1 0,-1 0 0,1-1-1,-1 1 1,2 1 0,11 5 127,13-2 27,-21-3-110,0 0 0,-1 1 1,1 0-1,-1-1 0,0 2 1,0-1-1,9 8 0,-5-3-6,9 10 126,-18-16-185,1-1-1,0 0 1,-1 0 0,1 0 0,-1 0-1,0 0 1,1 0 0,-1 1-1,0-1 1,1 0 0,-1 0-1,0 0 1,0 1 0,0-1-1,0 0 1,-1 0 0,1 1-1,0-1 1,-1 2 0,-10 30 212,9-18-169,-4 13 2,-8-4-43,3-9-18,-8 22 7,13-25 46,0-1 0,-15 22 0,-9 5 79,18-16-45,7-13-48,0 0 1,-1 0 0,1-1-1,-11 11 1,11-14-25,0 0 0,1 0 0,-1 1 0,-3 5 0,7-8-4,0 0 0,-1-1 0,1 1 0,1 0 0,-1 0 1,0 0-1,1 0 0,-1 0 0,1 0 0,0 5 0,0-8-3,0 1 0,0 0 0,1 0 0,-1 0 0,0 0 0,1 0 0,-1-1 0,1 1 0,-1 0 0,1 0 0,-1-1 0,1 1 0,-1 0 0,1-1 0,0 1 0,-1 0 0,1-1 0,0 1 0,0-1 0,-1 1 0,1-1 0,0 0 0,0 1 0,0-1 0,0 0 0,-1 1 0,1-1 0,0 0 0,0 0 0,0 0 0,0 0 0,2 0 0,6 1 14,0-1 0,14-1 1,-8 0-14,31 1 11,-35-3 32,11-8-26,-21 11-29,0-1 1,0 1-1,-1-1 1,1 1 0,0-1-1,0 1 1,0 0-1,0 0 1,0-1 0,0 1-1,0 0 1,0 0-1,0 0 1,-1 0 0,2 0-1,5-1-141,-4-2-183,0 0-1,0 0 1,-1 0 0,1 0-1,-1 0 1,0-1 0,0 1-1,0-1 1,3-7 0,-2 4-1119,-2 6 1249,-1 0 0,1-1 0,-1 1 0,0-1 0,1 1 0,-1-1 0,0 1 0,0-1 0,0-1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4896,'0'0'2208,"17"0"-992,-1 0-864,0-17 64,17 17-256,-17-16-96,1 16-32,16-16-1312,-1-1 704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2560,'5'-1'177,"-1"0"1,1 0-1,0 0 0,-1 0 1,1-1-1,0 0 0,5-3 1,-10 5-168,1-1 53,0 1-1,1-1 0,-1 1 1,0 0-1,0 0 0,0-1 1,0 1-1,0 0 0,0 0 1,1 0-1,-1 0 0,0 0 1,0 0-1,0 0 1,0 1-1,0-1 0,0 0 1,1 1-1,-1-1 0,0 1 1,0-1-1,0 1 0,0-1 1,0 1-1,0 0 0,-1-1 1,1 1-1,0 0 0,0 0 1,0-1-1,-1 1 1,2 1-1,-1 0 195,2 1 532,-3-1 107,0 4-582,0 15 513,1-20-794,-1 0 0,0 0 0,0 0 0,-1 0 0,1 0 0,0-1 0,0 1 0,0 0 1,-1 0-1,1 0 0,0 0 0,-1-1 0,1 1 0,0 0 0,-1 0 0,1-1 0,-1 1 0,0 0 1,0 0-1,-10 2 256,10-3-259,0 0 0,0 1 1,0-1-1,1 0 0,-1 1 0,0-1 0,0 0 0,0 1 0,0-1 0,0 1 0,1-1 0,-1 1 0,0 0 1,0-1-1,1 1 0,-1 0 0,0-1 0,1 1 0,-1 0 0,1 0 0,-1 0 0,1-1 0,-1 1 0,1 0 1,-1 1-1,-2 3 150,0-1 1,-1 0 0,1 0 0,-7 5 0,6-5-104,5-3-79,-1-1 1,1 0-1,0 1 1,0-1-1,0 0 1,0 0-1,-1 1 1,1-1-1,0 0 1,0 0-1,0 0 1,0 0-1,1 0 1,14-1-23,0 0 1,0-1 0,17-5 0,-18 4 57,21 0 41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4320,'-23'0'1330,"18"0"-421,14 0-396,-1-3-156,-3 1-262,1 0 0,-1 0 0,1 0-1,0 0 1,0 1 0,0 0 0,0 0 0,11 1-1,1-1 133,33-6 0,-32 3-107,37-1 0,122 5 338,-176 0-460,0 0-1,0 1 0,0-1 1,0 0-1,0 1 1,0-1-1,0 1 0,0-1 1,0 1-1,-1 0 0,1 0 1,3 2-1,-3-2-58,-1 0 0,1 0 0,-1 0 0,1-1 0,-1 1 0,1 0 0,-1-1 1,1 1-1,0-1 0,-1 0 0,1 0 0,3 1 0,8-1-2451,-10 0 672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 3328,'-8'1'302,"5"-1"-142,-1 0 1,1 1 0,-1-1 0,0 0 0,1-1 0,-1 1-1,1-1 1,-7-1 0,6-2 18,0 1 131,-4 9-95,7-5-210,-1 1 427,-1-2-128,2 0-279,-23 2 435,23-1-445,0-1 1,0 0-1,-1 1 1,1-1-1,0 1 1,0-1-1,0 1 1,0 0-1,0-1 1,0 1-1,0 0 1,1 0-1,-1-1 1,0 1-1,0 0 1,0 0-1,1 0 1,-2 2-1,-3 7 112,4-7-82,0-1 0,0 1 0,0-1 1,0 0-1,-1 0 0,1 0 0,-1 0 0,-2 2 0,-14 13 159,14-13-186,-1 0 0,1 0 0,0 0 1,0 0-1,1 1 0,-1 0 0,1 0 1,0-1-1,1 2 0,-1-1 0,1 0 1,0 1-1,-2 7 0,-46 208 307,42-180-261,-14 76-213,17-62 69,1-38 98,0 12 44,9 7 71,-10-14 77,2-11-100,-2 19 184,3-26-194,1 0 1,-1 0-1,1 0 0,-1 0 1,-1 0-1,1 0 1,0 0-1,-1-1 1,0 1-1,0-1 1,-3 4-1,3-6-81,0 0 0,0-1 0,0 1 0,0-1 0,0 1 0,-1-1 0,1 0 0,0 0 0,0-1 0,0 1 1,0-1-1,0 1 0,-4-2 0,2-1-42,0 0 0,1 0 0,-1 0 1,1-1-1,-1 0 0,1 1 0,0-2 0,1 1 1,-1 0-1,-5-9 0,7 9-163,0 0 0,0 0 1,0 0-1,0 0 0,-1-6 0,2 4-16,0 0-1,0 0 0,1-9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4224,'0'0'1904,"-3"0"-1595,3-1-294,-1 1-1,1 0 1,0 0-1,-1 0 1,1 0-1,-1 0 1,1 0 0,-1 0-1,1 0 1,0 1-1,-1-1 1,1 0-1,-1 0 1,1 0 0,0 0-1,-1 0 1,1 1-1,0-1 1,-1 0-1,1 0 1,0 1-1,-1-1 1,1 0 0,0 1-1,-1-1 1,1 0-1,0 1 1,0-1-1,0 0 1,-1 1-1,-7 10 186,-14 6 107,15-12-233,1 1 0,-1-1 0,1 1 0,-6 7 0,-13 18 319,2-4-28,1 2 0,-36 61 0,46-64-246,2 0-1,-11 44 1,9-28-70,7-26-33,-1 2-5,1 0 0,1 0-1,0 1 1,-2 37 0,6-29-9,-1-18-5,0 0 0,1 0 1,1 0-1,0 0 1,0 0-1,0 0 0,1-1 1,1 1-1,-1 0 1,5 9-1,10 15-114,-1-1 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2400,'0'0'779,"8"0"-481,24 0-74,-31-1-189,0 1 0,0 0 0,0 0 0,0 0 0,0 0 1,0 1-1,0-1 0,-1 0 0,1 0 0,0 0 0,0 1 0,0-1 0,1 1 0,-1 0-10,1 0 31,0 0 0,0 0 0,0 0 1,0 0-1,0 1 0,0-1 1,0 1-1,-1-1 0,1 1 0,-1-1 1,1 1-1,-1 0 0,0 0 0,1 0 1,-1 0-1,1 3 0,11 11 355,-11-15-366,-1 1 0,0-1-1,1 0 1,-1 1 0,0-1-1,0 1 1,1 0 0,-1-1-1,-1 1 1,1 0 0,0 0-1,0-1 1,-1 1 0,1 0-1,-1 0 1,1 0 0,-1 0-1,0 0 1,0 0 0,0 3-1,1 10 160,-1-6-76,1 1 0,-2-1-1,1 1 1,-4 13 0,-12 46 299,15-62-373,-1 0 1,1-1-1,-1 1 0,-1 0 1,1-1-1,-1 1 1,-1-1-1,1 0 0,-9 11 1,-15 5 190,-8 24-96,32-43-144,1-1-1,0 1 0,0 0 1,0-1-1,1 1 0,-3 4 0,4-6 1,-1-1 0,1 1-1,0 0 1,-1 0-1,1 0 1,0 0 0,0 0-1,0 0 1,-1-1-1,1 1 1,0 0-1,0 0 1,0 0 0,0 0-1,1 0 1,-1 0-1,0 0 1,0 0 0,0 0-1,1-1 1,-1 1-1,1 0 1,-1 0 0,0 0-1,2 1 1,12 3-21,-6 0 2,-7-4 21,1 0-1,-1 0 1,1 0-1,-1 0 1,1 0 0,-1-1-1,1 1 1,0 0-1,-1-1 1,1 0 0,0 1-1,0-1 1,-1 0-1,4 0 1,74 0-1479,-62 0 587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3648,'-16'0'1664,"49"17"-1152,-17-1-416,17-16 256,-17 0-224,0 0 160,17 0-160,16 0-2944,-16 0 1504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3328,'0'4'188,"1"1"0,0-1-1,0 1 1,0-1 0,0 0 0,1 0 0,0 1 0,0-1-1,0 0 1,0 0 0,0-1 0,7 8 0,-4-4 69,-1 0 1,1 0-1,4 12 1,-7-14-124,5 10 212,-2 0 1,0 1-1,-1-1 1,3 20-1,-1 39 577,-3-49-678,2 21 102,-6-29-243,-1 1 1,0-1-1,-1 1 1,-1-1-1,-1 0 0,-8 21 1,-14 16 204,19-34-233,5-12-36,1-1-1,-2 0 1,-4 9 0,4-11 12,0 0 0,0-1 1,0 1-1,-6 3 1,-5 6 85,-17 24 38,22-26-57,0 0 1,-15 14 0,23-23-270,-1-1 1,0 0-1,0 0 1,0 0 0,0 0-1,0 0 1,0-1-1,-1 1 1,1-1-1,0 0 1,-1 0-1,1 0 1,-1 0-1,-6 0 1,-9-1-1168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327 132 3648,'6'-7'392,"-1"0"1,0 1-1,0-2 1,4-8-1,4-4 709,-12 20-1055,-1-1 1,1 1 0,-1-1-1,1 0 1,-1 0-1,1 1 1,-1-1-1,1 0 1,-1 1 0,0-1-1,0 0 1,1 0-1,-1 0 1,0 1 0,0-1-1,0 0 1,0 0-1,0 0 1,0-1-1,-3-3 536,-7-9-156,9 12-405,-1 0 0,1 0-1,0 0 1,0 0 0,-1 1-1,1-1 1,-1 0-1,0 0 1,0 1 0,1-1-1,-1 1 1,0 0 0,0 0-1,0-1 1,0 1-1,-1 0 1,1 1 0,-3-2-1,-3 0 56,-1 1 0,1 0 0,0 1 1,-10 0-1,4 1 143,4-1-169,1 0-1,1 2 0,-1-1 1,0 1-1,0 0 0,0 1 1,-8 3-1,13-4-29,-1 0-1,1 0 1,0 1 0,-1 0-1,1-1 1,0 2-1,1-1 1,-1 0 0,1 1-1,-1-1 1,1 1 0,0 0-1,0 0 1,-4 9 0,-1-1 32,5-7-56,1 0 1,-1 0-1,1 0 0,0 1 1,1-1-1,-1 1 1,1-1-1,-1 9 1,2-11-5,-1-1 0,1 1 0,0 0 0,0-1 0,0 1 0,1-1 0,-1 1 1,0-1-1,1 1 0,0-1 0,-1 0 0,1 1 0,0-1 0,0 0 0,1 1 1,-1-1-1,0 0 0,1 0 0,-1 0 0,1 0 0,0 0 0,3 2 0,0 0 17,-1-1-11,1 0 0,0 1 1,0-2-1,0 1 0,0 0 0,0-1 0,0 0 0,1 0 0,-1-1 0,1 0 0,-1 0 0,11 1 0,1-1-46,-9-1-34,0 1-1,0-1 0,0-1 1,0 1-1,11-4 0,-7-2-93,-12 5 149,1 1 0,0-1 0,0 0 1,-1 1-1,1-1 0,0 1 0,0 0 0,0-1 0,0 1 0,-1 0 1,1-1-1,0 1 0,0 0 0,0 0 0,0 0 0,0 0 0,0 0 1,0 0-1,0 0 0,0 0 0,0 0 0,0 0 0,0 0 0,-1 0 1,3 1-1,-1 1-17,-1-1 0,1 1 1,0-1-1,-1 1 0,1 0 1,-1 0-1,0 0 0,1 0 1,-1-1-1,0 2 0,0-1 0,0 0 1,0 3-1,1 0 5,0 0-1,-1 0 1,0 0 0,0 0-1,0 7 1,-2-2 26,-1 1 0,0-1 0,-1 1 0,0-1 0,-5 10 1,0 3 19,-32 74 75,26-66-37,-12 38-1,8 11 21,-2 4 57,-26 61 48,13-44 684,32-97-799,0 0 3,0-1-1,-1 1 1,1 0 0,0-1-1,-1 0 1,0 1 0,0-1-1,0 0 1,0 0 0,-1 0 0,1 0-1,-6 5 1,4-4 29,4-4-82,0 0 0,0 0 0,0 0 0,0 1 0,0-1 0,0 0 0,0 0 0,-1 0-1,1 0 1,0 0 0,0 0 0,0 1 0,0-1 0,0 0 0,0 0 0,0 0 0,-1 0-1,1 0 1,0 0 0,0 0 0,0 0 0,0 0 0,0 0 0,-1 0 0,1 0 0,0 0-1,0 0 1,0 0 0,0 0 0,0 0 0,-1 0 0,1 0 0,0 0 0,0 0 0,0 0-1,0 0 1,-1 0 0,1 0 0,0 0 0,0 0 0,0 0 0,0 0 0,0 0 0,0 0-1,-1 0 1,1-1 0,0 1 0,0 0 0,0 0 0,0 0 0,-9-5 117,7 4-109,0 0 1,0 0 0,1 0-1,-1 0 1,0-1-1,1 1 1,-1 0 0,1-1-1,-1 1 1,1-1 0,0 1-1,-1-1 1,1 0 0,0 1-1,0-1 1,0 0-1,0 0 1,1 0 0,-1 0-1,1 0 1,-1-2 0,-4-9 48,1 3-33,1 0 0,1 0 0,-1 0 0,1 0-1,0-15 1,-1 1 6,-8-33-8,9 21-100,2 0 1,2-1-1,1 1 1,8-38-1,-8 58 28,1 1-1,1-1 1,0 1-1,1 0 1,13-23-1,0 8-273,30-37 0,-42 58 233,59-67-1381,13 7 401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4384,'-17'33'2016,"-32"-17"-1760,16-16 1056,33 16-768,-32 17-64,15-16-320,-16 15-64,17-15-32,0 16-128,-1-17 32,17 0-1664,17-16-3680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 3232,'-65'32'1472,"-50"1"-1280,66-16 864,16-1-608,-32 17 320,-1-17-448,-16 17-192,17-17-64,15 1-160,18-17 64,15 16-256,50-16-1344,16 0 992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4576,'0'-30'2410,"0"30"-2399,0 0-1,0 0 0,0 0 1,0 0-1,0 0 0,0-1 0,0 1 1,0 0-1,0 0 0,0 0 1,0 0-1,0 0 0,0 0 1,0 0-1,0 0 0,0 0 0,0 0 1,0-1-1,0 1 0,0 0 1,0 0-1,0 0 0,0 0 0,0 0 1,0 0-1,0 0 0,0 0 1,0 0-1,0 0 0,-1 0 1,1 0-1,0-1 0,0 1 0,0 0 1,0 0-1,0 0 0,0 0 1,0 0-1,0 0 0,0 0 0,0 0 1,0 0-1,-1 0 0,1 0 1,0 0-1,0 0 0,0 0 0,0 0 1,0 0-1,0 0 0,0 0 1,0 0-1,0 0 0,-1 0 1,1 0-1,0 0 0,-2 1 66,0-1 1,1 0-1,-1 1 0,0-1 0,0 1 1,0 0-1,1-1 0,-1 1 0,0 0 0,1 0 1,-1 0-1,1 0 0,-1 0 0,1 1 1,-1-1-1,-1 3 0,2-3-23,-1 1-1,1 0 1,-1 0-1,1 0 1,0 0-1,0 0 1,-1 0-1,2 0 1,-1 0-1,0 1 1,0-1 0,0 2-1,-6 17 193,-10 5 94,10-17-223,0 1 1,-8 16-1,4-4-56,2 1 0,0-1 0,-9 39 0,10-23-21,1-11-47,1 1-1,1 0 1,-1 45-1,5-47-42,2 28 99,-1-49-51,1-1 1,0 1 0,0-1 0,0 1-1,1-1 1,-1 1 0,1-1-1,0 0 1,3 5 0,6 10-377,-10-16 101,0-1 0,0 1-1,0-1 1,1 1 0,-1-1 0,1 0 0,0 0-1,-1 0 1,1 0 0,0 0 0,4 3-1,-5-5 102,1 1 0,-1-1 0,1 1 0,-1-1 0,1 0 0,-1 0 0,1 0 0,-1 1 0,2-2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3904,'0'14'1253,"0"-14"-1244,0 0 0,0 0 0,0 0 1,0 1-1,0-1 0,0 0 0,1 0 0,-1 0 0,0 0 0,0 0 0,0 1 0,0-1 0,0 0 0,0 0 0,0 0 1,0 0-1,0 0 0,0 0 0,0 0 0,0 1 0,1-1 0,-1 0 0,0 0 0,0 0 0,0 0 0,0 0 1,0 0-1,0 0 0,0 0 0,1 0 0,-1 0 0,0 0 0,0 0 0,0 0 0,0 0 0,0 0 0,1 0 0,-1 0 1,0 0-1,0 0 0,0 0 0,0 0 0,0 0 0,1 0 0,-1 0 0,0 0 0,0 0 0,0 0 0,0 0 0,0 0 1,0 0-1,1 0 0,-1 0 0,22 0 391,-22-1-383,0 1-1,0 0 1,0 0 0,0 0 0,0 0 0,1 0-1,-1 0 1,0 0 0,0 0 0,0 0 0,0 0-1,0 0 1,1 0 0,-1 0 0,0 0-1,0 0 1,0 0 0,0 0 0,0 0 0,1 0-1,-1 0 1,0 0 0,0 0 0,0 0 0,0 0-1,0 0 1,0 0 0,1 0 0,-1 0 0,0 0-1,0 0 1,0 0 0,0 1 0,0-1-1,0 0 1,0 0 0,1 0 0,-1 0 0,0 0-1,0 0 1,0 0 0,0 1 0,0-1 0,0 0-1,0 0 1,0 0 0,0 0 0,0 0 0,0 0-1,0 1 1,0-1 0,0 0 0,0 0-1,0 2 38,1-1-1,-1 0 0,0 1 0,1-1 0,-1 0 0,1 0 0,-1 1 1,1-1-1,0 0 0,-1 0 0,1 0 0,0 0 0,0 0 0,0 0 1,0 0-1,0 0 0,0 0 0,0 0 0,0-1 0,0 1 0,0 0 1,0-1-1,1 1 0,0 0 0,1 1 34,0-1-1,0 1 0,0 0 1,0 0-1,-1 0 1,1 1-1,-1-1 1,4 5-1,7 15 274,10 24 1,-9-18-154,-12-22-167,1 0 1,-1 0-1,0 0 0,0 0 1,0 1-1,-1-1 0,0 1 1,0-1-1,-1 0 0,0 1 1,0 0-1,-1 8 0,-2-2 19,0 0-1,-1-1 1,0 1-1,-1-1 0,-8 14 1,9-19-31,-1 0 1,1-1-1,-1 0 1,-1 0-1,1 0 1,-1-1-1,-12 9 1,-8 9 41,21-18-93,-1 0-1,0-1 1,1 1-1,-10 4 1,10-6-38,-1 0 0,1 1 0,0 0 1,-5 5-1,-9 11-211,18-20 266,0 0 0,1 1 0,-1-1 0,1 1 0,-1-1 0,1 1 0,-1 0 0,1-1 0,0 1 0,-1 0 0,1-1 0,0 1 0,-1 0 0,1-1 0,0 1 1,0 0-1,0-1 0,0 1 0,0 0 0,-1 0 0,1-1 0,1 1 0,-1 0 0,0-1 0,0 1 0,0 0 0,0 0 0,0-1 0,1 1 0,-1 0 0,0-1 0,0 1 0,1 0 0,-1-1 0,1 1 0,-1-1 0,0 1 0,1 0 0,-1-1 0,1 1 0,1 0 0,-2-1 14,1 1-1,-1-1 0,1 1 0,0-1 1,-1 0-1,1 1 0,0-1 0,-1 0 0,1 0 1,0 1-1,0-1 0,-1 0 0,1 0 1,0 0-1,0 0 0,-1 0 0,1 0 0,0 0 1,0 0-1,-1 0 0,3-1 0,1 1 16,9 0-5,-8 1-81,1-1 0,0 1 0,0-2 0,0 1 0,0-1 0,-1 1 0,8-3 0,17-11-283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4320,'0'0'1952,"16"17"-1024,0-17-672,1 16 320,15-16-320,-15 0-64,16 0-128,-1-16-832,18-1 416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4064,'17'17'1824,"-1"32"-1568,0-33 832,1 17-640,-17 16 960,0 17-800,0-1 480,16 1-640,-32-1-96,-1 1-224,1-17 128,0 0-160,-17-32-2272,0 15 1152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312 132 2816,'13'-28'917,"-12"27"-886,-1 0 0,1 0 0,-1 0 1,0 0-1,1 0 0,-1 0 0,0-1 0,0 1 0,0 0 0,0 0 0,0 0 0,0 0 0,0 0 0,0-1 0,0 1 0,-1 0 0,1 0 1,0 0-1,-1 0 0,1 0 0,-1 0 0,1 0 0,-1 0 0,0 0 0,1 0 0,-1 0 0,0 0 0,0 1 0,1-1 0,-1 0 0,0 0 1,-1 0-1,1 0 101,0 0-110,1 1-1,-1 0 1,1 0 0,0-1 0,-1 1 0,1 0 0,0-1 0,0 1 0,-1-1 0,1 1 0,0 0 0,0-1 0,0 1 0,-1-1 0,1 1 0,0 0 0,0-1 0,0 1 0,0-1 0,0 1 0,0-1 0,0 1 0,0-1 0,0 1 0,0-1 0,0 0 0,-1-4 88,-13 0 168,9 2-108,-2 0 25,1 0 0,-1-1-1,1 0 1,0 0 0,-6-5-1,11 7-164,-1 1 0,1-1-1,-1 1 1,1 0 0,-1 0-1,0-1 1,0 1 0,0 0-1,0 0 1,-2 0 0,-27-2 134,28 3-150,0 0-1,0 1 1,0-1-1,1 0 1,-1 1-1,0 0 1,0-1 0,0 1-1,0 0 1,1 1-1,-1-1 1,0 0-1,1 1 1,-1 0-1,1-1 1,0 1 0,-1 0-1,1 0 1,0 0-1,0 1 1,0-1-1,1 0 1,-3 5-1,0-1 1,0 0 0,1 1-1,-1 0 1,2-1 0,-1 1-1,-3 14 1,3-2 38,-1 27 1,1-4 29,-13 68 263,2-24-183,-16 165-39,11-87-188,9-56 583,3 130-1,7-234-501,12 166 890,-10-149-852,0 2 11,-1-11-12,4 24 0,-1-23-9,11 24 1,-9-24-6,-1 0 21,14 26 170,-17-35-214,1-1 1,-1 0-1,1 0 0,-1 0 1,1-1-1,0 1 0,0-1 1,6 5-1,1-2-42,0 0 0,-1-1 0,2 0 0,-1-1 0,0 0 0,18 2 0,-5-2-670,41 0 1,5-3-265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83 165 3488,'0'-2'73,"-1"1"0,1 0 0,1-1 0,-1 1 0,0 0 0,0 0 0,0-1 0,1 1 0,-1 0 0,1-1 0,-1 1 0,1 0 0,-1 0 0,1 0 0,0 0 0,-1 0 0,1 0 0,0 0 0,0 0 0,0 0 0,0 0 0,0 0 0,0 0 0,0 0 0,2 0 1,8-4 382,-9 4-381,1 0 0,-1 0 0,0-1 0,0 1 0,1-1 0,-1 1-1,0-1 1,2-1 0,2-3 32,1 0 0,0 1-1,0 0 1,1 0 0,-1 1 0,10-4-1,50-17 115,-62 23-202,101-31 263,-96 29-180,-5 2-33,0 0 0,-1 0-1,1 1 1,0-1 0,0 1 0,-1 0 0,1 0 0,0 1 0,0-1 0,0 1 0,6 1-1,-10-1-39,-1-1-1,1 1 0,0 0 1,-1 0-1,1 0 0,-1 0 1,1 0-1,0 0 0,-1 0 1,1 0-1,0 0 0,-1 1 1,1-1-1,-1 0 0,1 0 1,0 0-1,-1 1 0,1-1 1,-1 0-1,1 1 0,-9 6 939,6-7-915,1 1 0,-1 0-1,1 0 1,-1 0-1,1 0 1,-1 0 0,1 1-1,0-1 1,-1 0-1,1 0 1,-2 3 0,-2 19 238,3-12-154,0 1 0,-8 19 0,6-20-109,1 0 0,0 1 1,1-1-1,0 1 0,-1 13 0,3 60 122,1-42-45,-5 46 75,-18 99-1,2-11 164,18-143-263,-5 38 66,-48 152 368,37-158-162,11-43-245,2-2 25,-8 19 0,-34 60 477,31-69-405,8-15-80,-1 0 1,-1-1 0,0 0-1,-16 16 1,-4-6-17,11-1-70,19-23-48,-1-1 0,1 1 1,-1-1-1,0 1 0,1-1 0,-1 0 0,1 1 0,-1-1 0,0 0 1,1 0-1,-1 1 0,0-1 0,1 0 0,-1 0 0,0 0 0,0 0 1,1 0-1,-1 0 0,0 0 0,1 0 0,-1 0 0,0 0 0,1-1 1,-1 1-1,0 0 0,1 0 0,-2-1 0,-1 0-145,0 1-1,1-1 1,-1 0-1,0-1 1,1 1 0,-1 0-1,1-1 1,-1 0-1,1 1 1,0-1-1,0 0 1,-1 0-1,1 0 1,1 0 0,-1-1-1,0 1 1,-2-4-1,3 2-381,1 0-1,-1-1 0,1 1 1,0-9-1,0-20-1290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6048,'17'0'2752,"32"0"-2400,-16 0 1152,-17 0-896,17 0 192,16 0-480,-33 0-64,17 0-160,-17 0-128,1 0 0,-17 16-3360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5472,'-17'17'2496,"50"-1"-2176,0 1 1376,0-1-992,0-16 128,-1 0-480,18 0-32,-18 0-192,17-16-288,-32 16 96,-1 0-3520,1 0 1984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3712,'-27'-14'1221,"21"12"1286,9 2-1835,223 0 2176,-193 0-2752,0 2 0,63 12 0,-5 0 68,-51-9-99,12 6 84,-40-9-126,7 1 152,29 8 1,-26-7 113,-22-4-284,1 0 1,-1 0-1,1 0 1,-1 0-1,1 0 1,-1 0 0,0 0-1,1 0 1,-1 0-1,1 0 1,-1 0-1,1 0 1,-1 0-1,0 0 1,1 0 0,-1 0-1,1 1 1,-1-1-1,0 0 1,1 0-1,-1 0 1,0 1-1,1-1 1,-1 0-1,0 1 1,1-1 0,-1 0-1,0 1 1,1-1-1,-1 0 1,0 1-1,0-1 1,0 0-1,1 1 1,-1-1 0,0 1-1,0-1 1,0 0-1,0 1 1,0-1-1,0 1 1,0-1-1,0 1 1,0-9-1019,0 5 245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19 3488,'-28'-14'1115,"27"13"-1043,-1 0 0,0 1 1,0-1-1,1 1 0,-1-1 1,0 1-1,0-1 0,0 1 1,0 0-1,0 0 0,0 0 1,0 0-1,1 0 0,-3 1 1,-5 0 356,2-1-180,5 0-161,-1 0 1,1-1 0,0 2 0,0-1-1,-1 0 1,1 0 0,0 1 0,0-1-1,-4 2 1,-13 9 306,-2-6-93,16-4-250,1 0 1,-1 0 0,0 1 0,0 0 0,1 0 0,-7 3 0,0 3 35,6-6-60,0 2 1,0-1-1,0 0 1,1 1 0,-1 0-1,-4 6 1,3 0-45,1 0 0,-1 0 0,2 1 0,0-1 0,0 1 0,-2 12 0,-9 32 87,3 2 0,3-1 0,2 1 0,2 0 0,6 109 0,10-82-7,-5-2 86,-1-38-74,3 60 594,-8-86-601,-1 56 781,0-64-650,-1 0 0,1 1 1,-2-1-1,-5 18 0,-6 7 611,14-32-768,-1 0 1,1-1-1,-1 1 1,0 0-1,1-1 1,-1 1-1,0-1 0,-1 1 1,1-1-1,0 0 1,-1 1-1,1-1 1,-1 0-1,0 0 0,0 0 1,0 0-1,0-1 1,0 1-1,0 0 0,-5 2 1,6-3-29,0 0 0,0 0 0,-1 0 0,1-1 0,0 1 0,-1 0 0,1-1-1,-1 1 1,1 0 0,-1-1 0,1 0 0,-1 1 0,1-1 0,-1 0 0,1 0 0,-1 0 0,0 0 0,1 0 0,-1 0 0,1 0 0,-1-1 0,1 1 0,-1 0 0,1-1 0,-1 1 0,-1-2-1,-5-1 42,6 3-48,-1-1 0,0 0 0,1 0 1,-1 0-1,1-1 0,0 1 1,-1-1-1,1 1 0,0-1 0,0 0 1,0 1-1,0-1 0,0 0 0,0-1 1,1 1-1,-1 0 0,1 0 1,-1-1-1,-1-4 0,-3-4 13,1 3-204,1 0 0,-1 0 0,1-1 0,1 1 0,0-1 0,0 0-1,1 0 1,-2-10 0,2-1-318,2-23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4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4480,'-49'32'2016,"-17"-15"-1728,34-17 192,15 16-320,-16-16 0,17 16-96,-17 1-64,1-17 32,15 0-480,1 16 256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4480,'-16'-17'2304,"16"1"-1216,0 32 544,0 1-1120,-17-1 96,17 33-352,-16-32-96,16 16-96,0-1 224,0-15-160,0-1-896,0 0 416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5632,'-33'17'2560,"17"16"-2208,16-17 416,-16 0-480,-1 17-32,1 0-160,-1 0 128,17 0-128,0-1-1792,0-15 928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 4896,'0'0'165,"0"-9"550,0 9-690,0 0 1,0 0 0,0-1 0,0 1-1,0 0 1,0 0 0,0 0-1,0 0 1,0-1 0,0 1 0,0 0-1,0 0 1,0 0 0,0 0 0,0-1-1,0 1 1,-1 0 0,1 0-1,0 0 1,0 0 0,0 0 0,0-1-1,0 1 1,0 0 0,0 0 0,-1 0-1,1 0 1,0 0 0,0 0-1,0 0 1,0 0 0,0 0 0,-1-1-1,1 1 1,0 0 0,0 0 0,0 0-1,0 0 1,-1 0 0,1 0-1,0 0 1,0 0 0,0 0 0,0 0-1,-1 0 1,1 0 0,0 0 0,0 0-1,0 0 1,-1 1 0,-1 0 33,-2 1 45,1 0-1,-1-1 1,0 1 0,1-1-1,-1 0 1,0 0-1,0 0 1,-5 0 0,1 2 365,2 2-292,-1-1 0,1 1-1,1 1 1,-1-1 0,1 1 0,-8 10 0,-15 16 254,18-21-404,0 1 0,1-1-1,1 2 1,0-1 0,-13 28-1,8-12-18,2 2 0,1 0 0,-11 50 1,11-35 22,7-34-1,1 0-1,0 1 0,1-1 1,0 1-1,1 0 0,1-1 1,0 1-1,0-1 0,1 1 1,0-1-1,1 0 0,1 0 1,7 18-1,-8-21-47,1-1 0,0 0 0,0 0 0,1 0 0,0-1 0,0 0 0,11 12 0,4 1-195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4160,'0'0'1333,"3"3"-821,13 7-131,-13-10-326,-1 1-1,0 1 1,1-1-1,-1 0 1,0 1-1,0-1 1,0 1-1,0-1 0,0 1 1,-1 0-1,3 3 1,0 3 74,-1 0 1,0 0 0,3 13-1,-5-17-87,15 78 566,-14-70-573,-1 0 0,0 0 0,-1 1 0,0-1 0,-1 0 0,-1 0 0,0 0 0,0 0 0,-1 0 0,-1 0 0,0-1 0,0 1 0,-8 12 0,6-10 29,-1-1 0,-1 0 0,0-1 0,0 1 0,-20 20 0,26-31-42,0 0 0,1 0-1,-1 0 1,1 0-1,-1 0 1,1 0-1,0 0 1,0 0 0,0 0-1,0 1 1,1-1-1,-1 0 1,1 1 0,-1-1-1,1 0 1,0 1-1,-1-1 1,1 1 0,1-1-1,-1 3 1,3-2 202,-1-1-203,1 0 1,-1-1-1,1 1 1,0-1 0,-1 0-1,1 0 1,0 0-1,0 0 1,0 0 0,0-1-1,0 1 1,0-1-1,0 0 1,0 0-1,0 0 1,0 0 0,0 0-1,0-1 1,0 1-1,3-2 1,-3 1 1,11-2 4,-1 0 1,0 0 0,23-1-1,-1 4-1147,-2 0 278</inkml:trace>
  <inkml:trace contextRef="#ctx0" brushRef="#br0" timeOffset="1">1 214 4320,'0'16'1952,"17"1"-1696,-1-17 288,0 16-352,17-16 192,16 0-224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3904,'22'43'1744,"22"45"0,-35-68-1300,-1 1 0,0 0-1,-2 0 1,8 44 0,-10-44-295,4 33 244,-3 1-1,-2 77 1,-2-122-339,-2 0-1,1 0 0,-1 0 1,-3 12-1,-18 30 400,17-34-318,5-15-113,0 0 1,-1-1-1,0 1 1,0 0-1,0-1 1,0 1-1,-3 4 1,2-5-2,0 0 0,0 0 1,0 0-1,-1 0 0,1 0 0,-1-1 0,-3 2 0,-7 6 61,-3 7-52,7-5-188,4-7-224,0 0 1,0-1 0,0 1 0,0-1 0,-1 0 0,0-1 0,1 1-1,-1-1 1,0 0 0,0-1 0,-1 1 0,1-1 0,0 0 0,-8-1-1,-5 0-1900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323 213 3328,'0'-14'1061,"0"14"-1053,-1 0-1,1 0 1,0 0-1,0 0 1,0 0-1,0 0 1,0 0-1,0 0 1,0 0-1,0-1 1,0 1-1,0 0 1,0 0-1,0 0 0,0 0 1,0 0-1,0 0 1,0 0-1,0 0 1,0 0-1,1 0 1,-1-1-1,0 1 1,0 0-1,0 0 1,0 0-1,0 0 1,0 0-1,0 0 1,0 0-1,0 0 1,0 0-1,0 0 1,0 0-1,0 0 1,0 0-1,1 0 1,-1 0-1,0 0 1,0 0-1,0-1 1,0 1-1,0 0 1,0 0-1,0 0 1,0 0-1,0 0 0,0 0 1,1 0-1,-1 0 1,0 0-1,0 0 1,0 1-1,0-1 1,0 0-1,0 0 1,1 0 7,-1 0 0,1 0-1,-1 0 1,1 0 0,-1-1 0,1 1 0,-1 0 0,1 0-1,-1 0 1,1 0 0,-1-1 0,1 1 0,-1 0 0,1 0-1,-1-1 1,0 1 0,1 0 0,-1-1 0,1 1 0,-1 0-1,0-1 1,1 1 0,-1-1 0,0 1 0,0-1 0,1 1-1,-1-1 1,0 1 0,0-1 0,2-16 513,-2 15-456,0 2-51,0 0-1,0-1 1,0 1-1,0 0 1,0-1-1,0 1 1,0 0-1,0-1 1,0 1-1,0 0 1,0-1-1,0 1 1,0 0-1,0-1 1,0 1-1,0 0 1,1 0-1,-1-1 1,0 1-1,0 0 1,0-1-1,1 1 1,-1 0-1,0 0 1,1-1-1,3-3 233,0 0-94,0 1-1,0-1 1,-1 0-1,5-7 1,-7 9-100,1 0 1,-1-1-1,0 1 1,0-1-1,0 1 1,0-1-1,-1 1 1,1-1-1,0 1 0,-1-1 1,0 0-1,0 1 1,0-1-1,0 0 1,0 1-1,0-1 1,-1 1-1,0-1 1,1 1-1,-1-1 1,0 0-1,0 1 1,0 0-1,0-1 1,-1 1-1,1 0 1,0 0-1,-1 0 0,0-1 1,0 2-1,1-1 1,-5-3-1,-1-2-25,5 4-13,0 1 0,0-1 1,0 1-1,-1 0 0,1 0 0,-1 0 0,1 0 0,-1 1 1,-4-3-1,-26-1 123,14 0-49,9 3-44,0-1-1,0 2 0,0-1 0,-16 1 0,5 2 8,-36 5 0,48-5-25,0 1 0,0 0 0,0 1 0,0 0 0,0 0 0,-14 9 0,21-11-43,0 0 0,1 0 0,-1 1-1,1-1 1,-1 0 0,1 1 0,-1-1 0,1 1 0,-2 2 0,3-3 7,0 0 0,-1-1 0,1 1-1,0 0 1,0-1 0,0 1 0,-1 0 0,1 0 0,0-1 0,0 1 0,0 0 0,0 0 0,0-1 0,0 1 0,1 0 0,-1 0 0,0-1 0,0 1 0,1 0 0,-1 1 0,2 0 10,1 1 0,-1 0 0,1-1 1,-1 1-1,1-1 0,0 0 0,0 0 1,0 0-1,0 0 0,0 0 0,7 2 1,-3-1 6,2 3 0,-6-5-21,0 1 0,0-1 0,0 0 0,0 1 1,0-1-1,0 0 0,0-1 0,0 1 1,0-1-1,1 1 0,-1-1 0,5 0 0,-8 0 7,8 0-42,0 0-1,15 2 0,1 9-250,-4-8 132,-18-3 140,0 0-1,0 0 0,0 0 0,-1 0 1,1 0-1,0 0 0,0 0 0,0 1 1,-1-1-1,1 1 0,0-1 0,-1 1 1,1 0-1,0 0 0,-1-1 0,1 1 1,-1 0-1,1 1 0,-1-1 0,0 0 1,1 0-1,-1 1 0,1 1 0,17 48-388,-15-39 415,0-1 0,-1 0 0,-1 1 1,0 0-1,0 13 0,-1 60-103,-2-45-1,1 176-23,0 158 282,-2-326-59,-1-1 0,-2 1 1,-18 68-1,19-102-37,0 0-1,-1-1 1,-1 0-1,0 0 1,0-1-1,-1 1 1,-1-1-1,0-1 1,-1 1-1,-10 9 1,17-19-56,0 0 0,0-1 0,0 1 0,0 0 0,0-1 0,0 1 0,-1-1-1,1 0 1,0 0 0,-1 0 0,1 0 0,-1 0 0,1-1 0,-1 1 0,-5 0 0,3-1 11,-1-1 0,1 0 0,-1 1 0,1-2 0,-9-2 0,-1 0 33,7 2-29,1 0 0,-1 0 0,-6-4 0,12 5-18,0 0 0,0 0 1,0 0-1,1-1 0,-1 1 0,0-1 1,1 1-1,-1-1 0,1 1 0,0-1 1,-1 0-1,1 0 0,-1-2 0,0 0 2,1 1 1,0 0-1,0 0 0,1 0 0,-2-5 0,0-4-2,0 1-8,0 4-6,1 0 1,0 1-1,-1-12 1,3 3-7,1 0 1,0 0-1,1 0 0,8-25 0,26-59-68,-33 88 75,23-52-128,58-98 0,-49 106 56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4800,'0'-32'2176,"0"15"-1888,-17 17 704,1 0-608,-1 17 704,17-1-640,-32 0 64,-1 17-320,17 16-32,-1 0-96,1 17 32,-1 0-64,34-1 192,-17 1-128,33-17 32,-17-16-64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4576,'2'0'212,"1"0"0,0 0 0,0 0 0,-1 0 0,1-1 0,0 0 0,-1 1 0,1-1 0,0 0 0,2-2 0,-4 3-195,-1-1 0,0 1 0,1 0 0,-1 0 0,1-1 0,0 1 0,-1 0 0,1 0 0,-1 0 0,1 0 0,-1 0 0,1-1 1,-1 1-1,1 0 0,0 0 0,-1 0 0,1 1 0,-1-1 0,1 0 0,-1 0 0,1 0 0,-1 0 0,1 0 0,0 1 0,-1-1 0,1 0 0,-1 0 0,0 1 0,1-1 1,-1 1-1,1-1 0,-1 0 0,1 1 0,-1-1 0,0 1 0,1-1 0,-1 1 0,1 0 0,10 5 406,-10-5-385,0-1 0,0 1 0,1-1 0,-1 1 0,0-1 0,0 1-1,0 0 1,0-1 0,-1 1 0,1 0 0,0 0 0,0 0 0,0 0 0,-1-1 0,2 3-1,-1 2 39,0 0-1,0 0 0,0 0 0,-1 1 0,0-1 0,0 0 0,0 1 1,0-1-1,-1 0 0,-2 8 0,-15 37 181,6-18-165,3-4-3,-2-1 0,-1-1 0,-22 38 0,32-62-77,1 1 0,-1-1 0,0 1 0,1-1 0,-1 1 0,1 0 0,0-1 0,0 1-1,0 0 1,0 0 0,1 0 0,-1 0 0,1 0 0,-1 0 0,1 0 0,0 0 0,1 4 0,-1 7 37,0-13-48,0 0 0,0 0-1,1 0 1,-1 0 0,0-1 0,1 1-1,-1 0 1,1 0 0,-1 0-1,0-1 1,1 1 0,0 0 0,-1-1-1,1 1 1,-1 0 0,1-1 0,0 1-1,-1-1 1,1 1 0,0-1 0,0 1-1,0-1 1,-1 0 0,1 1 0,0-1-1,0 0 1,0 0 0,0 1 0,-1-1-1,1 0 1,0 0 0,0 0 0,1 0-1,7 0-31,1 1 0,13-2-1,-5 0 208,9 1-100,-16 1-278,0 0-1,0-2 0,1 1 0,14-4 0,7-7-2270,-27 10 2030,-1 0 0,1 1 0,10-1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17 394 3488,'-16'-16'1792,"32"16"-384,1 16-864,15-16-352,1 0-96,0 17-64,32-17-2592,-15 0 1408</inkml:trace>
  <inkml:trace contextRef="#ctx0" brushRef="#br0" timeOffset="1">492 1 5408,'17'16'2432,"16"33"-2112,-17-16 544,0 16-544,-16 17 704,33 16-576,-33 0 192,0 0-352,0 0 160,0-17-224,-33-16 128,17 1-192,-17-18-128,17 1-64,-17-33-1664,17 17 928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6880,'33'0'3136,"49"0"-2720,-49 0 480,0 0-576,-1 0 64,18 0-224,-18 16-32,1 0-64,0-16-128,-17 17 32,1-17-1952,-1 0 1088,0 0-2304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1803 1056,'0'0'1893,"3"0"-1242,-2 0-616,1 1 77,1-1 1,-1 0-1,0 0 0,0 0 0,1-1 0,-1 1 1,0 0-1,0-1 0,4-1 0,0-8 187,1 5-139,-7 4-146,0 1 0,1 0 0,-1 0 0,1 0 1,-1-1-1,0 1 0,1 0 0,-1 0 0,0-1 0,1 1 0,-1 0 0,0-1 0,0 1 0,1 0 1,-1-1-1,0 1 0,0-1 0,1 1 0,-1 0 0,0-1 0,0 1 0,0-1 0,0 1 0,0-1 1,0 1-1,0 0 0,0-1 0,0 1 0,0-1 0,0 0 0,3-4 237,-2 3-228,0 1-1,1 0 1,-1 0 0,0 0 0,1 0 0,-1 0 0,1 0-1,-1 0 1,1 0 0,-1 1 0,1-1 0,0 1-1,-1-1 1,1 1 0,0-1 0,0 1 0,2 0-1,-4 0-15,1 0-1,-1 0 0,1 0 0,-1 1 1,1-1-1,-1 0 0,1 0 0,0 0 1,-1 0-1,1-1 0,-1 1 0,1 0 1,-1 0-1,0 0 0,1 0 0,-1 0 0,1-1 1,-1 1-1,1 0 0,-1 0 0,1-1 1,-1 1-1,0 0 0,1-1 0,-1 1 1,1 0-1,-1-1 0,0 1 0,0-1 1,1 1-1,-1-1 0,8-9 40,36-23-158,-41 30 115,1-1 1,-1 2 0,1-1-1,0 0 1,0 1 0,1 0-1,-1-1 1,5 0 0,13-8 21,-13 5-5,0 0 0,-1-1-1,0-1 1,10-11-1,1 0-15,25-25 84,54-71 0,-61 69 6,2 1 0,46-41 0,-49 50-62,135-111 185,-44 43-140,83-106 45,-191 188-122,27-31 77,53-47 1,-64 71-25,40-24 0,-16 12-42,102-85-59,-62 45 171,-53 42-86,22-40 17,28-17 282,-96 96-342,1 0-1,-1 0 1,0-1 0,1 1 0,-1 0 0,0-1 0,1 1 0,-1 0-1,0-1 1,0 1 0,1-1 0,-1 1 0,0 0 0,0-1-1,0 1 1,0-1 0,0 1 0,1-1 0,-1 1 0,0 0 0,0-1-1,0 1 1,0-1 0,0 1 0,0-1 0,-1 0 0,2-4-4,4 4 13,-4 1-5,-1 0 0,1 0-1,-1 0 1,1 0 0,-1 0-1,1 0 1,-1 0 0,1 0-1,-1 0 1,0 0 0,1 0 0,-1 0-1,1 0 1,-1 0 0,1-1-1,-1 1 1,0 0 0,1 0-1,-1-1 1,1 1 0,-1 0 0,0 0-1,1-1 1,-1 1 0,0 0-1,1-1 1,10-13-446,-11 13 414,1-1 0,-1 1 0,1-1 0,-1 1-1,0-1 1,0 1 0,1-1 0,-1 1 0,-1-2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4:5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4224,'-17'17'1920,"1"48"-1664,16-16 832,0 0-640,-17 1 480,17-1-576,-16 0 32,16-16-224,-16-1 320,16 1-256,-17-16-1312,17 15 576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6816,'-16'-17'3488,"32"17"-1472,17 0-1312,-16 0-416,15 0-64,1-16-128,16 16 0,0 0-32,-16-16 288,16 16-160,-32-17-1792,16 17 864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5472,'-17'16'2496,"1"34"-2176,0-18 1152,16 18-864,-17 31 416,17-15-640,-16 0 160,16-1-320,0-16 352,0 0-320,-16-16-3072,16 0 1504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4320,'1'0'158,"1"-1"-1,0 1 1,0 0 0,0 0-1,-1-1 1,1 1 0,0-1-1,-1 0 1,1 0-1,0 1 1,-1-1 0,1 0-1,1-1 1,4-3-51,-3 4 210,0 0-1,0 0 0,-1 1 0,1-1 0,0 1 0,0 0 0,7 1 0,0-1 83,137 0 2140,-95 1-2416,-16 0-78,53-5 0,-67 0-117,17-1-101,-30 6 151,1 0-1,13 3 1,-18-2 83,0-1 0,0 0 0,0 0 0,0 0 0,0-1 1,0 0-1,0 0 0,0-1 0,10-1 0,-1-6 208,-14 8-251,0-1 0,1 0-1,-1 0 1,0 1 0,1-1-1,-1 1 1,1-1 0,-1 1 0,1-1-1,1 1 1,0 0-349,-3-11-3667,0 3-94,0-6 1868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50 3712,'-41'0'1221,"40"0"-1203,1 0 0,-1 0 0,1 0 0,-1 0-1,0 0 1,1 0 0,-1 0 0,1 0 0,-1 0 0,1-1-1,-1 1 1,1 0 0,-1 0 0,1 0 0,-1-1 0,1 1 0,-1 0-1,1 0 1,-1-1 0,1 1 0,-1 0 0,1-1 0,-1 1-1,1-1 1,-1 0 0,-21-21 387,22 22-363,0 0 0,0-1-1,0 1 1,-1 0-1,1-1 1,0 1-1,-1 0 1,1-1-1,0 1 1,-1 0-1,1 0 1,0-1-1,-1 1 1,1 0-1,0 0 1,-1 0-1,1-1 1,-1 1-1,1 0 1,0 0-1,-1 0 1,0 0-1,0 0 46,-1 0 0,1-1 0,-1 1 0,1 0 0,-1-1-1,1 1 1,-1-1 0,1 1 0,0-1 0,-1 0 0,-1-1 0,1 1-10,0-1 1,0 1 0,0 0 0,0 0-1,0 1 1,0-1 0,0 0 0,0 1-1,0-1 1,0 1 0,-1 0 0,-2-1-1,5 1-77,-3 0 45,0 0-1,0 0 0,0 1 0,0-1 0,0 0 1,-4 2-1,-3 9 100,-12-5-96,11 7-38,3-7-29,-6 7-26,3 17-19,-14 6-58,20-25 114,0 1-1,0 0 1,1 0 0,0 1 0,1-1 0,-1 18 0,-1-4 17,-44 250 49,39-202 206,4-1 0,5 108 0,1-99 614,0-81-830,0 1 0,0 0 0,0-1 0,0 1 0,0 0 0,0-1 0,-1 1 0,1 0 0,-1-1 0,1 1 1,-1-1-1,0 1 0,0-1 0,0 1 0,1-1 0,-1 0 0,0 1 0,-1-1 0,-1 2 0,3-2-17,-1-1-9,1 0 0,-1 1 1,0-1-1,1 1 0,-1-1 1,1 0-1,-1 1 0,0-1 1,1 0-1,-1 0 0,0 0 1,1 1-1,-1-1 1,0 0-1,0 0 0,1 0 1,-1 0-1,0 0 0,1 0 1,-1 0-1,0-1 0,1 1 1,-2 0-1,0-1 50,-1 1-58,1 0 1,0 0-1,0-1 1,0 1-1,0-1 1,0 0-1,1 1 0,-1-1 1,0 0-1,0 0 1,0 0-1,1 0 1,-3-2-1,-21-22 64,13 12-65,9 10-80,1 1 0,-1-1 0,1 0 1,0 0-1,0 0 0,0-1 0,0 1 0,0-1 1,1 1-1,0-1 0,-1 1 0,1-1 0,0 0 0,1 1 1,-1-1-1,1-6 0,0 7-2,0 0-1,1-1 1,0 1 0,-1 0-1,1-1 1,1 1 0,-1 0-1,0 0 1,3-3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 5056,'14'-14'1642,"-11"12"-655,-3 1-962,0 1-1,1 0 0,-1 0 1,0 0-1,1 0 1,-1 0-1,0 0 1,1 0-1,-1 0 1,0 0-1,1 0 0,-1 0 1,0 0-1,1 0 1,-1 0-1,0 0 1,1 0-1,-1 0 1,0 0-1,0 1 0,1-1 1,-1 0-1,0 0 1,1 0-1,-1 0 1,0 1-1,0-1 1,1 0-1,-1 0 0,0 1 1,0-1-1,1 0 1,-1 1-1,0-1 1,0 1-1,-6 7 562,4-7-457,2-1-108,0 1 1,0-1 0,-1 0 0,1 0-1,0 1 1,0-1 0,0 0 0,-1 1-1,1-1 1,0 0 0,0 0 0,0 1-1,0-1 1,0 0 0,0 1 0,-1-1-1,1 0 1,0 1 0,0-1 0,0 0-1,0 1 1,0-1 0,0 0 0,0 1-1,1-1 1,-2 5 28,1-1 1,-1 0-1,0 0 1,0 0-1,0 1 1,0-1-1,-1 0 0,0-1 1,0 1-1,-3 5 1,-14 32-51,-11 0 5,23-29 32,1 1 0,0-1 0,-5 18 0,-14 28 108,-15 10 127,27-41-195,1 1 0,2 0 0,-7 31 0,17-59-75,-6 19 73,2 1 0,-5 35 0,9-48-28,0-1 0,0 0 0,0 0 0,0 0 0,1 0 1,0 0-1,0 0 0,1 0 0,0-1 0,0 1 0,0 0 0,6 9 0,-6-12-61,0 0-1,1 0 1,-1-1 0,1 1-1,0-1 1,0 1-1,0-1 1,0 0 0,1 0-1,3 2 1,4 2-233,-8-4 12,-1 0 0,1 0 1,0-1-1,-1 1 0,1-1 1,0 1-1,0-1 0,0 0 1,0 0-1,1-1 0,-1 1 1,0-1-1,0 1 0,0-1 1,5 0-1,25 0-1738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3392,'0'0'1088,"3"0"-651,3 0-386,-3 0 77,0-1 0,0 1 0,0 0-1,0 0 1,0 1 0,0-1 0,0 1 0,0-1 0,0 1-1,0 0 1,0 0 0,-1 0 0,1 0 0,0 1 0,-1-1 0,1 1-1,-1 0 1,3 2 0,0 0-30,0 1-1,-1 0 1,0 0-1,0 0 1,-1 0-1,1 1 1,-1-1-1,0 1 1,-1 0-1,1 0 1,-1 0-1,0 1 1,1 6-1,-2-5-67,0 0 0,0 0 0,-1 0 0,0 0 0,0 0 0,-1 0 0,0 0 0,0 0 0,-1 0 0,0-1 0,-1 1-1,1 0 1,-2-1 0,1 0 0,-1 0 0,0 0 0,-5 7 0,-18 22 743,-42 43 1,61-71-643,6-7-114,0 1-1,0-1 0,0 1 1,1 0-1,-1-1 1,0 1-1,1 0 0,0 0 1,-1 0-1,1 0 0,0 0 1,0 0-1,0 1 0,0-1 1,1 0-1,-1 0 1,0 1-1,1 3 0,0-5-3,0 1 0,1-1 0,0 1 0,-1-1 0,1 1 0,0-1 0,-1 0 0,1 1 0,0-1 0,0 0 0,0 0 0,0 1 0,1-1-1,-1 0 1,0 0 0,0 0 0,1 0 0,-1-1 0,0 1 0,1 0 0,-1-1 0,1 1 0,2 0 0,1 2 34,-2-2-125,1 0 1,-1 0 0,0-1-1,0 1 1,0-1 0,1 0-1,-1 0 1,0 0 0,0 0-1,0-1 1,1 1 0,-1-1-1,5-1 1,8-12-952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17 420 3904,'-16'-32'1760,"32"15"-1536,1 17 1216,-1-16-544,0 16-544,1 0 128,-1 16-320,17-32 224,0 16-256,0 0-1728,-1 0 864</inkml:trace>
  <inkml:trace contextRef="#ctx0" brushRef="#br0" timeOffset="1">361 11 3808,'0'-5'349,"0"-1"356,1 8-225,1 20 108,-1-20-493,0 0 0,0 0 0,0 0 0,0 0 0,0-1 0,0 1 0,1 0 0,-1-1 0,3 3 0,-2-2 21,1 1 1,-1-1-1,0 1 1,0 0 0,0-1-1,1 4 1,0 1 108,0 0 0,-1 0 1,0 0-1,0 1 0,-1-1 0,1 12 1,0 54 722,-2-44-716,0 6-80,-1 59 438,0-79-489,-1 0 0,0-1 1,-1 1-1,-8 21 0,-34 68 219,37-90-254,0 0 0,-1 0 0,-1 0 0,-19 20 1,-20 15-3294,46-46 1494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216 183 3968,'13'-28'1285,"-4"18"-768,32-31 214,-36 32-400,2-2-11,1 0 0,-1 0 0,15-13 0,-22 23-301,1 1 1,-1-1 0,0 1-1,1-1 1,-1 1-1,0-1 1,1 0 0,-1 1-1,0-1 1,0 0 0,1 1-1,-1-1 1,0 0-1,0 0 1,0 1 0,0-1-1,0 0 1,0 1 0,0-1-1,0 0 1,0 1-1,-1-1 1,1 0 0,-1-2 58,1 2-67,0 1 1,0-1-1,0 0 0,0 1 0,0-1 1,0 1-1,-1-1 0,1 0 0,0 1 0,0-1 1,-1 1-1,1-1 0,0 1 0,-1-1 1,1 1-1,-1-1 0,1 1 0,-1-1 1,1 1-1,-1-1 0,1 1 0,-1 0 1,1-1-1,-2 1 0,0-1 36,-1 0 0,1 0 1,-1 0-1,1 1 0,-1-1 0,-4 1 0,-1-1 121,0 2 0,1-1 0,-1 1 0,-11 2 0,10 0-41,1 0 0,0 1 1,0 0-1,0 0 1,-13 10-1,3-2 101,14-10-198,1 1 1,-1-1-1,0 1 1,1 0-1,-1 0 1,1 0 0,0 0-1,0 1 1,0-1-1,1 1 1,-1 0-1,1 0 1,-2 4 0,-5 8 10,-8 7 13,14-20-37,0 1 1,0 0 0,0-1 0,1 1 0,-1 0 0,1 0 0,0 0 0,0 1 0,1-1 0,-2 5 0,2-3-30,-1 0 1,1 0-1,1 1 1,-1-1-1,1 0 1,0 0 0,1 0-1,0 0 1,-1 0-1,2 0 1,-1 0-1,1 0 1,0 0 0,0-1-1,1 1 1,-1-1-1,1 1 1,0-1-1,1 0 1,5 7 0,-7-10-79,0-1 1,0 1-1,0-1 0,0 1 1,0-1-1,0 0 1,0 0-1,1 0 1,-1 0-1,0 0 1,1 0-1,-1-1 1,1 1-1,-1-1 1,0 0-1,1 0 0,-1 1 1,4-2-1,-2 1-83,-1 0-1,1 0 0,-1-1 0,0 1 0,1-1 0,-1 0 0,0 0 0,7-3 1,5-1-364,-4 3 276,-9 1 211,0 1 0,0-1 0,0 1 0,0-1 0,0 1 0,0-1 0,3-2 0,8-9-223,-11 10 229,0 0 0,0 0 1,0 0-1,0 0 0,1 1 0,-1-1 1,0 0-1,4-1 0,-5 3 29,0-1 0,0 0 0,0 0 0,1 1 0,-1-1 1,-1 0-1,1 0 0,0 0 0,0 0 0,0 0 0,0-1 0,-1 1 0,1 0 0,0 0 0,-1 0 0,1-1 0,-1 1 0,0 0 0,1-1 0,-1 1 1,0 0-1,0-1 0,0 1 0,0-3 0,0 3 6,0 1 1,0-1 0,0 0-1,0 0 1,0 0 0,0 0-1,0 0 1,1 0-1,-1 0 1,0 1 0,1-1-1,-1 0 1,1-1-1,-1 1 10,0 1-1,0 0 1,1 0-1,-1 0 1,0 0-1,0 0 1,0 0-1,0-1 1,0 1-1,1 0 1,-1 0-1,0 0 1,0 0-1,0 0 1,1 0-1,-1 0 0,0 0 1,0 0-1,0 0 1,1 0-1,-1 0 1,0 0-1,0 0 1,0 0-1,1 0 1,-1 0-1,0 0 1,0 0-1,0 0 1,0 0-1,1 0 0,-1 0 1,0 0-1,0 0 1,0 0-1,0 1 1,1-1-1,-1 0 1,0 0-1,0 0 1,0 0-1,0 0 1,0 1-1,1-1 1,-1 0-1,0 0 0,0 0 1,0 0-1,0 1 1,0-1-1,0 0 1,0 0-1,0 0 1,0 1-1,0-1 1,0 0-1,-13 52 859,-3 60 666,2-5-554,-19 99-123,16-95-646,16-101-187,-63 318 349,50-279-92,13-42-218,-1 0 0,1-1 0,-1 1 0,-4 6 0,5-11-35,0 1 0,-1-1 0,1 0 0,-1 0 0,1 0 1,-1 0-1,0-1 0,0 1 0,0 0 0,-3 1 0,3-2 1,0 0 0,0 0 0,0 0 0,0 0 0,0 0 0,0-1 0,0 1 0,-1-1 0,1 0 0,-4 1-1,4-1-13,1 0 0,0 0 0,0 0 0,-1-1 0,1 1-1,0 0 1,0 0 0,0-1 0,-1 1 0,1-1 0,0 1-1,0-1 1,0 1 0,0-1 0,0 0 0,0 1 0,0-1-1,0 0 1,-1-2 0,0 1-5,0-1 1,0 0-1,1 0 1,-1 0-1,1 0 1,0 0-1,0 0 1,0-1-1,0 1 1,0-7-1,-4-15 4,0 0-69,1 0-1,1-1 1,1 1-1,1-1 1,1 0-1,1 1 1,2-1-1,0 1 1,11-38-1,13-25-991,-8 17 315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3808,'17'-33'1952,"-1"33"-416,-16 16-896,0 1 1152,0-1-1024,0 17 576,0-17-768,-16 17 0,16-17-384,-17 1 32,17-1-128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 1248,'-13'14'389,"12"-14"-375,1 1-1,-1-1 1,1 1-1,-1-1 1,1 0-1,-1 1 1,0-1-1,1 0 1,-1 0-1,1 1 0,-1-1 1,0 0-1,1 0 1,-1 0-1,1 0 1,-1 0-1,0 0 1,1 0-1,-1 0 1,0 0-1,1 0 1,-1 0-1,0 0 1,1-1-1,-2 1 1,2 0 41,-2 0 830,-1 0-224,-6 0-112,13 1-86,-1-1-413,-1 0 0,1 0 1,0-1-1,-1 1 0,1 0 0,-1-1 0,4-1 1,8-10 308,-11 10-310,-1-1 0,1 1 1,0-1-1,0 1 0,0 0 0,4-2 0,78-31 340,-47 21-314,9-6 54,21-7 148,-65 26-249,1 0 0,0 1 0,0-1 0,-1 1 0,1-1 0,0 1 0,0 0 0,5 1 0,1 0 66,-1-2 87,-8 1-156,0 0 1,0 0-1,0-1 0,0 1 1,0 0-1,0 0 0,0 0 0,0 0 1,0 0-1,0 1 0,0-1 1,0 0-1,0 0 0,0 1 1,0-1-1,0 1 0,0-1 1,0 1-1,0-1 0,0 1 0,0-1 1,1 2-1,3 23 482,6-1-209,-10-15-251,0 0 0,0 18-1,-1-16-21,0 0-1,3 12 1,2 1 13,-3-13-21,0 0 0,0 0 0,0 17 0,-2-7 10,-1-12-39,1 1-1,0-1 0,0 0 0,4 15 0,1-7-317,-3-10 76,0 0 0,0 1 0,-1-1 0,1 10 0,-2-15-80,0 1-1,0 0 1,0-1-1,0 1 1,1 0-1,0 3 1,13 24-1298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6464,'-17'33'2944,"17"16"-2560,0-16-64,0-16-256,0 15 128,0 1-128,0 0-160,0 0 32,0-17-3136,-16 0 1760</inkml:trace>
  <inkml:trace contextRef="#ctx0" brushRef="#br0" timeOffset="1">247 246 3712,'-33'0'1696,"16"0"-1472,1 0 672,16 17-544,-16-1 544,-1 0-480,-16 17 256,17 0-384,-17 16 64,17 0-224,-17 0 0,33 17-64,-16 0 160,16-1-128,0-16 96,16 0-96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4480,'39'0'2005,"-35"0"-1882,0 1-1,1-1 1,-1 1 0,0 1-1,0-1 1,0 0 0,0 1-1,6 3 1,-5-2 14,-4-3-102,0 0 1,-1 1-1,1-1 1,0 0-1,-1 1 1,1-1-1,0 0 1,-1 1-1,1-1 1,-1 1-1,1-1 1,-1 1-1,1-1 1,-1 1-1,1-1 1,-1 1-1,0 0 1,1-1-1,-1 1 0,0 0 1,1 0-1,1 4 125,-1-3-120,0-1-1,0 0 1,-1 0-1,1 0 1,-1 0-1,1 1 1,-1-1-1,0 0 1,1 1 0,-1-1-1,0 0 1,0 1-1,0-1 1,0 0-1,0 1 1,0-1-1,0 0 1,-1 1-1,1-1 1,0 0-1,-1 0 1,1 1-1,-1-1 1,1 0-1,-2 1 1,-4 16 298,-2 0-175,0 0 0,-15 22 0,5-9-162,10-18 60,-16 23-1,-3 6 69,25-39-131,0 1 1,0 0-1,1 0 1,-1 0-1,1 1 1,0-1-1,1 0 1,-1 0-1,1 5 1,0-7 4,0-1 0,1 1 1,-1-1-1,1 1 0,0-1 0,0 1 0,-1-1 0,1 0 1,0 1-1,0-1 0,0 0 0,0 0 0,0 0 0,1 0 1,-1 0-1,0 0 0,1 0 0,-1 0 0,0 0 0,1-1 1,-1 1-1,1 0 0,2 0 0,1 1 33,-2-1-15,0 0 0,0 0 0,0 0 0,0-1 1,0 1-1,1-1 0,-1 0 0,0 0 0,0 0 0,4-1 0,2 0 51,-6 1-91,1 0-1,-1 0 1,0-1 0,1 1-1,-1-1 1,0 0 0,1 0-1,5-3 1,7-1-207,-2 2 82,-12 2-53,0 1 0,1 0 0,-1-1 0,0 0 0,1 1 0,-1-1 0,0 0 0,1 0 0,-1 0 0,0-1 0,0 1 0,0 0 0,0-1 0,2-2 0,12-12-1461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4384,'0'0'2016,"16"16"-1152,0-16-640,17 17 192,-16-17-256,15 16 128,17 0-160,-16-16-832,16 0 352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5824,'0'33'2624,"0"49"-2272,-16-49 1344,16 16-992,0 17 992,0-1-992,-17 17 416,1-16-640,-1-1 224,1-16-416,-17-16-1056,0 0 384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0 3808,'-41'0'1712,"-30"0"-1046,68 0-653,1 0-1,0 1 0,0-1 0,0 0 0,0 1 0,0-1 0,0 1 0,0 0 1,0-1-1,0 1 0,0 0 0,0 0 0,0 1 0,0-1 0,0 0 0,1 1 1,-1-1-1,1 1 0,-1-1 0,1 1 0,-3 2 0,-4 6 20,-30 24-26,28-27-18,1 0-1,1 1 1,0 1 0,0-1 0,0 1-1,-7 13 1,1-2 143,3-5-26,1 0 1,1 0-1,0 1 0,1 1 0,-7 21 1,-36 143 760,33-113-698,-94 508 424,66-152-554,46-34-38,6-313 58,3 0 1,22 86 0,5-24 106,5-32 160,-14-12-79,-15-66-102,25 41 0,-12-24-358,-21-37-232,1 1 0,8 9 0,17 14-578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2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5312,'-16'16'2400,"32"33"-2080,0-32 896,17-1-736,-16 0 352,32 1-480,-16-17 384,16-17-448,0 1 224,0 0-288,0-50 352,0 33-320,1-32-64,-1-1-96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2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4480,'-16'0'2016,"32"0"32,0 0-960,17 17-640,0-17 192,0 0-384,-1 0 64,1 0-192,0 0 224,16-17-224,-32 17-1504,-1 17 704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5312,'16'0'2400,"50"16"-2080,-34-16 448,1 0-480,0 0-32,16 0-160,0 0 0,-16 0-64,0-16 192,0 32-128,-1-32-2368,1 16 1248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3488,'0'-13'1115,"0"10"-673,0 0-148,0 2-243,0-1 1,0 1-1,0 0 1,1-1-1,-1 1 1,0 0-1,1 0 1,-1-1-1,1 1 1,-1 0 0,1 0-1,0 0 1,-1-1-1,1 1 1,0 0-1,0 0 1,0 0-1,0 0 1,0 1 0,0-1-1,0 0 1,0 0-1,1 0 1,34-12 436,-25 9-384,-8 4-73,-1-1 0,1 0 0,0 1 1,0 0-1,0 0 0,4 0 0,10-1 130,-7 1-80,0-1 1,0 1 0,0 1 0,0 0-1,16 4 1,26 20 142,-30-17-167,16 8 57,-29-10-39,0 0 0,12 12-1,-8-7 6,-5-4-37,2 0-2,-1 1-1,0 0 1,-1 0 0,0 1-1,0 0 1,-1 0-1,8 14 1,-9-12-9,0 0 0,6 18 1,-10-24-9,0 0 1,-1 0-1,0 1 0,0-1 1,-1 1-1,0-1 1,1 0-1,-2 1 1,0 7-1,-3 2 16,0-1 0,-1 1 0,-1-1 0,0 0 0,-15 26 0,14-29-20,-1 1-1,0-1 1,-1 0 0,0-1-1,0 0 1,-1 0 0,0-1 0,-1-1-1,-14 10 1,10-9 35,0-1 0,-1 0 0,0-1 0,-1-1 0,1-1-1,-27 5 1,37-8-46,0-1 0,0 0 0,-1-1 0,1 0 0,0 0-1,-1 0 1,-7-2 0,12 1-8,0 1 1,0-1-1,0 1 0,-1-1 1,1 0-1,0 0 0,0 0 1,1 0-1,-1 0 0,0-1 1,0 1-1,0 0 0,1-1 1,-1 0-1,1 1 0,-1-1 1,1 0-1,0 0 0,0 1 1,0-1-1,0 0 0,-2-4 1,2 0-22,0 0 1,0 0 0,1 0 0,0 0-1,0 1 1,0-1 0,1 0 0,-1 0 0,1 0-1,1 0 1,-1 1 0,1-1 0,3-6-1,-3 6-5,1 1 0,-1 0 1,1 0-1,0 0 0,0 0 0,0 0 0,1 1 0,0-1 0,0 1 0,0 0 0,0 0 0,0 0 0,7-3 0,-8 6 7,1-1 0,-1 1 1,1 0-1,7-1 0,-3 1 0,8-4-5,-10 3 29,1 0 1,-1 1 0,1-1-1,0 1 1,12 0-1,14 1-603,-20 0 240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4320,'0'-14'1392,"0"11"-448,3 3-150,-2 0-723,1 0 0,-1 0 0,0 1 0,1-1 0,-1 0 0,0 1 0,0-1 0,1 0-1,-1 1 1,0 0 0,0-1 0,0 1 0,1 0 0,-1-1 0,0 1 0,0 0 0,0 0-1,0 0 1,-1 0 0,1 0 0,0 0 0,0 0 0,0 2 0,4 7 229,-4-7-255,0-1 0,0 1 0,1-1 0,-1 0-1,0 0 1,1 0 0,0 0 0,1 2 0,-1-2-30,0 0 1,-1 0 0,1 0-1,-1 0 1,1 0-1,-1 0 1,0 0 0,0 1-1,0-1 1,0 0 0,0 1-1,-1-1 1,1 1-1,-1-1 1,1 1 0,-1-1-1,0 1 1,0-1 0,0 1-1,0-1 1,-1 3-1,1 11 52,0-13-46,-1 1 1,1-1-1,-1 1 0,0 0 0,0-1 0,0 0 0,-2 6 0,-3 7 141,1 11-13,2-20-141,0-1 0,0 1 0,0-1 0,-1 0 0,-8 11 0,12-16-7,0-1-1,-1 1 1,1-1-1,0 1 0,-1-1 1,1 1-1,0-1 1,0 1-1,-1 0 1,1-1-1,0 1 0,0-1 1,0 1-1,0 0 1,0-1-1,0 1 1,0-1-1,0 1 0,0 0 1,0-1-1,0 1 1,0 0-1,0-1 0,1 1 1,-1-1-1,0 1 1,0-1-1,1 1 1,-1-1-1,1 1 0,-1 0 3,1 1 0,0-1-1,0 0 0,0 1 0,1-1 0,-1 0 0,0 0 1,0 0-1,1 0 0,-1 0 0,0 0 0,1-1 1,-1 1-1,1 0 0,0-1 0,-1 1 0,1-1 1,-1 1-1,1-1 0,0 0 0,2 1 0,7-1 21,-1 1-1,14-2 1,-5 0 50,-3 1-34,-7-1-53,1 1 0,-1 1 1,15 2-1,20 7-754,-11-4-2400,-31-5 2937,0 0 0,-1 0 0,1 0 0,0 0 0,0 0 1,0 0-1,-1 1 0,1-1 0,1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1312,'-16'0'3461,"18"0"-2922,12 0 15,-14 3-367,0 24 794,3-22-826,24 23 10,-27-28-158,1 0-1,-1 0 0,0 1 1,1-1-1,-1 0 0,0 1 1,1-1-1,-1 1 0,0-1 1,0 0-1,1 1 0,-1-1 1,0 1-1,0-1 0,0 0 1,0 1-1,0-1 0,1 1 1,-1-1-1,0 1 0,0-1 1,0 1-1,0-1 0,0 0 0,0 1 1,-1 0-1,2 4 63,7 0 10,-8-5-80,0 0 0,1 1 0,-1-1 1,1 0-1,-1 0 0,0 0 0,1 1 0,-1-1 0,0 0 1,1 1-1,-1-1 0,0 0 0,0 1 0,1-1 1,-1 0-1,0 1 0,0-1 0,0 1 0,1-1 1,-1 0-1,0 1 0,0-1 0,0 1 0,0-1 1,0 1-1,0-1 0,0 0 0,0 1 0,0-1 1,0 1-1,0 0 0,0-1 0,0 0 0,0 0 0,0 0 0,0 0 0,0 0 0,0 0 0,0 0 0,0 0-1,0 0 1,0 0 0,0 1 0,0-1 0,0 0 0,0 0 0,0 0 0,0 0 0,0 0 0,0 0 0,0 0 0,0 0 0,0 0 0,0 0 0,0 1 0,0-1 0,0 0 0,0 0 0,0 0 0,0 0 0,1 0 0,-1 0 0,0 0 0,0 0 0,0 0 0,0 0 0,0 0 0,0 0 0,0 0 0,0 0 0,0 0 0,0 0 0,0 0 0,1 0-1,-1 0 1,0 0 0,0 0 0,0 0 0,0 0 0,0 0 0,0 0 0,0 0 0,0 0 0,0 0 0,1 0 0,-1 0 0,0 0 0,2 0 0,0 1 0,-1-1 0,1 1 0,0-1 0,0 1 0,0 0 0,-1-1 0,1 1 0,0 0-1,-1 0 1,1 0 0,-1 0 0,1 1 0,1 1 0,0 2 97,-3-3-89,0 0 0,1 0 0,-1 0 1,1 0-1,0-1 0,-1 1 0,1 0 0,0-1 0,0 1 0,0 0 0,0-1 0,0 1 1,0-1-1,3 3 0,-4-4-3,0 0 0,0 1 0,1-1 0,-1 0 0,0 1 0,1-1 0,-1 0 0,0 0 0,1 1 0,-1-1 0,1 0 0,-1 0 0,0 1 0,1-1 0,-1 0 0,1 0 0,-1 0 0,1 0 0,-1 0 0,0 0 0,1 0 0,-1 0 0,1 0 0,-1 0 0,1 0 0,0 0 0,4 1 37,0 10 7,9-6-112,-5 1 31,-8-5 45,1 0 0,-1 0 0,1 0 1,-1-1-1,1 1 0,0 0 0,-1-1 1,1 1-1,0-1 0,3 1 0,1 2 74,-5-2-82,0 0 0,0 1 0,1-1 0,-1 0 0,0 0 1,1 0-1,-1 0 0,1-1 0,-1 1 0,1 0 0,0-1 1,-1 1-1,1-1 0,0 1 0,0-1 0,-1 0 0,4 0 0,-4 1-10,1-1 0,0 0-1,-1 0 1,1 1 0,0-1-1,0 0 1,-1 1 0,1 0-1,-1-1 1,1 1 0,-1 0-1,1 0 1,1 1 0,5 3 4,25 12 66,-31-17-70,0 1 0,0-1 0,0 1 0,-1-1 1,1 1-1,0-1 0,0 0 0,0 0 0,0 0 0,4 0 0,-3-1-3,0 1-1,-1 0 0,1 0 0,0 0 0,0 1 0,0-1 0,4 2 0,-6-2 2,7 3 28,1 0 0,-1 0 0,0 0 0,0 1 0,10 7 0,-10-5-36,-4-4 11,-1 0 7,0-1 1,1 1 0,-1-1 0,0 0 0,0 0 0,1 0 0,-1 0 0,1 0 0,-1-1 0,4 0-1,-5 0 5,-1 1-1,1-1 0,0 0 0,0 0 0,-1 1 0,1-1 1,0 1-1,-1 0 0,1-1 0,-1 1 0,1 0 0,-1 0 1,2 1-1,6 3 30,56 28-153,-49-31 142,-15-2-24,0 0 0,0 0 0,0 0-1,0 0 1,0 0 0,0 0 0,0 1 0,-1-1-1,1 0 1,0 0 0,0 1 0,0-1 0,0 0-1,0 1 1,5 10 4,7-5-69,4 7 40,-15-11 27,-1-1-1,0 0 1,0 1 0,1-1-1,-1 0 1,1 0 0,-1 0-1,1 0 1,0 0 0,-1 0 0,1 0-1,0-1 1,-1 1 0,1-1-1,0 1 1,0-1 0,0 0-1,2 1 1,-4-1-7,1 0-1,0 0 0,0 0 1,0 0-1,0 0 1,-1 0-1,1 1 1,0-1-1,0 0 1,0 1-1,-1-1 0,1 0 1,0 1-1,-1-1 1,1 1-1,0-1 1,-1 1-1,1-1 1,0 1-1,-1 0 0,1-1 1,-1 1-1,1 0 1,-1-1-1,0 1 1,1 0-1,-1 0 1,1 1-1,-1-1 9,1 0 0,-1 1-1,1-1 1,0 0 0,0 0 0,-1 0 0,1 0 0,0 0-1,0 0 1,0 0 0,0 0 0,0 0 0,0-1 0,1 2-1,-1-2 2,0 0 0,0 1-1,0-1 1,0 1-1,0-1 1,0 1 0,-1-1-1,1 1 1,0-1-1,0 1 1,-1 0-1,1 0 1,0-1 0,-1 1-1,1 0 1,-1 0-1,1 0 1,-1 0 0,1-1-1,-1 1 1,1 0-1,-1 0 1,0 0 0,0 0-1,1 0 1,-1 1-1,3 11 32,-1-8-40,0 1 0,0 0 0,1-1 0,0 1 0,0-1 0,1 0 0,7 8 0,-8-8-6,1-1-1,-1 1 1,0-1-1,0 1 0,0 0 1,-1 0-1,3 7 1,4 9 62,-6-15-48,0 0-12,0 1-1,1-1 0,0 0 1,0 0-1,5 6 0,-6-9-4,-1 1 0,1-1 0,-1 1 0,0-1 0,0 1-1,-1 0 1,3 7 0,-3-8 16,0 0 0,0 0 0,0 0 0,0-1 0,0 1 0,1 0 1,-1-1-1,1 1 0,0-1 0,0 0 0,0 1 0,0-1 0,0 0 0,0 0 0,0 0 0,3 1 0,6 2 52,-9-4-43,1 0 1,-1 1-1,1-1 0,-1 0 0,0 1 1,0-1-1,0 1 0,2 1 0,4 5 23,-4-5-49,-1 1 0,0-1 0,0 0 1,0 1-1,3 4 0,-2-1-18,-3-4 42,0 0 0,0 0 0,1 0 0,-1 0 0,1-1 0,0 1 0,0 0 0,0-1 0,0 0 0,0 1 0,1-1 0,-1 0 0,1 0 0,3 2 0,5 1 129,-10-5-129,0 0 0,0 1 0,1-1-1,-1 1 1,0-1 0,0 1-1,0-1 1,0 1 0,0 0 0,0 0-1,0-1 1,0 1 0,0 0 0,-1 0-1,1 0 1,0 0 0,1 2-1,3 8 38,-4-9-42,0 0 1,0 1-1,0-1 1,0 0-1,1 0 1,-1 1-1,1-1 1,2 2-1,3 4 0,-3-5-3,-1 1 0,0-1 0,1 0 0,-1 0 0,6 3-1,1-1 31,-7-4-25,-1 0 0,0 0 0,1 0 1,-1 0-1,0 1 0,0-1 0,0 1 0,2 2 0,4 4 31,-5-5-21,0 1 0,1-1 0,-1 0-1,1 0 1,4 3 0,13 3 138,-16-7-155,0 0 0,0 0 0,0 1 0,0 0 0,0 0 0,0 0 0,5 5 0,6 6 42,-11-12-29,-4-1-12,0-1 0,-1 0 0,1 0 1,0 1-1,-1-1 0,1 1 0,-1-1 1,1 0-1,-1 1 0,1-1 0,0 1 1,-1-1-1,0 1 0,1-1 0,-1 1 1,1 0-1,-1-1 0,0 1 0,1 0 1,-1-1-1,1 2 0,1 3 2,0-2-16,1 1 0,-1-1 0,0 0 0,1 0 0,0-1 0,0 1 0,0 0 0,6 3 0,-4-3-19,-4-3 37,0 0 1,-1 0 0,1 1-1,0-1 1,-1 0 0,1 1-1,0-1 1,-1 1-1,1-1 1,-1 0 0,1 1-1,-1-1 1,1 1 0,-1 0-1,1-1 1,-1 1-1,0-1 1,1 1 0,-1 0-1,0-1 1,1 2 0,1 3 51,26 28 7,-26-28-76,-2-4 12,1-1-1,-1 1 1,0 0 0,0-1 0,1 1 0,-1 0 0,1-1 0,-1 1 0,1-1 0,-1 1 0,0-1-1,1 1 1,0-1 0,-1 1 0,1-1 0,-1 1 0,1-1 0,0 0 0,-1 1 0,1-1 0,1 1 0,3 1 9,-2 1 22,0 0 0,-1 0 1,1 0-1,0 0 0,-1 0 1,0 1-1,0-1 1,0 1-1,2 6 0,0-2 2,-3-3-7,1 0-6,14 20 30,-2 0-34,-2-7 59,-11-17-78,-1 0 1,1 0 0,0-1-1,-1 1 1,1 0 0,-1 0-1,1 0 1,-1 0-1,0 0 1,1-1 0,-1 1-1,0 0 1,1 0-1,-1 0 1,0 0 0,0 0-1,0 0 1,0 0-1,0 2 1,-1 4-16,1-6 26,0 1 0,0 0 0,0-1 1,0 1-1,0 0 0,0 0 0,0-1 0,1 1 0,-1 0 1,1-1-1,0 4 0,6 0 45,-6-5-49,-1 0-1,1 0 1,-1 0-1,0 1 1,1-1-1,-1 0 1,1 1-1,-1-1 1,0 0-1,1 1 1,-1-1-1,0 1 1,1-1-1,-1 1 1,0-1-1,0 0 1,1 1-1,-1-1 1,0 1-1,0-1 1,0 1-1,0-1 1,0 1-1,1-1 1,-1 1-1,0 0 1,0-1-1,0 1 1,-1-1-1,1 1 1,0 0-1,0 1 6,0 0 0,1 0 0,-1-1 0,0 1 0,1 0 0,-1 0 0,1 0 0,0-1 0,-1 1 0,1 0 0,0-1 0,1 3 0,-1-3-2,0 1 0,0-1 0,0 1 0,0 0 0,0-1 0,-1 1 0,1 0 0,-1 0 0,1 0 0,-1-1 0,0 1 0,0 2 0,0-2-2,1 0 0,-1-1 0,0 1 0,0 0 1,1 0-1,-1-1 0,1 1 0,0-1 0,-1 1 0,1 0 0,0-1 0,0 1 0,0-1 0,0 1 0,0-1 0,0 0 0,2 2 0,-3-3-9,1 1 0,-1-1 0,0 0 1,0 0-1,1 0 0,-1 1 0,0-1 0,0 0 0,1 0 1,-1 1-1,0-1 0,0 0 0,0 0 0,0 1 0,1-1 1,-1 0-1,0 1 0,0-1 0,0 0 0,0 1 0,0-1 0,0 0 1,0 1-1,0-1 0,0 0 0,0 1 0,0-1 0,0 0 1,0 1-1,0-1 0,0 0 0,0 0 0,0 1 0,-1-1 0,1 0 1,0 1-1,0-1 6,-1 1-1,1-1 1,0 0 0,0 1 0,0-1 0,0 0 0,0 1-1,0-1 1,0 0 0,0 1 0,0-1 0,0 0 0,0 0-1,0 1 1,0-1 0,0 0 0,0 1 0,0-1-1,0 0 1,0 1 0,0-1 0,0 0 0,0 1 0,0-1-1,1 0 1,-1 1 0,0-1 0,0 0 0,0 0 0,1 1-1,-1-1 1,0 0 0,0 0 0,1 0 0,-1 1 0,1-1-1,4 5 17,-3-3-19,0-1 1,0 1-1,0 0 0,0 0 0,-1 0 1,1 0-1,-1 0 0,1 0 0,-1 1 1,1-1-1,-1 0 0,0 1 1,0-1-1,0 1 0,-1 0 0,2 4 1,-3-7 1,1 1 0,0-1 1,0 1-1,0-1 0,0 1 0,0-1 1,0 1-1,0-1 0,0 1 0,0-1 1,0 1-1,0-1 0,0 1 1,0-1-1,1 1 0,-1-1 0,0 1 1,0-1-1,1 1 0,-1-1 0,0 1 1,1-1-1,-1 1 0,0-1 1,1 0-1,-1 1 0,0-1 0,1 1 1,-1-1-1,1 0 0,-1 0 0,1 1 1,-1-1-1,1 0 0,-1 0 1,1 1-1,-1-1 0,1 0 0,-1 0 1,1 0-1,-1 0 0,1 0 1,-1 0-1,1 0 0,0 0 0,5 3 21,7 8-65,1-6 32,-8 6 102,7-6-11,-4 1-27,-8-5-46,1 0 0,-1 0 1,1-1-1,0 1 0,-1 0 1,1 0-1,0-1 0,-1 1 1,1-1-1,3 1 0,1 2-44,-1 3 15,-3-4 25,-1 0 0,1 0 0,0-1 0,-1 1 0,1 0 0,0-1 0,0 1 0,0-1 0,1 0 0,-1 1 0,0-1 0,0 0 0,1 0 0,-1 0 0,0-1 0,1 1 0,3 0 0,-4-1-12,0 0-1,-1 0 1,1 1-1,0-1 1,-1 0-1,1 1 1,0-1-1,-1 1 1,1 0 0,-1 0-1,1-1 1,-1 1-1,2 1 1,6 3-8,24 12 75,-29-14-38,1-3 5,21 0 48,18 0 124,-41 0 288,-4 0-890,0 0 208,0 0 0,0 0 0,0 0 0,0 0 0,0 0 0,0 0 0,0 0 0,0 0 0,0-1 0,0 1 0,0 0 0,0-1 0,0 1 0,-1-1 0,-14-13-1573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4064,'0'0'1307,"-3"0"-801,-8 0-63,9 0 1317,2 3-912,0-3-826,-1 0 0,1 1 0,0-1 0,0 1 0,0-1 0,0 1 1,0-1-1,0 1 0,1-1 0,-1 1 0,0-1 0,0 0 0,0 1 0,0-1 0,0 1 1,1-1-1,-1 0 0,0 1 0,0-1 0,1 1 0,-1-1 0,0 0 0,1 1 1,-1-1-1,0 0 0,1 0 0,-1 1 0,0-1 0,1 0 0,-1 0 0,1 1 0,-1-1 1,0 0-1,1 0 0,-1 0 0,1 0 0,-1 0 0,1 0 0,-1 0 0,1 0 0,-1 0 1,0 0-1,1 0 0,-1 0 0,1 0 0,0 0 0,1 0 41,0 0 0,0 0 0,-1 0 0,1 1 0,0-1-1,0 1 1,0-1 0,2 2 0,2 1 131,-3-2-111,0 1 0,1 0 0,0-1-1,-1 0 1,1 0 0,0 0-1,-1 0 1,1-1 0,0 1-1,0-1 1,0 0 0,4 0-1,23 0 217,102-3 426,105-24-350,75-6-328,-249 30 46,148-13 294,-141 7 23,104 1 1,-112 8-843,-75 0-465,2 0-113,1 0-1,-1 0 1,-12 3-1,-11 11-807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5152,'-14'-14'1648,"11"11"-987,6 3-309,3-1-174,-1 0-1,0 0 1,1-1 0,7-3-1,-4 2-110,-8 2-49,1 1 0,-1-1-1,1 1 1,0 0 0,-1 0 0,1 0 0,0 0 0,-1 0 0,1 0 0,0 0 0,-1 0 0,1 1-1,1 0 1,38 10 388,-26-7-331,0 1-1,0 0 1,-1 1 0,0 1 0,0 0 0,18 14 0,-15-10-6,0-1-1,30 12 1,-28-15-25,-9-4-5,0 1 0,13 7-1,-13-5 30,-2 0 0,14 12 0,-10-7 0,70 54 439,-79-64-495,-1 1 0,0 0 0,1-1 0,-1 1 1,0 0-1,0 0 0,0 0 0,0 0 0,-1 0 0,1 1 0,-1-1 0,1 0 0,-1 1 0,0-1 1,0 1-1,0 0 0,0-1 0,0 1 0,-1 0 0,1-1 0,-1 1 0,1 0 0,-1 0 0,0 0 1,-1 5-1,1-6-3,0 1 1,0 0-1,0 0 0,-1 0 1,1-1-1,-1 1 1,0 0-1,0-1 1,0 1-1,0 0 1,0-1-1,-1 1 1,1-1-1,-1 0 0,1 0 1,-1 1-1,0-1 1,0 0-1,0 0 1,0 0-1,0-1 1,-1 1-1,1-1 0,-3 2 1,-6 6 36,-28 21 77,-4-8-11,4 5-21,28-21-39,-2 0 1,-24 7 0,6-2 18,23-8-33,1-1-1,-1 1 1,1-1 0,-16 2-1,21-4-39,-1 0 0,1 0-1,0 0 1,0 0 0,-1 0-1,1 0 1,0-1 0,0 0-1,-1 1 1,1-1 0,0 0-1,0 0 1,0 0 0,0 0-1,0 0 1,0 0 0,0-1-1,-2-1 1,3 2-1,0-1 1,1 1-1,-1 0 0,0 0 0,1 0 1,-1 0-1,1-1 0,0 1 1,-1 0-1,1-1 0,0 1 0,-1 0 1,1-1-1,0 1 0,0 0 1,0-1-1,1 1 0,-1-2 0,1-7 18,-2 8-18,1-1 1,1 0-1,-1 1 1,0-1 0,1 1-1,-1-1 1,1 1-1,0-1 1,0 1 0,0-1-1,0 1 1,0 0-1,3-5 1,1 2-29,-1 1 0,1-1 0,0 1-1,8-5 1,12-10-51,-3 0 0,-11 9 36,1 0 1,0 1-1,0 0 1,20-10-1,189-77-567,-153 75 496,-45 12 84,20-7-25,-1 10 36,-21 4 65,-3-1 55,-14 2-61,0 0-1,0 0 1,0 1-1,-1-1 1,1 1-1,0 0 1,0 0-1,0 0 1,0 1 0,0 0-1,0-1 1,-1 1-1,1 0 1,0 1-1,4 2 1,0 0 144,0 0-1,-1 1 1,1 0-1,10 10 1,-15-12-111,1 0 0,-1 1 0,-1-1 0,1 1 1,0-1-1,-1 1 0,0 0 0,0 0 0,0 0 0,3 8 1,-4-7-16,-1-1 1,1 1 0,-1-1 0,0 1 0,0-1 0,0 1-1,0-1 1,-1 1 0,0-1 0,0 0 0,0 1 0,0-1 0,-1 0-1,0 0 1,0 0 0,-3 6 0,-2 1 13,4-7-48,0 1 0,0 0-1,-1-1 1,1 1-1,-1-1 1,-5 4-1,-21 3-78,14 0-176,13-8 150,0-1-1,0 0 1,-1 0 0,1 0 0,-1 0-1,1 0 1,-1-1 0,-4 2 0,-14 9-578,19-9 518,0-1 1,0 0 0,0 0-1,-1-1 1,1 1-1,0-1 1,-1 1-1,1-1 1,-7 1 0,10-2 136,0 0 0,0 0 0,0 0 0,0 0 0,0 0 0,0 0 0,0 0 0,0 0 0,0 0 0,0 0 0,-1 0 1,1 0-1,0 0 0,0 0 0,0 0 0,0 0 0,0 0 0,0 0 0,0 0 0,0 0 0,0 0 0,0 0 0,-1 0 0,1 0 1,0 0-1,0 0 0,0 0 0,0 0 0,0 0 0,0 1 0,0-1 0,0 0 0,0 0 0,0 0 0,0 0 0,0 0 0,0 0 1,0 0-1,0 0 0,0 0 0,0 0 0,0 0 0,-1 1 0,1-1 0,0 0 0,0 0 0,0 0 0,0 0 0,0 0 0,0 0 1,1 0-1,-1 0 0,0 0 0,0 1 0,0-1 0,0 0 0,0 2-19,0 0-1,1-1 1,-1 1 0,1 0-1,-1 0 1,1 0 0,0-1-1,0 1 1,-1 0-1,1-1 1,0 1 0,1-1-1,-1 1 1,0-1 0,0 1-1,3 1 1,-1 0 30,1 1-1,-1 0 1,-1 0 0,1 0 0,0 0-1,-1 1 1,0-1 0,0 1 0,2 7-1,1 2 13,-1-4 21,-1 0 0,0 0 0,-1 1 0,3 18 0,-3-12 18,2 10 9,0-10-29,-2 0 1,0 0 0,-1 0-1,0 0 1,-4 29 0,-8-7 278,9-29-256,2-6-29,-1 0 0,1 0 0,-1 0-1,0 0 1,0 0 0,-1-1 0,1 1-1,-1 0 1,1-1 0,-1 1 0,0-1 0,-1 0-1,1 0 1,0 0 0,-1 0 0,0 0 0,-4 3-1,-9 7 93,-36 23 297,46-33-375,1 0 0,-1 0 0,-1-1 0,1 0 0,0 0 0,0-1 0,-1 0 0,-6 1 0,-57-1 674,41-2-322,24 2-373,0-2 1,1 1 0,-1 0-1,0-1 1,0 0 0,1 0-1,-1-1 1,0 1 0,1-1-1,0 0 1,-8-4 0,11 5-26,-1 0 1,1 0 0,0 0 0,-1 0-1,1-1 1,0 1 0,0 0-1,0-1 1,0 1 0,0-1 0,0 1-1,0-1 1,0 0 0,1 1 0,-2-4-1,1 0 0,1 1-1,0-1 1,-1 1-1,2-7 1,-1 0-2,0-39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6144,'28'-13'1978,"-28"12"-1920,1 1-1,-1-1 0,1 1 0,0 0 0,0-1 0,-1 1 1,1 0-1,0 0 0,0 0 0,-1-1 0,1 1 0,0 0 1,0 0-1,-1 0 0,1 0 0,0 0 0,0 0 0,0 0 0,-1 1 1,2-1-1,4 9 402,-4-4 15,12 0 75,-10-3-488,0 0 0,0 0 0,-1 0 1,1 0-1,0 1 0,-1 0 0,1-1 0,-1 1 0,0 0 1,0 1-1,0-1 0,-1 1 0,1-1 0,2 6 0,7 5 104,-11-14-139,0 1 0,0 0 0,1 0 0,-1 0 0,0 0 0,0 0 0,0 0 0,0 0 0,-1 0-1,1 1 1,0-1 0,0 0 0,-1 1 0,1-1 0,-1 0 0,1 1 0,-1-1 0,1 0 0,-1 1 0,0-1 0,0 1 0,0-1 0,0 1 0,0-1 0,0 1 0,0-1 0,0 1 0,-1 0 0,-1 4 44,-13 33 371,13-36-429,1 0 0,-1-1 0,0 1 0,1-1 0,-1 1-1,0-1 1,0 0 0,-1 1 0,1-1 0,0 0 0,-1-1 0,-2 3 0,-9 1-6,9 2-20,5-6 5,0-1-1,-1 1 0,1-1 0,0 0 1,0 1-1,-1-1 0,1 0 1,0 1-1,0-1 0,-1 0 0,1 1 1,0-1-1,-1 0 0,1 1 1,0-1-1,-1 0 0,1 0 0,-1 0 1,1 1-1,0-1 0,-1 0 0,1 0 1,-1 0-1,1 0 0,-1 0 1,1 0-1,-1 0 0,1 0 0,0 0 1,-2 0-1,14-1 18,-1 0 0,1-1 0,-1 0 0,0-1 0,12-4 0,26-10 67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3904,'0'-16'3898,"2"16"-3151,45 0 617,-10 1-995,54-5-1,-59-1-290,-9 1-5,37-1 0,-32 6 19,-14-1-19,1 0-1,26-3 1,-15-4 37,-20 5-70,1 1 0,-1-1 0,0 1-1,9 0 1,18 1 317,-31 0-479,-4 0-118,-61 0-3147,61 0 3348,0 0 0,1 0 0,-1-1 0,0 1 0,0 0-1,1-1 1,-1 1 0,0-1 0,1 0 0,-1 0 0,1 1 0,-1-1 0,1 0 0,-1 0-1,1 0 1,0-1 0,-2-1 0,2 3 30,1 0-1,0-1 1,-1 1-1,1 0 1,-1-1-1,1 1 1,0 0-1,-1 0 1,1 0-1,-1-1 1,1 1 0,-1 0-1,1 0 1,-1 0-1,1 0 1,-1 0-1,1 0 1,-1 0-1,1 0 1,-1 0-1,1 0 1,-1 0-1,1 0 1,0 0-1,-1 0 1,1 0 0,-1 1-1,1-1 1,-1 0-1,1 0 1,-1 1-1,1-1 1,0 0-1,-1 0 1,0 1-1,1-1 10,-5 14-91,0-6 89,3-4 15,0-1-1,1 1 1,-1-1-1,1 1 1,0-1-1,-2 6 0,-7 23 152,5-15-51,-7 27 0,6-1 44,-7 32 27,-6 59 218,5-28-132,-7 10 255,-40 126 1,55-225-459,-1 0 0,0 0 0,-2-1 1,-11 18-1,14-24-25,1 0 0,-7 18 0,5-13-8,1 1 163,4-11-64,-6-5 65,5 0 170,6 0-299,259 0 1488,-262 0-1557,3 1-20,0-1-1,0-1 1,0 1-1,0 0 0,0-1 1,4 0-1,1-7-739,-8 8 719,0-1 0,0 1-1,1-1 1,-1 1 0,1-1 0,-1 1 0,0 0 0,1-1 0,-1 1 0,1 0 0,-1-1 0,0 1 0,1 0 0,-1 0 0,1-1-1,-1 1 1,1 0 0,-1 0 0,1 0 0,-1 0 0,1 0 0,0 0 0,-1 0 0,1 0 0,-1 0 0,1 0 0,-1 0-1,1 0 1,0 0-89,0 0 0,0 0 0,0 0-1,0 0 1,0 0 0,0 0-1,-1 0 1,1 0 0,0-1 0,0 1-1,0 0 1,0-1 0,1 0-1,-2 0 43,1 1-1,-1-1 0,1 0 0,-1 0 1,0 0-1,0 1 0,1-1 0,-1 0 1,0 0-1,0 0 0,0 0 0,0 0 1,0-1-1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4480,'0'0'2005,"0"3"-1477,0-1-345,0 0 0,0 1-1,0-1 1,0 1 0,1-1 0,-1 1-1,0-1 1,1 0 0,0 1-1,0-1 1,-1 0 0,1 0 0,1 1-1,-1-1 1,0 0 0,0 0 0,1 0-1,3 3 1,13 14 754,-12-12-765,1 0 0,0 0 0,0 0 0,1-1 0,0 0 0,0 0 0,0-1 0,16 7 0,-12-8-69,0 0 0,0-1 0,1-1 0,-1 0 0,1-1 0,-1 0 0,1 0 0,0-2 0,22-2 0,-20 0-12,68-11 496,-72 12-624,-1-1 0,0 0 1,-1-1-1,1 0 1,17-10-1,55-35-6608,-63 33 4464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17 3648,'0'-13'1173,"0"10"491,-3 3-1019,-1 0-344,1 0-112,0-1-1,0 1 0,0 1 1,1-1-1,-1 0 1,0 1-1,-3 1 0,3-1-123,0 1 0,1 0 0,-1 0 0,0 0-1,1 1 1,-4 4 0,3-4-4,0 1 1,0-1-1,-1 0 0,1 0 0,-1 0 1,0-1-1,-5 4 0,1-2 7,4-3-36,0 1 1,0 0-1,0 0 0,1 1 0,-1-1 0,-3 4 1,-8 15 93,3-1-2,-29 18 282,30-26-201,0 0 0,1 1 1,-13 23-1,-20 45 685,40-74-868,-17 34 211,2 1-1,-24 81 1,36-99-180,1 0 1,1 0-1,2 0 1,0 1-1,1-1 1,5 48-1,-2-63-18,-1 0 0,2 0 0,-1 0 0,1-1 0,1 0 0,-1 1-1,2-1 1,7 12 0,-9-16-127,-1-1-1,1 1 0,-1-1 1,1 0-1,0 0 0,0 0 1,1-1-1,-1 1 0,0-1 1,1 0-1,0 0 0,-1 0 0,1 0 1,0-1-1,0 1 0,0-1 1,0 0-1,0 0 0,0-1 1,5 1-1,54-1-4366,-44 0 2513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3904,'-13'0'1253,"10"1"-932,3 6-151,0 165 2134,0-159-2215,2 48 317,-2-54-356,1-1 1,0 0-1,0 1 0,1-1 1,-1 0-1,5 8 1,-2-1 486,-5-10-514,0-2 35,1-42 38,0 38-97,0 0 0,0 0 0,1 1 0,-1-1 0,1 0 0,-1 1 0,1-1 0,0 0 0,0 1 0,0-1 0,2-3 0,-2 4 6,0-1 0,0 1 0,0-1 0,0 1 0,0-1 0,0 0 0,-1 1 0,0-1 0,1 0 0,-1 0 0,0-3 0,0-1-1,1 1-1,0-1 1,0 1-1,3-8 1,3-12 32,-5 8 6,-2 14-24,1 1 1,-1-1 0,1 0 0,0 0-1,0 0 1,0 1 0,1-1-1,-1 0 1,1 1 0,0 0 0,3-5-1,-1 1 85,-3 5-52,1 0 0,-1 0 0,1 0 0,-1 0 0,1 0 0,-1 1 0,1-1 0,0 0 0,0 1-1,0-1 1,0 1 0,0 0 0,4-2 0,11-11 367,-15 13-390,-1-1 0,0 1 1,0 0-1,1-1 0,-1 1 0,1 0 1,-1 0-1,1 0 0,-1 0 1,1 1-1,0-1 0,0 0 0,-1 1 1,1-1-1,0 1 0,0-1 0,0 1 1,2 0-1,-4 0-16,1 0 0,0 0 0,-1 0 0,1 0 0,-1 0 0,1 0 0,0 0 0,-1-1 0,1 1 0,0 0 0,-1 0 1,1 0-1,0-1 0,-1 1 0,1 0 0,-1-1 0,1 1 0,-1 0 0,1-1 0,-1 1 0,1-1 0,-1 1 0,1-1 0,-1 1 0,0-1 0,1 0 0,0 0 14,-1 1 0,1-1 0,-1 0 0,1 1 0,-1-1-1,1 1 1,0-1 0,-1 1 0,1-1 0,0 1 0,-1-1 0,1 1 0,0 0 0,-1-1-1,1 1 1,0 0 0,0-1 0,-1 1 0,1 0 0,0 0 0,0 0 0,0 0-1,0 0 1,-1 0 0,1 0 0,1 0 0,12 0-74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3712,'0'0'4944,"3"0"-4224,-1 0-624,0 1 0,0-1 0,-1 0 0,1 1 0,0 0 0,0-1 0,-1 1 0,1 0 0,0 0 0,-1 0 0,1 0 0,-1 0 0,1 0 0,1 3 0,-2-4-78,-1 0 1,1 1-1,-1-1 1,1 0-1,-1 1 1,1-1-1,-1 0 1,1 0-1,0 1 1,-1-1 0,1 0-1,-1 0 1,1 0-1,0 0 1,-1 0-1,1 0 1,-1 0-1,1 0 1,0 0-1,-1 0 1,1 0-1,0 0 1,-1 0 0,1-1-1,-1 1 1,1 0-1,-1 0 1,1-1-1,-1 1 1,1-1-1,0 1 37,49-28 425,-49 28-470,0-1 1,1 1-1,-1-1 1,1 1-1,-1 0 1,1 0-1,-1 0 1,1-1-1,1 2 1,-2-1 6,1 0 0,-1 0 1,1 0-1,0-1 0,-1 1 0,0 0 1,1-1-1,-1 1 0,2-1 0,6-4 48,-8 4-53,1 0 0,-1 0 0,1 0 0,-1 0 1,1 0-1,-1 1 0,1-1 0,0 1 0,-1-1 0,1 1 0,0 0 1,-1-1-1,3 1 0,45 0 191,-48 0-228,-1 1 0,1-1 1,-1 0-1,1 0 1,-1 0-1,1 0 1,0 0-1,-1 0 0,1 0 1,-1 0-1,1 0 1,-1 0-1,1-1 1,-1 1-1,1 0 0,-1 0 1,1 0-1,-1-1 1,1 1-1,-1 0 0,1 0 1,-1-1-1,0 1 1,1 0-1,-1-1 1,1 1-1,-1-1 0,0 1 1,1 0-1,-1-1 1,0 1-1,0-1 0,1 1 1,-1-1-1,0 1 1,0-1-1,0 1 1,1-1-1,-1 1 0,0-1 1,0 1-1,0-1 1,0 0-1,0 1 1,0-1-1,2-5-1090,12-5-1274,-13 11 2225,1-1 1,-1 1-1,1-1 0,-1 1 0,1 0 1,-1-1-1,1 1 0,-1 0 1,2 0-1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4320,'0'0'1952,"16"0"-1696,1 16 1120,-1 1-800,17 32 1248,-17 0-1024,17 16 512,-16-15-768,15 32 640,-15-1-704,-17 1 480,-17 17-544,-15-17 383,-18 0-447,-15-33-1375,-17 0 543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99 3712,'0'-2'115,"0"1"-1,0-1 1,0 0 0,1 1-1,-1-1 1,1 0 0,-1 1-1,1-1 1,-1 0 0,1 1-1,0-1 1,0 1 0,0-1-1,0 1 1,0 0-1,0-1 1,2-1 0,-2 2-63,-1 1 0,1-1 0,-1 1 1,0-1-1,1 1 0,-1-1 0,0 0 0,1 1 1,-1-1-1,0 0 0,0 1 0,0-1 0,0 0 1,1 0-1,-1 1 0,0-1 0,0 0 1,0 1-1,-1-1 0,1 0 0,0 1 0,0-1 1,0 0-1,-1-2 129,1 1-96,0 0-1,0 0 0,-1 1 0,1-1 0,0 0 0,-1 0 0,0 1 0,1-1 1,-1 0-1,0 1 0,0-1 0,0 1 0,-1-2 0,-2-5-24,3 7-50,1 0 1,-1-1 0,0 1-1,1 0 1,-1 0 0,0 0-1,0 0 1,1 0 0,-1 0-1,0 0 1,-2-1 0,1 1-20,0 0 1,1 1 0,-1 0 0,0 0 0,0-1-1,0 1 1,0 0 0,-2 1 0,-5-1-9,-3-1 0,2 1 20,0 0 0,0 1 0,-13 1 0,-21 9 141,11-5-27,11 5-5,0-5-49,18-5-50,-1 0 0,1 0 0,0 0 1,0 1-1,0-1 0,0 1 0,0 0 1,0 0-1,0 1 0,1-1 0,-1 1 0,-5 5 1,5-3 23,0-1 1,0 1-1,1 0 1,-1 0-1,1 0 1,0 1-1,-3 9 1,0 1 28,-4 24 0,8-28-34,-5 27 116,-2 69-1,6-61-42,-11 92 104,1 14 3,7 13-89,3-105-131,-5 345 90,14-320-11,2 66 120,-8 176 86,0-320-263,0 0-1,1 1 1,0-1 0,0 0-1,1 0 1,0 0 0,5 11-1,-5-15 18,0 0 0,0 1 0,0-1-1,1-1 1,0 1 0,0 0 0,0-1-1,0 1 1,1-1 0,-1 0 0,1 0-1,0 0 1,0-1 0,5 4 0,4 0-21,-1-1 1,1 0 0,0-1-1,0 0 1,0-1 0,1-1 0,25 2-1,-21-4-238,1 0-1,-1-2 1,1 0-1,-1-1 1,28-9-1,47-16-2880,-4 11 1020,-80 15 1917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1472,'0'0'475,"2"0"-283,9 0-16,-8 0 2170,-3 2-1887,-1 12-58,1-9-256,-1 0-1,1 0 1,0 0-1,1 0 1,-1 0-1,1 0 1,2 9-1,8 5 85,-6 2-113,-4-16-97,0 0-1,0 0 1,1 0-1,0-1 1,0 1-1,3 5 1,-4-8-11,14 21 145,20 22 1,-31-40-135,0 0 0,1-1 1,-1 1-1,1-1 0,1 0 0,-1-1 0,0 1 0,1-1 0,11 5 0,-7-5 32,-8-2-32,0-1 1,0 1-1,0 0 0,0 0 0,0 0 1,0 0-1,0 0 0,-1 0 0,1 1 1,0-1-1,-1 1 0,1-1 0,2 4 0,7 6 163,-8-8 1242,-3-1-1094,0-1-315,0-1 1,0 1-1,0-1 0,0 1 0,0-1 0,0 1 0,0-1 0,0 1 0,0-1 0,-1 1 1,1-1-1,0 1 0,0-1 0,0 1 0,-1-1 0,1 1 0,0-1 0,-1 1 0,1-1 1,0 0-1,-1 1 0,1-1 0,0 0 0,-1 1 0,1-1 0,-1 0 0,1 1 0,0-1 1,-1 0-1,1 0 0,-1 0 0,1 1 0,-1-1 0,1 0 0,-1 0 0,1 0 0,-1 0 1,1 0-1,-1 0 0,1 0 0,-2 0 0,-3-3 209,3 2-192,1 0-1,-1 0 1,1-1-1,-1 1 1,1 0-1,-1 1 1,0-1-1,0 0 1,1 0-1,-1 1 1,0-1-1,-3 0 1,-30 0 666,29 1-606,-46 0 276,44-1-354,0 2 0,-14 1 1,-3 9 11,21-10-26,-1 0 0,0 0 0,0 0 0,0-1 0,0 0 0,0 0-1,0 0 1,-5-2 0,-38-8-57,39 7 35,-43-13-404,50 15 318,0 1 0,-1-1 0,1 0 0,0 1 1,0-1-1,0 0 0,0-1 0,0 1 0,0 0 1,0 0-1,0-1 0,1 1 0,-4-4 0,4 2-338,0 0 1,0 1-1,1-1 0,-1 0 0,1 0 0,-1 0 0,1 0 1,0 0-1,0-5 0,0-8-1426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5312,'-13'-14'1701,"10"12"-1024,3-1-330,0-8-43,0 11-301,0 0 0,0 0 0,0 0 0,0 0 0,0 0 0,0 0 0,0-1 0,0 1 0,0 0 0,0 0 0,0 0 0,0 0 0,0 0 0,0 0 0,0 0 0,0 0 0,0 0 0,0-1 0,0 1 0,0 0 0,0 0 0,0 0 0,0 0 0,0 0 0,0 0 0,0 0 0,0 0 0,0 0 0,0 0 0,0 0 0,0 0 0,0-1 0,1 1 0,-1 0 0,0 0 0,0 0 0,0 0 0,0 0 0,0 0 0,0 0 0,0 0 0,0 0 0,0 0 0,0 0 0,1 0 0,-1 0 0,0 0 0,0 0 0,0 0 0,0 0 0,0 0 0,0 0 0,0 0 0,0 0 0,0 0 0,1 0 0,2 0 79,-1 1-55,0-1 1,0 0-1,0 0 0,0 0 1,0 0-1,-1 0 1,1-1-1,0 1 1,0-1-1,3 0 1,0-10 196,9 5-139,-6 1-123,-6 4 29,-1 0 1,1 0 0,-1 0-1,1 1 1,-1-1 0,1 0-1,0 1 1,-1-1 0,1 1 0,0-1-1,-1 1 1,1 0 0,2 0-1,42 0 308,-46 0-295,0 0 0,1-1 0,-1 1 0,0 0 0,0 0 0,0 0 0,0 0-1,0 0 1,0 0 0,0 0 0,0 0 0,0 0 0,0 0 0,1 0 0,-1 0 0,0 0 0,0 0 0,0 0 0,0 0 0,0 1 0,0-1-1,0 0 1,0 0 0,0 0 0,0 0 0,0 0 0,1 0 0,-1 0 0,0 0 0,0 0 0,0 0 0,0 0 0,0 0 0,0 0 0,0 0 0,0 0-1,0 1 1,0-1 0,0 0 0,0 0 0,0 0 0,0 0 0,0 0 0,0 0 0,0 0 0,0 0 0,0 0 0,0 0 0,0 1 0,0-1-1,0 0 1,0 0 0,0 0 0,0 0 0,0 0 0,0 0 0,0 317 2001,1-201-1686,-5 213 205,-1-248-425,0-27 17,4 74 0,5-86-66,1 17 28,-6-40-24,-3 20 0,0-13-8,2 41 57,3-53-32,-2 1-1,1 0 1,-2 0 0,0-1-1,0 1 1,-9 24 0,8-30 10,-7 20 238,7-10-183,-3 3 16,5-20-132,0 0 1,0 0 0,-1 0 0,1 0 0,-1-1 0,0 1 0,1-1 0,-3 2-1,-5 5 65,-2 4 2,9-10-69,1 1-1,-1-1 0,0-1 0,0 1 0,0 0 1,0 0-1,0-1 0,0 1 0,0-1 1,-4 2-1,-10 10 58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 4320,'-27'13'1392,"23"-10"-1036,5 0-168,3 1-85,-2-1-11,1-1 0,-1 1 1,1-1-1,-1 0 0,1 1 0,0-1 1,0-1-1,5 4 0,19 1 303,-11-1-118,-13-3-239,1-1 0,-1 0 0,1 0 0,0 0 0,-1 0 0,1-1 0,0 1 0,3-1-1,7-1 45,0 0-1,-1-1 1,1-1-1,22-7 0,-20 5 76,22-3-1,-9 4-12,-11 2-79,-1-1 0,1 0 0,-1-2 0,0 0 0,20-8 0,-26 9-38,-5 2 2,1-1 1,0 0-1,7-4 0,-13 6-28,0 0 1,0 1-1,1-1 1,-1 0-1,0 0 1,0 0-1,0 0 1,0 0-1,0 0 0,0 0 1,-1-1-1,1 1 1,0 0-1,0 0 1,-1-1-1,1 1 1,-1 0-1,1-1 0,-1 1 1,0-1-1,1-2 1,-1 4-3,0 0 0,0-1 0,0 1 1,0 0-1,0 0 0,0 0 0,-1-1 1,1 1-1,0 0 0,0 0 0,0-1 1,0 1-1,0 0 0,0 0 0,0 0 1,-1 0-1,1-1 0,0 1 0,0 0 0,0 0 1,0 0-1,-1 0 0,1-1 0,0 1 1,0 0-1,0 0 0,-1 0 0,1 0 1,0 0-1,0 0 0,-1 0 0,1 0 1,0 0-1,-1 0 0,-6-4 0,-1 1 0,1 0 0,-1 1 0,-11-3 0,8 2 1,1 0 0,0 1 0,0 0 0,-1 1 0,-16-1 0,9 1-4,7 1 13,0-1 0,0 2 0,-20 2 0,-13 8 135,38-10-106,0 1 0,-1-1 0,1 1 0,-8 4 0,11-5-18,1 1-1,-1 0 1,1-1 0,0 1-1,0 0 1,0 0 0,0 0 0,0 1-1,0-1 1,1 0 0,-2 4-1,-3 5 26,1 2-1,0-1 0,1 1 0,0-1 0,1 1 0,-3 25 1,5-24-18,0 0 1,1 1-1,0-1 1,4 22-1,16 54 122,-12-60-99,-4-15 9,0-1 1,1 1 0,10 20 0,-11-27-18,1 0 0,0 0 0,1-1 0,-1 0 0,2 0 0,-1 0 1,13 9-1,-9-9 22,0 0 0,1 0 0,0-1 0,0-1 1,0 0-1,1 0 0,18 4 0,-9-4-8,-1-1-1,1-2 1,37 2 0,8-4-56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5056,'-33'-17'2304,"33"34"-2016,17-17 768,15 0-448,1 0-352,16 0 288,17-17-320,-17 17 96,0 0-192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213 525 5152,'0'33'2336,"-16"33"-2048,16-34 704,0 18-608,0 31 352,0-15-448,-17 0-96,17-1-96,-32 1 416,32-34-288,-17 1 192,1 0-256,-17-33 128,17 16-160,-34-32-832,34-17 352</inkml:trace>
  <inkml:trace contextRef="#ctx0" brushRef="#br0" timeOffset="1">131 1 6464,'0'0'2944,"17"0"-2560,-17 16 96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12 984 2560,'0'55'832,"-1"-55"-818,1 1-1,0 0 1,0-1 0,0 1-1,0-1 1,0 1 0,0 0-1,0-1 1,0 1 0,0-1-1,0 1 1,0 0 0,0-1-1,1 1 1,-1-1 0,0 1-1,0-1 1,0 1 0,1-1 0,-1 1-1,0-1 1,1 2 0,0-1 28,1 0 34,-1 0-1,0 0 1,0 0 0,0 1 0,0-1-1,0 0 1,-1 1 0,1-1 0,0 0-1,0 1 1,-1-1 0,1 1 0,-1 0-1,0-1 1,1 1 0,-1-1 0,0 1-1,0 0 1,0 2 0,0 7 1022,0-8 449,0-6-1067,0-30 725,-1 21-1026,0-1-1,-5-23 1,3 22-52,1 0 0,-1-28 1,3 13-6,-3-73 134,0 78-241,-2-28-14,9 7-17,0 16 0,1-61-42,6 5 26,-7 43 72,11-77 170,24-20 808,-31 116-818,1 0 1,1 0-1,23-37 0,-29 53-186,-3 5-10,1 0 0,-1 0 0,1 0 0,-1 0 0,1 0 0,-1 1 0,1-1 0,0 0-1,0 1 1,0-1 0,0 1 0,0 0 0,4-2 0,3-3 3,-8 5-3,1 0-1,-1 1 1,0-1-1,1 0 1,-1 0-1,1 1 1,0-1 0,-1 0-1,1 1 1,0 0-1,-1-1 1,1 1 0,0 0-1,-1 0 1,3 0-1,3 2 52,-9 4 60,-3 5 14,-1 11-20,4-14-112,0 0 0,0-1-1,-5 11 1,-14 21-83,8-15-223,-16 41 0,18-41-109,10-22 370,0 0 0,0 0-1,0 1 1,0-1 0,0 0-1,1 0 1,-1 0-1,1 1 1,-1 2 0,4 1-123,9 13 91,-10-14 74,0-1-1,1 0 1,-1 0-1,7 6 1,-2-3-13,-1 0 0,1 0 0,-1 1 0,0-1 0,-1 1 1,0 1-1,0-1 0,-1 1 0,0 0 0,3 11 0,-1 10 115,-2-22-64,0 6 16,-4-10-24,-1 1 0,0-1 0,0 1 1,0-1-1,-1 1 0,1-1 0,-1 0 0,0 1 0,-1-1 0,1 0 1,-1 0-1,1-1 0,-1 1 0,0-1 0,-1 1 0,1-1 0,0 0 1,-6 4-1,2-3-12,4-2-10,1-1 0,0 0 0,0 1-1,0-1 1,1 1 0,-1 0 0,0-1-1,1 1 1,-1 0 0,1 0 0,-1 0-1,1 0 1,-2 5 0,3-7 7,-1 1 1,1 0-1,-1 0 1,1 0-1,-1 0 1,1-1-1,-1 1 1,1 0-1,-1-1 1,0 1-1,0 0 1,1-1-1,-1 1 1,0-1-1,0 1 1,1-1-1,-1 1 1,0-1-1,0 0 1,0 1-1,0-1 1,0 0-1,0 0 1,0 0-1,0 1 1,0-1-1,-1 0 0,1-1-2,-1 1-1,0 0 0,1-1 0,-1 1 0,1-1 1,-1 0-1,1 1 0,-1-1 0,1 0 0,0 0 0,-1 0 1,1 0-1,-2-2 0,2 0-99,5-2-523,21-22-2478,-6-6 828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17 4896,'14'-14'1584,"-14"14"-1570,0 0 0,0-1 0,0 1 0,0 0 0,1 0 1,-1 0-1,0 0 0,0 0 0,0 0 0,1-1 0,-1 1 0,0 0 1,0 0-1,0 0 0,1 0 0,-1 0 0,0 0 0,0 0 0,0 0 1,1 0-1,-1 0 0,0 0 0,0 0 0,0 0 0,1 0 0,-1 0 1,0 0-1,0 0 0,1 0 0,-1 0 0,0 0 0,0 0 0,0 0 1,1 1-1,-1-1 0,0 0 0,0 0 0,0 0 0,0 0 0,1 0 1,-1 1-1,0-1 0,44 16 1442,-39-13-1240,2 0 68,0 1 0,-1-1 0,0 1 0,0 0 0,6 5 0,0 3-139,-7-8-93,0 1 1,0 1 0,8 10-1,-12-14-40,0 0-1,0 0 0,0-1 1,0 1-1,-1 0 0,1 0 1,0 1-1,-1-1 0,0 0 1,1 0-1,-1 0 1,0 0-1,0 0 0,0 0 1,0 0-1,-1 1 0,0 1 1,-10 29 398,9-24-333,0 0 0,-1 0 0,0-1 0,-1 1 0,-6 10 0,2-7-32,0-2-1,-1 1 1,-13 11-1,4-3-40,-1 0-24,-26 22-1,-34 22-43,75-61 44,0 1-15,0 0 1,-1 1-1,1-1 1,0 1-1,1-1 1,-1 1-1,1 1 1,-1-1-1,1 0 1,-4 8-1,4-6 40,1-3 15,1 0 0,-1 1 0,1-1 0,-1 1 0,1-1 0,-1 8 0,2-10-15,0 0 1,0 1 0,0-1 0,0 0-1,1 1 1,-1-1 0,0 0 0,1 1-1,-1-1 1,1 0 0,-1 1-1,1-1 1,0 0 0,-1 0 0,1 0-1,0 0 1,0 0 0,0 0 0,0 0-1,0 0 1,0 0 0,0 0 0,0 0-1,2 0 1,1 2 18,1-1 0,0 0 0,-1 0 0,1 0-1,0-1 1,0 0 0,0 0 0,0 0 0,6 0 0,53 0-1456,-37-2-644,22 1-148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5632,'-17'-33'2560,"50"17"-2208,0 16 704,0-17-640,16 17-32,0 0-224,0-16-480,-16 16 192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4480,'-13'0'1445,"10"0"-885,3 3-149,0 8 341,0-11-742,0 0 1,0 0-1,0 0 1,0 0-1,0 0 1,0 0-1,0 0 1,0 1-1,0-1 1,0 0-1,0 0 1,0 0-1,0 0 0,0 0 1,0 0-1,0 0 1,0 0-1,0 0 1,0 1-1,0-1 1,0 0-1,0 0 1,0 0-1,0 0 1,0 0-1,0 0 1,0 0-1,0 0 1,0 0-1,0 0 1,1 0-1,-1 0 1,0 0-1,0 1 1,0-1-1,0 0 0,0 0 1,0 0-1,0 0 1,0 0-1,0 0 1,0 0-1,0 0 1,1 0-1,-1 0 1,0 0-1,0 0 1,0 0-1,0 0 1,0 0-1,0 0 1,0 0-1,0 0 1,0 0-1,0 0 1,1 0-1,1-1 119,0 1 0,0 0 0,0 1 0,0-1 0,0 0 0,0 0 0,-1 1 1,1-1-1,0 1 0,0 0 0,0 0 0,0-1 0,2 3 0,-2-2-91,1 1 0,-1-1 0,0 0 1,1 0-1,-1 0 0,1-1 0,0 1 0,-1-1 0,1 1 1,0-1-1,-1 0 0,1 0 0,3 0 0,46 5 211,-34-2-181,21 0-1,3-8 63,-15 2-57,141-1 191,-115 5-197,48-1 205,-97 0-220,0 0 1,-1 0 0,1-1 0,0 1 0,0-1 0,0 0-1,-1 0 1,1 0 0,0-1 0,-1 1 0,5-4-1,-5 4-13,-1 1 32,0-1 1,1 0 0,-1 1 0,1-1-1,-1 1 1,0 0 0,1 0-1,4 0 1,-3 1-136,-4-1 51,0 0 0,0 0 0,0 0 0,0 0-1,0 0 1,0 0 0,0 0 0,1 0 0,-1 0 0,0 0 0,0 0 0,0 0 0,0 0 0,0 0-1,0 0 1,0 0 0,0 0 0,0 0 0,0 0 0,1 0 0,-1 0 0,0 0 0,0 0 0,0-1-1,0 1 1,0 0 0,0 0 0,0 0 0,0 0 0,0 0 0,0 0 0,0 0 0,0 0 0,0 0-1,0 0 1,1 0 0,-1 0 0,0 0 0,0-1 0,0 1 0,0 0 0,0 0 0,0 0 0,0 0-1,0 0 1,0 0 0,0 0 0,0 0 0,0 0 0,0-1 0,0 1 0,0 0 0,0 0 0,0 0-1,0 0 1,-1 0 0,2-4-178,-1 2-168,0 0-1,0 1 0,0-1 0,0 0 0,0 0 0,0 0 1,-1 0-1,1 0 0,-1 0 0,0-2 0,0 3 209,0 1 0,0-1-1,1 1 1,-1 0 0,0-1 0,0 1-1,0 0 1,0 0 0,0 0 0,0 0 0,1 0-1,-1 0 1,-2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4224,'-16'0'2176,"16"16"-1088,0 0-640,0 17 736,0 0-672,0 32 512,-17 1-576,17 16 96,-16-17-288,16 17 96,-16-32-192,16-1 128,0 0-160,0-33 160,0 17-192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51 3712,'14'-28'1221,"-14"28"-1199,0-1 0,1 1 0,-1-1 1,0 1-1,0-1 0,1 1 0,-1 0 0,0-1 0,1 1 0,-1-1 0,0 1 0,1 0 0,-1-1 1,1 1-1,-1 0 0,0-1 0,1 1 0,-1 0 0,1 0 0,0-1 0,5-1 143,-1-1 0,1 1-1,0 1 1,0-1 0,0 1 0,0 0-1,0 0 1,7 0 0,-5 1 167,-6 0-248,0 0 0,0 0 0,1 0 0,-1 0 0,0 0 1,0 1-1,1-1 0,-1 0 0,3 2 0,14 9 215,-13-9-265,-4-2-18,0 1 0,1 0 0,-1-1 0,0 1 0,0 0 1,0 0-1,0 0 0,0 1 0,0-1 0,0 0 0,0 1 1,0-1-1,-1 1 0,1-1 0,-1 1 0,1 0 0,-1 0 0,1 0 1,-1 0-1,0 0 0,2 4 0,-1-1 26,1 0 0,-1 0-1,0 0 1,0 1 0,-1-1 0,0 1 0,0-1-1,0 1 1,0-1 0,-1 1 0,0 6-1,0 23 103,-1 0 0,-1 0 0,-11 51 0,-12-1 116,21-74-229,-1 0-1,0 0 1,-1-1-1,1 0 1,-11 13-1,-33 29 124,32-36-89,13-11-37,0-1 0,0 0 0,-1 1 0,0-2 0,0 1 0,0-1 0,-1 0 0,1 0 0,-1 0 0,1-1 0,-1 1 1,0-1-1,0-1 0,0 1 0,0-1 0,0 0 0,0-1 0,-12 0 0,8 1 21,5-1-28,1 0 0,-1 0 1,0 0-1,1-1 1,-1 0-1,-5-1 0,9 2-20,0-1 0,0 1 0,0-1-1,0 0 1,0 1 0,0-1-1,0 0 1,0 0 0,0 1-1,0-1 1,0 0 0,1 0-1,-1 0 1,0 0 0,1 0 0,-1 0-1,1 0 1,-1 0 0,1-1-1,-1 1 1,1 0 0,0 0-1,-1 0 1,1 0 0,0-1 0,0 1-1,0 0 1,0-2 0,0-8-63,0 8 46,0 0-1,0-1 1,0 1-1,0 0 1,0-1-1,1 1 1,0 0 0,-1-1-1,1 1 1,0 0-1,1 0 1,-1 0-1,1-1 1,-1 2-1,1-1 1,3-4-1,-1 0-20,-3 5 3,1 0 0,-1 0-1,1 0 1,-1 0 0,1 0 0,-1 1-1,1-1 1,0 0 0,0 1-1,0-1 1,0 1 0,0 0-1,4-2 1,0 0-41,-6 2 62,1 1 0,0-1 0,0 1 0,-1 0 0,1-1-1,0 1 1,0 0 0,0 0 0,0-1 0,-1 1 0,1 0 0,0 0 0,1 0-1,16 9-74,-11-4 107,0 1 0,0 0 0,-1 0 0,0 0 0,0 0 0,0 1 0,-1 0 0,8 13 0,36 62 445,-42-71-408,-4-6-19,0 0 0,-1 0 0,2-1 0,-1 1 0,1-1 0,-1 0 1,1 0-1,0-1 0,8 7 0,21 6-27,-30-15-179,-1-1-1,1 1 1,0-1-1,0 1 1,0-1-1,0 0 1,0 0-1,0-1 0,0 1 1,0-1-1,-1 1 1,1-1-1,0 0 1,0 0-1,0 0 1,-1 0-1,4-2 1,3-1-497,10 1-539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1600 1056,'0'0'357,"3"0"-229,8 0 11,-9 0 2096,1 0-1963,2 0-190,-1 1-17,1-1 0,-1 0 0,1 0 1,-1 0-1,1-1 0,7-2 0,-7-4 20,-5 7-81,0 0 1,0-1-1,1 1 1,-1-1-1,0 1 1,0 0-1,1-1 1,-1 1-1,0 0 1,0-1-1,1 1 1,-1 0-1,0 0 1,1-1-1,-1 1 1,1 0-1,-1 0 1,0-1-1,1 1 1,-1 0-1,1 0 1,-1 0-1,0 0 1,1 0-1,-1 0 1,1 0-1,-1 0 1,1 0-1,-1 0 1,1 0-1,-1 0-1,0 0-1,0 0 1,1 0 0,-1 0-1,0 0 1,0 0 0,0 0-1,0 0 1,0 0-1,0 0 1,0 0 0,0 0-1,0 0 1,1 0-1,-1 0 1,0 0 0,0 0-1,0 0 1,0 0 0,0 0-1,0 0 1,0 0-1,0 0 1,0 0 0,0 0-1,0 0 1,1 0 0,-1 0-1,0-1 1,0 1-1,0 0 1,0 0 0,0 0-1,0 0 1,0 0 0,0 0-1,0 0 1,0 0-1,0 0 1,0 0 0,0 0-1,0-1 1,0 1-1,0 0 1,0 0 0,0 0-1,0 0 1,0 0 0,0 0-1,0 0 1,0 0-1,0 0 1,0 0 0,0-1-1,0 1 1,0 0 0,0 0 0,0-1 0,0 1 1,0-1-1,0 1 1,0-1-1,0 1 0,0-1 1,0 1-1,0 0 1,0-1-1,0 1 1,0-1-1,0 1 0,1-1 1,-1 1-1,0 0 1,0-1-1,0 1 1,1-1-1,-1 1 0,0 0 1,1-1-1,-1 1 1,0 0-1,1-1 1,-1 1-1,0 0 0,1 0 1,-1-1-1,1 1 1,-1 0-1,0 0 1,1 0-1,-1 0 0,1-1 1,-1 1-1,1 0 1,-1 0-1,0 0 0,1 0 1,-1 0-1,1 0 1,-1 0-1,1 0 1,-1 0-1,1 1 0,1-1 6,0 0-1,0-1 0,0 1 0,0 0 0,0 0 1,-1-1-1,1 1 0,3-2 0,74-45 115,-75 45-130,-1 0 0,1 0-1,0 0 1,0 0 0,0 1 0,0-1 0,5 0 0,4-2 37,-11 3-7,1 0 0,-1 0 0,0 0 0,0-1 0,0 1 1,0-1-1,0 1 0,0-1 0,1-2 0,13-10 50,-4 7-78,-9 6-1,1-1 0,-1 0 1,0 0-1,0 0 0,0-1 0,0 1 0,0-1 0,-1 1 1,1-1-1,2-3 0,14-22-21,8 6 22,-12 3 2,-11 13 7,0 0-1,1 0 0,5-6 0,27-32 65,6-7 35,-28 35-77,-7 7 18,0 1 0,0 0 0,1 1 0,11-8-1,22-7 83,12-8 42,-40 20-128,1 2 1,0-1-1,1 2 1,22-8-1,-20 8 8,24-13 0,-7 3 11,4 6-6,-17-1-55,-1 0 0,40-31-1,-53 36-48,-2 3 41,1 0 0,0 0 0,1 0-1,12-4 1,11-6 93,-23 9-65,-1-1 1,1 0-1,10-12 0,9-7-17,35-15-28,-44 29 33,33-25-1,-7-4 39,-20 18-20,39-28-1,-47 38-20,0-1 0,-2 0 0,0-1-1,0 0 1,19-28 0,-25 32-9,25-31-64,-3 17 33,-8-4 32,38-21 122,-45 34-118,1 0 0,0 1 0,1 1 1,1 0-1,34-18 0,-44 27-13,-5 3 6,1-1 0,-1 1 1,1-1-1,-1 0 0,0 0 0,0-1 1,0 1-1,0-1 0,0 0 1,-1 1-1,5-6 0,-2 1 14,0 0 0,1 0 0,0 0 0,0 1 0,1 0 0,0 1 0,0-1 0,12-6-1,27-18 38,-43 29-38,-1 0 1,0 0-1,0-1 0,0 1 0,0 0 0,0-1 1,0 0-1,0 1 0,-1-1 0,1 0 0,0 0 1,-1 0-1,3-4 0,0-1 7,-2 5-8,0 0 0,-1 0-1,1 0 1,0 0-1,0 0 1,0 1-1,1-1 1,-1 1-1,0-1 1,0 1-1,4-2 1,-3 2-3,0 0 0,0-1 0,-1 0 0,1 1 0,4-5-1,56-57 176,-62 63-171,-1-1 0,0 1 0,1 0-1,-1-1 1,0 1 0,1 0-1,-1-1 1,0 1 0,0 0 0,1-1-1,-1 1 1,0-1 0,0 1 0,0 0-1,0-1 1,1 1 0,-1-1-1,0 1 1,0-1 0,0 1 0,0-1-1,0 1 1,0-1 0,0 1-1,0 0 1,0-2 0,1-3 22,-1 5-26,1 0 0,0-1 0,-1 1 0,1 0 0,0-1 1,-1 1-1,1 0 0,0 0 0,-1 0 0,1 0 0,0 0 0,-1 0 0,1 0 0,1 0 0,-2 0-1,2 0-91,-2-3 1,0-5 118,0 19-2147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4992,'0'0'1589,"0"-3"-960,0-7-202,0 9-413,0 1-1,0 0 1,0 0-1,0 0 1,0 0 0,0 0-1,0 0 1,0 0-1,0 0 1,0 0-1,0 0 1,0-1-1,0 1 1,0 0 0,0 0-1,0 0 1,0 0-1,0 0 1,0 0-1,0 0 1,0 0 0,0 0-1,0 0 1,0-1-1,0 1 1,0 0-1,0 0 1,0 0 0,0 0-1,0 0 1,0 0-1,1 0 1,-1 0-1,0 0 1,0 0 0,0 0-1,0 0 1,0 0-1,0 0 1,0 0-1,0 0 1,0 0-1,0 0 1,1 0 0,-1 0-1,0 0 1,0 0-1,0 0 1,0 0-1,0 0 1,0 0 0,0 0-1,0 0 1,0 0-1,0 0 1,1 0-1,16 0 764,-5 1-442,1-1 1,0-1-1,14-2 0,-15 0-279,6 0-11,-1 0 0,31-2 1,6 6 6,-25 1 3,0-3 1,34-3-1,-45 0-38,5-1 4,12 11 18,-26-4 17,0-1 1,14 1-1,-21-2-69,0 0 0,0 0 0,-1 0 0,1 0 0,0 0 0,0-1 1,-1 1-1,1-1 0,0 1 0,-1-1 0,1 0 0,-1 0 0,1 0 0,2-1 0,4-3-204,-7 4 186,1 1 0,-1-1 0,1 1 0,-1 0 0,1-1 0,-1 1 0,1 0 1,-1 0-1,2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3328,'-54'0'1061,"53"0"-1030,0 0-1,0 0 1,0 0-1,-1 0 1,1 0-1,0 0 1,0 0-1,0 1 0,0-1 1,0 0-1,0 1 1,0-1-1,-2 1 1,-21 10 278,8-5 310,13-3-436,-3 4 103,-1-4-68,5-3-183,1 0-1,0 0 1,0 1-1,-1-1 1,1 1-1,0-1 1,0 1-1,0-1 1,0 1-1,-2 1 0,3-1-8,-1 0 0,0 0-1,0 1 1,1-1-1,-1 0 1,1 1-1,-1-1 1,1 0-1,0 1 1,0-1 0,-1 2-1,-1 7 100,0-3-3,0-1 0,-1 1-1,-4 6 1,-9 25 154,11-19-223,1 0 0,-3 39 0,4-26-15,0-2 4,-8 104 92,12-91-113,-4 89 65,-5-66 111,8-59-161,1 0-1,0 0 1,2 8 0,0 0 72,-1-2 57,-1 0-1,-1 0 0,1 0 1,-2 0-1,-2 18 1,-4-5 213,5-20-263,1 0 0,-1 1 1,1-1-1,0 9 0,1-12-58,0 0 0,0 0-1,0 0 1,-1 0 0,0 0-1,1 0 1,-1 0 0,0 0-1,0 0 1,-1 0 0,1 0 0,-1 0-1,1-1 1,-3 4 0,3-4-22,0-1 1,0 1 1,0-1-1,0 0 1,-1 1-1,1-1 1,0 0 0,-1 0-1,1 0 1,0 0-1,-1 0 1,1 0-1,-1 0 1,0 0-1,1-1 1,-4 2-1,1-2 42,0 1-1,-1-1 0,1 1 0,-8-2 0,0 1-23,8 0-45,1-1 1,-1 1-1,0-1 1,1 0 0,-1 0-1,1 0 1,-1-1 0,1 1-1,-1-1 1,1 1-1,0-1 1,0 0 0,0-1-1,0 1 1,0 0-1,0-1 1,1 0 0,-3-3-1,0 1-190,1 0-1,1-1 1,-1 0-1,1 0 1,0 0-1,0 0 1,-3-13-1,3-3-740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4640,'0'-17'2112,"0"34"224,0-1-1120,0 0-704,-16 1-288,16 15-128,0-15 96,0 16-96,0-17-1856,0 0 928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18 4160,'-2'0'151,"0"0"-1,1 0 1,-1 0-1,0-1 1,0 1 0,0-1-1,1 1 1,-1-1 0,0 0-1,1 0 1,-1 1 0,1-1-1,-2-2 1,-5-1-20,3 3 72,0-1 1,0 2 0,-1-1-1,1 0 1,0 1 0,0 0-1,-1 1 1,1-1-1,0 1 1,-8 2 0,-14 4 476,-42 19 0,54-19-539,1 1 0,0 0 0,0 1-1,1 1 1,0 0 0,-19 20 0,14-10-8,1 1 0,1 1 0,-23 41 0,28-45-67,-49 91 153,53-93-197,1 1-1,0 0 0,1 0 0,0 0 0,-1 20 0,4-23 50,0 1 0,2 0-1,0 0 1,0 0 0,5 21-1,-4-31-202,0 0 1,0 0-1,1 0 0,0 0 0,0 0 0,0-1 0,0 1 0,1-1 1,-1 1-1,1-1 0,1 0 0,-1 0 0,0 0 0,1-1 0,0 1 0,0-1 1,0 0-1,0 0 0,6 3 0,23 11-1329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3712,'79'0'4112,"-73"3"-3670,0 3-292,-4-4-130,0-1 0,0 1 0,0-1 0,-1 1 0,1 0 0,-1-1 0,1 1 0,-1 0 0,0 0 0,1 0 0,-1 1 0,0-1 0,-1 0 0,1 0 0,0 0 0,-1 1 0,1-1 0,-1 0 0,1 4 0,-1 12 43,-2 47 228,2-59-264,-1 0 1,0 1 0,-1-1 0,1 0-1,-1 0 1,-1 0 0,-4 10 0,-21 23 132,7 4-32,6-21 9,0-1-1,-32 35 1,37-46-86,7-9-52,2 1 0,-1-1 1,0 1-1,0 0 0,0-1 0,1 1 1,-1 0-1,1 0 0,-1 0 1,1 1-1,0-1 0,0 0 0,0 0 1,0 0-1,0 1 0,1-1 0,-1 4 1,3-1 42,4 2-25,-4-5-5,-1-1-1,1 1 0,-1 0 1,1 0-1,0-1 1,0 1-1,0-1 1,-1 1-1,2-1 0,-1 0 1,0 0-1,0 0 1,0 0-1,0 0 1,1-1-1,-1 1 0,0-1 1,1 1-1,3-1 1,103 0-791,-104-2-1253,9-12 571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4064,'-17'0'1824,"34"0"-1568,-1 16 1280,1-16-896,-1 17 288,0-17-544,17 0-224,-17-17-96,34 1-2816,-18 16 1504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4320,'13'0'1392,"-2"5"-848,-1 1-427,-5-4-14,-1 1 0,1-1 1,-1 1-1,0 0 0,0 0 1,0 1-1,-1-1 0,1 1 1,-1 0-1,5 6 0,0 1 275,-1 1-1,1 1 1,-2-1-1,8 22 1,-11-25-179,-2 1-1,2 14 1,-1-2 37,0-4-24,4 30 180,-3 0 1,-1 0-1,-4 50 0,-2-70-152,-13 53-1,13-67-161,0 0-1,-1-1 1,-1 0-1,0 0 1,-14 21-1,-32 31 273,25-32-214,21-26-291,1-1 0,-1 0 1,0 0-1,0-1 0,-1 0 1,0 0-1,0 0 0,0-1 1,0 0-1,-1-1 0,1 0 1,-13 4-1,15-6-174,-1 0-1,0-1 1,-9 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387 115 4384,'27'-13'1424,"-21"10"-379,-3 0 59,8-8-267,-11 11-779,0-1 0,1 1 0,-1-1 0,1 0 0,-1 1 0,0-1 0,1 1 0,-1-1-1,0 0 1,0 1 0,0-1 0,1 0 0,-1 0 0,0 1 0,0-1 0,0 0 0,0 1 0,0-1-1,0 0 1,0 1 0,-1-1 0,1 0 0,0 0 0,-1-2 142,1 2-168,0 0 0,1 0 0,-2-1-1,1 1 1,0 0 0,0 0 0,0 0 0,0-1 0,-1 1 0,1 0 0,-1 0 0,1 0 0,-1 0 0,1 0 0,-1 0 0,0 0 0,1 0 0,-1 0 0,0 0 0,0 0 0,0 0-1,1 0 1,-1 1 0,0-1 0,0 0 0,0 1 0,0-1 0,-1 1 0,1-1 0,0 1 0,0-1 0,-2 0 0,-7-3 34,-10-9-89,18 11 6,-1 0 0,1 0 1,-1 1-1,1-1 0,-1 1 0,0-1 0,1 1 0,-1 0 0,0 0 0,0 0 1,0 1-1,0-1 0,0 1 0,0 0 0,0-1 0,-4 2 0,-1-1-1,-17 0-78,-33 4 0,49-3 75,1 0-1,0 1 0,0 0 1,0 1-1,0 0 0,0 0 0,0 1 1,-9 5-1,14-6 19,0-1 0,1 1 0,-1-1 0,0 1 0,1 0 0,-1 0 0,1 0 0,0 0 0,0 0 0,-1 4 0,-4 5 20,6-11-11,0 1-1,0-1 1,0 1 0,1-1 0,-1 1-1,0-1 1,1 1 0,0 0 0,-1-1-1,1 1 1,0 0 0,-1-1-1,1 1 1,0 0 0,0 0 0,1-1-1,-1 1 1,0 0 0,1-1-1,-1 1 1,0 0 0,1-1 0,0 1-1,1 1 1,0 1-26,1 0 0,-1-1 0,1 1-1,0-1 1,1 1 0,-1-1 0,0-1-1,1 1 1,5 3 0,-1-1-46,0 0 1,0-1-1,1 0 0,0-1 0,-1 0 1,1 0-1,0-1 0,17 3 0,-19-6-56,-1 1 0,0-1 0,11-3 0,13-1-232,-19 5 203,21-2-78,-30 2 228,0 0 1,-1-1 0,1 1-1,0-1 1,-1 0 0,1 0 0,-1 0-1,1 0 1,-1 0 0,1 0-1,-1 0 1,2-2 0,-2 3-8,-1-1-1,1 1 1,-1 0 0,1-1 0,-1 1-1,1 0 1,0 0 0,-1-1 0,1 1 0,-1 0-1,1 0 1,0 0 0,-1 0 0,1 0 0,-1 0-1,1 0 1,0 0 0,-1 0 0,1 0 0,-1 0-1,1 0 1,0 0 0,-1 0 0,1 1 0,-1-1-1,1 0 1,-1 0 0,1 1 0,0-1-1,0 1 1,0-1-20,0 1 18,0 0 0,0-1 1,0 1-1,0 0 0,0 0 0,0 0 0,0 0 0,0 0 0,0 0 1,0 0-1,-1 1 0,1-1 0,0 0 0,-1 0 0,1 1 0,-1-1 1,1 0-1,-1 0 0,0 1 0,1 1 0,0 5-6,-1 0-1,0 15 1,-1-2 53,1 5 95,-3 76 328,2-87-372,-11 151 571,1 13-116,8-135-462,0 6 5,1-19-31,0 0 0,-13 54 0,-17 10 101,26-81-36,0 0 0,-1 0 1,-1 0-1,-12 15 0,15-23-66,0-1 0,-1 1-1,1-1 1,-1-1 0,0 1 0,-1-1 0,1 0 0,-1-1-1,1 1 1,-1-1 0,-10 3 0,4-3-4,0 1-1,0-2 1,-1 0 0,1 0-1,-16-1 1,26-1-46,0 0-1,-1-1 1,1 1 0,-1-1-1,1 1 1,0-1 0,0 0-1,0 0 1,-1-1 0,1 1-1,0 0 1,0-1 0,1 0-1,-1 0 1,0 0 0,0 0-1,1 0 1,0-1 0,-1 1-1,1-1 1,0 1 0,0-1-1,-2-3 1,-2-6-15,1 1 1,1-1-1,0 0 0,-5-22 1,6 24-4,0-3-3,1 0 0,0 0 0,1 0-1,0 0 1,1-1 0,1-14 0,2 9-30,0 1-1,2 0 1,11-33 0,-10 38-31,0 0 0,1 0 0,0 1 0,1 1 1,0-1-1,12-12 0,63-56-2022,-17 28 756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5632,'-17'0'2560,"1"33"-2208,16-16 512,0-1-544,0 0 64,16 17-224,-16 0 192,17-17-224,-1 17-3008,1-17 1568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4736,'-32'0'2144,"-1"0"-1856,16 0 896,17 16-704,-32 1 512,15-1-576,-15 33-32,15 0-224,-16 17 320,1 0-256,15 15-32,17-15-128,0 0 160,17-17-128,-17 0-2144,32-33 1120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2496,'0'0'2475,"2"0"-2113,-1 0-347,0 0 0,-1 0-1,1 0 1,-1 0 0,1-1 0,0 1-1,-1 0 1,1 0 0,-1 0-1,1-1 1,-1 1 0,1 0 0,0 0-1,-1-1 1,1 1 0,-1 0 0,0-1-1,1 1 1,-1-1 0,1 1 0,-1-1-1,0 1 1,1-2 0,0 2 0,-1-1-1,1 0 1,-1 1 0,1-1 0,-1 1 0,1-1 0,-1 1 0,1-1 0,0 1-1,-1-1 1,1 1 0,0-1 0,-1 1 0,1 0 0,0-1 0,-1 1 0,1 0-1,0 0 1,0 0 0,-1 0 0,1-1 0,0 1 0,0 0 0,0 0-1,1 0 14,0 0-1,0 0 1,-1 0-1,1 0 0,0-1 1,-1 1-1,1-1 0,0 1 1,-1-1-1,1 0 0,-1 0 1,1 0-1,-1 0 1,1 0-1,1-1 0,5-4 47,1-1 39,-3 3-42,-1 0-1,1 1 0,0-1 0,11-4 0,-4 4-19,-8 3-38,-1 0 1,0 0 0,0-1-1,0 1 1,0-1 0,-1 0 0,5-3-1,-3 2 15,-1 1 0,0 0-1,1 0 1,0 0 0,-1 1-1,1 0 1,0 0 0,0 0-1,0 0 1,8 0-1,-11 1 3,1 0-1,-1 0 1,0-1-1,0 1 0,0-1 1,0 1-1,0-1 1,0 0-1,-1 0 0,1 0 1,2-2-1,-3 3-5,0-1 1,0 0-1,0 1 0,0-1 1,0 1-1,-1-1 0,1 1 0,0-1 1,0 1-1,0 0 0,0 0 1,1-1-1,-1 1 0,0 0 1,0 0-1,0 0 0,0 0 0,0 0 1,0 0-1,0 0 0,0 0 1,0 1-1,0-1 0,1 1 0,1 0 51,-1 0-1,0 1 1,0-1-1,0 1 0,0-1 1,0 1-1,0 0 1,0 0-1,-1 0 1,1 0-1,-1 0 0,1 0 1,-1 1-1,0-1 1,0 0-1,0 1 0,0-1 1,0 1-1,0-1 1,0 5-1,-1 108 241,0-113-357,0 0 0,0-1 0,0 1 0,1 0 0,-1 0 1,0 0-1,1-1 0,0 1 0,-1 0 0,1-1 0,0 1 1,0 0-1,0-1 0,0 1 0,0-1 0,0 1 0,0-1 1,0 0-1,1 1 0,-1-1 0,0 0 0,1 0 0,-1 0 0,1 0 1,-1 0-1,1 0 0,3 0 0,1 1-450,0 0 1,0-1-1,1 1 0,-1-2 1,1 1-1,8-1 0,18 0-942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4576,'44'0'2469,"-44"0"-2436,1 0-1,-1 0 1,0 0 0,1 0-1,-1 0 1,0 0-1,1 0 1,-1 0 0,0 0-1,1 0 1,-1 0-1,0 0 1,1 0 0,-1 0-1,0 0 1,1 0 0,-1 1-1,0-1 1,1 0-1,-1 0 1,0 0 0,0 0-1,1 1 1,-1-1-1,0 1 1,4 2 104,-1 1-1,0 0 1,0 0 0,-1 1-1,1-1 1,-1 0 0,0 1-1,0 0 1,-1-1 0,1 1-1,-1 0 1,0 0 0,0 0-1,-1 0 1,1 0-1,-1 0 1,-1 9 0,0-4-70,-1 1-1,0-1 1,0 0 0,-1 0 0,-1 0 0,0 0 0,0 0-1,-9 14 1,-2 3 315,-17 39-1,32-65-371,-3 7 45,0 0 0,0 0 0,-1-1 0,0 1 0,-1-1 0,-8 12 0,1-10 14,11-9-62,0 1-1,-1-1 1,1 1 0,0 0-1,0 0 1,0-1-1,0 1 1,0 0 0,1 0-1,-1 0 1,0 0-1,0 0 1,0 0 0,1 0-1,-1 0 1,1 0-1,-1 1 1,1-1 0,-1 0-1,1 0 1,0 1-1,-1-1 1,1 0 0,0 2-1,0 5 9,1 10 23,0-17-38,-1-1 1,0 1 0,1-1-1,-1 1 1,1-1 0,-1 1-1,1-1 1,-1 0 0,1 1-1,-1-1 1,1 0-1,-1 1 1,1-1 0,-1 0-1,1 0 1,0 1 0,-1-1-1,1 0 1,-1 0 0,1 0-1,0 0 1,-1 0 0,1 0-1,-1 0 1,2 0 0,97 0-71,-92-1-213,1 1 0,-1-1-1,1-1 1,-1 1 0,13-6-1,-15 5-74,-1 1 187,-2 1-187,1-1-1,-1 0 1,1 0-1,-1 0 0,1 0 1,-1 0-1,0-1 1,0 1-1,1 0 1,-1-1-1,0 0 0,2-2 1,12-12-1738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5056,'0'-17'2304,"0"34"-800,17-17-1024,-1 0 0,17 16-288,0-32 0,16 16-96,-16 0-4352,16 0 2304</inkml:trace>
  <inkml:trace contextRef="#ctx0" brushRef="#br0" timeOffset="1">459 1 4800,'0'0'1557,"6"5"-954,-3-1-632,5 3 330,-1 0 0,0 1 0,0 0 0,-1 1 0,0 0 0,0 0-1,4 9 1,-4 0 155,0-1-1,-1 1 1,0-1-1,3 31 1,-3 42 605,-1-57-762,0 16 101,-8-3 29,0-21-224,1 7-12,1-6 96,-1-1 1,-8 27-1,9-43-206,-1-1-1,0 1 0,0-1 1,-1 0-1,0 0 1,-1 0-1,0 0 1,0-1-1,0 0 1,-8 7-1,1-1 36,-40 36-351,47-45 98,-1 0 1,1-1-1,-1 1 0,1-1 0,-1 0 1,0 0-1,0-1 0,-10 3 0,-20 1-2339,3 7 730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2304,'0'-12'860,"0"24"2562,0-9-3016,0 0-337,0-3-60,0 0-1,0 1 0,0-1 0,0 0 1,0 1-1,0-1 0,0 0 0,0 1 1,0-1-1,0 0 0,0 1 0,0-1 1,0 0-1,0 1 0,1-1 1,-1 0-1,0 1 0,0-1 0,0 0 1,0 0-1,1 1 0,-1-1 0,0 0 1,0 0-1,1 1 0,1 0 75,0-1 1,0 1-1,0-1 1,1 1-1,-1-1 0,0 0 1,0 0-1,3 0 0,10 0 74,11 0 63,31-3 1,36-8 136,33 6-138,-97 3-195,332-10 112,-244 12-88,288-3 101,-110-8 0,-19 6-69,8-6-42,-19 5-12,-22-5-20,-30 6-22,-33-6-54,-30 6 102,-71-1 136,72-2 256,-114 8-209,-19 1-57,0 0-1,0-2 1,0 0-1,0-1 1,-1-1-1,19-6 1,-32 8-84,9-4 150,-13 4-224,0 1 0,0-1-1,1 1 1,-1-1 0,0 1 0,0-1-1,1 1 1,-1-1 0,0 1-1,0-1 1,0 1 0,0-1-1,0 1 1,0-1 0,0 1 0,0-1-1,0 0 1,0 1-18,0-1-1,0 1 1,0 0 0,0 0 0,0 0-1,0-1 1,0 1 0,0 0-1,0 0 1,-1-1 0,1 1 0,0 0-1,0 0 1,0 0 0,0-1-1,0 1 1,0 0 0,-1 0 0,1 0-1,0 0 1,0-1 0,0 1-1,-1 0 1,1 0 0,0 0 0,0 0-1,0 0 1,-1 0 0,1 0-1,0 0 1,0 0 0,-1 0 0,1-1-1,0 1 1,-25-10-2697,6 7 721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0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2400,'16'-16'4837,"-13"16"-4410,73 0 1098,-43 0-1185,134-3 632,13-8-433,27 6-257,-127 2-250,362-8-64,-147 11-282,-69 1 211,288-5 1246,-320-6-727,99 6-537,-190 5-878,-18-4-2815,-64 0 2417,26-8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3808,'0'0'7728,"3"0"-7483,11-1-48,-8 1-131,-1-1-1,1 1 1,0 0-1,0 1 1,0 0-1,11 2 1,-12-1-52,2 0 20,0 1 0,0-1 0,1-1 0,-1 1 0,14 0 1,97-2 391,7 0-42,-124-1-382,0 1-1,0 0 1,-1 0-1,1 0 0,0 0 1,0 0-1,-1 0 1,1 0-1,0 0 1,0 1-1,-1-1 0,1 0 1,0 0-1,0 1 1,-1-1-1,1 0 1,0 1-1,-1-1 0,1 1 1,-1-1-1,1 0 1,0 1-1,-1 0 1,1-1-1,-1 1 0,1-1 1,-1 2-1,1-2 37,-1 1-1,1 0 1,-1-1-1,1 1 0,-1-1 1,1 1-1,-1-1 1,1 1-1,0-1 1,-1 1-1,1-1 0,0 0 1,-1 1-1,1-1 1,0 0-1,-1 1 1,1-1-1,0 0 0,0 0 1,-1 0-1,1 0 1,0 0-1,0 0 1,-1 0-1,1 0 0,0 0 1,1 0-1,9 0-58,-9 0 597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1263 3712,'0'0'3008,"2"0"-2464,-1 0-529,-1 0 1,1 0 0,-1 0-1,1 0 1,-1 0 0,0 0-1,1 0 1,-1 0 0,1 0-1,-1-1 1,1 1 0,-1 0-1,0 0 1,1 0 0,-1 0-1,1-1 1,-1 1 0,0 0-1,1 0 1,-1-1 0,0 1-1,1 0 1,-1-1 0,0 1-1,0 0 1,1-1 0,-1 1-1,0 0 1,0-1-1,1 0 1,4-6 224,8 2-16,-9 2-113,-1 1 1,1-1-1,-1 0 0,0 0 1,0 0-1,0 0 0,4-8 1,26-54 1344,-32 62-1439,0 0-1,0 0 1,-1 0 0,1 0 0,-1 0 0,1 0 0,-1 0 0,0 0 0,-1-1-1,1-2 1,-1-3 16,1-7 33,-1 11-13,1-1 0,1 1 0,-1 0 0,3-10 0,8-18 107,-6 0-21,-4 29-129,3-9 29,-1 0-1,-1 0 1,2-23 0,-4 29-26,0 0 1,1 1-1,0-1 0,0 1 0,3-8 1,2-10 34,-2 3-24,-3 13-7,0 1 1,0-1-1,1 0 0,1 1 1,4-13-1,-3 12-12,-2 1 0,1-1 0,2-10 0,1-4-41,4 0 36,-4-5 139,0 14-68,-5 11-69,0 1 1,0-1-1,0 1 1,0-1 0,-1 0-1,1 1 1,-1-1-1,1 0 1,-1 0-1,0 1 1,1-1-1,-1 0 1,0-2-1,0-3 17,1 0 0,1 0-1,-1-1 1,1 1 0,0 0 0,5-10-1,-4 10 9,0-1-1,0 1 0,-1-1 0,0 0 0,0 0 1,0-14-1,-2 9-16,-1 8-3,1 0 0,0 1 0,0-1 0,1 0 0,-1 1 0,3-10 0,0 4 16,0 0 2,-1-1 0,0 0 1,0 0-1,0-12 0,-2 15-44,1 0 1,0 0-1,1 0 0,2-9 1,-2 9 28,0 0 0,0 0 0,-1 0 0,0-9 0,-1 1 25,-1 8-34,1 0-1,1 0 1,-1 0-1,3-10 1,-2 14-5,1-4-3,0-1 0,1 1 0,5-12 0,3 1 7,-5-8 0,0 13 3,-5 12 1,0 1 0,0 0 1,0-1-1,-1 1 0,1-1 0,0 0 1,-1 1-1,0-1 0,1 1 0,-1-1 1,0 0-1,0-1 0,0 2-2,1 0 0,-1 0 0,0 0-1,0 0 1,1 0 0,-1-1 0,1 1 0,-1 0-1,1 0 1,-1 1 0,1-1 0,-1 0 0,1 0-1,0 0 1,0 0 0,-1 0 0,1 1-1,0-1 1,0 0 0,0 1 0,0-1 0,0 1-1,0-1 1,0 1 0,1-1 0,10-7 47,-9 5 101,0 0-81,10-7-170,-11 9 94,-1 0 1,1 1-1,-1 0 1,1-1 0,-1 1-1,1 0 1,-1 0-1,1 0 1,1 0 0,-3 0 6,2 0 4,33 2 110,-33-2-108,0 0 1,0 1-1,0-1 1,0 1-1,0-1 1,-1 1-1,1 0 1,0 0-1,0 0 1,-1 0-1,1 0 1,2 2-1,-4-2 3,0-1 0,1 1-1,-1-1 1,0 0 0,0 1-1,1-1 1,-1 0 0,1 0-1,-1 1 1,0-1 0,1 0-1,-1 0 1,1 0 0,-1 1-1,0-1 1,1 0 0,-1 0-1,1 0 1,-1 0 0,1 0-1,-1 0 1,1 0 0,-1 0-1,0 0 1,1 0 0,0 0-1,4 1 52,1 10 164,4-6-54,-7 0-79,-1-1 0,1 0-1,-1 1 1,2 7 0,-12 8 95,2 7-52,3-19-46,-1 1 0,0-1 0,0 0 0,-9 11 0,11-17-59,-4 10 32,5-9-50,-1 0 0,1-1 0,-1 1-1,0 0 1,0 0 0,0-1 0,0 1 0,0-1 0,-1 0 0,-4 4 0,-4-1 21,8-4-18,1 0-1,0 0 1,-1 1 0,1-1-1,0 0 1,0 1 0,0 0-1,-2 1 1,3-1-15,-1-1 0,1 1 0,0-1 0,-1 0 0,1 0 0,-1 0 0,0 0 0,1 0 0,-1 0 0,0 0 1,1 0-1,-1-1 0,0 1 0,0 0 0,0-1 0,-2 1 0,1-1-74,3 13-79,0-13 152,0 0 1,0 1 0,0-1 0,0 0 0,0 0 0,0 0 0,0 0 0,0 0-1,0 0 1,0 0 0,0 0 0,0 0 0,0 0 0,0 1 0,0-1 0,0 0-1,0 0 1,0 0 0,0 0 0,0 0 0,0 0 0,0 0 0,0 0 0,0 0-1,0 0 1,0 1 0,0-1 0,0 0 0,0 0 0,1 0 0,-1 0 0,0 0-1,0 0 1,0 0 0,0 0 0,0 0 0,0 0 0,0 0 0,0 0 0,0 0 0,0 0-1,0 0 1,1 0 0,-1 0 0,0 0 0,0 0 0,0 0 0,0 0 0,0 0-1,0 0 1,0 0 0,0 0 0,0 0 0,1 0 0,-1 0 0,0 0 0,3 1-16,-1-1 1,1 1 0,-1 0 0,1 0 0,-1 0 0,1 0 0,-1 0-1,1 0 1,-1 1 0,0 0 0,0-1 0,0 1 0,0 0 0,0 0 0,0 0-1,2 3 1,6 7-103,12 21-1,-16-25 79,9 12-93,-12-17 120,-1-1 0,0 1 0,1 0 1,-1 0-1,-1 1 0,1-1 0,0 0 0,-1 1 1,2 3-1,0 2-3,-1-7 35,-1 1-1,0-1 1,0 1-1,0 0 1,0 0-1,0-1 1,0 1-1,-1 0 1,1 0-1,-1 0 1,0 0-1,0 0 1,0 0-1,0 0 1,-1-1 0,1 1-1,-2 4 1,-1 0 56,2-3-51,-1-1 0,0 1 0,0 0 0,0-1 0,0 0 0,0 1 0,-1-1 0,1 0 0,-7 5 0,-1-3 3,7-4-12,1 0-1,-1 0 1,1 1 0,0-1-1,0 0 1,0 1 0,0 0-1,-2 1 1,1-1-1,1 0 1,-1 0-1,1-1 0,-1 1 1,1-1-1,-1 1 0,0-1 1,0 0-1,0 0 1,0-1-1,0 1 0,0 0 1,0-1-1,0 0 0,0 0 1,0 0-1,-5 0 0,1 0-13,7 0 0,0 0 1,0 0 0,0 0-1,-1 0 1,1 0-1,0 0 1,0 0-1,0 0 1,0 0-1,0 0 1,0 0 0,0 0-1,0 0 1,0 0-1,-1 0 1,1 0-1,0 0 1,0 0 0,0 0-1,0 0 1,0 0-1,0 0 1,0 0-1,0 0 1,0-1-1,0 1 1,0 0 0,-1 0-1,1 0 1,0 0-1,0 0 1,0 0-1,0 0 1,0 0 0,0 0-1,0 0 1,0 0-1,0 0 1,0-1-1,0 1 1,0 0-1,0 0 1,0 0 0,0 0-1,0 0 1,0 0-1,0 0 1,0 0-1,0 0 1,0 0 0,0-1-1,0 1 1,0 0-1,0 0 1,0 0-1,0 0 1,0-3-90,0 1 0,0 0 1,0-1-1,0 1 0,0-1 1,1 1-1,-1 0 0,1-1 1,0 1-1,-1 0 0,1-1 0,0 1 1,0 0-1,1 0 0,-1 0 1,0 0-1,1 0 0,2-4 1,-2 5-114,0-1-1,-1 0 1,1 0 0,-1 0 0,0 0 0,1 0 0,-1-1 0,0 1 0,-1 0 0,1-1 0,0 1 0,-1 0 0,1-4 0,3-7-1145,-4 11 1164,1 0 1,0 0 0,0 0-1,1 1 1,-1-1-1,0 0 1,1 1 0,-1-1-1,2-1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3648,'0'0'1173,"0"-2"-703,0-9-108,0 8 1078,3 3-800,8 0-181,-8 0 111,2 0-164,0 1-318,-1-1 0,0 1 1,1 0-1,-1 0 0,0 0 0,0 1 1,0 0-1,6 3 0,-9-5-60,1 1-1,-1-1 0,1 1 1,-1-1-1,1 0 1,-1 0-1,1 1 0,-1-1 1,2-1-1,-1 1-9,-1 0-1,1 0 0,-1 1 1,1-1-1,-1 0 1,1 0-1,-1 1 1,1-1-1,1 1 0,-1 1 12,1 0 0,0 0 0,-1 0 0,0 0 0,1 0-1,-1 0 1,0 1 0,0-1 0,0 1 0,-1-1 0,1 1-1,0 0 1,-1 0 0,2 3 0,0 2 104,-2-7-126,-1 0 9,1-1-1,0 1 1,-1 0-1,1 0 1,-1 0-1,1 0 0,-1 0 1,0 0-1,1 0 1,-1 0-1,0 0 1,0 0-1,0 0 0,0 0 1,0 0-1,0 0 1,0 0-1,0 0 0,0 0 1,0 0-1,0 0 1,0 0-1,-1-1 1,1 1-1,0 0 0,-1 0 1,1 0-1,-1 0 1,1 0-1,-2 1 1,1-1-1,-1 5 35,1-6-29,1 1 1,0 0-1,0-1 0,-1 1 0,1 0 0,0-1 1,-1 1-1,1-1 0,-1 1 0,1-1 0,-1 1 1,1-1-1,-1 1 0,1-1 0,-1 1 0,0-1 0,1 1 1,-1-1-1,1 0 0,-1 0 0,-1 1 0,-3 2 98,2-1-78,-1 0 1,1 1 0,-1 0 0,1 0 0,-5 5 0,6-4-50,-1-1 1,0 0 0,0 0 0,0-1 0,-7 5 0,-4-1-20,1 10-64,13-15 91,0-1-1,0 0 1,0 1-1,0-1 0,0 1 1,0-1-1,0 1 1,1-1-1,-1 0 1,0 1-1,0-1 0,1 0 1,-1 1-1,0-1 1,0 1-1,1-1 1,-1 0-1,0 0 1,1 1-1,-1-1 0,0 0 1,1 0-1,-1 1 1,1-1-1,16 4 66,25-3 107,-31-1-155,150 0 346,-172 0-1344,9 0-1115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 2912,'1'-11'1147,"-5"19"-742,-3-4 27,17-5 2842,-7 4-2703,-2-2-508,0 0 0,0 0 0,1 1 1,-1-1-1,0 0 0,1 0 0,-1-1 0,1 1 0,-1 0 0,1 0 0,0-1 0,-1 1 0,1-1 1,0 1-1,-1-1 0,1 0 0,3 0 0,-2 1 2,0-1 0,0 0 0,1 1 0,-1-1 0,0 1 0,0 0 0,5 2 0,13 4 34,-10-5-61,-1-1 0,0-1 1,0 0-1,19-2 0,40-9 126,-66 10-151,10-1 20,-1 0 0,1 1 1,-1 1-1,19 1 0,6 0 67,5-1 210,-26 0-361,-16 0-237,-6 0-253,-2 3-206,3 0 461,2-2 127,0 1 0,0-1 1,0 1-1,0-1 0,0 0 0,0 0 0,0-1 0,-1 1 1,1-1-1,0 1 0,-5-1 0,-120 0-6721,126 0 6843,0 0-1,0 0 0,0 1 0,0-1 1,0 1-1,0 0 0,0-1 0,0 1 1,0 0-1,0 0 0,-2 2 1,2-2 89,1 0 0,0-1 1,-1 1-1,1 0 1,-1 0-1,0-1 0,1 1 1,-1-1-1,0 1 1,1-1-1,-3 0 0,-1 3 599,-1 6 233,0 0 0,0 0-1,-3 10 1,9-19-872,-4 8 344,1 1 0,0-1 1,-3 12-1,5-15-256,-1 3 9,1 1 0,0 0 0,0 0 0,2 15 0,-2 12 39,-19 54 184,10-49-157,-3 37 8,11-55-194,-1-2-1,-12 40 1,3-16 75,10-32-3,-1 0 1,-1-1-1,-8 20 0,4-15-2,-16 28 121,22-41-155,0-1 0,-1 0 0,1 0 0,-1 0-1,1 0 1,-1 0 0,0-1 0,0 1 0,-1-1 0,-2 2-1,-27 13 94,31-16-101,1-1 0,-1 1 0,1 0 1,-1-1-1,1 1 0,-1-1 0,0 0 0,1 1 1,-4-1-1,4 0-19,1 0 0,-1 0 0,1 0 0,-1 0 0,1 0 0,-1-1 0,1 1 0,-1 0 0,1 0 0,-1 0 0,1-1 0,0 1 0,-1 0 0,1-1 0,-1 1 0,1 0 0,0-1 0,-1 1 0,1-1 0,-1 0 0,0-1-31,1 0 1,-1 0 0,0 0-1,1 0 1,-1-1-1,1 1 1,0 0 0,0 0-1,0-4 1,0 5 18,0-16 24,0 14 518,2 3-471,-1 1-1,1-1 1,0 0-1,0 0 0,-1 1 1,1-1-1,-1 1 0,1-1 1,0 1-1,-1 0 1,1 0-1,2 1 0,-3-1-39,1 0 0,0 0 0,0 0 1,-1 0-1,1 0 0,0 0 0,0-1 0,0 1 0,0-1 0,0 0 0,0 1 0,4-1 0,-1 0 49,1 1-1,-1 0 1,0 0-1,10 4 1,-9-3-19,0-1 1,0 1 0,0-1-1,0 0 1,7 0-1,6 0 0,24-2 473,-40 1-588,-1-1 0,1 1 0,-1 0 0,0-1 0,1 0 0,-1 0 1,0 1-1,0-1 0,1 0 0,-1-1 0,0 1 0,0 0 0,2-2 0,-2 0-582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50 2976,'-16'-17'2954,"15"17"-2907,1 0-1,0 0 1,0 0-1,0 0 1,-1-1-1,1 1 0,0 0 1,0 0-1,-1 0 1,1 0-1,0 0 1,-1 0-1,1 0 0,0 0 1,0 0-1,-1 0 1,1 0-1,0 0 0,0 0 1,-1 0-1,1 0 1,0 0-1,0 0 1,-1 0-1,1 0 0,0 0 1,0 1-1,-1-1 1,1 0-1,0 0 0,-1 1 1,-1-2 275,10 1 340,-8 0-648,0 0-1,0 0 1,0 0 0,0 0 0,0 0 0,1 0 0,-1 0 0,0 0-1,0 0 1,0 0 0,0 0 0,0 0 0,0 0 0,0 0-1,0 0 1,0 0 0,0 0 0,1 0 0,-1 0 0,0 0 0,0 0-1,0 0 1,0 0 0,0 0 0,0 1 0,0-1 0,0 0-1,0 0 1,0 0 0,0 0 0,0 0 0,1 0 0,-1 0 0,0 0-1,0 0 1,0 0 0,0 0 0,0 0 0,0 1 0,0-1-1,0 0 1,0 0 0,0 0 0,0 0 0,0 0 0,0 0 0,0 0-1,0 0 1,0 0 0,0 0 0,0 1 0,0-1 0,0 0-1,0 0 1,0 0 0,0 0 0,1 6 223,0 0 1,1-1-1,0 1 0,0 0 1,3 6-1,-3-8-166,0-1 0,0 1-1,0-1 1,0 0 0,0 1-1,1-1 1,-1 0 0,1-1 0,0 1-1,4 3 1,-3-4-2,1 1-1,0-1 1,0 0-1,0-1 1,10 3-1,-6-2 17,0-1 0,1 0-1,-1-1 1,15-1 0,-6 1-2,4 0 66,-7 0-67,-1 0 0,19-3 0,17-8 35,-32 8-119,2 0 180,28-8 0,-42 9-139,0 0 0,0 0-1,0-1 1,0 0 0,-1 0-1,1-1 1,-1 1 0,0-1 0,5-5-1,-2 2-264,-4 3 42,-1 1-1,0 0 1,1-1-1,-2 0 0,4-4 1,0-8-2104,7 0 667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 3328,'-28'-14'1061,"28"14"-1032,-1-1 0,1 1 0,-1-1 0,0 1-1,1 0 1,-1-1 0,0 1 0,0 0 0,1 0 0,-1-1-1,0 1 1,0 0 0,1 0 0,-1 0 0,0 0 0,0 0-1,1 0 1,-1 0 0,0 0 0,0 0 0,-1 1 0,0-1 142,-1 0 756,1 0-217,1 0-607,-1 0-1,1 0 1,0 1 0,0-1 0,0 0-1,0 0 1,-1 1 0,1-1 0,0 0-1,0 1 1,-2 0 0,-14 15 738,12-12-631,0 2-37,0-1 0,0 0 0,-8 5 0,9-8-102,0 1 0,-1 0 0,1 0 0,1 1 0,-1-1 0,0 1 0,1 0 1,0 0-1,0 0 0,0 0 0,-3 7 0,1-2 151,-1 0 0,-11 15 0,-4 5 3,12-14-140,1 1 1,1 0-1,-9 27 1,4-8-28,-3 3-29,-14 40 32,25-66-28,1 0 0,1 0 0,0 0 0,-1 21 1,4-16 103,0 0 0,1 0 1,8 30-1,-8-39-112,1 0-1,0-1 1,1 1 0,-1-1 0,1 0 0,1 0-1,-1 0 1,7 6 0,13 14-2333,-22-26 2042,0 1 0,-1 0 0,1-1 0,1 0 1,-1 1-1,0-1 0,0 0 0,0 0 0,1 0 1,-1 0-1,0-1 0,1 1 0,-1 0 0,1-1 0,-1 0 1,1 0-1,-1 0 0,4 0 0,13 0-1867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17 832,'0'-16'3147,"3"16"-3014,8 0 144,-9 0-15,-2 2 100,0 9-100,0-11-257,0 0 0,0 1 0,0-1 0,0 0 0,0 0 0,0 0 1,0 0-1,0 0 0,0 0 0,0 0 0,0 0 0,0 0 0,0 0 1,0 1-1,0-1 0,0 0 0,0 0 0,0 0 0,0 0 0,0 0 1,0 0-1,0 0 0,0 0 0,0 0 0,0 0 0,1 0 0,-1 1 1,0-1-1,0 0 0,0 0 0,0 0 0,0 0 0,0 0 0,0 0 1,0 0-1,0 0 0,0 0 0,0 0 0,0 0 0,1 0 0,-1 0 1,0 0-1,0 0 0,0 0 0,0 0 0,0 0 0,0 0 1,0 0-1,0 0 0,0 0 0,1 0 0,-1 0 0,0 0 0,0 0 1,0 0-1,0 0 0,11 0 245,-8 0 156,-1 3-140,16 8-69,-13-9-177,-1 1 1,0-1 0,0 1-1,0-1 1,7 8-1,-11-10-13,1 1 5,1 1 0,-1-1 0,0 0 0,0 0 0,1 0-1,-1 0 1,1 0 0,-1-1 0,1 1 0,-1 0 0,1-1 0,-1 1 0,1-1 0,-1 1 0,1-1 0,0 0 0,-1 0 0,1 0 0,2 0 0,1 0-12,-1 1 0,0-1 0,0 1 0,0 0 0,0 0 0,0 0 0,0 1 0,0-1 0,6 5 0,-5-4 9,-4-1-6,-1-1 0,1 0 0,0 0 0,-1 1 1,1-1-1,0 0 0,-1 1 0,1-1 0,-1 1 0,1-1 0,-1 1 0,1-1 0,-1 1 0,1-1 1,-1 1-1,1 0 0,-1-1 0,0 1 0,1-1 0,-1 1 0,0 1 0,3 3 10,-2-3-4,1-1 0,-1 1 0,0 0 0,1-1-1,0 1 1,-1-1 0,1 0 0,0 0-1,0 1 1,-1-1 0,1 0 0,3 1-1,-1-1 7,-1 1 0,0 0 0,0-1 0,0 1-1,3 4 1,-3-4-14,1 1 0,-1-1 0,0 1 0,1-1 0,4 2 0,-4-2-6,-1 0-1,1 0 1,-1 0-1,0 0 1,5 4-1,-3-1 43,0-1-1,1 0 0,0 0 0,0 0 0,1-1 0,5 3 0,25 14 122,-9-4-115,-20-11-35,1 0 1,12 4-1,6 5-1,-23-11-1,1 1 1,-1-1-1,6 9 0,-8-10 3,0 1-1,1-1 0,-1 0 1,1 1-1,-1-1 0,1 0 1,0 0-1,-1 0 0,1-1 1,4 2-1,6 1 30,-9-3-45,0 0 0,0 0 1,0 1-1,0 0 0,0-1 1,0 1-1,4 3 0,21 13-15,-22-15 48,1 2 0,-1-1 0,0 1 0,0 0 0,0 0 0,-1 1 1,9 9-1,7 15 32,38 19-20,-36-22-28,-1 0 0,-1 2 1,19 33-1,-18-27 7,-20-31-10,0-1-1,0 0 1,0 0-1,0 0 1,1 0-1,-1 0 1,1-1-1,0 0 1,5 3-1,-6-3 1,0-1-1,0 0 1,-1 1-1,1 0 1,0-1 0,-1 1-1,1 0 1,-1 1-1,0-1 1,0 0-1,0 1 1,0-1-1,0 1 1,0-1-1,-1 1 1,3 4-1,-2 2 19,-2-7-21,0-1 1,0 0-1,1 1 1,-1-1 0,1 0-1,-1 0 1,1 1-1,-1-1 1,1 0-1,1 2 1,-1-2-2,0 0 0,1-1 0,-1 1 0,0 0 0,1-1 0,-1 1 0,0-1 0,1 1 0,2 0 1,-3-1-4,1 0 1,-1 0 0,1 1 0,-1-1 0,0 1 0,1-1 0,-1 1 0,0-1 0,1 1 0,-1 0 0,0 0 0,0-1 0,0 1-1,0 0 1,0 0 0,0 0 0,0 0 0,2 3 0,-2-2 5,1 1 0,-1 0 0,1-1 0,0 0 0,0 1 0,-1-1 0,2 0 0,-1 0 0,0 0 0,0 0 0,1 0 0,2 1 0,19 16 33,-21-16-38,0 0-1,0 0 0,0 0 0,1-1 0,-1 1 0,1-1 0,0 0 0,-1 0 1,1 0-1,0-1 0,0 1 0,6 0 0,6 3-50,-2 2 90,-1 0 0,24 18-1,-25-17-14,-4-3-16,-1 0-1,-1-1 1,1 0 0,0 0 0,0-1-1,1 0 1,14 4 0,-19-5-1,0-1 0,0 1 1,0 0-1,0-1 0,-1 1 0,1 0 1,0 1-1,-1-1 0,0 0 0,3 4 1,-2-3 3,0 0 0,1 1 0,-1-1 0,1 0 0,-1-1 1,7 5-1,-5-4-16,0 0 0,0 1 0,-1 0 0,1 0 0,-1 0 0,5 7 0,1-1 21,-5-5 26,0 0-1,1-1 1,7 5-1,7 7 12,15 30-139,47 36 341,-63-64-269,-9-9 36,-1 0 1,0 1-1,0 0 1,-1 0-1,13 22 1,-19-29-16,0-1 0,0 1 1,0-1-1,0 1 1,0-1-1,0 0 0,1 0 1,-1 0-1,1 0 0,0 0 1,0-1-1,3 2 1,-1 0-8,-1 0 1,1 0 0,0 0-1,5 5 1,-5-3 49,1 0 0,0 0 1,11 6-1,-5-4-32,-3-2-45,-1 0 0,14 5 1,5 3 33,0 8 91,-25-18-77,0 0 1,1-1 0,0 0 0,-1 0-1,1 0 1,0 0 0,0 0 0,0 0-1,0-1 1,0 0 0,1 1-1,-1-1 1,0 0 0,1-1 0,-1 1-1,7 0 1,-2-1 42,-6 0-66,0-1 1,1 1-1,-1 0 0,0 1 1,0-1-1,1 0 1,-1 1-1,0-1 0,3 2 1,4 3-31,-8-4 22,0 0 0,1 0 0,-1 0 0,1-1 1,0 1-1,-1 0 0,1-1 0,-1 1 0,1-1 0,0 1 1,0-1-1,-1 0 0,3 0 0,-2 1 23,0-1 0,-1 0 0,1 0-1,0 1 1,0-1 0,0 1 0,-1-1 0,1 1 0,0 0 0,-1-1-1,1 1 1,-1 0 0,2 2 0,5 1 27,-5-3-17,0 0 0,0 0 0,0-1 1,1 0-1,-1 1 0,0-1 0,0 0 0,1 0 1,-1-1-1,0 1 0,0-1 0,5-1 0,-7 1-133,-1-1 1,1 1-1,-1-1 0,1 0 0,-1 1 0,0-1 0,0 0 0,0 1 1,0-1-1,0 1 0,0-1 0,0 0 0,0 1 0,-1-1 0,1 1 1,-2-4-1,-11-11-931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3488,'-14'0'1115,"14"0"-1108,0 0 1,0 0 0,0 0 0,0 0-1,0 0 1,0 0 0,0 0 0,0 0-1,0 0 1,0 0 0,-1 0 0,1 0-1,0 0 1,0 0 0,0 0 0,0 0 0,0 0-1,0 0 1,0 0 0,0 0 0,0 0-1,0 0 1,-1 0 0,1 0 0,0 0-1,0 0 1,0 0 0,0 1 0,0-1 0,0 0-1,0 0 1,0 0 0,0 0 0,0 0-1,0 0 1,0 0 0,0 0 0,0 0-1,0 0 1,0 0 0,0 1 0,0-1-1,-1 0 1,1 0 0,0 0 0,0 0 0,0 0-1,0 0 1,0 0 0,0 0 0,1 0-1,-1 0 1,0 1 0,0-1 0,0 0-1,0 0 1,1 38 1638,0-23-1338,-1 1 1,0 0-1,-5 30 1,2-33-222,0 4 41,0 0-1,-2 32 0,5 52 513,0-99-588,1 1-1,-2 0 0,1-1 1,0 1-1,-1 0 0,1-1 1,-1 1-1,1 0 0,-1-1 1,0 1-1,0-1 0,-1 0 1,1 1-1,0-1 0,-3 3 1,3-4-33,1-1 0,0 0-1,0 0 1,-1 0 0,1 1 0,0-1 0,-1 0 0,1 0 0,0 1 0,0-1 0,0 0 0,-1 1-1,1-1 1,0 0 0,0 1 0,0-1 0,0 0 0,0 1 0,0-1 0,0 0 0,0 1 0,0-1 0,0 0-1,0 1 1,0-1 0,0 0 0,0 1 0,0-1 0,0 0 0,0 1 0,0-1 0,0 0 0,0 1 0,0-1-1,0 0 1,1 1 0,-1-1 0,0 1 0,0 0 65,0-2-12,0 0-66,0 1-1,0 0 1,0 0-1,-1-1 0,1 1 1,0 0-1,0-1 1,0 1-1,0 0 0,0-1 1,0 1-1,0 0 1,0-1-1,0 1 0,0 0 1,0-1-1,0 1 0,0 0 1,0-1-1,0 1 1,0-1-1,0 1 0,0 0 1,0-1-1,0 1 1,0 0-1,1 0 0,-1-1 1,0 1-1,0 0 1,0-1-1,1 1 0,-1 0 1,0 0-1,0-1 0,1 1 1,-1 0-1,1-1 1,10-10 15,-11 11-21,0 0 0,0 0 1,1 0-1,-1-1 0,0 1 0,0 0 0,0-1 1,1 1-1,-1 0 0,0 0 0,0-1 0,0 1 1,0 0-1,0-1 0,0 1 0,0 0 0,1-1 1,-1 1-1,0 0 0,0-1 0,0 1 1,0 0-1,0-1 0,-1 1 0,1-1 0,0-8-22,0-1 8,0-1-1,0 1 1,3-13-1,1 6 53,1-13 10,16-48 0,-17 69-45,1 1 0,0 0 0,0 0 0,0 0 0,1 0 0,0 1 0,1 0 1,7-6-1,-5 4 54,-8 7-43,1 1 1,0-1-1,0 1 0,0-1 1,0 1-1,0 0 0,0 0 1,1 0-1,-1 0 0,0 0 0,1 0 1,-1 1-1,0-1 0,1 1 1,-1 0-1,1-1 0,-1 1 1,5 1-1,-1 2 210,-5-2-200,0 0 0,1 0-1,-1 1 1,1-1 0,-1 0 0,1 0 0,0 0 0,-1-1-1,1 1 1,0 0 0,0-1 0,-1 1 0,1-1-1,3 1 1,-5-1-26,0 0 0,0 0 0,0 0 0,0 0 0,0 0 0,0 0 0,1 0 0,-1 0 0,0 0 0,0 0 0,0 0 0,0 0 0,0 0-1,0 0 1,0 0 0,0 0 0,0 0 0,0 0 0,1 0 0,-1 0 0,0 0 0,0 0 0,0 0 0,0 0 0,0 0 0,0 0 0,0 0 0,0 0 0,0 0 0,0 0-1,0 0 1,0 0 0,0 0 0,1-1 0,-1 1 0,0 0 0,0 0 0,0 0 0,0 0 0,0 0 0,0 0 0,0 0 0,0 0 0,0 0 0,0 0 0,0-1 0,0 1-1,0 0 1,0 0 0,0 0 0,0 0 0,0 0 0,0 0 0,0 0 0,0 0 0,0-1 0,-1 1-39,1 0 1,0-1-1,0 1 1,0-1-1,0 1 1,0-1-1,0 1 1,0-1-1,0 1 0,1-1 1,-1 1-1,0 0 1,0-1-1,0 1 1,0-1-1,1 1 1,-1 0-1,0-1 1,0 1-1,1-1 0,-1 1 1,0 0-1,1-1 1,-1 1-1,0 0 1,1 0-1,-1-1 1,0 1-1,1 0 0,-1 0 1,1-1-1,-1 1 1,0 0-1,1 0 1,-1 0-1,1 0 1,-1 0-1,1 0 1,-1 0-1,1 0 0,-1 0 1,0 0-1,1 0 1,-1 0-1,1 0 1,0 0-1,1 0-302,0 0 0,0 0 0,-1 0 1,1-1-1,0 1 0,0-1 0,0 1 0,2-2 0,13-12-1630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2912,'0'13'923,"0"-13"-917,0 0 1,0 0-1,0 0 1,0 1-1,0-1 1,0 0-1,0 0 1,0 0-1,0 0 1,0 0 0,0 0-1,0 0 1,0 0-1,0 0 1,0 1-1,0-1 1,0 0-1,0 0 1,0 0 0,0 0-1,0 0 1,0 0-1,0 0 1,0 0-1,0 0 1,0 0-1,0 0 1,0 1-1,0-1 1,0 0 0,1 0-1,-1 0 1,0 0-1,0 0 1,0 0-1,0 0 1,0 0-1,0 0 1,0 0 0,0 0-1,0 0 1,0 0-1,0 0 1,1 0-1,-1 0 1,0 0-1,0 0 1,0 0-1,0 0 1,0 0 0,0 0-1,0 0 1,0 0-1,0 0 1,1 0-1,-1 0 1,11 0 345,-9 0 1376,1 3-486,8 8-308,-10-11-870,-1 0 1,1 1-1,-1-1 1,1 1-1,-1-1 1,1 0 0,-1 0-1,1 1 1,-1-1-1,1 0 1,0 0-1,-1 0 1,1 0-1,0 1 1,-1-1 0,1 0-1,-1 0 1,1 0-1,0 0 1,-1 0-1,1-1 1,0 1-1,-1 0 1,1 0-1,0-1 1,-1 1 59,82 0 2049,-30 0-3919,-35 0 557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16 2912,'0'-14'923,"1"12"-681,6 4-111,1 1 129,-1 0 0,1 1 1,-1-1-1,0 1 0,0 1 0,0-1 1,-1 1-1,0 1 0,8 6 0,2 8 631,0 0 0,-2 1-1,19 33 1,-29-45-766,1 0 0,-1 0-1,-1 0 1,0 1 0,3 11 0,4 52 553,-10-68-633,3 20 122,2 32 141,-9-4-5,0-22-148,3-11-80,0-9-16,0 1 1,0 0 0,-2-1 0,-3 16 0,0-15 60,0 0 1,-1 0 0,0-1-1,-17 21 1,22-29-95,-16 19 130,0-1 0,-1-1 0,-27 22 0,14-17-396,-51 28 0,4-4-2501,10 1 709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7712,'0'0'8256,"0"-16"-8000,16 16-160,0-16-1312,-16-1 640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99 130 5056,'0'3'241,"0"1"1,1-1 0,-1 0-1,0 0 1,1 0-1,0 0 1,-1 0-1,1 0 1,1 0 0,1 4-1,0-2-213,1 0 0,0 0 0,9 8 0,-13-13-13,2 2 24,0-1-1,0 1 1,0-1 0,0 1 0,0-1 0,0 0-1,0 0 1,1 0 0,-1 0 0,0 0 0,1-1-1,-1 1 1,3 0 0,9 2 324,1 3-5,-12-5-295,1 1 1,0-1-1,-1 0 0,1 0 1,0 0-1,0-1 1,-1 0-1,7 1 0,8-1 46,-7 1-19,0-1 1,0 0-1,20-4 0,16-7 54,-33 9-103,-3 0 22,0 0 1,-1 0 0,14-5 0,-21 6-23,0 0 0,0-1 0,0 0-1,0 1 1,-1-1 0,1 0 0,0 0 0,-1 0-1,1-1 1,-1 1 0,0 0 0,0-1 0,0 0-1,0 1 1,1-5 0,-2 5-21,0 0-1,0 0 1,-1 0-1,1 0 1,-1 0-1,0 0 1,1-1-1,-1 1 1,0 0-1,0 0 1,-1 0-1,1 0 1,0 0-1,-1-1 1,1 1 0,-1 0-1,0 0 1,1 0-1,-3-2 1,0-2-3,0 1 1,0 0-1,-1 0 1,0 0-1,-7-7 1,-6-7-1,13 14-18,-1 0 0,1 1 0,-1-1 0,0 1 0,0 0 0,0 0-1,-1 0 1,0 1 0,1-1 0,-12-3 0,11 5-27,1 0-3,1 0 0,-1 0 0,-1 1 0,1 0 0,0 0 0,0 0 0,0 1 0,0-1 0,-1 1 0,1 0 0,-10 2 0,9 1-3,0 0 1,0 0-1,0 0 0,-9 8 0,5-4-15,3-2 62,1 0 0,0 0 0,0 1 1,-7 8-1,-1 0 70,3-2 43,0 1 0,1 0 0,1 1 0,-16 28 0,-7 12 236,21-37-212,-3 3 119,-22 43 0,32-54-203,0 1 0,1 0 0,0 0 0,1 0 0,0 0 0,1 0 0,-1 20 0,2-26-42,0 0 0,0-1 0,0 1 0,0 0 0,1-1 0,-1 1 0,1 0 0,0-1 0,0 1 0,1-1 0,-1 1 0,1-1 0,-1 0 0,1 1 0,0-1 0,0 0 0,1 0 0,-1 0 0,1-1 0,-1 1 0,5 3 0,58 43 568,-59-45-599,1 0 1,-1 0 0,1 0-1,0-1 1,-1 0-1,2 0 1,-1 0 0,0-1-1,0-1 1,1 1-1,-1-1 1,1 0 0,-1-1-1,13 0 1,26 0-255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7296,'0'0'3328,"17"0"-2912,15 0 640,-15 0-672,16 0 64,16 0-288,0 0 256,0-16-224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361 213 4480,'0'0'1445,"-3"3"-885,2-2-491,0 0-1,0 0 1,0 0 0,0 1-1,0-1 1,0 0-1,0 1 1,1-1-1,-1 0 1,0 1 0,0 2-1,-1 33 1450,2 135 888,-2-141-1893,-7 45 1,6-55-277,-2 31 317,-6-3 310,9-34-644,1-11-145,1 0 0,-1 0 1,1 0-1,-1 0 1,-2 5-1,1-7-12,1 0 0,0-1 0,-1 1 0,1 0 0,-1 0 0,0-1 0,1 1 0,-3 1 0,-5 4 208,-5 8 66,11-11-240,0 0 1,-1-1 0,0 1 0,0-1 0,0 0 0,0 0 0,-8 5-1,-5 1 88,13-6-155,-1-1 1,1 1-1,-1-1 1,1 0-1,-1 0 1,0 0-1,0-1 1,0 1-1,0-1 1,0 0-1,0-1 0,0 1 1,0-1-1,0 0 1,-7-1-1,-29-10 61,36 10-222,-1 0 0,1-1-1,0 0 1,0 0 0,0 0 0,0 0-1,0-1 1,0 1 0,1-1 0,-1-1-1,1 1 1,-5-6 0,6 6-203,1-1 1,0 1-1,0-1 1,0 0-1,0 0 1,1 0-1,0 0 1,-1 0-1,1 0 1,1 0-1,-1 0 1,1 0-1,-1-1 1,2-5-1,-1-39-2487</inkml:trace>
  <inkml:trace contextRef="#ctx0" brushRef="#br0" timeOffset="1">394 17 6048,'-33'-17'2752,"50"17"-1504,-1 0-928,-16 17-128,16-1-128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33 853 3328,'0'30'1915,"0"-27"-774,-3-3-181,-10 0 3290,10 0-3428,2 0-799,1 0 1,-1 0-1,1 0 1,-1 0-1,1 0 0,-1 0 1,1 0-1,-1-1 1,1 1-1,-1 0 1,1 0-1,0 0 1,-1 0-1,1-1 1,-1 1-1,1 0 1,-1 0-1,1-1 1,0 1-1,-1 0 1,1-1-1,0 1 1,-1 0-1,1-1 0,0 1 1,0-1-1,-1 1 1,1-1-1,0 0 1,-2-18 472,2 13-427,0 4-57,0 0-1,1 0 1,-1 0 0,0 1 0,1-1 0,0 0-1,-1 0 1,1 1 0,0-1 0,0 0-1,0 1 1,0-1 0,0 1 0,0-1 0,0 1-1,0 0 1,1-1 0,1 0 0,10-15 4,-7-5 27,10-46 154,-6 8-42,10-53-43,-14 84-138,4-50 0,-7 43-34,8-30-36,-6 27-2,-1 8 13,9-33 1,-2 32 79,-6 2 5,6 8 69,-5-3 240,1 19-157,-3 4-90,1-12 44,12-19 22,-4 17-90,-11 15-41,-1-1 1,1 1-1,0-1 0,-1 1 1,1 0-1,0 0 1,0 0-1,0 0 1,0 0-1,0 0 1,4-1-1,25 1-57,-20 1 55,-5 0 35,0 1 1,0 0 0,0 0-1,0 0 1,6 3 0,-9-3-10,-1 0 0,1 0 0,-1 0 0,1 0 0,-1 1 0,1-1 1,-1 1-1,0-1 0,0 1 0,0 0 0,0 0 0,0 0 0,3 3 1,-3 12 130,-2-16-146,0-1 1,0 1-1,0 0 0,0 0 0,0 0 0,0 0 0,1 0 1,-1 0-1,0-1 0,0 1 0,1 0 0,-1 0 1,0 0-1,1 1 0,4 1 16,-5-3-17,0 1-1,0-1 0,0 0 0,0 0 0,0 0 0,1 0 0,-1 0 0,0 0 0,0 0 0,0 0 0,0 0 0,0 0 0,0 1 0,0-1 0,0 0 0,1 0 0,-1 0 0,0 0 0,0 0 0,0 1 0,0-1 0,0 0 0,0 0 0,0 0 0,0 0 0,0 0 0,0 1 0,0-1 0,0 0 0,0 0 0,0 0 0,0 0 0,0 0 0,0 1 0,0-1 0,0 0 0,0 0 1,0 0-1,0 0 0,0 0 0,0 1 0,0-1 0,-1 0 0,1 0 0,0 0 0,0 0 0,0 0 0,0 0 0,0 1 0,0-1 0,-6 9 131,1 1 9,4-7-109,0-1-1,0 1 0,0-1 0,0 0 1,-1 0-1,1 0 0,-1 0 1,-2 2-1,-59 59-861,63-63 796,0 1 1,-1-1-1,1 0 0,0 1 0,-1-1 1,1 0-1,0 1 0,0-1 0,-1 0 0,1 1 1,0-1-1,0 1 0,-1-1 0,1 1 1,0-1-1,0 0 0,0 1 0,0-1 1,0 1-1,0-1 0,0 1 0,0-1 0,0 1 1,0-1-1,0 0 0,0 2 0,-1 3-151,-6-1-61,7-4 229,-1 1 0,1-1 0,-1 0 0,1 0 0,-1 1 0,1-1 0,0 0 0,-1 1 1,1-1-1,0 1 0,-1-1 0,1 0 0,0 1 0,-1-1 0,1 1 0,0-1 0,0 1 1,0-1-1,-1 1 0,1-1 0,0 1 0,0-1 0,0 1 0,0-1 0,0 1 0,0-1 0,0 1 1,0-1-1,0 1 0,0-1 0,0 2 0,0 96-530,0-96 549,0-1 1,0 1-1,0 0 0,-1-1 0,1 1 1,0-1-1,-1 1 0,0 0 1,1-1-1,-1 1 0,0-1 1,-1 2-1,-4 11 97,0 13 26,-5-8 32,10-17-131,0 1 1,0-1-1,-1 0 1,1 0-1,-1 0 1,0 0-1,0 0 1,1 0 0,-1 0-1,-3 2 1,-5 4 109,2 5 111,4-10-148,-1-1-1,1 1 0,0-1 1,-9 2-1,-17-15 262,30 11-364,0 0 0,0 0 1,0 0-1,0 0 1,-1 0-1,1 0 1,0 0-1,0 0 0,0 0 1,0 0-1,0 0 1,0 0-1,0 0 1,0 0-1,0 0 1,0 0-1,-1 0 0,1 0 1,0 0-1,0 0 1,0 0-1,0 0 1,0 0-1,0 0 0,0 0 1,0 0-1,0 0 1,0 0-1,0 0 1,-1 0-1,1 0 1,0 0-1,0 0 0,0-1 1,0 1-1,0 0 1,0 0-1,0 0 1,0 0-1,0 0 1,0 0-1,0 0 0,0 0 1,0 0-1,0 0 1,0-1-1,0 1 1,0 0-1,0 0 0,0 0 1,0 0-1,0 0 1,0 0-1,0 0 1,0 0-1,0-1 1,0-42 26,0 24 44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4064,'162'0'8362,"-157"3"-8079,-4-2-261,1 0 0,-1 1 0,0-1 1,0 0-1,0 1 0,0-1 0,0 1 0,0 0 0,0-1 0,-1 1 1,1 0-1,-1-1 0,1 1 0,-1 0 0,1 0 0,-1 0 1,0-1-1,0 1 0,0 0 0,0 0 0,0 0 0,-1-1 0,1 1 1,0 0-1,-2 3 0,-9 11 229,10-13-229,0-1 0,-1 0 1,1 1-1,-1-1 0,1 0 1,-1 0-1,0 0 1,0 0-1,0-1 0,-3 3 1,-4 4 35,-2 9 27,-13 2-5,13-7-57,9-10-27,0 0 0,1 0 1,-1 0-1,0 0 1,0 0-1,0-1 1,0 1-1,0-1 1,-1 1-1,-2 1 1,2-1 12,-1 0 0,1 0 0,0 1-1,0 0 1,1-1 0,-1 1 0,0 0 0,-3 7 0,0 3 28,0-8-102,1-2-16,3 11-45,2-13 119,0 0-1,0 0 0,1 0 0,-1 0 0,0 0 1,1 0-1,-1 0 0,1-1 0,-1 1 1,1 0-1,-1 0 0,1 0 0,0-1 1,-1 1-1,1 0 0,0-1 0,-1 1 1,1 0-1,0-1 0,0 1 0,0-1 1,0 1-1,0-1 0,1 1 0,29 9-57,-15-6 196,-3 3-41,-11-7-72,-1 1 0,1 0-1,-1 0 1,1 0 0,-1-1 0,1 1-1,-1-1 1,1 1 0,0-1-1,-1 0 1,1 0 0,1 1-1,14-1-413,-13 1-249,1-1 1,0 1-1,-1-1 1,1 0-1,-1-1 1,1 1-1,-1-1 1,9-2-1,3-11-1456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5568,'0'0'2528,"17"0"-2208,-1 0 896,-16 17-736,17-17 0,-1 0-288,0 0 96,17 16-192,-17-16-160,1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1152,'-16'0'6794,"16"2"-6458,-1 19 25,1-10-216,-1 1-1,1-1 0,1 0 1,3 16-1,2-11-91,-5-12-46,0-1 1,1 0-1,-1 1 1,-1-1-1,1 1 0,0 0 1,-1 4-1,0-6-2,0 0 1,0-1-1,0 1 0,1 0 0,-1 0 1,0-1-1,1 1 0,-1-1 0,1 1 1,-1 0-1,1-1 0,0 1 0,0-1 1,0 1-1,-1-1 0,3 3 1,4 5 37,23 37 315,-25-34-321,-4-10-28,0 0-1,0 0 1,0 0 0,0 0 0,1 0-1,-1 0 1,0 0 0,1 0 0,0 0-1,2 1 1,7 11 119,-8-6 46,-3-8-148,0 1 0,0-1 0,0 1 0,1-1 0,-1 1 0,0-1 0,0 1 0,1-1 0,-1 0 0,0 1 0,1-1 0,-1 1 0,0-1 0,1 0 0,-1 1 0,0-1 0,1 0 0,-1 1 0,1-1 0,-1 0 0,1 0 0,-1 0 0,1 1 0,-1-1 0,1 0 0,-1 0 0,1 0 0,-1 0 0,1 0 0,-1 0 0,1 0 0,-1 0 1,1 0-1,-1 0 0,1 0 0,-1 0 0,2 0 0,-5 2 416,-8 9 108,11-11-530,0 1-1,0-1 1,-1 0 0,1 1 0,0-1 0,0 0 0,-1 0 0,1 0 0,0 1-1,0-1 1,-1 0 0,1 0 0,0 0 0,0 1 0,-1-1 0,1 0 0,0 0 0,-1 0-1,1 0 1,0 0 0,-1 0 0,1 0 0,0 0 0,-1 0 0,1 0 0,0 0-1,-1 0 1,1 0 0,0 0 0,-1 0 0,1 0 0,0 0 0,-1 0 0,1 0 0,0-1-1,-1 1 1,1 0 1,0 0-1,-1-1 0,1 1 1,0 0-1,-1 0 0,1 0 1,0 0-1,-1 0 0,1 0 1,0 0-1,-1 0 0,1 0 1,0 0-1,-1 0 0,1 0 1,0 0-1,-1 0 0,1 0 1,0 0-1,0 0 0,-1 0 1,1 0-1,0 0 0,-1 0 1,1 1-1,0-1 0,-1 0 1,1 0-1,0 0 0,0 1 1,-1-1-1,1 0 0,0 0 1,0 1-1,0-1 0,-1 1 1,0 0 36,-1 0 0,1 0 0,-1 0 0,1 0 0,-1 0 0,0 0 0,1 0 0,-1 0 0,0 0 0,0-1 0,1 1 0,-4 0 0,-31 0 492,31-1-517,-72 0-117,6 0-2315,67 0 1818,0 0-1,0 0 1,0 0-1,-7-2 1,9 1 383,0 0 0,0 0 0,0 0 0,1 0 0,-1-1 0,0 1 0,1 0 0,-1-1 0,-1-1 0,3 3 168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2304,'0'0'1051,"3"0"-774,9 0 285,-3 0-356,1 0 0,-1 0 0,14 3 1,-16-1-172,5 1 73,0 0 0,0-1 0,1 0 0,13 0 0,411-2 532,-302 9-609,-25-2 93,38-7 1609,-200 0-1498,-21 7-795,18 0 96,-25-5-617,-18 1 104,53 2 696,-76 4-174,55-8 402,-120-5 543,148-3-247,29 5-97,0 0 0,-1 1 0,-8 0-1,9 1 204,21 0-150,39-3 11,97-13-40,-42 5-207,9 5 5,-54 1 27,91-4-11,91 9 581,-242 0-522,1 0 0,-1 1 0,1-1 0,-1 0 0,0 0 0,1 0 0,-1 1 0,0-1 0,0 1 0,3 0 0,-2 4 144,-10 3-84,4-6-93,0 0 1,0 0-1,0-1 1,0 1-1,0-1 1,0 0-1,-7 1 1,-6 0 5,-23-1 1,-104 8 144,4-1 19,90-9-128,-85 4-50,83 3-20,23-2-21,-38 0 0,60-4 16,-1 0 0,1 0 1,-12-3-1,11-1-65,10-1 3,18-2-41,11-2 44,58-12-12,94 3 75,-19 3-58,112-15 424,-269 29-249,1 0 0,0 1 1,9 0-1,-15 0-65,0 1-1,-1-1 1,1 1 0,0-1 0,0 1 0,0-1 0,0 1-1,0 0 1,-1 0 0,1 0 0,0 0 0,-1 0 0,1 0 0,1 2-1,-3-3-27,0 0-1,0 0 0,0 0 0,1 0 0,-1 0 0,0 0 0,0 0 0,0 0 0,0 1 1,0-1-1,0 0 0,0 0 0,0 0 0,1 0 0,-1 0 0,0 0 0,0 0 0,0 0 1,0 1-1,0-1 0,0 0 0,0 0 0,0 0 0,0 0 0,0 0 0,0 0 1,0 1-1,0-1 0,0 0 0,0 0 0,0 0 0,0 0 0,0 0 0,0 0 0,0 1 1,0-1-1,0 0 0,0 0 0,0 0 0,0 0 0,0 0 0,0 0 0,0 0 1,-1 0-1,1 1 0,0-1 0,0 0 0,0 0 0,0 0 0,0 0 0,0 0 0,0 0 1,0 0-1,-1 0 0,1 0 0,0 0 0,-4 4 23,0-1 0,0 0-1,0 0 1,0 0 0,-1-1 0,1 0-1,-8 3 1,-39 11 96,28-10-33,2-1 142,-32 3 1,34-5-180,1 0 0,-29 8 0,36-7-104,19-4 40,9-1 14,111 1-675,-43 0 251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216 117 2656,'-30'0'2384,"27"0"-720,0 0-1014,3 1-628,-1-1-1,1 0 0,-1 0 0,1 0 0,-1 0 1,1 0-1,-1-1 0,0 1 0,1 0 1,0 0-1,-1 0 0,1 0 0,-1-1 0,1 1 1,-1 0-1,1 0 0,-1-1 0,1 1 0,-1 0 1,1-1-1,0 1 0,-1 0 0,1-1 0,0 1 1,-1 0-1,1-1 0,0 1 0,0-1 0,-1 1 1,1-1-1,0 1 0,0-1 0,0 1 0,0-1 1,-1 1-1,1-1 0,0 1 0,0-1 0,0 1 1,0-1-1,0 0 0,3-5 48,6-3-61,-5 4 3,0 0 0,0 1 0,1-1 0,0 1 0,0 0 0,0 1 0,6-4 0,15-5 80,1 1 0,43-13-1,-54 22 14,0 1-1,0 0 0,23 2 0,-11 0 2,-25-1-77,1 0 1,-1 0-1,0 0 1,1 1-1,-1 0 1,1-1-1,-1 1 1,0 0 0,0 1-1,1-1 1,-1 1-1,0-1 1,0 1-1,0 0 1,-1 0-1,1 0 1,0 1-1,-1-1 1,4 5-1,-2-4 17,-1 0-1,0 1 1,0 0-1,-1-1 0,1 1 1,-1 0-1,1 0 1,-1 1-1,-1-1 0,1 0 1,2 9-1,0 0 5,4 10 10,-4-14-43,-1 0 0,0 1 0,0-1 0,-1 1 0,0-1-1,0 13 1,-4-2 43,-1 0 0,-1 0-1,0-1 1,-13 33 0,12-37-15,-1 0-1,0 0 1,-1-1 0,0 0 0,-1 0 0,-1-1 0,0 0-1,-16 16 1,-35 23 228,28-24-173,-2-2 0,-1-1-1,-50 27 1,28-19-19,41-22-59,12-8-8,0 0 0,0 0 0,0 0-1,-5 1 1,4-2 16,0-1 1,0 0-1,0 0 0,-6 0 0,-4 2 44,2-1-25,6 0-23,0-1 1,1 0 0,-9 0 0,13-1-26,0-1 0,0 1 0,0 0 0,0 0-1,0-1 1,0 1 0,1-1 0,-1 0 0,0 1 0,0-1 0,1 0 0,-1 0 0,0 0 0,1 0-1,-1 0 1,-1-2 0,3 2-7,-1 0 0,0-1 1,1 1-1,-1 0 0,1-1 0,0 1 0,-1 0 0,1-1 0,0 1 0,0-1 0,0 1 0,0 0 0,0-1 0,0 1 1,0-1-1,1 1 0,-1 0 0,0-1 0,1 1 0,-1 0 0,2-3 0,12-24-166,-5 14 52,-5 8 77,0-1 1,0 1-1,1 1 0,7-9 0,-9 12 7,-1 0-1,0 0 1,1 1-1,-1-1 1,1 1-1,0 0 1,-1 0 0,1 0-1,0 0 1,0 0-1,0 1 1,-1-1 0,1 1-1,0 0 1,4 0-1,-7 0 36,5-1-25,1 1 0,-1 0 0,0 0 0,0 1 0,1 0 0,-1 0 1,0 0-1,0 0 0,0 1 0,0 0 0,0 0 0,0 0 1,7 5-1,100 69 1435,-97-67-1262,1-1 1,1 0-1,17 5 1,4 1 72,-26-10-107,0-1 1,1 0-1,14 1 1,2 1 18,9 6 19,-32-10-126,0 0 0,0 0 0,1-1 0,8 0 0,11 0 261,50 0-2493,-73 0 891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59 108 3232,'-14'-28'1035,"13"27"-962,1-1 0,-1 1 1,0-1-1,1 0 0,0 1 1,-1-1-1,1 0 0,0 1 1,0-1-1,0 0 0,0 1 1,0-1-1,0 0 0,0 1 1,1-1-1,-1 0 0,1 1 1,-1-1-1,2-2 0,12-4 402,-8-1-326,-6 8-134,1 0-1,-1-1 1,1 1 0,0 0-1,-1 0 1,1 0 0,0 0-1,0 0 1,0 0-1,0 0 1,0 1 0,0-1-1,0 0 1,0 0-1,0 1 1,0-1 0,1 1-1,-1-1 1,0 1 0,0-1-1,0 1 1,1 0-1,-1 0 1,0-1 0,1 1-1,1 0 1,-3 0-15,4 0 51,0 0 0,0 0 0,0 0 1,7-2-1,-7 0 0,-1 1 0,1 0 0,0 0 0,-1 1 0,1-1 0,0 1 0,0 0 0,-1 0 0,1 0 0,0 0 0,6 2 0,-1 1 78,-1 0 1,0 1-1,1 0 0,10 7 0,-12-6-43,-1-1-1,1 1 1,-1 1-1,-1-1 1,1 1-1,-1 0 1,0 0-1,6 9 1,3 8 170,12 29 1,-12-23-36,-6-15-143,-1 1 0,0 0-1,-1 1 1,-1-1-1,-1 1 1,0 0-1,-1 1 1,0-1 0,-2 1-1,0 25 1,0-28-36,-1-9-29,1 0 0,-1 0 0,0 0-1,-1 0 1,1 0 0,-1-1 0,0 1 0,0 0 0,0 0 0,-1-1 0,1 1 0,-1-1-1,0 1 1,-1-1 0,1 0 0,-5 5 0,-20 20 181,-1-2 0,-39 29-1,58-48-159,5-5-22,0 0 0,0 0 0,0 0 1,0-1-1,-6 4 0,5-5-6,0 1 1,0-1-1,0 0 1,-5 0-1,-6 1 5,-10 3 3,16-2-31,0-1 0,0-1 0,-16 1 0,18-1 11,5-1-2,0 0 1,0 0-1,-1 0 1,1 0-1,0 0 1,0 0-1,0-1 1,0 1-1,1-1 1,-1 0-1,0 0 1,0 0-1,0 0 1,1-1-1,-1 1 1,0-1-1,1 0 1,-4-2-1,6 4 10,-1-1-1,0 0 1,1 1 0,-1-1-1,0 1 1,1-1 0,-1 0-1,1 0 1,-1 1-1,1-1 1,0 0 0,-1 0-1,1 0 1,0 1 0,-1-1-1,1 0 1,0 0 0,0 0-1,0 0 1,0 0 0,0 1-1,0-1 1,0 0 0,0 0-1,0-2 1,1 1-20,1 0 1,-1 0 0,1 0-1,-1 0 1,1 0 0,0 0-1,3-3 1,4-3-127,-4 2 91,1 1 0,-1 0 0,1 0 0,1 0 0,8-5 0,-7 6 11,1 1 0,-1 1 0,1-1 0,17-1 0,-2-1-17,-11 2 40,-1 1-1,0 0 1,1 1 0,-1 0-1,1 0 1,0 2 0,19 2 0,9 8-72,-31-9-214,0 1 0,13 5-1,-20-6-318,0 0 0,1 0 0,-1 0 0,0 1-1,0-1 1,4 5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4896,'14'28'1584,"-14"-28"-1568,0 0 0,0 1 0,0-1 0,0 0 0,1 1 0,-1-1 0,0 0 0,0 0 0,0 1 0,1-1 0,-1 0 0,0 1 0,0-1 0,1 0 0,-1 0 0,0 0 0,1 1 0,-1-1 0,0 0 0,1 0 0,-1 0 0,0 0 0,0 0 0,1 1 0,-1-1 0,1 0 0,-1 0 0,0 0 0,1 0 0,-1 0 0,0 0 0,1 0 0,-1 0 0,0 0 0,1-1 0,-1 1 0,1 0 0,37 3 426,-14 2 95,-13-2-309,0-1 1,0-1-1,17 1 1,2-1 83,76-4 128,1-8-243,-6 5-31,-3-5 138,-2 6-96,-44-1-137,43-2-4,4 8 8,-97 0-45,1 0 0,0 0 0,0 0 0,-1 0 0,1 0 0,0 0-1,-1 1 1,1 0 0,0-1 0,-1 1 0,1 0 0,0 0 0,-1 0 0,0 1 0,1-1 0,-1 1 0,3 1 0,-3 0 140,-2-1-340,0-2 170,1 1-73,-1 0 1,0 0 0,0-1 0,-1 1 0,1 0 0,0-1-1,0 1 1,0 0 0,0 0 0,-1-1 0,1 1 0,0-1-1,-1 1 1,1 0 0,-1 0 14,0-1 1,0 1-1,1-1 1,-1 0-1,0 1 1,0-1-1,0 0 1,0 0-1,0 0 1,0 0-1,1 0 1,-1 0-1,-2 0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3552,'0'0'1147,"2"-3"-683,1 1-379,0 1 0,0-1 1,-1 1-1,1-1 1,0 1-1,0 0 1,0 0-1,0 0 1,0 0-1,1 1 1,-1-1-1,0 1 1,0 0-1,0 0 1,0 0-1,4 1 1,0-1 211,1 0-1,-1 0 1,12-3-1,18-10 398,-28 9-450,0 1-1,18-5 0,-5 6 19,1 0 0,44 2-1,-12 2-64,-40-2-125,0 0 0,0 2 0,-1 0 0,1 0 0,23 8 0,-29-7-34,9 2 44,0 1 1,0 1-1,-1 1 1,0 0-1,30 21 1,-11 1 45,-35-30-123,5 5 20,0-1 1,-1 1-1,0-1 0,1 1 1,4 7-1,-9-10-6,1 0 0,-1 1-1,0-1 1,0 0 0,0 0-1,-1 1 1,1-1 0,0 1-1,-1-1 1,0 0 0,1 1-1,-1-1 1,0 1 0,0-1-1,0 1 1,-1-1 0,1 1-1,-2 3 1,-1 4 91,-1 0 1,0-1-1,-7 12 0,3-5 73,5-10-149,-1 0 1,0-1-1,0 1 1,0-1 0,-1 0-1,0 0 1,0 0-1,0 0 1,-8 4-1,2-1 0,-10 10 12,6-6-7,0 0 0,-1-1 0,-34 18 0,34-20-33,9-5 4,0-1-1,0 1 1,-1-1 0,0 0 0,-7 1-1,-26-1 141,39-3-146,-1 0 0,1 0 0,0-1 0,0 1 0,0-1 1,-1 1-1,1-1 0,0 0 0,0 0 0,0 0 0,0 0 0,0 0 1,1 0-1,-1 0 0,0-1 0,0 1 0,1-1 0,-1 1 0,1-1 1,0 0-1,-1 0 0,1 1 0,0-1 0,-1-3 0,0 3-14,1-1-1,0 0 1,0 0-1,0 1 1,0-1-1,1 0 1,-1 0-1,1 0 1,0 0 0,0 0-1,0 0 1,0 0-1,0 0 1,1 0-1,0-3 1,12-19-86,-8 16 68,-3 5 15,0 0-1,0 0 1,0 0 0,0 0-1,1 0 1,0 1-1,0-1 1,0 1-1,0 0 1,0 0-1,0 0 1,1 0-1,0 1 1,4-3-1,1 0 3,32-18-15,21 1-27,-29 10-47,-1-1-42,34-8 0,-64 20 135,33-8-90,-1 1 0,1 2 0,53-3 0,11 9 284,-92 0-124,0 1 0,0 0 1,0 0-1,0 0 1,0 1-1,9 3 1,-9-2 25,-3-2-39,-1 0 0,0 0 0,0 0 0,0 1 0,0-1 0,0 1-1,0 0 1,0 0 0,0 0 0,-1 0 0,1 0 0,2 3 0,-3-2 9,-1 0 0,1 0-1,-1 0 1,0 0 0,0 0 0,0 1 0,0-1-1,-1 0 1,1 0 0,-1 0 0,0 1-1,0 5 1,1-3 30,-1-3-64,1-1 0,-1 0-1,0 0 1,0 1-1,0-1 1,0 0-1,0 0 1,0 0-1,-1 1 1,1-1 0,-1 0-1,1 0 1,-1 0-1,0 0 1,0 0-1,-1 3 1,-31 18 274,24-18-247,0 1-1,-14 12 0,9-3-26,11-11-9,0 0 0,-1-1 0,0 1 1,0-1-1,0 0 0,0 0 1,-8 5-1,5-5 9,-1 0 0,1-1-1,-12 3 1,-3 1 41,8 0-31,13-5-46,0 0 0,-1 0 0,1 0 0,-1-1 1,1 1-1,-1 0 0,1-1 0,-1 0 0,0 1 0,1-1 0,-1 0 0,-1 0 1,-11 0-156,14 0 161,0 0-1,0 0 0,0 0 1,0 0-1,0 0 1,-1 0-1,1 0 0,0 0 1,0 0-1,0 0 0,0 0 1,0 0-1,0 0 1,0 0-1,0 0 0,0 0 1,0 0-1,-1 0 1,1 0-1,0 0 0,0 0 1,0 0-1,0 0 0,0 0 1,0 0-1,0 1 1,0-1-1,0 0 0,0 0 1,0 0-1,0 0 1,-1 0-1,1 0 0,0 0 1,0 0-1,0 0 0,0 0 1,0 0-1,0 0 1,0 1-1,0-1 0,0 0 1,0 0-1,0 0 1,0 0-1,0 0 0,0 0 1,0 0-1,0 0 1,0 0-1,0 1 0,0-1 1,0 0-1,0 0 0,0 0 1,0 0-1,0 2-13,1-1 0,-1 1 0,0-1-1,0 1 1,1-1 0,-1 1 0,1-1-1,0 0 1,-1 1 0,1-1 0,0 0 0,0 1-1,0-1 1,0 0 0,0 0 0,0 0-1,2 2 1,0 0-6,0 1 0,0-1 0,-1 0 0,1 1 0,2 5 0,4 13-131,7 24 0,-8-21 95,-3-7 75,-1 0-1,0 1 1,-1-1-1,-1 1 1,-1 0 0,-1 0-1,0 0 1,-5 28 0,2-36 29,1-1 0,-1 0 0,-1 0 0,0 0 0,0-1 0,-1 1 1,0-1-1,-12 15 0,8-12 12,-1-1 0,0 0 1,0-1-1,-1 0 0,-21 14 1,16-14 15,0-1 1,0 0-1,-1-1 1,0-1 0,-1 0-1,-27 6 1,43-13-66,-1 0 1,1 1-1,-1-1 1,1 0-1,-1 0 1,1 0-1,-1 0 1,1-1-1,-1 1 1,1-1-1,-1 0 1,1 1-1,0-1 1,-1 0-1,1 0 0,0-1 1,0 1-1,0 0 1,0-1-1,0 1 1,0-1-1,0 0 1,0 0-1,0 1 1,1-1-1,-1 0 1,0-3-1,1 4-5,0-1 0,0 1 0,1 0 0,-1-1 1,1 1-1,-1-1 0,1 0 0,-1 1 0,1-1 0,0 1 0,0-1 0,0 1 0,0-1 0,0-1 0,1-4-11,-1 0 0,1 0 0,1 0 0,-1 0 0,1 0 0,0 1 0,1-1 0,4-9 0,1 2-10,0 0-1,2 0 1,10-13 0,7-4-142,59-50-1,-34 43 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3712,'-14'-14'1221,"14"14"-1196,0 0 0,-1-1 0,1 1 0,0 0 0,0-1-1,-1 1 1,1 0 0,-1 0 0,1-1 0,0 1 0,-1 0 0,1 0-1,-1-1 1,1 1 0,0 0 0,-1 0 0,1 0 0,-1 0 0,1 0-1,-1 0 1,1 0 0,-1 0 0,1 0 0,0 0 0,-1 0 0,0 0 0,-4-1 220,1-6 897,5 14-252,-1-4 17,3-6-235,-1 1-560,0 1 0,-1 0 0,1 0 0,0-1-1,0 1 1,1 0 0,-1 0 0,0 1 0,0-1 0,0 0 0,0 1 0,5-1-1,32-1 329,0 1-281,-1-10 76,6 5-64,-19 0-45,-19 4-86,0 0 1,1 1 0,-1 0 0,12 0 0,64 1 599,-81-1-631,-1 1 0,1 0 0,-1 0 0,1 0 0,0 0-1,-1 0 1,1 0 0,-1 0 0,1 0 0,-1 0 0,1 1 0,-1-1-1,1 0 1,-1 0 0,1 0 0,-1 1 0,1-1 0,-1 0 0,1 0-1,-1 1 1,1-1 0,-1 0 0,1 1 0,-1-1 0,0 1 0,1-1 0,-1 0-1,0 1 1,1 0 0,-1 0-21,0 0 0,0 0 0,0 0 0,0 0 0,-1 0 0,1 0 0,0 0 0,-1 0 0,1-1 0,0 1 0,-1 0 0,1 0 0,-1 0 0,1 0 0,-2 1 0,-5 7-410,-1-1 1,-11 11 0,12-12-63,-1 1 58,5-4 260,0-1 1,-1 0-1,1 0 1,-1 0-1,-4 3 1,4-4 92,1 0 1,0 0-1,0 0 0,0 0 0,0 1 1,0-1-1,1 1 0,-1 0 1,1-1-1,-1 1 0,1 0 0,0 1 1,-2 3-1,-5 8-18,2-5 73,1 1 0,1 1 0,0-1 0,1 1 0,0-1 1,0 1-1,-2 18 0,2 0 161,-1 60 1,-3 59 196,3-88-227,-1 51 116,1-50 100,-3 57 366,8 12 185,0-122-786,0 1 0,-1 0-1,0-1 1,0 1-1,-1-1 1,0 0 0,-1 1-1,-4 9 1,-1-4 133,7-14-194,0 1 0,0-1 0,0 0 0,1 1 0,-1-1 0,0 1 0,1-1 0,-1 1-1,1-1 1,0 1 0,-1 0 0,1-1 0,0 4 0,0-4-15,0 0 1,0 0-1,0 0 1,0 1-1,0-1 1,0 0-1,0 0 1,-1 0-1,1 0 1,0 0-1,-1 1 0,1-1 1,-1 0-1,1 0 1,-1 0-1,0 0 1,1 0-1,-1 0 1,0 0-1,0-1 1,0 1-1,1 0 1,-1 0-1,0-1 0,-2 2 1,1-5 44,0 0-47,0 0-1,0 0 0,0 0 0,0 0 0,-5-4 1,5 7-8,1-1-3,-1 0 1,0 0-1,0 1 1,1-1-1,-1 0 0,1 0 1,-1-1-1,1 1 1,-1 0-1,1 0 1,-1-1-1,1 1 0,0-1 1,0 1-1,0-1 1,0 1-1,0-1 0,0 0 1,0 1-1,0-4 1,-4-6-43,2 6-45,1 0 0,0 0 1,0 0-1,1 0 0,0-1 0,0 1 0,0 0 1,0-11-1,1 16 77,0 0 1,0 0-1,0 0 0,0 0 1,0 0-1,0-1 0,0 1 1,0 0-1,0 0 0,0 0 0,0 0 1,0 0-1,0 0 0,0 0 1,0 0-1,0 0 0,0 0 1,0-1-1,0 1 0,0 0 1,0 0-1,0 0 0,0 0 1,0 0-1,0 0 0,0 0 1,0 0-1,0 0 0,0 0 1,0 0-1,0 0 0,1-1 1,-1 1-1,0 0 0,0 0 1,0 0-1,0 0 0,0 0 0,0 0 1,0 0-1,0 0 0,0 0 1,0 0-1,1 0 0,-1 0 1,0 0-1,0 0 0,0 0 1,0 0-1,0 0 0,0 0 1,0 0-1,0 0 0,0 0 1,0 0-1,1 0 0,209 0 341,-202 0-260,-1-1 1,1 0-1,-1 0 0,0-1 0,14-5 0,-16 6-5,-2 0-40,1 0-1,0 0 1,0 0-1,-1 1 1,1 0 0,0-1-1,0 1 1,5 1-1,1 0-17,-8-1-40,-1 0-1,1 0 1,0 0 0,-1 0-1,1-1 1,0 1 0,-1 0-1,1-1 1,-1 1-1,1-1 1,-1 0 0,1 1-1,-1-1 1,1 0-1,-1 0 1,1 0 0,-1 0-1,0 0 1,2-2-1,-2 2 0,1-1-580,-2 0 298,0 0-1,0 0 1,0 1-1,0-1 1,-1 0-1,1 1 1,-1-1-1,1 0 1,-1 1-1,0-1 1,0 1-1,0-1 1,0 1-1,0 0 1,0-1-1,0 1 1,-2-2-1,0 0-1550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4384,'-30'0'1994,"31"0"-1941,0 0-1,0 0 0,0 0 1,1 0-1,-1 1 0,0-1 0,0 0 1,0 0-1,0 1 0,0-1 1,-1 0-1,1 1 0,0-1 0,0 1 1,0-1-1,0 1 0,0 0 1,0-1-1,-1 1 0,1 0 1,0-1-1,-1 1 0,1 0 0,0 0 1,-1 0-1,1 0 0,-1 0 1,1 0-1,-1 0 0,1 1 0,9 16 743,14 15 155,-15-17-684,7 11 97,25 12 234,-3 4-239,-24-31-262,1 0 0,0-1 0,0-1 0,1-1 0,0 0 0,35 13 0,-41-18-29,-1-1 0,1 0 0,-1-1 0,1 0 0,0 0 0,0-1 0,0 0 1,0-1-1,0 0 0,0-1 0,16-2 0,20-8 130,-35 9-378,-1 0 0,0 0-1,0-1 1,0-1 0,-1 1-1,1-2 1,-1 1 0,14-10-1,45-29-1258,-9 15-466,-42 20 1343,52-25-1106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459 101 4576,'14'-27'1450,"-14"27"-1436,0-1 0,1 1-1,-1 0 1,0 0-1,0 0 1,0 0-1,0-1 1,0 1-1,1 0 1,-1 0-1,0 0 1,0 0-1,0-1 1,0 1-1,0 0 1,0 0-1,0-1 1,0 1-1,0 0 1,0 0-1,0 0 1,0-1-1,0 1 1,0 0-1,0 0 1,0 0-1,0-1 1,0 1 0,0 0-1,0 0 1,0-1-1,0 1 1,0 0-1,0 0 1,-1 0-1,1 0 1,0-1-1,0 1 1,0 0-1,0 0 1,0 0-1,-1-1 1,-13-9 450,9 7-202,5 3-204,-1 0 0,0-1 0,1 1 0,-1 0 0,0-1 0,1 1 0,-1 0 0,1-1 0,-1 1 0,1-1 0,-1 1 0,0-1 0,1 1 0,0-1 0,-1 0 0,1 1 0,-1-1 0,1 1-1,0-1 1,-1 0 0,1 0 0,-3-5 133,2 4-87,0 0 1,0 0-1,-1 0 1,1 0-1,-1 0 0,1 0 1,-1 0-1,0 0 1,0 1-1,0-1 1,0 0-1,0 1 1,0 0-1,0 0 1,-1-1-1,-3 0 0,1 1 14,1 0-1,-1 0 1,1 0 0,0 1-1,-1 0 1,1 0-1,-1 0 1,-8 2-1,-2 2 80,0 0 0,-1 1 0,2 1 0,-20 10 0,9-2 4,-24 18 0,25-15-144,16-12-49,0 1 1,1 0 0,0 1-1,0-1 1,1 1-1,0 1 1,-6 8-1,-1 5 10,-14 32 0,13-24-15,5-12 31,2 0 0,0 0 0,1 1 0,1 0 0,0 0 0,1 0 1,1 1-1,1-1 0,1 38 0,0-40 59,2 1 1,0-1-1,1 1 0,0-1 1,9 30-1,-6-32-62,-3-5-54,1 0 1,0-1-1,1 1 0,0-1 0,0 0 1,7 9-1,19 16-1865,2-1 475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4160,'13'13'1333,"-12"-12"-1312,-1-1 1,0 0-1,1 1 0,-1-1 1,0 1-1,0-1 0,1 0 1,-1 1-1,0-1 0,0 1 1,0-1-1,0 1 0,0-1 1,1 0-1,-1 1 0,0-1 1,0 1-1,0-1 0,0 1 1,0-1-1,0 1 0,-1-1 1,1 1-1,0 431 4118,0-434-4078,0 0 0,-1 0 0,1 0 0,-1 1 0,0-1-1,1 0 1,-1 0 0,0 1 0,0-1 0,-2-2 0,-2-4 95,4 5-118,1 0 0,-1 0 0,0 0-1,1 0 1,-1 0 0,1 0-1,0 0 1,0-1 0,0 1 0,1-4-1,0-2 39,-1-56 276,0 58-308,0 0 0,1 0 0,0 0 0,1 0 0,3-9 0,-1-1 71,-2 8-80,0 3 5,-1 0-1,1 1 0,3-9 1,-4 12-32,1 0 0,-1 0 1,0 0-1,0 1 0,1-1 1,-1 0-1,1 1 0,0-1 0,-1 1 1,1-1-1,0 1 0,0 0 1,2-1-1,7-3 5,-9 4 1,0 0 0,1 0 0,-1-1 0,0 1 0,0 0 0,1-1 0,-1 0 0,2-1 0,0-1-185,1 0 0,1 1 0,-1-1-1,0 1 1,1 1 0,0-1 0,-1 1 0,1 0 0,9-2 0,1-1-1121,-14 4 866,0 0 1,0 0-1,-1 0 1,1 0-1,0 0 1,0 0-1,-1-1 0,1 1 1,1-3-1,13-12-2523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4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4640,'0'-17'2112,"-16"17"-992,32 17 160,0-17-864,1 0 64,-1 0-288,17 0 96,-17 0-160,17-17-64,0 17-32</inkml:trace>
  <inkml:trace contextRef="#ctx0" brushRef="#br0" timeOffset="1">427 1 4320,'27'0'1392,"-13"2"-848,19 12-96,-25-4 147,-3-3-182,20 12 349,-21-15-586,0 2 0,0-1 0,-1 0 0,1 1 0,-1-1-1,3 9 1,13 39 714,-14-39-637,-1-1-122,0 1-1,-1 0 1,0 0 0,-1 0 0,-1 0 0,0 1 0,-1-1 0,0 0 0,-1 1 0,-5 24 0,0-18 18,-1-1 0,-1 0 1,-1 0-1,0-1 0,-2 0 1,-16 23-1,22-35-307,-1 0 0,0 0 0,-1-1 0,0 0 0,0 0 0,0 0 0,0-1 0,-1 0 0,0-1 0,0 0 0,0 0 0,0 0 0,-1-1 0,0 0-1,1-1 1,-1 0 0,0-1 0,-16 2 0,6-3-1084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5152,'0'0'2336,"-16"0"-1504,32 0-960,0 16-3904</inkml:trace>
  <inkml:trace contextRef="#ctx0" brushRef="#br0" timeOffset="1">83 263 5056,'-49'49'2304,"32"-16"-2016,1-17 224,16 1-352,0-1 128,16 0 32,1 1-224,-1-17-2240,0 0 1152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1246 1312,'-27'14'421,"21"-12"-245,4-2 16,-6 0 371,16 0-134,-6 0 595,1 0-736,-1 0-242,-1 0-1,1 0 1,-1-1 0,1 1-1,-1-1 1,1 1 0,-1-1-1,1 0 1,-1 1-1,2-2 1,12-5 103,6 1-96,-16 5-49,0 0 1,0 0 0,-1-1-1,1 1 1,0-1 0,5-4-1,-2 2 34,-1-1 0,0 0 0,0 0 0,0-1 0,-1 0 0,1-1 0,-2 1 0,9-12 0,-11 14-16,-1 1 0,0-1 1,0 1-1,-1-1 0,1 0 1,-1 0-1,0 0 0,2-6 1,-1-2 31,1 4-27,-2 6-21,-1 0 1,1-1-1,-1 1 1,1 0-1,-1-1 1,0 1-1,0 0 0,1-1 1,-2-4-1,-1 1 9,0 0-1,-1 0 1,1 0-1,-1 0 1,-6-8-1,-14-26 43,-60-111-15,71 130-41,-29-42 2,28 46-9,1-1-1,-18-37 1,8-8-64,10 30 46,-1 1-17,-8-34 0,0-13 4,-21-99 47,41 173-18,0-1 0,0 1 0,-1 0 0,1 0 1,-1-1-1,0 2 0,-1-1 0,-4-8 0,-3-4-22,-1-16-13,-19-16 112,28 46-63,0-1 0,-1 1 0,1 0 0,-1 0 0,0 1 0,0-1 0,0 0 0,-6-3 0,-5 0 95,10 0-50,3 5-50,1 1 1,0-1 0,0 1 0,-1-1-1,1 1 1,0 0 0,-1-1 0,1 1-1,0-1 1,-1 1 0,1 0 0,-1-1-1,1 1 1,0 0 0,-1 0 0,1-1-1,-1 1 1,1 0 0,-1 0 0,1 0-1,-1 0 1,1 0 0,-1-1 0,1 1 0,-1 0-1,1 0 1,-1 0 0,1 0 0,-1 0-1,1 0 1,-2 1 0,1-1-3,1 0 0,-1 0 1,0 0-1,1 0 0,-1 0 1,0 0-1,0 0 0,1-1 1,-1 1-1,0 0 0,1 0 1,-1-1-1,0 1 0,1 0 1,-1-1-1,1 1 0,-1 0 0,0-1 1,1 1-1,-1-1 0,1 1 1,-1-1-1,1 1 0,0-1 1,-1 0-1,0 0-2,1 0 0,0 1-1,-1-1 1,1 1 0,-1-1 0,1 1 0,-1-1-1,1 1 1,-1-1 0,0 1 0,1 0-1,-1-1 1,1 1 0,-1 0 0,0-1 0,1 1-1,-1 0 1,0 0 0,0 0 0,1-1 0,-1 1-1,0 0 1,1 0 0,-1 0 0,-1 0-1,1 0 0,0 0-1,-1 0 0,1 0 1,0 0-1,-1 1 0,1-1 0,0 0 1,0 1-1,-1-1 0,1 0 1,0 1-1,0-1 0,0 1 0,-1 0 1,1-1-1,0 1 0,0 0 1,0 0-1,0 0 0,0 0 0,0 0 1,1 0-1,-1 0 0,0 0 1,-1 2-1,-3 16-11,0-8-10,4-8 18,-1 0 0,1 0 0,0 0 0,0 1 0,0-1 0,0 0 0,1 0-1,0 1 1,-1 5 0,2 14 1,0-11 31,-1 0 0,0-1 0,-1 1-1,-3 14 1,0-9 16,2-11-49,0 1-1,0 0 1,1 0 0,0 0-1,0 7 1,2-1-19,-1-9 33,0 0 1,0 0-1,0-1 1,0 1-1,0 0 1,-1-1-1,0 1 1,-1 5-1,-1 0 13,1-3 13,0 0 0,0 0 0,1 0 0,-1 0 0,2 0 0,-2 9 0,2-15-30,0 0 0,1 0 0,-1 1 0,0-1 0,0 0 0,0 0 0,0 0 0,0 0 0,0 0 0,0 0-1,0 0 1,0 0 0,0 0 0,0 1 0,0-1 0,0 0 0,0 0 0,0 0 0,0 0 0,-1 0 0,1 0 0,0 0 0,0 0 0,0 0 0,0 0-1,0 0 1,0 1 0,0-1 0,0 0 0,0 0 0,0 0 0,0 0 0,0 0 0,0 0 0,0 0 0,0 0 0,-1 0 0,1 0 0,0 0 0,0 0 0,0 0-1,0 0 1,0 0 0,0 0 0,0 0 0,0 0 0,0 0 0,0 0 0,-1 0 0,1 0 0,0 0 0,0 0 0,0 0 0,0 0 0,0 0 0,0 0-1,-11 0 150,8 0 100,4-1-275,-1 0-1,1 0 0,0 0 0,0 0 0,-1 0 0,1 0 0,0 0 0,0 0 0,0 0 1,2 0-1,0-2-15,5-2-44,9-7 11,0-1-1,0 0 1,-1-2 0,15-16-1,-20 19 52,3-4 60,-9 2 155,6 9-37,3-12 90,-17 13-134,0 0-1,0 1 0,0-1 1,-1 0-1,-3-3 0,5 6-41,-2-3 45,-1 0-1,0 0 1,0 1-1,0-1 1,0 1-1,-9-4 0,5 3-16,-4-1-7,8-2-91,5 6-1,-1 1-1,1 0 0,0-1 0,0 1 1,0-1-1,-1 1 0,1 0 1,0-1-1,-1 1 0,1 0 0,0-1 1,-1 1-1,1 0 0,0 0 1,-1-1-1,1 1 0,0 0 0,-1 0 1,1 0-1,-1-1 0,1 1 1,-1 0-1,1 0 0,0 0 0,-1 0 1,1 0-1,-1 0 0,1 0 1,-1 0-1,0 0 0,-1 0-216,2-3 49,0 2 31,0 0 0,0-1 0,0 1 0,0 0 0,1-1 0,-1 1 1,0 0-1,1 0 0,-1-1 0,1 1 0,0 0 0,-1 0 0,1 0 0,0 0 1,0 0-1,0 0 0,-1 0 0,1 0 0,0 0 0,0 0 0,1 0 0,-1 0 0,1 0 1,-1 1-46,1-1 1,-1 1-1,1-1 1,-1 1-1,1 0 1,-1-1-1,1 1 1,-1 0-1,2 0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34 240 2304,'0'-46'3040,"2"40"-2011,9-5-298,-10 11-686,-1-1 1,0 0-1,1 1 1,-1-1-1,1 1 1,-1-1-1,0 0 1,0 1-1,1-1 1,-1 0 0,0 1-1,0-1 1,0 0-1,0 1 1,0-1-1,0 0 1,0 0-1,0 1 1,0-1-1,0 0 1,0 1-1,0-1 1,-1 0-1,1-2 100,0 2-121,0 0-1,0 0 1,0 0 0,1 0-1,-1 0 1,0 0 0,1 0-1,-1 0 1,1 0-1,-1 0 1,1 0 0,-1 1-1,1-1 1,-1 0 0,1 0-1,0 0 1,-1 1-1,1-1 1,0 0 0,0 1-1,0-1 1,0 1 0,-1-1-1,1 1 1,0-1 0,2 1-1,13-12 102,-13 9-112,0 0 1,1 0 0,-1 1-1,1-1 1,-1 1 0,1 0-1,0 0 1,0 0 0,0 0-1,0 1 1,1-1-1,6 0 1,12-4 11,-1-5-14,-1 5 10,-16 6-12,0-2 0,-1 1 0,1 0 1,0-1-1,-1 0 0,7-3 0,13-9 124,1-2 262,-25 15-366,1 1-1,-1-1 0,1 1 1,-1-1-1,0 1 0,1-1 0,-1 0 1,0 1-1,0-1 0,0 1 1,1-1-1,-1 0 0,0 1 1,0-1-1,0 1 0,0-1 0,0 0 1,0 1-1,0-1 0,0 0 1,0 1-1,0-1 0,0 0 0,-1 1 1,1-2-1,0 2 31,0-2 1082,2 2-1162,-1 0 18,0 0 1,0 0 0,-1 0-1,1 0 1,0-1-1,-1 1 1,1 0-1,0 0 1,0 0-1,-1-1 1,1 1-1,-1 0 1,1 0-1,0-1 1,3-6-25,-5 14 32,1-4 166,-3-3-96,-8 0 95,9 0 1,-1 0 154,-8 0-111,11-1-213,0 1 1,0 0 0,0 0 0,0 0-1,0 0 1,-1 0 0,1 0 0,0 0 0,0 0-1,0 0 1,0 0 0,0 0 0,0 0-1,0 0 1,0 0 0,0 0 0,0 0 0,-1 0-1,1 0 1,0 0 0,0 0 0,0 1-1,0-1 1,0 0 0,0 0 0,0 0 0,0 0-1,0 0 1,0 0 0,0 0 0,0 0-1,-1 0 1,1 0 0,0 0 0,0 0 0,0 0-1,0 0 1,0 1 0,0-1 0,0 0-1,0 0 1,0 0 0,0 0 0,0 0 0,0 0-1,0 0 1,0 0 0,0 0 0,0 0-1,0 1 1,0-1 0,0 0 0,0 0 0,0 0-1,0 0 1,0 0 0,0 2 2,0 0-1,0-1 1,-1 1-1,1 0 1,-1-1-1,1 1 1,-1-1 0,0 1-1,1-1 1,-1 1-1,-1 1 1,1-2-4,0 1 0,0 0 0,0 0 0,0 0 0,0 0 0,0 0 0,1 0 0,-1 0 0,1 0 0,-1 0 0,1 3 0,0 2 0,0-5 0,1 1 0,-1-1 0,0 0 0,-1 0 0,1 1 0,0-1 0,-1 0 0,1 0 0,-2 3 0,1-2 0,0 0 0,0 0 1,0 0-1,0 0 0,0 0 1,1 0-1,-1 0 1,1 1-1,0-1 0,0 0 1,0 0-1,0 0 0,1 0 1,-1 0-1,1 0 0,1 4 1,0 1 12,-1 0 0,1 1 0,-1 12 0,-2-1 5,-6 37 0,3-35 12,0 40 0,3-42 71,-6 35 0,1-13-9,1 5 46,-9 70 81,-2 27-63,13-94-109,-8 45 81,5-10-6,-21 142 369,21-159-432,-4-2 42,4-6 38,-5-19 207,9-31-359,2-4 161,-1 0 1,-1 0 0,1 0-1,-1 0 1,0 0 0,-6 10 0,7-14-127,0-1 0,0 0 0,0 1 0,0-1 1,-1 0-1,1 0 0,0 1 0,-1-1 1,1 0-1,-1-1 0,1 1 0,-1 0 0,0 0 1,1-1-1,-1 1 0,0-1 0,0 1 1,1-1-1,-1 0 0,0 1 0,0-1 1,1 0-1,-1 0 0,0 0 0,0-1 0,0 1 1,1 0-1,-1-1 0,0 1 0,1-1 1,-4-1-1,-22-11-1963,8-4 485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66 3232,'41'0'1035,"-40"0"-1005,0 1 0,-1-1 0,1 0 0,0 0 0,0-1 0,0 1 0,0 0 0,0 0 0,0 0 0,-1-1 1,1 1-1,0 0 0,1-1 0,2-1 38,-1 0 50,1 0 0,-1 1 0,0-1 0,0 1 0,0 0-1,1 0 1,-1 0 0,1 1 0,-1-1 0,4 1 0,-6 0-86,-1 0 0,1 0-1,-1 0 1,1 0 0,-1 0 0,1 0-1,-1 0 1,1 0 0,-1 0 0,1 0-1,-1 0 1,1 0 0,-1 0-1,1 0 1,-1 0 0,1-1 0,-1 1-1,1 0 1,-1 0 0,1-1 0,-1 1-1,0 0 1,1-1 0,-1 1 0,0 0-1,1-1 1,-1 1 0,0-1 0,1 1-1,-1-1 1,1 0 0,3-6 483,10 2 50,0-6 160,-12 8 33,-7 0-614,-1 0-126,4 2-14,-1-1 0,0 1 1,0 0-1,0 0 0,0 0 1,0 0-1,0 0 1,0 1-1,-1-1 0,1 1 1,0 0-1,-4 0 0,-116 0 119,-14 0-176,131 0 42,0 1 0,0 0 0,0 0 0,0 0 0,-6 3 0,10-3 18,0-1-1,0 1 1,-1 0 0,1 0-1,0 0 1,0 0-1,0 1 1,0-1 0,1 0-1,-1 1 1,0-1-1,0 1 1,1 0 0,-1 0-1,1-1 1,0 1-1,-2 3 1,-3 28 132,-5 16 207,6 20-106,-1-13-162,-15 180 84,15-105-92,-5 11 100,6-8-47,-6-6-11,5-10-11,-5-4 75,6-2-16,-6-11 112,6-5-149,-1-45-158,-2 48-53,8 114 478,0-211-382,0 0 0,1 0 1,-1 0-1,0 0 1,1 0-1,0 0 0,-1 0 1,1 0-1,0 0 1,0 0-1,2 2 0,-2-3 5,0 1 0,-1-1 0,1 1 0,0-1 0,0 1 0,-1 0 0,1-1 0,-1 1 0,1-1 0,-1 1 0,0 2 0,0-4-10,0 0 1,0 0-1,0 0 0,0 0 1,0 0-1,0 0 1,0 0-1,0 0 1,0 0-1,0 0 1,0 1-1,0-1 1,0 0-1,0 0 1,0 0-1,0 0 0,0 0 1,0 0-1,0 0 1,0 0-1,0 0 1,0 0-1,0 1 1,0-1-1,0 0 1,0 0-1,1 0 1,-1 0-1,0 0 0,0 0 1,0 0-1,0 0 1,0 0-1,0 0 1,0 0-1,0 0 1,0 0-1,0 0 1,0 0-1,0 0 1,1 0-1,-1 0 0,0 0 1,0 0-1,0 1 1,0-1-1,0 0 1,0 0-1,0-1 1,0 1-1,0 0 1,1 0-1,-1 0 1,0 0-1,0 0 0,0 0 1,229 0-1305,-166 3-2166,3 11 966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 3072,'-38'0'1365,"35"0"-1309,0-1 23,0 1 0,0-1 0,0 1-1,0 0 1,0 0 0,0 1 0,0-1-1,0 0 1,0 1 0,-5 2 0,2 7 377,5-8-398,0-1 0,1 1 0,-1 0 0,0-1 0,0 0 0,0 1 0,0-1 0,-1 1 0,1-1 0,0 0 0,0 0 0,-3 2 0,1-1 17,-1 0 0,1 1 0,0 0 0,0-1-1,0 1 1,0 1 0,-4 4 0,3 0 45,-1 0-1,1 1 1,-3 10 0,-19 48 258,-43 128 684,47-116-616,-25 85 286,33-123-561,-46 161 404,53-174-520,2 1 1,1 0-1,1 0 0,2 1 0,2 35 1,1-47 9,0 0 0,1 0 0,0-1 0,1 1 0,2-1 0,-1 0 0,2-1 0,0 1 0,17 27 0,-16-32 30,19 25-106,-25-34-33,1 0 1,-1 0-1,1 0 0,0-1 1,0 1-1,1-1 1,-1 0-1,0 0 1,5 2-1,-3-2-50,0-1 1,0 0-1,0 0 0,5 0 0,6 1-439,33 9-2534,-36-9 1983,23-1 0,-36-1 1055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5824,'-17'0'2624,"34"0"-1216,-1 0-992,1 17 192,-1-17-352,33 0 96,-16 0-192,16-17-1280,0 17 608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378 344 5056,'-28'14'1642,"24"-10"-1222,3 8-200,1 253 1668,-9-131-1053,4-90-566,3-15-126,-4 29 82,-19 38 79,5 5 62,5-25 330,13-66-576,0 0 1,-1 0-1,0-1 1,-9 18-1,6-18 69,0-1-1,-10 12 1,6-8 24,4-4-82,0 0 1,-1-1-1,0 0 1,0 0-1,-14 10 1,17-14-103,-1-1 0,0 0 1,1-1-1,-1 1 0,0-1 1,0 0-1,0 0 1,0 0-1,0-1 0,0 1 1,-6-2-1,4 1 21,-1 0 0,-15-2 0,-23-12 30</inkml:trace>
  <inkml:trace contextRef="#ctx0" brushRef="#br0" timeOffset="1">296 17 6144,'0'-17'2784,"0"50"-2432,16-33 256,-16 33-224,16-17-320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1280 2816,'0'0'1269,"-3"0"-901,-5 0 535,19 0 2258,-11-3-2841,0 1-288,0 0 0,1 0 0,-1 1 0,1-1 0,-1 0 0,1 0 0,0 0 0,0 1 0,0-1 0,0 1 0,0-1 0,0 0 0,0 1 0,2-2 0,-3 2-16,1 1 1,-1 0-1,0 0 1,0 0-1,1-1 1,-1 1-1,0 0 0,0-1 1,0 1-1,1 0 1,-1-1-1,0 1 0,0 0 1,0 0-1,0-1 1,0 1-1,0 0 0,0-1 1,0 1-1,0 0 1,0-1-1,0 1 0,0 0 1,0-1-1,0 0 1,0-4 39,1 0 0,-1 0 0,1 0 0,0 0 0,1 0 0,-1 0 0,1 1 0,0-1 0,4-8 0,-3 10-48,-1 0 1,0-1 0,-1 1-1,1-1 1,-1 1 0,1-1-1,-1 0 1,0 1 0,0-1 0,-1 0-1,1-6 1,1-9-17,9-30 29,-5 9 133,-3 17-79,8-26 0,6-40-126,-2 14 65,-9 51 2,3-27 0,-5 25-11,7-26 16,-7 24-17,-2 6-11,11-43 0,-7 39-33,4-40 1,-8 44 113,1 0 0,9-30 1,-8 39-25,0 0 1,-1 0-1,1-17 1,-2 20-22,-1-1 1,1 1-1,1 0 1,0 0-1,4-10 0,-4 12 6,1-2 37,1 0 1,-1 0 0,13-17 0,32-50 396,-47 75-450,1-1 0,-1 1 0,1 0 0,-1-1 0,1 1 1,0 0-1,0 1 0,0-1 0,0 0 0,0 1 0,0 0 0,6-2 0,12-6 26,-5-5-7,-15 14-36,-1-1 1,1 1 0,-1 0-1,1-1 1,-1 1 0,1 0-1,-1 0 1,1-1 0,-1 1-1,1 0 1,0 0 0,-1 0-1,1 0 1,-1 0 0,1 0-1,0 0 1,-1 0 0,1 0-1,0 0 1,-1 0 0,1 0-1,-1 0 1,1 0 0,0 1-1,-1-1 1,1 0 0,-1 0-1,1 1 1,-1-1 0,1 1-1,0-1 6,4 4 30,0-1-1,0 1 1,-1 1-1,5 4 1,-7-6-18,-1-3-8,-1 1 0,0-1-1,1 1 1,-1-1 0,0 1-1,1-1 1,-1 1 0,0-1-1,0 1 1,0-1 0,1 1-1,-1 0 1,0-1 0,0 1-1,0 0 1,0-1 0,0 1-1,0-1 1,0 1 0,0 0-1,0-1 1,-1 1 0,1-1-1,0 1 1,0-1 0,-1 1-1,1 0 1,0-1 0,0 1-1,-1 0 1,0 0 26,-4 8 81,4-8-99,0 0 1,0 1-1,0-1 0,0 1 0,1 0 1,-1-1-1,0 1 0,1 0 0,-1-1 0,1 5 1,-3-1-117,-24 22-832,10-10 224,17-17 703,0 0 1,0 0 0,0 0 0,0 0-1,0 0 1,-1 0 0,1 0-1,0 0 1,0 0 0,0 1 0,0-1-1,0 0 1,0 0 0,0 0-1,0 0 1,0 0 0,0 0 0,-1 0-1,1 0 1,0 1 0,0-1-1,0 0 1,0 0 0,0 0 0,0 0-1,0 0 1,0 0 0,0 1 0,0-1-1,0 0 1,0 0 0,0 0-1,0 0 1,0 0 0,0 0 0,0 1-1,0-1 1,0 0 0,0 0-1,1 0 1,-1 0 0,0 0 0,0 0-1,0 0 1,0 0 0,0 1-1,0-1 1,0 0 0,0 0 0,0 0-1,0 0 1,1 0 0,-1 0 0,0 0-1,0 0 1,0 0 0,4 5-24,-1-1 1,0 1-1,0 0 0,0 0 1,0 0-1,-1 1 1,0-1-1,2 9 1,11 49-317,-13-54 337,0 7 26,0 0 0,-2 0 0,-1 23 0,1-11 125,-1-23-122,1 0 0,-1 0-1,0 0 1,0 0 0,-1 0 0,1 0 0,-1 0-1,0-1 1,-1 1 0,1-1 0,-1 1 0,0-1-1,0 0 1,-6 7 0,-7 10 30,14-17-60,-1 0 1,1 0-1,-1 0 1,-1-1-1,1 1 1,0-1-1,-1 0 1,0 0-1,1 0 1,-1-1-1,0 1 1,-1-1-1,1 0 1,0 0-1,-1 0 1,1-1-1,-6 2 1,2 0 28,2-1-8,1 1 0,-1 0 0,1 0-1,-8 6 1,2-2 1,-3-2 90,14-5-108,0 0 1,0 0-1,0 0 0,0 0 1,0 0-1,0 0 0,-1 0 0,1 0 1,0 0-1,0 0 0,0 0 0,0 0 1,0 0-1,0 0 0,0 0 1,-1 0-1,1 0 0,0 0 0,0 0 1,0 0-1,0 0 0,0 0 0,0-1 1,0 1-1,0 0 0,0 0 0,0 0 1,-1 0-1,1 0 0,0 0 1,0 0-1,0 0 0,0 0 0,0-1 1,0 1-1,0 0 0,0 0 0,0 0 1,0 0-1,0 0 0,0 0 1,0 0-1,0 0 0,0-1 0,0 1 1,7-13-165,-5 10 79,-2 2 62,1-1 1,-1 1-1,1 0 1,-1-1 0,0 1-1,0-1 1,0 1-1,0-1 1,0-1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2912,'0'0'1296,"0"-3"-971,0-3 319,0 7-215,1 0-335,-1 0 0,1-1 0,0 1 0,-1-1 0,1 1 1,0 0-1,-1-1 0,1 0 0,0 1 0,0-1 0,0 1 0,-1-1 0,1 0 0,0 1 1,0-1-1,0 0 0,0 0 0,-1 0 0,1 0 0,0 0 0,0 0 0,1 0 0,2 0 245,-2 0-263,0-1 0,0 1 0,0 0 0,-1 0 0,1 0 0,0 1 0,0-1-1,-1 0 1,1 1 0,0-1 0,0 1 0,-1-1 0,1 1 0,2 2 0,1 1 40,1 1 0,-1 0 1,-1 0-1,1 0 0,-1 0 0,0 1 1,0 0-1,0 0 0,4 12 0,5 7 129,2 4 78,17 45 0,-10 6 216,-15-58-420,-1-4 27,6 29-1,-8-5 219,-2 83 0,-3-68-201,1 3 130,-11 72-1,7-106-150,-1 0-1,-1-1 1,-1 0-1,-1 0 1,-16 33 0,5-20 128,13-22-169,-2 0 1,0-1 0,-1 0-1,0 0 1,-1-1-1,-20 21 1,-32 28-1670,60-62 1395,0 1 0,0 0-1,0-1 1,0 1 0,0-1 0,0 1 0,-1-1 0,1 0 0,0 0-1,-1 0 1,1 0 0,-1-1 0,-3 2 0,-6 1-1126,12-2 1239,-1-1 0,1 0 0,-1 1 0,1-1 0,0 1 0,-1-1 0,1 1 0,0-1-1,-1 0 1,1 1 0,0-1 0,-1 1 0,1 0 0,0-1 0,0 1 0,0-1 0,0 1 0,-1-1-1,1 1 1,0-1 0,0 1 0,0 0 0,0-1 0,0 1 0,1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3072,'0'0'976,"-3"0"-587,-4 1-13,5 1 350,15 13 879,-12-14-1539,4 2 35,-1 0 0,1 0 0,0 0 0,0-1 0,0 0 0,0 0-1,0 0 1,0-1 0,1 1 0,7 0 0,8-6 30,-6 0-60,-1 2 1,0 1 0,1 0-1,14 2 1,-13-1 19,1 0 0,22-3 0,11-8 0,-7 6-22,-18-6 81,-23 10-118,1 0-1,-1 1 1,1-1 0,0 1 0,-1 0 0,1 0 0,2 0 0,2 0 262,-7-3 10,0 0-178,0 2-100,1 0 0,-1 0 0,0 0 0,0-1 0,0 1 0,0 0 0,0 0 0,0 0 0,0 0 0,-1 0 0,1-1 0,0 1 0,-1 0 0,1 0 0,-1 0 0,1 0 0,-1 0 0,1 0 0,-1 0 0,-1-1 0,1 2-3,0-1 1,0 1-1,-1-1 1,1 1-1,0 0 1,0 0-1,-1 0 1,1 0-1,0 0 1,-3 0-1,0 0 36,-1 0-1,1 0 0,-1-1 0,1 1 1,-7-2-1,-5-2 30,-31-9 139,41 11-205,3 1-12,1 0 0,-1 0-1,0 0 1,0 0 0,0 1 0,-4-1-1,-55 12-57,54-11 12,0 0 0,1 0 1,-1 1-1,1 0 0,-1 1 0,-13 4 0,16-4 61,1 0-1,0 1 1,-1-1 0,1 1 0,1 0 0,-1 0-1,0 0 1,1 1 0,-1-1 0,-4 8 0,3-3 47,0-1 1,1 1-1,0 1 1,0-1-1,-3 12 1,0-1 62,-2 6-49,0-1 0,1 1 0,1 1 0,2-1 0,1 1 0,0 0 0,1 27 0,3-45-48,0 0-1,1-1 1,0 1 0,0 0-1,0 0 1,1 0-1,1-1 1,-1 1 0,1-1-1,0 0 1,1 1-1,0-2 1,0 1 0,0 0-1,1-1 1,0 0-1,0 0 1,1 0 0,6 5-1,-8-8-7,1 0 0,-1-1-1,1 0 1,-1 0 0,1 0 0,0-1-1,0 1 1,0-1 0,0 0 0,0 0-1,0-1 1,10 0 0,8 2 90,11 3-40,-21-2-266,1 0 0,-1-2 0,1 0 0,0 0 0,-1-1 1,20-3-1,2-8-1340,-29 10 1264,0 0 0,0 1 1,9-1-1,-15 1 259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5056,'0'0'4672,"17"17"-3648,-1-17-640,0 0 0,1 0-224,15 0-160,1 0-32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247 393 4064,'-14'0'1307,"14"0"-1298,0 0 0,0 0 1,-1 0-1,1 0 0,0 0 1,0 1-1,0-1 1,0 0-1,0 0 0,-1 0 1,1 0-1,0 0 0,0 0 1,0 0-1,0 0 1,0 0-1,0 0 0,-1 0 1,1 0-1,0 0 1,0 1-1,0-1 0,0 0 1,0 0-1,0 0 0,0 0 1,0 0-1,0 0 1,0 1-1,-1-1 0,1 0 1,0 0-1,0 0 1,0 0-1,0 0 0,0 0 1,0 1-1,0-1 0,0 0 1,0 0-1,0 0 1,0 0-1,0 0 0,0 1 1,0-1-1,1 0 0,-1 0 1,0 0-1,0 0 1,0 0-1,0 1 0,0-1 1,0 0-1,1 16 221,-1 1 632,0 0 0,-4 29 0,0-22-473,0 0 1,-1 40-1,3-28-132,-5 37-1,2-38-134,2-3-39,1-12 135,0 0-1,-10 37 1,-21 27 1003,30-76-1030,-1 0-1,1 0 1,-7 7 0,9-13-130,-1 1 1,0-1-1,1 0 1,-1 0-1,0 0 1,-1 0-1,1 0 1,0 0-1,-1 0 1,1-1-1,-1 1 1,-4 1 0,5-2-43,0 0 1,-1-1 0,1 1-1,-1-1 1,1 1-1,0-1 1,-1 0 0,1 0-1,-1 0 1,1 0 0,-1 0-1,1-1 1,-1 1 0,1-1-1,-1 1 1,1-1 0,0 0-1,-4-2 1,2 0-12,-1-1 1,1 0-1,0 0 1,-6-8 0,-9-21 23</inkml:trace>
  <inkml:trace contextRef="#ctx0" brushRef="#br0" timeOffset="1">230 17 6400,'-33'-17'2880,"33"34"-1504,17-1-1152,-1-16-128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1664,'0'0'2277,"0"3"-1871,0 286 2457,0-282-2839,-1 0-1,0 0 0,0 0 1,0 0-1,-1 0 0,-3 10 0,2-10-10,2-4 22,1 0-1,-1 0 0,1 0 1,-1 0-1,1 0 0,0 0 0,0 4 1,1-2 106,-1-3 179,0-4-288,0 0-44,0 1 0,0-1 0,1 0 0,-1 1 0,0-1 0,1 1-1,0 0 1,-1-1 0,1 1 0,1-2 0,5-12-57,-1-15-65,5-6 38,-9 19 75,-2 13 17,1 0 0,-1 0 0,1 0 0,0 0 0,0 1 0,0-1 0,1 0 0,-1 1 0,1-1 0,0 1 0,3-4 0,11-22-107,-13 22 102,0 0 0,1 0 0,0 1 0,1 0 0,9-11 0,0 3 25,-9 11-59,-4 3 41,1 0 0,-1 0 0,1-1 0,-1 1 0,1 0 0,-1-1 0,1 1 0,-1-1 0,0 0 0,1 1 0,1-3 0,-1 2 24,0 0 0,0 0 0,0 0 0,0 0 0,0 0 0,0 0 0,0 1 0,0-1 0,0 1 0,1-1 0,-1 1-1,3 0 1,-4 0-19,-1 0 0,1 0-1,-1 0 1,1 0 0,-1 0-1,1 0 1,-1 0 0,1 0-1,-1 0 1,1 0 0,-1 0-1,1 0 1,-1 1 0,1-1-1,-1 0 1,1 0 0,-1 1-1,0-1 1,1 0 0,-1 1-1,1-1 1,-1 0 0,0 1-1,1-1 1,-1 1 0,0-1-1,0 1 1,1-1 0,-1 0-1,0 1 1,0-1 0,0 1-1,1-1 1,-1 1 0,0-1-1,0 1 1,0-1 0,0 1-1,0-1 1,0 1 0,0 0-1,-3 5 9,-8 5 128,8-8-54,4-3-90,-1 1-1,0-1 1,0 1 0,0 0-1,0-1 1,0 1 0,0 0-1,0-1 1,0 1 0,0 0-1,0-1 1,-1 1 0,1 0-1,0-1 1,0 1 0,-1-1-1,1 1 1,0 0 0,-1 0-1,0 0 1,0-1-1,1 0 0,-1 1 1,1-1-1,-1 0 0,0 0 1,0 0-1,1 1 0,-1-1 1,0 0-1,1 0 0,-1 0 0,0 0 1,0 0-1,-2 0-79,6 0-150,-2 0 234,0 0 1,0 0-1,1 0 0,-1 0 1,0 1-1,0-1 0,0 0 1,0 1-1,0-1 0,0 1 1,0-1-1,0 1 0,0 0 1,0-1-1,0 1 0,0 0 1,0 0-1,0 0 0,0-1 1,0 1-1,0 1 0,12 25 162,-3-3 184,23 14 300,-21-16-493,-10-16-106,1-1 0,0 1-1,1-1 1,-1 0 0,5 6 0,5-1 26,-11-9-58,-1 0-1,1 0 1,-1 1 0,1-1-1,-1 0 1,0 1 0,1-1-1,-1 1 1,0-1-1,0 1 1,0 0 0,0-1-1,0 1 1,-1 0-1,1 0 1,0 2 0,10 21 114,2-5 161,-12-20-313,-1 1 1,1-1 0,-1 1 0,1 0-1,-1-1 1,1 1 0,-1 0 0,1 0-1,-1-1 1,0 1 0,1 0 0,-1 0-1,0-1 1,0 1 0,0 0 0,0 0-1,0 0 1,0 0 0,0 0 0,0-31-2687,0 14 1356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2 927 2080,'0'52'923,"0"-51"-901,0-1 0,0 1 0,0-1 0,0 1 1,0-1-1,0 1 0,0 0 0,1-1 0,-1 1 0,0-1 1,0 1-1,0-1 0,1 1 0,-1-1 0,0 0 1,0 1-1,1-1 0,-1 1 0,1-1 0,-1 0 1,0 1-1,1-1 0,-1 1 0,1-1 0,0 1 1,0-1 100,-1 0 1,1 1 0,0 0 0,-1-1 0,1 1 0,0-1 0,-1 1-1,1 0 1,-1-1 0,1 1 0,-1 0 0,1 0 0,-1-1 0,0 1-1,1 0 1,-1 0 0,0 0 0,0-1 0,0 1 0,1 0 0,-1 0-1,0 0 1,0 0 0,0-1 0,-1 3 0,1 6 3324,0-18-2070,-2 4-1042,0 3-281,1 0 0,-1 0 0,1 0 0,0 0 0,0 0 0,0 0 0,0 0 0,0-1 0,0 1 0,1 0 0,-1 0 0,1-1 0,-1-2-1,1-38 267,0 20-275,0-16-55,-1 3 21,5-47 1,7 28 35,-6-5 27,0 28-50,-1 9-45,1-37-1,-5 26-5,3-60-49,7 39-5,-6 30 12,0 1 19,8-28 0,18-43 263,-28 84-193,4-11 16,20-17-3,-8 15-30,-17 21-13,1 1 1,0-1 0,1 1-1,-1 0 1,0 0 0,1-1-1,-1 1 1,1 1 0,0-1-1,-1 0 1,1 1-1,0-1 1,0 1 0,0 0-1,0 0 1,0 0 0,1 0-1,-1 1 1,4-1 0,15-4-33,-13 2 42,-9 2 1,1 1 1,0 0-1,0-1 1,0 1-1,0 0 1,0-1-1,0 1 1,0 0-1,0 0 1,0 0-1,0 0 0,0 0 1,0 0-1,0 0 1,0 0-1,0 1 1,0-1-1,0 0 1,0 0-1,0 1 1,0-1-1,-1 1 1,1-1-1,0 1 0,0-1 1,1 2-1,-2-2 0,8 3 54,-1 2 32,-5 9 13,-2-10-70,0 0 0,-1 1 0,1-1 0,-1 0 0,0 1-1,0-1 1,0 0 0,0 0 0,-1 0 0,0 0 0,0 0 0,0 0-1,-4 5 1,-4 5 74,-10 13 125,-29 30 1,35-44-180,8-7-57,0-1 0,0 1 0,1 0 0,-7 10 0,4-4-33,4-5-214,0 0-1,-10 10 0,11-14-194,6 0 128,2 1 283,0 0 1,0 0-1,8 5 0,-6-6 27,-1 2 0,0-1 0,10 9 0,-11-8-119,1 0 0,0 0 0,12 6 1,-7-4 62,-9-6 64,-1 0 0,1 0-1,-1 0 1,0 0 0,1 0 0,-1 1 0,0-1-1,0 0 1,0 1 0,0-1 0,0 1 0,0-1 0,0 1-1,-1-1 1,1 3 0,0 0 16,0 0 0,-1 0 0,0 0-1,0 0 1,0 5 0,-1 7 103,1-13-100,0 0 0,0 0 0,0 0-1,-1-1 1,1 1 0,-1 0 0,0-1-1,0 1 1,0 0 0,-2 2-1,0 1 36,-1-1 0,0 0 0,0 0-1,-5 4 1,-3 4 28,-13 12 102,23-24-165,1 0 0,-1 1 1,0-1-1,1 0 0,-1 0 0,0-1 0,0 1 0,0 0 0,0 0 0,0-1 0,0 1 0,0-1 0,-3 0 0,-25 0-17,28 0-192,4-2-37,12-12-80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4800,'27'-27'1557,"-26"27"-1534,-1-1 0,0 1 1,0-1-1,1 1 0,-1 0 0,0-1 0,1 1 1,-1 0-1,1 0 0,-1-1 0,0 1 0,1 0 0,-1 0 1,1-1-1,-1 1 0,1 0 0,-1 0 0,0 0 1,1 0-1,-1 0 0,1 0 0,-1 0 0,1-1 0,-1 1 1,1 1-1,5-2 151,0 0 1,-1 0 0,1 0-1,5-3 1,-5 2 83,0 0 1,0 0-1,1 1 1,8-1-1,-12 2-142,1 0 0,-1 1 0,1-1 0,-1 1 0,0-1 0,1 1 0,-1 0 0,6 3 0,7 2 83,6-4 45,-20-2-214,0 0-1,0 0 1,0 0-1,0 0 1,0 0-1,0 1 1,0-1-1,0 0 1,0 1-1,0 0 1,-1-1-1,1 1 1,0 0-1,0 0 1,0 0-1,-1 0 0,1 1 1,-1-1-1,1 0 1,-1 1-1,1-1 1,2 4-1,-2 0 39,1 1-1,-1 0 0,0 0 1,0 0-1,0 0 1,-1 0-1,0 0 0,0 0 1,-1 0-1,0 11 1,0-12-48,-1-1 0,0 1 1,0 0-1,0-1 0,0 1 1,-1-1-1,0 0 0,0 0 1,0 1-1,0-1 0,-1 0 1,1-1-1,-1 1 1,-3 3-1,-4 4 17,0-1 0,-1-1 0,-11 9 0,-8 4 48,8 5 22,-5-5 117,4 6-142,22-25-99,-1-1-1,0 1 0,1 0 0,0 0 0,-1-1 0,1 1 0,0 0 1,1 0-1,-2 4 0,5-2 98,2 0 5,1-1 1,-1 0-1,1 0 0,0-1 1,10 5-1,6 2-170,-20-9-146,1 0 0,-1 1 0,0-2 0,0 1 1,0 0-1,1 0 0,-1-1 0,0 1 1,1-1-1,4 1 0,9-1-1262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5:5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4736,'-16'-17'2144,"48"34"-1856,-15-17 1024,-1 0-768,1 16 352,15-16-544,1 0-64,0 17-160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5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1312,'30'-30'752,"-28"27"-341,1 3-33,-1 0-271,0 0 0,0-1 0,-1 1 0,1-1 0,0 1 0,0-1 0,-1 0 0,1 0 0,0 1 0,-1-1 0,1 0 0,-1-1 0,1 1 1,1-2-1,-2 2-98,-1 1 1,0 0 0,0-1 0,0 1 0,1 0 0,-1 0 0,0-1 0,0 1 0,1 0 0,-1 0 0,0 0 0,0 0 0,1-1-1,-1 1 1,0 0 0,1 0 0,-1 0 0,0 0 0,0 0 0,1 0 0,-1 0 0,0 0 0,1 0 0,-1 0 0,0 0-1,1 0 1,-1 0 0,0 0 0,1 0 0,-1 0 0,0 0 0,1 0 0,-1 0 0,0 0 0,1 0 0,-1 1 0,1-1-6,-1 0 1,0 0 0,0 0-1,1 1 1,-1-1-1,0 0 1,1 0 0,-1 0-1,0 0 1,1 0 0,-1 0-1,0 0 1,1 0 0,-1 0-1,0 0 1,1 0-1,-1 0 1,0 0 0,1 0-1,-1 0 1,0 0 0,1 0-1,-1-1 1,0 1 0,0 0-1,1 0 1,-1 0-1,0 0 1,0-1 0,1 1-1,-1 0 1,0 0 0,0-1-1,1 1 1,-1 0 0,0-1-1,1 0 13,0 1 0,1-1 0,-1 0 1,0 1-1,0-1 0,0 1 0,1-1 0,-1 1 0,0 0 0,1 0 0,-1-1 0,0 1 1,0 0-1,1 0 0,-1 0 0,0 0 0,1 1 0,-1-1 0,0 0 0,1 0 0,-1 1 1,0-1-1,2 2 0,2-1 24,0 0 1,0 0 0,0 0-1,6 0 1,-4-1 19,-4 0-43,-1 0 0,0 1 0,0-1 0,1-1 0,-1 1-1,0 0 1,0-1 0,1 1 0,2-2 0,-3 1 6,2-1 1,-1 0 0,1 1 0,-1-1 0,1 1 1,-1 0-1,1 0 0,0 0 0,0 0 0,0 1 0,-1 0 0,7-1 0,19 2 49,-1 0 84,46-5-1,-53 1-110,10-2 18,45-1-1,348 6 91,-297 8-24,-3 0-1,152-8-39,-222 0-159,118 3 19,-51 8 38,4-5-37,-61-2 29,121 5 1,18-1 15,6 1 16,242-9-45,344 0-5,-540-10 468,-166 6-361,-13 1-56,175-13-113,84-8-396,-235 18 478,-49 3 13,127-13 8,-93 2 97,-20 9 262,-16-6-27,-41 9-195,-1 1-1,0-1 0,0 0 1,0-1-1,9-4 1,-4 3 278,-21 6-198,6-2-579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5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1312,'-16'0'5696,"19"0"-5606,7 0-42,-9 0-46,-1 0-1,0 0 0,0 0 1,0 0-1,0 0 0,0 0 1,0-1-1,0 1 0,0 0 1,0 0-1,1 0 0,-1 0 0,0 0 1,0 0-1,0 1 0,0-1 1,0 0-1,0 0 0,0 0 1,0 0-1,0 0 0,0 0 1,1 0-1,-1 0 0,0 0 1,0 0-1,0 0 0,0 0 0,0 0 1,0 0-1,0 0 0,0 0 1,0 0-1,0 0 0,0 1 1,0-1-1,0 0 0,0 0 1,0 0-1,0 0 0,0 0 0,0 0 1,0 0-1,0 0 0,0 0 1,0 0-1,0 1 0,0-1 1,0 0-1,0 0 0,0 0 1,0 0-1,0 0 0,0 0 1,0 0-1,0 0 0,0 1 7,0 0-1,0-1 1,1 1-1,-1 0 1,0-1-1,0 1 0,0-1 1,1 1-1,-1 0 1,0-1-1,1 1 1,-1-1-1,0 1 1,1-1-1,-1 1 1,1-1-1,-1 1 1,1-1-1,-1 1 1,1-1-1,-1 0 1,1 1-1,0-1 1,-1 0-1,1 0 1,-1 1-1,1-1 1,0 0-1,-1 0 1,1 0-1,-1 0 1,1 0-1,1 0 0,32 1 445,-15-2-385,-2 1-18,21-1 114,-37 0-166,1 1 0,-1-1 0,1 1 0,0-1-1,-1 0 1,1 1 0,-1-1 0,0 0 0,1 0 0,-1 0-1,1 0 1,1-3 0,2 2-61,42 2 149,-17 0-191,-27 0 298,-1 0-235,-1 0 44,-1 0-1,1 0 1,-1 0-1,1 0 1,-1 0-1,1 0 1,-1 0-1,1 0 1,-1-1-1,1 1 1,-1 0-1,1 0 1,-1 0-1,1 0 1,-1-1-1,1 1 1,-1 0-1,1-1 1,-1 1-1,0 0 1,1-1-1,-1 1 1,0 0-1,1-1 1,-1 1-1,0-1 1,1 1-1,-1-1 1,0 1-1,0 0 1,1-1-1,-1 1 1,0-1-1,0 1 1,0-1-1,0 1 1,0-1-1,0 1 1,0-1-1,0 0 1,0 0-1,0 1 1,0 0 0,0 0 0,0 0 0,0 0 0,0 0-1,0-1 1,0 1 0,0 0 0,0 0 0,0 0 0,0 0 0,0 0-1,0 0 1,0 0 0,0 0 0,0 0 0,0 0 0,0-1-1,0 1 1,0 0 0,0 0 0,0 0 0,0 0 0,0 0-1,0 0 1,0 0 0,0 0 0,0 0 0,0 0 0,0 0 0,1 0-1,-1-1 1,0 1 0,0 0 0,0 0 0,0 0 0,0 0-1,0 0 1,0 0 0,0 0 0,0 0 0,0 0 0,0 0-1,1 0 1,-1 0 0,0 0 0,0 0 0,0 0 0,0 0 0,0 0-1,0 0 1,0 0 0,0 0 0,0 0 0,1 0 0,-1 0-1,11 0 75,-9 0-59,-2-2-139,0-9 251,0 11-126,0 0-1,0-1 0,0 1 0,0 0 0,0 0 1,0 0-1,0 0 0,0 0 0,0 0 1,0 0-1,0 0 0,0 0 0,0-1 0,0 1 1,0 0-1,0 0 0,0 0 0,0 0 1,0 0-1,0 0 0,0 0 0,0 0 0,0 0 1,1 0-1,-1 0 0,0-1 0,0 1 0,0 0 1,0 0-1,0 0 0,0 0 0,0 0 1,0 0-1,0 0 0,0 0 0,0 0 0,0 0 1,0 0-1,1 0 0,-1 0 0,0 0 1,0 0-1,0 0 0,0 0 0,0 0 0,0 0 1,0 0-1,0 0 0,0 0 0,0 0 0,1 0 1,-1 0-1,0 0 0,0 0 0,0 0 1,0 0-1,11 0 36,-8 0 166,-3-3-123,0-8-208,0 11 126,0 0 1,0 0-1,0 0 0,0 0 1,0 0-1,0 0 1,0 0-1,0 0 0,0-1 1,0 1-1,0 0 1,0 0-1,0 0 0,0 0 1,0 0-1,0 0 1,0 0-1,0 0 1,0 0-1,0 0 0,0-1 1,0 1-1,0 0 1,0 0-1,0 0 0,0 0 1,0 0-1,0 0 1,0 0-1,0 0 0,0 0 1,0 0-1,0 0 1,1 0-1,-1 0 0,0 0 1,0-1-1,0 1 1,0 0-1,0 0 1,0 0-1,0 0 0,0 0 1,0 0-1,0 0 1,1 0-1,-1 0 0,0 0 1,0 0-1,0 0 1,0 0-1,0 0 0,0 0 1,0 0-1,0 0 1,1 1-1,-1-1 3,0 0-1,0 0 0,0 0 1,0 0-1,1 0 1,-1 0-1,0 0 1,0 0-1,1 0 1,-1 0-1,0 0 0,0 0 1,0 0-1,1 0 1,-1 0-1,0 0 1,0 0-1,0 0 1,1 0-1,-1 0 1,0 0-1,0 0 0,0 0 1,1 0-1,-1 0 1,0-1-1,0 1 1,0 0-1,0 0 1,1 0-1,-1 0 0,0 0 1,0-1-1,0 1 1,0 0-1,0 0 1,0 0-1,1-1 1,-1 1-1,0 0 0,0 0 1,0 0-1,0-1 1,0 1-1,0 0 1,0 0-1,0-1 1,-7-8 46,4 6 76,3 0-86,0-40-101,0 43 66,0 0-1,0-1 0,0 1 1,0 0-1,0 0 0,0 0 1,0 0-1,0 0 0,0 0 0,0 0 1,0 0-1,0 0 0,0 0 1,0-1-1,0 1 0,0 0 1,0 0-1,0 0 0,0 0 1,0 0-1,0 0 0,0 0 1,0 0-1,0 0 0,0 0 0,0 0 1,0-1-1,-1 1 0,1 0 1,0 0-1,0 0 0,0 0 1,0 0-1,0 0 0,0 0 1,0 0-1,0 0 0,0 0 0,0 0 1,0 0-1,0 0 0,-1 0 1,1 0-1,0 0 0,0 0 1,0 0-1,0 0 0,0 0 1,0 0-1,0 0 0,0 0 0,0 0 1,-1 0-1,1 0 0,0 0 1,0 0-1,-7 0 86,14 0-243,-4 0-671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99 1664,'0'0'1381,"0"-3"-1045,0-8-16,0 8 27,-3 0-176,-8-7 181,10 9-333,1 1 1,-1-1 0,1 1-1,-1 0 1,1-1 0,-1 1-1,1 0 1,-1-1 0,1 1 0,-1 0-1,0 0 1,1 0 0,-1 0-1,0 0 1,1-1 0,-1 1-1,1 0 1,-1 0 0,0 1 0,1-1-1,-1 0 1,0 0 0,1 0-1,-1 0 1,0 1 0,1-1 17,-1 0-34,1 0 1,0 0-1,0 0 1,0 0-1,0 0 1,0 0-1,0 0 1,0 0-1,0 0 0,0 0 1,0 0-1,-1 0 1,1 0-1,0 0 1,0 0-1,0 0 1,0 0-1,0 0 1,0 0-1,0 0 1,0 0-1,0 0 0,0 0 1,-1 0-1,1 0 1,0 0-1,0 0 1,0 0-1,0-1 1,0 1-1,0 0 1,0 0-1,0 0 1,0 0-1,0 0 0,0 0 1,0 0-1,0 0 1,0 0-1,0 0 1,0 0-1,0-1 1,0 1-1,0 0 1,0 0-1,0 0 1,0 0-1,0 0 0,0 0 1,0 0-1,0 0 1,0 0-1,0 0 1,0-1-1,0 1 1,0 0-1,0-5 84,-2-12 485,2 17-562,0-1 0,0 1 0,0-1 0,-1 1 0,1-1 0,0 1 0,0 0 0,-1-1 1,1 1-1,0-1 0,-1 1 0,1 0 0,-1-1 0,1 1 0,0 0 0,-1 0 0,1-1 0,-1 1 0,1 0 0,-1 0 0,1 0 0,-1-1 0,1 1 0,-1 0 0,1 0 0,-1 0 0,1 0 0,-1 0 0,0 0 0,-2 0 129,1-3-33,0 2-85,1 0 0,0-1-1,-1 1 1,1 0 0,-1 0-1,0 0 1,1 0-1,-1 0 1,0 1 0,0-1-1,1 0 1,-1 1 0,0-1-1,-3 1 1,3 0 139,-1 0-32,3 0-107,-1 0-10,1 0 0,-1 0-1,0 1 1,1-1-1,-1 0 1,0 0 0,1 0-1,-1 0 1,1 0 0,-1 0-1,0 0 1,1 0 0,-1 0-1,0 0 1,1 0 0,-1-1-1,1 1 1,-1 0 0,0 0-1,1-1 1,-1 1 0,1 0-1,-1-1 1,1 1 0,-1-1-1,-10-10 54,9 9 57,4 1 20,11 1 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4384,'-41'0'1424,"39"0"-1367,1 0 0,-1 0 0,1 0 0,-1 0 0,1 1 0,-1-1 0,1 0 0,-1 1 0,0 0 0,-34 10 562,30-10-109,-1 2 0,1-1 0,0 0 0,-1 1 0,1 0 0,1 1 0,-10 6 0,5-3 162,7-5-582,0 0-1,1 1 1,-1-1-1,1 1 1,0-1-1,0 1 1,0 0 0,0 0-1,0 0 1,1 0-1,-1 0 1,1 0-1,0 0 1,0 0 0,-1 5-1,-3 6 105,3-10-165,1 1 0,-1-1 0,1 0 1,0 1-1,0-1 0,1 1 0,-1-1 1,1 1-1,0 0 0,0-1 0,1 1 0,-1-1 1,1 1-1,2 5 0,-2-1-3,1 0-6,0 0 1,1 0-1,0 0 1,0-1 0,1 1-1,0-1 1,8 13-1,-12-21-19,2 4 9,1 0 1,-1-1-1,1 1 0,-1-1 1,1 0-1,0 1 1,1-1-1,-1 0 0,0-1 1,1 1-1,0-1 1,-1 1-1,1-1 0,0 0 1,0-1-1,7 3 1,-7-2-1,1 0-8,0 0 1,0-1 0,0 1 0,1-1 0,-1 0 0,0-1 0,1 1-1,-1-1 1,1 0 0,-1-1 0,0 1 0,1-1 0,-1 0 0,0 0 0,1-1-1,4-1 1,-7 2-3,3-1 5,0 0 1,0 0-1,0-1 1,0 0-1,-1 0 1,0 0-1,1-1 1,-1 0-1,0 0 1,-1 0-1,1 0 1,-1-1-1,1 0 1,5-9 0,-9 13-4,2-3 31,0 1 0,0-1 1,0 0-1,0 0 0,0 0 0,-1 0 1,0-1-1,0 1 0,0-1 0,-1 0 1,1 1-1,-1-1 0,0 0 0,0 0 1,-1 1-1,1-9 0,-1 9-16,0-1-1,0 1 0,-1 0 1,1 0-1,-1-1 0,0 1 1,0 0-1,0 0 0,-1 0 1,1 0-1,-1 0 0,-3-5 1,-1 3-48,1 0 0,0 0 0,-1 1 0,0 0 0,-9-6 0,7 5 10,-25-18-251,31 23 252,-1 0 0,0 0 0,1 0 1,-1 0-1,0 1 0,0 0 1,1-1-1,-7 1 0,6 0 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5056,'0'0'4352,"17"0"-2240,-1 0-1568,0 0-416,17 0-128,0 0 544,-17 0-320,17 0-64,0 0-96,0 0-2400,-17 0 1280,1 17-6048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3232,'-17'0'1472,"34"0"480,-17 16-1184,16-16 608,0 0-800,17 0 96,-16-16-384,32 16-320,0 0 0,17-17-2112,15 1 1184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1814 34 1984,'0'-27'640,"0"27"-636,-1 0 1,1-1-1,0 1 1,0 0-1,0 0 0,0 0 1,0 0-1,0-1 0,0 1 1,0 0-1,0 0 1,0 0-1,0 0 0,0-1 1,0 1-1,0 0 1,0 0-1,0 0 0,0 0 1,0-1-1,1 1 1,-1 0-1,0 0 0,0 0 1,0 0-1,0-1 1,0 1-1,0 0 0,0 0 1,1 0-1,-1 0 1,0 0-1,0 0 0,0 0 1,0-1-1,0 1 1,1 0-1,-1 0 0,0 0 1,0 0-1,0 0 1,0 0-1,1 0 0,-1 0 1,0 0-1,0 0 1,0 0-1,0 0 0,1 0 1,-1 0-1,0 0 1,0 0-1,0 0 0,0 0 1,1 0-1,-1 0 1,4 0 25,-1 0-21,0 0 0,1 0 0,-1 0 1,0 0-1,0 0 0,0 1 0,0 0 0,0-1 1,0 1-1,0 0 0,0 0 0,0 1 0,0-1 1,0 1-1,0-1 0,4 5 0,-6-5 1,0 0-1,0-1 1,0 1-1,0 0 0,0 0 1,-1 0-1,1 1 1,0-1-1,-1 0 1,2 2-1,-5 9 256,-1-2-68,-7 31 91,-5-4-183,-2 0 0,-1-2 1,-29 39-1,-184 251 439,-66 19-186,211-248-268,-378 396 592,252-293 38,36-35-261,43-30-278,51-40-367,70-77-250,1 0 0,0 0 0,-15 34 0,23-44 229,2 0 1,-1-1-1,1 1 1,0 0-1,1 0 1,-2 12 0,3-17 97,0-1 0,0 0 1,0 1-1,1-1 1,-1 0-1,0 1 1,0-1-1,1 0 1,-1 0-1,1 0 1,-1 1-1,1-1 1,0 0-1,-1 0 1,1 0-1,0 0 1,0 0-1,0 0 0,1 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2656,'0'-13'837,"0"10"-165,3 3 203,60 0 3557,-62 0-4421,1 0 1,0 0-1,-1-1 1,1 1-1,-1 0 1,1-1-1,0 1 0,-1-1 1,1 0-1,-1 1 1,1-1-1,0-1 1,12-5 25,4 6-13,-16 1-22,0 0 0,1 0 0,-1 0 0,1 0-1,-1 0 1,1-1 0,-1 1 0,1-1 0,4-1 0,11-10-6,-14 10-12,-1 0 0,1-1-1,-1 1 1,1 0 0,0 1 0,5-2 0,23-4-379,-21 5-217,0-1 1,14-5-1,10-8-662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1146 2400,'0'0'4042,"0"-3"-3524,0 2-449,0-1 0,0 0 1,1 0-1,-1 1 0,1-1 1,0 0-1,-1 1 0,1-1 1,0 0-1,2-2 0,2-5 91,-2 4-67,-3 4-76,0 1-1,0-1 0,1 0 0,-1 1 1,0-1-1,1 1 0,-1-1 0,1 0 1,-1 1-1,1-1 0,-1 1 0,1-1 1,-1 1-1,1-1 0,-1 1 0,1 0 1,-1-1-1,1 1 0,0 0 0,-1-1 1,2 1-1,3-3 29,-3 2-23,0 0 0,0 0 0,0 0 0,0-1-1,-1 1 1,1-1 0,0 1 0,-1-1-1,1 1 1,-1-1 0,0 0 0,0 0-1,2-2 1,-1-1 14,0-1-1,0 0 0,2-8 1,-2 5-8,9-26 52,-6-9 0,6 3-53,-5-19-70,4-5 0,-4-1-15,5 0 36,-6 4 156,6 10-17,-5 3-5,-2 23-69,0 10 35,-2-1 0,1-20 0,-3 18-8,0 10 6,0-1 0,0 1 0,3-15 0,2 5-8,-3 9-9,0-1 0,0 1 0,1-19 0,-3-34 143,0 58-187,0 1-1,1 0 0,0-1 1,0 1-1,0-1 0,0 1 1,1 0-1,-1 0 0,1 0 1,4-7-1,-3 7-9,0-1 0,-1-1-1,0 1 1,2-6 0,-2-3-19,-2 13 10,0-1 1,1 0 0,-1 0 0,0 0-1,1 1 1,-1-1 0,1 0 0,-1 0-1,1 1 1,0-1 0,0 1 0,0-1-1,0 0 1,0 1 0,0 0 0,0-1 0,1 1-1,-1 0 1,0-1 0,1 1 0,1-1-1,8-5-28,-4 3 15,-1 0 0,0 0-1,10-10 1,-15 13 20,1 0 0,-1-1 0,0 1-1,1 0 1,-1 0 0,1 0 0,-1 0 0,1 0 0,-1 0-1,1 0 1,0 1 0,-1-1 0,1 1 0,0-1 0,2 0-1,-1 1 9,0 1 0,-1-1-1,1 1 1,0-1-1,0 1 1,-1 0-1,5 2 1,8 3 19,-2-4-5,-11-2-12,0 1 0,0-1 1,-1 0-1,1 1 0,0-1 1,0 1-1,-1-1 0,1 1 0,0 0 1,-1 0-1,1 0 0,-1 0 1,1 0-1,-1 0 0,1 0 1,-1 0-1,0 1 0,0-1 0,1 0 1,0 2-1,7 11 97,-1 0 0,8 19 1,-13-26-57,0 0 0,-1 0 0,0 1 0,0-1 0,0 1 0,-1 0 0,0 8 0,-1-14-41,0 0 1,0 0-1,0 0 1,0 0-1,-1 0 1,1 0-1,0 0 1,-1 0-1,0 0 1,1 0-1,-1-1 1,0 1-1,0 0 1,0 0 0,0-1-1,0 1 1,-1 0-1,1-1 1,0 1-1,-1-1 1,-3 3-1,-2 3 52,-4 12 53,-1-5-28,-20 19 1,16-17 32,14-14-114,0-1 0,0 1 0,0-1 0,0 1 0,0-1 0,0 0-1,0 0 1,0 0 0,-1 0 0,1 0 0,0 0 0,-1-1 0,1 1 0,0-1 0,-1 0 0,1 1 0,-1-1 0,-4-1 0,4 1-254,3 0 230,0-1-1,0 1 1,0-1 0,0 1-1,0-1 1,0 1 0,0-1-1,0 1 1,0-1 0,0 0-1,0 1 1,0-1 0,0 1-1,0-1 1,0 1 0,1-1 0,-1 1-1,0-1 1,0 1 0,1-1-1,-1 1 1,0 0 0,0-1-1,1 1 1,-1-1 0,1 1-1,-1 0 1,0-1 0,1 1-1,-1 0 1,1-1 0,-1 1-1,1 0 1,-1 0 0,1-1-1,-1 1 1,1 0 0,-1 0 0,1 0-1,-1 0 1,1 0 0,-1 0-1,1 0 1,-1 0 0,1 0-1,0 0 1,5 3-177,-2 1 162,1-1 1,0 1-1,-1-1 0,2 0 0,-1 0 1,9 4-1,-11-6 26,-1-1 0,0 1 0,0 0 0,0 0 0,1 1 0,-1-1 0,0 0 1,-1 1-1,1-1 0,0 1 0,0-1 0,0 1 0,-1 0 0,1 0 0,-1 0 0,0 0 0,2 3 0,14 18 16,-10-17 10,-5-4-11,0-1 0,0 1 0,0 0 1,-1-1-1,1 1 0,-1 0 0,1 0 0,-1 0 0,0 0 0,1 0 0,1 5 0,-9 9 305,-2 3 67,7-15-294,-1-1 1,1 1-1,0-1 1,-1 0-1,0 1 1,0-1-1,0 0 1,0 0-1,-1 0 1,1 0-1,-1-1 1,0 1-1,-4 3 1,-39 24 518,40-27-569,0 0 1,0-1-1,0 0 0,0 1 1,0-2-1,0 1 0,-12 1 1,17-3-40,1 0 0,0 0 0,-1 0 0,1 0 0,0 0 0,-1 0 0,1 0 0,0 0 0,-1 0 0,1 0 0,0 0 0,-1 0 0,1 0 0,0-1 0,-1 1 0,1 0 0,0 0 0,-1 0 0,1 0 0,0-1 0,0 1 0,-1 0 0,1 0 0,0 0 0,-1-1 0,-10-10-112,11 11 84,0-1 1,-1 0-1,1 1 0,-1-1 1,1 1-1,0-1 1,-1 0-1,1 1 1,0-1-1,0 0 1,0 1-1,-1-1 1,1 0-1,0 1 1,0-1-1,0 0 1,0 0-1,0 1 1,0-1-1,0 0 1,1 1-1,-1-1 0,0 0 1,1-2-123,-1-13-303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4480,'17'0'2016,"-34"0"-1728,34 0 1664,-1 0-448,0 0-1120,1 0-224,-1 0 128,17 0-192,-17 0 256,1 17-224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3648,'0'0'1664,"33"16"-32,-17-16-1024,17 0 256,0 0-512,-1 0-160,1 0-96,16 0 192,0 0-160,1 0-4672,-1 0 2432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3328,'13'-14'1061,"-10"12"-634,-6-1-48,-4-5 530,14 16-240,-4-5-109,-6 2-155,-4 16 276,-10 41-1,14-52-451,-13 69 400,14-66-616,0 0-1,1 0 1,1 0-1,1 17 1,0 3-23,-1-23 49,0-8-22,0 0-1,0 0 1,0 0 0,0 0-1,0 0 1,0 0-1,1 3 1,0-4-6,-1-1 0,1 1 0,-1-1-1,0 0 1,1 1 0,-1-1 0,1 1 0,-1-1 0,1 0-1,-1 1 1,1-1 0,0 0 0,-1 1 0,1-1 0,-1 0-1,1 0 1,0 0 0,-1 0 0,1 1 0,-1-1 0,1 0-1,0 0 1,-1 0 0,1 0 0,0-1 0,6 1 68,-5 1-54,0-1 0,0 0 0,0 0-1,0 0 1,0 0 0,0-1 0,-1 1-1,1 0 1,0-1 0,2 0 0,2-13-111,-3 10 72,0 0 0,0 0 1,0 0-1,0 1 0,1-1 0,5-4 0,15-15-32,-23 22 38,0-1 0,0 0 0,0 1 0,0-1 0,0 0 0,0 0 0,0 1 0,0-1 0,-1 0 0,1 0 0,-1 0-1,0 0 1,1-3 0,-1 3-5,0 1-1,0-1 0,0 0 1,1 0-1,-1 1 1,1-1-1,-1 0 0,1 1 1,0-1-1,-1 1 0,1-1 1,0 1-1,0-1 1,0 1-1,0-1 0,0 1 1,2-2-1,0 0-231,-1 5 214,-1 1 0,1-1 1,-1 0-1,1 0 0,0 0 0,0-1 1,2 3-1,-2-3 14,0 1 1,0-1-1,-1 1 0,1 0 0,-1 0 1,3 3-1,-3-2 27,0-1 0,1 0 0,-1 1 0,0-1-1,1 0 1,-1 0 0,1 0 0,0 0 0,4 4 0,-4-5 5,1 0-1,-1 0 1,1 0 0,0 0 0,-1-1 0,1 1 0,0-1 0,0 1 0,-1-1 0,1 0-1,4 0 1,24 1 44,37-1-45,-63-1 9,1 1 1,-1-1-1,1 0 0,-1 0 0,1-1 0,-1 0 0,0 0 0,0 0 0,6-4 0,0-1 222,19-16-1,-27 19-232,1 0-1,-1 0 1,0 0 0,0 0 0,0-1-1,3-5 1,-6 9-7,0 0 1,1 0-1,-1 0 0,0 0 0,0 0 1,0 0-1,0 0 0,0 0 0,0 0 1,0 0-1,0 0 0,0 0 1,0 0-1,0 0 0,-1 0 0,1 0 1,0 0-1,-1 0 0,1 0 1,-1 1-1,1-1 0,-1 0 0,0 0 1,1 0-1,-1 1 0,0-2 0,-4-5 18,2 2-11,3 4-10,0 1 0,0-1 0,-1 0 0,1 1 0,0-1 0,-1 0 1,1 1-1,-1-1 0,1 1 0,0-1 0,-1 1 0,0-1 0,1 1 0,-1-1 1,1 1-1,-1-1 0,1 1 0,-1 0 0,0-1 0,1 1 0,-2-1 0,-3-1 4,4 1-5,0 1 0,0-1 1,0 0-1,0 0 0,0 1 0,0-1 0,1 0 0,-1 0 0,0 0 0,0 0 0,1 0 0,-1 0 0,1 0 0,-1 0 1,0-2-1,-5-8-216,-5 5-686,10 5 854,1 1 0,-1-1 0,1 0 0,0 0 0,0 0 1,-1 0-1,1 1 0,0-1 0,0 0 0,0 0 0,0 0 0,0 0 1,0-1-1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4160,'-13'14'1333,"13"-14"-1288,1 1 0,-1-1 0,1 0 0,-1 1 0,1-1 0,-1 0 0,1 0 0,-1 1 0,1-1 0,-1 0 0,1 0 0,0 0 0,-1 0 0,1 0 0,-1 0 0,1 0 0,0 0 0,0 0 89,4 3 826,-2-1-801,0-1 1,0 1-1,0 0 0,0-1 1,0 1-1,1-1 0,-1 0 0,0 0 1,1-1-1,-1 1 0,1-1 1,-1 1-1,6-1 0,5 0 312,-1-1 0,21-3 0,-2-1-169,1 1 0,33 0 0,31-2-32,-19 1-65,-65 5-147,25 5-1,-18-2-17,2-1 25,29-3 1,-36 1 30,0 0 1,0 0-1,25 5 1,-15 5 148,-20-8-184,0-2 0,1 1 0,-1-1 0,10 0 0,-7 0-232,-6 0-1253,-4 0-368,-9 0-2219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3712,'-101'0'3296,"95"0"-3099,0 1 0,0 0 0,-1 0 0,1 0-1,0 1 1,-9 3 0,-37 21 818,28-14-598,19-10-333,1 1 0,0-1 0,0 1 0,0 0 0,0 1 0,0-1 0,1 0 0,-1 1 0,1 0 0,0 0 0,0 0 0,0 0 0,1 1 0,0-1 0,-1 0 0,2 1 0,-1 0 0,0 0 0,-1 9 0,-2 32 263,-1-18-53,4-20-239,1 0 0,-1-1 0,1 1 0,1 0 0,-1-1 0,1 1 0,1 0 0,-1 0 0,1-1 1,1 1-1,-1 0 0,1-1 0,1 0 0,2 8 0,-1-6-13,12 26 113,11 0 155,-24-30-278,0-1 0,0 0 0,0 0 1,1 0-1,0-1 0,0 1 1,0-1-1,0 0 0,6 3 0,-4-4-49,0 0 1,0 0-1,0-1 0,0 0 0,0 0 0,0 0 0,0-1 0,8 0 0,2 0-376,-3 0-235,1 0 1,-1 0 0,0-1 0,0-1 0,0 0 0,0-1 0,0 0 0,13-6 0,37-21-1730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4800,'0'0'1557,"0"3"-954,0 24 991,2-22-1231,2 0-274,-2-3-41,1 1-1,-1-1 1,1 1-1,-1-1 1,1 0 0,0 0-1,0 0 1,5 3-1,14 1 93,-14-5-98,0 1 1,-1 1-1,11 4 1,-13-4-3,0-1 1,1 0-1,-1 0 1,1 0-1,0-1 1,-1 1-1,1-1 1,0-1-1,9 1 1,-11-1-3,0 1-1,-1-1 1,1 0 0,0 1-1,-1 0 1,1 0 0,-1 0-1,5 2 1,7 3 162,13-1 98,-14 2 138,-12-6-375,-1 0 0,0 0 0,1 0 1,-1-1-1,1 1 0,-1-1 1,1 1-1,-1-1 0,1 1 0,1-1 1,3 3 540,1 6-191,-7-9-396,0 0-1,0 1 1,0-1-1,0 0 1,0 0-1,0 1 1,0-1-1,0 0 1,0 0 0,0 0-1,0 1 1,0-1-1,-1 0 1,1 0-1,0 0 1,0 0-1,0 1 1,0-1 0,0 0-1,0 0 1,-1 0-1,1 0 1,0 0-1,0 0 1,0 1-1,-1-1 1,1 0 0,0 0-1,0 0 1,0 0-1,-1 0 1,1 0-1,0 0 1,0 0-1,0 0 1,-1 0 0,1 0-1,0 0 1,0 0-1,0 0 1,-1 0-1,1 0 1,0 0-1,0 0 1,0 0-1,-1 0 1,1-1 0,-6 4 395,2 2-259,-1 0-54,0 0 0,-1 0 0,-6 5 0,-48 35 208,40-29-216,-1 0-1,-40 22 1,47-31-80,0 0 1,0 1 0,1 1 0,0 0-1,-14 14 1,27-24-153,-1 1-1,1-1 0,0 1 1,-1-1-1,1 1 1,0-1-1,0 1 0,-1-1 1,1 0-1,0 1 0,0-1 1,0 1-1,0-1 1,0 1-1,0-1 0,0 0 1,0 0-1,0-2-1873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3808,'0'-14'1227,"0"14"-1219,0 0 1,-1 0-1,1 0 1,0-1-1,0 1 1,0 0-1,0 0 1,0 0-1,0 0 1,0 0-1,0 0 1,0 0-1,0 0 1,0 0-1,0 0 1,0-1-1,0 1 1,0 0-1,0 0 1,1 0-1,-1 0 1,0 0-1,0 0 1,0 0-1,0 0 1,0 0-1,0 0 1,0 0-1,0-1 1,0 1-1,0 0 1,0 0-1,0 0 1,0 0 0,0 0-1,0 0 1,1 0-1,-1 0 1,0 0-1,0 0 1,0 0-1,0 0 1,0 0-1,0 0 1,0 0-1,0 0 1,0 0-1,0 0 1,1 0-1,-1 0 1,0 0-1,0 0 1,0 0-1,0 0 1,0 0-1,0 0 1,14 0 5212,-14 3-4522,0 11 522,3-12-1066,-1 1-153,2 1 57,0 0 0,1 1 1,-1-1-1,7 4 0,-3-5-45,1 0-1,0 0 1,-1-1-1,1 0 1,0 0-1,1-1 1,-1 0-1,14-1 1,30 4 51,-45-2-38,0 0-1,0 1 1,8 3 0,-6-2-4,0 0 0,15 3 0,19-2-87,-9 6 37,-5-5 155,-5 5 140,-25-11-239,1 1 0,0 0 0,0-1 0,0 1 0,-1 0 0,1-1 0,0 1-1,-1 0 1,1 0 0,-1 0 0,1 0 0,-1-1 0,1 1 0,-1 0 0,0 0 0,1 0-1,-1 0 1,0 0 0,0 0 0,1 2 0,-1-2 10,-1 0 0,1 0 1,0 0-1,0 0 0,0 0 0,-1 0 1,1 0-1,-1 0 0,1-1 0,0 1 1,-1 0-1,0 0 0,1 0 0,-1 0 1,1-1-1,-1 1 0,0 0 0,0 0 1,1-1-1,-1 1 0,0-1 0,0 1 1,0-1-1,0 1 0,0-1 0,-1 1 1,-14 10 361,12-7-365,0-1-1,0 0 0,0 0 1,0 0-1,0-1 1,-1 1-1,1-1 1,-1 0-1,-8 2 0,6-2-27,1 1 0,0-1 1,0 1-1,0 0 0,1 0 0,-6 4 0,-5 6 17,10-8-12,0 0-1,-1 0 1,0-1 0,1 1-1,-15 5 1,14-7 0,1-1 2,0 0 1,0 1-1,-10 6 1,1 8 21,6-7 1,-38 26 223,34-23-299,12-12 3,1-1-1,-1 1 1,1-1-1,0 1 0,-1-1 1,1 1-1,0 0 0,0-1 1,-1 1-1,1-1 1,0 1-1,0 0 0,0-1 1,0 1-1,0-1 0,0 1 1,0 0-1,0-1 0,0 1 1,0 0-1,0-1 1,0 1-1,0-1 0,0 1 1,1 0-1,-1-1-469,0-1 419,0 1-1,0-1 1,0 1-1,0 0 1,0-1-1,0 1 1,0-1-1,0 1 1,0-1-1,0 1 1,1 0 0,-1-1-1,0 1 1,0-1-1,0 1 1,1 0-1,-1-1 1,0 1-1,1 0 1,-1-1-1,0 1 1,1 0 0,-1 0-1,0-1 1,1 1-1,-1 0 1,0 0-1,1-1 1,7-4-1287,-3-6-1603,-4 11 2834,0 0 0,-1-1 1,1 1-1,0-1 0,0 1 0,0 0 1,0 0-1,0 0 0,-1 0 1,1-1-1,0 1 0,0 0 1,2 1-1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4064,'0'0'1824,"17"0"-1568,-17 16 2816,-17 17-960,1-17-1216,16 33 512,-17-16-832,1 0 64,0 16-384,16-16 192,-17 16-256,1-16 320,16-1-289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4384,'0'17'2016,"0"-1"-1760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1248,'0'0'389,"0"-3"-239,0-8-49,0 11-98,0 0 1,0 0-1,0 0 1,0-1-1,0 1 1,0 0-1,0 0 1,0 0-1,0 0 1,0 0-1,0 0 0,0 0 1,0 0-1,0 0 1,0-1-1,0 1 1,0 0-1,0 0 1,0 0-1,0 0 1,0 0-1,0 0 1,0 0-1,0 0 0,0 0 1,0 0-1,0 0 1,0 0-1,0-1 1,1 1-1,-1 0 1,0 0-1,0 0 1,0 0-1,0 0 1,0 0-1,0 0 0,0 0 1,0 0-1,0 0 1,0 0-1,0 0 1,1 0-1,-1 0 1,0 0-1,0 0 1,0 0-1,0 0 1,0 0-1,0 0 1,0 0-1,0 0 0,0 0 1,1 0-1,-1 0 1,0 0-1,0 0 6,1 0 0,-1 0 0,1 0 0,-1 0 0,1 0 0,-1 0 0,1 0 0,-1 0 0,1 0 0,-1 0 0,1 0 0,-1-1 0,1 1 0,-1 0 1,1 0-1,-1-1 0,1 1 0,-1 0 0,0 0 0,1-1 0,-1 1 0,1-1 0,-1 1 0,0 0 0,1-1 0,-1 1 0,0-1 0,0 1 0,1-1 0,-1 1 0,0-1 0,0 1 0,0-1 0,0 1 0,0-1 0,1 1 0,-1-1 0,0 1 0,0-1 0,0 1 0,-1-2 0,4-3 135,8-6 16,-10 11-144,-1-1 0,1 1 0,-1-1 0,1 1 0,0 0 1,-1-1-1,1 1 0,0 0 0,-1 0 0,1-1 0,0 1 0,-1 0 0,1 0 0,0 0 1,-1 0-1,1 0 0,0 0 0,-1 0 0,1 0 0,0 0 0,0 0 0,-1 0 0,2 1 0,0-1 62,-1 0-70,-1 1 0,1-1 0,-1 0-1,1 0 1,-1 0 0,1 0 0,-1 0 0,1 0 0,-1 0 0,1 0 0,-1 0 0,1-1-1,-1 1 1,1 0 0,-1 0 0,1 0 0,-1-1 0,1 1 0,-1 0 0,1 0 0,-1-1-1,0 1 1,1 0 0,-1-1 0,1 1 0,-1 0 0,0-1 0,1 1 0,-1-1 0,0 1-1,1-2 1,3-4 49,10 0 50,2-5 208,-2 6-102,-9-2-137,-5 7-71,0-1 0,0 1-1,1-1 1,-1 1-1,0-1 1,1 1 0,-1 0-1,0-1 1,1 1-1,-1-1 1,0 1 0,1 0-1,-1 0 1,1-1-1,-1 1 1,1 0 0,-1 0-1,1-1 1,-1 1 0,1 0-1,-1 0 1,1 0-1,-1 0 1,1 0 0,-1 0-1,1 0 1,-1 0-1,1 0 1,-1 0 0,1 0-1,0 0 1,7 0 118,-6 1-87,0-1 0,0 0 1,1 0-1,-1 0 0,0-1 0,0 1 1,0 0-1,1-1 0,2-1 0,3-3 91,-6 4-94,-1 0 0,0 0 0,1 0-1,-1 1 1,1-1 0,0 0-1,-1 1 1,1-1 0,-1 1 0,1-1-1,0 1 1,-1 0 0,1 0-1,0 0 1,1 0 0,2 0 113,-2 1 24,0-1 1,-1 0-1,1 0 1,0 0-1,0 0 0,-1 0 1,5-1-1,-7 4-117,0 7-31,0-7-65,-8-3 59,8 0-12,0-1 0,-1 1 1,1 0-1,0 0 0,-1 0 1,1 0-1,-1 0 1,1 0-1,0 0 0,-1 0 1,1 0-1,-1 0 0,1 0 1,0 0-1,-1 0 1,1 0-1,0 0 0,-1 0 1,1 0-1,-1 0 1,1 1-1,0-1 0,-1 0 1,1 0-1,0 0 0,-1 1 1,1-1-1,0 0 1,0 0-1,-1 1 0,1-1 1,-1 1-1,-10 10 81,6-8-37,3-3-50,1 0-1,-1 0 0,0 1 0,1-1 0,-1 1 0,0-1 0,1 1 1,-1 0-1,1-1 0,-1 1 0,0 1 0,0-1 0,0 0 0,0 0-1,0 0 1,1 0-1,-1 0 1,0 0 0,0-1-1,0 1 1,0-1 0,0 1-1,-3-1 1,3 0 13,0 0-1,0 0 1,1 1 0,-1-1 0,0 0-1,1 1 1,-1-1 0,0 1 0,1 0 0,-1 0-1,1-1 1,-1 1 0,1 0 0,-1 0-1,1 0 1,0 1 0,-2 1 0,2-3-8,0 1 0,1-1 1,-1 0-1,1 1 0,-1-1 1,0 0-1,1 1 0,-1-1 0,0 0 1,1 0-1,-1 0 0,0 1 1,1-1-1,-1 0 0,0 0 1,1 0-1,-1 0 0,0 0 0,0 0 1,1 0-1,-1-1 0,0 1 1,0 0-1,-2-1-9,-10 1-52,13 0 59,0 0-1,0 0 0,-1 0 1,1 0-1,0 0 1,0 0-1,0 0 1,0 0-1,0 0 0,0 0 1,0 0-1,0 0 1,0 0-1,-1 0 1,1 0-1,0 0 1,0 0-1,0 0 0,0 0 1,0 0-1,0 0 1,0 0-1,0 0 1,0 0-1,0 0 1,0 1-1,-1-1 0,1 0 1,0 0-1,0 0 1,0 0-1,0 0 1,0 0-1,0 0 0,0 0 1,0 0-1,0 0 1,0 0-1,0 0 1,0 1-1,0-1 1,0 0-1,0 0 0,0 0 1,0 0-1,0 0 1,0 0-1,0 0 1,0 0-1,0 0 0,0 1 1,0-1-1,0 0 1,0 0-1,0 0 1,0 0-1,0 1 1,0 0-1,0-1 1,0 1 0,0 0-1,0-1 1,0 1 0,0 0-1,-1-1 1,1 1 0,0 0-1,0-1 1,-1 1-1,1 0 1,-1 0 0,1-1-13,-1 1 0,0-1 0,1 0 1,-1 1-1,0-1 0,1 0 0,-1 0 0,0 0 1,1 1-1,-1-1 0,0 0 0,1 0 0,-1 0 1,-1 0-1,0 0-382,4 0-64,12 0-159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4896,'0'16'2208,"16"33"-1920,-32-32-128,16-1-160,-17 17 128,1 0-64,-17-1 320,0 1-192,-16 0 160,16 0-192,-32 0 128,32-1-160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1032 2656,'-14'14'837,"14"-13"-814,-1-1-1,1 1 1,-1-1 0,1 1-1,0-1 1,-1 1 0,1-1-1,0 1 1,0-1 0,-1 1-1,1 0 1,0-1-1,0 1 1,0 0 0,0-1-1,0 1 1,0-1 0,0 1-1,0 0 1,0-1-1,0 1 1,0 0 0,0-1-1,1 1 1,-1 0 0,0-1 44,0 3 739,0-6-135,0 3-633,0 0 0,0-1 0,0 1 0,0-1 0,0 1 0,0-1 0,0 1 0,0 0 0,0-1 0,1 1 0,-1-1-1,0 1 1,0-1 0,0 1 0,0 0 0,1-1 0,-1 1 0,0 0 0,0-1 0,1 1 0,-1 0 0,0-1 0,1 1-1,-1 0 1,0-1 0,1 1 0,-1 0 0,0 0 0,1-1 0,0 1 0,6-5 338,-2-9-8,25-32 59,-27 43-411,-1 0-1,0-1 1,0 1-1,-1-1 1,1 1 0,-1-1-1,0 1 1,0-1-1,0 0 1,0 0-1,0 1 1,-1-1-1,0 0 1,0-4 0,2-16 49,15-59 171,-4 32-72,52-287-372,-58 307 124,1 1-1,2 0 1,1 1 0,16-30 0,-8 16 19,-9 19 72,-4 9 23,1-1 0,1 1 0,0 1 0,0-1 0,13-14 0,-20 28-27,4-5 55,0-1 0,1 1 0,-1 0 0,2 0 0,-1 1 0,0 0 0,1 0-1,0 0 1,0 1 0,13-6 0,-19 10-50,36-12 179,-34 11-173,0 0-1,0 0 1,0 1 0,0 0 0,0 0 0,1-1-1,-1 2 1,0-1 0,0 0 0,5 2 0,-4 0 5,1 0 1,0 0 0,-1 1 0,0-1-1,0 1 1,1 0 0,-2 1 0,1-1-1,4 6 1,-7-7 0,0 0 0,0 0 0,0 0 0,0 0 0,-1 0 0,1 1 0,-1-1-1,0 0 1,0 0 0,1 1 0,-1-1 0,-1 0 0,1 0 0,0 1 0,0-1 0,-2 2 0,1 1 34,0 0 1,-1 0-1,0-1 1,0 1-1,0-1 1,-3 5-1,0-2-2,0-1 1,0 1-1,-1-1 0,-8 7 0,3-3 2,5-5-30,0 1 1,0-2-1,0 1 1,0-1-1,-1 0 1,-10 5-1,-11 6-51,27-14 8,-1 0 0,1-1 0,0 1 0,-1 0 0,1 0 0,0 0 0,0 1 0,0-1 0,0 0 0,0 0 0,0 0 0,1 1-1,-1-1 1,0 0 0,0 1 0,1-1 0,-1 1 0,1-1 0,0 1 0,-1-1 0,1 1 0,0 1 0,0-3 16,0 0-1,0 0 0,0 0 1,0 1-1,0-1 0,0 0 1,0 0-1,0 0 1,0 0-1,0 0 0,0 0 1,0 0-1,0 0 0,0 0 1,0 0-1,0 1 0,0-1 1,0 0-1,0 0 0,0 0 1,0 0-1,0 0 0,0 0 1,0 0-1,0 0 0,0 0 1,0 0-1,0 0 1,0 1-1,0-1 0,0 0 1,0 0-1,0 0 0,0 0 1,1 0-1,-1 0 0,0 0 1,0 0-1,0 0 0,0 0 1,0 0-1,0 0 0,0 0 1,0 0-1,0 0 0,0 0 1,1 0-1,-1 0 1,0 0-1,0 0 0,0 0 1,0 0-1,0 0 0,0 0 1,0 0-1,1 0 0,0 0-9,1 0-1,-1 1 0,1-1 0,-1 0 1,1 1-1,-1-1 0,0 1 1,1 0-1,-1-1 0,2 2 0,12 5-48,7-1-1,-14-4 25,0 0 1,-1 1-1,11 4 1,-7-1 21,-1 0 1,0 1-1,9 8 1,-3-3 29,-11-8-9,-2-2-3,0 0-1,0 0 0,-1 1 1,1-1-1,4 6 1,-6-6-6,0 0 1,0 0-1,0 0 1,-1 0 0,1 0-1,-1 0 1,1 0 0,-1 0-1,0 1 1,1-1-1,-2 4 1,2-1 14,-1 1 1,-1-1-1,1 1 0,-1-1 0,0 1 1,-2 5-1,2-7 14,-1-1 0,0 1 0,0-1 0,0 0 0,0 0 0,-1 0 0,1 0 0,-1 0 0,0 0 0,0-1 0,-5 5 0,-33 23 204,32-23-185,6-4-19,-1 0-1,0 0 1,0 0 0,0 0-1,-6 2 1,-17 1 151,13-4-75,-8 6 43,21-7-138,-1-1 0,1 1 0,-1 0 0,1-1 0,-1 1 0,1-1 0,-1 0 0,1 1-1,-1-1 1,1 0 0,-1 0 0,1 0 0,-1 0 0,0 0 0,1-1 0,-1 1 0,-2-1 0,3 1-32,0-1-1,0 1 1,0-1 0,0 1-1,0-1 1,0 1 0,0-1-1,0 0 1,1 1 0,-1-1-1,0 0 1,0 0 0,1 0-1,-1 0 1,0 0 0,1 0-1,-1 0 1,1 0 0,-1 0-1,1 0 1,-1-1 0,-1-21-1720,2 20 1468,0-16-1300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4896,'17'0'2208,"15"0"-1920,-15 0 640,16 16-576,-1-16 352,18 17-416,-1-17-288,16 16-32,-16-16 288,1 16-160,-1-16 128,-16 17-128,-17-17-192,17 0 32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2144,'46'0'1296,"-44"0"-1210,0 0 1,0 0-1,0 0 0,-1 0 1,1 0-1,0 1 0,-1-1 1,1 1-1,0-1 0,-1 1 1,1 0-1,0 0 1,-1 0-1,3 1 0,4 3 246,3 0 311,-9-4-535,1 0-1,-1 0 0,0 1 1,0-1-1,1 0 1,-1 1-1,0 0 1,2 1-1,3 5 268,-1-3-38,0 2 0,0-1 0,5 9 0,-9-12-204,0 0 1,-1 0-1,1 0 0,-1 0 1,0 0-1,0 1 0,0-1 0,0 0 1,-1 1-1,1-1 0,-1 6 1,1-1 121,-1-6-195,1 1 0,-1-1 0,0 1 0,0-1 0,0 1 0,0-1 0,0 1 0,-1-1 0,1 1 0,-1-1 0,1 0 0,-1 1 1,0-1-1,0 0 0,-2 3 0,-21 25 473,18-21-419,4-6-78,0 0 0,-1 0 0,1 0 0,0-1 1,-6 5-1,-33 15 156,13-2-85,19-13-19,1-1 1,-15 8 0,16-11-39,1 0 0,-1 1-1,1 0 1,0 0 0,-11 10 0,1 3 30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6:4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4800,'-5'4'560,"-1"0"-52,-5 15 584,4-3-968,1 1 0,0-1 0,-5 22 0,7-25-53,-1 0-1,-1 0 1,0-1 0,-1 0 0,0-1 0,-1 1-1,0-1 1,-10 10 0,-5 9-15,16-21-41,5-6-9,0 0-1,0 0 1,0-1-1,-1 1 1,-4 4-1,-34 15 48,12-2-6,21-14 18,-1 1-1,-13 6 0,7-5-8,9-5-67,-1 1 0,1-1-1,-1 0 1,0-1-1,1 1 1,-1-1 0,-1-1-1,1 1 1,0-1-1,-11 0 1,5 0 57,-24-2 59,36 1-110,-1 0 0,1-1-1,-1 1 1,1 0 0,0-1 0,-1 1 0,1-1 0,-1 1 0,1-1-1,0 0 1,0 0 0,-1 1 0,1-1 0,0 0 0,0 0-1,0 0 1,0 0 0,0 0 0,0-1 0,-1 0 0,-1-4 21,0 0 0,1 0 0,-3-9 0,13-4 64,0-11-22,16-3-52,-12 18-63,0 1 0,1 1 0,0 0 0,1 1 0,24-17 0,-35 26 45,2 0 0,-1 0-1,0 0 1,0 0-1,1 1 1,0 0-1,-1 0 1,1 0-1,0 1 1,9-3 0,-10 4 18,-1 1 0,0-1 0,0 0 0,1 1 0,-1 0 0,0 0 0,0 0 0,0 0 0,0 0 0,0 1 0,0-1 1,0 1-1,0 0 0,-1 0 0,1 0 0,-1 0 0,1 0 0,2 4 0,6 7 46,-1 0 1,-1 0-1,0 1 0,15 29 0,-18-33 10,0 1 0,1-1 0,8 9 0,-3-4-22,-6-7 13,0 0 0,1-1-1,-1 0 1,1 0 0,1 0-1,-1-1 1,17 10 0,-19-14-21,-1 1 0,1-1 0,0 0 0,-1-1 0,1 1 1,0-1-1,6 1 0,8 2 47,-9-1-55,-8-3-12,-1 1 1,1 0 0,0-1 0,0 0 0,0 1 0,0-1 0,-1 0 0,1 0 0,0 0 0,0 0 0,0 0 0,0 0 0,0-1 0,0 1 0,-1-1 0,1 1 0,0-1-1,0 1 1,2-3 0,2 1 74,-5 2-72,-1 0 0,1 0 0,0-1 0,0 1 0,-1 0 1,1 0-1,0-1 0,-1 1 0,1-1 0,0 1 0,-1 0 0,1-1 0,0 0 0,0 0 30,-1 0-1,0 0 0,0 1 0,0-1 0,0 0 0,0 1 0,1-1 1,-1 0-1,0 0 0,-1 0 0,1 1 0,0-1 0,0 0 1,0 1-1,0-1 0,-1 0 0,1 0 0,0 1 0,-1-1 0,1 0 1,-1 0-1,-4-13 218,-9-22 201,-11-2-308,20 32-161,1-1 0,-1 0 1,1 0-1,0 0 0,-2-9 1,-1 1-57,5 12 46,0 0 0,1 0 0,-1 0 0,0 1 0,0-1 0,-4-2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1824,'0'0'5360,"3"0"-5174,-2 0-175,-1 0 0,1 0 1,0 0-1,0 0 0,-1 0 0,1 0 0,0 0 0,-1 0 0,1-1 0,0 1 0,-1 0 0,1 0 0,0-1 0,0 0 0,2-6 270,-3 17 1139,0-13-1367,0-7-90,0 7 1701,2 3-1563,9 0-117,-8 0 464,0 0-416,26 1 114,-11-1-26,0 0 1,34-4-1,8-7 29,6 6-79,-33 0-74,-3 1-45,35-1 0,165 5 1148,-228 0-859,1 0-43,11 0 11,-14-3-149,0-4-42,0 14 14,0-4 22,0-6-5,0-8 27,0 9-59,0 4-107,0 9-202,0-11 275,0 0 0,0 1 0,0-1 0,0 0 0,0 0 0,0 0 0,0 0-1,0 0 1,0 0 0,0 0 0,0 0 0,0 0 0,0 0 0,0 1 0,0-1 0,0 0 0,0 0 0,0 0 0,0 0 0,0 0 0,0 0 0,0 0 0,0 0 0,0 0-1,0 0 1,-1 0 0,1 1 0,0-1 0,0 0 0,0 0 0,0 0 0,0 0 0,0 0 0,0 0 0,0 0 0,0 0 0,0 0 0,0 0 0,0 0 0,-1 0 0,1 0-1,0 0 1,0 0 0,0 0 0,0 0 0,0 0 0,0 0 0,0 0 0,0 0 0,0 0 0,0 0 0,-1 0 0,1 0 0,0 0 0,0 0 0,0 0 0,-14 0-718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1728,'0'0'560,"0"-2"-331,0-9 547,0 22 1604,0 27-453,-1-20-1502,-6 33 0,4-31-50,-2 36 0,5 269 430,0-318-749,0 0 0,1 0 0,0 0 0,1 0 0,-1 0 0,5 9-1,-4-9 34,1 12-145,-4-18-20,1 0 0,0 0 0,0-1 0,0 1 1,0 0-1,1 0 0,-1 0 0,0 0 0,0 0 0,0-1 0,1 1 0,-1 0 0,0 0 0,2 1 0,-2-2 14,1 1-1,0-1 1,0 1-1,0-1 1,0 0 0,-1 0-1,1 1 1,0-1-1,0 0 1,0 0-1,0 0 1,0 0-1,1 0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77 3232,'0'-28'1035,"-1"28"-1019,1-1 0,0 1 0,0-1 0,0 1 1,1-1-1,-1 1 0,0-1 0,0 1 0,0 0 1,0-1-1,0 1 0,0-1 0,1 1 0,-1-1 1,0 1-1,0 0 0,1-1 0,-1 1 0,0-1 1,1 1-1,-1 0 0,0-1 0,1 1 0,-1 0 1,1-1-1,21-21 315,-22 22-300,0 0 0,0-1 0,1 1 0,-1 0 0,0-1 0,1 1 0,-1 0 0,0-1 0,0 1 0,1 0 0,-1 0 0,0-1 0,1 1 1,-1 0-1,1 0 0,-1 0 0,0 0 0,1-1 0,-1 1 0,1 0 0,-1 0 0,1 0 0,1 0 62,0-1 0,0 1-1,0-1 1,0 0 0,0 0-1,0 0 1,3-1 0,3-2 301,-6 7-176,0 0-98,0 1 0,1-1 0,0 0 0,-1 1 1,6 3-1,1-1 5,-3-2-90,-1-1 0,1 1-1,-1 0 1,0 0 0,0 0-1,-1 1 1,0-1-1,7 10 1,11 30 50,5-6 22,-20-25-56,-1 0-1,-1 1 1,5 18-1,-2-8 52,-6-19-75,0 1 0,-1-1 0,0 1 0,0-1 0,0 1 0,-1 0 0,0 0 0,0-1 0,0 1 1,0 0-1,-1-1 0,0 1 0,-2 6 0,-3 19 83,4-17-23,0-1 0,-1 0 0,0 0 0,-1 0 0,-1 0 1,-9 19-1,10-25-65,-1 0 1,-1 0 0,1 0 0,-1-1-1,0 1 1,-1-1 0,0-1-1,1 1 1,-10 4 0,12-8 8,0 1 0,0-1 0,0 0 1,-1 0-1,1-1 0,-1 1 0,0-1 1,1 0-1,-1 0 0,0-1 0,1 1 1,-1-1-1,0 0 0,0-1 0,1 1 1,-1-1-1,-8-2 0,9 2-21,0-2 0,0 1 0,1 0 0,-1-1 0,1 1 0,0-1 0,-1 0 0,1 0 0,0-1 0,-3-4 0,-2-1-29,5 6 4,0-1 0,0 1 0,0-1 0,0 1 0,1-1 0,-1 0 1,1 0-1,0 0 0,0 0 0,1 0 0,-1-1 0,-1-7 0,2 7-5,0 1-6,0 0-1,1 0 0,0 0 1,-1-7-1,1-4-53,-1 5 25,1 1 1,0-1 0,1 1-1,2-15 1,8-6-154,-11 28 192,1 1 0,0-1 1,-1 0-1,1 0 0,0 1 0,0-1 0,-1 0 0,1 1 1,1-1-1,-1 1 0,0-1 0,0 1 0,0 0 0,1-1 1,-1 1-1,1 0 0,-1 0 0,1 0 0,2-1 1,5-3-53,10-12-81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3904,'0'0'131,"0"-9"432,0 9-543,0 0 1,0 0 0,0-1-1,0 1 1,0 0-1,0 0 1,0 0 0,0 0-1,0-1 1,0 1-1,0 0 1,0 0-1,0 0 1,0 0 0,1-1-1,-1 1 1,0 0-1,0 0 1,0 0 0,0 0-1,0 0 1,0-1-1,0 1 1,0 0 0,1 0-1,-1 0 1,0 0-1,0 0 1,0 0-1,0 0 1,0 0 0,1 0-1,-1-1 1,0 1-1,0 0 1,0 0 0,0 0-1,1 0 1,-1 0-1,0 0 1,0 0 0,0 0-1,0 0 1,1 0-1,-1 0 1,0 0-1,0 0 1,0 0 0,0 0-1,1 1 1,43 15 1344,-43-15-1317,0 0 1,0 0-1,1 0 1,-1 0-1,0 0 0,0 1 1,0-1-1,0 0 0,0 1 1,-1-1-1,1 0 0,0 1 1,-1-1-1,1 1 0,-1-1 1,1 1-1,-1-1 1,0 1-1,1 0 0,-1 2 1,3 9 231,2 2-17,-3-11-226,-1-1-1,0 1 1,0-1-1,0 1 1,0 0-1,0-1 1,-1 1 0,0 4-1,1 11 54,-1-10-22,1 0 1,-2 1-1,1-1 1,-3 14-1,-4-12 92,6-10-145,1 0 0,-1 0 0,1 0 0,-1 0 0,0 0 0,1 0-1,0 0 1,-1 0 0,1 0 0,0 0 0,-1 0 0,1 0 0,0 0 0,0 0-1,0 1 1,0-1 0,0 0 0,0 0 0,0 0 0,0 0 0,0 0 0,1 0-1,0 2 1,10 22 135,-11-25-148,0 0 1,0 0 0,0 1 0,0-1-1,0 0 1,0 0 0,0 1 0,0-1-1,0 0 1,0 0 0,0 0 0,0 1-1,0-1 1,1 0 0,-1 0 0,0 0-1,0 0 1,0 1 0,0-1 0,1 0-1,-1 0 1,0 0 0,0 0 0,0 0-1,1 1 1,-1-1 0,0 0 0,0 0-1,0 0 1,1 0 0,-1 0-1,0 0 1,0 0 0,1 0 0,78 0 237,-46 0-208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3488,'-23'0'984,"19"0"-408,12 0-168,-5 0 573,-1 0-176,0 0-681,-1 0-1,1 0 1,0 1-1,-1-1 0,0 1 1,1-1-1,-1 1 0,1-1 1,-1 1-1,2 1 0,12 5 430,-9-5-369,0-1 0,0-1 1,0 1-1,0-1 0,10-1 0,6 1 60,-3 0-44,20 3 0,2 3 19,65 1-1,37-15-5,-89 3-138,50-1 91,5-5 244,-13 6-148,-45-1-160,-24 2-49,28 0 0,76 4 75,-128 0-1323,-3 17-4394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3232,'0'0'1472,"16"0"640,1 0 544,-1 0-2400,1 0-96,15-16-96,-15 16-256,16 0 96,-1-16-1312,-15 16 800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3072,'0'0'976,"5"-3"-587,0 0-324,-2 2 11,0-1 1,0 1-1,0-1 1,0 1-1,0 0 0,0 0 1,0 1-1,0-1 0,1 1 1,-1-1-1,5 1 1,24 0 424,-19-1-357,0 0 1,1 2-1,-1-1 1,0 2 0,0 0-1,0 0 1,0 1 0,13 6-1,-24-9-135,5 3 36,0-1-1,-1 1 1,1 0 0,-1 1-1,0-1 1,0 1-1,0 1 1,0-1-1,-1 1 1,1 0 0,4 6-1,-1 2 106,0 1 1,-1 0-1,-1 1 1,9 21-1,-12-26-131,-1-1 0,0 1 0,-1 0 0,0-1 1,0 1-1,-1 0 0,-1 0 0,0 15 0,-1-17-2,0 0 0,0 0-1,-1 0 1,0-1 0,-1 1 0,1-1-1,-1 1 1,-1-1 0,0 0 0,0 0 0,-5 7-1,0-3 138,0-1-1,-1 0 1,-18 16-1,21-20-68,0-1 1,0 0-1,-1-1 0,1 0 0,-1 0 1,0-1-1,-13 4 0,-6-1 27,20 0-70,7-6-52,1-3-14,2-3 0,2-2-22,0 0 0,1 0-1,0 1 1,0 0 0,0 0-1,15-12 1,1-2-46,60-71-446,-69 78 481,-1 1-27,1 0 0,0 2 1,0-1-1,1 1 0,25-14 0,-38 25 88,-1 0 0,0 0 0,1-1 0,-1 1 0,0 0 0,1 0 0,-1 0 0,1 0-1,-1 0 1,0 0 0,1-1 0,-1 1 0,1 0 0,-1 0 0,0 0 0,1 0 0,-1 1 0,1-1 0,-1 0 0,1 0 0,-1 0 0,0 0 0,1 0 0,-1 0 0,0 1 0,1-1 0,0 0 0,-1 1 17,1 0 1,-1 0-1,1-1 1,-1 1-1,1 0 1,-1 0-1,1 0 0,-1 0 1,0 0-1,0 0 1,1-1-1,-1 3 1,1 5 220,-1 1 1,-1 13 0,1-8 15,0 111 1107,0-119-1332,0-1 0,0 1 0,1-1 0,0 0 1,0 1-1,1-1 0,0 0 0,-1 0 0,2 0 0,-1 0 0,0 0 0,1-1 1,0 1-1,0-1 0,1 1 0,-1-1 0,1 0 0,7 6 0,-11-10-29,0 0 0,1 1 1,-1-1-1,0 0 0,0 0 0,1 0 0,-1 1 0,0-1 0,1 0 0,-1 0 0,0 0 1,0 0-1,1 0 0,-1 1 0,0-1 0,1 0 0,-1 0 0,0 0 0,1 0 0,-1 0 0,0 0 1,1 0-1,-1 0 0,0 0 0,1-1 0,9 2 56,-5-1-50,-1 0 0,1 0 1,0 0-1,-1 0 0,1-1 0,-1 0 0,1 0 1,-1 0-1,1 0 0,-1-1 0,0 0 0,0 0 0,7-4 1,15-7-63,-21 11 21,-1 0 0,1 0-1,-1 0 1,0 0 0,0-1 0,0 0-1,0 0 1,0 0 0,-1 0-1,1-1 1,5-6 0,-5 4-77,0 0 1,0-1-1,-1 1 0,0-1 1,4-11-1,-4 6-35,-1 0 0,-1 0 1,0 0-1,-1-15 0,0 171 292,-1-123 25,-6 38 0,2-24-84,-1 33 6,2-31-88,-22 150 149,20-165-48,-1 0 1,-1-1-1,-13 26 0,-2 5 217,21-48-295,0 0 0,0 0 0,-1 0 0,1-1 0,-1 1 0,1-1 0,-1 1 0,0-1 0,-1 0 0,1 0 0,0-1 1,-1 1-1,1-1 0,-1 1 0,0-1 0,-5 2 0,-15 9 187,22-11-210,-1 0-1,0 0 0,0 0 1,0-1-1,0 0 0,0 0 1,-1 1-1,1-2 0,0 1 1,0 0-1,-7 0 0,8-1-14,-1-1 1,1 1-1,0 0 0,-1-1 0,1 0 1,0 1-1,-1-1 0,1 0 1,0 0-1,0 0 0,0-1 0,0 1 1,0 0-1,0-1 0,0 1 0,-1-3 1,-2-1-6,1 0 1,1 0-1,-1 0 1,1-1 0,0 1-1,0-1 1,-3-8-1,-10-42-172,11 37 76,3 13 58,0 0 1,0 0-1,1 0 1,0 0 0,0-1-1,1 1 1,-1 0-1,2 0 1,-1-1-1,1 1 1,-1 0 0,2 0-1,-1-1 1,4-7-1,27-84-2558,-15 49 1254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3968,'27'-27'1285,"-27"26"-1262,0 1-1,1 0 1,-1-1-1,0 1 1,0 0-1,1-1 1,-1 1-1,0 0 1,1 0-1,-1-1 1,0 1-1,1 0 1,-1 0-1,0-1 1,1 1-1,-1 0 1,1 0-1,-1 0 1,0 0-1,1 0 1,-1-1-1,1 1 0,12 0 521,-8-1-201,0 1 1,0-1 0,0 1-1,-1 1 1,1-1 0,0 1 0,0-1-1,6 3 1,-4 1-240,0 1-1,0-1 1,-1 1-1,1 0 1,-1 1-1,0 0 1,-1 0-1,1 0 1,-1 1-1,-1-1 1,1 1 0,-1 0-1,0 1 1,-1-1-1,0 1 1,0-1-1,0 1 1,-1 0-1,0 0 1,-1 0-1,1 14 1,-2-20-85,1 0-1,-2-1 1,1 1-1,0 0 1,0-1-1,0 1 1,-1 0-1,1-1 1,-1 1-1,1-1 1,-1 1-1,0-1 1,0 1-1,1-1 1,-1 1 0,0-1-1,0 0 1,-1 1-1,-1 1 1,3-3-6,-1 1 11,1-1 1,0 1 0,-1-1 0,1 0-1,0 1 1,-1-1 0,1 1-1,0-1 1,0 1 0,-1 0 0,1-1-1,0 1 1,0-1 0,0 1-1,0-1 1,0 1 0,0 0 0,0 0-1,1 2 23,-1-4-47,0 0-1,0 1 1,1-1 0,-1 0 0,0 1 0,0-1 0,1 0 0,-1 1 0,0-1 0,1 0 0,-1 1 0,0-1 0,1 1 0,0-2 0,2 0-36,1-1 1,-1 1-1,0 0 1,8-3 0,-6 2 0,0 1 1,0-1-1,0 0 1,0-1-1,7-5 1,3-8-100,-10 10-25,1 1-1,0 0 1,1 0-1,0 0 1,-1 1-1,10-5 0,30-20-3823,3-3 1094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 5056,'-27'-13'1642,"21"10"-586,9 3-330,13 0-78,-6 1-455,-1-1 1,1 0 0,-1-1-1,13-2 1,3-8-72,5 9-20,-22 3-73,0-1 1,0-1-1,14-2 0,-16 2-12,6-3 30,1 1 0,0 1 0,1 0 0,-1 1 0,18 0 0,-7 1-90,-24 0 34,0 0 0,0 0 0,1 0 0,-1 0 0,0 0 0,0 0 0,0 0 0,0-1 0,0 1 0,0 0 0,1 0 0,-1 0 0,0 0 0,0 0 0,0 0 0,0 0 0,0 0 0,1 0 0,-1 0 0,0 0 0,0 0 0,0 0 0,0 0 0,0 0 0,1 1 0,-1-1 0,0 0 0,0 0 0,0 0 0,0 0 0,0 0 0,0 0 0,0 0 0,1 0 0,-1 0 0,0 0 0,0 1 1,0-1-1,0 0 0,0 0 0,0 0 0,0 0 0,0 0 0,0 0 0,0 0 0,0 1 0,0-1 0,1 0 0,-1 0 0,0 0 0,0 0 0,0 0 0,0 1 0,-1 0-59,1 0 0,0 0 1,0 0-1,-1 0 0,1 0 1,0-1-1,-1 1 0,1 0 1,-1 0-1,1 0 0,-1 0 0,0-1 1,1 1-1,-1 0 0,0 0 1,1-1-1,-1 1 0,0-1 1,0 1-1,0-1 0,1 1 1,-1-1-1,0 1 0,-1 0 1,-30 9-1346,17-6 1115,12-3 252,1 0-1,0 0 1,0 0-1,0 0 1,0 1-1,0-1 1,0 1-1,0 0 1,-2 2-1,-12 10-181,8-9 196,0 1-1,0 0 1,1 0 0,-11 11-1,14-12 37,0 1-1,1 0 0,-1 0 0,1 0 0,0 0 0,1 0 0,-1 0 0,-1 8 0,-38 162 70,35-145-50,2-5-28,0-1 0,2 1-1,0 28 1,2-43 25,1-1-1,-2 0 1,1 0-1,-1 0 1,-1 0-1,-5 13 1,-3 11 126,5 8 13,4-21-36,-9 31 427,9-37-408,2-11-100,0-1 0,-1 1 0,0 0 0,0 0 0,-2 5 0,2-7-16,0 0 0,-1 0 0,1 0 0,-1-1 0,1 1 0,-1 0 0,0-1 0,-2 2 0,-4 5 76,-10 15 79,15-18-127,-1 1-1,0-1 0,-6 6 1,9-10-43,-1 0 0,1 1 1,-1-1-1,1 0 0,-1 0 1,1 0-1,-1 0 1,0-1-1,1 1 0,-1 0 1,0-1-1,0 1 0,1-1 1,-1 0-1,-4 1 0,-24-1-59,28-1 20,4-1 83,1 0-1,-1 1 0,1-1 0,-1 1-1,1-1 1,0 1 0,0 0 0,-1 0 0,1 0 0,0 0-1,0 1 1,0-1 0,0 1 0,0 0 0,0 0 0,0 0 0,0 0-1,0 0 1,0 1 0,0-1 0,3 2 0,11 3 97,-10-3-107,-1 0 0,1-1 0,0 1 1,0-1-1,10 0 0,1-2-5,-8 0-2,-1 1 0,0 0 0,1 1 0,14 2 0,8 11 43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5824,'0'17'2624,"33"16"-992,-17-17-1120,17 0 480,0 17-544,0-17 160,-1-16-352,1 0 128,0 0-224,16 0 288,-16 0-256,0-16-608,-1 0 224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18 4384,'-13'-13'1424,"12"12"-1388,1 1 0,-1-1 1,1 1-1,-1 0 0,0-1 1,1 1-1,-1 0 0,1-1 1,-1 1-1,1 0 0,-1 0 0,0 0 1,1 0-1,-1-1 0,0 1 1,1 0-1,-1 0 0,0 0 1,1 0-1,-1 1 0,1-1 0,-1 0 1,0 0-1,1 0 0,-2 1 1,2-1 64,-2 0 154,-1-1-66,0 1 1,0 0-1,1 0 0,-1 0 1,0 1-1,0-1 1,1 1-1,-1-1 0,0 1 1,1 0-1,-1 0 1,0 0-1,1 0 0,-1 0 1,1 1-1,0-1 1,-1 1-1,1 0 0,-3 3 1,-5 2-118,1 0 1,1 0 0,-1 1-1,1 1 1,1-1 0,-1 1-1,-10 18 1,-26 46 33,-26 48 71,57-94-161,2 1 0,-15 59 0,20-62-15,-4 36 1,9-48 3,0 1-1,1-1 1,1 0 0,3 17-1,-3-24-24,0 0 1,1-1-1,-1 1 0,1-1 0,1 1 0,3 7 1,-1-7-9,0 1 0,0-1 0,10 10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49 197 3904,'-27'14'1253,"27"-14"-1240,-1 0 0,1 0 0,0 0 0,-1 0 0,1 0 0,0 1 0,-1-1-1,1 0 1,0 0 0,-1 0 0,1 1 0,0-1 0,0 0 0,0 0 0,-1 1 0,1-1 0,0 0 0,0 1-1,0-1 1,-1 0 0,1 1 0,0-1 0,0 0 0,0 1 0,0-1 0,0 0 0,0 1 0,0-1 0,0 0 0,0 1-1,0-1 1,0 0 0,0 1 0,0-1 0,0 0 0,0 1 0,0 0 0,0 105 2168,0-103-2137,0 0 0,0 0 1,0-1-1,-1 1 0,1 0 0,-1 0 0,0-1 0,0 1 0,0 0 1,-2 3-1,2-4-27,-1 0 1,1 1-1,1-1 0,-1 0 1,0 0-1,0 1 1,1-1-1,0 1 1,-1-1-1,1 4 0,3-1 303,8 6-48,-11-12-220,1 1 0,-1-1 0,0 0 0,1 0 0,-1 0 0,0 0 0,0 0 0,1 0 0,-1 0 0,0 0 0,0 0 0,0 0 0,0 0 0,0 0 0,-1-1 0,1-16 51,-1 13-90,1-1 0,0 1 1,0 0-1,0-1 0,1 1 0,0 0 1,0-1-1,0 1 0,0 0 0,1 0 1,0 0-1,0 0 0,5-7 0,4-12 43,-10 19 24,1 1 1,0-1-1,0 1 1,0 0-1,1 0 0,0 0 1,4-5-1,0 1 98,-5 6-150,0-1-1,0 1 1,0 0-1,1 0 1,-1 0-1,1 0 1,-1 0-1,1 0 1,4-1-1,20-3 43,-11 0 69,-13 5-118,1 0-1,-1-1 1,1 1 0,0 1-1,-1-1 1,1 0 0,0 1-1,3 0 1,72 0-2192,-59 0 865</inkml:trace>
  <inkml:trace contextRef="#ctx0" brushRef="#br0" timeOffset="1">115 0 4064,'16'0'1824,"17"17"-1568,0-17 128,-17 0-256,17 0 32,16 0-96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2976,'33'0'1344,"-17"66"-1152,0-34 1664,1 17-1056,-1 33 1280,0-16-1184,1 16 192,-17 0-672,0 0 192,0-17-352,-33 17 352,-16-16-352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93 165 3232,'-27'-27'1035,"26"27"-1017,1-1 0,0 1 0,0 0 1,-1-1-1,1 1 0,0 0 1,0-1-1,-1 1 0,1 0 1,0 0-1,-1-1 0,1 1 1,0 0-1,-1 0 0,1-1 1,-1 1-1,1 0 0,0 0 1,-1 0-1,1 0 0,-1 0 1,0 0-1,-26 0 1230,27 0-1236,0 0 0,0 0 0,0 0 0,0 0 0,0 0 0,-1 0 0,1 0 0,0 0 0,0 0 1,0 0-1,0 0 0,0 0 0,0 0 0,0 0 0,0 0 0,0 0 0,0 0 0,-1 0 0,1 0 0,0 0 0,0 0 0,0 0 0,0 0 0,0 0 1,0-1-1,0 1 0,0 0 0,0 0 0,0 0 0,0 0 0,0 0 0,-1 0 0,1 0 0,0 0 0,0 0 0,0 0 0,0 0 0,0 0 1,0-1-1,0 1 0,0 0 0,0 0 0,0 0 0,0 0 0,0 0 0,0 0 0,0 0 0,0 0 0,0 0 0,0 0 0,0-1 0,0 1 1,0 0-1,0 0 0,0 0 0,0 0 0,0-2 107,0 0-1,-1 0 1,1 1 0,-1-1 0,1 0-1,-1 0 1,0 1 0,1-1 0,-1 0-1,0 1 1,0-1 0,0 1 0,-1-1-1,-1-1 1,2 2-107,1 0 0,-1 1-1,1-1 1,0 1 0,-1-1 0,1 0 0,0 1-1,-1-1 1,1 0 0,0 1 0,0-1 0,0 0-1,0 1 1,0-1 0,-1 0 0,1 1 0,0-1 0,1 0-1,-1 1 1,0-1 0,0 0 0,0 0 0,0 0-1,1-2 26,-1 1-44,-1 0-1,1 0 1,0 0-1,-1 0 1,1 1 0,-1-1-1,0 0 1,0 0 0,-2-3-1,0-3-158,11 3 123,-7 0 178,-1 4-113,0 1 1,0 0-1,0-1 1,0 1-1,0-1 1,0 1-1,0-1 1,0 1-1,0-1 0,0 1 1,0-1-1,0 1 1,1 0-1,-1-1 1,0 1-1,0-1 1,0 1-1,1 0 1,-1-1-1,0 1 1,0 0-1,1-1 1,-1 1-1,0 0 1,1-1-1,0 1 1,3-5 36,-2 3-48,0-1 0,1 1-1,-1-1 1,1 1-1,-1 0 1,1 0-1,0 0 1,5-3-1,2 4-8,-1-1-1,0 2 0,0-1 0,14 2 0,-3 0-1,-17-1-4,0 0 1,1 0 0,-1 0 0,0 1-1,1 0 1,-1 0 0,0 0-1,0 0 1,0 0 0,1 1-1,-1-1 1,3 4 0,2 1-13,0 0 1,-1 1-1,7 8 1,5 5 8,-1 0 32,-2 1 0,0 1 1,16 27-1,-21-31 5,-2-5 17,12 24-1,-5 12 11,-8-21-29,9 17 28,-10-29-25,-1 0 1,-1 0-1,4 22 0,-8-23 32,0 0 0,-2 1 0,1-1 0,-2 0 0,0 0 1,-4 16-1,4-22-35,1-5-19,1 1 0,-1-1 0,0 1 0,-1-1 0,1 0 0,-1 0 0,0 0 0,0 1 0,0-2 0,-1 1 0,1 0 0,-1 0 0,0-1 0,0 1 0,-5 3 0,-2 3 37,-1 0 0,0-1 0,-1-1 0,-18 11 0,22-15 51,1 0 0,-1-1 0,0 0 0,0 0 0,0-1 0,0 0 0,0 0 0,0-1 0,-10 1 0,9-2-113,6 0-12,0 1 0,0-1 1,0 0-1,0 0 0,0 0 0,0-1 0,0 1 1,0-1-1,0 0 0,0 0 0,0 0 0,1 0 1,-1 0-1,0 0 0,0-1 0,1 1 0,-1-1 0,-2-2 1,4 3 16,0 0 0,0 0 1,0 0-1,0 0 1,0 0-1,0-1 0,0 1 1,0 0-1,0 0 1,1 0-1,-1-1 0,1 1 1,-1 0-1,1-1 0,-1 1 1,1-1-1,-1-2 1,2 1-7,0 1 0,0-1 1,0 0-1,0 1 0,0-1 0,1 1 1,-1-1-1,4-3 0,0-2-22,1 1-1,-1 1 0,1-1 1,1 1-1,-1 0 0,1 1 0,0-1 1,12-6-1,-9 5-13,-5 3 69,1 0 0,-1 0 0,1 1 0,11-5 0,11 2 74,-14 0-19,-13 5-62,0 0 0,1 0 0,-1 0 0,1 1 0,-1-1-1,1 0 1,-1 1 0,1 0 0,0-1 0,-1 1 0,1 0 0,1 0 0,11 0 176,16 1-258,-28-1-75,-1 0 0,1 0 0,-1-1 0,1 1 0,-1 0 0,1-1 0,-1 1-1,1-1 1,-1 1 0,1-1 0,-1 1 0,3-3 0,12-19-3692,-15 22 3696,0-1 0,-1 1 1,1-1-1,0 1 0,-1-1 0,1 1 1,0-1-1,0 1 0,0 0 0,-1 0 0,1-1 1,0 1-1,0 0 0,0 0 0,0 0 1,0 0-1,0 0 0,1 0 0,-2 0 140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2912,'14'-1'952,"-11"1"-797,-1 0 1,1 0-1,-1 0 1,1 0-1,-1 0 1,1 0-1,-1 0 0,1 1 1,-1-1-1,1 1 1,-1 0-1,0 0 1,1 0-1,-1 0 1,0 0-1,0 0 1,0 1-1,0-1 1,0 1-1,0-1 1,0 1-1,1 2 1,0-2-102,-1 0-22,1 0-1,-1 0 1,0 1 0,0-1-1,0 0 1,0 1 0,-1-1 0,1 1-1,0-1 1,-1 1 0,0 0-1,0 0 1,0 0 0,0 0 0,0 0-1,-1 0 1,1 0 0,-1 0-1,0 0 1,0 5 0,0 24 266,0-18-330,0-14 30,0 0 0,0 0 0,0 0 0,0 1 0,0-1-1,0 0 1,0 0 0,0 0 0,0 0 0,0 0 0,0 0 0,0 0-1,0 0 1,0 0 0,0 0 0,0 1 0,0-1 0,0 0 0,0 0-1,0 0 1,0 0 0,0 0 0,0 0 0,1 0 0,-1 0-1,0 0 1,0 0 0,0 0 0,0 1 0,0-1 0,0 0 0,0 0-1,0 0 1,0 0 0,0 0 0,0 0 0,0 0 0,0 0-1,1 0 1,-1 0 0,0 0 0,0 0 0,0 0 0,0 0 0,0 0-1,0 0 1,0 0 0,0 0 0,0 0 0,0 0 0,1 0-1,-1 0 1,0 0 0,0 0 0,0 0 0,0 0 0,1 0 4,-1 0 0,1 0 0,-1 0 0,1 0 0,-1 0 0,1 0 0,-1-1 0,1 1 1,0 0-1,-1 0 0,1 0 0,-1-1 0,1 1 0,-1 0 0,0 0 0,1-1 0,-1 1 0,1 0 0,-1-1 1,0 1-1,1-1 0,-1 1 0,1 0 0,-1-1 0,1 0 0,-1 0 11,0 0 0,1 1 0,0-1 0,-1 0 0,1 1-1,-1-1 1,1 1 0,0-1 0,-1 1 0,1-1 0,0 1 0,0-1 0,-1 1-1,1 0 1,0-1 0,0 1 0,0 0 0,-1 0 0,1-1 0,0 1 0,0 0 0,0 0-1,0 0 1,0 0 0,1 0 0,25 0 83,-8 0-53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2144,'-16'0'4426,"16"-2"-3898,0-9 80,0 8 784,2 3-1226,42 0 218,-40 0-360,-1 0 0,0 0 0,1 1 1,-1-1-1,0 1 0,1 0 0,-1 0 1,5 2-1,12 4 46,-11-6-41,-1-1 0,1 0 0,0 0 1,0 0-1,0-1 0,15-4 1,14-1 26,23 2 164,64 4 1,44-2 314,-117-3-474,59-3 1,70 8 450,-174-1-430,0 1 1,0-1-1,0 0 1,0 0 0,0-1-1,9-4 1,-9 4 43,-3 1-27,-1 0 0,1 1 1,-1-1-1,1 1 1,-1 0-1,5 0 1,9-1 230,-17 1-365,1-1 0,-1 1 1,0 0-1,1-1 0,-1 1 1,1 0-1,-1-1 0,0 1 1,1 0-1,-1-1 0,0 1 1,0 0-1,1-1 1,-1 1-1,0-1 0,0 1 1,1-1-1,-1 1 0,0-1 1,0 1-1,0-1 0,0 1 1,0 0-1,0-1 1,0 1-1,0-1 0,0 1 1,0-1-1,0-2-1394,17-14-4683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2240,'0'-14'720,"0"12"805,3 4-671,9 18-51,-10-16-672,1 0 1,-1 0-1,1 0 1,5 7 0,5 0 111,-9-8-204,-1 0 1,1 0 0,-1 1 0,0-1-1,0 1 1,0 0 0,0 0-1,0 0 1,2 5 0,-2 4-2,-3-10-15,1-1 0,-1 1 1,1-1-1,0 0 0,-1 1 0,1-1 0,2 4 0,-2-5-10,0 0 0,0-1 0,0 1 0,0 0 0,0 0 1,0-1-1,0 1 0,0 0 0,0-1 0,0 1 0,0-1 0,0 1 1,0-1-1,0 0 0,1 1 0,-1-1 0,0 0 0,0 0 0,0 0 0,1 0 1,0 0-1,0 0 4,-1 0 0,1 0-1,-1 0 1,1 1 0,-1-1 0,1 0 0,-1 1 0,1-1 0,-1 1 0,1 0-1,-1-1 1,0 1 0,2 1 0,4 0 77,0-11 50,20-40 91,-27 48-233,1-1-1,-1 1 1,1-1 0,-1 1 0,0-1-1,1 1 1,-1-1 0,0 1 0,0-2-1,0 1 1,0 1 0,0-1 0,0 0 0,0 1 0,0-1 0,0 1 0,1 0 0,-1-1 0,1-1 0,43-79-82,-41 77 76,-3 4-15,0 1-1,0-1 1,1 0-1,-1 1 1,0-1-1,1 0 1,-1 1-1,0-1 1,1 1 0,-1-1-1,1 1 1,-1-1-1,1 1 1,0-1-1,-1 1 1,1-1-1,-1 1 1,1 0-1,0-1 1,-1 1 0,2 0-1,3-3-113,0 0-213,-1 0 0,0-1 0,0 1 0,5-7 0,-5 6-473,-1 1-525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17 576,'28'-13'171,"-27"12"-152,0 1 1,0-1-1,0 1 1,0-1-1,0 1 1,0 0-1,0 0 1,1 0-1,-1 0 1,0-1-1,0 1 1,0 1-1,0-1 1,0 0-1,1 0 1,-1 0-1,0 1 1,0-1-1,0 0 1,0 1-1,0-1 1,0 1-1,0-1 1,0 1-1,0 0 1,0-1-1,0 1 1,0 0-1,1 1 1,3 2 237,6 1 58,-10-4-277,1-1 0,-1 1 0,1-1 0,-1 1 0,1 0 0,-1 0 0,1 0 0,-1 0 0,0 0 0,0 0 0,0 0 0,1 0 0,-1 1 0,0-1 0,1 2 0,5 9 137,1 0 0,-2 0 0,0 0 0,8 23 0,-12-27-72,0 1 1,0-1-1,-1 1 1,0-1-1,0 1 0,-1-1 1,0 1-1,-1-1 1,-2 14-1,-3-2 371,-1 0-1,-1 0 1,-15 27 0,21-42-390,0-3-49,2 0 10,-1 1 0,0-1-1,0 0 1,-1 0 0,1 0 0,0 0 0,-1 0 0,1-1 0,-1 1-1,1 0 1,-1-1 0,0 1 0,0-1 0,0 1 0,0-1 0,0 0 0,-4 2-1,5-2-11,-1 0-1,1 1 1,0-1-1,-1 0 1,1 1-1,0-1 1,0 1-1,-1 2 1,-7 8 125,9-12-157,0 1 1,-1-1-1,1 0 1,0 0-1,0 0 1,0 0-1,-1 1 1,1-1 0,0 0-1,0 0 1,0 0-1,-1 0 1,1 0-1,0 0 1,0 0-1,-1 0 1,1 0-1,0 0 1,0 0 0,-1 0-1,1 0 1,0 0-1,0 0 1,-1 0-1,1 0 1,0 0-1,0 0 1,-1 0-1,1 0 1,0 0 0,0 0-1,0 0 1,-1 0-1,1-1 1,0 1-1,0 0 1,0 0-1,-1 0 1,1-1-1,-1 0-5,1-1 0,-1 1 0,1-1 0,-1 1 0,1-1-1,0 1 1,-1-1 0,1 1 0,0-1 0,0 1 0,0-1-1,1-3 1,-1-4 10,0-2 3,0 0-1,0 1 0,1-1 1,0 1-1,1-1 0,1 1 1,-1 0-1,8-18 0,37-54-307,-44 75 280,1 0-1,0 1 1,0-1-1,0 1 1,1 0-1,0 1 1,0-1-1,10-7 0,15-9 10,-19 10 15,-10 9-8,1 1 0,0 0 0,0 1 0,-1-1 0,1 0 0,1 0 1,-1 1-1,0-1 0,0 1 0,3-2 0,2 0-36,-6 2 31,1 0-1,-1 0 0,1 0 1,-1 0-1,1 0 0,0 1 0,0-1 1,-1 1-1,1-1 0,0 1 0,0-1 1,0 1-1,0 0 0,-1 0 0,1 0 1,0 0-1,0 0 0,0 0 1,2 1-1,7 10-125,14-3 166,-3 17 502,5-3-86,-5 8 16,41 38 42,35 44 182,-80-91-582,-1 0 0,18 32 0,-23-36-280,1 2-1148,-12-17 1223,0-1-1,-1 1 1,0-1 0,1 0 0,-1 1 0,0-1-1,0 1 1,0-1 0,0 3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 3648,'-16'-16'1664,"16"48"-1472,-16-15 992,16-1-704,-33 1 768,16 15-704,-32 1-64,16 0-288,1 0 160,-17-17-224,16 0 32,16 1-96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2720,'28'0'891,"-28"0"-878,0 0 0,1 0 1,-1 0-1,0 0 0,1 0 1,-1 0-1,0 0 0,1 0 1,-1 0-1,0 0 0,1 0 1,-1 0-1,0 0 0,1 0 1,-1 0-1,0 1 0,1-1 1,-1 0-1,0 0 0,0 0 1,1 0-1,-1 1 0,0-1 1,0 0-1,1 1 0,10 12 307,-6 1 486,-1-12-556,3 4 187,-5 3-31,-1 0-1,0-1 0,-1 1 1,-1 16-1,1-11-85,0 71 1285,0-84-1568,0 1 0,0 0 0,1 0 1,-1-1-1,0 1 0,1 0 0,-1-1 0,1 1 0,0 0 0,-1-1 0,1 1 0,0-1 0,0 1 0,0-1 0,0 0 0,0 1 0,3 1 0,-4-3-33,0 0 0,0 0 1,0 0-1,0 0 0,0 0 0,0 1 0,0-1 1,0 0-1,0 0 0,0 0 0,0 0 1,0 0-1,1 0 0,-1 0 0,0 0 0,0 0 1,0 0-1,0 0 0,0 1 0,0-1 0,0 0 1,1 0-1,-1 0 0,0 0 0,0 0 0,0 0 1,0 0-1,0 0 0,0 0 0,1 0 1,-1 0-1,0 0 0,0 0 0,0 0 0,0 0 1,0 0-1,0 0 0,0 0 0,1-1 0,-1 1 1,0 0-1,0 0 0,0 0 0,0 0 1,0 0-1,0 0 0,0 0 0,0 0 0,1 0 1,-1 0-1,0 0 0,0-1 0,0 1 0,0 0 1,0 0-1,0 0 0,2-2 18,0 1-1,-1 0 1,1 0-1,0 0 1,0 0 0,0 0-1,0 0 1,0 0-1,0 0 1,4 0 0,15-6 55,-16 4-59,0-1 0,0 1 0,-1-1 0,8-7 0,-12 11-18,19-19 70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1888,'0'0'1920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3136,'-14'-14'1029,"12"12"-629,2-1 22,0-5 719,0 13-341,2-13-155,4 5-491,-1 0-1,0 0 1,1 0-1,5-1 1,22-2 86,44-14 26,-46 11-127,36-6 0,-15 10 0,-27 0-53,-7 2 55,32-3 0,-32 6 223,8 1-3,-25-1-404,-1 0-1,1 0 1,-1 0-1,1 1 1,-1-1-1,1 0 1,-1 0-1,1 1 1,-1-1-1,1 0 1,-1 0-1,0 1 1,1-1-1,-1 1 1,0-1-1,1 0 1,-1 1-1,0-1 1,1 1 0,-1-1-1,0 1 1,0-1-1,1 1 1,-1-1-1,0 0 1,0 1-1,0 0 1,0-1-1,0 1 1,0-1-1,0 1 1,0 0-1,0-1 23,0 0 0,0 0 0,0 1 0,0-1 0,0 0 0,0 0-1,0 0 1,0 0 0,0 0 0,0 0 0,0 1 0,0-1 0,0 0 0,0 0-1,0 0 1,0 0 0,0 0 0,-1 0 0,1 1 0,0-1 0,0 0-1,0 0 1,0 0 0,0 0 0,0 0 0,0 0 0,-1 0 0,1 0-1,0 0 1,0 0 0,0 0 0,0 0 0,0 1 0,-1-1 0,1 0 0,0 0-1,0 0 1,0 0 0,0 0 0,0 0 0,-1 0 0,1 0 0,0-1-1,0 1 1,0 0 0,0 0 0,0 0 0,0 0 0,-1 0 0,1 0 0,0 0-1,0 0 1,0 0 0,-5 0-358,0 1-1,0 0 1,0 0-1,-7 3 1,6-2 155,-1 0-1,1-1 1,-1 1 0,-12 0 0,12-2 161,0 1 1,0 0 0,0 0 0,0 1 0,-6 2-1,-4 1-43,-4-1 14,17-4 69,1 0 1,0 1-1,0-1 0,-1 1 0,1 0 0,0 0 0,0 0 0,0 1 0,0-1 0,0 1 0,0-1 0,0 1 1,1 0-1,-1 0 0,0 0 0,1 1 0,0-1 0,0 0 0,-4 6 0,1-1 52,1 0-1,1 1 0,-1 0 0,1-1 1,0 1-1,1 0 0,0 0 1,-2 12-1,2 6 69,0 37 1,0 13-4,-1-47-76,-2 35 7,11 18 151,-7-70 48,-4 23 0,2-14 0,-2 42 314,-6-11 28,7-26-358,2-9-44,-2 0-1,-5 21 0,2-17-27,-1-1 0,0 1 0,-18 29 0,24-47-114,0-1 0,0 1 0,0-1 0,0 1-1,-1-1 1,1 0 0,0 0 0,-1 0 0,0 0-1,1 0 1,-1-1 0,0 1 0,0-1 0,0 0-1,0 1 1,0-1 0,0-1 0,-1 1 0,1 0-1,0-1 1,0 0 0,-4 0 0,7 0-17,-1 1 1,0-1-1,1 0 0,-1 0 1,0 0-1,1-1 1,-1 1-1,1 0 1,-1 0-1,0 0 1,1 0-1,-1 0 0,1-1 1,-1 1-1,1 0 1,-1-1-1,0 1 1,1 0-1,-1-1 0,1 1 1,0-1-1,-1 1 1,1 0-1,-1-1 1,1 1-1,-1-2 0,0-16 90,1 11-123,0 5 35,0 1 0,0 0 0,0 0 0,0-1 0,1 1 0,-1 0 0,0 0 0,1-1 0,-1 1 0,1 0 0,0 0 0,-1 0 0,1 0 0,0 0 0,0 0 0,-1 0 0,1 0 1,0 0-1,0 0 0,0 0 0,0 1 0,0-1 0,0 0 0,0 1 0,1-1 0,-1 1 0,0-1 0,0 1 0,0-1 0,1 1 0,1 0 0,6-2 80,0 1-1,1 0 1,15 1 0,-17 0-40,4-1 2,0 0 1,19-5 0,-16 3 44,0 1 0,26-2 1,24 4-1546,-48 0 374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3136,'-13'0'1029,"10"0"763,3 3-1195,0 112 2726,0-113-3295,0 0 5,0 1 0,0-1 0,0 0 0,0 1 0,0-1 0,1 0 0,-1 1 0,1-1-1,0 0 1,-1 0 0,1 1 0,0-1 0,0 0 0,1 0 0,-1 0 0,0 0 0,1 0 0,-1-1 0,1 1 0,2 2 0,4 6 56,-5-7-63,0 1 0,-1-1-1,2 0 1,-1 0 0,0 0 0,0 0 0,1-1 0,0 1 0,-1-1-1,6 3 1,24 0 177,-21-2-160,-6-2-25,0 1 1,1-1 0,8 0-1,17-5 26,-12 0-24,18 0 16,-14 1 125,40-9 0,-43 6-50,0 1 24,-1-1 0,0-1 1,0-1-1,0 0 0,27-18 0,-44 24-98,2-1 18,0 0 0,0-1 0,-1 1 0,7-8 0,-9 9-41,-1 0 0,1 0 0,-1 0 0,0 0 0,0-1 0,0 1 0,0 0 0,0-1 0,0 1 0,-1-1 1,1 1-1,-1-1 0,0 1 0,1-5 0,-2-5-59,1 8-48,0 1 0,0-1 0,0 1 0,0-1 0,1 1 0,0-1-1,1-5 1,-1 7-425,0-1-1,1 0 0,-1 1 1,1 0-1,0-1 1,0 1-1,3-3 0,8-9-1267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17 2560,'-2'0'76,"0"-1"0,1 1 0,-1 0 1,0 0-1,1-1 0,-1 1 0,0-1 0,1 1 0,-1-1 0,1 0 1,-1 0-1,1 1 0,-1-1 0,1 0 0,-1 0 0,1-1 0,-2-1 1,3 3-70,0 0 0,0 0 0,0-1 0,-1 1 0,1 0 0,0 0 0,0 0 0,0 0 0,0 0 0,0 0 0,0 0 0,0 0 0,0 0 0,0-1 0,0 1 0,-1 0 0,1 0 0,0 0 0,0 0 0,0 0 0,0 0 0,0 0 0,0 0 0,0 0 0,-1 0 0,1 0 0,0 0 0,0 0 0,0 0 0,0 0 0,0 0 0,0 0 0,-1 0 0,1 0 0,0 0 0,0 0 0,0 0 0,0 0 0,0 0 0,0 0 0,-1 0 0,1 0 0,0 0 0,0 1 0,0-1 0,0 0 0,0 0 0,0 0 0,0 0 0,0 0 0,0 0 0,0 0 0,-1 0 0,1 0 1,0 1-1,0-1 0,-2 2 37,0-1 1,0 1 0,-1 0-1,1-1 1,-1 0-1,1 0 1,-1 1 0,1-2-1,-1 1 1,-3 1 0,1-1 24,0 1 0,0-1 0,1 1 1,-1 1-1,-6 3 0,-12 6 56,15-8-81,-1 1-1,1 0 0,-10 7 1,5 0 70,1 0 0,1 0 0,0 1 0,-12 18 0,8-9 132,2 1-1,-12 24 0,7 4 113,12-31-214,-44 153 737,45-150-752,1 0 1,2 0 0,0 0-1,1 0 1,5 44-1,6-15 186,-5-25-239,-5-17-145,2 0-1,-1-1 1,1 1-1,1-1 1,0 1-1,0-1 1,1 0-1,9 17 1,3-7-379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2400,'0'27'779,"-3"-16"-481,-8 11-36,11-22-201,-1 1-1,1 0 1,-1 0 0,1 0 0,0 0 0,-1 0 0,1-1 0,0 1 0,-1 0 0,1 0 0,0 0 0,0 0 0,0 0 0,0 0 0,0 1 0,-1 5 78,-4 1 71,4-7-175,0 1-1,0-1 1,0 1-1,0-1 1,0 1-1,1-1 1,-1 1-1,1 0 1,-1-1-1,1 1 1,0 0-1,-1 0 1,1 1-1,0 41 1897,0-66-1888,3 11-6,6-14 17,-5 15-13,0-1-1,9-16 1,-6 16-9,-4 6 36,0 0 0,0 0 0,1 1-1,-1-1 1,1 1 0,4-4 0,10 2 131,-8 4-94,-7 1-51,1-1 1,-1 1-1,1-1 0,-1 0 1,0 0-1,4-3 1,-5 3-15,0 0 0,0 1 1,0-1-1,1 1 0,-1 0 1,0 0-1,1 0 0,-1 0 1,1 0-1,-1 0 0,1 1 1,0-1-1,-1 1 0,1 0 1,-1 0-1,4 0 0,9 0 151,-5 1-109,0-1-1,0 0 0,0-1 0,11-2 1,-11-1-50,-9 4-34,-1 0 0,1-1-1,0 1 1,-1 0-1,1-1 1,0 1 0,-1 0-1,1 0 1,0 0 0,-1-1-1,1 1 1,0 0-1,-1 0 1,1 0 0,0 0-1,-1 0 1,1 0-1,0 0 1,-1 1 0,1-1-1,0 0 1,-1 0-1,1 0 1,0 1 0,-1-1-1,1 0 1,0 1-1,-1-1 1,1 0 0,-1 1-1,1-1 1,-1 1 0,1-1-1,-1 1 1,1 0-1,5 2-770,7-3 224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3648,'-33'0'1664,"50"0"-288,-1 0-896,1 0-192,-1-17-192,17 17 320,-17-16-224,1 16-3744,15-17 1920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8:4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3968,'16'17'1824,"0"15"-1600,1 1 1088,-1 0-768,1 32 544,-1 1-608,17 0 64,-17-17-288,-16 16 32,0-16-160,0 1 288,-16-1-224,-17 16 256,17-16-256,-17 1-96,16-18-64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2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2400,'66'0'1936,"-63"0"-1872,1-1 0,-1 1 0,1-1 0,-1 1 1,0-1-1,1 0 0,-1 0 0,5-3 0,3-1 47,39-11 401,-12 10 352,-14-5-422,-22 11-355,0-1 0,0 0 0,0 1 0,0-1 0,-1 1 0,1-1 0,0 1 0,0 0 0,0 0 0,0 0 0,0 0 0,0 0 0,0 0 0,2 1 0,1 0 267,-2-1 163,-1 0 91,6 0-220,-16 0-125,6 0 121,-1-3-277,-11-8-97,13 10-12,-1 1 0,1-1 0,-1 1 0,1 0 0,0 0 0,-1-1-1,1 1 1,-1 0 0,-1 0 0,3 0 2,-1 0 0,0 0 1,0 0-1,0 0 1,0 0-1,0 0 0,1 0 1,-1 0-1,0 0 0,0 0 1,0-1-1,0 1 1,0 0-1,-1-1 0,2 0 1,0 1 0,0 0 1,-1 0-1,1 0 0,0 0 0,0 0 0,0 0 0,0 0 0,-1 0 0,1 0 0,0-1 0,0 1 0,0 0 0,0 0 0,0 0 0,-1 0 0,1 0 0,0-1 0,0 1 1,0 0-1,0 0 0,0 0 0,0 0 0,0-1 0,0 1 0,0 0 0,0 0 0,0 0 0,0-1 0,0 1 0,0 0 0,0 0 0,0 0 0,0-1 0,0 1 0,0 0 1,0 0-1,0 0 0,0-1 0,0 1 0,0 0 0,0 0 0,0-1 0,1 2 0,-1-1 0,0 0 0,0 0 0,0 0 1,0 0-1,0 1 0,0-1 0,0 0 0,0 0 0,0 0 0,0 1 0,0-1 1,0 0-1,0 0 0,0 0 0,0 1 0,0-1 0,0 0 0,0 0 0,0 0 1,0 1-1,0-1 0,0 0 0,0 0 0,0 0 0,0 0 0,0 1 0,-1-1 0,1 0 1,0 0-1,0 0 0,0 0 0,0 1 0,0-1 0,-1 0 0,1 0 0,0 0 1,0 0-1,0 0 0,0 0 0,-1 0 0,1 0 0,0 1 0,-12 1 67,11-3-69,0 1 1,0 0-1,0 0 0,0 1 1,0-1-1,0 0 0,-1 0 0,1 0 1,0 1-1,0-1 0,0 0 1,-2 2-1,3-1 0,0-1-1,-1 1 1,1-1-1,0 1 1,-1 0-1,1 0 1,0-1 0,0 1-1,0 0 1,0-1-1,0 1 1,0 0 0,0-1-1,0 2 1,0 1 43,-5-2-13,3-1-21,-21-1 46,20 1 181,-11 0-283,12 0-6,-1 0 236,-27 0-332,28 0 140,1 0 0,-1 0 0,1 0 0,-1 0 0,1 0 0,-1 0-1,1 1 1,-1-1 0,-1 1 0,-23 12 35,25-13-28,0 1 0,0-1 1,0 0-1,0 1 0,0-1 0,0 1 0,0-1 0,0 1 0,0-1 0,0 1 0,0 0 0,0-1 0,0 1 0,1 0 0,-1 0 1,0 0-1,1 0 0,-1-1 0,0 1 0,0 2 0,0-1-4,-5 12-30,0-10 32,1 1 4,3 8-25,2-7 5,-1-3-2,1 1 1,0-1-1,0 0 1,0 0-1,0 0 1,1 0-1,-1 0 1,1 0-1,0 0 1,0 0-1,0 0 1,0-1-1,1 1 0,-1 0 1,1 0-1,-1-1 1,4 5-1,-2-4 16,1 0 1,-1 0-1,1 0 0,-1-1 0,1 1 0,0-1 0,0 0 0,0 0 0,0 0 0,0-1 0,1 0 0,-1 1 0,9 0 0,6 2 46,-2 1 42,-14-3-68,0-1 0,1 0-1,-1 0 1,1 0-1,-1 0 1,1-1-1,-1 0 1,1 1 0,-1-1-1,1 0 1,-1-1-1,5 0 1,24-10-114,-13 7 51,-11 2 33,0 1 0,-1-2 1,1 1-1,8-5 0,0-1 6,-7 3-69,0 0 0,0 1 1,14-4-1,-13 6 3,12-4-76,6-13-107,-19 12 181,0 1 1,11-6-1,-4 4 25,-7 3 46,0 0 0,0 1 1,13-4-1,41-8 152,-60 15-147,0 0 0,1 0 0,-1 0 0,0 1 0,0 0 1,1-1-1,-1 1 0,0 0 0,4 1 0,-6-1 15,-1 0-1,1 0 1,0 0 0,-1 0 0,1 1-1,0-1 1,-1 0 0,1 0 0,0 1-1,-1-1 1,1 0 0,0 1 0,-1-1-1,1 0 1,-1 1 0,1-1 0,-1 1-1,1-1 1,-1 1 0,1-1 0,-1 1-1,1 0 1,-1-1 0,0 1-1,1 0 1,-1-1 0,0 1 0,0 0-1,1-1 1,-1 1 0,0 1 0,0 0 473,-3 1-346,-8 8-102,11-10-34,0-1 0,-1 0 0,0 1 1,1-1-1,-1 0 0,1 1 0,-1-1 0,1 0 0,-1 0 0,0 1 1,1-1-1,-1 0 0,1 0 0,-1 0 0,0 0 0,1 0 1,-1 0-1,0 0 0,1 0 0,-1 0 0,1 0 0,-1 0 0,0 0 1,1-1-1,-2 1 0,2 0 11,-23-1 109,16 1-162,0-1-1,-1 1 1,1 1 0,0-1 0,-13 4 0,12 3 23,8-6 14,-1-1-1,1 1 1,0-1-1,-1 0 0,1 1 1,0-1-1,-1 0 1,1 1-1,-1-1 0,1 0 1,-1 1-1,1-1 1,-1 0-1,1 0 1,0 1-1,-1-1 0,1 0 1,-1 0-1,0 0 1,1 0-1,-1 0 0,1 1 1,-1-1-1,1 0 1,-1 0-1,1-1 1,-1 1-1,0 0 0,0 0-1,1 0 0,-1 0 0,0 0 0,1 0-1,-1 0 1,0 0 0,1 0 0,-1 1 0,0-1-1,1 0 1,-1 0 0,1 0 0,-1 1 0,0-1-1,1 0 1,-1 1 0,1-1 0,-1 1 0,1-1-1,-1 0 1,1 1 0,-1-1 0,1 1 0,-1-1-1,1 1 1,0 0 0,-1-1 0,1 1 0,0-1-1,0 1 1,-1 0 0,1-1 0,0 1 0,0 0-1,0-1 1,0 1 0,0 0 0,0-1 0,0 1-1,0 0 1,0-1 0,0 1 0,0 0 0,1 1 16,-1 0 0,1 0 1,-1 0-1,1 0 1,0 0-1,0 0 1,0 0-1,0-1 1,0 1-1,0 0 0,1-1 1,-1 1-1,0-1 1,1 0-1,-1 1 1,3 0-1,23 17 175,-18-8-126,7 6 22,-9-13-62,0 0-1,1 0 1,-1-1 0,1 0 0,9 2 0,24 10 78,-20-7-76,0 0-1,0-2 1,0 0 0,1-1 0,0-2 0,25 2 0,-40-5-6,1-1 0,-1 0 1,8-2-1,0 0 15,1 1-5,-11 1-20,0 1-1,0-1 0,0 0 0,5-2 1,14-12-12,-9 5-6,14-5-8,-20 11 28,1-1 1,-1 0-1,-1 0 0,1-1 1,9-9-1,-13 10-33,-1-1 0,0 0 0,0 0 0,0 0 0,4-12 0,-1 3-51,0 1-63,-1 1-1,-1-1 0,7-25 1,4-26-524,-13 48 652,-3 17 10,0 0 1,0 0-1,0 0 1,0 0 0,0 0-1,0 0 1,0 0-1,0 0 1,0 0-1,0 0 1,0-1-1,0 1 1,0 0 0,0 0-1,0 0 1,0 0-1,0 0 1,0 0-1,0 0 1,0 0-1,0 0 1,0 0 0,0-1-1,0 1 1,0 0-1,0 0 1,0 0-1,0 0 1,0 0 0,0 0-1,0 0 1,0 0-1,-1 0 1,1 0-1,0 0 1,0 0-1,0 0 1,0 0 0,0 0-1,0 0 1,0 0-1,0 0 1,0-1-1,0 1 1,-1 0 0,1 0-1,0 0 1,0 0-1,0 0 1,0 0-1,0 1 1,0-1-1,0 0 1,0 0 0,0 0-1,-1 0 1,-10 0 31,11 0-32,0 0 0,0 0 0,0 0 0,0 0 1,0 0-1,0 0 0,0-1 0,0 1 0,0 0 1,0 0-1,-1 0 0,1 0 0,0 0 0,0 0 1,0 1-1,0-1 0,0 0 0,0 0 0,0 0 0,0 0 1,0 0-1,0 0 0,-1 0 0,1 0 0,0 0 1,0 0-1,0 0 0,0 0 0,0 0 0,0 0 1,0 0-1,0 0 0,0 0 0,0 0 0,0 1 0,0-1 1,0 0-1,0 0 0,0 0 0,0 0 0,0 0 1,0 0-1,0 0 0,0 0 0,-1 0 0,1 0 1,0 1-1,0-1 0,1 0 0,-1 0 0,0 0 0,0 0 1,0 0-1,0 0 0,0 0 0,0 0 0,-1 5-9,1-1 0,-1 0 0,0 1 0,-1-1 0,1 0 0,-1 0 0,1 0 0,-1 0 0,-3 4 0,2-2 19,0 0 1,0 0 0,-2 10-1,4-11-2,0 1 0,0 0 0,1 9 0,0-11-6,0 1 0,0-1 0,0 1 1,-3 7-1,-3 4 16,5-12-10,0-1-1,-1 1 1,1-1-1,1 1 1,-1-1-1,0 1 0,1 0 1,0 3-1,0 29 160,0-25-183,0-22-236,-3 5-15,-7-10-424,9 13 638,0 1-1,0 0 1,0-1-1,-1 1 1,1 0-1,-1 0 1,1 0-1,-1 0 1,0 0-1,1 1 1,-4-3-1,3 3 47,0 0 0,0 0 0,0 0 0,1 0 0,-1 0-1,0 0 1,1 0 0,-1 0 0,1-1 0,-1 1 0,1-1 0,0 1 0,-1-1 0,1 0-1,0 1 1,0-1 0,0 0 0,0 0 0,1 0 0,-2-3 0,2 4 4,0 0 1,-1 0-1,1 0 1,0 1-1,0-1 1,-1 0-1,1 0 1,0 0 0,-1 0-1,1 1 1,-1-1-1,1 0 1,-1 0-1,1 1 1,-1-1-1,1 0 1,-1 1-1,0-1 1,0 1-1,1-1 1,-1 1-1,0-1 1,0 1-1,1-1 1,-1 1-1,0 0 1,0 0 0,0-1-1,0 1 1,0 0-1,-1 0 1,-8-3-63,1-5 0,9 8 68,0-1 0,0 1-1,-1 0 1,1-1 0,0 1-1,-1 0 1,1-1 0,0 1-1,0 0 1,-1-1 0,1 1-1,-1 0 1,1 0 0,0-1 0,-1 1-1,1 0 1,0 0 0,-1 0-1,1 0 1,-1 0 0,1-1-1,-1 1 1,1 0 0,0 0-1,-1 0 1,1 0 0,-1 0-1,3 0 6,1 0-1,-1 0 0,1 0 0,0 1 1,-1-1-1,1 1 0,-1-1 0,1 1 0,-1 0 1,1 0-1,-1 0 0,0 0 0,1 0 0,-1 0 1,0 1-1,2 1 0,-3-2-5,-1-1 0,1 0 1,0 1-1,-1-1 0,1 1 0,0-1 0,-1 0 0,1 0 0,0 1 1,0-1-1,-1 0 0,1 0 0,0 0 0,0 0 0,-1 0 0,1 0 1,0 0-1,0 0 0,-1 0 0,1 0 0,1-1 0,3 1-6,72 0 100,-74 0-70,0 0 0,1-1-1,-1 1 1,1-1 0,-1 1 0,0-1 0,0 0 0,7-3 0,6-2-14,3 5-67,-16 1 44,-1 0-1,1 0 1,-1 0-1,1 0 0,-1 0 1,1-1-1,-1 1 1,1-1-1,4-1 0,14-12 7,-19 13 13,0-1 0,0 0 0,1 0 0,-1 1 0,1 0 0,-1-1 0,1 1 0,0 0 0,0 0 0,-1 1 0,1-1 0,0 0 0,5 1 0,-2-3 19,-5 2-25,0-1 0,0 1 0,1 0 0,-1 0 0,0 0 0,1 0-1,-1 0 1,0 1 0,1-1 0,-1 0 0,1 1 0,-1-1 0,1 1 0,0-1 0,-1 1 0,1 0 0,-1-1 0,4 1 0,-2 3 78,8 8 5,-9-6-26,-1-3-57,-1 0 0,0 0 1,1-1-1,-1 1 0,1 0 0,-1-1 0,1 1 1,0 0-1,0-1 0,2 4 0,2 3-5,17 42-103,-21-49 109,-1 0 0,1 0 0,0-1 0,-1 1-1,1 0 1,0 0 0,0 0 0,0 0 0,0-1 0,0 1 0,0-1 0,0 1 0,0 0 0,0-1 0,2 1 0,8 6 67,-6-1-12,-5-5-52,0-1 0,0 1-1,1-1 1,-1 1 0,0-1 0,1 1 0,-1-1 0,0 0 0,1 1-1,-1-1 1,1 0 0,-1 1 0,0-1 0,1 0 0,-1 1 0,1-1-1,-1 0 1,1 0 0,-1 0 0,1 0 0,-1 1 0,1-1 0,-1 0 0,1 0-1,-1 0 1,1 0 0,-1 0 0,1 0 0,-1 0 0,1 0 0,0-1-1,29 1 150,-24-2-102,-5 1-50,0-1-5,0 1-1,0 0 0,0 0 0,0 0 0,0-1 1,0 1-1,0 0 0,0-1 0,-1 1 0,1-1 0,0 1 1,-1-1-1,1 1 0,-1-1 0,0 0 0,0 1 1,1-1-1,-1 1 0,-1-4 0,2 3 4,-1 0 0,0 0 0,1 0 0,-1 1 0,1-1 0,0 0 1,0 0-1,-1 1 0,1-1 0,0 0 0,1 1 0,-1-1 0,0 1 0,2-2 0,0 0 95,-3 0-37,0-8-75,0 8-48,0 1-219,0-9 235,0 8 85,0 0 22,0 2-53,2-22-51,-2 22 41,0 0 0,1-1 0,-1 1 0,1 0-1,-1 0 1,1 0 0,-1 0 0,1 0 0,0 0 0,0 0 0,-1 0 0,1 0-1,0 0 1,0 0 0,0 0 0,0 1 0,0-1 0,1 0 0,10-5-14,-10 5 0,0 0 0,1 0 0,-1 0 0,0 0 0,0-1 0,3-2 0,-4 4 14,-1-1 0,1 1 0,0 0 0,-1-1 0,1 1 0,-1 0-1,1-1 1,0 1 0,-1 0 0,1 0 0,0-1 0,-1 1 0,1 0 0,0 0 0,0 0 0,-1 0 0,1 0 0,0 0 0,-1 0 0,1 0 0,0 0 0,-1 1 0,2-1 0,0 0-6,34 0 63,-36 0-53,4 0 8,0 0-1,0 1 1,0-1-1,7 2 1,-8 0-5,0-1 0,0 1 0,0 0 0,0 0 0,-1 0 0,1 0 0,-1 0 0,1 0 0,3 6 0,-4-6-1,0 1 0,1 0 0,-1-1-1,1 0 1,0 0 0,3 3-1,8 0 47,-9 6 22,9-5 100,-10-3-113,1 0-1,-1 1 0,0-1 1,5 7-1,-5-6 36,-4-4-81,1 1 0,-1-1 0,0 0 0,1 1 0,-1-1 1,0 0-1,1 1 0,-1-1 0,0 0 0,0 1 0,1-1 0,-1 1 1,0-1-1,0 0 0,0 1 0,0-1 0,0 1 0,1-1 0,-1 1 0,0-1 1,0 0-1,0 1 0,0-1 0,0 1 0,0-1 0,-1 1 0,2 4 73,0-4-44,-1-1 0,1 1 0,-1-1 0,1 0 0,0 0-1,-1 1 1,1-1 0,-1 0 0,1 0 0,-1 0 0,1 0 0,0 0 0,-1 0 0,1 1 0,-1-1 0,1-1 0,0 1 0,0 0 0,1 0 593,-2-3-303,0 3-316,0 0 0,0-1-1,0 1 1,0-1 0,0 1-1,0-1 1,0 1 0,0 0-1,0-1 1,0 1 0,0-1-1,1 1 1,-1-1 0,0 1-1,0 0 1,0-1 0,1 1-1,-1 0 1,0-1 0,0 1-1,1 0 1,-1-1-1,0 1 1,1 0 0,-1-1-1,0 1 1,1 0 0,-1 0-1,1-1 1,0 1 0,6-5 160,-2-6 183,6 6-138,-4-7-120,-7 11-99,1 0 1,-1 0 0,1 0 0,-1 0 0,1 0-1,-1 0 1,1 0 0,0 0 0,0 0 0,-1 0 0,1 0-1,0 0 1,0 1 0,0-1 0,1-1 0,12-3-113,-12 1 55,4-3-361,19 2-1395,-23 4 1681,0 0 1,-1 0 0,1 0 0,0 0 0,0-1 0,0 1-1,-1 0 1,1-1 0,1-1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590 148 1568,'-36'-35'699,"35"33"-667,0 1 1,-1 0 0,1-1 0,0 1 0,0 0 0,0-1 0,0 1 0,1-1 0,-1 1-1,0-1 1,1 0 0,-1 1 0,1-1 0,-1 0 0,1 1 0,0-1 0,-1-3 0,1 2 13,0-1 0,-1 0 0,0 1 0,1-1 0,-2 0 1,1 1-1,0-1 0,-1 1 0,1 0 0,-1-1 0,0 1 1,0 0-1,0 0 0,-1 0 0,1 0 0,-1 1 0,1-1 1,-1 1-1,0-1 0,0 1 0,0 0 0,0 0 0,-1 0 1,1 1-1,0-1 0,-1 1 0,0-1 0,1 1 0,-1 0 1,1 1-1,-9-1 0,10 1-39,-2-1 19,0 1 1,0 0-1,0 0 0,0 1 0,0-1 0,0 1 0,-7 2 1,9-1 13,-1 0 0,1 0 0,-1 0 0,1 0 0,0 0 1,0 1-1,0-1 0,0 1 0,0-1 0,0 1 0,-1 3 1,-13 21 431,-17 37 0,26-46-318,1 0 1,1 1 0,0 0-1,-2 21 1,-3 45 113,-18 114-14,16-138-267,-15 88-64,10 6 53,10-89 74,-121 795 884,97-723-668,-9 56 440,35-160-428,2 0 0,1 1 1,3 54-1,0-79-201,0 0 1,1 0-1,0-1 1,0 1-1,1-1 1,0 0-1,1 1 1,0-1-1,9 15 0,-10-20-36,1 1 0,0-1-1,0 0 1,0 0 0,0 0-1,0-1 1,1 0 0,0 0-1,-1 0 1,1 0-1,0-1 1,1 1 0,-1-1-1,0 0 1,1-1 0,-1 0-1,1 0 1,6 1 0,22 0 93,0-2 1,-1-1-1,1-2 1,50-10 0,-76 12-115,140-29 183,-148 30-203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2560,'0'0'2917,"0"2"-2064,0-1-820,0 0 0,0-1 0,0 1 0,0-1 0,0 1 0,0-1 0,0 1 0,0-1 0,0 1-1,0-1 1,1 1 0,-1 0 0,0-1 0,0 1 0,1-1 0,-1 0 0,0 1 0,1-1 0,-1 1-1,0-1 1,1 1 0,-1-1 0,1 0 0,-1 1 0,1-1 0,-1 0 0,1 0 0,-1 1-1,1-1 1,-1 0 0,1 0 0,-1 0 0,1 1 0,-1-1 0,1 0 0,-1 0 0,1 0 0,0 0-1,-1 0 1,1 0 0,-1 0 0,1 0 0,5-1 270,0 0-1,-1-1 1,11-3-1,4-1 225,-3 4-217,-1 1-1,33 1 0,-19 1-95,25 0 36,-16 0 17,61-6 0,-65-1-143,-20 3-68,0 1 1,18-1-1,98 3 637,-128 0-1045,13-16-5194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2400,'0'-14'779,"0"14"-771,0 0 1,0-1-1,0 1 1,0 0-1,0 0 1,0-1-1,0 1 1,0 0-1,0 0 1,1 0-1,-1-1 1,0 1 0,0 0-1,0 0 1,0 0-1,0-1 1,0 1-1,1 0 1,-1 0-1,0 0 1,0 0-1,0-1 1,1 1-1,-1 0 1,0 0-1,0 0 1,0 0-1,1 0 1,-1 0 0,0 0-1,0 0 1,1 0-1,-1 0 1,0 0-1,5-3 213,-1 1 0,0 0-1,0 1 1,1-1 0,-1 1-1,1 0 1,-1 0 0,1 0-1,-1 1 1,1 0-1,0-1 1,-1 2 0,1-1-1,0 0 1,7 3 0,34 18 946,-30-12-868,-12-7-263,-1 0-1,1 0 0,-1 0 1,0 0-1,0 1 0,0 0 0,-1-1 1,1 1-1,0 0 0,-1 0 0,0 1 1,0-1-1,0 0 0,2 6 1,5 8 53,6 5 8,-11-16-78,0-1 1,-1 0-1,0 1 1,0 0-1,0 0 1,-1 0-1,1 0 1,1 10-1,-2 2 56,-1 1-1,-1 19 1,0-17 37,0-16-92,0 0-1,-1 0 1,1 0-1,-1 0 1,0-1-1,-1 1 1,1 0-1,-1 0 1,0-1-1,0 1 1,0-1 0,0 1-1,-1-1 1,0 0-1,0 0 1,0 0-1,0-1 1,-1 1-1,0-1 1,-3 4-1,-7 1 15,1 1 0,-1-2 0,-1 0 0,-25 9 0,21-8-43,4-3-17,0 0 1,-24 4 0,-7 2-59,43-10 70,0 0 0,0-1 1,0 1-1,0-1 1,-1 0-1,1 0 0,-3 0 1,1 0-33,5 0 43,0 0 0,0 0 0,0 0 0,0 0 0,0 0 0,0 0-1,-1 0 1,1 0 0,0 0 0,0 0 0,0 0 0,0 0 0,0 0 0,0 0 0,0 0 0,0 0 0,0 0-1,0 0 1,-1 0 0,1 0 0,0 0 0,0 0 0,0 0 0,0 0 0,0 0 0,0 0 0,0 0 0,0 0-1,0 0 1,0 0 0,0 0 0,0 0 0,0 0 0,-1 0 0,1 1 0,0-1 0,0 0 0,0 0 0,0 0 0,0 0-1,0 0 1,0 0 0,0 0 0,0 0 0,0 0 0,0 0 0,0 1 0,0-1 0,0 0 0,0 0 0,0 0-1,0 0 1,0 0 0,0 0 0,0 0 0,0 1 0,0-1 1,0 1-1,1-1 1,-1 1-1,0-1 1,0 1-1,0-1 1,0 1-1,0-1 1,1 1-1,-1-1 1,0 1 0,0-1-1,1 1 1,-1-1-1,0 1 1,1-1-1,-1 1 1,1-1-1,-1 0 1,0 1-1,1-1 1,-1 0 0,1 1-1,-1-1 1,1 0-1,-1 0 1,1 0-1,-1 1 1,1-1-1,-1 0 1,2 0-1,25 2 58,3 0 65,12 10 243,-27-7-211,23 5 0,74 7-110,-60-15-719,-3-2 176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3808,'0'0'1227,"3"5"-742,-1 0-400,0-2 37,-1 0-1,1 0 0,-1 0 1,0 0-1,0 0 0,0 0 0,0 0 1,-1 1-1,1-1 0,-1 0 1,0 5-1,1 2 229,0 0 1,0 1-1,4 10 0,1 6 297,-1 25 126,-1-30-510,0 8 126,2 52-1,-6-64-337,1 19 79,-2 1 0,-2 0 0,-10 55 0,8-77-45,0 0 0,-1-1 0,0 1 0,-1-1 0,-11 18 0,12-24-37,-1 0-1,1 0 1,-1-1 0,-1 1-1,0-2 1,0 1-1,0-1 1,-16 10 0,19-14-36,0-1 1,-1 1-1,1-1 1,-1 0-1,1 0 1,-1-1 0,0 1-1,0-1 1,0-1-1,0 1 1,0-1-1,-6 0 1,10 0-11,-1 0-103,0 0-1,0 0 1,0 0 0,0-1-1,0 1 1,0-1 0,0 0-1,0 1 1,0-1 0,0-1-1,0 1 1,1 0 0,-1-1-1,0 1 1,1-1 0,-1 0-1,1 0 1,0 0 0,-1 0-1,1 0 1,0 0 0,0-1-1,-1-2 1,-16-28-1392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7648,'16'16'3456,"1"-16"-3008,-1 0-32,-16 17-32,17-17-4736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1459 2144,'-10'0'817,"10"0"-773,1 0 0,0-1 0,0 1 0,-1-1 0,1 1 0,-1-1 0,1 1 0,0-1 0,-1 0 0,1 1 0,-1-1 0,0 0 0,1 1 0,-1-1 0,1 0-1,-1 0 1,0 1 0,0-1 0,1 0 0,-1 0 0,0 0 0,0 1 0,0-1 0,0 0 0,0 0 0,0 0 0,0 0 0,0-1 13,0 1 1,1-1 0,-1 1-1,0-1 1,1 1-1,-1-1 1,1 1 0,0-1-1,0 1 1,1-2-1,5-12 217,-2-15 179,22-49 517,-22 54-698,-2 7-40,9-24 0,-8 26-180,0 0-1,-1 0 0,0 0 0,-1-16 0,-1-68-19,-2 50-26,11-92 71,-6 109-37,-1-1-3,0 1-2,10-47 0,2-4-7,-11 59-5,9-38 0,16-43 306,41-127 660,-64 220-874,0 0 0,1 0 0,1 0 1,11-14-1,-15 22-57,0 0 1,0 0 0,0 1 0,0-1-1,1 1 1,0 0 0,0 0 0,6-3-1,-6 5-8,-1 0-1,1 0 1,0 1-1,0-1 1,-1 1 0,1 0-1,0 1 1,0-1-1,7 1 1,-10 0-45,-1 1 1,0-1-1,1 0 0,-1 0 1,0 1-1,1-1 1,-1 1-1,0-1 1,0 1-1,0 0 0,1-1 1,-1 1-1,0 0 1,0 0-1,0 0 1,0 0-1,0 0 0,0 0 1,-1 0-1,1 0 1,0 0-1,0 0 1,-1 0-1,1 0 0,0 3 1,4 4 18,-3-4-15,0-1 0,0 0-1,0 1 1,0 0 0,-1-1 0,0 1-1,0 0 1,0 0 0,0 0 0,1 6-1,0 6 24,2-5-10,0 5 9,-5-1-114,-1-2 0,0 1 0,-1 0 0,-1 0 0,0-1 0,-7 14 0,6-17-373,-1 1 1,-1-1-1,-8 10 0,13-17 321,0-1 0,0 0 0,0 1-1,0-1 1,0 0 0,-1 0 0,1 0 0,-1 0 0,1-1-1,-1 1 1,0-1 0,0 1 0,0-1 0,1 0 0,-1 0-1,0-1 1,-4 2 0,-7-2-244,14 0 376,0 0 0,0 0 0,0 0-1,0 0 1,0 0 0,0 0 0,0 0-1,0 0 1,0 0 0,0 0-1,-1 0 1,1 0 0,0 0 0,0 0-1,0 0 1,0 0 0,0 0 0,0 0-1,0 0 1,0 0 0,0 0-1,0 0 1,-1 0 0,1 0 0,0 0-1,0-1 1,0 1 0,0 0 0,0 0-1,0 0 1,0 0 0,0 0-1,0 0 1,0 0 0,0 0 0,0 0-1,0 0 1,0 0 0,0 0-1,0-1 1,0 1 0,0 0 0,0 0-1,0 0 1,-1 0 0,1 0 0,0 0-1,0 0 1,1 0 0,-1 0-1,0 0 1,0-1 0,0 1 0,0 0-1,0 0 1,0 0 0,0 0 1,0 0 0,0-1 0,-1 1 0,1 0 1,0 0-1,0-1 0,0 1 0,0 0 0,0 0 0,0 0 0,0-1 1,0 1-1,1 0 0,-1 0 0,0-1 0,0 1 0,0 0 0,0 0 1,0 0-1,0-1 0,0 1 0,0 0 0,0 0 0,1 0 0,-1 0 1,0-1-1,0 1 0,0 0 0,0 0 0,1 0 0,-1 0 0,0 0 1,0-1-1,0 1 0,1 0 0,-1 0 0,0 0 0,1 0 0,11 4-20,7 4-49,-8-3 92,0 1-1,-1-1 1,0 2-1,0-1 1,15 15-1,-21-17 48,-1 1-1,1 0 1,-1 1-1,0-1 1,3 8-1,6 9 216,-10-20-197,0 1 0,0-1-1,-1 1 1,1 0 0,-1 0-1,1 0 1,-1 0 0,0 0-1,-1 0 1,1 0 0,0 0-1,-1 1 1,0-1 0,1 5-1,-1-6-1,-1 0 0,1 1 0,0-1-1,-1 0 1,1 0 0,-1 1 0,0-1-1,0 0 1,1 0 0,-1 0 0,-1 0-1,1 0 1,0 0 0,0 0 0,-1-1-1,1 1 1,-1 0 0,0-1 0,1 1-1,-4 1 1,-4 6 243,7-8-294,0 1 0,0 0-1,0-1 1,0 0 0,0 1 0,0-1 0,0 0 0,0 0 0,-1 0 0,1 0 0,0-1 0,-1 1 0,1-1 0,-3 1 0,-9 2 54,-16 5 4,16-12-120,6 0-1,-4 2-42,10 1 52,-1 1 0,1 0-1,0-1 1,-1 0-1,1 1 1,-1-1 0,1 0-1,-4-3 1,5 4-27,0-1 0,0 0 0,0 0 0,1 0 1,-1 0-1,1 0 0,-1 0 0,0 0 0,1 0 0,0 0 1,-1 0-1,1 0 0,0 0 0,-1 0 0,1-1 0,0 1 0,0 0 1,0 0-1,0 0 0,0 0 0,0-1 0,0 1 0,0 0 1,1 0-1,-1 0 0,1-2 0,0-2-420,1 0 0,-1 0 0,1 1 0,0-1 0,1 1 0,2-6 0,-2 7 232,-1 1-1,0-1 1,1 1 0,0 0 0,-1 0 0,1 0-1,0 0 1,0 1 0,4-2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2400,'-14'-13'779,"14"13"-774,0 0 0,0 0 0,0-1 1,0 1-1,0 0 0,-1 0 0,1 0 0,0 0 1,0 0-1,0 0 0,0 0 0,0 0 1,0 0-1,0 0 0,0 0 0,0-1 1,0 1-1,0 0 0,-1 0 0,1 0 1,0 0-1,0 0 0,0 0 0,0-1 1,0 1-1,0 0 0,0 0 0,0 0 1,0 0-1,0 0 0,0 0 0,0 0 0,0-1 1,0 1-1,0 0 0,0 0 0,0 0 1,0 0-1,1 0 0,-1 0 0,0-1 1,0 1-1,0 0 0,0 0 0,0 0 1,0 0-1,0 0 0,0 0 0,0 0 1,0 0-1,0 0 0,1 0 0,-1-1 1,0 1-1,0 0 0,0 0 0,11-11 305,-8 9 1178,0 2-939,-2 0-489,1 0 1,0 0-1,0 1 1,-1-1-1,1 1 1,0 0-1,-1-1 1,1 1-1,-1 0 1,4 2-1,4 2 235,-7-4-247,0 1 1,0-1-1,0 1 0,0-1 1,0 1-1,0 0 0,0 0 1,0 0-1,-1 0 0,1 0 1,-1 0-1,2 2 1,12 34 207,-6-13-107,20 36 87,-16-36-113,14 38-1,-24-55-110,-1 0 0,0 0-1,0 1 1,-1-1-1,0 0 1,0 1 0,-1-1-1,0 0 1,-2 12 0,-3 11 70,-1 0-1,-13 35 1,18-64-73,0 2 10,0 0-1,-1 0 0,1-1 1,-1 1-1,0-1 1,0 1-1,-1-1 0,1 0 1,0 0-1,-1 0 1,0 0-1,0 0 0,-4 3 1,-1-1 41,-26 15 168,32-19-213,0 0 0,-1 0 0,1 0-1,-1 0 1,1-1 0,-1 1 0,1-1 0,-1 0 0,1 0-1,-1 0 1,1 0 0,-1 0 0,-3-1 0,3 0-10,0 0 0,0 0 0,0 0 0,0 0 0,0 0 0,0-1 0,0 0 0,0 1 0,0-1 0,1 0 0,-1-1 0,1 1 0,-1 0 0,1-1 0,-2-2 0,1 0-19,1 0 0,0-1 1,0 1-1,1 0 0,0-1 0,-2-8 1,4 11 9,-1 1 0,1 0 0,0 0 0,-1 0 0,1 1 0,0-1 0,0 0 0,1 0 1,-1 0-1,0 1 0,0-1 0,1 0 0,2-2 0,26-19-91,-11 8-171,-11 9 81,0 0-1,1 1 1,12-7-1,-16 10-53,0 1 0,0 0 0,0 0 0,6 0 0,5-1-363,32-12-682,-47 14 1267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2976,'0'-32'1344,"49"32"-1152,-33-17 1376,1 17-896,15-16 640,1 16-768,33-17-352,-17 17-160,0 0 160,17-16-96,-17 16-384,0 0 160,-33 0-1472,1 0 896,-34 0-2016,1 16 1536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2656,'0'63'1173,"-3"-3"-922,-8-16 245,9-11-195,2-23-74,0 0-1,-4 19 1,2-18-130,-2 7 292,1 1 0,-1 26 0,4-38-234,-1 0 0,0-1 0,0 1 0,0 0 0,-4 10 0,0 0 174,0 13 124,-2-16-101,6-13-311,0 1 0,0-1 0,1 0 0,-1 1 0,0 0 0,1-1 0,-1 1 0,1-1 0,0 1 0,-1 0 0,1-1 0,0 3 0,0 9 263,0-10-101,3-3 74,-2 0-276,0 0 0,0 0 0,1 0 0,-1 0 0,0-1 0,0 1-1,0 0 1,0-1 0,0 1 0,0 0 0,2-2 0,15-13-214,-17 13 211,1 1 1,-1 0-1,1 0 1,-1 0-1,1 0 0,0 0 1,0 0-1,-1 0 1,1 1-1,0-1 1,0 1-1,3-1 1,29-1 5,-31 2-4,14 1-42,-12 0 10,-1-1 0,1 0 0,-1 0-1,1 0 1,-1 0 0,1-1 0,-1 1 0,9-4 0,-5-1-52,-6 4-68,-1 0-1,1 0 1,-1 1 0,1-1 0,-1 0 0,1 0 0,-1 1 0,1-1 0,0 1 0,0-1 0,-1 1 0,1 0 0,2 0 0,-2 0-392,8 1 124,-3-5-3043,6-10 1602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2720,'-47'0'1664,"45"0"-1060,4 2 72,9 12 396,-10-11-862,0-1 0,1 0 0,-1 1 0,0-1 0,1 0 0,-1 0 0,1 0 0,3 3 0,-3-3-110,1-1 1,0 0-1,0 0 1,0 0-1,0 0 1,6 1-1,7 2 496,11 6-259,-16-6-264,1 1-1,17 3 1,-7-6 35,1 0 1,28-3-1,-22 1-12,-26 0-83,5 0 1,1 1 0,-1-2-1,1 1 1,-1-1-1,1 0 1,-1-1 0,0 0-1,0 0 1,16-7-1,6-4-301,-27 11 143,10-3-644,-13 4 738,1 1-1,-1 0 1,0-1 0,1 1 0,-1-1 0,0 1-1,0-1 1,0 1 0,1-1 0,-1 1 0,0-1 0,0 1-1,0-1 1,0 1 0,0-1 0,0 1 0,0-2-1,-3-3-1814,-11-9 586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2304,'0'-13'752,"0"10"-453,0 0-59,0 3-186,0-1 1,-1 1 0,1-1-1,0 1 1,0-1 0,1 0-1,-1 1 1,0-1 0,0 1-1,0-1 1,0 1 0,0-1 0,1 1-1,-1-1 1,0 1 0,0-1-1,1 1 1,-1 0 0,0-1-1,1 1 1,-1-1 0,0 1 0,1 0-1,-1-1 1,1 1 0,-1 0-1,1-1 1,-1 1 0,1 0-1,-1 0 1,0 0 0,1-1-1,0 1 1,-1 0 0,1 0 0,-1 0-1,1 0 1,-1 0 0,1 0-1,-1 0 1,1 0 0,-1 0-1,1 0 1,-1 0 0,1 0-1,0 1 1,-1-4 158,0 1-50,0-10 1418,-3 12-1351,-8 0-70,9 0 64,-1 0-102,3 0-120,0 0-1,-1 0 1,1 0-1,0 0 1,0 0-1,0 0 1,-1 0-1,1-1 0,0 1 1,0 0-1,0 0 1,-1 0-1,1 0 1,0 0-1,0 0 1,-1 0-1,1 1 1,0-1-1,0 0 0,0 0 1,-1 0-1,1 0 1,0 0-1,0 0 1,0 0-1,0 0 1,-1 0-1,1 1 1,0-1-1,0 0 0,0 0 1,0 0-1,-1 0 1,1 1-1,0-1 1,0 0-1,0 0 1,0 0-1,0 0 1,0 1-1,0-1 0,0 0 1,0 0-1,0 0 1,0 1-1,0-1 1,0 0-1,7 10 47,-4-7 53,-6-1-21,2-1-70,0 1 0,-1-1 0,1 0 0,0 1 0,0-1 0,1 1-1,-1-1 1,0 1 0,0-1 0,0 4 0,-2 25 180,4-6-106,0-11 13,-1 1 1,-1 0 0,-2 20-1,-8 12 175,8-29-200,-3 18 27,-15 25 40,14-23-69,5-19-23,-2 11 72,-24 136 333,17-133-138,5-1-111,0-18-158,5-11-42,0-1 1,0 0-1,0 1 1,1-1-1,-1 1 1,0 0-1,1-1 1,-1 1-1,1-1 1,0 1 0,0 0-1,0 1 1,-1 8 119,1-14-32,0-1-65,0 0-1,0 0 0,1 0 1,1-7-1,9-22 34,-9 18-59,4-14-16,9 6-3,-5 8 11,-5 5 6,0 1 1,6-22-1,6-14-25,2 10-115,2 2 0,35-44-1,-46 64 90,2 0 0,-1 1 0,15-11 0,-20 18 15,1 0 0,0 0-1,0 1 1,1 0 0,-1 0 0,1 1 0,14-4 0,8 1-26,-21 3 107,-8 2-34,0 1 1,0 0-1,-1-1 0,1 1 1,0 0-1,0 0 1,0-1-1,0 1 0,0 0 1,0 0-1,0 0 0,0 0 1,0 0-1,0 0 1,0 0-1,0 1 0,0-1 1,0 0-1,0 1 0,0-1 1,0 0-1,0 1 1,-1-1-1,1 1 0,0-1 1,1 2-1,-2-2-6,23 9 251,-19-8-223,0 1 0,0-1 0,0 1 1,0 0-1,6 4 0,-9-6-19,0 1 0,0 1-1,0-1 1,0 0 0,0 0 0,0 0-1,0 0 1,0 1 0,-1-1-1,1 0 1,0 1 0,-1-1 0,1 1-1,-1-1 1,0 1 0,1-1 0,-1 1-1,0-1 1,0 1 0,0 1 0,0 0 12,0 0 1,0 0 0,0 0-1,-1 0 1,1 0 0,-1 0-1,0 0 1,0 0 0,0 0-1,-2 3 1,0-1 5,-1 0 0,0 0 0,0 0 0,-5 4 0,8-8-25,-6 6 75,5-4-61,0-1 0,0 0-1,0 1 1,-1-1 0,1 0-1,-1 0 1,0-1 0,1 1-1,-5 2 1,-23 1-56,14 0 9,9-3-4,0 0-1,0-1 0,0 1 0,1-1 0,-10 0 1,14-1 17,-1 0-1,0 0 1,1 0 0,-1 0 0,1 0 0,-1-1 0,1 1 0,-1-1 0,1 1 0,-1-1-1,1 0 1,0 0 0,-1 0 0,1 0 0,0-1 0,0 1 0,-3-3 0,2 1-81,3 6-38,0-1 122,0-1-1,1 1 1,-1-1-1,0 1 1,1-1-1,-1 1 1,1-1-1,0 0 1,-1 1-1,1-1 1,0 0-1,0 1 1,0-1-1,0 0 1,0 0-1,0 0 0,2 2 1,-1-1-2,0-1 0,-1 1 0,1 0 0,0 0 0,-1 1 0,0-1-1,1 0 1,1 5 0,2 26-23,2-13 227,0 0 0,0 0-1,16 27 1,-20-42-149,3 5 60,0 0 1,8 11-1,-7-12-55,-1 1 0,7 12 1,1-4 21,-13-17-51,1 0 0,-1 0-1,0 1 1,0-1 0,1 0-1,-1 1 1,0-1 0,0 1-1,-1 0 1,1-1 0,0 1-1,0 0 1,-1-1 0,1 1-1,-1 0 1,1 2 0,-1-4-13,0 0-1,0 1 1,0-1 0,0 0 0,0 0 0,0 0 0,0 0 0,0 0 0,0 0 0,0 0 0,0 0 0,0 0 0,0 0 0,0 1 0,0-1-1,0 0 1,0 0 0,0 0 0,0 0 0,0 0 0,0 0 0,0 0 0,0 0 0,0 0 0,0 0 0,0 1 0,0-1 0,0 0 0,0 0-1,0 0 1,0 0 0,0 0 0,0 0 0,1 0 0,-1 0 0,0 0 0,0 0 0,0 0 0,0 0 0,0 0 0,0 0 0,0 0 0,0 0-1,0 0 1,0 0 0,1 0 0,-1 0 0,0 0 0,0 0 0,0 0 0,0 0 0,0 0 0,0 0 0,0 0 0,0 0 0,1 0 0,9 0-127,-7 0-912,-3-16-3882,0-1 2480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3392,'-14'-14'1088,"11"12"-651,6 2-47,8 0 495,-11 0-873,0 0 1,0 0 0,0 0-1,0 0 1,0 0 0,1 0-1,-1 0 1,0 0-1,0-1 1,0 1 0,0 0-1,0 0 1,0 1 0,0-1-1,0 0 1,0 0 0,0 0-1,1 0 1,-1 0-1,0 0 1,0 0 0,0 0-1,0 0 1,0 0 0,0 0-1,0 0 1,0 0-1,0 0 1,0 0 0,0 0-1,0 0 1,1 0 0,-1 0-1,0 0 1,0 1 0,0-1-1,0 0 1,0 0-1,0 0 1,0 0 0,0 0-1,0 0 1,0 0 0,0 0-1,0 0 1,0 0-1,0 1 1,0-1 0,0 0-1,0 0 1,0 0 0,0 0-1,0 0 1,0 0 0,0 0-1,0 0 1,0 1 27,0 0 0,0-1 0,0 1 0,0-1 0,0 1 1,0-1-1,0 1 0,1-1 0,-1 1 0,0-1 0,0 1 0,1-1 0,-1 1 1,0-1-1,1 1 0,-1-1 0,0 1 0,1-1 0,-1 0 0,1 1 0,-1-1 1,1 0-1,-1 1 0,1-1 0,-1 0 0,1 0 0,-1 0 0,1 1 0,-1-1 1,1 0-1,0 0 0,25 2 576,2 0 161,26 9-369,0-3 0,1-2 0,77-1 0,211-30 303,-118 3-350,-88 17-254,-12-6-203,-89 9 31,-5 0 276,-1 0 1,0-2-1,0-1 0,48-15 1,-67 16-235,-1 1 1,1 0 0,0 0 0,0 2-1,15-2 1,-25 3 17,0 0 0,0 1 0,0-1 0,0 0 0,0-1 0,0 1 0,0 0 1,0 0-1,0 0 0,0-1 0,0 1 0,1 0 0,0-1 0,-2 0-70,1 0 0,-1 0 0,1 0 0,-1 0 0,0 0 0,0 0 0,1 0 0,-1 0 0,0 0 0,0 0 0,0 0 0,0 0 0,0-1 0,0 0 0,0 2-26,0-1 1,0 0 0,0 1-1,0-1 1,0 1 0,0-1 0,0 1-1,0-1 1,-1 1 0,1-1-1,0 1 1,0-1 0,0 1 0,-1-1-1,1 1 1,0-1 0,-1 1-1,1-1 1,0 1 0,-1 0 0,1-1-1,0 1 1,-1-1 0,1 1-1,-1 0 1,1 0 0,-1-1 0,1 1-1,0 0 1,-1 0 0,1-1-1,-1 1 1,0 0 0,1 0 0,-1 0-1,1 0 1,-1 0 0,1 0-1,-1 0 1,1 0 0,-1 0 0,1 0-1,-1 0 1,1 0 0,-2 0-1,-14 0-2293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1888,'0'0'613,"3"-3"-367,8-8 15,-6 8 422,-3 3-625,-1 0 1,1 0-1,-1 0 1,1-1 0,-1 1-1,1-1 1,-1 1 0,1-1-1,-1 0 1,0 1 0,3-3-1,-2 2-11,0 0-1,0 0 0,-1 0 1,1 0-1,0 0 0,1 0 1,-1 1-1,0-1 1,0 1-1,0-1 0,0 1 1,4 0-1,0-1 28,-1 1-1,1-1 1,0-1 0,9-2-1,-10 2 51,1 0 0,0 1-1,0-1 1,9 1 0,1 0 198,-7 1-174,0 0 1,-1 0 0,1 0-1,0 1 1,-1 0-1,1 1 1,0 0 0,-1 0-1,16 7 1,-5 1 55,24 15 1,-34-19-171,-1 1 1,0 0-1,-1 0 1,13 16-1,13 20 9,-27-36-25,-1 1 0,1-1 0,-1 1 1,-1 0-1,0 0 0,6 17 0,-7-14 31,-1 1 1,0-1-1,-1 1 0,0 22 0,0-11 104,-1-14-96,1 0-1,-1 1 1,-1-1 0,0 1-1,0-1 1,-3 10-1,-4-3 1,0 0-1,-1-1 0,0 0 0,-20 23 1,18-23-24,8-11-22,0 0 1,0 0-1,-1 0 0,0 0 1,1-1-1,-1 1 1,-1-1-1,1 0 0,-6 3 1,5-4 11,0 0 0,-1 0-1,1-1 1,-1 0 0,0 0 0,1-1 0,-1 1 0,-8-1 0,4 0 69,8 1-67,0-1 1,0 1 0,0-1-1,-1 0 1,1 0 0,0 0-1,0 0 1,0 0 0,0-1-1,-1 1 1,1-1 0,0 1-1,0-1 1,0 0 0,0 0-1,-3-2 1,-2-5 53,1 0-1,0-1 1,-5-9 0,10 16-72,1 0 0,0 0 0,-1 0 0,1 0 0,0 0 0,0 0 1,0 0-1,0 0 0,1 0 0,-1 0 0,0 1 0,1-1 0,-1 0 1,1 0-1,0 0 0,0 0 0,0 1 0,0-1 0,1-2 0,4-8 37,-3 4-16,-1 2 9,1 0 0,-1 1 0,8-11 0,17-12 54,-3-13-128,-16 34-2,0-1 0,0 1 1,0 1-1,18-11 0,7-6-178,-11 5 39,-14 11-184,0 0 1,1 0 0,0 1-1,0 0 1,13-6-1,-5 6-275,29-7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3296,'15'-2'33,"1"0"1,-1 0-1,0-2 1,1 0 0,-2 0-1,23-11 1,-27 11 602,1 1 1,-1 0-1,1 1 1,0 0-1,0 0 1,0 1 0,-1 1-1,15 0 1,-15 0-36,-5 1-458,0-1 0,-1 1 0,1 0 0,0 0 0,-1 1 0,1-1 0,-1 1 0,0 0 0,1 0 0,5 4 0,-7-4-98,0 0 1,0 0-1,0 1 1,-1-1-1,1 1 1,-1-1-1,1 1 1,-1 0 0,0 0-1,0 0 1,0 0-1,0 0 1,0 1-1,1 5 1,3 24 135,-1-16-134,4 23 197,-8-37-229,-1 0 0,0 1 0,0-1-1,0 0 1,-1 0 0,1 0 0,-1 0 0,1 0 0,-1 0 0,0 0 0,-2 4 0,-19 26-42,11-3-58,-13-8-155,10-7 123,13-13 57,-1 1 1,0-1 0,0 0 0,0 1 0,-1-1 0,1 0 0,0-1 0,-1 1 0,1 0 0,-1-1 0,0 1 0,1-1 0,-1 0 0,-3 1 0,-24 4-565,16 1 19,13-6 534,-1-1 0,1 1-1,-1 0 1,1 0 0,-1-1 0,1 1 0,-1-1-1,0 1 1,1-1 0,-1 0 0,0 0 0,-1 1-1,2-2 54,1 1 0,-1 0 0,1 0-1,-1 0 1,0 0 0,1 0 0,-1 0-1,0 0 1,1 1 0,-1-1 0,1 0-1,-1 0 1,0 0 0,1 1 0,-1-1-1,1 0 1,-1 1 0,1-1 0,-1 0-1,1 1 1,-1-1 0,1 1 0,-1-1-1,1 0 1,0 1 0,-1-1 0,1 1-1,-1 0 1,1-1 0,0 1 0,0-1-1,-1 1 1,1-1 0,0 1 0,0 0-1,0-1 1,0 1 0,0-1 0,0 1-1,0 0 1,0-1 0,0 1 0,0 0-1,0-1 1,0 1 0,0 0 0,0 0-1,1 2 6,0 0-1,1 0 1,-1 0 0,0-1-1,1 1 1,-1 0-1,1-1 1,0 1-1,0-1 1,3 4-1,3 2 42,0 2 0,0-1 0,-1 1 0,-1 0 0,0 1 0,0 0 0,-1 0 0,0 0 0,-1 0 0,0 1 0,-1 0 0,0-1 0,-1 1 0,0 0 0,0 20 0,-1-16 113,-2 0-1,0 0 0,0-1 0,-1 1 0,-1 0 1,-6 18-1,6-27-64,-1 0 1,1 0-1,-1 0 0,0 0 1,-1-1-1,1 0 1,-1 0-1,0 0 1,-1 0-1,0-1 1,0 0-1,0 0 0,0 0 1,-12 5-1,11-8-51,-1 0-1,1 0 0,0-1 1,-1-1-1,0 1 0,1-1 1,-1 0-1,1-1 0,-1 0 1,1 0-1,0 0 0,-1-1 1,1 0-1,0-1 0,-10-5 1,14 8-17,1-1 1,0-1-1,0 1 1,0 0-1,1 0 1,-1-1-1,0 1 1,0-1-1,1 0 0,-1 1 1,1-1-1,-1 0 1,1 0-1,-2-4 1,1 2-23,1 0 0,0 0 0,1 0 0,-1 0 0,1 0 0,0 0 1,0-4-1,0 5 4,0 0 0,0 1 0,0-1 0,0 1 0,1-1 0,0 0 0,-1 1 0,1-1 0,0 1 0,0-1 0,0 1 0,0 0 0,4-5 0,-2 3-6,0 1 0,1 0 1,0 0-1,0 0 0,6-4 0,-1 1-5,126-78-497,-107 69-1082,38-14 0,-1 10-367,-64 19 1940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1824,'0'-27'587,"0"26"-578,0 1 0,0-1 0,0 1 0,0-1 0,0 1 0,0-1 0,0 1 0,1-1 0,-1 1 0,0 0 0,0-1 0,0 1 0,0-1 0,1 1 0,-1-1 0,0 1 0,0 0 0,1-1 0,-1 1 0,0 0 0,1-1 0,-1 1 0,0 0 0,1-1 0,0 1 0,7-9 44,31-29 142,-35 35-94,0-1-1,1 1 0,-1 0 1,1 0-1,-1 0 0,1 1 1,10-4-1,-5 4 69,12-4 110,14-16-2,-7 16-153,-14 4-40,20-9 268,-5 5-58,-8-5 137,3 6-9,-17-3 314,-8 8-712,0-1 0,1 1 1,-1-1-1,0 1 0,0 0 0,1-1 0,-1 1 1,0 0-1,1 0 0,-1-1 0,0 1 0,1 0 0,-1 0 1,1-1-1,-1 1 0,0 0 0,1 0 0,-1 0 0,1 0 1,-1-1-1,0 1 0,1 0 0,-1 0 0,1 0 1,-1 0-1,1 0 0,0 0 0,1 0 360,-4 3-165,0-1-193,-6 8 143,1 16 25,6-19-154,-1 4 55,0 0 0,-1 20 0,4-12 13,6 29 0,-4-27-41,46 410 706,-40-338-722,10 116 139,-17-3 145,-48 218 1687,43-403-1839,-1 1 0,-11 36 0,7-39 52,-19 33 0,21-41-166,-3 5 23,-20 33 125,-30 23 6,8-10 82,50-60-295,-2 2 20,0 0 0,0 0 0,0-1 0,-6 6 0,8-8-20,-1 0 0,0-1 0,1 1-1,-1 0 1,0 0 0,1-1 0,-1 1 0,0-1 0,0 0 0,0 1 0,0-1 0,1 0 0,-4 0 0,-14 0 70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3328,'14'-14'1061,"-12"13"-783,1 5-129,-1-2-116,-1 1 0,0-1 1,1 0-1,0 0 0,0 0 0,-1-1 0,1 1 1,0 0-1,0-1 0,0 1 0,1-1 1,-1 0-1,5 3 0,3-1 116,0 1 0,21 3 0,-14-5-106,0-1 0,1-1 0,-1-1 0,0 0 0,29-7 1,-19 4-42,-4 1 10,0 0 30,1 0 1,-1-2-1,0-1 1,24-9-1,-40 13-25,-1-1 0,1 0 1,-1 0-1,0 0 0,0-1 0,0 1 0,0-2 0,-1 1 0,0 0 1,0-1-1,0 0 0,0 0 0,5-9 0,-9 13-15,0-1 0,0 1 0,0-1 0,0 1 0,0 0 0,-1-1 0,1 0 0,0 1 0,-1-1 0,1 1 0,-1-1 0,0 0 0,1 1 0,-1-1 0,0 0 0,0 1 0,0-1 0,0 0-1,-1 0 1,1-2 0,-3 0 6,1 0-1,-1 0 1,1 0-1,-1 0 1,0 1-1,0-1 1,-6-4-1,4 3 27,2 1-9,-1 0-1,1 1 0,-1 0 0,1 0 1,-1 0-1,0 0 0,0 0 0,0 1 1,-1 0-1,1 0 0,-1 0 0,1 1 1,-8-3-1,-3 2 143,0 1-1,1 0 1,-1 1 0,0 0 0,0 2 0,-19 3 0,21 0 56,1 0 0,1 1 1,-1 1-1,1 0 0,0 0 1,0 1-1,-9 10 0,10-9-47,0 1 0,1 0 0,0 0 0,0 1-1,-11 20 1,7-8 6,2 0 0,-10 27-1,18-43-150,1 1-1,0-1 0,0 0 0,1 1 0,0 0 1,0-1-1,1 1 0,0-1 0,0 1 1,1 0-1,-1-1 0,2 1 0,-1-1 0,1 0 1,1 1-1,-1-1 0,1 0 0,0 0 1,1 0-1,6 9 0,-2-5 23,0-1-1,1-1 1,1 0 0,-1 0 0,1-1-1,1 0 1,0 0 0,0-1 0,0-1-1,19 8 1,-6-4-174,1 0-1,0-3 1,0 0 0,35 5-1,-47-10-270,0-1-1,0 0 1,0-1-1,24-2 0,-29 0-201,0 0 0,1 0-1,-1 0 1,0-1 0,-1-1-1,1 1 1,0-1 0,8-6 0,14-7-1241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5984,'0'0'2688,"33"17"-2336,-17-17 256,1 0-416,15 0-96,1 0-32,16-17-160,-16 17 64,33-16-3776,-17 16 2080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296 378 2240,'14'0'720,"-12"1"-542,1 6-84,1 6 141,-1 1-1,-1 0 1,0 0 0,1 21-1,-2-8 279,6 37-1,-3-38-238,0 37 0,-4-30-137,1-5 75,-5 39-1,-7-15 776,11-48-942,0 1 72,-1 0-1,0 0 1,0 0-1,0 0 1,0 0-1,-1-1 1,0 1-1,0 0 1,0-1-1,0 1 1,-1-1-1,0 0 1,0 0-1,0 0 1,-5 5-1,2-3 24,-1-1-1,1 0 0,-1 0 1,0-1-1,0 0 0,0 0 0,-14 4 1,-4 3 175,-16 14 143,36-23-409,-1-1-1,1 0 0,-1 0 0,0 0 0,1 0 1,-1-1-1,0 0 0,1 0 0,-1 0 1,1-1-1,-9-2 0,6 1-61,1 0 0,0 0 0,0-1 0,0 0 0,0 0 0,0-1 0,-7-5 0,-8-10-136</inkml:trace>
  <inkml:trace contextRef="#ctx0" brushRef="#br0" timeOffset="1">198 33 3904,'0'-16'1760,"16"0"-1344,-16 32-384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18 966 2912,'0'0'923,"2"0"-550,9 0 11,-8 0 682,-6-2-255,-2-3-436,3 3-242,0 0 0,0 1-1,0-1 1,0 0-1,1 0 1,-1 0 0,0 0-1,1-1 1,0 1-1,-1 0 1,1-1-1,0 1 1,0-1 0,0 1-1,1-1 1,-2-4-1,2-22 458,-1 10-541,1 0 0,4-26-1,1 21-97,-2 13 20,-1 1 0,0-1 0,0-17 0,-2 7 11,8-39 0,-5 39 41,2-44 1,-3 35-56,5-35 1,-2 32 19,0-30 7,1 29-7,-3 19-13,-1-1 1,1-20-1,-3 31 14,-1-7 14,1 0-1,1 0 0,0 0 0,0 1 0,1-1 0,1 0 0,6-18 0,10-35-285,-17 59 313,1 1 0,-1-1 0,1 1 0,4-6 0,-5 8 3,0 1-1,0 0 1,0-1 0,0 1 0,0 0 0,0 0-1,1 0 1,-1 0 0,1 0 0,-1 1-1,1-1 1,3 0 0,21-4 132,-16 0-107,-10 5-56,0 1 1,0-1 0,-1 0-1,1 1 1,0-1 0,0 1 0,0-1-1,-1 1 1,1 0 0,0-1 0,0 1-1,0 0 1,0 0 0,0 0-1,0 0 1,0-1 0,0 1 0,0 0-1,-1 0 1,1 1 0,0-1-1,0 0 1,0 0 0,0 0 0,1 1-1,-1 0-1,0-1-1,0 0 0,0 1 0,0-1 1,0 1-1,0-1 0,0 1 0,-1 0 1,1-1-1,0 1 0,0 0 0,-1 0 1,1-1-1,-1 1 0,1 0 1,0 0-1,-1 0 0,0 0 0,1 0 1,-1 0-1,1 0 0,-1 0 0,0 1 1,0-1 1,0 1 1,0-1-1,-1 1 1,1-1-1,0 0 0,-1 0 1,1 1-1,-1-1 1,0 0-1,1 0 1,-1 1-1,0-1 1,0 0-1,1 0 1,-3 1-1,-4 5 15,0-1-1,0 0 1,-17 10-1,17-12-21,-15 11 34,13-10-23,1 0 0,1 1 0,-1 0 0,-6 7 0,-3 0-257,10-10 170,7-3 73,-1 1-1,1-1 0,-1 0 0,1 0 1,0 0-1,-1 0 0,1 1 1,-1-1-1,1 0 0,-1 0 0,1 1 1,0-1-1,-1 0 0,1 1 0,0-1 1,-1 0-1,1 1 0,0-1 1,-1 1-1,1-1 0,0 0 0,0 1 1,-1-1-1,1 1 0,0-1 1,0 1-1,0-1 0,0 1 0,0-1 1,0 1-1,0-1 0,0 1 1,0-1-1,0 1 0,0 0 0,0-1 6,0 0-1,0 0 1,0 1-1,0-1 1,0 0-1,0 0 1,0 0-1,0 1 1,0-1-1,0 0 1,0 0-1,1 1 1,-1-1-1,0 0 1,0 0-1,0 0 1,0 0-1,0 1 1,1-1-1,-1 0 1,0 0-1,0 0 1,0 0-1,1 0 1,-1 1-1,0-1 1,0 0-1,0 0 1,1 0-1,-1 0 1,0 0-1,0 0 1,1 0-1,-1 0 1,33 16-157,24 12 16,-54-28 130,0 1-1,-1 0 1,1 0 0,-1 0 0,1 1 0,-1-1-1,1 0 1,-1 1 0,0-1 0,0 1 0,3 3-1,-4-4 19,0 1 0,-1-1 1,1 1-1,-1-1 0,1 1 0,-1-1 0,1 1 0,-1 0 0,0-1 0,0 1 0,0 0 0,0-1 0,0 1 0,0 0 0,0-1 0,0 1 0,-1 0 0,1-1 0,-1 1 0,-1 2 0,-1 4 10,-1-1-1,0 0 0,0 1 0,0-2 0,-1 1 0,0-1 1,-1 1-1,-11 10 0,-3-1 258,-33 24 1,51-39-266,1 0 1,-1 0 0,1 0-1,0 0 1,0 1-1,0-1 1,0 0 0,0 1-1,0-1 1,0 1 0,0-1-1,-1 3 1,-4 7 45,-2-8-148,16-6-469,-2-8-384,-5 9 686,0 1-1,-1-1 1,1 1-1,0-1 1,0 1 0,0-1-1,0 1 1,0 0-1,1 0 1,-1-1 0,0 1-1,3-1 1,26-15-2089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2496,'0'-14'784,"0"14"-778,0 0-1,0 0 1,0 0-1,0 0 1,0 0 0,0 0-1,0 0 1,0 0-1,0-1 1,0 1 0,0 0-1,0 0 1,0 0-1,0 0 1,0 0 0,0 0-1,0 0 1,0 0 0,0 0-1,0 0 1,0-1-1,0 1 1,0 0 0,0 0-1,0 0 1,0 0-1,0 0 1,1 0 0,-1 0-1,0 0 1,0 0 0,0 0-1,0 0 1,0 0-1,0 0 1,0 0 0,0 0-1,0-1 1,0 1-1,0 0 1,0 0 0,1 0-1,-1 0 1,0 0 0,0 0-1,0 0 1,0 0-1,0 0 1,0 0 0,0 0-1,0 0 1,0 0-1,1 0 1,-1 0 0,0 0-1,0 1 1,28-2 1912,-14 0-1254,0 1 1,1 0-1,26 4 1,-8 7-617,-20-8-34,-11-3-12,0 0 1,-1 0 0,1 0 0,-1 0-1,1 1 1,0-1 0,-1 0 0,1 1 0,-1 0-1,1-1 1,-1 1 0,1 0 0,-1 0-1,0 0 1,1-1 0,-1 2 0,0-1-1,0 0 1,1 0 0,-1 0 0,1 2-1,4 11 73,-2-10-53,-4-4-20,0 0 0,0 0 0,0 0 0,0 0 0,1 0 0,-1 0 0,0 0 0,0 1 1,0-1-1,0 0 0,0 0 0,0 0 0,0 0 0,1 0 0,-1 0 0,0 0 0,0 1 0,0-1 0,0 0 0,0 0 0,0 0 0,0 0 0,0 0 0,0 1 0,0-1 0,0 0 0,0 0 0,0 0 0,0 0 0,0 0 1,0 1-1,0-1 0,0 0 0,0 0 0,0 0 0,0 0 0,0 1 0,0-1 0,0 0 0,0 0 0,0 0 0,0 0 0,0 0 0,0 0 0,-1 1 0,1-1 0,0 0 0,0 0 0,0 0 0,0 0 0,-5 9 59,0 2 9,4-10-51,1 1-1,-1 0 1,1-1 0,-1 0-1,0 1 1,0-1-1,0 1 1,0-1 0,0 0-1,0 0 1,0 1-1,0-1 1,-1 0 0,1 0-1,-2 1 1,-9 5 63,5-3 23,1 0-1,0 0 1,-10 10 0,14-13-65,0 1 0,0 0 0,0-1 0,0 0 0,-1 1 1,1-1-1,0 0 0,-1 0 0,-4 1 0,6-2 8,-1 1 0,0-1 0,1 1 0,-1-1-1,0 1 1,1 0 0,-1 0 0,-1 2 0,2-2-30,0 0-1,0 0 1,0 0-1,1 1 1,-1-1-1,1 0 1,-1 1-1,1-1 1,-1 0 0,1 1-1,0-1 1,0 1-1,0-1 1,-1 0-1,2 1 1,-1-1-1,0 1 1,0-1-1,0 0 1,1 3 0,-1-2-11,1 0 1,0 0 0,-1 0 0,1 0-1,0 0 1,0 0 0,0 0 0,0-1 0,1 1-1,-1 0 1,0-1 0,1 1 0,-1 0 0,4 2-1,5 2 21,-5-1-26,1-2 0,-1 1 0,1 0 0,11 4 0,-12-7-9,-1-1 1,0 1 0,1-1 0,7 0-1,-12 0 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3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17 896,'49'-17'416,"0"17"-352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4160,'0'0'1845,"0"-3"-1402,0 2-381,0 1-1,1-1 1,-1 0 0,0 1 0,0-1 0,0 0 0,1 1-1,-1-1 1,0 1 0,1-1 0,-1 1 0,0-1-1,1 1 1,-1-1 0,1 1 0,-1-1 0,1 1 0,-1-1-1,1 1 1,-1 0 0,1-1 0,-1 1 0,1 0-1,-1-1 1,1 1 0,0 0 0,-1 0 0,1 0 0,0 0-1,-1-1 1,1 1 0,1 0 0,31-1 1712,0-1-1290,0-8 34,0 4-209,-16 1-204,-10 3-73,-1 0 0,1 1 1,0-1-1,0 1 0,7 0 1,131 1 527,-142 0-283,-3-2-319,0 2 5,0-1 0,0 1 0,0-1 0,0 0 1,0 1-1,0-1 0,0 1 0,0-1 0,0 0 1,0 1-1,-1-1 0,1 1 0,0-1 1,0 1-1,-1-1 0,1 0 0,0 1 0,-1-1 1,0 0-6,0 1 1,1 0 0,-1-1 0,0 1 0,0 0 0,0-1 0,0 1 0,1 0-1,-1 0 1,0 0 0,0 0 0,0 0 0,-2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4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411 148 1408,'-55'-27'448,"36"19"-267,9 5 66,0 0 0,1 0 1,-1 1-1,-1 1 0,-16-1 0,-8 2 1300,26 0-1314,4 0-159,-1-1 0,0 1 0,0 1 0,1-1 0,-1 1 0,0 0 0,0 0 0,1 1 0,-1-1 0,1 1 0,0 0 0,-1 1 0,-5 3 0,-22 22 70,24-22-102,6-4-24,0 0 1,0 0 0,1 0 0,-1 1 0,-4 4-1,-15 34 121,12-26-33,-4 8 87,8 6-35,3-14-87,-2 9 56,3-14-76,0 1 0,0 0 0,0 20 0,1-19-24,2-1 0,-1 1 1,1-1-1,1 1 0,0-1 0,1 0 1,0 0-1,5 13 0,2 0 18,1-1 0,19 27 0,-24-40-17,1-1 0,0 0 0,1-1-1,0 1 1,0-2 0,1 1 0,15 10-1,-4-7 35,-1-1 0,2-1 0,-1-1-1,1 0 1,0-2 0,40 7-1,-29-7-15,-1-2-1,62-1 1,60-13-76,35-12-7,42-21 10,37-9 43,-103 16 40,208-40 53,329-25-164,-495 73-140,215-13 50,-255 28 188,110-15 37,294 9 80,-231 29-221,-243-6-64,-31-2-22,64 4-234,-53 5 482,145 38 0,-187-39 64,0 1 0,0 2-1,-2 1 1,0 2-1,-1 0 1,48 35-1,-68-42-168,-1-1 0,-1 2 1,1-1-1,-1 1 0,13 20 0,27 58-63,-46-82 60,-1-2 2,0-1-1,0 1 0,-1-1 0,1 1 0,-1 0 1,0-1-1,0 1 0,1 8 0,-3-10 99,-1-4 17,0-1-78,0 0 0,0 0 0,1 0 0,-1 0 1,1 0-1,0-1 0,0 1 0,0 0 0,0-1 0,0 1 0,1 0 1,0-1-1,0-6 0,0-3-49,0-1 0,4-19 1,-2 21-9,0 0 0,1 1 0,0-1 0,1 1 0,1 0 0,-1 0 0,2 0 1,-1 1-1,2 0 0,-1 0 0,15-17 0,-6 14-28,1 0-1,0 1 1,1 1 0,25-13-1,76-31-148,-78 40 151,1 2 1,-1 2-1,2 2 1,0 2-1,46-3 1,4 5-73,110 9-1,149 35 321,-194-18-154,54-1-27,-35-9-59,164 13 6,-231-14 69,353 24 107,-303-30-93,285 11 31,6 0-203,-296-11 108,135 7 34,140-8-15,-287-3-29,131-3 44,-16-8 187,-41 5-102,122-23-150,-332 28 50,73-10 114,88-24-1,-145 30-26,-9 2 80,26-9 1,-33 9-129,-1 0 0,0 0 0,1 0 1,-1 0-1,-1-1 0,1 0 1,5-5-1,-8 7-32,1 0 1,-1 0-1,0-1 0,0 1 1,0-1-1,-1 1 0,1-1 1,-1 0-1,1 1 0,-1-1 1,0 0-1,1-5 0,-1 4-5,-1 0-1,0 0 1,-1 0-1,1 0 1,-1 0-1,0 0 1,1 0-1,-2 0 1,-1-4-1,-29-101 68,28 99-104,0 0 1,-1 0-1,0 0 0,-12-17 1,5 9-381,-7-17-2124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2976,'14'-14'971,"-11"11"-603,-3 3-330,1 0 0,-1 0 1,1 0-1,-1 0 0,1-1 1,-1 1-1,1 0 1,-1 0-1,1 1 0,0-1 1,-1 0-1,1 0 1,-1 0-1,1 0 0,-1 0 1,1 0-1,-1 1 0,1-1 1,-1 0-1,1 0 1,-1 1-1,0-1 0,1 0 1,-1 1-1,1-1 1,-1 1-1,0-1 0,1 0 1,-1 1-1,0-1 1,1 1-1,-1-1 0,0 1 1,0-1-1,0 1 0,1-1 1,-1 1-1,0-1 1,0 1-1,0-1 0,0 1 1,0-1-1,0 1 1,0-1-1,0 1 0,0 0 1,0-1-1,0 1 0,3 20 721,7 16 115,8 59-1,-13-68-694,-3-18-115,1-1 1,0 1 0,0 0 0,1-1 0,6 11-1,27 40 428,-36-59-476,0 1 1,0-1-1,0 0 0,0 0 1,0 1-1,0-1 1,0 0-1,0 0 0,0 0 1,0-1-1,0 1 1,1 0-1,-1 0 0,0 0 1,1-1-1,-1 1 1,0-1-1,1 1 0,-1-1 1,1 0-1,-1 1 1,1-1-1,-1 0 0,3 0 1,-1-1-44,1 0 1,-1 0-1,1 0 0,-1 0 1,1-1-1,-1 1 1,0-1-1,6-4 0,-4 2-46,-2 3 23,-1 0-1,0-1 0,0 1 0,0-1 0,0 0 0,0 0 0,2-2 0,2-14-680,-3 8 316,13-28-1409,-5 11 1386,-10 23 463,5-9 211,-6 13-217,0 0 0,1-1 0,-1 1 0,1 0 0,-1 0 0,1-1 0,-1 1 0,1 0 0,-1 0 0,1 0 0,-1 0 0,1 0 0,-1 0 0,1 0 0,-1 0 0,1 0 0,0 0 0,-1 0-7,0 0 0,0 0 1,1 0-1,-1 0 0,0 0 0,0 0 0,0 0 0,0 0 1,0 0-1,0 0 0,0 0 0,0 0 0,0 0 0,0 0 1,1 0-1,-1 0 0,0 0 0,0 0 0,0 0 0,0 0 1,0 0-1,0 0 0,0 0 0,0 0 0,0 0 0,0 0 1,0 0-1,1 0 0,-1 0 0,0 0 0,0 0 0,0 0 1,0 0-1,0 0 0,0 1 0,0-1 0,0 0 0,0 0 0,0 0 1,0 0-1,0 0 0,0 0 0,0 0 0,0 0 0,0 0 1,0 0-1,0 1 0,0-1 0,0 0 0,0 0 0,0 0 1,0 0-1,0 0 0,0 0 0,0 0 0,0 1 0,0 6 287,-1-4-188,1 0-1,0-1 1,0 1-1,1 0 1,-1 0-1,0 0 1,1 0-1,0 0 1,-1-1 0,3 6-1,22 14 541,-7 2-111,-15-20-459,1 1 0,-1 0 0,1-1 0,0 1 1,0-1-1,0 0 0,7 4 0,-4-3-50,27 15 209,-33-19-224,1 0 1,0 0 0,0 0 0,0-1-1,1 1 1,-1-1 0,0 1 0,0-1-1,0 0 1,0 0 0,0 0 0,1 0-1,-1 0 1,0 0 0,2-1 0,1-1 79,1-1 0,-1 1 0,0-1 0,6-5 1,9-4 30,-12 8-101,-5 3-24,-1 0-1,1 0 1,-1 0 0,1 0-1,-1-1 1,1 1-1,-1-1 1,0 1-1,0-1 1,0 0 0,0 0-1,0 0 1,0 0-1,-1 0 1,1-1-1,1-3 1,3-24-55,-2 16 26,-2 8 7,-1 0 0,1 0-1,-1 0 1,0 0 0,-1 1 0,1-1 0,-1 0 0,-1-12 0,-10-20-76,10 32 70,0 0 0,0 0 0,1-1 1,0-8-1,0-11-123,0 20 98,0 3 27,-1 0 0,1 0-1,0 0 1,1 0-1,-1-1 1,0 1-1,1 0 1,-1 0 0,1 0-1,0 0 1,0 1-1,1-1 1,-1 0-1,0 0 1,1 1 0,-1-1-1,5-3 1,-6 5 20,1 0 0,0 0 0,0 0 0,0 0 0,0 0 0,0 1 0,1-1 0,-1 0 1,0 1-1,0-1 0,0 1 0,1-1 0,-1 1 0,0 0 0,0 0 0,1-1 0,-1 1 1,0 0-1,1 0 0,-1 0 0,0 0 0,0 1 0,1-1 0,-1 0 0,0 0 0,1 1 0,-1-1 1,0 1-1,2 0 0,9 3-39,20 1 16,4 6 203,10-5-5,-20-1-19,-16-2-76,0-1 1,0-1 0,19 1-1,-6-2-22,4 1-6,32-4 0,-4-8 53,-31 8-67,-14 2-12,1 0 0,-1-1 0,0 0-1,0-1 1,13-4 0,-9 1 7,-9 5 1,0-1 0,-1 1 1,1-1-1,-1 0 0,0-1 0,0 1 0,1-1 1,-1 0-1,5-5 0,21-22 327,-30 30-355,0 0-1,0 0 1,1 0-1,-1-1 1,0 1-1,0 0 1,0 0-1,0 0 1,0 0-1,0 0 1,0 0-1,0 0 1,1 0-1,-1 0 1,0 0-1,0-1 1,0 1-1,0 0 1,0 0-1,0 0 1,0 0-1,0 0 1,0 0-1,0 0 1,0-1-1,0 1 1,0 0-1,0 0 1,0 0-1,0 0 1,0 0-1,0 0 1,0-1-1,0 1 1,0 0-1,0 0 1,0 0-1,0 0 1,0 0-1,0 0 1,0-1-1,0 1 1,0 0-1,0 0 1,-1 0-1,1 0 1,0 0-1,0 0 1,0 0-1,0 0 1,0 0-1,0 0 1,0-1-1,0 1 1,-1 0-1,1 0 1,-4-4-17,2 1 1,0 1-1,-1-1 1,1 1 0,-1 0-1,0-1 1,1 1-1,-1 0 1,-6-2 0,4 3-11,1 0 1,-1 0 0,0 0 0,0 1-1,0 0 1,0 0 0,0 0 0,0 0-1,0 1 1,-8 2 0,9-1-3,1 0 0,0 0 0,0 1 0,0-1 1,0 1-1,0 0 0,0 0 0,1 0 0,-1 0 0,-1 4 0,-20 38-307,16-27 276,5-11 45,0 1 0,0-1 0,1 1-1,0 0 1,0 0 0,0 15 0,2 49 76,1-39 30,-2-32-83,1-1 1,0 0-1,0 1 1,0-1-1,0 0 1,0 1-1,0-1 1,0 0-1,0 1 1,0-1-1,1 0 1,-1 1-1,0-1 0,0 0 1,0 1-1,0-1 1,0 0-1,0 0 1,1 1-1,-1-1 1,0 0-1,0 1 1,0-1-1,1 0 0,-1 1 1,2 0-11,-1 0 0,0 0-1,1 0 1,-1 1 0,1-1 0,-1 0 0,1-1-1,-1 1 1,1 0 0,0 0 0,-1-1 0,1 1-1,0-1 1,0 1 0,-1-1 0,1 0-1,0 0 1,0 0 0,0 0 0,-1 0 0,1 0-1,0 0 1,0 0 0,0-1 0,3-1 0,11-8-203,-14 8 150,1 1 0,-1 0 0,0 0 0,0-1 0,0 1 0,0-1 0,0 1 0,0-1 1,-1 0-1,1 0 0,0 0 0,2-4 0,4-5-166,21-27-306,37-52 101,-62 84 451,1 0 1,-1 0-1,1 1 0,0 0 1,0 0-1,0 0 0,11-7 1,-15 12 1,0 0 1,0 0-1,0-1 1,0 1-1,0 0 1,0 0 0,0 0-1,0 0 1,-1 0-1,1 0 1,0 0-1,0 0 1,0 0-1,0 0 1,0 0 0,0 1-1,0-1 1,0 0-1,-1 1 1,1-1-1,0 1 1,0-1-1,1 2 1,17 17 345,-11-11-201,-4-3-112,1 0 0,-1 0-1,5 10 1,4 4 6,66 93 705,-78-111-754,0 1 0,0-1 0,0 1 0,0-1 0,1 0 0,-1 1-1,0-1 1,0 0 0,1 0 0,-1 0 0,1 0 0,-1 0 0,1 0 0,0 0-1,-1-1 1,1 1 0,0 0 0,-1-1 0,1 0 0,0 1 0,0-1 0,-1 0-1,1 0 1,0 0 0,0 0 0,0 0 0,-1 0 0,1 0 0,0-1 0,0 1-1,1-1 1,2-2-6,0 1-1,1-1 0,-2 0 0,1 0 1,0 0-1,-1-1 0,1 1 1,4-6-1,-8 7-23,1 0 0,-1 0 0,1 0 1,-1 0-1,0 0 0,1 0 0,-1 0 0,0 0 0,0-1 0,-1 1 1,1 0-1,0-1 0,-1-2 0,4-8-56,7-9-18,-8 9 81,-2 8 3,0 1 1,1 0 0,-1 0 0,1 0 0,0 0 0,0 0 0,3-3 0,7-19-169,-11 21 98,1 1-1,0-1 1,1 1-1,-1-1 1,6-7-1,-8 12 67,0 0-1,1-1 0,-1 1 0,1 0 0,-1 0 1,0-1-1,1 1 0,-1 0 0,1 0 1,-1 0-1,1-1 0,-1 1 0,1 0 1,-1 0-1,1 0 0,-1 0 0,1 0 1,-1 0-1,1 0 0,-1 0 0,1 0 0,-1 0 1,1 0-1,-1 0 0,0 0 0,1 1 1,-1-1-1,1 0 0,-1 0 0,1 0 1,-1 1-1,0-1 0,1 0 0,-1 1 0,1-1 1,0 2 13,-1-1 0,1 0 0,-1 0 0,0 1 0,1-1 1,-1 0-1,0 0 0,0 1 0,0-1 0,0 0 1,0 1-1,0 2 0,0-4-8,0 8 112,1 1 0,0 0 0,0-1 0,1 1 0,0 0 0,0-1 0,5 11 0,-2-5-5,-1 1 1,4 29-1,-6-30-26,1 0 0,8 27 0,-6-29 58,5 26-1,-6-20 17,-4-16-120,1 0-1,-1 0 1,1 0-1,0-1 0,-1 1 1,1 0-1,0 0 1,0-1-1,0 1 1,0-1-1,0 1 1,0-1-1,1 1 0,-1-1 1,0 1-1,1-1 1,-1 0-1,1 0 1,-1 0-1,1 0 1,0 0-1,0 0 0,2 1 1,-2-1-18,0-1 1,-1 1-1,1 0 1,0 0-1,0-1 0,0 1 1,-1-1-1,1 0 1,0 1-1,0-1 0,0 0 1,0 0-1,0 0 1,0-1-1,0 1 1,0 0-1,-1-1 0,1 1 1,0-1-1,0 1 1,2-2-1,0 1-11,-3 0-4,1 1-1,0-1 0,0 1 1,-1-1-1,1 0 0,0 0 1,-1 0-1,1 0 0,-1 0 1,1 0-1,-1 0 1,1 0-1,-1-1 0,0 1 1,0-1-1,1 1 0,-1-1 1,0 1-1,1-3 1,3-5 8,7-11-322,-2-1 0,0 0 1,-1-1-1,7-29 1,-7 25 103,-4 9-17,4-25 0,-4 19 99,6-2-7,-8 11 62,-2 12 53,-1-1-1,1 1 1,0-1 0,-1 1-1,1 0 1,0-1 0,0 1 0,0 0-1,1 0 1,2-5 0,-3 7 7,-1 0 0,1-1 0,-1 1 0,1-1 0,0 1 0,-1 0 0,1-1 0,0 1 0,-1 0 0,1 0 0,0 0 0,-1 0 0,1-1 0,0 1 0,-1 0 0,1 0 0,0 0 0,-1 0 0,1 0 0,0 1 0,0-1 0,-1 0 0,2 0 0,0 1 3,2-1 28,-1 0 0,1 1 0,-1 0 0,1-1 0,-1 1 0,0 0 1,1 1-1,-1-1 0,0 1 0,0-1 0,0 1 0,4 3 0,4 3-6,17 19 0,1 0 22,-17-18 114,25 15-1,-34-23-126,0 0 0,0-1-1,0 1 1,0 0 0,0-1 0,0 0 0,0 0-1,0 0 1,1 0 0,3-1 0,2 0 25,-6 2-30,1-1 0,0 0 0,0 0 0,0-1 0,0 1 0,0-1 0,0 0 0,-1 0 1,1 0-1,0-1 0,4-2 0,-4 1 12,0 0 1,0-1 0,-1 0-1,0 1 1,0-1-1,0-1 1,3-4 0,-2 3 8,-2 2-42,1 0 0,-2 0 0,1-1 0,0 1 0,-1 0 1,0-1-1,0 1 0,1-8 0,0-41-21,-2 40-59,0 11 66,0 1 1,-1 0 0,1 0 0,0 0 0,0 0 0,0 0 0,-1 0 0,1 0 0,0 0 0,-1 0-1,0-1 1,1 2 13,0-1 1,0 1-1,-1 0 0,1 0 0,0 0 0,0-1 0,0 1 0,-1 0 0,1 0 1,0 0-1,0 0 0,0 0 0,-1 0 0,1-1 0,0 1 0,0 0 1,-1 0-1,1 0 0,0 0 0,0 0 0,-1 0 0,1 0 0,0 0 0,0 0 1,-1 0-1,1 0 0,0 0 0,0 0 0,-1 0 0,1 0 0,0 0 0,0 1 1,-1-1-1,1 0 0,0 0 0,0 0 0,0 0 0,-1 0 0,1 0 0,0 1 1,0-1-1,0 0 0,-1 0 0,1 0 0,0 1 0,-3 4-32,0 0 0,0 1 0,0-1-1,-1 7 1,3-8 33,0 0 0,0 0 0,1 1 0,-1-1-1,2 5 1,-4 26 47,-2-12 55,2-13-45,1 0 1,0 0 0,1 0 0,0 0 0,1 0 0,-1 0 0,2 1 0,2 16 0,8 17 125,-10-39-168,-1-1-1,1 0 1,1 1-1,-1-1 0,0 0 1,1 1-1,0-1 1,0 0-1,0 0 1,1 0-1,-1-1 1,1 1-1,0-1 0,5 6 1,-4-5-150,-3-3 68,0 1 0,0-1 0,1 0 0,-1 0-1,0 0 1,0 0 0,1 0 0,-1 0 0,1 0-1,-1-1 1,1 1 0,-1 0 0,1-1 0,-1 1-1,1-1 1,-1 1 0,1-1 0,0 0 0,-1 0-1,1 0 1,0 0 0,-1 0 0,3 0 0,40-3-3078,-30 0 2042,21-8 0,-35 11 1102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5216,'13'14'1696,"-12"-13"-1652,0-1-1,-1 1 1,1-1 0,0 1-1,0-1 1,-1 1 0,1-1 0,0 0-1,0 1 1,0-1 0,0 0 0,0 0-1,0 0 1,1 1 0,3 0-4,7 2 67,-1 0 0,1-1 0,0 0 0,0-1 0,0 0 0,0-1 0,23-2 0,14-9 479,11 5-122,-8-5 43,-36 9-379,17-4 59,-23 2-110,0-1 0,17-10 0,8-5 44,-27 17-90,-5 2-19,-1 0 0,1 0 0,-1-1 0,1 1-1,-1 0 1,1-1 0,-1 1 0,0-1 0,0 0 0,0 0 0,0 0 0,0 0 0,0 0 0,-1 0 0,1 0 0,1-4 0,0-19 378,-6 14-182,-8-13-288,10 20 79,0 0-1,0 0 1,-1 1 0,1-1 0,-1 1 0,0-1 0,0 1 0,0-1 0,-1 1 0,1 0 0,-1 0-1,0 0 1,-5-3 0,-13-14 43,12 10-16,7 7-17,-1-1 0,0 1 1,0 0-1,0 0 0,0 0 1,-1 0-1,1 0 0,-1 1 1,1 0-1,-6-3 0,6 4-11,1 0-1,0 1 0,0-1 1,-1 1-1,1-1 0,0 1 1,-1 0-1,1 0 0,0 0 1,-1 0-1,1 0 0,0 1 1,-1-1-1,1 1 0,0-1 1,0 1-1,-1 0 0,1 0 1,0 0-1,0 0 0,0 0 1,0 1-1,0-1 0,0 1 1,1-1-1,-1 1 0,-2 2 1,0 1-11,1 0-1,0 0 1,0 0 0,0 1 0,1-1 0,0 1 0,0-1 0,0 1 0,1 0 0,-1 6 0,7 19-42,-2-18 46,-2-5 15,1 0 1,0 0-1,1 0 1,0-1-1,0 1 1,7 11 0,-3-8 44,2-1 0,-1 0 0,12 10 0,-16-16-38,0-1-1,-1 0 1,2 0-1,-1 0 0,0-1 1,1 1-1,-1-1 1,1 0-1,-1 0 1,1 0-1,0-1 0,0 0 1,0 0-1,0 0 1,0-1-1,6 1 0,4 1 12,19 2 15,-6 0-109,44 1 0,59-15 92,-103 7 46,6-1-2,-23 4-30,1-1 1,-1 0-1,0-1 0,0 0 1,0-1-1,16-6 0,-21 5-8,0 1 0,-1-1-1,10-8 1,-6 5 16,4-3 28,-8 7-45,-1 0 0,0-1 1,1 1-1,-1-1 0,-1 0 0,1 0 1,0 0-1,-1-1 0,0 1 1,0-1-1,0 0 0,2-6 1,-2 1-7,1-1 0,-2 0 1,1 0-1,-1 0 0,-1 0 1,0 0-1,-1 0 0,0 0 1,-3-19-1,1 19-39,-1 0 0,-9-20 0,2 5 35,-1 2-113,10 22 56,0 0 1,0 0-1,0 0 1,0-1-1,0 1 1,1 0-1,-1 0 1,1 0-1,-1-4 1,1 3-265,3 6 117,7 9 185,0 0-1,0 1 0,-2 0 1,1 1-1,7 17 0,-11-21 9,0-1-1,11 12 0,4 8-15,-14-17 0,0 1-1,-1 0 1,-1 1 0,0-1 0,-1 1 0,0 0 0,-1 0 0,0 0-1,-2 23 1,0 94 170,0-110-159,-2-1-1,-1 1 1,-9 36-1,2-12-50,-1 40-8,-13-1 74,-9 75-43,31-147 26,1 1 0,0 0 1,1 0-1,1 17 0,0-25 12,0 0-1,0 0 1,0 0-1,1 0 1,0 0-1,-1 0 1,2-1 0,-1 1-1,1-1 1,-1 0-1,1 0 1,0 0-1,5 5 1,-6-7-15,0-1 0,0 1 0,0-1 0,0 1 0,0-1 0,0 0 0,0 0 1,0 0-1,1 0 0,-1 0 0,1 0 0,-1-1 0,0 1 0,1-1 0,-1 0 0,1 1 0,-1-1 0,4-1 0,-4 1 8,0 0-1,1 0 0,-1 0 1,0 0-1,0-1 0,0 1 1,0-1-1,0 1 0,0-1 1,-1 0-1,1 0 1,0 0-1,0 0 0,0 0 1,-1 0-1,1-1 0,-1 1 1,1 0-1,1-2 0,10-8 85,2 5-26,-14 5-48,0 1 0,0-1 0,0 1 1,0-1-1,1 1 0,-1-1 1,0 0-1,0 1 0,0-1 1,0 0-1,1-1 0,-1 0 7,0 0 0,-1 1 0,1-1 0,-1 0 0,1 0 0,-1 0 0,0 1 0,0-1 0,0 0 0,0-3 0,1-6 70,-1 1 0,-1-1 1,1 1-1,-2-1 0,1 1 0,-1 0 0,-1 0 1,0 0-1,-5-12 0,-19-30 133,5-14-121,8 20-115,10 35-118,1 0 1,0-1-1,1 1 1,-1-18 0,3 23-399,0-1 0,0 1 0,1-1 0,0 1 1,0 0-1,0-1 0,1 1 0,0 0 0,5-10 0,9-17-2058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34 263 3328,'-27'-28'1061,"21"23"-266,6 13 335,0-6-1021,0 0 1,-1 0-1,1 0 0,1 0 1,-1 0-1,0 1 1,1-1-1,-1 0 0,2 4 1,9 13 348,-6 0-153,-5-15-266,1 1 1,0-1 0,0 0-1,1 0 1,-1 0 0,1 0-1,0 0 1,5 7 0,17 14-53,-16-18 107,0 1 0,-1 0 0,9 12-1,-12-12 4,-3-7-78,-1 1-1,1-1 1,-1 0-1,1 0 1,0 0-1,-1 1 0,1-1 1,0 0-1,0 0 1,0 0-1,0 0 1,0 0-1,0-1 0,0 1 1,0 0-1,0 0 1,0-1-1,1 1 0,-1-1 1,0 1-1,0-1 1,1 1-1,-1-1 1,0 0-1,3 1 0,12-1 203,21 0-132,-35-1-110,-1 1 0,1 0 0,-1 0 0,0-1 0,1 1 0,-1-1 0,0 1-1,1-1 1,-1 1 0,0-1 0,0 0 0,1 0 0,-1 0 0,0 0 0,0 0 0,0 0-1,0 0 1,0 0 0,0 0 0,0-2 0,1 1-76,-1 0 0,0 0-1,1-1 1,-1 1 0,1 0 0,0 0-1,-1 0 1,1 0 0,0 1 0,3-3-1,5-4-203,-10 7 227,1-1 0,0 1-1,0 0 1,-1 0 0,1 0 0,-1-1-1,1 1 1,-1 0 0,1-1-1,-1 1 1,0-1 0,0 1-1,0 0 1,1-1 0,-1 1-1,-1-1 1,1 1 0,0-3-1,-1 2 36,1 1 0,0-1-1,0 0 1,0 0-1,0 0 1,0 1 0,1-1-1,-1 0 1,0 0 0,2-1-1,9-11 29,-9 11 358,-2 9 10,0-3-285,1 0 0,-1 0 0,1 1 0,-1-1 0,1 0 0,0 0 0,0 0 0,0 0 0,0 0 0,1 0 0,-1 0 0,1 0 0,3 3 0,-1 2 49,0 0 0,0 1 0,3 10-1,7 16 48,-1-7-67,-12-27-82,-1 0 0,1 1 0,0-1 0,-1 0 0,1 1 0,0-1-1,0 0 1,0 0 0,0 0 0,0 0 0,0 0 0,0 0 0,2 1-1,2 2 28,-3-2-34,0-1 0,-1 1 0,1-1 0,0 0 0,0 0 0,0 0 0,0 0 1,0 0-1,0 0 0,0-1 0,0 1 0,0 0 0,1-1 0,-1 0 0,0 0 0,0 1 0,0-1 1,1-1-1,-1 1 0,0 0 0,0 0 0,3-2 0,5-1-19,-1 0-1,1-1 1,14-8-1,-12 6-48,-3 1 50,0 0 1,-1 0-1,0-1 1,0 0-1,0 0 1,0-1-1,7-9 1,-3 4 6,56-73-190,-60 74 186,-2 3 29,-1 0 0,-1 0-1,1 0 1,5-16 0,-9 21 5,0 0 0,0 0 1,0 0-1,0 0 0,-1 0 0,1-1 0,-1 1 1,0 0-1,0 0 0,0-1 0,0 1 1,0 0-1,-1 0 0,-1-6 0,1 8-8,0 0-1,0 1 1,0-1 0,0 1-1,0-1 1,0 0-1,0 1 1,0 0-1,0-1 1,0 1-1,0 0 1,0-1-1,0 1 1,0 0-1,0 0 1,0 0-1,0 0 1,-2 0 0,0 0 35,0 0 1,0 0-1,0 1 0,0-1 1,1 1-1,-1-1 1,-2 2-1,2 0-38,0 0 0,1 0 0,-1 1 1,1-1-1,0 0 0,0 1 0,0 0 0,0-1 0,1 1 0,-4 6 0,-1 2-1,-43 60 24,35-43 73,13-27-108,0 0-1,1 1 0,-1-1 0,1 0 1,0 1-1,-1-1 0,1 0 1,0 1-1,0-1 0,0 1 1,0-1-1,0 0 0,0 1 1,0-1-1,0 1 0,0-1 1,1 0-1,-1 1 0,1-1 1,-1 0-1,2 3 0,12 1-183,-6 0 118,-7-4 12,0 0 0,1 0 0,-1 0 1,1 0-1,-1 0 0,1-1 0,-1 1 1,1 0-1,0-1 0,-1 0 0,1 1 0,0-1 1,-1 0-1,1 0 0,0 1 0,-1-1 1,1-1-1,0 1 0,0 0 0,-1 0 0,1-1 1,0 1-1,2-2 0,3-1-454,37-21-2025,-41 21 2401,1 1 0,-1-1 0,0 0 0,0 1-1,0-2 1,0 1 0,0 0 0,0 0 0,2-6 0,-2 5 94,-1 1 1,1-1-1,-1 1 1,1 0-1,4-3 1,6-3 43,-12 9-9,-1 0-1,0 0 1,1-1-1,-1 1 1,1 0 0,-1 0-1,0 0 1,1 0-1,-1 0 1,1 0 0,-1 0-1,1 0 1,-1 0 0,0 0-1,1 0 1,-1 0-1,1 1 1,-1-1 0,0 0-1,1 0 1,-1 0-1,1 0 1,-1 1 0,0-1-1,1 1 1,5 9 565,7-1 1,-11-7-481,-1 0-1,1 0 1,-1 0 0,0 1-1,0-1 1,0 0 0,0 1-1,-1-1 1,1 1 0,0 3-1,0-3 16,0 1-1,0-1 1,0 1-1,0-1 1,0 1-1,3 3 0,21 15 606,-21-17-633,0 0-1,-1 0 1,1 1 0,-1-1 0,0 1 0,3 8 0,-4-8-45,1 0 0,0 0 0,0 0 0,0-1 0,1 1 0,5 6 0,-4-8-8,0 0-1,0-1 0,0 1 0,0-1 0,1 0 1,0-1-1,-1 1 0,1-1 0,0 0 0,0-1 1,0 1-1,0-1 0,0 0 0,0-1 0,1 1 1,-1-1-1,0 0 0,0-1 0,11-2 0,5-7 15,8 1-28,-13-2-108,1 0 0,-2-2 0,0 0 0,15-15 0,-22 17 20,0 0 1,-1-1-1,0 0 0,-1 0 1,0 0-1,8-24 1,4-6 12,-7 18 39,-1-1 1,-2-1 0,8-30-1,13-42 421,-28 92-304,-1 0 0,-1 0 1,1 0-1,-1-11 0,-4 0 118,4 16-198,-1 1 1,1-1-1,0 1 1,0-1 0,-1 1-1,1-1 1,0 1-1,-1 0 1,1-1 0,0 1-1,-1 0 1,1-1-1,-1 1 1,1 0 0,-1 0-1,1-1 1,-1 1-1,1 0 1,0 0 0,-1 0-1,1 0 1,-1 0-1,1-1 1,-2 1 0,-3 3 185,0 2-121,1 1 1,0-1-1,0 1 0,0 0 0,1 0 0,-5 12 1,-13 45 242,11-33-212,-17 86-1192,24-104 474,2-4 101,-1-1 0,0 0-1,0 0 1,0 0 0,-5 9 0,3-9-41,4-6 500,0-1 0,0 1 0,0-1-1,0 1 1,-1-1 0,1 1 0,0-1 0,0 1 0,-1-1-1,1 1 1,0-1 0,-1 0 0,1 1 0,0-1-1,-1 1 1,1-1 0,-1 0 0,1 0 0,-1 1-1,1-1 1,-1 0 0,1 0 0,-1 1 0,1-1-1,-1 0 1,1 0 0,-1 0 0,1 0 0,-1 0-1,1 0 1,-1 0 0,1 0 0,-1 0 0,1 0-1,-1 0 1,1 0 0,-1 0 0,0 0 35,0 0 1,0 0 0,1 0-1,-1-1 1,0 1 0,1 0-1,-1 0 1,0 0-1,1 0 1,-1-1 0,0 1-1,1 0 1,-1-1 0,1 1-1,-1 0 1,1-1-1,-1 1 1,1-1 0,-1 1-1,1-1 1,-1 1 0,1-1-1,-1 1 1,1-1-1,0 1 1,-1-1 0,1 0-1,0 1 1,-1-1-1,1 0 1,0 1 0,0-1-1,0 0 1,0 1 0,0-1-1,-1 0 1,1 1-1,1-2 1,-4-8 119,-10-3 280,-4-23 613,14 30-636,0-1-1,0 0 1,1 0-1,-4-12 0,4 10-45,-3-3 92,4 10-342,0 1 1,0-1 0,0 1-1,1-1 1,-1 0-1,0 0 1,1 1 0,-1-1-1,1 0 1,0 0 0,0 0-1,0 0 1,-1 1 0,2-1-1,-1 0 1,0 0-1,0 0 1,1-3 0,1 2 22,0-1-1,1 1 1,-1 0 0,1 0 0,-1 0 0,1 0 0,0 0 0,0 1 0,0-1 0,1 1-1,-1 0 1,1 0 0,-1 0 0,1 0 0,-1 1 0,1 0 0,0-1 0,0 1-1,7-1 1,6 0-8,1 1 0,0 0 0,22 2 0,-9 0 56,196-1 936,-209 0-941,0 0-1,0-2 1,0 0 0,0-1-1,20-6 1,-26 5-34,-5 1 50,-1 1 1,1 0 0,0 0-1,0 1 1,-1 0 0,13-1 0,-11 2 57,-1-1 1,1 0 0,-1 0 0,1-1 0,12-5 0,-15 6-49,-4 1-124,0-1 1,0 1 0,0 0-1,0 0 1,0-1 0,0 1-1,0 0 1,0-1-1,0 1 1,-1-1 0,1 1-1,0-1 1,0 0 0,0 1-1,-1-1 1,1 0 0,0 1-1,0-2 1,4-5 132,2 2-58,-7 5-107,1 0 1,-1 0 0,1 0-1,-1-1 1,0 1 0,1 0-1,-1 0 1,0-1 0,1 1-1,-1 0 1,0-1 0,1 1-1,-1 0 1,0-1 0,0 1 0,1 0-1,-1-1 1,0 1 0,0-1-1,0 1 1,0 0 0,1-1-1,-1 1 1,0-1 0,0 1-1,0-1 1,0 1 0,0-1-1,0 1 1,0-1 0,0-2-274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51 110 6560,'-27'41'2117,"19"-25"-1285,4-6-261,1 1-1,1-1 1,0 1 0,-1 21-1,3-25-312,0-6-227,-1-1 1,1 1 0,0 0-1,0 0 1,0 0 0,0 0-1,0 0 1,0 0 0,0 0-1,0 0 1,1 0 0,-1 0-1,0 0 1,0 0 0,1 0-1,-1 0 1,1 0 0,-1 0-1,1-1 1,-1 1 0,1 0-1,-1 0 1,1 0 0,0-1-1,-1 1 1,1 0 0,0-1-1,0 1 1,0-1 0,-1 1-1,1-1 1,0 1 0,0-1-1,0 0 1,1 1 0,-1-1-26,0 1-9,-1 0 0,1-1 1,0 1-1,0-1 0,0 1 1,0-1-1,0 1 0,-1-1 0,1 0 1,0 0-1,0 1 0,0-1 0,0 0 1,0 0-1,0 0 0,0 0 0,0 0 1,0 0-1,0 0 0,0 0 0,0 0 1,0-1-1,0 1 0,0 0 1,0-1-1,1 0 0,7-2-116,4-1-14,-9 3-53,0 0 0,1 0 0,-1-1 0,0 1 0,-1-1 0,1 0 0,4-3 0,55-41-1697,-43 30 1501,23-25 0,6-3 325,-39 36 281,-1 0 0,0-1 0,-1 0 0,1 0 0,-1-1 0,-1 1 0,0-2 0,8-15 0,-12 17 664,-6 7 64,2 3-894,0-1 0,0 1 0,0 0-1,0-1 1,0 1 0,1 0 0,-1-1 0,0 1-1,1 0 1,-1 0 0,0 0 0,0 1 0,-5 20 272,5-15-297,-2-1 0,1 1 0,-1-1 0,-4 9 1,-4 2 4,9-15-22,0 1 1,0 0-1,0 0 0,0 0 1,1 0-1,-1 0 0,1 0 0,0 1 1,0-1-1,0 0 0,0 1 0,1-1 1,-1 1-1,1 3 0,-1 16 76,0 18-16,1-38-69,0-1 0,0 1 1,0 0-1,1 0 0,0 0 0,-1-1 1,1 1-1,0 0 0,2 4 0,-1-5 8,0 0 0,0-1 0,-1 1 0,1 0 0,0-1 0,0 1 0,0-1 0,1 0 0,1 1 0,-3-1-2,0-1 0,0 1 0,0-1 0,-1 1 0,1-1 1,0 0-1,0 1 0,0-1 0,0 0 0,0 0 1,0 0-1,0 0 0,0 1 0,0-1 0,0-1 1,0 1-1,1 0 0,5-1 38,39 1 151,-44 0-201,-1 0 0,0 0 0,1-1 0,-1 1 0,0 0 0,1-1 0,-1 1 0,0-1 0,0 0 0,0 1-1,1-1 1,-1 0 0,0 0 0,0 1 0,0-1 0,0 0 0,0 0 0,0 0 0,-1 0 0,1 0 0,0-1 0,0 1 0,-1 0 0,1 0 0,0-3-1,4-4-13,-3 5 6,0 1-1,0-1 1,-1 0 0,1 0 0,-1 0-1,1 0 1,-1 0 0,0 0 0,0 0-1,0 0 1,-1-1 0,1 1-1,-1 0 1,0 0 0,0-1 0,0-5-1,-1-4-23,2 5 25,0-1 0,1 1 0,0-1-1,5-15 1,-6 22 0,0-2-32,0 0 1,0 0-1,-1 0 0,1 0 1,-1 0-1,0-1 1,-1-5-1,1-3-205,0 13 236,-1-1 0,1 1 0,0-1-1,0 1 1,0-1 0,0 0 0,0 1 0,0-1 0,0 1 0,0-1 0,0 1 0,0-1 0,0 1 0,1-1-1,-1 1 1,0-1 0,0 1 0,0 0 0,1-1 0,-1 1 0,0-1 0,0 1 0,1-1 0,-1 1-1,0 0 1,1-1 0,-1 1 0,1 0 0,-1-1 0,0 1 0,1 0 0,-1-1 0,1 1 0,-1 0 0,1 0-1,-1 0 1,1 0 0,-1-1 0,1 1 0,-1 0 0,1 0 0,-1 0 0,1 0 0,-1 0 0,1 0-1,-1 0 1,1 0 0,0 1 0,1-1-3,-1 0-1,1-1 0,0 1 1,0 0-1,-1 0 1,1-1-1,0 1 1,-1-1-1,3 0 1,-4 1 8,1-1-1,0 0-1,-1 1 0,1-1 0,0 1 1,0-1-1,0 1 0,0-1 1,0 1-1,0 0 0,0 0 0,0-1 1,0 1-1,-1 0 0,1 0 1,0 0-1,0 0 0,0 0 0,0 0 1,0 0-1,0 0 0,0 0 0,0 1 1,0-1-1,0 0 0,0 1 1,1 0-1,7 2-1,1-1 20,0-1 0,0 0-1,0 0 1,21-3 0,-9 2-9,-19 0-10,0 0 1,0 0-1,0 0 0,1 1 1,-1-1-1,0 1 1,0 0-1,0 0 0,0 0 1,-1 0-1,1 1 1,0-1-1,0 1 0,2 2 1,-3-3-2,0 0 2,-1 0 0,0 0 0,1 0 0,-1 1 0,0-1 0,0 0 1,0 1-1,0-1 0,0 0 0,0 1 0,0 0 0,0 1 0,6 8-1,0-6 4,-7-5 0,1 0 0,-1 0 0,1 1 0,-1-1 0,0 0 0,1 1 0,-1-1 0,1 0 0,-1 1 0,0-1 0,1 0 0,-1 1 0,0-1 0,1 1 0,-1-1 0,0 1 0,0-1 0,0 1 0,1-1 0,-1 1 0,0-1 0,0 1 0,0-1 0,0 1 0,0-1 0,0 1 0,0-1 0,0 1 0,0-1 0,0 1 0,0 0 0,0 1 7,0 0 0,0-1 0,0 1 0,1 0 0,-1-1 0,1 1 0,-1 0 1,1-1-1,0 1 0,-1 0 0,1-1 0,0 1 0,1 1 0,3 5 70,-2-3-28,0 1 0,0 0 0,-1 0 0,0 0 1,0 0-1,-1 0 0,1 0 0,-1 0 1,-1 0-1,1 0 0,-1 1 0,-1 8 1,1-13-27,0 1-2,0-1 0,0 0-1,1 1 1,-1-1 0,0 0 0,1 0 0,-1 1 0,1-1 0,0 0 0,0 0 0,0 0 0,0 0 0,0 0 0,0 0 0,0 0 0,1 0 0,-1 0 0,1-1 0,3 4 0,5 6 129,-9-11-129,0 1 1,-1-1 0,1 0 0,-1 1 0,1-1-1,0 0 1,-1 1 0,1-1 0,0 0 0,-1 0-1,1 1 1,0-1 0,-1 0 0,1 0 0,0 0-1,-1 0 1,1 0 0,0 0 0,-1 0 0,1 0-1,0-1 1,0 1 0,0 0 0,2-1 41,-2 1-56,0 0 0,0 0 0,0 0 0,0 0 0,0-1 0,0 1 0,0 0 0,-1-1 0,1 1 0,0-1 0,0 1 0,0-1 0,0 1 0,0-1 0,-1 0 0,1 1 0,0-1 0,0 0 0,-1 0 0,1 0 0,-1 1 0,1-1-1,-1 0 1,1 0 0,-1 0 0,1-1 0,10-14 45,-3 8-44,-1 0 0,0 0 0,0 0 0,-1-1 0,8-16 0,-6 13-47,-1 0 0,2 0 0,-1 1 0,2 0 1,17-16-1,-16 17-37,-8 6 27,1 0 0,0 1 0,0-1 0,0 1 0,0 0-1,1 1 1,-1-1 0,1 1 0,7-3 0,-11 4 38,1 1-1,-1 0 1,0-1-1,1 1 0,-1 0 1,0 0-1,1 0 1,-1 0-1,1 0 1,-1 0-1,0 0 1,1 1-1,-1-1 1,0 0-1,1 1 1,-1-1-1,0 1 0,1 0 1,-1-1-1,0 1 1,0 0-1,0 0 1,0-1-1,0 1 1,0 0-1,0 0 1,0 0-1,0 1 1,0-1-1,0 0 0,0 0 1,-1 0-1,1 2 1,1 1 39,0 0 0,0 0 0,-1 0 1,0 1-1,0-1 0,0 0 0,0 1 0,0 6 1,-1-3 97,1 1 1,0-1 0,5 17 0,-4-17-1,0 0 1,0-1-1,0 15 1,-2-18-105,0-1 1,1 0-1,-1 1 0,1-1 1,-1 0-1,1 1 1,0-1-1,0 0 1,3 5-1,1 3-102,-5-8-130,1 0 1,0 0-1,0 0 1,0 0 0,1-1-1,-1 1 1,0 0-1,1-1 1,0 1-1,2 2 1,15-2-9908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3072,'0'0'1376,"-16"17"-1184,16-1 736,0 1-544,-17 15 192,1 1-320,16-16 384,-16 15-352,16 1 160,0-17-288,0 1 224,16-1-256,0 1 160,1-17-160,16 0-1408,-1 0 704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4384,'-17'-16'2272,"34"16"-2304,-1 0-32,0 0-896,1 0 544,16 16-2432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3072,'0'0'976,"0"3"-587,1 71 663,-2 76-301,-1-108-786,-12 66 0,8-77 257,-37 154 1135,36-159-1195,2-8 57,1-1 1,-2 0-1,-8 17 1,8-23 15,-15 21-1,18-29-169,1 0-1,0 0 0,0 0 0,1 0 0,-1 0 1,1 1-1,-1-1 0,1 0 0,0 1 0,-1 3 1,-1 6 98,3-12-137,-1 1-1,1-1 1,-1 0 0,0 0 0,1 0 0,-1 0 0,0 0 0,1 0 0,-1 0 0,0-1 0,0 1 0,0 0-1,0 0 1,0 0 0,0-1 0,0 1 0,0-1 0,0 1 0,0-1 0,0 1 0,0-1 0,-1 1-1,1-1 1,0 0 0,0 0 0,0 0 0,-2 0 0,1 0 94,4-2-16,2-3-44,2 0-37,-1 0 1,0-1 0,5-6 0,6-10-403,1 1 0,32-32 1,-42 47 163,1-1 0,0 1 1,0 1-1,0-1 1,10-3-1,4-4-33,2-4-24,-20 13 227,-1 1 0,1 0 0,1 0 0,-1 1 0,0-1 0,1 1 0,-1 0 0,7-2-1,-3 2-135,1 1 0,-1 1 0,17 0 0,-12 0 143,-11 0 64,0 0 1,0 0-1,0 1 1,0-1-1,-1 0 1,1 1-1,0-1 1,0 1-1,0 0 1,-1 0-1,1 0 1,0 0 0,0 0-1,-1 0 1,1 0-1,-1 0 1,1 1-1,-1-1 1,0 0-1,0 1 1,1-1-1,-1 1 1,0 0-1,0-1 1,0 1-1,0 2 1,1 1 49,0 1 1,0 0-1,-1-1 1,0 1-1,0 0 1,-1 0-1,1 7 1,-2 1 118,0 0 0,-6 26 0,5-27-109,-1-1 0,0 23-1,4-21-110,-1-1 0,-1 1 0,0 0 0,0-1 0,-2 1 0,-5 19-1,7-30 95,0-1 0,1 1-1,-1 0 1,1 0-1,-1 0 1,1-1-1,1 6 1,-1 0-3306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34 181 3968,'-33'-49'1824,"49"32"-352,1 17-960,15-16 704,1 16-704,16 0-544,1-17 0,15 17 448,1-16-224,-17 0 96,16 16-192,-15-17-4416,-1 1 2336,0 0-544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50 2240,'0'-7'303,"-1"6"-276,1 0-1,0 0 1,0 0 0,0 0-1,0 0 1,0 0 0,0 0 0,0 0-1,0 0 1,0 0 0,0 0-1,1 0 1,-1 0 0,0 0-1,0 0 1,1 1 0,-1-1-1,1 0 1,-1 0 0,1 0 0,-1 0-1,1 1 1,0-1 0,-1 0-1,1 1 1,0-1 0,0 0-1,-1 1 1,1-1 0,0 1-1,0-1 1,0 1 0,0-1 0,0 1-1,1-1 1,7-4 283,-8 4-246,1 0-1,-1 0 1,1 0-1,0 0 1,0 1-1,-1-1 1,1 0-1,0 1 1,0-1-1,0 1 0,0 0 1,0-1-1,-1 1 1,1 0-1,0 0 1,0 0-1,0 1 1,0-1-1,0 0 1,0 1-1,3 0 1,6 4 132,-1 1 0,1-1 1,-1 2-1,0-1 1,14 15-1,-7 3 68,-12-16-203,10 16 57,-2 0-1,-1 0 0,0 1 1,-2 1-1,8 29 0,-15-44-94,-1 1 0,0 0-1,1 16 1,-3-21-15,-1 0-1,0 0 1,-2 8 0,0 1-2,2-11-9,-11 59 52,10-57 7,0 0 1,-1 0 0,1 0 0,-1-1 0,-1 1-1,-5 8 1,6-12-25,1 0-1,-1 0 1,0 0 0,-1 0-1,1-1 1,0 0-1,-1 1 1,1-1 0,-1 0-1,0-1 1,0 1-1,1-1 1,-6 2 0,3-2-4,-1 0 0,1 0 0,0 0 0,-1-1 0,1 0 0,-1 0 0,-8-1 0,6-1-5,-1-1 1,1 0 0,0 0-1,1-1 1,-1 0-1,0-1 1,1 0 0,0 0-1,0 0 1,1-1 0,0 0-1,0-1 1,-11-12-1,14 15-19,1-1 0,-1 0 1,1-1-1,0 1 0,0 0 0,1-1 0,-1 1 0,1-1 0,-1-7 0,2 9-12,1 1 0,-1-1 0,1 0 1,0 0-1,0 0 0,1 1 0,-1-1 0,1 0 0,0 0 0,0 1 1,0-1-1,1 0 0,2-4 0,-3 4-12,2 1 0,-1-1 0,0 1-1,1 0 1,-1 0 0,1 0 0,0 0 0,0 0-1,0 1 1,1-1 0,-1 1 0,1 0 0,-1 0 0,1 0-1,0 0 1,-1 1 0,7-2 0,-8 2 15,0 0-1,4-2-14,0 1 0,1-1 0,-1 1 0,1 1 0,-1-1-1,1 1 1,0 0 0,10 0 0,-1 0-136,-10 1 57,-1-1 1,1 1-1,-1 0 1,1 0-1,-1 1 1,1-1-1,-1 1 1,1 1 0,8 2-1,-9-1-317,0 0-1,-1 0 1,1 1-1,0 0 1,-1 0-1,0 0 0,0 0 1,0 1-1,5 7 1,7 18-1392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3648,'0'14'1173,"0"-12"-352,0 1-37,0 259 3771,-2-223-4200,-13 69 1,1-14-144,9-10-68,0-40-94,-4 60 124,1-8 17,0 5 44,8-39-2384,0-62 2109,0 0 0,0 1 0,0-1 0,0 0 0,0 0 0,0 0 0,0 0 0,0 0 0,0 0 0,0 0 1,0 0-1,0 0 0,0 1 0,0-1 0,0 0 0,0 0 0,0 0 0,0 0 0,0 0 0,0 0 0,0 0 0,0 0 0,0 0 0,0 0 0,0 0 0,0 1 0,0-1 0,0 0 0,0 0 0,0 0 1,0 0-1,1 0 0,-1 0 0,0 0 0,0 0 0,0 0 0,0 0 0,0 0 0,0 0 0,0 0 0,0 0 0,0 0 0,0 0 0,1 0 0,-1 0 0,0 0 0,0 0 0,0 0 0,0 0 0,0 0 0,0 0 1,0 0-1,0 0 0,0 0 0,0 0 0,1 0 0,12 0-1544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3712,'0'0'1408,"17"0"-1120,48 0-64,-32 0 736,32 16-576,1-16 64,16 0-288,16 17 192,17-34-224,-17 17-96,17 0-64,-33 0 320,-17 0-192,-32 0-224,16 0 64,-32 0-1184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2080,'38'-2'937,"-26"1"-891,0 1 0,1 0 0,-1 1 1,19 3-1,-5 3 233,0 0-1,0 2 1,0 1 0,-1 1-1,-1 1 1,0 1 0,42 30-1,-37-18-165,-1 1 1,-1 1-1,31 40 0,-56-64-142,0-1 0,0 1 0,0 0 1,0 0-1,0 0 0,-1 0 0,0 0 0,1 1 0,-1-1 0,0 0 0,-1 1 0,1-1 0,-1 0 0,1 1 0,-1-1 0,0 1 0,0-1 0,-1 1 0,1-1 0,-1 0 0,0 4 0,-1-2 97,0-1 1,1 0-1,-2 0 0,1 0 1,0 0-1,-1-1 1,0 1-1,1-1 1,-1 1-1,-1-1 1,1 0-1,0 0 1,-1 0-1,-6 3 1,-3 1 193,0-1 1,-1-1 0,-18 5-1,8-2-22,5-3 14,0-1-1,0-1 0,-1-1 1,1 0-1,-29-2 0,43 0-185,0 0-1,0-1 0,0 1 1,0-1-1,1 0 0,-8-3 0,11 4-48,0-1 0,-1 1 0,1-1 0,0 1 0,0-1 0,0 0 0,0 1 0,-1-1-1,1 0 1,0 0 0,0 0 0,1 0 0,-1 0 0,0 0 0,0 0 0,0 0 0,1-1 0,-1 1-1,0 0 1,1 0 0,-1 0 0,1-1 0,0 1 0,-1 0 0,1-1 0,0-1 0,0 0-7,1 0 0,0 0 0,-1 0 0,1 0 0,0 1 0,1-1 0,-1 0 0,0 1 0,1-1 0,-1 1 0,1-1 1,0 1-1,0 0 0,0 0 0,0 0 0,0 0 0,0 0 0,6-3 0,9-7-129,2 1 1,-1 0-1,1 2 1,1 0-1,0 1 1,41-11-1,15-6 33,-23 6 189,-42 17-41,0 0 0,1 0-1,-1 1 1,1 1 0,20 1-1,-4 0 137,-11-1-107,0 1 0,0 1 1,-1 0-1,1 1 0,17 5 1,-13-3-15,22 2 0,2 1 61,-36-6-134,-1 1 0,0 0 0,1 1 0,11 6-1,-11-5-39,-4-2 578,-8-3-528,2-1-173,-1 1 0,0 0-1,0-1 1,0 1 0,0-1 0,0 0 0,1 0 0,-1 1-1,0-1 1,1 0 0,-1 0 0,1-1 0,-1 1 0,1 0-1,-1 0 1,-1-3 0,-13-12-2280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3232,'-1'2'107,"-1"-1"1,1 1-1,0-1 0,-1 1 1,1 0-1,0 0 0,0-1 1,0 1-1,0 0 0,-1 3 0,0 25 500,2 293 3366,0-318-3959,0 0 0,1 0 0,-1 0 0,1 0 0,0 1 0,1-1 0,-1 0 0,1-1 0,0 1 0,0 0 0,1 0 0,-1-1 0,1 0 0,0 1 0,7 6 0,-9-9-4,0-1 0,1 0 1,-1 1-1,1-1 0,-1 0 0,1 0 1,0 0-1,-1 0 0,1 0 0,0 0 1,0-1-1,0 1 0,0-1 0,-1 1 1,4-1-1,-1 0-68,-1 0 0,1 0 0,0-1 0,0 0 0,-1 0 0,5-1 0,20-5-671,-9 5 70,25 1 1,35 1-2910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4576,'-23'0'1231,"19"0"-395,17 0 238,135 0 2707,-135-1-3702,1 0 0,-1-1 0,22-7 0,-31 8-64,5 0 63,1-1 0,-1 2 1,0-1-1,15 2 0,-6 0-21,1-2 1,-12 1-46,-1 0 1,0 0 0,0 0-1,1 1 1,8 1-1,-2 5 18,-11-6-101,-1 0 0,1 0 1,-1-1-1,1 1 0,-1 0 0,1-1 0,-1 1 1,1-1-1,-1 0 0,1 1 0,0-1 0,1 0 1,-5 3-448,-1-1 469,1-1 0,0 1 0,0-1 0,-1 1-1,1-1 1,-1 0 0,1 0 0,-1 0 0,0 0 0,-2 0-1,0 1 6,0-1 0,0 1 0,0 0 0,0 0 0,-6 5 0,9-6 40,-1 1 0,-1 0 1,1 1 0,-1-1 0,1 1-1,0 0 1,0 0 0,0 0-1,0 0 1,1 0 0,-1 1 0,1-1-1,0 1 1,0 0 0,-2 5 0,-8 24-74,2 0 0,2 1 0,1 0 1,-3 37-1,-6 81 199,13-84-59,3-51-43,0 1 0,-2 0 0,0-1-1,-1 1 1,-6 23 0,-3 0-50,10-32 57,0 0 1,-1 0-1,0-1 0,-1 1 1,1 0-1,-1-1 0,-1 0 1,0 0-1,0 0 1,0-1-1,-8 8 0,-6 4 125,11-9-107,-1 0 1,-1-1-1,0-1 1,-16 12-1,6-14-35,7-4-9,6 0-8,-1 0 0,1 1 0,0-1 0,0 1 0,0 1 1,-12 8-1,18-12-4,1 1 0,-1-1 1,1 1-1,0-1 1,-1 1-1,1 0 0,0-1 1,0 1-1,-1 0 1,1-1-1,0 1 0,0 0 1,0 0-1,0-1 0,0 1 1,0 0-1,0-1 1,0 1-1,0 0 0,0-1 1,0 1-1,1 0 1,-1-1-1,0 1 0,0 0 1,1-1-1,-1 2 1,2 0-8,-1 2 33,1-1 0,-1 0-1,1 0 1,0 0 0,0 0 0,1 0 0,-1 0-1,1 0 1,-1-1 0,1 0 0,0 1 0,0-1-1,0 0 1,0 0 0,0 0 0,4 1 0,10 4 66,0 0 1,19 4 0,-7-2 2,-19-6-16,0 0-1,17 10 1,-12-3-8,8 4 35,-20-12-76,0-1 0,1 0 0,-1 0 0,1-1 0,-1 1 0,1-1 0,-1 1 0,1-1 0,-1 0 0,4-1 0,18 1-271,-16 0-19,-5 0-164,0 0-1,0 0 1,-1 0 0,1 0-1,0-1 1,0 1-1,5-2 1,-8 1 229,0 0 0,0 1 0,0-1 0,0 0-1,0 0 1,0 0 0,0 1 0,0-1 0,0 0 0,0 0 0,0 0 0,0-1 0,-1 1-1,1 0 1,0 0 0,-1 0 0,1-1 0,-1 1 0,0 0 0,1 0 0,-1-1 0,0 1-1,0 0 1,1-1 0,-1 1 0,0 0 0,-1-3 0,1-26-1074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4576,'-13'-4'483,"0"1"1,-15-1-1,27 4-450,1 0 0,-1 0 0,0 0 0,1 1 0,-1-1 0,1 0 0,-1 0 0,0 1 0,1-1 0,-1 0 0,1 1 0,-1-1 0,1 1 0,-1-1 0,1 0 0,0 1 0,-1-1-1,1 1 1,-1-1 0,1 1 0,0 0 0,-1-1 0,1 1 0,0-1 0,0 1 0,0-1 0,-1 1 0,1 0 0,0-1 0,0 1 0,0 0 0,0-1 0,0 1 0,0 0 0,0-1-1,0 1 1,1 5 152,-1-1 0,0 0 0,1 0 0,2 6 0,1 1 13,1 0 0,1 0 0,0-1 0,0 0 0,1 0 0,1-1 0,12 15 0,13-1 37,-23-17-140,0 0-1,0-1 0,0 0 1,1-1-1,0 0 1,23 6-1,-26-9-86,1 1 0,-1 0 0,16 8 0,-9-1-10,8 4 84,-11-11 58,1-1 0,-1 0 0,0-1 0,1-1 0,24-1 0,-10 0-52,-18 0-58,1 0 0,-1 0 0,0-1 0,1-1 0,-1 0 0,0 0 0,0 0 0,-1-1 0,1 0 0,8-7 0,9-2 88,-20 10-116,0-1-1,-1 1 1,1-1-1,-1 0 1,1 0-1,-1-1 1,0 0-1,-1 0 1,1 0-1,-1 0 1,0-1-1,0 1 1,-1-1-1,0 0 1,0 0-1,0-1 0,2-6 1,-2 3-1281,1-1 0,-1 0-1,2-18 1,-1 8 92,-3 15 508,1 1-1,0-1 1,0 1-1,4-8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99 3328,'0'-63'4202,"0"27"-2868,-2 36-1393,0 0 36,0 1 0,0-1-1,0 1 1,0-1 0,0 1 0,0 0 0,0 0-1,0-1 1,1 1 0,-1 0 0,0 1-1,1-1 1,-3 2 0,-21 22-201,15-14 261,-21 19 241,-50 55 479,62-62-623,5-9 80,2 2 0,0-1 0,1 2 0,0 0 0,-14 31 0,24-46-201,-11 27 170,-10 33 1,19-51-154,1 0 1,0 0-1,0 0 1,1 0 0,1 1-1,0-1 1,1 12-1,2-3 27,1 0-1,0 0 0,2 0 1,0-1-1,1 0 1,12 24-1,9-7 243,-21-27-176,-6-6-259,1 0 0,0 0-1,0-1 1,0 1 0,0-1 0,0 1 0,1-1-1,-1 0 1,1 0 0,0 0 0,-1 0 0,1 0-1,0-1 1,0 1 0,0-1 0,4 1 0,-2-1-228,1 0 0,0 0 0,9-1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5152,'-13'0'1648,"13"0"-1637,0 0 1,-1 0 0,1 0-1,0 0 1,0 0-1,0 0 1,0 0 0,0 0-1,0 0 1,0 0-1,0 0 1,0 0 0,0 0-1,-1 0 1,1 0-1,0 0 1,0 0 0,0 0-1,0 0 1,0 0-1,0 0 1,0 0 0,0 0-1,0 0 1,0 0-1,-1 1 1,1-1 0,0 0-1,0 0 1,0 0-1,0 0 1,0 0 0,0 0-1,0 0 1,0 0-1,0 0 1,0 0 0,0 0-1,0 0 1,0 1-1,0-1 1,0 0 0,0 0-1,0 0 1,0 0-1,0 0 1,0 0 0,0 0-1,0 0 1,0 0 0,0 0-1,0 1 1,0-1-1,0 0 1,0 0 0,0 0-1,0 8 201,1-4-172,-1 0 0,0-1 0,0 1 0,0 0-1,0-1 1,-1 1 0,1 0 0,-3 4 0,-2 1-197,4-8 130,0 1 1,0-1-1,0 1 1,1-1-1,-1 1 1,0-1-1,1 1 1,-1 0-1,1-1 1,-1 1-1,1 0 1,0 0-1,0 1 1,0-1 73,-1 0 0,1 0 0,0 0 0,-1-1 0,1 1 0,-1 0 0,1 0 0,-1 0 0,0-1 0,0 1 0,1 0 0,-3 1 0,2-2-5,0 1 0,0 0 0,1-1 0,-1 1 0,0 0 0,0-1 0,1 1 0,-1 0 0,1 0 0,0 0 0,-1-1 0,1 3 0,0 10 214,0-14-249,0 0 0,0 0-1,0 0 1,0 0 0,0 1-1,0-1 1,0 0 0,0 0 0,0 0-1,0 0 1,0 0 0,0 0 0,0 0-1,0 0 1,0 0 0,0 1 0,0-1-1,0 0 1,0 0 0,0 0 0,0 0-1,0 0 1,0 0 0,0 0-1,0 0 1,0 0 0,0 0 0,0 0-1,0 0 1,0 1 0,0-1 0,0 0-1,0 0 1,-1 0 0,1 0 0,0 0-1,0 0 1,0 0 0,0 0 0,0 0-1,0 0 1,0 0 0,0 0-1,0 0 1,0 0 0,-1 0 0,1 0-1,0 0 1,0 0 0,0 0 0,0 0-1,0 0 1,0 0 0,0 0 0,0 0-1,-1 0 1,-9 0 228,9 0-234,1 0 0,0 0 0,0 0 0,0 0 0,0 0 0,0 0 0,0 0 0,0 0 0,0 0 0,0 0 0,0 0 0,-1 0 0,1 0 0,0 0 0,0 0 0,0 0 0,0 0 0,0 0 0,0 0 0,0 0 0,0 0 0,0 0 0,0 0 0,-1 0 0,1 0 0,0 0 0,0 0 1,0-1-1,0 1 0,0 0 0,0 0 0,0 0 0,0 0 0,0 0 0,0 0 0,0 0 0,0 0 0,0 0 0,0 0 0,0 0 0,0 0 0,0-1 0,0 1 0,0 0 0,0 0 0,0 0 0,0 0 0,0 0 0,0 0 0,0 0 0,0 0 0,0 0 0,0-1 0,0 1 0,0 0 0,0 0 0,0-27 890,3 21-710,7-7-63,-4-1 84,5 9-106,-7-2-160,0 2-48,10 3 374,-10 2-181,-2 0-30,1 0-1,-1 0 1,1 0 0,-1 0 0,0 0 0,1 0 0,-1-1-1,5-1 1,1-3 54,-6 4-115,-1 0 0,0 0 0,1 0-1,-1 0 1,1 1 0,0-1 0,-1 1 0,1-1 0,0 1 0,-1-1-1,1 1 1,0 0 0,2-1 0,9 1-561,-10 0-1418,0-2 32,10-12-1867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4480,'0'-33'2016,"16"33"-768,1 0-864,-1 0 960,1 0-736,15 0-160,1 17-288,-17-17 288,17 0-224,0 16-4352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148 181 4064,'16'65'1504,"-16"-32"-1184,16 32-64,-16-48 224,0 16-320,-16-1 704,0 1-480,16 0 96,-17-17-288,-15 17 96,15-17-160,1 1-128,-17-17-32,17 0-2592,-1 0 1440,17-17-1856</inkml:trace>
  <inkml:trace contextRef="#ctx0" brushRef="#br0" timeOffset="1">394 0 5728,'16'0'2112,"0"0"-1632,17 17-128,-17-17 0,17 0-256,0 0-32,16-17-32,-16 17 160,16 0-96,-16 0-1504,-17 0 736,1 0-3104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3328,'3'0'1061,"-3"0"-1045,1 0-1,-1 0 1,1 0 0,-1 0-1,1 0 1,-1 0-1,1 0 1,-1 0 0,1 0-1,-1 1 1,1-1 0,-1 0-1,1 0 1,-1 1-1,1-1 1,-1 0 0,0 1-1,1-1 1,-1 0-1,0 1 1,1-1 0,-1 0-1,0 1 1,1-1-1,-1 1 1,0-1 0,0 1-1,1-1 1,-1 1 0,0 0-1,2 17 204,-2-15-143,0-2 0,0 1-1,0 0 1,-1 0 0,1-1 0,0 1 0,-1 0-1,1 0 1,-1-1 0,1 1 0,-1 0-1,0-1 1,0 1 0,-1 1 0,-4 10 313,0 14 417,-10 11 111,-11 39-517,26-73-367,0-1 0,0 1 0,0 0 0,1-1-1,0 1 1,0 0 0,0 0 0,0 5 0,1 1 12,-1 5 27,-1-10-26,1 0-1,0-1 1,1 1 0,0 7 0,-1-11-37,1 0-1,-1 0 1,0 0-1,1 0 1,-1 0-1,1 0 1,-1 0-1,1 0 1,0 0-1,-1 0 0,1 0 1,0 0-1,0 0 1,0-1-1,-1 1 1,1 0-1,0-1 1,0 1-1,0 0 1,0-1-1,0 1 1,2 0-1,4 0 33,0 0 0,0 0 0,-1-1-1,1 0 1,0 0 0,0-1-1,0 1 1,0-2 0,-1 1 0,8-3-1,19-2 30,-13 4-52,21 1 1,-39 1-19,63 0-21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132 227 2400,'0'-13'779,"0"13"-774,0 0 0,0 0 0,0 0 1,0-1-1,0 1 0,0 0 0,0 0 0,0 0 1,0 0-1,0 0 0,0 0 0,0 0 1,0 0-1,0 0 0,0-1 0,0 1 1,0 0-1,0 0 0,0 0 0,0 0 1,0 0-1,0 0 0,0 0 0,-1 0 1,1 0-1,0 0 0,0 0 0,0-1 1,0 1-1,0 0 0,0 0 0,0 0 0,0 0 1,0 0-1,0 0 0,0 0 0,0 0 1,0 0-1,-1 0 0,1 0 0,0 0 1,0 0-1,0 0 0,0 0 0,0 0 1,0 0-1,0 0 0,0 0 0,0 0 1,0 0-1,-1 0 0,1 0 0,0 0 1,0 0-1,0 0 0,0 0 0,-27 0 1030,24 0-491,0 0-27,-1 1-412,0-1 0,0 1-1,1 0 1,-1 0 0,0 0-1,0 1 1,1-1 0,-5 3 0,5-2-8,0-1-11,0 1-1,0 0 1,0 0-1,1 0 1,-1 0-1,1 0 1,-1 1-1,1-1 1,-3 5-1,-4 3 25,7-8-94,0 1-1,1-1 1,-1 0 0,1 0-1,0 1 1,-1-1-1,1 1 1,0-1-1,0 1 1,1 0-1,-1-1 1,1 1-1,-1 0 1,1 0-1,0-1 1,0 1-1,0 0 1,0 0-1,0-1 1,1 1 0,0 4-1,0-5-23,-1 0 1,1 0-1,0 0 0,0 0 1,-1 0-1,1-1 0,1 1 1,-1 0-1,0 0 1,0-1-1,1 1 0,-1-1 1,0 1-1,1-1 0,0 0 1,-1 1-1,1-1 0,0 0 1,0 0-1,-1 0 0,1 0 1,0 0-1,0-1 0,0 1 1,0-1-1,0 1 0,0-1 1,0 0-1,3 1 0,-3-1-78,-1 0-1,1 0 1,0 1-1,0-1 1,0 1-1,-1-1 1,1 1-1,0 0 1,2 1-1,8 3-456,-7-7 260,-1 1 0,0 0 0,0-1 0,0 0 0,0 0-1,-1 0 1,5-3 0,6-3-518,-8 5 502,-5 3 284,-1 0 1,1-1-1,-1 1 1,1 0-1,-1 0 1,1 0-1,-1 0 1,1-1-1,-1 1 1,0 0-1,1 0 1,-1-1-1,1 1 1,-1 0-1,0-1 1,1 1-1,-1-1 1,0 1-1,0 0 1,1-1-1,-1 1 1,0-1-1,0 1 1,1-1-1,-1 1 1,0-1-1,0 1 1,0 0-1,0-1 1,0 1-1,0-1 1,0 1-1,0-1 1,0 1-1,0-1 1,0-2-93,3 3-21,-3 0 129,0 0 0,0 0-1,0 0 1,1 0 0,-1 0 0,0 0 0,0 0-1,0 0 1,1 1 0,-1-1 0,0 0 0,0 0 0,1 0-1,-1 0 1,0 0 0,0-1 0,0 1 0,1 0-1,-1 0 1,0 0 0,0 0 0,0 0 0,1 0-1,-1 0 1,0 0 0,0 0 0,0 0 0,0-1 0,1 1-1,-1 0 1,0 0 0,0 0 0,0 0 0,0-1-1,0 1 1,0 0 0,1 0 0,-1 0 0,0 0-1,0-1 1,0 1 0,0 0 0,0 0 0,0 0 0,0-1-1,0 1 1,0-1 0,-7-8 291,4 6 97,3 6 379,0-2-730,1 0 1,-1 0-1,0 0 0,1 0 1,-1 0-1,1 0 0,-1 0 1,1 0-1,0 0 0,-1 0 1,1 0-1,0 0 0,0-1 1,0 1-1,-1 0 0,1-1 1,0 1-1,0 0 0,0-1 1,0 1-1,0-1 0,1 1 1,11 7 98,-12-7-130,-1-1 0,1 1 1,-1-1-1,1 1 1,0-1-1,-1 0 1,1 1-1,0-1 0,0 0 1,-1 0-1,1 0 1,0 1-1,0-1 1,-1 0-1,1 0 0,0 0 1,0 0-1,-1 0 1,1 0-1,0-1 0,1 1 1,3-1 42,58 12 265,-35-16-851,-21 4 405,-1-1 0,1 1 1,0 0-1,6 0 0,-6 1 29,0 0 0,1 0 1,-1-1-1,0 0 0,0-1 0,0 1 0,0-1 0,0-1 0,8-3 1,130-76 277,-142 80-112,0-1 0,0 1 0,-1-1 0,1 0 0,-1 0 0,0 0 0,1 0 0,-1 0 0,0 0 0,-1 0 0,1-1 1,-1 1-1,1-1 0,-1 1 0,0-1 0,0 0 0,0-4 0,0-6 300,0-1-1,-2-29 1,0 17 250,1-22 671,1 47-1226,-1 0 0,0 1 0,-1-1-1,1 0 1,0 1 0,0-1-1,-1 0 1,1 1 0,-1-1 0,1 1-1,-1-1 1,0 1 0,0-1 0,1 1-1,-1-1 1,0 1 0,0 0-1,0-1 1,-3-1 0,4 3 78,0 0-124,1 1 0,-1-1-1,1 0 1,-1 1 0,1-1 0,-1 1-1,1-1 1,-1 1 0,0-1-1,1 1 1,-1-1 0,0 1-1,0 0 1,1-1 0,-1 1-1,0 0 1,0-1 0,0 1-1,0-1 1,1 1 0,-1 0-1,0-1 1,0 1 0,0 0-1,-1-1 1,1 1 0,0 0 0,0-1-1,0 1 1,0-1 0,-1 1-1,1 0 1,0-1 0,0 1-1,-1 0 1,-1 2 21,1-1 0,0 0-1,1 1 1,-1-1 0,0 1 0,1-1 0,-1 1-1,1-1 1,0 4 0,-1 4 21,-1 1-1,0-1 1,-1 1 0,0-1-1,0 0 1,-1 0 0,-1-1-1,1 1 1,-1-1 0,-1 0-1,-8 10 1,3-4-50,0-1 14,0 0 0,1 0 1,1 1-1,-13 28 0,16-12-16,4-16-54,-2 1-69,0 4-112,4-17 203,1 1 0,0-1 0,-1 0-1,1 0 1,0 0 0,1 0 0,-1 0 0,3 4-1,-4-6 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 4384,'0'-13'1424,"0"12"-1414,0 1 0,-1 0 0,1 0 0,0 0 0,0 0 0,0 0 0,0 0 0,0 0 0,0 0 0,0 0 0,0 0 0,0-1 0,0 1 0,0 0 0,0 0 0,0 0 0,0 0 0,0 0 0,0 0 0,1 0 0,-1 0 0,0 0 0,0 0 0,0-1 0,0 1 0,0 0 0,0 0 0,0 0 0,0 0 0,0 0 0,0 0 0,0 0 0,0 0 0,0 0 0,0 0 0,0 0 0,1 0 0,-1 0 0,0 0 0,0 0 0,0 0 0,0 0 0,0 0 0,0 0 0,0 0 0,0 0 0,0 0 0,0 0 0,1 0 0,-1 0 0,0 0 0,0 0 0,0 0 0,0 0 0,0 0 0,0 0 0,1 0 15,0 0 0,-1 0 0,1 0 0,0 0 0,0 0 0,-1 0 0,1-1 0,0 1-1,-1 0 1,1 0 0,0 0 0,-1-1 0,1 1 0,0-1 0,3-2 258,1-1 222,2 11-165,-6-7-332,-1 1 32,1-1-1,-1 0 1,1 1 0,-1-1-1,1 0 1,-1 1 0,1-1 0,-1 0-1,1 0 1,0 1 0,-1-1 0,1 0-1,-1 0 1,1 0 0,0 0 0,-1 0-1,1 0 1,0 0 0,-1 0 0,1 0-1,0 0 1,-1 0 0,1 0 0,-1-1-1,2 1 1,-2 0 41,0 0-72,0 0 0,0 0 0,0 0 0,0 0 0,1 0 0,-1 0 0,0 0-1,0 0 1,0 0 0,0 0 0,0 0 0,0 0 0,0 0 0,0 0 0,0 0 0,0 0-1,1 0 1,-1 0 0,0 0 0,0 0 0,0 0 0,0 0 0,0 0 0,0 0 0,0 0-1,0 0 1,0 0 0,0 0 0,0 0 0,0 0 0,1 0 0,-1 0 0,0 0 0,0 1-1,0-1 1,0 0 0,0 0 0,0 0 0,0 0 0,0 0 0,0 0 0,0 0 0,0 0-1,0 0 1,0 0 0,0 1 0,0-1 0,0 0 0,0 0 0,0 0 0,0 0 0,0 0-1,0 0 1,0 0 0,0 0 0,0 1 0,1 76 1987,-5 124-237,1-171-1642,-8 104 326,3-7-234,0 3-29,7-106-37,-6 37-1,3-38-23,0 35 0,4-52-118,0-1 1,0 0 0,-1 0 0,1 1 0,-1-1 0,0 0 0,-1 0 0,1 0 0,-1 0 0,-4 9 0,5-12-148,0 1-1,1-1 1,-1 0 0,1 1 0,0-1 0,0 1 0,0-1-1,0 5 1,0-3-559,0-1-511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5472,'16'65'2016,"0"-15"-1536,1-1-160,-1-16 1088,0 16-832,1 16 128,-1 17-416,-16 0 352,-16-16-352,-1-1-128,-15-16-96,-17 1-4384,-33-18 2368,0-15-1664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4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2816,'0'-14'917,"0"11"-565,-3 3-122,-8 0 170,11 0-395,0 0 1,0 0 0,0 0 0,0 0 0,-1 0-1,1 0 1,0 0 0,0 0 0,0 0 0,0 0 0,0 0-1,-1 1 1,1-1 0,0 0 0,0 0 0,0 0 0,0 0-1,0 0 1,0 0 0,0 0 0,-1 0 0,1 0 0,0 0-1,0 1 1,0-1 0,0 0 0,0 0 0,0 0 0,0 0-1,0 0 1,0 0 0,0 1 0,0-1 0,0 0-1,0 0 1,0 0 0,0 0 0,0 0 0,0 1 0,0-1-1,0 0 1,0 0 0,0 0 0,0 0 0,0 0 0,0 1-1,0-1 1,0 0 0,0 0 0,0 0 0,0 0 0,0 0-1,0 1 1,1 6 164,-1-2-84,1 0 0,-1-1 0,0 1 0,-1-1 0,1 1 1,-1 0-1,-1 4 0,-13 44 468,5-20-167,-9 56 0,14-21-94,-6 11-112,5 3-106,-5-3-59,6-10 37,1-47-7,0 21 58,9 20 24,-5-56-98,-1 0 0,0 0 0,-3 10 1,2-6 8,-1 25 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4384,'41'0'1424,"-40"-1"-1383,0 1-1,1 1 1,-1-1 0,0 0 0,1 0-1,-1 0 1,0 1 0,0-1 0,0 0-1,1 1 1,-1-1 0,0 1 0,2 1-1,13 5 74,-3-1 114,0 0-1,0 1 1,19 13-1,37 43 669,-58-54-803,-6-5-29,0 0-1,0 0 1,7 8-1,-11-10-19,1 0 0,-1 1 1,0-1-1,0 0 0,0 1 0,1 3 0,3 7 159,2-2-58,-6-9-125,0-1 0,0 1 0,0-1-1,0 1 1,0 0 0,-1-1 0,1 1-1,-1 0 1,1 0 0,0 3 0,-2-3 5,1 0 1,-1 1-1,0-1 1,0 0-1,0 1 0,0-1 1,0 0-1,0 0 1,-2 3-1,-20 25 196,16-20-142,4-6-33,-1 0 0,1 0 0,-1-1 0,0 0 0,0 1 0,0-1 0,0 0 0,-1-1 0,-6 4 0,-4 0 63,-26 7-1,-2 0-49,23-5-36,-25 9 24,28-14-37,1-1 1,0-1-1,-1 0 0,-17-2 1,5 0-122,-20 1-550,14 0 165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164 206 2080,'14'-27'667,"-13"25"-488,-1 0 1,1 0 0,0 0 0,-1 0 0,1 0 0,-1 0-1,0 0 1,1 0 0,-1 0 0,0 0 0,0 0 0,-1 0-1,0-4 1,1 0-84,0-24 736,-3 24-603,-8-7 11,11 12-218,-1 0-1,1 0 1,0 0-1,-1 0 1,1 0-1,-1 0 0,1 0 1,-1 1-1,1-1 1,-1 0-1,0 0 1,1 1-1,-1-1 1,0 0-1,0 1 1,1-1-1,-1 1 1,0-1-1,0 1 1,0-1-1,0 1 1,0-1-1,0 1 1,0 0-1,1 0 0,-1-1 1,0 1-1,0 0 1,0 0-1,0 0 1,0 0-1,0 0 1,0 0-1,0 1 1,-2-1-1,-4 0 22,4 0-33,-1 0 0,0 0 0,0 0 0,0 0 0,0 1 0,1 0 0,-1 0 0,0 0 0,1 0 0,-1 0 0,0 1 0,1-1 0,0 1-1,-6 4 1,-2 10 97,-13 3 48,20-15-145,0 0 0,1 1 1,0-1-1,0 1 0,0 0 0,0 0 1,1 0-1,0 0 0,0 0 1,0 1-1,1-1 0,-1 1 0,0 9 1,2-13-23,0 0-1,1 0 1,-1-1 0,0 1 0,1 0 0,-1 0 0,1-1-1,0 1 1,-1 0 0,1-1 0,0 1 0,2 2 0,-2-3 6,-1 0 0,1-1 0,-1 1 1,1-1-1,-1 1 0,1-1 1,0 1-1,-1-1 0,1 1 0,0-1 1,-1 0-1,1 1 0,0-1 0,0 0 1,-1 0-1,1 0 0,0 1 1,0-1-1,0 0 0,-1 0 0,1 0 1,0 0-1,0 0 0,0 0 0,-1-1 1,1 1-1,0 0 0,0 0 1,-1 0-1,1-1 0,1 0 0,44-29-2111,-39 26 1566,-1-1-1,0 0 0,8-9 1,5-4-720,-8 10 701,1 2 1,20-10-1,-24 12 940,0 0 1,-1 0-1,1 0 0,-1-1 0,12-10 0,-19 15-333,1 0 1,-1 0-1,0 0 0,0-1 1,0 1-1,0 0 0,1 0 1,-1 0-1,0 0 0,0 0 1,0 0-1,1 0 0,-1-1 1,0 1-1,0 0 0,0 0 1,1 0-1,-1 0 0,0 0 1,0 0-1,0 0 0,1 0 1,-1 0-1,0 0 0,0 0 1,0 0-1,1 0 0,-1 0 1,0 0-1,0 1 0,1-1 1,-1 0-1,0 0 0,0 0 1,0 0-1,0 0 0,1 0 1,-1 0-1,0 1 0,0-1 1,0 0-1,1 0 0,3 2 329,-1 0-129,1-1 0,-1 1 0,1 0-1,-1 0 1,0 1 0,0-1 0,0 1-1,0-1 1,0 1 0,4 6 0,-3-3-65,2 3-53,-1-1 0,1-1-1,0 1 1,1-1 0,11 11 0,-1-5-73,0 0 0,1-2 0,0 0 0,1-1 0,29 12 0,-39-19-11,1 0 0,-1 0 0,0-1 0,1 0 0,-1-1 0,1 0 0,-1 0 0,1-1 0,-1-1-1,1 0 1,-1 0 0,1 0 0,-1-1 0,17-6 0,18-4 74,-37 11-91,0 0 0,-1-1 0,1 0 0,0 0 0,-1 0 0,1-1 0,-1 0 0,0 0 0,0-1 0,0 0 0,7-6 0,1-4 57,-14 14-77,1 0 0,-1-1 0,0 1 0,1 0 0,-1 0 0,0 0-1,0-1 1,1 1 0,-1 0 0,0-1 0,0 1 0,0 0 0,0 0 0,1-1 0,-1 1 0,0 0 0,0-1 0,0 1 0,0 0-1,0-1 1,0 1 0,0 0 0,0-1 0,0 1 0,0-1 0,0 1 0,0 0 0,0-1 0,0 1 0,0 0 0,0-1-1,0 1 1,0 0 0,-1-1 0,1 1 0,0 0 0,0 0 0,-1-1 0,2-1-50,-18 43 516,18-41-458,-1 0 0,0 1 0,0-1 0,0 0 0,0 0 0,0 0 0,0 0 0,0 0 0,0 0 1,0 0-1,0 0 0,0 0 0,0 1 0,0-1 0,0 0 0,0 0 0,0 0 0,0 0 0,0 0 0,0 0 0,0 0 1,-1 0-1,1 0 0,0 0 0,0 0 0,0 1 0,0-1 0,0 0 0,0 0 0,0 0 0,0 0 0,0 0 0,0 0 0,0 0 1,0 0-1,0 0 0,0 0 0,-1 0 0,1 0 0,0 0 0,0 0 0,0 0 0,0 0 0,0 0 0,0 0 0,0 0 1,0 0-1,0 0 0,0 0 0,-1 0 0,1 0 0,0 0 0,0 0 0,0 0 0,0 0 0,0 0 0,-1 0 3,0 0-1,1 0 0,-1 0 0,0 0 0,0 0 0,1 0 1,-1 0-1,0 1 0,1-1 0,-1 0 0,0 0 0,1 1 1,-1-1-1,0 1 0,1-1-6,-1 0 0,1 0 0,0 0 0,0 1 0,0-1 0,0 0 0,0 0 0,-1 0 0,1 0 0,0 1 0,0-1 0,0 0 0,0 0 0,0 0 0,0 1 0,0-1 0,0 0 0,0 0 0,0 0 0,0 1 0,0-1 0,0 0 0,0 0 0,0 0 0,0 1 0,0-1 0,0 0 0,0 0 0,0 1 0,0-1 0,0 0 0,0 0 0,0 0-1,0 1 1,1-1 0,-1 0 0,0 0 0,0 0 0,0 0 0,0 1 0,0-1 0,1 0 0,-1 0 6,1 0 1,-1 0-1,1 0 0,-1-1 0,1 1 0,-1 0 0,1 0 0,-1 0 0,1-1 0,-1 1 1,1 0-1,-1-1 0,0 1 0,1 0 0,-1-1 0,0 1 0,1 0 0,-1-1 0,0 1 1,1-1-1,6-7 173,-1 2-138,0 0 0,0 0-1,-1-1 1,0 0 0,0 0-1,6-14 1,-9 15-13,1-1 0,0 1 1,7-10-1,-8 13-40,0 0 0,0-1 1,0 1-1,0 0 0,-1-1 1,0 1-1,1-1 0,-1 1 0,-1-1 1,1 1-1,0-1 0,-1-4 1,0-55-679,3 57 464,11-5 144,-12 10 67,0 1 0,0-1 0,1 0-1,-1 1 1,0-1 0,0 1 0,1 0 0,-1 0 0,0 0 0,1 0 0,-1 0 0,3 1 0,28 8-22,-16-4 64,65 12 200,-58-15-245,0 0 1,34-3-1,-17 0 132,137 1 636,-178 0-750,0 0-1,0 1 1,0-1-1,0 0 0,0 0 1,0 0-1,0 0 1,0 0-1,1 0 0,-1 0 1,0 0-1,0 0 1,0 0-1,0 0 0,0 0 1,0 0-1,0 0 1,0 0-1,0 0 0,0-1 1,1 1-1,-1 0 1,0 0-1,0 0 0,0 0 1,0 0-1,0 0 1,0 0-1,0 0 0,0 0 1,0 0-1,0 0 1,0 0-1,0 0 0,0 0 1,0 0-1,0-1 1,1 1-1,-1 0 0,0 0 1,0 0-1,0 0 1,0 0-1,0 0 0,0 0 1,0 0-1,0 0 1,0 0-1,0-1 1,0 1-1,0 0 0,0 0 1,0 0-1,0 0 1,0 0-1,-1 0 0,1-2 11,0 1-1,0 0 0,0-1 1,0 1-1,-1 0 0,1-1 1,0 1-1,-1 0 0,1 0 1,-1 0-1,0-1 0,1 1 1,-1 0-1,0 0 0,0 0 1,0 0-1,1 0 0,-1 0 1,0 0-1,0 0 0,-1 0 1,1 1-1,-1-2 0,-1 1-38,0 0-1,0 1 1,0-1-1,0 1 1,0-1-1,-1 1 0,-4 0 1,-6-1-35,6-4 75,8 5-13,0 0 1,0 0 0,0-1-1,0 1 1,0 0 0,-1 0-1,1 0 1,0 0-1,0 0 1,0 0 0,0 0-1,0 0 1,0 0 0,-1 0-1,1 0 1,0 0 0,0 0-1,0 0 1,0 0 0,0 0-1,-1 0 1,1 0 0,0 0-1,0 0 1,0 0 0,0 0-1,0 0 1,-1 0 0,1 0-1,0 0 1,0 0 0,0 0-1,0 0 1,0 0 0,0 1-1,0-1 1,-1 0 0,1 0-1,0 0 1,0 0-1,-9 5-34,8-5 12,0 1-1,-1-1 1,1 1 0,-1-1 0,1 0-1,-1 1 1,1-1 0,-1 0 0,-1 0-1,2 0 4,-1 0-1,1 0 0,-1 0 0,1 0 0,-1 0 0,1 0 0,-1 1 0,1-1 1,-2 1-1,1 1-6,-1-1 0,1 0 0,0 0 0,1 1 0,-1 0 0,0-1 0,0 1 0,1 0 0,-1 0 0,1 0 0,-1 0 0,-1 4 0,-9 29 133,0 0-10,7-27-110,3-6 7,1 0-1,0 0 1,0-1-1,0 1 1,0 0-1,0 0 1,1 0-1,-1 0 0,0 0 1,1 0-1,0 0 1,-1 0-1,1 1 1,0-1-1,0 0 1,0 0-1,0 0 0,1 0 1,0 4-1,1-1-1,-1 2 22,1-1 1,1 0-1,-1 0 0,1 0 1,0 0-1,1 0 1,6 9-1,-9-14-10,0 0 1,0 0-1,0-1 0,0 1 1,0 0-1,0 0 0,0 0 0,0-1 1,0 1-1,2 0 0,9-4 78,-2-1-24,4 1-18,-12 3-62,1-1-1,-1 1 1,1-1 0,-1 0-1,0 0 1,0 1 0,1-2-1,-1 1 1,0 0 0,0 0 0,0-1-1,0 1 1,2-3 0,9-7-195,-10 8 120,1 0 1,0 0-1,-1-1 0,0 1 0,0-1 1,0 0-1,0 0 0,-1 0 0,3-5 1,1-18-166,0 13 151,-5 13 96,0 0 0,0-1 0,0 1 1,-1-1-1,1 1 0,0-1 0,-1 0 0,0 1 1,1-1-1,-1 1 0,0-1 0,0-1 0,0 2 11,0 1 0,0-1 0,0 0-1,0 1 1,0-1 0,0 1-1,0-1 1,0 1 0,0-1 0,0 1-1,0-1 1,0 1 0,0-1-1,0 1 1,0-1 0,1 1-1,-1-1 1,0 1 0,0-1 0,1 1-1,-1-1 1,0 1 0,1-1-1,-1 1 1,0 0 0,1-1 0,-1 1-1,1 0 1,-1-1 0,1 1-1,-1 0 1,0-1 0,1 1 0,-1 0-1,1 0 1,-1 0 0,1-1-1,-1 1 1,1 0 0,0 0 0,-1 0-1,1 0 1,-1 0 0,1 0-1,0 0 1,-1 0 3,0 0 0,0 0 0,0 0 0,0 0 0,1 0 0,-1 0 0,0 0 0,0 0 0,0 0 0,0 0 0,0 0 0,0 0 0,0 0 0,0 0 0,0 0 0,1 0 0,-1 0 0,0 0 0,0 0 0,0 0-1,0 0 1,0 0 0,0 0 0,0 0 0,0 0 0,0 0 0,0 0 0,0 1 0,0-1 0,1 0 0,-1 0 0,0 0 0,0 0 0,0 0 0,0 0 0,0 0 0,0 0 0,0 0 0,0 0 0,0 0 0,0 0 0,0 1 0,0-1 0,0 0 0,0 0 0,0 0 0,0 0 0,0 0 0,0 0 0,0 0 0,0 0 0,0 0 0,0 1 0,0-1-1,0 0 1,0 0 0,0 2 18,1 1-1,-1-1 0,1 0 0,0 0 1,0 1-1,0-1 0,0 0 0,0 0 0,0 0 1,0 0-1,1 0 0,-1 0 0,3 2 1,29 28 323,-17-17-225,-8-7-89,-4-5-12,-1 0 0,1 1 1,-1-1-1,0 1 1,2 4-1,-4-7-3,-1 0-1,0 0 1,1 0 0,-1 0-1,1-1 1,-1 1-1,1 0 1,0 0 0,-1 0-1,1 0 1,0-1-1,-1 1 1,1 0 0,0-1-1,0 1 1,0-1-1,0 1 1,-1-1 0,1 1-1,0-1 1,0 0 0,0 1-1,0-1 1,0 0-1,0 0 1,0 1 0,0-1-1,0 0 1,0 0-1,0 0 1,2-1 0,0 1 12,-2 0-16,-1 0 0,0 0 0,1 1 0,-1-1 1,0 0-1,1 0 0,-1 0 0,0 0 0,1-1 1,-1 1-1,0 0 0,1 0 0,-1 0 0,0 0 0,1 0 1,-1 0-1,0 0 0,1-1 0,-1 1 0,0 0 0,0 0 1,1 0-1,-1-1 0,0 1 0,1 0 0,12-11 100,1 5-64,-9-5-75,2 7-128,-6 3 151,-1 1 0,1 0 0,-1 0 0,0-1-1,1 1 1,-1 0 0,1-1 0,-1 1 0,0 0-1,1-1 1,-1 1 0,0-1 0,1 1 0,-1 0 0,0-1-1,0 1 1,1-1 0,-1 1 0,0-1 0,0 1-1,0-1 1,0 1 0,0-1 0,1 1 0,-1-1-1,0 1 1,0-1 0,0 1 0,-1-1 0,1 1 0,0-2-1,0 0-10,0 0-1,1 0 1,-1 0 0,1 0-1,-1 0 1,1 0-1,0 0 1,-1 0-1,1 0 1,0 1-1,0-1 1,1 0-1,1-2 1,21-20-367,-11 12 154,-9 8 196,1 0-1,-1 1 1,1 0 0,0 0 0,0 1 0,0-1 0,7-2-1,9-4 213,28-18-228,-35 21 31,-10 0 102,-4 5-77,1 1 1,-1-1-1,0 1 0,0-1 0,1 1 0,-1-1 0,0 1 1,1 0-1,-1-1 0,1 1 0,-1 0 0,0-1 1,1 1-1,-1 0 0,1-1 0,-1 1 0,1 0 0,-1 0 1,1 0-1,-1 0 0,1-1 0,-1 1 0,1 0 0,-1 0 1,1 0-1,-1 0 0,1 0 0,-1 0 0,1 0 0,-1 0 1,2 1-1,30-1 829,-32-3-1110,0-3 185,0 5 35,0 8-73,0-4 3,3-3 80,8 0 80,6 0 117,-15 0 219,1 0-555,7-1 245,19 3 206,-28-2-252,0 0-1,1 1 1,-1-1-1,0 0 0,0 1 1,0-1-1,0 1 0,1 0 1,-1-1-1,0 1 0,0 0 1,0 0-1,0 0 1,-1-1-1,1 1 0,0 0 1,0 0-1,0 0 0,0 2 1,0-1 13,0 1 1,1-1-1,-1 0 0,1 0 1,-1 0-1,1 0 1,0 0-1,0 0 1,0 0-1,2 2 1,9 7 94,-6-4-46,-1 1-1,0 1 1,0 0 0,5 10 0,5 8 122,63 101 540,-27-40-101,-36-58-331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4640,'-33'0'2112,"17"32"-1824,0-32 1504,-1 17-1024,1-1 416,-17 17-704,0 16-32,17-16-256,-17 16-96,17-16-64,-1 16-32,1-16 0,0-17-1408,16 17 768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6976,'-16'-17'4992,"0"17"-4576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49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6144,'0'55'2757,"0"-50"-2705,1 23 642,-1-26-662,0-1 0,1 0 1,-1 1-1,1-1 0,-1 0 1,1 1-1,-1-1 0,1 0 0,-1 0 1,1 0-1,0 0 0,0 1 1,0-1-1,0 0 0,-1 0 1,1-1-1,1 1 0,-1 0 1,1 1-1,2 0 40,0 0-1,-1 0 1,0 1-1,1-1 1,3 5-1,-5-5-65,-1-1 0,1 1 0,-1-1 0,1 1 0,0-1 0,0 0 0,-1 0 0,1 0 0,0 0 0,0 0 0,0 0 0,0-1 0,0 1 0,0-1 0,0 1 0,1-1 0,-1 0 0,0 0 0,3 0 0,0 0 4,0 0 0,1-1 0,-1 0 0,0 0 0,0-1 0,0 1 0,0-1 0,0 0 0,0 0 0,4-4 0,10-3 35,19-2 24,-21 3 60,-1-1 0,0 0 0,-1-2-1,0 1 1,-1-2 0,24-24 0,-28 27-116,-6 7-22,-1-1 0,0 0 0,0 0 0,0 0 0,0 0 0,0-1 0,0 1 0,-1-1 0,0 0 0,3-5 0,-4 7 7,-1 0-1,0 0 0,1 0 1,-1 0-1,0 0 0,0 0 1,0 0-1,0 0 0,0 0 1,-1 0-1,0-3 0,0 4 4,1-1 0,-1 1 0,0-1 0,0 1 0,0 0 0,0 0 0,0-1 0,0 1 0,-1 0 0,1 0 0,0 0 0,-1 0 0,1 0 0,0 1 0,-1-1 0,1 0 0,-1 1 0,1-1 0,-1 1 0,1-1 0,-1 1 0,0 0 0,1 0-1,-1-1 1,0 1 0,1 0 0,-1 1 0,1-1 0,-1 0 0,-2 1 0,0-1 24,0 1-1,0 0 1,0 0 0,0 0-1,0 1 1,1-1 0,-1 1-1,0 0 1,1 0-1,-1 0 1,-3 3 0,5-3-20,1 0 1,-1 1 0,0-1 0,1 0 0,-1 1 0,1-1-1,0 1 1,0-1 0,0 1 0,0 0 0,0 0 0,0 2-1,-1 33 23,2-34-25,0-1-1,0 0-1,0 0 0,0 0 1,1 0-1,-1 0 0,1 0 0,0 0 1,0 0-1,0 0 0,0-1 1,0 1-1,1 0 0,-1 0 1,1-1-1,0 1 0,4 4 1,7 11 39,-8-10-27,-5-7-13,0 0 0,1 1 0,0-1 0,-1 0 0,1 0 0,0 0 1,-1 0-1,1 0 0,0 0 0,0 0 0,0 0 0,0 0 0,0 0 0,0 0 1,0 0-1,1-1 0,-1 1 0,0 0 0,0-1 0,0 1 0,1-1 0,-1 1 1,0-1-1,1 0 0,2 1 0,-1-1-30,0 0 0,0 0 0,0-1 1,0 1-1,0-1 0,0 1 0,0-1 0,0 0 0,0 0 1,3-2-1,-1 0-61,0-1 0,0 0 0,-1 0 0,5-5 1,-8 8 82,4-5-63,-1 1 1,0-1 0,0-1-1,0 1 1,2-8 0,-3 9 47,-2 3 19,0-1 0,-1 1 0,1 0 0,-1 0 0,1-1-1,-1 1 1,0 0 0,0 0 0,0-1 0,-1-2 0,2-10 43,0 14-40,-1 1 0,0 0 1,0-1-1,1 1 1,-1-1-1,0 1 0,1 0 1,-1-1-1,0 1 0,1 0 1,-1-1-1,0 1 0,1 0 1,-1 0-1,1-1 1,-1 1-1,1 0 0,-1 0 1,1 0-1,-1 0 0,1 0 1,-1-1-1,1 1 0,-1 0 1,1 0-1,-1 0 1,1 0-1,0 1 0,-1-2-2,0 1-1,0 0 1,0 0 0,0 0-1,0 0 1,0 0-1,0 0 1,0 0-1,0 0 1,1 0 0,-1 0-1,0 0 1,0 0-1,0 0 1,0 0-1,0 0 1,0 0 0,0 0-1,0 0 1,0 0-1,0 0 1,1 1-1,-1-1 1,0 0 0,0 0-1,0 0 1,0 0-1,0 0 1,0 0-1,0 0 1,0 0-1,0 0 1,0 0 0,0 0-1,0 0 1,0 0-1,0 0 1,0 1-1,0-1 1,0 0 0,1 0-1,-1 0 1,0 0-1,0 0 1,0 0-1,0 0 1,0 0 0,0 0-1,0 0 1,0 1-1,0-1 1,0 0-1,-1 0 1,1 0 0,0 0-1,0 0 1,1 3 1,-1-1 1,1 1 0,0-1-1,0 1 1,0-1-1,0 0 1,0 1 0,1-1-1,-1 0 1,1 0 0,-1 0-1,1 0 1,0 0 0,0 0-1,0 0 1,3 2-1,0 0-1,0 1 0,-1 0-1,5 7 1,11 15 44,7-5 262,-19-13-207,-7-7-82,1 0-1,-1 0 1,1-1 0,-1 1 0,1-1-1,0 1 1,0-1 0,1 2 0,2-2 3,-1 1-1,1-1 1,-1 0 0,1-1 0,0 1 0,-1-1 0,1 1 0,0-1 0,-1-1 0,1 1 0,5-2 0,12-2 5,24-7 0,-36 8-20,40-14 47,2-10 100,-38 21-112,-8 3-11,0 0-1,-1 0 0,10-6 1,24-30 197,-20 27-153,2-3 2,-17 11-54,-1 0 1,0 0 0,-1 0 0,1 0 0,-1 0 0,0-1-1,0 1 1,3-10 0,7-42 34,-9 36-105,8-18-2,-8 17 84,-2 0-1,-1-32 1,-1 22 74,1 29 18,-1 2-102,0 0 0,0 0 0,0 0 0,0 0 1,0 0-1,0 0 0,0 1 0,0-1 0,0 0 1,0 1-1,0-1 0,0 1 0,0-1 0,0 1 1,0-1-1,1 1 0,-1 0 0,0-1 0,-1 3 1,-9 18 58,9-16-51,-33 93 179,17-58-196,-24 65 72,23-26 183,15-65-202,2 0 0,-2 18 0,4-25-29,1 0 1,-1 0 0,1 0 0,0 0 0,1 0 0,3 9 0,11 33 118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16 338 2912,'-14'-27'923,"14"26"-911,0 1 0,-1 0 0,1-1 0,0 1 0,0 0 0,0 0 0,0-1 0,-1 1 0,1-1 0,0 1 0,0 0 0,0-1 0,0 1 0,0 0 0,0-1 0,0 1 0,0 0 0,0-1 0,0 1 0,0 0 0,0-1 0,0 1 1,0 0-1,1-1 0,-1 1 0,0 0 0,0-1 0,0 1 0,0 0 0,1-1 0,1-3 32,0 1-9,0 0 1,-1-1-1,0 1 0,1 0 0,-1 0 1,-1-1-1,1 1 0,0-1 0,-1 1 1,1-4-1,-1 5-20,0 1 0,0-1 1,0 0-1,1 1 0,-1-1 1,1 1-1,-1-1 0,1 1 0,-1-1 1,1 1-1,0-1 0,1-1 1,4-10 89,0-18 103,5-1 304,-8 19-364,-3 9-94,1 0 1,0 0 0,1 1-1,-1-1 1,1 0 0,-1 0-1,1 1 1,4-6 0,4-7 147,21-22 0,-27 34-207,0 0-1,0 0 0,0 0 0,0 1 1,0 0-1,1-1 0,0 2 0,-1-1 1,1 1-1,9-4 0,19 0-239,-24 4 195,-7 1 50,1 0 0,-1 1 1,1-1-1,-1 1 0,1-1 1,0 1-1,-1 0 0,1 0 1,0 0-1,-1 0 0,1 0 1,0 1-1,-1-1 0,1 1 1,-1 0-1,1 0 0,-1-1 1,1 2-1,-1-1 0,0 0 1,4 3-1,8 5 48,-1 1-1,0 0 1,-1 0-1,0 2 0,-1-1 1,0 1-1,-1 1 1,0 0-1,10 18 1,-10-10 6,0 1-1,-2 0 1,0 0 0,7 36 0,2 10 119,-9-41-126,14 55 162,-21-78-194,-1 0 0,1 0 0,-1 0 0,0 0 0,-1-1 0,1 1 0,0 0 0,-1 0 0,0 0 0,0-1 0,-3 7 1,-1 7 59,5-15-57,0 1 0,-1 0 0,0-1 0,1 1-1,-1-1 1,0 1 0,0-1 0,-1 1-1,1-1 1,0 0 0,-1 1 0,1-1 0,-1 0-1,0 0 1,0 0 0,0 0 0,0 0-1,0-1 1,0 1 0,-4 2 0,2-2 1,0 0-1,0 1 1,-1-2 0,1 1 0,0 0-1,-1-1 1,1 0 0,0 0 0,-1 0-1,1-1 1,-1 1 0,0-1 0,1 0 0,-1 0-1,1-1 1,-1 0 0,1 1 0,-1-1-1,1-1 1,-1 1 0,1-1 0,0 1 0,0-1-1,-6-4 1,3 2 7,1 0-1,0-1 1,0 1 0,0-1-1,1 0 1,0-1 0,-7-8-1,9 9-27,1 0-1,0 0 1,0 0 0,0 0-1,1-1 1,0 1-1,0-1 1,0 1-1,0-1 1,1 1-1,1-8 1,-2-6-30,0 10-6,1 0-1,0 1 1,0-1 0,1 0 0,0 1 0,4-14 0,0 13-16,0-1 0,1 1 0,13-16-1,-8 10-26,-7 11 60,-2 0 28,1 0-1,0 0 1,0 0 0,0 1-1,1-1 1,-1 1-1,1 0 1,-1 0 0,1 0-1,0 1 1,6-3-1,-3 3 32,0 1 0,0 1-1,0-1 1,13 2 0,-8-1 35,-11 0-57,1 0 0,0 0 1,0 0-1,-1 0 0,1 1 1,0-1-1,0 1 0,-1-1 1,1 1-1,0-1 0,-1 1 1,1 0-1,-1 0 1,3 2-1,4 2 80,3 0-8,-9-4-77,1 0-1,-1 0 0,0 0 1,1 0-1,-1 1 0,0-1 1,0 1-1,2 2 0,-2-3-126,-1 1 0,1 0 0,0-1 0,0 0 0,0 1 0,0-1 0,0 0 0,0 0 0,0 0 0,0-1 0,0 1 1,0 0-1,5 0 0,-6-1-91,1 0 1,-1 0 0,1 0-1,0-1 1,-1 1 0,1 0-1,-1-1 1,1 1 0,-1-1-1,1 1 1,-1-1 0,1 0-1,-1 0 1,0 1 0,1-1-1,-1 0 1,0 0 0,0 0-1,0-1 1,0 1 0,0 0-1,0 0 1,1-3 0,15-26-1341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2304,'0'0'864,"0"16"448,16-32-1088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1472,'-14'0'475,"12"0"949,2-3-683,0-8 107,-1 11-838,1 0 0,0 0 0,0 0 0,0 0 0,0 0 0,0 0 0,0 0 0,0 0 0,0 0 0,0 0 0,0-1 0,0 1 0,0 0 0,0 0 0,0 0 0,0 0 0,0 0 0,0 0 0,0 0 0,0 0 0,0 0 0,1 0 0,-1-1 0,0 1 0,0 0 0,0 0 0,0 0 0,0 0 0,0 0 0,0 0 0,0 0 0,0 0 0,0 0 0,0 0 0,0 0 0,0 0 0,0 0 0,1 0 0,-1 0 0,0 0 0,0 0 0,0 0 0,0 0 0,0 0 0,0-1 0,0 1 0,0 0 0,0 0 0,0 1 0,1-1 0,-1 0 0,0 0 0,0 0 0,0 0 0,0 0 0,0 0 0,36 0 998,-30-1-972,-3 1-13,0-1 0,0 1 0,0 0 0,0 0 0,0 0 0,1 1 0,-1-1 0,0 1 0,0-1 0,3 2-1,14 9 101,-8-8-68,-10-3-49,0 0 1,-1 0-1,1 1 1,-1-1-1,1 0 1,-1 1-1,1-1 1,-1 1 0,1-1-1,-1 1 1,1 0-1,-1 0 1,0 0-1,1 0 1,-1 0-1,0 0 1,0 0-1,1 0 1,-1 0 0,1 3-1,15 28 111,-16-29-113,-1 0 0,1-1 0,0 1 0,-1 0-1,0 0 1,0-1 0,0 1 0,0 0 0,0 0 0,0 0-1,-1-1 1,1 1 0,-2 5 0,-7-2 57,1-1-21,-4 7 1,9-9-34,1 0-1,-1 0 1,0 0-1,0 0 1,0-1 0,0 0-1,0 1 1,-1-1-1,-6 3 1,-3-2 13,10-2 16,1-1 0,-1 1 1,1-1-1,0 1 0,-1 0 0,1 0 1,0 0-1,0 0 0,0 0 1,0 1-1,0-1 0,0 0 0,-2 3 1,-10 10 288,11-12-5,9-2-123,15 0-4,2-1-81,42 5-1,10 12 76,-64-13-464,-1 1-1,1 0 1,-1 0 0,18 12-1,-6 3-1146,8 11-2058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6816,'0'0'3072,"33"16"-2656,-17-16 1312,17 0-1376,-16 0-224,15 0 96,-15 0-128,-1 0-1088,1 0 544</inkml:trace>
  <inkml:trace contextRef="#ctx0" brushRef="#br0" timeOffset="1">0 99 5408,'0'17'2432,"17"-1"-768,-1-16-1120,0 0 288,17 16-512,0-32-32,16 16-192,0 0-352,0 0 160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3904,'2'0'1253,"-1"0"-1227,0 0 0,-1 0 0,1 1 0,-1-1 0,1 0 0,0 0 0,-1 0 0,1 0 0,-1 0 0,1 1 0,-1-1 0,1 0 0,-1 1 0,1-1 0,-1 0 0,1 1 0,-1-1 0,1 0 0,-1 1 0,1-1-1,-1 1 1,0-1 0,1 2 0,0-1 0,-1-1 1,1 1-1,-1-1 0,1 1 0,-1 0 0,1-1 0,-1 1 0,1-1 0,-1 1 0,1-1 0,0 0 0,-1 1 0,1-1 0,0 0 0,0 1 0,-1-1 0,1 0 0,0 0 0,0 1 1,-1-1-1,1 0 0,0 0 0,0 0 0,0 0 0,37-1 902,61 5-176,-27 3-548,0-3 1,76-5-1,-33-8 9,142 8 1,-187 6-90,73 3 88,135-8-170,-275 0-394,-6 0-1354,-10 0 442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3808,'-23'0'1112,"19"0"-537,18 0-465,6 0-256,-9-1 121,-1 1 0,1 1 1,19 2-1,16 8-44,-20-7 44,-9-2 38,1 2 1,19 5 0,-22-4 0,-8-4-24,-1 1-1,1 0 1,-1 1-1,0-1 1,0 1-1,0 0 1,-1 1-1,11 7 1,-13-7 1,1 1 0,0-1 1,-1 1-1,0 0 1,0 0-1,0 1 1,-1-1-1,0 0 1,0 1-1,0 0 1,-1-1-1,2 11 1,-2-11 12,-1 0 0,0 0 0,0 0-1,0 0 1,0 0 0,-1 0 0,0 0 0,0 0 0,0 0 0,-1 0 0,1 0 0,-1-1 0,0 1 0,-1 0 0,-3 5 0,-5 2 117,-1-1 0,0 0 0,-1 0 0,-15 9 0,8-6 47,17-12-145,-1 1 0,0-1 0,1 0 0,-1 0 0,0-1 0,0 1 0,-1-1 0,1 0 0,-8 1 0,-6 2 24,5 0-27,-7 0-3,15-4-15,0-1-1,1 0 0,-1 0 0,0 0 0,-5-2 0,8 2-1,0 1 0,0-1 0,0 0 0,1 0 0,-1 0 0,0 0 0,0 0 0,1 0-1,-1 0 1,1-1 0,-1 1 0,1 0 0,0-1 0,-1 1 0,1-1 0,-2-3 0,2-2 18,0 1 0,0-1 1,1 0-1,0 1 0,0-8 1,0-2 47,0 9-76,0-1 0,1 0 0,0 1 0,0-1-1,0 1 1,1-1 0,0 1 0,0-1 0,1 1 0,0 0 0,0 0 0,1 1 0,0-1 0,0 1 0,1-1 0,-1 1 0,8-7-1,-3 4-54,-7 5 50,1 1 0,0-1-1,0 1 1,0 0-1,0 0 1,1 1 0,-1-1-1,1 1 1,0-1-1,5-1 1,18-2-1,-11 0 14,-15 5 3,1 0 0,0 0-1,0 0 1,0 1 0,0-1 0,0 1-1,0-1 1,0 1 0,0 0-1,0 0 1,0 0 0,0 0 0,0 0-1,0 0 1,0 0 0,3 1-1,25 10 48,-24-8-27,-1-1 1,1 1-1,0 0 0,-1 0 0,0 1 0,0-1 0,0 1 0,8 9 0,1 2 130,15 23-1,-11-14 111,12 11-10,-8-5-171,5-8-59,-5 6 27,-4-16-16,-15-10-19,-1-1 1,0 1 0,1-1-1,-1 1 1,0 0 0,0-1-1,0 1 1,0 0-1,0 0 1,2 4 0,1 6 57,-4-10-45,0 0-1,0 1 1,1-1-1,-1 0 1,0 0 0,3 3-1,-3-4-43,-1-1-1,1 0 1,-1 1-1,1-1 1,-1 0-1,1 1 1,0-1-1,-1 0 1,1 1-1,-1-1 0,1 0 1,0 0-1,-1 0 1,1 0-1,-1 0 1,1 0-1,0 0 1,-1 0-1,1 0 1,0 0-1,-1 0 0,1 0 1,0 0-1,-1 0 1,2-1-1,-2 1-21,2 0-803,4-3-3317,21-10 2827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4160,'0'17'1536,"0"-1"-1216,-16 17-64,16-17 576,0 17-512,0 16 224,0-16-320,-17 16 64,17-16-160,-16 16-64,-1-33-32,17 17-32,-16-16 0,0-1-992,-1-16 544,1 0-4928,16-16 4160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4160,'8'-5'240,"-4"1"-133,0 1 0,0 0 0,1 1 0,-1-1 0,1 1 0,0 0 0,0 0 0,-1 1 0,1-1 0,0 1 0,1 0 0,-1 0 0,0 1 0,5-1 0,100 1 1248,-108 0-1302,1 0 0,0 0 0,-1 0 0,1 1 0,-1-1 0,1 0 0,-1 1 0,1 0 0,-1 0 0,1 0 0,-1 0 0,1 0 0,-1 0 0,0 1 0,0-1 0,0 1 0,3 2 0,-4-2-10,0-1 0,0 2 0,0-1 0,0 0 0,0 0 0,-1 0 0,1 0 0,-1 0 0,0 1-1,1-1 1,-1 0 0,0 0 0,0 1 0,0-1 0,-1 0 0,0 3 0,1 2-15,0-4-37,0 0 0,-1 0 0,1 0 0,0-1 0,-1 1 0,0 0 0,1 0 0,-1 0 1,0-1-1,-1 1 0,1 0 0,0-1 0,-1 1 0,1-1 0,-3 3 0,-2 0 106,1 0 0,-1 0 0,0-1 1,-10 7-1,2-2 136,12-7-184,-1 0 0,0-1 0,0 1 1,0 0-1,0-1 0,0 0 0,0 0 1,-1 0-1,1 0 0,0 0 0,-1-1 0,-5 1 1,0-2-195,14-2-4,21-12-32,-7 3 249,1 1 1,0 1-1,42-14 0,-11 4-362,-29 12-908,31-8 0,-8 2-58,34-16-2052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 4064,'0'-1'80,"0"1"1,0-1 0,0 0-1,0 0 1,0 1-1,0-1 1,0 0 0,0 0-1,0 1 1,1-1-1,-1 0 1,0 0-1,1 1 1,-1-1 0,1-1-1,0 1-42,0 1-1,0-1 0,0 1 1,0 0-1,0-1 1,0 1-1,0 0 1,0 0-1,0 0 0,0 0 1,0 0-1,0 0 1,2 0-1,4 0-52,-4 0 99,0 1-1,0-1 1,0 0-1,0-1 1,0 1-1,0 0 1,0-1-1,0 0 1,0 1-1,0-1 1,0 0-1,0-1 1,0 1-1,-1 0 1,1-1-1,0 0 1,3-3-1,-2 2-66,0 0-1,0-1 1,1 2-1,-1-1 1,1 0-1,0 1 1,0 0-1,0 0 1,0 0-1,0 1 1,0-1-1,0 1 1,0 1-1,1-1 1,7 1 0,17-4-53,-5-1 14,-15 2 61,0 1 0,0 0 0,19 0 0,-18 2-4,-1 0 1,13-2-1,-8-2-6,6-1 6,1 11-18,-21-5-35,1 0-1,0 0 1,0-1 0,0 1 0,-1-1 0,1 1 0,0-1-1,0 0 1,3 0 0,-8 0-42,1 0 34,-1 0 0,1 0 0,0 0 0,-1 0 0,1 1 0,0-1 0,-1 0 1,-2 2-1,-14 9-182,-14-3-304,21-2 514,0 0-1,0 0 1,0 1 0,1 0 0,0 1-1,1 1 1,0 0 0,-12 12 0,13-8 3,0 0 1,1 0 0,1 1 0,0 0-1,0 0 1,-6 23 0,-17 95-89,22-89 56,1-7 47,3 1 0,-2 48-1,6-69 126,-1 0-1,-7 31 1,4-22-99,1-6-57,0 0-12,-1 0 0,-8 25 0,1-17 98,11-26-73,0 0 1,0 0 0,-1 0-1,1 0 1,0-1-1,0 1 1,-1 0 0,1 0-1,0 0 1,-1-1 0,1 1-1,-1 0 1,1 0-1,-1-1 1,0 1 0,1 0-1,-1-1 1,0 1-1,1-1 1,-1 1 0,0-1-1,0 1 1,1-1 0,-1 1-1,0-1 1,0 0-1,0 1 1,0-1 0,1 0-1,-1 0 1,-2 0-1,-7 3 27,2 5 53,8-8-79,-1 1 0,1-1 0,0 0 0,-1 1 1,1-1-1,0 1 0,-1-1 0,1 0 0,-1 1 0,1-1 0,0 0 0,-1 0 0,1 1 0,-1-1 0,1 0 0,-1 0 0,1 1 0,-1-1 0,1 0 0,-1 0 0,1 0 0,-1 0 0,0 0 0,1 0 0,-1 0 0,1 0 0,-1 0 0,0 0 0,-13 0 35,12 0-28,4 0-74,0 0 56,0 0-1,-1 0 0,1 1 0,-1-1 0,1 1 1,-1-1-1,0 1 0,1-1 0,-1 1 1,2 1-1,12 5-81,-6-5 173,-1-1 1,1 0 0,-1-1-1,17 0 1,-2-1 63,185 1-366,-206 0-1103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4320,'-7'0'344,"5"0"-241,1 0 0,-1 0 1,0 0-1,1 0 0,-1 0 0,0 0 0,1 1 0,-4 0 1,4-1-79,1 1 1,-1-1-1,1 1 1,-1-1-1,1 1 1,-1-1-1,1 1 1,-1 0-1,1-1 1,-1 1-1,1 0 1,0-1-1,-1 1 1,1 0-1,0-1 1,0 1-1,-1 0 1,1 0-1,0-1 1,0 1-1,0 0 1,0-1-1,0 1 1,0 0-1,0 1 1,0 2 28,0 0 0,1 1 0,-1-1 0,1 0 0,0 0 0,0 1 0,0-1 1,0 0-1,1 0 0,0 0 0,0 0 0,0-1 0,3 6 0,23 24 287,-20-22-165,1-1 0,1 0 0,0 0-1,0-1 1,1 0 0,0-1 0,0 0-1,1-1 1,0 0 0,1-1-1,25 9 1,-19-9-53,0-1-1,0-1 0,1-1 1,0-1-1,-1-1 1,1 0-1,38-5 0,-33 1-49,0-1 1,0-1-1,-1-2 0,1 0 0,-2-2 0,38-18 0,-55 23-38,62-38 285,-57 35-251,-2-1 0,1-1-1,-1 1 1,12-15 0,-11 9-107,-1 0 0,0-1 0,-1 0 0,0 0 0,-2-1-1,7-18 1,-11 23-408,-1 8 293,-1 0 1,1 0 0,-1 1-1,1-1 1,0 0 0,0 0-1,0 1 1,0-1 0,1 1 0,-1-1-1,1 1 1,3-4 0,-5 5-89,1 0 0,0 1 0,-1-1 0,1 1 1,0-1-1,0 1 0,-1 0 0,1-1 0,0 1 0,0 0 1,0 0-1,0-1 0,-1 1 0,1 0 0,0 0 0,0 0 1,0 0-1,1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3648,'-14'0'1173,"14"0"-1165,0 0 1,0 0-1,0 0 0,0 0 0,0 0 1,0 0-1,-1 0 0,1 0 0,0 0 1,0 0-1,0 0 0,0 0 0,0 0 0,0 0 1,0 0-1,0 0 0,0 0 0,0 0 1,-1 0-1,1 0 0,0 0 0,0 0 1,0 0-1,0 0 0,0 0 0,0-1 0,0 1 1,0 0-1,0 0 0,0 0 0,0 0 1,0 0-1,0 0 0,-1 0 0,1 0 1,0 0-1,0 0 0,0 0 0,0 0 1,0-1-1,0 1 0,0 0 0,0 0 0,0 0 1,0 0-1,0 0 0,0 0 0,0 0 1,0 0-1,0 0 0,0 0 0,0-1 1,0 1-1,0 0 0,0 0 0,0 0 1,0-11 412,0 8 672,3 3-293,14 0 545,-9 0-1129,-1 0 1,1 0-1,-1 1 0,9 1 1,1 3-171,-11-3-41,1 0 1,0-1 0,0 1-1,0-1 1,10 0 0,20-1 66,-12 1 82,1-1-1,31-4 1,-32-1-27,-15 2-72,0 1 0,0 0 0,20 0 0,32 2-957,-60 0 670,-1 0-1,1 0 1,-1 0-1,0 0 1,1 0-1,-1 0 1,0-1-1,0 1 1,1 0-1,-1-1 1,0 0-1,0 1 1,1-1-1,-1 1 0,0-1 1,0 0-1,0 0 1,0 0-1,0 0 1,0 0-1,0 0 1,0 0-1,0 0 1,1-2-1,-2 2-22,1-1 0,-1 1 0,0-1 1,1 1-1,-1-1 0,0 1 0,0-1 0,0 1 0,0-2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3648,'0'16'1344,"0"17"-1024,0 16-128,0 0 768,0 0-576,0 1 480,0 15-512,0-16 256,-16 0-352,16 1 0,0-18-160,-17 1 0,17 0-32,0 0 160,0-17-128,17-16-6944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67 129 3712,'1'-1'115,"1"-1"1,0 0 0,0 1-1,0 0 1,0-1-1,0 1 1,0 0-1,0 0 1,1 0-1,-1 0 1,0 1-1,4-2 1,29 1 170,-18 2-69,-15-1-173,1 0 0,-1-1 0,1 1 0,-1 0 0,0 1 0,1-1 1,-1 0-1,0 1 0,1-1 0,-1 1 0,0 0 0,0 0 0,1 0 0,-1 0 0,0 0 0,0 0 0,0 0 0,0 1 0,0-1 0,-1 1 0,1-1 0,1 3 0,18 19 371,-2 1-1,26 40 0,-34-47-275,19 37 133,-8-12 5,5-1-5,-23-30-167,0-1 0,-1 1-1,0 1 1,-1-1 0,0 0-1,-1 1 1,-1-1 0,1 0 0,-2 1-1,-1 15 1,0-22-94,1 0 0,-1-1 0,0 1 0,0-1 1,0 1-1,-1-1 0,0 0 0,0 0 0,0 0 0,-6 6 0,-3 4-5,10-11 1,0 0 0,0 0 0,-1 0-1,1-1 1,0 1 0,-1-1 0,0 0 0,0 0 0,-5 3 0,4-4 9,0 1 1,0-1 0,0-1 0,0 1-1,0-1 1,0 0 0,-6 0 0,-1 0-5,0-1 0,0-1 0,1 0 0,-1 0 0,1-1 0,0 0-1,0-1 1,-11-6 0,14 7-13,-74-35 10,70 32 6,1-1-1,-1 0 0,1 0 0,-12-12 0,20 16-9,-1 0 0,1 0 0,0 1 0,0-1 1,0 0-1,1-1 0,-1 1 0,1 0 0,0 0 0,0-1 0,0 1 0,0-1 0,1 1 0,-1-1 0,1 1 0,0-1 0,0-4 0,0 6-14,0-1 1,0 1-1,1 0 1,-1 0-1,0 0 0,1 0 1,0 0-1,-1 0 1,1 0-1,0 0 1,0 0-1,0 0 0,0 0 1,1 0-1,-1 1 1,0-1-1,1 0 0,-1 1 1,1-1-1,0 1 1,-1 0-1,1 0 1,3-2-1,1-1-52,55-35-727,-43 28 478,-14 9 154,1-1 1,0 1 0,0 0-1,-1 0 1,1 0 0,0 1-1,0-1 1,1 1-1,-1 0 1,0 1 0,9-1-1,-8 1-46,-1 0 0,0 0 0,0-1 1,0 0-1,0 0 0,1 0 0,-1-1 0,-1 0 0,1 0 0,0 0 0,8-5 0,39-20-1095,-32 17 922,0-1 0,30-20 1,81-78 1648,-104 87-561,-17 15-312,-1 0-1,0-1 0,15-17 1,-19 18-170,0 0 0,1 1-1,0-1 1,1 1 0,-1 0 0,11-6 0,-1-2 211,-16 15-411,1-1 0,-1 1 0,0-1 0,0 1 0,0 0 0,1-1 0,-1 1-1,0 0 1,0-1 0,0 1 0,0 0 0,0 0 0,0-1 0,-1 1 0,1 0-1,0-1 1,0 1 0,-1 1 0,-4 7 78,-36 83 294,34-73-366,3-8-26,-1 0-1,0 0 1,-7 13 0,10-21 2,0 0 0,-1 0 0,2 1-1,-1-1 1,0 0 0,1 1 0,-2 5 0,3-8-6,0 0 0,0 0 1,0 0-1,0 0 0,0 0 0,1 0 0,-1 0 1,0 0-1,0 0 0,1 0 0,-1-1 1,1 1-1,-1 0 0,1 0 0,-1 0 1,1-1-1,-1 1 0,1 0 0,0 0 1,-1-1-1,1 1 0,0-1 0,0 1 1,0-1-1,-1 1 0,1-1 0,0 1 1,0-1-1,1 1 0,2 1 17,0 0 1,1 0-1,-1 0 0,1-1 1,-1 1-1,1-1 0,0 0 1,-1-1-1,1 1 0,0-1 1,0 0-1,-1 0 0,1 0 1,0-1-1,8-1 0,-9 1 3,9-3-229,0 1-1,0 1 0,23-2 0,-3 4-911,-14 0-2214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4800,'-16'0'1792,"49"0"-1408,16 0-96,0 0 704,16 0-608,17 0 0,0-16-256,17 16 192,32-17-192,-17 1 32,1 0-96,-17 16 32,-16 0-64,-32-17 320,15 17-160,-49 0-384,17 0 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18 3488,'-14'0'1115,"14"0"-1108,0 0 1,0 0 0,0 0 0,0 0-1,0 0 1,0 0 0,0 0 0,0 0-1,0 0 1,-1 0 0,1 0 0,0 0-1,0 0 1,0 0 0,0 0 0,0 0 0,0 0-1,0 0 1,0 0 0,0 0 0,0 0-1,-1 0 1,1-1 0,0 1 0,0 0-1,0 0 1,0 0 0,0 0 0,0 0 0,0 0-1,0 0 1,0 0 0,0 0 0,0 0-1,0 0 1,0 0 0,0 0 0,0-1-1,0 1 1,-1 0 0,1 0 0,0 0-1,0 0 1,0 0 0,0 0 0,0 0 0,0 0-1,0 0 1,0 0 0,0-1 0,0 1-1,0 0 1,0 0 0,1 0 0,-1 0-1,0 0 1,0-11 424,0 8 645,-3 3-266,2 0-778,1 0 1,0 0-1,-1 0 1,1 0-1,-1 0 0,1 0 1,-1 0-1,1 0 0,0 0 1,-1 0-1,1 1 0,-1-1 1,1 0-1,-1 0 0,1 0 1,0 0-1,-1 1 0,1-1 1,0 0-1,-1 1 0,1-1 1,0 0-1,-1 0 1,1 1-1,0-1 0,0 0 1,-1 1-1,1-1 0,0 1 1,-1 0-1,-3 6 330,-7-1 189,9-5-513,1 0 1,-1-1-1,1 1 1,-1 0 0,1 0-1,-1 0 1,1 0 0,0 1-1,-1-1 1,1 0 0,0 0-1,-2 3 1,-1 3 91,0 1-1,0 0 1,0 0 0,1 0-1,0 0 1,1 1 0,0-1-1,-2 16 1,-1 2 309,3-18-364,-1 6-3,0 0 0,1 0 0,1 0 0,0 1 0,0-1 0,3 19 0,10 12 15,-11-42-75,0 0 1,0 0 0,1 0 0,-1 0 0,1 0 0,-1-1-1,1 1 1,0 0 0,0-1 0,4 4 0,12 0 54,-9-4-14,4 5 98,-11-6-139,-1 0 1,1 0 0,-1-1-1,1 1 1,0 0-1,-1-1 1,1 1-1,0-1 1,-1 0-1,1 1 1,0-1 0,0 0-1,1 0 1,6-1-97,-1 0 1,1 0 0,-1-1-1,16-6 1,-22 7 46,7-1-244,-7 1 232,-1 1 0,1 0 1,-1-1-1,1 0 0,-1 1 0,1-1 0,-1 0 0,1 0 0,-1 1 0,1-1 0,-1 0 1,0-1-1,0 1 0,0 0 0,1 0 0,-1 0 0,0-1 0,1-1 0,5-9-182,-3 5 74,0 1 1,0 0-1,10-10 0,-10 11 108,-1-1 0,1 1-1,-1-1 1,0 0 0,0 0 0,0 0-1,2-11 1,-3 11 50,1-10-23,-4 16 19,1 0 1,0 0 0,0 0 0,0-1 0,0 1-1,0 0 1,0 0 0,0 0 0,0 0 0,0 0-1,0 0 1,0 0 0,0 0 0,0 0-1,0 0 1,0-1 0,0 1 0,0 0 0,0 0-1,0 0 1,0 0 0,1 0 0,-1 0-1,0 0 1,0 0 0,0 0 0,0 0 0,0 0-1,0-1 1,0 1 0,0 0 0,0 0 0,0 0-1,0 0 1,0 0 0,0 0 0,0 0-1,1 0 1,-1 0 0,0 0 0,0 0 0,0 0-1,0 0 1,0 0 0,0 0 0,0 0 0,0 0-1,0 0 1,1 0 0,-1 0 0,0 0-1,0 0 1,0 0 0,0 0 0,0 0 0,0 0-1,1 0 23,0 0 0,0 0 0,-1 1 0,1-1 0,0 0 0,0 0 0,-1 1 0,1-1 0,0 0 0,0 1 0,-1-1 0,1 1 0,0-1 0,-1 1 0,1-1 0,-1 1 0,1-1 0,-1 1 0,1 0 0,-1-1 0,1 2-1,10 20 859,-4-5-283,23 30-30,-27-43-529,1 1 0,0-1 1,-1 0-1,1 0 0,1 0 1,-1 0-1,1-1 0,-1 0 1,1 0-1,0 0 0,0 0 1,7 2-1,21 9 534,-25-23-326,1 7-170,-8 2-71,0 0-1,-1 0 1,1 0-1,0 0 1,-1 0-1,1 0 1,0 0-1,-1 0 1,1 0 0,0-1-1,-1 1 1,1 0-1,0 0 1,-1-1-1,1 1 1,-1-1-1,1 1 1,0 0-1,-1-1 1,1 1 0,-1-1-1,0 1 1,1-1-1,-1 1 1,1-1-1,-1 0 1,0 1-1,1-1 1,-1 1-1,0-1 1,0 0-1,1 1 1,-1-1 0,0 0-1,0 1 1,0-1-1,0 0 1,0-1-1,0-5 16,0 5-11,0-1 0,-1 1-1,2 0 1,-1 0 0,0-1-1,0 1 1,1 0 0,-1 0 0,2-4-1,-1 5-2,0-1 1,0 0-1,-1 1 0,1-1 0,-1 0 0,1 0 1,-1 0-1,1 0 0,-1 0 0,0 1 0,0-1 1,0 0-1,0 0 0,0 0 0,0 0 0,-1 0 1,1 0-1,-1 0 0,1 1 0,-1-1 1,-1-2-1,1 0 3,0 1 0,0 0-1,1 0 1,-1 0-1,1 1 1,0-1 0,0-5-1,0-95-7,0 32-864,0 70 719,0 0-1,0 0 1,0 0-1,0 0 1,0 0-1,0 0 1,0 1-1,1-1 1,-1 0-1,0 0 1,0 0-1,1 0 1,0-1-1,0 2 39,-1-1 1,1 1-1,0-1 0,0 1 1,0 0-1,0 0 0,0-1 1,-1 1-1,1 0 0,0 0 1,0 0-1,0 0 0,2 0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3392,'12'5'378,"-1"-1"0,1 0-1,19 3 1,15 6-177,-32-8-216,-1 2 0,20 13 0,-5-3-4,-4-3 38,28 22-1,-42-28 8,-1 0 0,1 1 0,-1 0-1,-1 0 1,9 13 0,8 24 86,-17-33-35,-4-7-31,0 0 0,-1 0 0,0 0 0,4 11 0,-6-15 3,-1 1 0,1 0-1,-1-1 1,0 1 0,1 0 0,-1-1-1,0 1 1,-1 0 0,1-1 0,0 1-1,-1 0 1,0-1 0,1 1 0,-1 0-1,0-1 1,-2 3 0,1-2 0,0 0 0,0 0 0,0 0 0,-1 0 0,0 0 0,1 0 0,-1-1 0,0 0 0,0 1 1,0-1-1,-1 0 0,-6 3 0,-6 2 141,-27 7 0,19-6-110,11-4-13,1-1-1,-1 0 0,0 0 0,0-2 0,0 1 0,0-2 0,0 1 0,0-2 1,-16-2-1,27 3-55,-1 0 0,1-1-1,0 1 1,0-1 0,0 1 0,0-1 0,0 0 0,0 0 0,0 0 0,0 0-1,0 0 1,0 0 0,0-1 0,0 1 0,1-1 0,-1 1 0,1-1 0,-1 0 0,1 1-1,0-1 1,-1 0 0,0-3 0,1 2-10,1 1 0,-1-1 0,1 0 0,0 1 0,0-1-1,0 0 1,0 0 0,1 1 0,-1-1 0,1 0 0,-1 0 0,1 1 0,0-1 0,0 1 0,2-5-1,2-2-8,1 0 0,0 0 0,0 0 0,1 1 0,0 0 0,1 0 0,-1 0 0,11-6 0,3 0-9,2 2 1,0 0 0,46-16-1,-14 6 147,-35 12-87,14-4-76,4 8-184,-18 4 72,3-4 12,-19 5 81,1-1-1,0 1 0,0 0 1,-1 1-1,1-1 0,0 1 0,6 0 1,-10 0 52,0 0 1,0 1-1,-1-1 0,1 0 1,0 1-1,0-1 1,0 0-1,0 1 0,0-1 1,-1 1-1,1 0 1,0-1-1,0 1 0,-1 0 1,1-1-1,1 2 1,-2 0 28,1 0 0,0-1 0,0 1 0,-1 0 0,1 0 1,-1-1-1,1 1 0,-1 0 0,0 0 0,0 0 0,0 2 0,0 138 1086,0-139-1079,1-1 0,-1 1 1,0-1-1,1 1 0,0-1 0,-1 0 0,1 1 1,0-1-1,0 0 0,0 0 0,3 4 0,-3-5-27,-1 0-1,1 0 1,0 0 0,0 0-1,0 0 1,0 0-1,0 0 1,0 0 0,0 0-1,0-1 1,0 1-1,0 0 1,1-1-1,-1 1 1,0-1 0,0 1-1,1-1 1,1 1-1,-1-2-66,1 0-1,-1 0 1,0 0-1,0 0 1,1-1-1,-1 1 1,0-1-1,0 1 1,-1-1-1,1 0 1,0 0 0,0 0-1,1-2 1,19-17-708,-18 19 763,0-1-1,1 0 1,-1 0-1,-1-1 1,1 1-1,0-1 1,-1 0-1,0 0 0,0 0 1,0 0-1,3-7 1,7-10-319,-10 18 236,-1 0 0,0-1 1,0 1-1,0-1 0,0 1 1,0-1-1,-1 0 0,0 0 1,2-6-1,-3 8-26,-3 4 229,2 1-56,-1-1-1,0 0 1,1 1-1,0-1 0,-1 1 1,1 0-1,0-1 1,0 1-1,1 0 0,-1 0 1,1 0-1,-1-1 1,1 1-1,0 6 0,-2 11 336,-5 26 212,0 50 0,7-57-439,-2 75 494,-9-21-338,5-9-69,-5-5-80,6-13 32,-6-14-21,9-35-59,3-14-105,-1-1-1,0 0 1,0 0-1,0 1 1,-1-1-1,1 0 1,0 0-1,-1 0 1,1 1-1,-1-1 0,0 0 1,0 0-1,0 0 1,0 0-1,0 0 1,0 0-1,-1-1 1,1 1-1,-1 0 1,1 0-1,-1-1 0,-2 2 1,4-2-21,-3 1 25,1-1 1,-1 1-1,0-1 1,0 1-1,1-1 1,-1 0 0,0 0-1,-5 2 1,6-3-17,0 0 0,1-1 0,-1 1 0,0 0 0,1 0 0,-1-1 1,0 1-1,1-1 0,-1 1 0,1-1 0,-1 0 0,1 1 1,-1-1-1,1 0 0,0 0 0,-1 0 0,1 0 0,0-1 1,0 1-1,0 0 0,0 0 0,0-1 0,-2-1 0,-27-38 69,24 33-102,0 1 1,1-2-1,0 1 0,0-1 0,0 1 0,1-1 0,1 0 0,0-1 0,-4-14 1,-1-8-586,-11-49-962,17 68 1001,1 1-1,0-1 0,0 1 1,3-22-1,1 16-423,8-26 0,5-8-1957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4320,'49'-17'1600,"-32"17"-1248,16-16-96,-17 16 896,-16 16-480,0 1-384,-33-17 704,17 32-576,-17-15-320,17-1-96,-1 1 192,17-1-128,17 0-1120,15-16 544,18-16-2816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3968,'-1'0'65,"0"0"0,0 0 1,0 0-1,1 0 0,-1 0 0,0 0 1,0 0-1,1-1 0,-1 1 0,0 0 1,0 0-1,1-1 0,-1 1 1,0-1-1,1 1 0,-1 0 0,0-1 1,1 1-1,-1-1 0,1 1 0,-1-1 1,1 0-1,-1 1 0,0-2 0,1 2-39,0-1-1,-1 1 0,1-1 1,0 1-1,-1-1 0,1 1 1,-1-1-1,1 1 1,0 0-1,-1-1 0,1 1 1,-1 0-1,0-1 0,1 1 1,-1 0-1,1 0 0,-1-1 1,1 1-1,-1 0 0,0 0 1,1 0-1,-1 0 0,-1 0 1,0 0 1776,4 0-1092,29-1-30,-7 0-635,1 2 1,24 3-1,-24 0 76,-8-1-12,0 0 0,19 0 0,-17-3-35,-12-1-93,-1 1-1,0 0 1,1 1-1,-1-1 1,9 3-1,0 4-660,-14-6 365,0 0 0,1-1 0,-1 1 0,1 0 1,-1-1-1,1 1 0,-1-1 0,1 1 0,-1-1 0,3 1 0,-16-2-631,2 1 832,1 0 0,-1 1 0,-12 1 0,-11 9-521,32-10 609,-3-1-27,0 1 0,1 0 0,-1 0 0,1 0 0,0 1 0,-5 2 0,5-2 54,0 1-1,1 0 0,-1 0 0,1 0 1,0 0-1,-1 0 0,-1 4 0,-5 11 196,0 0-1,1 0 1,1 1-1,0 0 1,2 0 0,0 0-1,1 1 1,-2 27-1,3-5 72,2 0-1,5 52 1,7-10 101,-5 9-187,-1-42-204,-1-18-5,0 36-1,-3-38 112,0-8 61,-3 41 1,1-58-101,0 0 0,0-1 1,0 0-1,-1 1 1,1-1-1,-1 0 1,0 0-1,-1 1 1,1-2-1,-1 1 1,0 0-1,-8 8 1,10-11-14,-1-1 0,0 1-1,0-1 1,0 1 0,0-1 0,-1 0 0,1 0 0,0 0 0,0 0 0,-1 0-1,1 0 1,-1-1 0,1 1 0,0-1 0,-1 0 0,1 1 0,-1-1 0,-3-1-1,4 1-20,0 0 0,0 0-1,-1 0 1,1-1-1,0 1 1,0-1 0,0 1-1,0-1 1,0 0-1,0 0 1,0 0 0,0 0-1,0 0 1,1 0-1,-1-1 1,0 1 0,1 0-1,-1-1 1,1 0-1,-1 1 1,1-1 0,0 0-1,-2-3 1,-1 0 26,-4-8-15,0 0-1,1 0 1,1-1-1,0 1 1,1-1 0,-4-16-1,8 27-47,0 0-1,0 0 1,1 0-1,-1 0 1,1 0-1,0 0 1,0 0-1,0 0 1,0 0 0,0 0-1,1 0 1,0 0-1,-1 0 1,1 0-1,0 0 1,0 0-1,1 0 1,-1 1 0,1-1-1,-1 0 1,1 1-1,3-5 1,-2 5 17,-1 1 0,0-1-1,1 0 1,-1 1 0,1 0 0,0-1 0,-1 1 0,1 0 0,0 0 0,0 1 0,0-1 0,0 0 0,0 1-1,0 0 1,0 0 0,0 0 0,0 0 0,0 0 0,0 1 0,-1-1 0,5 2 0,48 14 186,21 11-64,-46-21-640,-16 1-1027,-13-7 1342,1 1 0,-1 0 0,0 0 0,1 0 0,0-1 0,-1 1-1,1-1 1,-1 1 0,1-1 0,0 0 0,-1 0 0,3 1 0,12-1-1558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99 3904,'-1'0'50,"0"0"0,0 0-1,-1 0 1,1 1 0,0-1 0,0 0 0,0 1-1,0-1 1,-1 1 0,1 0 0,0-1 0,0 1 0,0 0-1,0-1 1,0 1 0,0 0 0,1 0 0,-1 0 0,0 0-1,0 0 1,1 0 0,-1 0 0,0 0 0,1 0 0,-1 0-1,1 0 1,-1 1 0,1-1 0,0 0 0,-1 0 0,1 0-1,0 1 1,0-1 0,0 2 0,4 10 140,0-4 4,-2 9 341,-2-15-415,0 1 0,0-1 0,0 0-1,0 1 1,1-1 0,0 1-1,1 3 1,2 5 163,0 0-1,2-1 1,-1 1 0,1-1-1,1 0 1,10 13 0,-9-18-197,1 0 1,-1-1-1,2 1 0,-1-2 1,0 1-1,1-1 0,0-1 1,0 0-1,19 4 1,-15-5-30,0-1 0,1 0 1,-1-1-1,1-1 1,-1 0-1,24-6 0,-31 6-2,1-1 1,-1 0-1,0-1 0,1 1 0,-1-1 0,0-1 0,-1 0 0,1 1 0,-1-2 1,0 1-1,0-1 0,0 0 0,9-10 0,-11 8-20,1 0 0,-1 0-1,-1 0 1,1-1 0,-1 0 0,0 1-1,-1-1 1,0 0 0,0 0 0,-1-1-1,0 1 1,0-13 0,-2-2-107,-1-1-1,-9-43 1,11 65-39,-1-1 0,1 0 0,-1 0 0,1 0 0,0 0 0,0 0 0,1 1 0,-1-1 0,1-4 0,0 5 30,0 0 0,0 0 0,0 0 0,0 0 0,1 0 0,-1 1 0,0-1 0,1 0 0,1-1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2720,'0'-17'4032,"2"17"-3627,9 0-138,-8 0-65,0 3-26,-3-2-159,2 0 13,-1 0 0,0 0 0,0 0 0,1 0 1,-1 0-1,0 0 0,1 0 0,-1 0 0,1 0 0,-1-1 0,1 1 0,-1-1 0,1 1 0,0-1 1,-1 1-1,1-1 0,0 0 0,-1 0 0,4 0 0,107 0 578,-107 0-586,1-1 0,0 0-1,11-3 1,-12 3 2,1 0-1,0-1 1,11 1-1,-14 1-9,-1 0 0,1 0-1,0 1 1,0-1 0,-1 1-1,6 1 1,-4 0 15,1-1 0,-1 0 0,1 0 0,0 0 0,-1 0 0,10-1 0,66 0 83,-80 3-987,0-3 788,0 1 0,0 0 0,0-1 0,0 1 0,-1 0 0,1 0 0,0-1 0,0 1-1,0 0 1,-1-1 0,1 1 0,0 0 0,0-1 0,-1 1 0,0 0-186,0-1 0,0 1-1,1-1 1,-1 0 0,0 1 0,0-1 0,0 0 0,0 0 0,0 0-1,1 0 1,-1 0 0,0 0 0,-2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0:5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3328,'2'12'969,"2"-14"-343,6-2-413,3 8 278,-12-3-413,1 0 0,-1 0 0,1 0-1,0-1 1,0 1 0,-1 0 0,1-1 0,0 0-1,3 1 1,2-1 398,-4 0-362,-1 1 0,0-1 0,0 0 0,1-1 0,-1 1 0,0 0 0,0-1 0,0 1 0,4-2 0,-3 0-131,1 0-1,0 0 1,-1 1-1,1 0 1,0-1-1,0 1 1,0 0-1,0 1 1,0-1 0,7 0-1,5 2 118,-8-1-29,0 0 1,0 0 0,0-1 0,10-1 0,-3-4 70,-12 5-109,1-1-1,-1 1 1,0 0 0,0 0 0,1 1 0,-1-1-1,0 1 1,7-1 0,67 1 308,-18 0-145,-33 0-3453,-25 0 3040,1 0-1,-1 0 0,1 0 1,-1 0-1,1 1 1,-1-1-1,1 0 0,-1 1 1,2 0-1,13 12-2043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18 2080,'-10'-12'596,"10"12"-590,0 0 1,0-1 0,0 1-1,0 0 1,0 0 0,0 0-1,0-1 1,0 1 0,0 0-1,0 0 1,1 0 0,-1-1-1,0 1 1,0 0 0,0 0-1,0 0 1,0 0 0,0-1-1,1 1 1,-1 0 0,0 0-1,0 0 1,0 0 0,0 0-1,1 0 1,-1-1 0,0 1-1,0 0 1,0 0 0,1 0-1,-1 0 1,0 0 0,0 0-1,0 0 1,1 0 0,-1 0-1,0 0 1,0 0 0,0 0 0,1 0-1,-1 0 1,4 1 3799,-4 0-3786,0 0-1,0 0 0,0 0 0,-1 0 1,1 0-1,0 0 0,-1 0 1,1 0-1,0 0 0,-1-1 0,1 1 1,-1 0-1,0 0 0,1 0 0,-1 0 1,0-1-1,1 1 0,-1 0 0,0-1 1,0 1-1,0 0 0,0-1 0,1 1 1,-1-1-1,0 0 0,-1 1 0,-15 11 304,8-4-169,7-6-124,0 0-1,-1 1 1,1-1-1,0 1 1,0-1-1,0 1 1,1 0 0,-1-1-1,0 1 1,1 0-1,0 0 1,0 0-1,0 0 1,-1 6-1,-2 4 202,-1 0-1,0-1 0,-10 16 0,7-12-69,0 0-1,-10 31 1,-26 79 138,38-92-217,4-17-36,-9 33 114,6-4-48,-6-8-22,9-29-63,1-1 0,0 1-1,1-1 1,0 1 0,0 0-1,1-1 1,2 11 0,3-2 23,-5-14-21,0 0 0,1 0-1,-1 0 1,-1 1 0,1-1 0,0 0-1,-1 1 1,1 3 0,-1-5-62,0 0 1,1 1-1,-1-1 1,1 0-1,0 1 1,0-1-1,0 0 1,0 0-1,0 0 0,3 4 1,-4-5-53,1 0-1,0 0 1,0 1 0,0-1-1,0 0 1,0 0 0,0 0 0,0 0-1,0-1 1,0 1 0,0 0-1,0 0 1,1-1 0,-1 1 0,3 0-1,1-9-2922,-4 8 2847,0-1-1,-1 1 1,1 0-1,0-1 1,0 1-1,0 0 1,0 0-1,0-1 1,-1 1-1,1 0 1,0 0-1,0 0 1,2 0-1,13 0-2163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2976,'0'7'200,"-1"-1"0,0 0 0,0 0 0,0 0 0,-3 6 0,2-7-116,0 0 0,1 1 1,0-1-1,-1 11 0,2 66 2993,0-80-2842,3-4 304,-2 0-487,0 1-1,0 0 1,1-1 0,-1 1 0,0 0 0,0-1 0,-1 1 0,1-1-1,0 1 1,0-1 0,-1 0 0,1 1 0,-1-1 0,1 0-1,-1 1 1,0-1 0,0-3 0,0 5-40,0-1 0,0 1-1,0-1 1,0 1 0,0-1 0,0 1 0,0-1-1,0 1 1,0-1 0,0 1 0,0-1 0,0 1-1,0-1 1,1 1 0,-1-1 0,0 1 0,0-1-1,1 1 1,-1 0 0,0-1 0,0 1 0,1-1-1,-1 1 1,0-1 0,1 1 0,-1 0 0,1-1-1,-1 1 1,0 0 0,1 0 0,0-1 0,6-4 95,-1-8-5,-3 6-41,-2 3-49,1 0-1,0 0 1,0 1-1,0-1 1,0 1-1,0 0 0,1-1 1,-1 1-1,7-5 1,4 3-18,-7-6 97,7 5-70,1-4-197,-13 9 150,-1 1 0,1-1 0,-1 1 0,1-1-1,-1 1 1,1 0 0,0 0 0,-1-1 0,1 1-1,0 0 1,-1 0 0,1 0 0,0-1 0,0 1-1,-1 0 1,1 0 0,0 0 0,-1 0 0,1 0-1,0 1 1,-1-1 0,1 0 0,0 0 0,2 1-108,11-1-672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4992,'0'-33'1824,"16"33"-1408,1 0 832,-1-16-1024,0 16-128,1 16 64,16-16-96,-17 0-2432,17 17 1312,-17-1-2144</inkml:trace>
  <inkml:trace contextRef="#ctx0" brushRef="#br0" timeOffset="1">132 411 2240,'-16'49'832,"32"-33"-672,-16 33 0,0-16 1504,0 0-928,0 0-864,-16-1 32,16 18 160,0-34-32,-17 17 256,1-17-192,-1 1-160,1-17-3200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2656,'0'-16'1184,"16"16"320,1 0-928,-1 0 704,0 0-768,17 0 96,0 0-352,0 0-320,-1 0 32,-15 0 480,16-17-224,-17 17 192,0 0-256,1 0-3104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4064,'-28'0'1307,"28"0"-1288,0 0 0,-1 0 1,1 0-1,0 0 1,-1 0-1,1 0 1,0 0-1,-1 0 1,1 0-1,0 0 1,-1 0-1,1 0 1,0 0-1,-1 0 1,1 1-1,0-1 1,-1 0-1,1 0 1,0 0-1,0 0 1,-1 1-1,1-1 1,0 0-1,0 0 1,-1 1-1,-26 26 2360,26-26-2304,1-1 0,-1 0 0,1 1-1,-1-1 1,1 0 0,-1 1 0,1-1 0,-1 0 0,0 0 0,1 1 0,-1-1 0,1 0 0,-1 0 0,0 0 0,1 0 0,-1 0-1,0 0 1,1 0 0,-1 0 0,0 0 0,1 0 0,-1 0 0,1 0 0,-1 0 0,0-1 0,0 1 73,-6 0 499,-14 1 1740,21 0-2358,-1-1-1,1 0 0,-1 0 0,1 0 1,-1 1-1,1-1 0,0 0 1,-1 1-1,1-1 0,0 0 0,-1 1 1,1-1-1,0 0 0,-1 1 0,1-1 1,0 1-1,0-1 0,0 0 0,-1 1 1,1-1-1,0 1 0,0-1 0,0 1 1,0-1-1,0 1 0,0-1 0,0 1 1,0-1-1,0 2 0,0 0 436,8-3 54,6 2-113,223-1 198,-132-8-540,-13 0 34,-64 8-11,-11 1-21,0-1 1,22-4-1,-13-1-26,-16 2-17,0 1 0,0 1 1,16-1-1,37 2 693,-64-1-798,1 1 1,-1 0 0,1 1-1,-1-1 1,1 0-1,-1 0 1,0 0 0,1 0-1,-1 0 1,1 0 0,-1 1-1,1-1 1,-1 0-1,1 0 1,0 1 0,-1-1-1,1 0 1,-1 1-1,1-1 1,-1 0 0,1 1-1,0-1 1,-1 1-1,1-1 1,-1 1 0,1 0-167,-1 0 1,1 0-1,-1-1 1,1 1-1,-1 0 1,1-1-1,-1 1 1,0-1-1,1 1 1,-1-1-1,0 1 1,0-1 0,1 0-1,-1 1 1,0-1-1,0 0 1,0 1-1,1-1 1,-1 0-1,0 0 1,0 0-1,0 0 1,0 0-1,0 0 1,-1 0-1,1 0-7,1 0 0,-1 0 0,0 0 0,0 0 0,1 0 0,-1 0 0,0 0 0,1 0 0,-1 1 0,0-1 0,1 0 0,-1 1 0,0-1 1,0 1-1,1-1 72,-1 1 0,1 0 1,-1 0-1,1 0 0,0 0 1,0-1-1,-1 1 1,1 0-1,0 0 0,0 0 1,0 0-1,0 0 1,0 1-1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1728,'0'133'4869,"0"-129"-4828,0-1-1,0 0 1,-1 0-1,1 0 1,-1 0-1,1 1 1,-1-1-1,0 0 1,-1 0-1,1 0 1,0-1 0,-1 1-1,0 0 1,-2 4-1,0 0 39,0 0 0,1 0 0,-3 10 0,4-10-6,-1 1 0,0-1 0,-5 9 0,-6 0 66,14-15-133,-1-1 0,1 1 0,0 0 0,-1-1 0,1 1 0,0-1 0,-1 1 0,1 0 0,0-1 0,0 1 0,-1 0 0,1-1 0,0 1 0,0 0 0,0 0 0,0-1 0,0 1 0,0 0 0,0-1 0,0 1 0,0 0 0,1-1 0,-1 2 0,1 0 15,-1 12 32,0-11 22,5-3-38,2 0-61,-3 1-20,0-1 1,-1 0-1,1 0 1,0 0-1,0 0 1,0-1-1,-1 1 1,6-3-1,24-8-1945,-22 10 1502,0 0 0,14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3808,'0'16'1408,"0"1"-1088,16 15-96,-16 18 1376,16-1-928,1 0 576,-1 16-736,-16 1-64,17-17-288,-17 0 128,0 0-192,-17 1 32,1-1-64,-17-16-4832,0-1 2592,-32 1-320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2816,'-3'0'917,"0"0"-848,0 0 0,0 0 0,1 0 0,-1 1 0,0-1 0,0 1 0,0 0-1,1 0 1,-1-1 0,0 2 0,1-1 0,-1 0 0,0 1 0,1-1 0,0 1 0,-1 0 0,1 0 0,0-1-1,0 2 1,0-1 0,0 0 0,0 0 0,1 1 0,-3 3 0,-4 8 329,0 1 0,-8 22 0,-4 9 290,9-25-493,2-4 74,1 0 0,0 1 0,1 0 0,1 0 0,-5 20-1,10-23-194,1 0 0,0 0 1,1 0-1,0 0 0,1 0 0,5 16 0,-6-24-33,1 4 0,10 37 218,-10-44-247,-1 0 1,1 0-1,0 0 0,0 0 1,1 0-1,-1 0 0,1-1 1,4 6-1,21 10-183,-9-3 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3392,'0'0'114,"-9"0"372,9 0-467,-1 0-1,1 0 0,0 0 0,0 0 0,0 0 0,0 0 0,-1 0 0,1 0 1,0 0-1,0 0 0,0 0 0,0 0 0,-1 0 0,1 0 0,0 0 1,0 0-1,0 0 0,0 0 0,0 0 0,-1 0 0,1 1 0,0-1 0,0 0 1,0 0-1,0 0 0,0 0 0,0 0 0,0 0 0,-1 1 0,1-1 1,0 0-1,0 0 0,0 0 0,0 0 0,0 0 0,0 1 0,0-1 0,0 0 1,0 0-1,0 0 0,0 1 0,0-1 0,0 0 0,0 0 0,0 0 1,0 0-1,0 1 0,0-1 0,0 0 0,0 0 0,2 3 24,0 0 14,-1 1 1,1 0-1,0-1 0,-1 1 1,0 0-1,0-1 1,0 1-1,0 5 1,-4-3 124,2-5-158,0 1 0,0-1-1,-1 1 1,1-1 0,0 1 0,0 0 0,1-1 0,-1 1 0,0 0-1,1 0 1,-1 0 0,0 2 0,0 27 1933,1-26-1388,0-16-232,0 11-325,0 0 0,0 0 0,-1 0 0,1-1 0,0 1 0,0 0 0,0 0 0,0 0 0,0 0 0,0 0-1,0 0 1,0 0 0,0 0 0,0 0 0,0-1 0,0 1 0,0 0 0,0 0 0,1 0 0,-1 0 0,0 0 0,0 0 0,0 0 0,0 0 0,0 0 0,0 0 0,0 0 0,0-1 0,0 1-1,0 0 1,0 0 0,0 0 0,0 0 0,0 0 0,0 0 0,0 0 0,1 0 0,-1 0 0,0 0 0,0 0 0,0 0 0,0 0 0,0 0 0,0 0 0,0 0 0,0 0 0,0 0 0,1 0-1,-1 0 1,0 0 0,0 0 0,0 0 0,0 0 0,0 0 0,0 0 0,0 0 0,1 0 20,0 0 0,0 0 0,0 0 0,-1-1 0,1 1 0,0 0 0,0 0 0,-1-1 0,1 1 0,0-1 0,-1 1 0,1 0 1,0-1-1,-1 1 0,1-1 0,-1 0 0,1 1 0,-1-1 0,1 1 0,-1-1 0,1-1 0,10-20 389,-4 5-51,37-65-396,-39 68-826,-4 14 807,0-1 0,0 1 0,-1 0 0,1-1 0,0 1-1,0 0 1,0 0 0,0 0 0,0 0 0,0-1 0,-1 1 0,1 0 0,2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4896,'-17'-17'2208,"34"1"-1920,-1 16 992,0 0-1152,1 0-96</inkml:trace>
  <inkml:trace contextRef="#ctx0" brushRef="#br0" timeOffset="1">98 378 4896,'-16'33'2208,"16"16"-1920,0-33 128,16 1-288,-32 15-192,16-15 32,0-1-1280,0 1 736,0-1-2720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4320,'0'-17'1952,"33"1"-1696,-17 16 832,0 0-640,17 0-32,-17 0-256,1-17 32,16 17-128,-17 0 320,0 0-192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4224,'-14'13'1365,"14"-12"-1342,0-1-1,0 0 0,-1 1 1,1-1-1,0 0 1,0 1-1,-1-1 1,1 1-1,0-1 1,0 1-1,0-1 0,0 0 1,-1 1-1,1-1 1,0 1-1,0-1 1,0 1-1,0-1 1,0 1-1,0-1 0,0 1 1,0-1-1,1 1 1,-1 59 675,0-55-612,-1-1-1,1 0 0,-1 0 1,0 0-1,0 0 0,-1 0 1,1 0-1,-1 0 0,-3 6 1,4-8-51,1 0 1,-1 0 0,1 0 0,-1 0-1,1 0 1,0 0 0,0 0 0,0 0-1,0 0 1,0 3 0,0 5-19,0 83-257,0-90 1115,3-3-790,11 0-127,2 0-22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4320,'17'33'1952,"-1"49"-1696,-16-49 1280,16-1-896,1 18 224,-17 15-512,0-16 416,0 0-448,-17 1-64,1-1-160,-17-16-1152,0-1 608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3808,'0'0'1227,"6"-3"-742,16-8-133,-22 11-304,1-1 1,-1 1-1,1 0 1,0-1-1,-1 1 1,1-1-1,0 1 1,-1 0-1,1 0 1,0-1-1,-1 1 1,1 0-1,0 0 1,0 0-1,-1 0 1,1 0-1,0 0 1,-1 0-1,2 0 1,11 2 1013,-6-3-884,1 0 0,-1 0 0,11-4 0,-9 3-64,0 0 0,0 0 0,17-1 0,-20 3-91,1-1 1,-1 0 0,1 0 0,10-3 0,8-2-31,-6 4-10,0 1 0,1 1 0,-1 1 1,0 1-1,0 0 0,22 6 0,-39-7 22,0-1 0,0 0-1,0 1 1,0-1 0,0 1-1,0 0 1,0 0 0,-1-1-1,1 1 1,0 1 0,0-1 0,-1 0-1,1 0 1,0 0 0,-1 1-1,1-1 1,-1 1 0,2 2-1,-3-3-5,0 0-1,1-1 0,-1 1 1,0 0-1,0 0 0,0 0 1,0-1-1,0 1 0,0 0 1,0 0-1,-1 0 0,1 0 0,0-1 1,0 1-1,0 0 0,-2 1 1,-12 17 15,-28 31 246,18-21-259,-19 20-230,4-2 160,-4-9 538,20-13-312,-20 29 1,41-50-169,-1 0 0,1-1 1,0 1-1,1 0 0,-1 0 0,1 0 1,0 0-1,-2 9 0,-2 6-36,-1-7 30,5-12 13,1 1 1,-1 0 0,0 0 0,1-1-1,-1 1 1,1 0 0,0 0 0,-1 0-1,1 0 1,0-1 0,-1 1 0,1 0-1,0 0 1,0 0 0,0 0 0,0 0 0,0 0-1,0 0 1,0 0 0,0 0 0,0 0-1,0 0 1,0 0 0,0-1 0,1 3-1,2 1 2,-1-1 0,1 1 0,0 0 0,0-1 0,0 0 0,1 0 0,-1 0-1,1 0 1,0 0 0,0-1 0,0 0 0,5 3 0,1 0 46,-1-2 0,1 1 0,0-1-1,14 2 1,-11-3-4,24-1 0,-25-1-123,25 3 1,6 5-793,-41-8 678,-1 0-1,0 0 1,0 0-1,0-1 0,1 1 1,-1 0-1,0-1 1,0 1-1,0-1 0,0 1 1,0-1-1,0 0 0,0 1 1,0-1-1,0 0 1,0 0-1,0 0 0,1-1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4640,'0'-16'1728,"17"16"-1344,16 0-96,-17 0 1024,33 0-768,0 0 128,17 16-384,-1-16 0,1 17-160,-17-1-1184,17-16 544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67 2656,'14'0'837,"-12"0"-501,-2-3 0,0-8 539,0 8 671,0 1-922,0-9 118,0 8 479,3 0-741,8-8 75,-22 6 293,11 4-827,-1 1 1,1-1 0,0 0-1,0 1 1,-1-1 0,1 0-1,0 1 1,0-1 0,0 0 0,-1 0-1,1 1 1,0-1 0,0 0-1,0 0 1,0 1-16,1 0-1,-1 0 1,0 0 0,0-1 0,0 1-1,0 0 1,0 0 0,0 0-1,0 0 1,0 0 0,0 0-1,0 0 1,0 0 0,0 0 0,0-1-1,0 1 1,0 0 0,0 0-1,0 0 1,0 0 0,-1 0 0,1 0-1,0 0 1,0 0 0,0 0-1,0 0 1,0 0 0,0-1 0,0 1-1,0 0 1,0 0 0,0 0-1,0 0 1,0 0 0,0 0-1,0 0 1,-1 0 0,1 0 0,0 0-1,0 0 1,0 0 0,0 0-1,0 0 1,0 0 0,0 0 0,0 0-1,0 0 1,0 0 0,-1 0-1,1 0 1,0 0 0,0 0 0,0 0-1,0 0 1,0 0 0,0 0-1,-63 0 1243,61 0-1220,0 0-1,1 0 1,-1 1-1,0-1 1,1 0-1,-1 1 1,0-1-1,1 1 1,-1 0-1,1-1 1,-1 1-1,1 0 1,-1 0-1,1 0 1,-2 2-1,-6 2 56,-67 45 797,68-45-709,1 1 1,0 0-1,-10 12 1,4-4 11,8-9-143,1 0 0,0 0-1,0 1 1,-4 6 0,5-7-17,-1 1 0,0 0 0,0-1 1,-5 5-1,4-5 10,1-1-1,0 1 1,1 0 0,-1 0-1,-4 9 1,7-12-28,0 0 0,0 0 1,0 0-1,1 0 0,-1 0 0,1 0 0,-1 0 0,1 0 0,0 0 0,0 1 0,0-1 1,0 0-1,0 0 0,0 0 0,0 0 0,1 0 0,-1 1 0,1-1 0,1 2 1,0 1-1,1-1 1,0 0-1,0 0 1,0-1-1,0 1 1,1-1 0,-1 1-1,1-1 1,0 0-1,0 0 1,0-1-1,0 1 1,6 1 0,-3-1 8,1 0 0,-1 0 0,1-1 1,-1 0-1,1-1 0,0 0 0,13 1 1,127-2 75,-145 0-89,0 0 0,1 0-1,-1 0 1,0 0 0,1 1 0,3 1 0,1 5 26,-8-6-20,1-1 0,-1 1 0,0-1 0,1 0 0,-1 1 1,0-1-1,1 1 0,-1-1 0,1 0 0,-1 0 0,0 1 0,1-1 1,-1 0-1,1 1 0,-1-1 0,1 0 0,-1 0 0,1 0 1,-1 0-1,1 0 0,-1 1 0,1-1 0,0 0 0,-1 0 1,1 0-1,-1 0 0,1-1 0,0 1 0,51 0 276,-52 0-276,1 0 1,0 0-1,0 0 1,-1 0-1,1 0 1,0 0-1,-1 0 1,1 0-1,0-1 0,-1 1 1,1 0-1,0 0 1,-1-1-1,2 0 1,0-7 24,-2 12-35,0-10 43,0 5-42,0 1 0,0 0 1,0 0-1,0 0 0,0 0 0,0 0 0,0 0 0,0 0 0,0 0 0,0 0 1,0 0-1,0-1 0,0 1 0,0 0 0,0 0 0,0 0 0,0 0 0,0 0 1,0 0-1,0 0 0,0 0 0,0 0 0,0 0 0,0-1 0,1 1 1,-1 0-1,0 0 0,0 0 0,0 0 0,0 0 0,0 0 0,0 0 0,0 0 1,0 0-1,0 0 0,0 0 0,0 0 0,0 0 0,1 0 0,-1 0 0,0 0 1,0 0-1,0 0 0,0 0 0,0 0 0,0 0 0,0 0 0,0 0 0,0 0 1,0 0-1,1 0 0,-1 0 0,0 0 0,0 0 0,0 0 0,0 0 0,2 0-154,0-1-1,0 1 0,-1-1 0,1 1 1,0-1-1,0 1 0,-1-1 0,1 0 0,0 0 1,-1 0-1,1 0 0,-1 0 0,1 0 0,1-3 1,0 1-794,0 3-431,11 0 480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4736,'16'0'1760,"0"0"-1376,17 0-96,-16 0 256,32 0-352,0 16-96,33-16-32,0 17 192,0-17-128,-17 16-2368</inkml:trace>
  <inkml:trace contextRef="#ctx0" brushRef="#br0" timeOffset="1">263 18 2304,'8'-4'138,"0"1"-1,0 1 1,1-1-1,-1 2 1,1-1 0,0 1-1,-1 0 1,1 1-1,13 0 1,-18 0-26,0 0-1,-1 1 1,1-1 0,0 1-1,-1 0 1,1-1 0,0 2-1,-1-1 1,1 0 0,-1 1-1,0-1 1,5 4 0,-4-3-28,10 5 262,-7-4-200,1 0 0,-1 1 1,0 0-1,-1 1 0,1-1 0,-1 1 1,0 0-1,0 1 0,0 0 1,-1 0-1,5 7 0,-1-1 97,-1 1-1,13 26 0,-18-31-148,1 0 0,-1 1 0,-1 0-1,1-1 1,-2 1 0,1 0 0,0 12-1,-3-10 1,0 0-1,-1 0 0,0 0 1,-1 0-1,0 0 0,0-1 1,-1 1-1,-1-1 0,0 0 1,0 0-1,-1-1 0,0 1 1,-11 12-1,-14 4 199,-1-1-1,-64 39 1,84-57-284,8-3-75,-1-1 0,-1 0 0,1 0 0,0 0 1,-1-1-1,1 0 0,-1 0 0,0 0 0,0-1 0,1 0 0,-8 1 0,-4-2-3362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6560,'16'-17'2432,"17"17"-1888,49 0-160,-33 0-128,17 0-224,-17 17-32,17-17 32,-1 0 96,-32 0-64,0 16 192,-1-16-160,-15 0-160,-1 0 0,-32 0-1632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3904,'0'-12'937,"1"17"-203,-1-3-547,0 0 1,0 0-1,0 0 1,0-1-1,-1 1 1,1 0 0,-1 0-1,1-1 1,-2 3-1,-11 4 773,-6 17-42,8-16-663,-6 7 130,3 11 190,6-11-276,-19 36 256,20-34-467,0 1 1,2-1-1,0 1 0,1 0 1,1 0-1,-1 28 1,4-41-91,0 1 0,1 0 1,0 0-1,0 0 0,1-1 1,0 1-1,0 0 0,5 10 1,-5-14 27,0 0 1,0 1-1,0-1 1,0 0 0,0 0-1,0-1 1,1 1-1,0 0 1,-1-1 0,1 0-1,0 1 1,0-1-1,0 0 1,1-1 0,4 3-1,44 13-1908,-46-16 1550,0 0 0,0-1 0,9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117 428 3712,'63'-63'1994,"-56"56"-1821,0 1 0,0 0-1,0 0 1,13-7-1,3-1 80,4-5-65,-5-9 69,5 7-11,-5-10 251,-8 15-299,-11 13-168,0 0 0,0 0 0,0 0 0,-1-1 0,1 1 0,-1-1 0,0 0 0,0 0 0,0 0 0,0 0 0,-1 0 0,0 0 0,0 0 0,0 0 0,1-6 0,-2-5 341,1 11-306,-1 0 0,0 0 0,-1 0 0,1 1 0,-1-6 0,0 8-50,1-1-1,-1 0 1,0 1 0,0-1 0,1 1 0,-1-1 0,0 1 0,-1-1 0,1 1 0,0 0 0,0-1 0,0 1 0,-1 0 0,1 0-1,-2-1 1,-11-7-38,0 1-1,0 0 1,-1 2-1,-24-9 1,-37-2 82,71 16-65,1 0 0,-1 0-1,1 1 1,-1 0 0,1-1-1,-1 2 1,1-1 0,-1 0-1,1 1 1,-1 0 0,1 0-1,-1 0 1,1 0 0,-6 4-1,-2-1-143,9-3 97,-1 0 0,1 0 0,0 1 0,0-1 0,0 1-1,0 0 1,0 0 0,1 0 0,-6 4 0,7-4 40,0 0 0,-1-1 1,1 1-1,0 0 0,0 0 0,0 0 0,1 0 0,-1 0 0,0 0 1,1 0-1,-1 0 0,1 0 0,0 0 0,0 0 0,-1 4 0,2 3-2,1 0-1,0 0 0,0 0 0,0 0 0,5 9 0,5 17 33,2 7 78,2-1 0,2-1 0,1 0 0,26 37-1,-35-58 26,0 0-1,-2 0 0,11 33 0,-17-46-100,-1-4 6,-1 1 1,0-1-1,1 0 0,-1 1 1,0-1-1,0 0 1,0 1-1,0-1 0,-1 0 1,1 1-1,-1-1 0,1 0 1,-1 1-1,0-1 0,0 0 1,0 0-1,0 0 0,0 0 1,0 0-1,-1 0 0,1 0 1,-1 0-1,1-1 1,-1 1-1,0 0 0,1-1 1,-1 1-1,0-1 0,-3 2 1,-10 3 76,8-4-69,0 1-18,0-1 0,0 0-1,-1 0 1,1 0 0,0-1 0,-1 0-1,1-1 1,0 1 0,-1-2 0,1 1 0,-9-2-1,7-1 67,0 0-1,0-1 1,1-1-1,-1 1 1,1-1-1,0-1 1,0 1-1,0-1 1,1-1-1,-8-8 1,12 13-127,1-1 0,0 0 0,0 0 1,0 0-1,-2-5 0,3 7-29,1 0 1,-1 1-1,1-1 1,0 0 0,-1 1-1,1-1 1,0 0-1,0 1 1,0-1-1,-1 0 1,1 1-1,0-1 1,0 0 0,0 0-1,0 1 1,0-1-1,0 0 1,1 1-1,-1-1 1,0 0-1,0 1 1,0-1 0,1 0-1,-1 1 1,0-1-1,1 0 1,-1 1-1,0-1 1,1 0-1,-1 1 1,1-1 0,-1 1-1,1-1 1,-1 1-1,2-1 1,1 0-147,0 0 0,1 1 1,-1-1-1,0 1 0,1 0 1,3 0-1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1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50 4160,'0'-46'2773,"0"43"-2346,-2 3 117,-6 0-340,3 0-164,-1 0 0,1 0 1,0 1-1,-10 1 0,-7 9-56,-8-3-101,6 10 71,13-9 54,-54 35 162,50-36-97,1 1-1,0 1 1,0 0-1,1 1 1,1 0-1,-16 18 1,25-26-68,1 1 1,0-1 0,0 1 0,0 0-1,0 0 1,1 0 0,0 0-1,-1 1 1,2-1 0,-1 0 0,0 0-1,1 1 1,0 5 0,0-8 14,0 0 1,0 0-1,0-1 1,1 1-1,-1 0 1,0-1-1,1 1 1,0 0-1,-1-1 1,1 1-1,0 0 1,0-1-1,0 1 1,0-1-1,0 0 1,0 1-1,0-1 1,0 0-1,1 0 1,-1 0-1,0 1 1,1-1-1,-1-1 1,4 3-1,0-1 23,1 0-1,0 0 0,0 0 1,0-1-1,6 1 1,-12-2-42,14 2-169,-1-1 0,0 0 0,1-1 0,-1-1 0,0 0 0,1-1 0,-1 0 0,0-1 0,15-5 0,84-25-5379,-60 17 3942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67 4320,'13'-41'1392,"-7"30"-848,5 0-176,-11 11-339,1 0 0,-1-1 1,0 1-1,1 0 0,-1-1 0,1 1 1,-1 0-1,0 0 0,1-1 1,-1 1-1,1 0 0,-1 0 0,1 0 1,-1 0-1,1 0 0,-1 0 1,1 0-1,-1 0 0,1 0 0,-1 0 1,1 0-1,-1 0 0,1 0 0,-1 0 1,1 0-1,-1 0 0,0 1 1,1-1-1,-1 0 0,1 0 0,-1 0 1,1 1-1,-1-1 0,0 0 1,1 1 1,5 10 257,-2-9-214,3 4 54,-6-2-84,0-1-1,0 1 0,-1 0 1,1-1-1,-1 1 0,0 0 1,0 6-1,-4 34 149,-7 21 5,7-29-133,2-11 11,0-1-1,-9 33 1,7-44-48,-29 93 149,26-88-94,0 0 1,-1-1 0,-15 24 0,-7-5 503,27-28-524,4-6-12,10-7-50,-7 2-74,8-3-327,-1 0 0,12-10 1,16-10-1241,-30 20 1186,0-1 0,0 0 0,-1 0 0,0-1 0,0 0 0,-1 0-1,0-1 1,7-10 0,-9 11 146,-1 2 0,1-1-1,0 0 1,12-9 0,-12 12 210,1 0 0,0 0 0,8-3 0,20-12 457,-31 17-112,0 0 1,0 0-1,0 0 0,0 1 0,0 0 0,0-1 0,7 0 0,-9 2-144,0 0 0,1 0 0,-1 0 0,1 0 0,-1 0 0,0 0 0,1 0 0,-1 1-1,0-1 1,1 0 0,-1 1 0,0-1 0,0 1 0,1 0 0,-1-1 0,0 1 0,0 0 0,0 0-1,0 0 1,0 0 0,0 0 0,0 0 0,0 0 0,0 0 0,1 2 0,1 2 33,-1 0-1,0 0 1,0 0 0,0 1-1,0-1 1,-1 0 0,0 1-1,0-1 1,0 8 0,-1 55 405,-1-37-342,2-21-33,-1-8-131,0 0 0,0 1 0,0-1 0,0 0 0,0 0 0,0 0 0,-1 0 0,1 0 0,-1 0 0,0 2 0,-4 5 11,3-8-67,2 0 0,-1 1 0,0-1 0,0 1 0,0-1 1,1 1-1,-1 0 0,1-1 0,-1 1 0,1 0 0,-1-1 0,1 1 0,0 2 0,3-4-847,8 0 112,-9 0-230,-1-4 864,0 1 0,-1-1 0,1 1 0,1 0 0,-1-1 0,0 1 0,1 0 0,-1 0 0,1-1 0,0 1 0,3-2 0,6-16-86,-10 18 198,0-1 0,0 1 0,0 0 0,-1-1 0,0 1 0,1-1 0,-2-3 0,3-14 147,1 8-75,1 0-1,1 0 1,0 0 0,8-14 0,17-8 1080,-25 24-473,-4 8-548,0 1-1,0 0 1,0-1-1,1 1 1,-1 0 0,1 0-1,-1 0 1,3-2-1,10-10 708,-14 14-799,1-1 1,-1 1 0,0-1 0,1 1 0,-1-1-1,0 1 1,1-1 0,-1 0 0,0 1-1,0-1 1,0 1 0,1-1 0,-1 0-1,0 1 1,0-1 0,0 0 0,0 1-1,0-1 1,0 0 0,0 1 0,0-1-1,-1 1 1,1-1 0,0 0 0,0 0-1,-1 1 25,2-2 43,1 4 0,9 9 160,-10-11-240,-1 1 0,1-1 0,-1 1 0,0 0 0,1-1 0,-1 1 0,0 0 0,1 0 0,-1-1 0,0 1 0,0 0 1,0-1-1,0 1 0,0 0 0,0 0 0,0-1 0,0 1 0,0 0 0,0 0 0,0-1 0,-1 3 0,1 2 52,0-3-51,0 1 0,0 0 0,0-1 0,0 1 0,1 0 0,-1-1 0,1 1 0,0-1 0,0 1 0,0-1 0,0 1 0,0-1 0,0 1 0,1-1 0,2 3 0,-4-4-9,0-1 0,1 1-1,-1-1 1,1 1 0,-1 0-1,0-1 1,1 1 0,-1 0 0,0-1-1,0 1 1,0 0 0,0-1 0,1 1-1,-1 0 1,0-1 0,0 1 0,0 0-1,0 0 1,0-1 0,-1 1 0,1 0-1,0-1 1,0 2 0,-1 0 25,1 6 9,1-6-35,-1 0 0,0 0 0,0 1 0,0-1 0,0 0 0,-1 0 0,1 1 0,-1-1 0,0 3 0,-5 3 13,5-6 27,0-1 1,0 1-1,1-1 0,-1 1 1,0-1-1,0 1 0,1 0 1,-1-1-1,1 1 0,0 0 1,-1-1-1,1 1 1,0 0-1,0 3 0,-1 0-62,0 0-1,0 0 0,0 0 1,0 1-1,-1-1 1,0-1-1,0 1 0,-1 0 1,-5 8-1,-3 8-174,8-14 90,0 1 1,1-1-1,-3 12 0,-1 3-40,-1-9 55,6-11 74,1-1 0,-1 1 1,0-1-1,0 1 0,1-1 1,-1 1-1,1-1 0,-1 1 1,1 0-1,0-1 0,-1 1 1,1 1-1,0 44-16,0-45 1158,0-4-1056,0-3-49,0 3-13,0 0-1,0-1 1,0 1-1,0-1 0,0 1 1,1-1-1,-1 1 1,2-4-1,2-2 63,-3 5-56,1 0-1,-1 0 1,1 0-1,-1 0 1,0 0-1,-1-1 0,1 1 1,0 0-1,-1-1 1,0 1-1,0-1 1,0-4-1,0 2-24,-1 3 2,1-1 0,1 0 0,-1 1 0,0-1 0,1 0 1,0 1-1,-1-1 0,2 1 0,-1-1 0,0 1 0,1-1 0,-1 1 1,1 0-1,3-5 0,-2 3-16,-1 1-1,0-1 1,0 0-1,-1 0 1,1 0-1,0-7 1,-1 8-13,-1-1 0,1 1 0,1 0 0,-1 0 0,0 0 0,1-1 0,0 1 0,0 1-1,0-1 1,6-7 0,-5 8 3,1-1-1,0 1 1,1 0-1,-1 0 0,0 0 1,1 0-1,0 1 1,0 0-1,-1 0 1,1 0-1,1 1 0,-1-1 1,0 1-1,7 0 1,-5 0 14,-1 1 1,1 0-1,0 1 0,-1-1 1,1 1-1,-1 0 1,1 1-1,-1 0 1,1 0-1,-1 0 1,7 4-1,-6-3 38,1 0 0,-1 0 1,1-1-1,9 2 0,1 0-842,15 10-4044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84 1984,'14'-14'640,"-11"11"-389,-1 1 79,9-9 662,-8 8-176,-3 0 219,0-8-342,0 9 0,0-1-277,0 2-384,0-1 0,0 1 0,-1-1-1,1 1 1,-1-1 0,1 1 0,-1 0 0,1-1-1,-1 1 1,0 0 0,1 0 0,-1-1-1,0 1 1,0 0 0,0 0 0,0 0-1,0 0 1,0 0 0,0 0 0,0 0-1,-1 1 1,1-1 0,0 0 0,0 0-1,-1 1 1,1-1 0,-1 1 0,1 0 0,0-1-1,-1 1 1,1 0 0,-1 0 0,1 0-1,-1 0 1,1 0 0,0 0 0,-1 0-1,1 0 1,-1 0 0,1 1 0,-1-1-1,1 1 1,0-1 0,-2 2 0,-5 2 148,-20 8 333,25-11-440,-1 0 0,1 1-1,-1-1 1,1 1 0,0 0 0,0 0-1,0 0 1,0 0 0,0 1 0,0-1-1,0 1 1,1-1 0,-4 6 0,-13 19-228,9-18 84,8-8 63,1 1 1,-1-1-1,1 0 1,-1 1 0,1-1-1,0 1 1,0-1-1,-1 1 1,1 0-1,0-1 1,0 1 0,1 0-1,-1 0 1,0 0-1,1 0 1,-1-1-1,1 1 1,-1 0 0,1 0-1,0 0 1,0 3-1,-1 5 0,1-9 19,0 0-1,0 1 1,0-1-1,0 0 1,0 1-1,0-1 1,0 0-1,0 1 1,0-1-1,0 0 1,1 0 0,-1 1-1,1-1 1,-1 0-1,1 0 1,-1 1-1,1-1 1,1 2-1,2 0 37,1 1-1,-1-1 0,1 0 1,-1 0-1,1 0 0,0-1 1,0 0-1,0 0 1,0 0-1,1 0 0,-1-1 1,11 2-1,33-3 199,-46 0-222,1-1 0,-1 1 0,0 0 0,0-1 0,1 1 0,-1-1 0,0 0 0,0 0 0,0 0-1,0-1 1,4-1 0,-2 0 12,-5 2-17,1 1 0,0-1 0,0 1 0,0-1 0,0 1 0,0 0 0,1-1-1,-1 1 1,0 0 0,0 0 0,0 0 0,1 0 0,-2 0-17,1 0 0,-1 0 0,0 0-1,1 0 1,-1 0 0,0-1-1,1 1 1,-1 0 0,0 0-1,1 0 1,-1 0 0,0 0 0,1 0-1,-1-1 1,0 1 0,1 0-1,-1 0 1,0 0 0,0-1-1,1 1 1,-1 0 0,0-1 0,0 1-1,14-22-10,-11 11-220,-3-14-676,0 6 250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410 377 3072,'-13'-27'976,"10"21"-587,3 3-53,0 2-191,-1-1 0,1 0 1,0 0-1,-1 0 0,0 1 0,1-1 0,-1 0 0,0 0 1,0 1-1,-2-4 0,-2-3-41,3 3-32,2 5-60,-1-1 1,1 0-1,0 1 0,-1-1 1,1 0-1,0 1 0,-1-1 1,1 1-1,-1-1 1,1 0-1,-1 1 0,1-1 1,-1 1-1,1 0 0,-1-1 1,1 1-1,-1-1 0,0 1 1,1 0-1,-1-1 1,-1 1-1,-3-3 34,-41-27-84,41 28 73,1-1 0,0 1-1,-1 0 1,0 0 0,1 0-1,-1 1 1,0-1 0,0 1-1,0 0 1,0 1 0,0-1-1,0 1 1,0 0 0,0 1-1,-9 0 1,-3 3 134,0 1 1,0 0-1,-19 10 1,23-10-69,6-3-13,0 0 0,1 1 0,-1 0 1,1 1-1,0 0 0,-1 0 0,2 0 1,-1 0-1,0 1 0,-7 9 0,-9 16 360,10-21-314,11-9-133,0 1 0,-1-1 0,1 1 0,0 0 0,0-1 0,0 1 0,0 0 0,0 0 0,0 0 0,1 0 0,-1 0 0,0 0 0,0 0 0,1 0 0,-1 0 0,0 1 0,1-1 0,-1 0 0,1 0 0,0 1 0,-1-1-1,1 0 1,0 0 0,0 1 0,0-1 0,0 2 0,0 2-10,-1-4 21,1 0 1,0 0-1,0 0 0,0 0 0,0 0 0,0 0 0,0 0 0,0 0 0,1 0 0,-1 0 0,0 0 0,0 0 0,1 0 0,-1 0 0,1 0 1,-1 0-1,1 0 0,-1 0 0,1-1 0,-1 1 0,1 0 0,0 0 0,0-1 0,-1 1 0,1 0 0,0-1 0,0 1 0,0 0 0,0-1 0,0 1 1,0-1-1,1 1 0,0 0 23,2 1 13,-1 0 0,1-1 1,-1 1-1,1-1 0,0 0 0,-1 0 0,1 0 0,0 0 1,0-1-1,0 0 0,5 1 0,8-2-3,0-1 0,19-4 1,-10 1-75,-1 1 3,-12 3-231,1-2 0,0 1 0,0-1 1,-1-1-1,0-1 0,25-11 0,-28 9 159,-1 0-1,-1 0 1,1-1 0,8-10 0,-1 2 39,-10 8 71,1 0-1,-1 0 1,0 0-1,0-1 1,-1 0-1,-1 0 1,1 0-1,-1-1 1,-1 1-1,0-1 1,0 0-1,1-14 1,2-25 105,-3 32-79,2-16 36,-10-6 20,3 31 8,0-1 0,0-14 0,2 22-88,0 0 1,0 0-1,0 0 0,0 0 1,0 0-1,0 0 0,-1 0 1,1 0-1,0 0 0,-1 0 1,1 0-1,-1 0 1,0-1-1,1 2-8,0 0 1,0 0 0,-1-1-1,1 1 1,0 0-1,-1 0 1,1-1 0,0 1-1,-1 0 1,1 0-1,0 0 1,-1-1-1,1 1 1,0 0 0,-1 0-1,1 0 1,-1 0-1,1 0 1,0 0 0,-1 0-1,1 0 1,0 0-1,-1 0 1,-1 0 4,1 1 0,0-1-1,0 1 1,0-1 0,0 1 0,0 0 0,1-1 0,-1 1-1,0 0 1,0-1 0,0 1 0,0 0 0,1 0 0,-1 0-1,0 0 1,1 0 0,-1 0 0,1 0 0,-1 0 0,1 0 0,-1 1-1,-4 31 342,-23 95-58,24-101-307,4-17 30,-2-1 1,1 1-1,-2-1 0,1 0 0,-5 10 0,5-15 17,0-1-1,0 1 0,0 0 1,1-1-1,-1 1 0,1 0 1,0 0-1,0 0 0,0 0 1,0 0-1,1 6 0,0-8-167,0 0 1,-1 0-1,1 0 0,0 0 0,-1 0 0,1 0 0,-1 0 0,0 0 0,0 0 1,1-1-1,-3 4 0,0 2-996,3-7 952,1 1 0,-1-1-1,0 0 1,1 0-1,-1 1 1,0-1-1,1 0 1,-1 0-1,1 0 1,-1 1 0,1-1-1,-1 0 1,0 0-1,1 0 1,-1 0-1,1 0 1,-1 0 0,1 0-1,-1 0 1,1 0-1,-1 0 1,1 0-1,0 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6464,'-16'0'3328,"-1"17"-3008,1-17-256,16 16 480,-16 1-320,16-1-1632,0 0 736,0 1-4256</inkml:trace>
  <inkml:trace contextRef="#ctx0" brushRef="#br0" timeOffset="1">33 328 6240,'0'17'2304,"-16"15"-1792,16 1-160,0-17 1376,0 1-1024,0 16 352,-17-17-640,17 17-96,17-17-192,-17 1 768,0-1-512,0 0-1280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3488,'-14'13'1115,"14"-12"-1100,0-1 0,0 0 1,-1 0-1,1 1 0,0-1 0,0 0 1,0 0-1,-1 1 0,1-1 1,0 0-1,0 0 0,-1 0 1,1 0-1,0 1 0,-1-1 1,1 0-1,0 0 0,-1 0 1,1 0-1,0 0 0,0 0 1,-1 0-1,1 0 0,0 0 1,-1 0-1,1 0 0,0 0 1,-1 0-1,1 0 0,0 0 1,-1 0-1,1 0 0,0 0 1,-1 0-1,1-1 0,-1 1 1,1 0 2,0 0 1,-1-1-1,1 1 1,0 0-1,0 0 1,-1 0-1,1 0 1,0 0 0,-1 0-1,1 0 1,0 0-1,-1 0 1,1 0-1,0 0 1,-1 0-1,1 0 1,0 0-1,-1 0 1,1 0 0,0 0-1,-1 0 1,1 0-1,0 0 1,-1 1-1,1-1 1,0 0-1,0 0 1,-1 0-1,1 0 1,0 1 0,0-1-1,-1 0 1,1 0-1,0 1 1,0-1-1,-1 1 1,0 0 35,0 0 1,0 0-1,0 1 1,-1-1-1,1 1 1,1-1-1,-1 1 1,0-1-1,0 1 1,0-1 0,1 1-1,-1 0 1,1-1-1,-1 1 1,1 0-1,0-1 1,0 4-1,0-4-12,0 1 1,-1 0-1,1-1 0,0 1 1,-1-1-1,1 1 0,-1 0 1,1-1-1,-1 1 0,0-1 1,1 1-1,-1-1 0,0 0 1,0 1-1,0-1 0,0 0 1,0 0-1,-3 2 0,2-1-3,1 0 0,-1-1 0,0 1 0,1 0 0,0 0 1,-1 0-1,1 0 0,0 0 0,-1 4 0,-4 21 190,0-14-137,5-12-74,0 1 1,0-1-1,0 1 1,1 0 0,-1-1-1,0 1 1,1 0-1,-1-1 1,1 1 0,0 0-1,0 0 1,-1-1-1,2 3 1,-1-1 10,0 0 5,0-1 1,0 0 0,0 0-1,-1 1 1,1-1 0,0 0 0,-1 0-1,1 1 1,-1-1 0,0 0-1,0 0 1,0 0 0,0 0-1,0 0 1,0 0 0,-1 0 0,1 0-1,0-1 1,-1 1 0,-3 2-1,-6 7 260,9-8 431,2-6-730,0 0 11,1-1-1,0 1 1,1-1 0,-1 1 0,1-1 0,-1 1 0,1 0 0,0 0 0,3-5 0,8-14-44,-8 4 16,-4 16 25,-1-1 1,1 1-1,0 0 0,0-1 1,0 1-1,0 0 0,0-1 1,0 1-1,1 0 0,-1 0 1,1 0-1,2-2 0,20-18-29,-16 3-148,-8 18 152,0-1 0,0 1 0,0 0 0,0 0 0,1 0 0,-1 0 0,1-1 0,-1 1 0,0 0 0,1 0 0,0 0 0,-1 0 0,1 0 0,0 0 0,0 0 0,-1 0 0,1 0 0,0 1 0,0-1 0,0 0 0,0 0 0,0 1 0,0-1 0,0 0 0,0 1 0,0-1 0,0 1 0,1 0 0,-1-1 0,0 1 0,0 0 0,0 0 0,1 0 0,-1 0 0,2 0 0,-1 0 4,0 1 0,-1-1 0,1 1 0,-1 0 0,1-1 0,-1 1 0,0 0-1,1 0 1,-1 0 0,0 0 0,0 0 0,1 0 0,-1 0 0,0 1 0,0-1 0,0 0-1,0 1 1,0 1 0,20 35-145,-17-31 36,1 3 201,0-1 1,1 0 0,1 0-1,-1-1 1,11 10 0,3 8 420,-18-23-441,0 0 0,1 0 1,-1 0-1,1 0 0,-1-1 0,5 4 0,-3-3-27,0-1-1,0 0 0,0 0 1,1 0-1,-1-1 1,1 1-1,-1-1 0,1 0 1,7 0-1,49 1 85,-47-2-96,13 1 40,-4-1 8,36-3 0,-18-8 22,-27 9 32,-9 1-212,1 1 0,-1-1 0,1-1-1,8-2 1,-12 3 60,-1 1 0,1-1-1,0 0 1,-1-1 0,1 1-1,0 0 1,-1 0 0,1-1 0,-1 1-1,0 0 1,1-1 0,-1 0 0,0 1-1,0-1 1,0 0 0,0 1 0,0-1-1,0-3 1,0 1 114,0 0 1,0-1-1,-1 1 0,0-1 1,0 1-1,0-1 0,0 1 1,-1 0-1,0-1 0,0 1 0,0 0 1,0-1-1,0 1 0,-1 0 1,0 0-1,-3-5 0,-1-2-74,-1 1-1,0 0 1,0 1-1,-14-15 1,20 23-23,-1-1 0,0 0 1,1 1-1,-1-1 0,0 1 1,0-1-1,0 1 0,0 0 1,-1 0-1,1 0 1,0 0-1,0 0 0,-1 0 1,1 0-1,0 1 0,-1 0 1,1-1-1,-1 1 0,1 0 1,0 0-1,-1 0 0,-3 1 1,-12-1-132,12 0 101,5 0 39,0 0 0,0 0 0,0 0 0,0 0 0,0 0 0,0 0 0,1 0 0,-1 0 0,0 0 0,0 0 0,0 0 0,0 1 0,0-1 0,0 0 0,0 1 0,1-1 0,-1 1 0,0-1 0,0 1 0,0-1 0,1 1 0,-1 0 1,0-1-1,1 1 0,-1 0 0,1-1 0,-1 1 0,1 0 0,-1 0 0,1 0 0,-1-1 0,1 1 0,0 0 0,-1 0 0,1 0 0,0 0 0,-1 1 0,-1 5-21,1-5 17,0 1 1,0 0-1,0 0 1,1 0-1,-1 0 1,0 4-1,6 14-40,-2-10 32,1 8-14,-3-15 31,0 0 1,0 1-1,0-1 1,0 0 0,0 0-1,1 0 1,0 0-1,0 0 1,4 6-1,7 6 89,-6-7-20,1 1 1,-2 0-1,7 10 1,-5-5 20,-6-11-62,1 1-1,0 0 1,-1 0 0,0-1-1,0 1 1,-1 1-1,1-1 1,0 7 0,-7 10 38,2-11-34,2-8-15,1-1 0,-1 1 0,1 0 0,-1 0 0,0 0 0,0-1 0,-1 1 0,1 0 0,-1-1 0,1 1 0,-1-1 0,0 0 0,1 1 0,-1-1 0,-1 0 0,1 0 0,0 0-1,0-1 1,-1 1 0,-3 2 0,-9 8 49,11-8-57,0 0 1,-1-1 0,1 1-1,-1-1 1,0 0-1,1-1 1,-1 1 0,-9 2-1,-3 0 45,1-2 0,-30 3 0,42-6-39,1-1 0,-1 1 1,1-1-1,-1 0 0,-4-1 1,-2-1-11,-2 0-72,2 1 64,0-1 0,-18-7 0,25 8 11,0 1 0,0-1-1,1 1 1,-1-1 0,1 0 0,-1 0 0,1-1 0,0 1 0,-1 0 0,1-1 0,0 1 0,1-1 0,-3-4 0,3 7-27,1-1 1,0 1-1,-1-1 0,1 1 1,0 0-1,0-1 1,0 1-1,-1-1 1,1 1-1,0-1 1,0 1-1,0-1 1,0 1-1,0 0 0,0-1 1,0 1-1,0-1 1,0 1-1,0-1 1,0 1-1,0-1 1,0 1-1,1-1 0,-1 1 1,0-1-1,12-4-462,-6 3 442,21-9 129,-10 5 20,24-7 1,153-29 215,-154 35-244,48-6 25,-63 10-106,-1 0 1,36-11 0,-50 11 44,0-1 0,-1 0 0,0-1 0,0 0 1,0 0-1,0-1 0,-1 0 0,0 0 0,0-1 0,7-8 1,-13 13-46,-1 0 0,1 0 1,-1 0-1,1 0 0,-1-1 1,0 1-1,0 0 0,0-1 1,0 1-1,0-1 0,0 1 1,-1-1-1,1-2 0,0-5 3,-1 0 0,0-12-1,-1 1-51,1 20 52,0-1 0,0 1 0,0 0 0,0 0 0,1-1-1,-1 1 1,0 0 0,0 0 0,1-1 0,-1 1 0,1 0 0,-1 0 0,1 0 0,0 0 0,1-2 0,-1 1-19,0 0 1,1-1 0,-1 1 0,0 0-1,0-1 1,0 1 0,-1-1 0,1 1-1,-1 0 1,1-1 0,-1 0 0,0 1-1,0-1 1,0 1 0,0-4 0,0 6 18,0 0 1,0 0-1,0 0 1,0 0-1,0 0 0,0 0 1,0-1-1,0 1 1,0 0-1,0 0 1,0 0-1,0 0 1,0 0-1,0 0 1,0 0-1,0 0 1,0 0-1,0-1 1,0 1-1,0 0 0,0 0 1,0 0-1,0 0 1,0 0-1,0 0 1,-1 0-1,1 0 1,0 0-1,0 0 1,0 0-1,0 0 1,0-1-1,0 1 1,0 0-1,0 0 1,0 0-1,0 0 0,0 0 1,0 0-1,-1 0 1,1 0-1,0 0 1,0 0-1,0 0 1,0 0-1,0 0 1,0 0-1,0 0 1,0 0-1,0 0 1,-1 0-1,1 0 0,0 0 1,0 0-1,0 0 1,0 0-1,-29 3-1241,20 2 610,0 1 557,-1-1 561,7-4-383,1 0 1,0 0 0,-1 0-1,1 1 1,0-1 0,0 1 0,0-1-1,-2 3 1,-3 3 66,1-2-143,0 1 0,1 0 1,-1 1-1,-5 9 0,9-13-43,1-1 0,0 1-1,0-1 1,0 1 0,0-1-1,0 1 1,1 0 0,-1 0-1,1-1 1,0 1 0,0 0 0,0 0-1,0 0 1,0-1 0,0 1-1,1 0 1,0 0 0,0 2-1,1 0 32,0-1-1,0 0 1,1 0-1,-1 0 1,1 0-1,0 0 1,0 0-1,0 0 1,1-1-1,-1 0 1,1 0-1,0 0 1,0 0-1,4 2 1,-2-2-8,0 1 0,0-2 0,1 1 0,-1-1 0,1 0 0,-1 0-1,1 0 1,0-1 0,0 0 0,7-1 0,23 1-608,-15 0 173,21-2 0,-36 0 310,0 0-1,1 0 1,-1-1-1,0 0 0,0 0 1,12-6-1,-13 5 44,0 1 0,0 0-1,10-2 1,-12 3 75,0 1 0,-1-1 1,1-1-1,0 1 0,0 0 0,-1-1 0,1 0 1,0 0-1,-1 0 0,0 0 0,4-4 0,43-43 175,-34 35-90,-13 14-37,0-1 1,0 0-1,-1 1 1,1-1-1,0 1 1,0 0 0,0 0-1,0 0 1,0 0-1,0 0 1,0 1-1,0 0 1,0-1-1,-1 1 1,1 0-1,0 0 1,0 0 0,-1 1-1,5 2 1,-2-2-33,-3-1-7,0 1 1,1-1 0,-1 0-1,0 1 1,0 0 0,0-1-1,0 1 1,0 0 0,0 0-1,1 3 1,8 7 10,35 24-31,-15-6 538,-29-28 581,-2-7-1062,2-43 1187,-1 44-1150,-1-1-1,1 1 1,0 0-1,1 0 0,-1 0 1,1 0-1,-1 0 1,5-5-1,3-5-18,2 1 1,0 1-1,0-1 1,1 2-1,0 0 0,16-11 1,-21 17-156,39-28-139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2304,'0'0'752,"0"-3"-453,0-8-1,0 9 1014,3-1-635,8-8-191,-9 8 154,-2-13 885,3 16-933,1 0-448,-2-1-28,0 1 0,0 0 0,1 0-1,-1 1 1,0-1 0,0 0-1,0 1 1,0-1 0,3 1-1,-1 6 94,-4-6-201,1-1 1,-1 1-1,0-1 0,0 1 0,1-1 0,-1 0 0,0 1 0,1-1 1,-1 0-1,0 1 0,1-1 0,-1 0 0,1 1 0,-1-1 0,1 0 1,-1 1-1,1-1 0,-1 0 0,1 0 0,-1 0 0,1 0 0,-1 0 0,1 1 1,-1-1-1,1 0 0,-1 0 0,1 0 0,-1 0 0,1 0 0,-1-1 1,2 1-1,47 0 589,-33 0-362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2080,'0'-1'48,"0"0"-1,0 0 1,0 0-1,0 0 1,0 0 0,0 0-1,0 1 1,0-1-1,0 0 1,1 0 0,-1 0-1,0 0 1,2-1 0,5-2 209,-14 5-66,4-1 182,6 0 6,-3 0-346,1 0 1,-1 1 0,1-1 0,0 0-1,-1 0 1,1 0 0,0 1 0,-1-1-1,1 0 1,-1 1 0,1-1 0,-1 0-1,1 1 1,-1-1 0,1 1 0,-1-1-1,1 1 1,-1-1 0,0 1 0,1-1-1,-1 1 1,0-1 0,1 1 0,-1-1-1,0 1 1,0 0 0,1-1 0,-1 1 0,0 0-1,0-1 1,0 1 0,0 0 0,0 0-1,1 35 574,-2-17-159,1 7-186,-1 7 106,5 34-1,7-2-89,-9-40-195,-1-15-39,0 0 0,1 1 0,0-1 0,0 0 0,7 15-1,-2-5 49,-3-9-26,0 0 1,1 0-1,8 13 1,-5-11 69,16 20 144,-21-31-211,-1-1-1,0 0 1,0-1 0,1 1 0,-1 0-1,1-1 1,-1 1 0,1-1 0,-1 0-1,0 0 1,1 0 0,-1 0 0,1 0 0,-1 0-1,1-1 1,-1 1 0,1-1 0,3-1-1,0-1-65,-1 0 0,1-1 0,0 0 0,-1 0-1,0 0 1,0 0 0,0-1 0,-1 0 0,1 0-1,-1 0 1,0-1 0,-1 1 0,1-1 0,-1 0-1,0 0 1,-1 0 0,1 0 0,1-8 0,28-95-910,-19 60 545,-10 36 230,0 0 0,8-21 1,-8 28-312,0 12 208,57 103 742,-54-98-469,-2-1 15,0-1 0,1 0 1,1-1-1,-1 1 0,2-1 0,8 10 1,-4-7 21,7 7 61,19 15 1,-31-28-37,0-1-1,1 0 1,-1 0 0,1 0 0,0-1 0,0 0 0,12 3-1,-17-5-65,-1-1-1,1 1 0,0-1 0,0 0 0,0 0 0,0 0 0,-1 0 0,1 0 1,0 0-1,0 0 0,0 0 0,-1-1 0,1 1 0,0-1 0,0 1 1,-1-1-1,1 0 0,0 0 0,-1 0 0,1 0 0,-1 0 0,2-1 1,0-2 47,0 1 0,0-1 0,0 0 0,-1 0 1,1 0-1,-1 0 0,0-1 0,1-4 1,1 0 49,12-26 378,-7 22-341,-7 10-111,1-1-1,-1 0 0,0 0 1,0 0-1,2-4 0,-2 0 71,0 1 0,-1-1 0,0-7 0,1-5 128,3-3-9,0-1 0,10-24 0,4-21-13,-10 33-182,-6 25-65,-1 0-1,0 0 1,1-18 0,-3 27-22,0 0 0,1-1-1,-1 1 1,0 0 0,1 0 0,-1 0-1,1 0 1,0 0 0,0 0-1,0 0 1,0 0 0,2-3 0,-3 4-9,1 0 1,0 0 0,0-1 0,-1 1-1,1-1 1,0 1 0,-1 0 0,0-1-1,1 1 1,-1-1 0,1-2 0,-1 1 44,0 6-390,0 10-1572,0 4 506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83 3232,'0'-30'1856,"0"27"-70,0 1-1012,0-9-358,0 11-413,0 0 0,0 0 0,0 0 0,0-1 0,0 1 0,0 0 0,0 0 0,0 0 1,0 0-1,0 0 0,0 0 0,0 0 0,0 0 0,0 0 0,0-1 0,0 1 0,0 0 0,0 0 0,0 0 1,0 0-1,0 0 0,0 0 0,0 0 0,0 0 0,0 0 0,0 0 0,0 0 0,0-1 0,-1 1 0,1 0 0,0 0 1,0 0-1,0 0 0,0 0 0,0 0 0,0 0 0,0 0 0,0 0 0,0 0 0,0 0 0,0 0 0,-1 0 1,1 0-1,0 0 0,0 0 0,0 0 0,0 0 0,0 0 0,0 0 0,0 0 0,0 0 0,0 0 0,0 0 0,-1 0 1,1 0-1,0 0 0,-5 0 16,0 0 0,0 1-1,1 0 1,-1-1 0,0 2 0,0-1 0,0 0 0,1 1 0,-1 0 0,-7 4 0,0 3 41,1-1 1,-1 1 0,2 1-1,-1 0 1,1 0-1,1 1 1,0 0 0,0 1-1,1 0 1,-8 18-1,13-25-41,0 1-1,1 0 1,0 0-1,0 0 1,0 0-1,1 1 1,-1 9-1,2-12-28,0 0 1,0 1-1,0-1 0,1 0 0,0 0 1,0 0-1,0 0 0,0 0 1,1 0-1,0 0 0,-1 0 0,6 6 1,-6-7 10,1 0 1,1 0 0,-1 0 0,0 0-1,1-1 1,2 3 0,-3-3 33,0-1 1,0 0-1,0-1 1,0 1 0,0 0-1,0 0 1,0-1-1,0 0 1,0 1 0,1-1-1,-1 0 1,4 0-1,141 0 957,-144 0-954,-1 1 0,1-1 0,-1 0 0,1-1 0,-1 1 0,1 0-1,-1-1 1,1 1 0,-1-1 0,1 0 0,-1 0 0,0 0 0,1 0-1,-1 0 1,0 0 0,0-1 0,0 1 0,0-1 0,2-1 0,40-30 287,-44 33-330,1 0 1,-1-1-1,0 1 1,1 0-1,-1 0 0,0 0 1,1-1-1,-1 1 1,0 0-1,0 0 1,0-1-1,1 1 0,-1 0 1,0-1-1,0 1 1,0 0-1,1 0 0,-1-1 1,0 1-1,0 0 1,0-1-1,0 1 0,0-1 1,0 1-1,0 0 1,0-1-1,0 1 1,0 0-1,0-1 0,0 1 1,0 0-1,0-1 1,0 1-1,0 0 0,0-1 1,0 1-1,-1 0 1,1-1-1,0 1 1,0 0-1,0-1 0,-1 1 1,1 0-1,0 0 1,0-1-1,-1 1 0,1 0 1,0 0-1,0-1 1,-1 1-1,1 0 0,0 0 1,-1 0-1,1 0 1,0-1-1,-1 1 1,-6-6-268,6 4 236,1-1 0,-1 0 0,1 1 0,-1-1 1,1 1-1,0-5 0,0 7 32,0 0 0,0-1 0,0 1 0,0 0-1,0-1 1,0 1 0,0 0 0,0-1 0,0 1 0,0 0 0,0-1 0,0 1 0,0 0 0,0-1-1,0 1 1,0 0 0,-1-1 0,1 1 0,0 0 0,0 0 0,0-1 0,-1 1 0,1 0 0,0 0-1,-1-1 1,0 0-8,0-1-1,0 1 1,-1-1 0,1 1-1,0-1 1,0 1-1,0-1 1,0 0-1,1 1 1,-1-1-1,0 0 1,1 0 0,0 0-1,-1-2 1,1 1-100,1 3-97,0 0 198,0 0 0,0-1 0,0 1 0,0 0 0,0 1 0,0-1 0,0 0 0,-1 0 0,1 0 0,0 1 0,0-1 0,0 0 0,0 1 0,1 0 0,64 31-191,-62-28 196,0-1 1,1 0-1,-1 1 1,5 5-1,-5-4 28,-4-5-15,1 1-1,-1-1 1,1 0-1,-1 1 1,1-1-1,-1 0 1,1 1-1,0-1 1,-1 0-1,1 0 1,-1 0-1,1 1 1,0-1-1,-1 0 0,1 0 1,0 0-1,-1 0 1,1 0-1,-1 0 1,1 0-1,0 0 1,-1-1-1,1 1 1,0 0-1,0 0 1,-1 0 6,33 0-40,-30 0 667,-4-14-524,2 11-120,-2-6-64,1 6 44,0-1 1,-1 1-1,1-1 0,0 1 1,1 0-1,-1-1 1,1 1-1,-1 0 1,2-4-1,9 1 93,-6-1 32,-5 7-100,1-1 0,-1 1 0,0 0 0,0-1 0,0 1 0,1-1 0,-1 1 1,0 0-1,1-1 0,-1 1 0,0 0 0,1 0 0,-1-1 0,0 1 0,1 0 0,-1 0 0,0-1 0,1 1 0,-1 0 0,1 0 0,-1 0 0,1 0 0,-1 0 0,0-1 0,1 1 0,-1 0 0,1 0 1,-1 0-1,1 0 0,0 1 0,4 1-375,-1 3 219,-1 0-1,1 0 0,-1 0 1,0 1-1,3 10 0,4 5 178,-5-13 13,-4-6-29,0-1 0,0 1 0,0-1 1,0 1-1,-1-1 0,1 1 0,0 0 1,-1-1-1,1 1 0,-1 0 0,0-1 1,0 1-1,1 0 0,-1 3 0,-1-1 1,2 0-1,-1 0 1,0 0-1,2 7 0,-1-9 0,0-1-1,0 1 0,-1 0 1,1-1-1,0 1 0,0-1 1,1 1-1,1 1 0,-3-3-5,3 3 859,7-6-640,-10 3-213,1 0 0,-1 0 0,0 0 0,0 0 0,1 0 0,-1 0 0,0-1 0,1 1 0,-1 0 0,0 0-1,1 0 1,-1 0 0,0 0 0,0-1 0,1 1 0,-1 0 0,0 0 0,0-1 0,0 1 0,1 0 0,-1 0 0,0-1 0,0 1 0,0 0-1,0 0 1,1-1 0,-1 1 0,0 0 0,0-1 0,0 1 0,0 0 0,0-1 0,0 1 0,0 0 0,0-1 0,0 1 0,0 0-1,0-1 1,0 1 0,0 0 0,0 0 0,0-1 0,-1 0 0,4-4-11,1 0-142,-1 0 0,1 0 0,-1 0 0,-1-1 0,5-9 0,3-7 463,-7 16-239,0 0-58,0-1 1,1 1-1,-1 0 0,1 0 0,6-6 0,-8 10-28,-1 0 1,1 0-1,-1 0 0,1 0 0,-1 0 0,0 0 0,0 0 1,0 0-1,0-1 0,0 1 0,-1 0 0,1-1 0,0-2 1,2-8-34,4-1 4,-7 13 49,1 0 0,0-1 0,0 1 0,0-1 0,-1 0 0,1 1 0,-1-1 1,1 1-1,-1-1 0,0 0 0,1 0 0,-1 1 0,0-4 0,0 5-9,0-1-1,0 1 1,-1 0-1,2-1 1,-1 1-1,0-1 1,0 1-1,0-1 1,0 1 0,0 0-1,0-1 1,0 1-1,0-1 1,1 1-1,-1-1 1,0 1-1,0 0 1,0-1-1,1 1 1,-1 0-1,0-1 1,1 1-1,-1 0 1,0-1-1,1 1 1,-1 0-1,0 0 1,1 0-1,-1-1 1,1 1-1,6-5 16,-6 4-18,-1 1-1,0-1 1,1 0 0,-1 1-1,0-1 1,0 0-1,1 1 1,-1-1 0,0 0-1,0 1 1,0-1-1,0 0 1,0 0-1,0 0 1,0-2-116,3 6-246,8 8 160,-6-8 134,0-3 91,-1 1-1,0 0 1,0 0 0,1 0 0,-1 0-1,0 1 1,0 0 0,0 0 0,4 2-1,-2-1-52,0 0-1,0 0 0,9 3 1,-5-5 31,-1 1-1,0-2 1,1 1 0,14-2 0,-6 0 65,-8 1-30,0 0-1,0-2 1,0 1 0,11-4 0,-12 3-46,0 0-1,0 0 1,0 1-1,11 0 1,-14 1 16,-1-1 0,1 0 0,-1 0 0,1 0 0,-1 0 0,1-1 0,-1 0 0,0 0 0,0-1 0,0 1-1,0-1 1,0 0 0,5-5 0,-9 7 14,-1 1-1,1-1 0,-1 1 1,0-1-1,1 1 1,-1-1-1,0 0 0,0 1 1,1-1-1,-1 0 0,0 1 1,0-1-1,0 0 1,0 0-1,0 1 0,0-1 1,0 0-1,0 1 0,0-1 1,0 0-1,0 1 1,0-1-1,-1 0 0,1-2 27,0 2-43,0 0 1,0 0-1,-1 0 1,1 0 0,0 0-1,0 0 1,-1 0-1,1 0 1,-1 0-1,1 0 1,-1 0 0,1 0-1,-1 1 1,1-1-1,-1 0 1,0 0-1,0 1 1,1-1 0,-1 0-1,0 1 1,0-1-1,0 1 1,0-1-1,0 1 1,1-1-1,-3 0 1,-13-10 8,8 2-29,6 7 8,1 0-1,-1 0 0,1 1 1,-1-1-1,1 0 1,-1 1-1,0 0 0,0-1 1,0 1-1,0 0 1,0 0-1,0 0 0,0 0 1,0 0-1,0 0 1,0 1-1,-1-1 0,1 1 1,0 0-1,-4-1 1,-7 1-18,8 0-22,-1 0 0,0 0 0,0 0 0,1 1 1,-12 2-1,15-2 28,-1 0 1,1 0-1,-1 0 1,1 1-1,-1-1 1,1 1-1,0-1 1,0 1-1,0 0 0,0 0 1,0 0-1,0 0 1,1 0-1,-1 1 1,1-1-1,-1 0 1,0 4-1,-1-2 45,1 1 0,0 0 0,0-1-1,1 1 1,-1 0 0,1 0 0,0 1 0,0-1 0,1 0 0,0 0-1,0 0 1,0 0 0,1 7 0,1-4 13,0 0 0,1 0 0,0 0 1,1 0-1,-1 0 0,1-1 0,1 0 0,5 8 0,-7-13 21,1 1-1,-1 0 1,1-1-1,0 0 1,0 1-1,5 0 0,3 3 88,-3-1-38,-2-2-179,0 1 0,0-1-1,0 0 1,0 0 0,0-1 0,1 0 0,-1 0 0,1-1 0,0 0-1,11 0 1,41-1-1319,-8 0-2730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65 1248,'9'-5'120,"-6"3"-85,0 1 0,0-1 0,0 1-1,0 0 1,0 0 0,0 0 0,1 0 0,-1 0 0,0 1 0,0 0 0,6-1 0,-5 1 111,1 0 0,-1-1 0,0 0 0,0 0 0,0 0 0,0 0 1,0 0-1,0-1 0,6-3 0,-9 4-12,-1 1 0,1 0 1,0-1-1,0 1 0,0 0 1,-1-1-1,1 1 0,0-1 1,-1 1-1,1-1 0,0 0 0,-1 1 1,1-1-1,0 0 0,-1 0-94,-1 0 0,1 1 0,-1-1-1,1 1 1,-1-1 0,1 1 0,-1-1 0,1 1-1,-1-1 1,1 1 0,-1-1 0,0 1 0,1 0-1,-1-1 1,0 1 0,1 0 0,-2-1-1,0 1-16,0-1 0,0 0-1,0 1 1,0 0-1,0-1 1,0 1-1,0 0 1,-4 1-1,-284-1 650,284-1-660,-1 0 0,0 0-1,0 0 1,-8-4 0,11 4-12,0 0 0,1-1 0,-1 1 0,0 1 0,0-1 0,-1 1 0,1-1 0,0 1 0,0 0 0,0 1 0,-5 0 0,-5 6 0,13-7 0,-1 1 0,1 0 0,-1 0 0,1 0 0,-1-1 0,1 1 0,-1-1 0,1 1 0,-1-1 0,0 0 0,1 0 0,-3 1 0,3-1 7,-1 0 0,0 0 0,1 0 0,-1 0 0,0 0 0,1 1 1,-1-1-1,1 1 0,-1 0 0,1-1 0,-1 1 0,1 0 0,-1 0 0,1 0 0,0 0 0,0 0 1,-1 0-1,1 0 0,0 0 0,0 0 0,0 1 0,0-1 0,0 0 0,-1 3 0,-1 2 34,1 1 0,0-1 0,0 1 0,-2 11 0,0-2 41,-12 53 259,9-41-177,-2 1 1,-1-1-1,-1-1 0,-28 52 0,12-29 10,2-2-145,22-44-7,-10 19 145,12-22-163,1 0 1,0 0-1,-1 0 1,1-1 0,0 1-1,0 0 1,-1 0 0,1 0-1,0 0 1,0-1 0,0 1-1,0 0 1,0 0 0,0 0-1,1 0 1,-1-1 0,0 1-1,0 0 1,1 0 0,-1 0-1,0-1 1,1 1-1,-1 0 1,1 0 0,0 0-1,4 3 27,0-1 0,1 0 0,-1-1 0,7 3 0,-8-4-17,0 0 0,1-1 0,-1 1 0,9-1 0,-7 0-5,0 0 0,0 0 1,9 2-1,1 3 7,-9-3 6,0 0 1,0 0-1,-1-1 0,1 0 0,11 0 0,107-1 37,-96 0-220,8 0-3662,-51 0 1263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1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83 4160,'-14'-27'1333,"14"27"-1319,0 0 0,0-1 0,0 1-1,0 0 1,0 0 0,0 0 0,0 0 0,0-1-1,0 1 1,0 0 0,0 0 0,0 0 0,0 0-1,0-1 1,0 1 0,0 0 0,0 0 0,0 0 0,0-1-1,0 1 1,0 0 0,1 0 0,-1 0 0,0 0-1,0 0 1,0-1 0,0 1 0,0 0 0,0 0-1,1 0 1,-1 0 0,0 0 0,0 0 0,0 0-1,0 0 1,0-1 0,1 1 0,-1 0 0,0 0 0,0 0-1,0 0 1,0 0 0,1 0 0,-1 0 0,0 0-1,0 0 1,0 0 0,1 0 0,-1 0 0,0 0-1,6 0 142,-3 0 426,2 0-154,5 0-199,-3-1-97,0 1 0,0 0 0,0 0-1,1 1 1,12 2 0,9 7-71,-13-5-16,-1 0 0,21 3 0,-17-7 19,25 0 0,24 2 174,-33 2-153,-19-2-81,0-1 1,1-1-1,-1 0 1,26-2-1,-7-5-26,-20 3 29,0 1 0,18-1 0,-26 3-6,0 0 0,0-1 0,0 0-1,-1-1 1,11-3 0,0 1-26,13-2 15,-25 5 33,-1-1-1,0 1 0,0-1 1,0 0-1,0 0 0,0 0 1,-1-1-1,1 1 0,-1-1 1,1 0-1,2-4 0,-3-9 36,-3 15-56,0 0 1,0 0-1,0 0 0,0 1 0,0-1 0,0 0 0,0 0 1,0 0-1,1 0 0,-1 0 0,0 0 0,1 1 1,-1-1-1,1-1 0,7-1 4,-22 3-95,12 0 91,0 0 0,-1 0 0,1 0 0,-1 0 0,1 1 0,-1-1 1,1 0-1,0 1 0,-1 0 0,1 0 0,0-1 0,0 1 0,-1 1 0,1-1 1,0 0-1,0 0 0,0 1 0,-3 3 0,-19 14-36,22-18 36,-1 1-1,1-1 1,-1 1 0,1 0-1,0 0 1,0 0-1,0 1 1,0-1 0,0 0-1,1 1 1,-1-1 0,-1 4-1,-6 10 43,6-12-5,0 1-1,1-1 0,-1 1 0,-1 7 1,17 5 10,-10-16-80,0 0-1,0-1 1,0 1 0,-1-1 0,1 1 0,0-1 0,0 0-1,0 0 1,0 0 0,4-1 0,4 0-126,-4 1-23,-5 0 136,0 0 0,1 0 0,-1 0 0,0 0 1,0 0-1,1 0 0,-1 1 0,0-1 0,3 2 0,12 9 35,-16-10 4,0-1 0,0 1 0,1-1 0,-1 1 0,0 0 0,0-1 0,0 1 0,0 0 0,0 0 0,0 0 0,1 2 0,-1-2-17,-1 1 0,1 0 0,-1 0-1,0 0 1,1-1 0,-1 1 0,0 0 0,-1 3 0,1 3 9,-1 4 16,-1 0 0,-1 0 0,0 0 0,0 0 0,-1-1 0,-7 13 0,5-9-37,-6 12-6,8-21 54,1 0-1,0 1 0,1-1 1,-4 13-1,1 22 31,-6-17-107,6 6 48,0-12 100,2-12-37,2 2 0,-1-1 0,1 0 1,-1 10-1,2-16-36,0 1 1,-1-1-1,1 0 0,0 1 0,1-1 1,-1 0-1,0 1 0,0-1 0,1 0 0,-1 1 1,0-1-1,1 0 0,-1 0 0,1 1 1,0-1-1,-1 0 0,1 0 0,0 0 1,0 0-1,0 0 0,0 0 0,0 0 1,0 0-1,0 0 0,0 0 0,0-1 1,1 2-1,12 3 143,-10-1-111,-4-3-44,0-1 0,0 0 1,0 0-1,0 0 0,0 0 0,0 0 0,0 0 0,0 1 0,1-1 1,-1 0-1,0 0 0,0 0 0,0 0 0,0 0 0,0 0 0,0 0 1,0 0-1,1 1 0,-1-1 0,0 0 0,0 0 0,0 0 0,0 0 0,0 0 1,1 0-1,-1 0 0,0 0 0,0 0 0,0 0 0,0 0 0,1 0 1,-1 0-1,0 0 0,0 0 0,0 0 0,0 0 0,0 0 0,1 0 1,-1 0-1,0 0 0,0-1 0,0 1 0,0 0 0,0 0 0,1 0 1,-1 0-1,0 0 0,0 0 0,0 0 0,0-1 0,9-4-62,-7 4 63,1 0-1,-1 1 1,0-1-1,1 0 1,-1 1-1,0 0 1,4-1-1,-5 1 5,0 0 0,0 0 0,0 0-1,0 0 1,0 0 0,0 0 0,0-1 0,0 1 0,0 0 0,0-1-1,0 1 1,0 0 0,0-1 0,0 0 0,0 1 0,0-1 0,0 1-1,0-1 1,-1 0 0,1 0 0,0 1 0,0-1 0,-1 0 0,1 0 0,0-2-1,0 1-2,0 1-1,0-1 1,-1 0-1,1 0 1,-1 1-1,1-1 0,-1 0 1,0 0-1,0 0 1,0 0-1,0 0 1,0 1-1,0-1 0,-1 0 1,1 0-1,0 0 1,-1 1-1,0-3 0,-2-3 7,-1 1-1,1 0 0,-8-9 0,0 0 9,2 1-20,-2 0 0,-18-20-1,23 28-18,-14-15 44,19 20-19,1 1 0,-1 0 1,1-1-1,-1 1 0,1-1 1,0 1-1,-1-1 0,1 0 1,0 1-1,-1-1 0,1 1 0,0-1 1,0 0-1,-1 1 0,1-1 1,0 1-1,0-1 0,0 0 1,0 1-1,0-1 0,0 0 1,0 1-1,0-1 0,0 0 1,0 1-1,1-1 0,-1 0 0,0 1 1,0-1-1,0 1 0,1-2 1,10-3-45,-9 1 28,4-3 9,-1 6 14,-1 0 1,0 0-1,1 1 1,-1-1-1,1 1 1,5 1-1,-4-1-2,0 0-1,-1 0 0,1-1 0,8-1 0,8-9 38,8 6 58,3-6-21,-15 7-32,-10 2-29,0 0 1,0 0-1,-1 0 0,9-5 0,17-7-3,-22 12-10,11-4-7,11-16-63,-27 20 48,0 0 0,0 1 0,8-2 0,-3-1-44,0 0-1,19-11 0,-22 11 25,-6 3 15,0 0 0,0 0-1,0 1 1,0-1 0,0 1 0,0 0 0,-1-1 0,1 1 0,0 0 0,0 0 0,0 0 0,0 0 0,0 1 0,2-1 0,1 1-53,-2-1 96,-3 66 1380,0-65-1390,0 1 0,-1 0 0,1-1 0,0 1 0,-1 0-1,1 0 1,-1-1 0,1 1 0,-1-1 0,0 1 0,0 0 0,0-1-1,0 0 1,0 1 0,0-1 0,0 1 0,-2 1 0,3-3-1,-1 1 0,1-1 0,-1 1 0,1-1 0,0 1 0,-1-1 0,1 1 0,0-1 0,0 1 0,0 0 0,-1-1 0,1 1 0,0-1 1,0 1-1,0 0 0,0-1 0,0 1 0,0 0 0,0-1 0,0 1 0,0-1 0,0 1 0,1 0 0,-1-1 0,0 2 0,0-2 11,0 3 74,3-6 32,3-6-25,0 0-1,0 0 1,3-10 0,-9 19-103,1-3-7,1 1 0,-1 0 0,0-1 0,1 1 0,0 0 0,-1 0 0,1 0 1,0 0-1,0 1 0,3-3 0,7-7-51,24-35-96,-24 33 116,12-12-111,-22 24 143,-1-1 1,1 1-1,0 0 0,0 0 0,0 0 1,-1 0-1,1 1 0,0-1 1,0 0-1,0 1 0,0-1 0,0 1 1,3-1-1,-4 1 26,0 0 0,0 0 0,0 0 0,0 0 0,0 1 0,0-1 0,0 0 0,0 0 0,0 1 0,0-1 0,0 0 1,0 1-1,0-1 0,0 1 0,0-1 0,0 1 0,0 0 0,0-1 0,1 2 0,-1 0 6,0 0 0,0 0 1,0 0-1,0 1 0,0-1 0,-1 0 0,1 3 1,7 17 706,3-3-333,-5 3-312,-5-18-36,-1 1-1,2-1 1,-1 0 0,1 0 0,-1 0 0,1 0 0,0 0 0,0 0 0,1 0 0,-1-1 0,1 1 0,5 5 0,6 7-282,-14-15 23,1 1-1,-1-1 0,1 0 0,0 0 1,0 0-1,-1 0 0,1 0 0,0 0 1,0 0-1,0 0 0,0 0 0,0-1 1,0 1-1,1 1 0,-1-2 107,0 0 0,0 0-1,0 0 1,-1 1 0,1-1 0,0 0-1,0 0 1,0 0 0,0 0 0,-1 0-1,1-1 1,0 1 0,0 0 0,0 0-1,-1 0 1,1-1 0,0 1 0,1-1-1,-2 1-63,1-1 0,-1 1-1,1 0 1,-1-1 0,0 1-1,1-1 1,-1 1 0,0-1-1,1 1 1,-1-1 0,0 1-1,1-1 1,-1 1 0,0-1 0,0 1-1,0-1 1,0 1 0,0-1-1,1 1 1,-1-1 0,0 0-1,0 1 1,0-1 0,0 1-1,-1-2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230 117 1056,'3'0'357,"7"0"-229,-7 0 822,-3-3-822,0-25 976,0 26-912,0-1-75,0-57 726,0 60-841,0 0 0,0 0 0,0 0 0,0 0 0,0-1 0,0 1 1,0 0-1,0 0 0,0 0 0,0 0 0,0 0 0,0 0 0,0 0 1,0 0-1,0 0 0,0-1 0,0 1 0,0 0 0,0 0 1,0 0-1,0 0 0,0 0 0,0 0 0,0 0 0,0 0 0,0 0 1,0 0-1,0 0 0,0 0 0,0-1 0,0 1 0,0 0 1,0 0-1,0 0 0,-1 0 0,1 0 0,0 0 0,0 0 0,0 0 1,0 0-1,0 0 0,0 0 0,0 0 0,0 0 0,0 0 1,0 0-1,-1 0 0,1 0 0,0 0 0,0 0 0,0 0 0,0 0 1,0 0-1,0 0 0,0 0 0,-1 0 0,1 0 7,-1 0-1,1 0 1,-1 0-1,1 0 1,-1 0-1,1 0 1,-1 0-1,1 0 1,-1 0-1,1 0 1,-1 0-1,1-1 1,-1 1-1,1 0 1,-1 0-1,1-1 1,-1 1-1,1 0 1,-1 0-1,1-1 1,0 1-1,-1-1 1,1 1-1,0 0 1,-1-1-1,1 1 1,0-1-1,-1 1 1,1-1-1,0 1 1,0-1 0,0 1-1,-1-1 1,1 1-1,0-1 1,0 1-1,0-1 1,0 1-1,0-1 1,0 1-1,0-1 1,0 1-1,0-1 1,0 0-1,0 1 1,1-1-1,-4 1-13,-8 0 48,8 0-33,1 0-100,-9 0 31,8 0 75,0 0 59,-1 0 0,-1-1 36,1 1-1,-1 0 0,1 0 1,-1 0-1,1 1 0,-8 2 0,6 7-46,-7-4 86,-4 5-6,3-6 80,9 6-91,-9-5-21,-2 5-21,2-6 37,9 6-64,-7-4-78,11-7 12,0 1-1,0-1 1,0 0-1,0 1 1,0 0-1,0-1 1,0 1-1,0 0 1,0-1-1,0 1 1,0 0-1,1 0 1,-1 0-1,0 0 1,0 1-1,-2 12-55,0-9-81,-8 6-250,8-8 117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948 33 1888,'14'-13'613,"-14"12"-600,1 1 0,-1-1 0,0 1 0,1 0 0,-1-1 0,0 1 0,0-1 0,1 1 0,-1 0 0,0-1 0,0 1 0,0-1 0,0 1 0,0-1 0,1 1 0,-1-1 0,0 1 0,0-1 0,0 1 0,0-1 0,0 1 0,-1-1 0,1 1 0,0-1 0,0 1 0,0-1 0,0 1 0,0-1 0,-1 1 0,1 0 0,0-1 0,0 1 0,-1-1 0,1 1 0,-1-1 2,1 1 7,-1 0 0,1-1 0,0 1 1,-1 0-1,1 0 0,-1-1 1,1 1-1,0 0 0,-1 0 1,1 0-1,-1 0 0,1 0 0,0 0 1,-1 0-1,1-1 0,-1 1 1,1 0-1,-1 1 0,1-1 1,-1 0-1,1 0 0,0 0 0,-1 0 1,1 0-1,-1 0 0,1 0 1,-1 1-1,-11 7 576,6-4-524,-2 0 24,1 1 1,0-1-1,0 1 1,0 1-1,-12 11 1,-13 13 136,6-8 83,2 1 1,-41 49-1,-156 199 695,178-220-643,-59 55-1,74-81-132,-1-1-1,-1-2 1,-50 28-1,39-25-30,22-14-119,0 0 0,0-1 0,-1-1 0,-23 7-1,40-15-86,0 0-1,-1 0 1,1-1-1,0 0 1,-6 0-1,9 0-7,-1 0-1,1 0 1,-1 0 0,1 0-1,-1 0 1,1 0-1,-1 0 1,1 0 0,0 0-1,-1-1 1,1 1-1,-1 0 1,1 0-1,-1-1 1,1 1 0,0 0-1,-1 0 1,1-1-1,0 1 1,-1 0 0,1-1-1,0 1 1,-1-1-1,1-1-32,0 0-1,0 1 1,0-1-1,1 1 1,-1-1-1,1 1 1,-1-1-1,1 1 1,0-1-1,-1 1 0,1-1 1,0 1-1,0 0 1,0-1-1,0 1 1,0 0-1,0 0 1,0 0-1,0 0 1,2-1-1,30-31-1494,13-14 427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3392,'16'-12'418,"-10"7"-141,0 1 0,1 0-1,13-7 1,2 0 27,-22 11-292,0 0 0,0 0 0,0 0-1,0 0 1,1-1 0,-1 1 0,0 0-1,0 0 1,0 0 0,0 0 0,1 0 0,-1 0-1,0 0 1,0-1 0,0 1 0,1 0-1,-1 0 1,0 0 0,0 0 0,1 0 0,-1 0-1,0 0 1,0 0 0,0 0 0,1 0 0,-1 0-1,0 0 1,0 0 0,0 0 0,1 1-1,-1-1 1,0 0 0,0 0 0,0 0 0,1 0-1,-1 0 1,0 0 0,0 0 0,0 1-1,0-1 1,1 0 0,-1 0 0,19 13 510,-14-11-427,-1 0 0,0 0 0,0 1 0,6 5 0,-8-6-101,0 0-1,0-1 0,0 0 1,-1 1-1,1-1 1,1 0-1,-1 0 0,0 0 1,0 0-1,0 0 1,0-1-1,3 1 0,15 6-3,13 18 117,-22-17-15,0 1-1,-1 1 1,0 0 0,14 18-1,-15-16 3,-1-1 0,0 1-1,-1 0 1,10 23 0,-8-11 66,8 35 1,-8-22-65,38 155 304,-36-135-318,8 52 54,-16-74-63,-1-6 34,12 55 1,-9-65-73,-1 0 0,-1 1-1,1 36 1,-4-45 31,1 0 0,1 14-1,0-19-35,-1-1 0,1 1 0,1 0 0,3 6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4064,'-33'-16'2080,"33"0"-1536,17 16-352,-1 0 608,17 0-416,16 0 64,0-17-256,17 17 192,-1 0-256,1-16 160,-17 16-160,17 0-1696,-34 0 864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3808,'0'17'1728,"32"-1"-1504,-15-16 800,-1 16-608,1 17 480,-1 0-544,0 0 256,17 16-352,-16 0 128,15-16-224,-15-1-64,-1 1-64,0-16 224,1-1-128,-17 0-544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3552,'0'0'1632,"-16"16"-192,0 0-928,-1 17 480,1 0-544,-33 16 160,16 0-352,-16 0 128,0 17-224,-1-33-64,18 16-64,-18-16-128,34-17 64,0 0-1248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4064,'-16'16'1824,"32"-16"-256,1 17-1024,-1-17-64,0 16-320,1-16-128,-1 0 0,17-16-832,16 16 448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17 3648,'0'-13'1173,"0"10"-703,-3 3-199,-2 1-34,0 0 0,-1 0 0,1 1 0,-8 3 0,4-1-78,0-2-7,1 2-1,0-1 1,0 1-1,-11 8 1,11-7-63,0 0 1,0-1 0,0 0-1,-15 4 1,12-4-7,2-1 28,-1 0 0,-17 9 0,17-6-26,1 1 1,-14 13 0,10-9 14,-14 12 164,5-5-16,0 2 0,-35 39 0,-58 116 483,111-168-709,-5 6 11,1 0 1,1 1-1,0 0 0,1 0 0,0 0 0,1 1 0,-6 28 1,9 20-93,2-58 58,0 0-1,0 0 1,1 0 0,-1 0 0,1 0-1,1 0 1,-1 0 0,1 0 0,-1-1-1,4 6 1,-1-4 24,1 1 0,0-1 0,0 1 0,9 7 0,22 21 63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2720,'0'0'891,"0"5"-545,0 1-283,-1-3 18,1 0-1,0 1 1,0-1-1,0 0 1,0 0 0,0 0-1,1 0 1,-1 0-1,1 1 1,1 2 0,0-3 3,0 1 1,0 0 0,-1-1 0,1 1 0,-1 0 0,0 0-1,0 0 1,0 0 0,-1 0 0,1 7 0,-1 16 204,1-16-124,-1 0 0,0 1 0,0-1 0,-4 15 0,-1-10 88,3-9-81,0 0 0,1 0 0,-1 0 1,1 0-1,0 8 0,1-13-135,0 0 0,0-1 1,0 1-1,-1 0 0,1-1 1,-1 1-1,1 0 0,-1-1 1,1 1-1,-1-1 0,0 1 1,0 0-1,0-1 0,0 0 1,0 1-1,0-1 0,-2 2 1,0 0 324,0-6-292,2 2-71,-1-1 0,1 1 0,0-1 0,0 1 1,0-1-1,0 1 0,0-1 0,0 0 0,0 0 1,1 1-1,-1-1 0,0 0 0,1 0 0,0 0 0,-1 0 1,1 0-1,0 1 0,0-1 0,0 0 0,0 0 0,0 0 1,1 0-1,-1 0 0,0 0 0,2-3 0,7-16-86,14-26-1,-8 19 2,-10 18 63,2-1 0,-1 1 0,2 1 0,-1-1 0,1 1-1,0 0 1,1 1 0,15-11 0,-21 16 46,1 1 1,0 0-1,0 0 0,-1 0 0,1 1 0,1-1 1,-1 1-1,8-1 0,7-3 221,-3-1-56,-12 5-154,-1-1 0,0 1-1,1 0 1,0 0 0,-1 0-1,1 1 1,0 0-1,3-1 1,45 1 121,-22 0-123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3712,'-32'0'2656,"48"0"-1696,17 0-320,-17 0-512,17 0-1824,-17 0 928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3488,'0'-1'46,"0"1"1,-1 0 0,1 0-1,-1 0 1,1 0-1,-1 0 1,1 0 0,-1 0-1,1 0 1,0 0-1,-1 0 1,1 0-1,-1 0 1,1 0 0,-1 0-1,1 1 1,0-1-1,-1 0 1,1 0-1,-1 0 1,1 1 0,0-1-1,-1 0 1,1 0-1,0 1 1,-1-1-1,1 1 1,7 8 566,-3-5-573,2 1 194,0-1-1,-1 1 1,1-1-1,1 0 1,-1-1-1,1 0 1,11 5-1,17 8 502,-27-11-566,0 1 0,-1 1 1,11 10-1,39 41 647,-47-48-713,0 1 0,-1 1 0,-1 0 0,0 0 0,-1 0 0,0 1 0,6 17 0,3 3 44,1-2-30,-9-19-48,8 21 1,-10-15 6,-1 1 1,4 28 0,-7-41-62,1 15 43,0 0 0,-1 0 1,-1 34-1,-2-43-27,-1 1 0,0 0 0,-1-1-1,0 1 1,-1-1 0,0 0 0,-8 15 0,-15 16 134,13-20-79,3-5-29,4-7 2,0 1 0,-9 10 0,1-8 123,0 0 1,-33 24-1,3-3-179,-7 11-702,3-10 134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3648,'-17'-16'1664,"34"32"-128,-1-32-736,17 16-480,-17-17 128,1 17-288,15 0 64,1-16-128,-16 16 512,15-16-352,1 16-2496,-16 16 1216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3328,'0'16'1696,"17"-16"-352,-1 17-768,0-17 352,17 16-576,16-32-64,0 16-160,33 0 256,-16-17-192,32 17-2656,-16-16 1344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3648,'-2'-11'1183,"-4"14"-508,-2 3-587,-6-4 483,14-2-563,0 0-1,0 0 1,0 0 0,0 0 0,0 0-1,0 0 1,0 0 0,0 0-1,0 0 1,-1 0 0,1 0-1,0 0 1,0 0 0,0 0-1,0 0 1,0 0 0,0 0-1,0 0 1,0 0 0,0 0-1,0 0 1,-1 0 0,1 0-1,0 0 1,0 0 0,0 0-1,0 1 1,0-1 0,0 0-1,0 0 1,0 0 0,0 0-1,0 0 1,0 0 0,0 0-1,0 0 1,0 0 0,0 0-1,0 0 1,0 0 0,-1 1-1,1-1 1,0 0 0,0 0-1,0 0 1,0 0 0,0 0-1,0 0 1,0 0 0,0 0-1,0 0 1,0 1 0,1-1-1,-1 0 1,0 0 0,0 0-1,0 1 49,0 1-1,0-1 0,0 0 0,0 1 0,1-1 0,-1 0 0,0 1 0,1-1 0,-1 0 1,1 0-1,0 0 0,-1 1 0,1-1 0,0 0 0,0 0 0,0 0 0,0 0 0,-1 0 1,1 0-1,1-1 0,-1 1 0,0 0 0,1 0 0,6 3 57,0-1 0,1 0 0,11 3 1,-16-5-77,5 0 23,1 1-1,-1-2 0,1 1 0,14-2 0,-7 0 19,281 1 131,-300 1-301,1-1-1,-1 0 1,0 0-1,1 0 0,-1 1 1,0-1-1,1 1 1,-1 0-1,0-1 0,1 1 1,-1 0-1,1 0 0,-2 1 1,-6 3-522,-24 9-1202,23-10 1480,0 0 1,-16 10 0,23-12 317,0 0 1,0 1 0,1-1 0,-1 1 0,0 0 0,1 0 0,0 0 0,0 0 0,0 1 0,-2 3 0,-2 4 19,-3 2 0,0 0-1,1 1 1,1 0 0,1 1-1,0-1 1,0 1-1,2 0 1,-4 20 0,-8 108 272,10-71-232,1-28-12,-4 60 28,9-89-52,0 0 0,-1-1 1,-1 1-1,-1 0 0,-7 25 1,2-10 11,-7 44 1,8-33 69,5-32-82,0 0 0,-1 0 0,1 0 0,-2 0 0,1-1 0,-1 1 0,-8 10 1,-8 18 60,17-32 12,1 1 0,0 0 0,0 0 0,1 0 0,-2 11 1,2-12-16,0 0 1,0 0-1,0 0 1,-1 0-1,1 0 1,-1 0-1,0 0 1,-1-1-1,-3 7 1,-6 14 158,11-20-143,-1 0-1,0-1 1,-1 1-1,1-1 1,-6 8-1,8-12-51,-1 1 1,1-1-1,0 1 0,-1-1 1,1 1-1,0-1 0,-1 1 1,1 0-1,0-1 0,0 1 1,0-1-1,-1 1 0,1 0 1,0-1-1,0 1 0,0 0 1,0-1-1,0 1 0,0-1 1,0 1-1,0 0 0,0-1 1,1 1-1,-1 0 0,0 0 1,0-1 29,0 33 802,3-28-545,7 6-149,30 27 232,-35-33-356,0-2 0,0 1 0,0 0 0,0-1 0,0 0-1,8 3 1,1-1 154,-9-3-150,-1-1 0,1 1 0,0-1 0,0 0 0,6 1-1,3-7 104,-6 1-61,19-1-247,-8-6-1131,-17 10 1193,-1 1-1,1-1 0,-1 1 1,1 0-1,-1 0 0,1-1 1,-1 1-1,1 0 0,1 0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2912,'-13'13'923,"10"-10"-550,3 0-69,0 5 177,-1-4-294,1-1 0,0 1 0,0 0 0,0-1 1,0 1-1,1 0 0,-1-1 0,3 6 0,1-1 108,8 20 626,-10-23-870,0 0 0,0 1 0,0-1 1,1 0-1,-1 0 0,1 0 0,0-1 0,1 1 0,-1-1 0,1 0 1,0 0-1,0 0 0,1 0 0,-1 0 0,1-1 0,6 4 0,-7-5-12,1 0-1,-1 1 0,0-1 0,0 1 1,5 4-1,1 3 15,-9-8-31,0-1 1,0 1-1,1-1 0,-1 1 0,0-1 1,1 0-1,0 1 0,-1-1 0,1 0 1,0 0-1,-1 0 0,1 0 0,0-1 1,0 1-1,0 0 0,0-1 1,0 0-1,0 1 0,0-1 0,0 0 1,0 0-1,3 0 0,20 1 183,-18 0-189,1 0 0,-1-1-1,1 0 1,-1-1 0,1 1 0,-1-2-1,0 1 1,10-3 0,20-16 161,11-7-18,10-6-66,56-43 0,-30 10 147,-77 62-178,-1-1 0,0 0-1,0-1 1,-1 1 0,1-1 0,7-12-1,-11 16-43,-1 1 0,1-1 0,-1 1 0,1-1 1,-1 1-1,1-1 0,0 1 0,0 0 0,0 0 0,0 0 0,-1 0 0,4-1 0,-3 1-182,-7 1-364,3 0 356,15 0-2425,4 0 709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19 2976,'11'0'1889,"-20"0"-1192,9 0-692,0 0-1,0 0 0,0 0 1,0 0-1,0 0 0,0 0 1,0 0-1,0 0 0,0 0 1,-1 0-1,1 0 0,0 0 0,0 0 1,0 0-1,0 0 0,0 0 1,0 0-1,0 0 0,0 0 1,0 0-1,0 0 0,-1 0 0,1 0 1,0-1-1,0 1 0,0 0 1,0 0-1,0 0 0,0 0 1,0 0-1,0 0 0,0 0 1,0 0-1,0 0 0,0 0 0,0 0 1,0 0-1,0 0 0,0-1 1,-1 1-1,1 0 0,0 0 1,0 0-1,0 0 0,0 0 0,0 0 1,0 0-1,0 0 0,0 0 1,0-1-1,0 1 0,0 0 1,0 0-1,1 0 0,-1 0 1,0 0-1,0-11 353,0 11-352,0 0-1,0 0 0,0 0 1,0-1-1,0 1 1,0 0-1,0 0 0,0 0 1,0 0-1,0 0 1,0 0-1,0 0 0,0 0 1,0 0-1,0 0 1,0-1-1,0 1 0,0 0 1,0 0-1,0 0 0,0 0 1,0 0-1,0 0 1,0 0-1,0 0 0,-1 0 1,1 0-1,0 0 1,0-1-1,0 1 0,0 0 1,0 0-1,0 0 1,0 0-1,0 0 0,0 0 1,0 0-1,0 0 1,0 0-1,-1 0 0,1 0 1,0 0-1,0 0 1,0 0-1,0 0 0,0 0 1,0 0-1,0 0 1,0 0-1,0 0 0,-1 0 1,1 0-1,0 0 1,0 0-1,0 0 0,0 0 1,-10 0 178,3-1-61,0 1 1,0 0-1,1 0 0,-1 1 1,-12 2-1,15-1-86,0 0-1,-1 0 1,1 0 0,-1-1 0,0 1-1,1-1 1,-1 0 0,0-1-1,0 1 1,1-1 0,-1 0-1,-5 0 1,8 0-46,0 0 0,1 0-1,-1 0 1,0 0 0,1 1-1,-1-1 1,1 1 0,-1 0-1,1-1 1,-1 1 0,1 0 0,-2 1-1,-11 4-36,1-3 18,10-2 27,1-1 1,-1 1-1,1-1 0,0 1 1,-1 0-1,1 0 0,0 0 1,0 0-1,0 0 1,-1 1-1,1-1 0,0 1 1,1-1-1,-4 4 0,-10 13 44,1 0 1,-18 30-1,14-20 2,11-17 14,0 1-1,1 0 1,0 0 0,-7 25 0,-6 49 392,11-43-368,1 4-67,2-1-1,1 74 0,3-107 27,2 0 0,0-1 0,0 1 0,1 0 0,1-1 0,0 1 1,0-1-1,1 0 0,12 23 0,-9-20 38,-4-8-41,0-1 1,0 1-1,1-1 0,-1 0 1,9 9-1,15 7 213,-14-4-135,-12-15-93,1-1-1,-1 0 0,1 1 1,-1-1-1,1 0 1,0 0-1,0 0 0,0 0 1,0 0-1,4 2 0,5 1 23,-10-5-71,1 0-1,-1 1 1,0-1-1,0 1 1,0-1-1,0 1 1,0 0-1,0-1 1,0 1-1,0 0 1,0 0-1,0-1 1,0 1-1,0 0 1,-1 0-1,1 0 1,1 2-1,1 4-112,-3-7 76,0 1 0,0-1 0,0 1 0,1-1 1,-1 1-1,0-1 0,0 1 0,0-1 1,1 0-1,-1 1 0,0-1 0,1 1 0,-1-1 1,0 0-1,1 1 0,-1-1 0,0 0 1,1 1-1,-1-1 0,1 0 0,-1 0 0,0 1 1,1-1-1,-1 0 0,1 0 0,-1 0 1,1 0-1,-1 0 0,1 1 0,-1-1 0,1 0 1,-1 0-1,1 0 0,-1 0 0,1-1 0,2 1-1147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2496,'-14'13'784,"14"-12"-771,0-1 1,-1 1-1,1-1 0,0 0 1,0 1-1,-1-1 0,1 0 1,0 1-1,0-1 0,0 1 1,-1-1-1,1 1 0,0-1 1,0 0-1,0 1 0,0-1 1,0 1-1,0-1 0,0 1 1,0-1-1,0 1 0,0-1 1,1 1-1,-1 106 1470,-1-100-1415,0 1 1,0 0-1,0-1 1,-1 0-1,-4 14 1,4-16-27,1-2 12,0-1 0,1 1 1,0 0-1,-1 0 0,1 0 1,0 0-1,1 4 0,-1-5 6,0 0-1,0 0 0,0 0 1,0 0-1,0 0 1,0-1-1,-1 1 1,1 0-1,-1 0 0,-1 4 1,-9 7 457,9-10 192,2-15-737,0 10 32,-1 0 0,1 1 0,0-1 0,0 1 0,1-1 0,-1 0 0,0 1 0,1-1 0,-1 0 0,1-2 0,10-15 66,-5-11 100,5-5-79,-6-9-128,6 8-11,-9 26 47,-2 8 3,1 0 0,-1 0 0,1 0 0,-1-1 0,1 1 1,0 0-1,1-3 0,20-17 51,-14-2 70,-1 18-52,-3 4 2,1-5 147,-5 6-207,0 1 0,1 0-1,-1-1 1,0 1-1,0-1 1,1 1 0,-1-1-1,1 1 1,-1 0-1,0-1 1,1 1 0,-1 0-1,1-1 1,-1 1-1,0 0 1,1 0 0,-1-1-1,1 1 1,-1 0-1,1 0 1,-1 0 0,1 0-1,-1 0 1,1 0-1,-1 0 1,1 0 0,-1 0-1,1 0 1,-1 0 0,1 0-1,0 0 1,6 0 112,-5 0-100,0-1 1,-1 1-1,1 0 1,0 0 0,-1 0-1,1 1 1,0-1-1,0 0 1,-1 1 0,1-1-1,2 2 1,1 5 54,-5-7-76,1 1 0,-1-1 0,0 0 0,0 1 0,1-1 0,-1 1 0,0-1 0,1 0 0,-1 1 0,0-1 0,1 0 0,-1 1 0,1-1 0,-1 0 0,1 1 0,-1-1 0,1 0 0,-1 0 0,1 0 0,-1 1 0,1-1 0,-1 0 0,1 0 0,-1 0 0,1 0 0,-1 0 0,1 0 0,-1 0 0,1 0 0,-1 0 0,2-1 0,77 1 1089,-74-2-1450,9-12 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3904,'16'16'1760,"-16"17"-1536,0 0 608,0-17-512,0 33 288,0 0-352,0 0 128,0 17-224,0 16 128,-16 0-160,16 0 64,-16-17-96,16 1-64,-17-17 0,17-16-736,-16 16 384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3328,'0'-13'1061,"0"13"-1053,0 0-1,0 0 1,0-1-1,0 1 1,0 0-1,0 0 1,0 0-1,0 0 1,0 0-1,0 0 1,0 0-1,0 0 1,0 0-1,0-1 0,0 1 1,0 0-1,0 0 1,0 0-1,0 0 1,0 0-1,0 0 1,0 0-1,0 0 1,0 0-1,0 0 1,0 0-1,0-1 1,0 1-1,0 0 1,0 0-1,0 0 1,-1 0-1,1 0 1,0 0-1,0 0 1,0 0-1,0 0 1,0 0-1,0 0 1,0 0-1,0 0 1,0 0-1,0 0 1,0 0-1,-1 0 1,1 0-1,0 0 0,0 0 1,0 0-1,0 0 1,0 0-1,0 0 1,0 0-1,0 0 1,0 0-1,-1 0 1,-12 0 3325,15 0-2917,-1 0-399,0 0 1,-1 0-1,1 0 0,-1 0 1,1 0-1,0 1 0,-1-1 1,1 0-1,-1 0 0,1 0 0,-1 1 1,1-1-1,-1 0 0,1 1 1,-1-1-1,1 0 0,-1 1 1,1-1-1,-1 1 0,1-1 0,-1 1 1,0-1-1,1 2 0,0-2-1,-1 1 0,1-1 0,-1 1 0,1 0 1,-1-1-1,1 1 0,-1-1 0,1 1 0,0-1 0,-1 1 0,1-1 0,-1 0 0,1 1 0,0-1 0,0 0 0,-1 1 0,1-1 0,0 0 0,0 0 0,-1 0 0,1 0 0,0 0 0,0 0 0,0 0 0,7 1 131,-6-1-110,0 0 0,1 0 0,-1 0 0,0 0 0,0 0 0,1-1 0,-1 1 0,0-1 0,3 0 0,4-4 109,-8 4-122,0 0 0,1 0 1,-1 0-1,1 0 0,0 0 0,-1 1 1,1-1-1,-1 1 0,1-1 1,0 1-1,0-1 0,-1 1 0,3 0 1,45 0-831,-32 0 124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3392,'11'5'412,"-6"-3"-189,0 0-1,-1 0 1,1 1 0,6 5-1,-1-3-120,-6-2-9,1-1 1,-1 1-1,0 0 1,1 0-1,-1 0 1,-1 0 0,1 1-1,0-1 1,-1 1-1,4 6 1,0 2 111,-1 0 1,0 0-1,-1 1 0,-1-1 1,6 25-1,4 13 77,-8-34-186,0 2 80,7 30 0,-9-17-22,-2 1-1,-2 40 1,-1-33 9,1-23-96,0-1 1,-2 0-1,0 0 0,-1 0 0,-7 23 0,4-20 3,-2 0 0,0-1 0,-1 0-1,-14 18 1,-2 1-35,-2-1-1,-2-1 0,-1-1 0,-64 53 0,-34 12-3794,90-62 1643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11 230 3968,'0'0'1285,"0"3"-768,0 0-430,0-1-28,0 0-1,0 0 1,0 0-1,0 0 1,0 0-1,0 0 1,0-1-1,1 1 1,-1 0 0,2 3-1,3-2 102,0 0 0,1 0 0,-1 0 0,7 1 0,-6-2-86,0-1 0,0 0 1,0-1-1,0 1 0,8-2 0,24 3 169,-21 1-169,-6-1-31,1-1 0,10 1 0,22-7 58,-22 2-58,44-3 63,-4-5 70,-45 9-131,-10 2-26,0-1 1,0 0-1,7-3 1,33-18 92,-15 11 37,-19-3 90,-6 7-88,9-4 115,-2-11-84,-14 22-179,0-1 0,0 1 0,0 0 0,1-1 0,-1 1 0,0 0 0,0-1 0,0 1 1,0 0-1,0-1 0,1 1 0,-1 0 0,0-1 0,0 1 0,0 0 0,0-1 0,0 1 0,0-1 1,0 1-1,0 0 0,-1-1 0,1 1 0,0 0 0,0-1 0,0 1 0,0 0 0,0-1 0,-1 1 1,1 0-1,0-1 0,0 1-3,-26-47 45,22 41-28,0 0 1,0 0-1,-1 1 0,1 0 0,-1-1 0,-6-3 0,-6-4 23,-34-23-96,45 33 44,0 0 0,0 1 0,0-1 0,0 1 0,0 1 0,0-1 1,-12 0-1,-45 0-107,44 3 66,13-1 30,1 0-1,0 0 0,0 1 0,0 0 1,0 0-1,0 1 0,0-1 0,0 1 1,0 0-1,1 0 0,-1 1 0,1 0 1,-1-1-1,-3 5 0,0-2 7,-4 3-8,4-3 19,0 0 0,0 0-1,1 1 1,0 0 0,0 1 0,1-1 0,-1 1 0,-5 9 0,-21 39 102,9-21-8,17-25-33,1 0 1,0 0 0,0 1 0,1-1 0,0 1-1,0 0 1,1 1 0,1-1 0,-5 22-1,2 14 95,2-31-112,0 6 9,9 1 10,-2-11-34,-2-7-7,0 0 1,1 0-1,-1 0 0,0 0 1,4 6-1,-3-8 3,-1 0-1,1 0 1,0-1 0,0 1 0,0 0-1,0-1 1,0 1 0,0-1 0,0 0-1,4 2 1,1 0 37,1 0 1,0 0-1,-1-1 1,1 0-1,0 0 1,15 1-1,48-4 254,-34 0-204,179 1 352,-170-3-1552,74-14-1,-59 7-1164,-9 7 665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4896,'-16'0'2208,"32"17"-1280,-16-1-704,17 1 480,-1-1-416,17 0 0,0 17-160,32-33 192,-16 17-192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99 2240,'0'-12'599,"0"17"-138,0-4-338,0 1-1,0 0 0,0 0 0,0 0 0,0 0 1,1 0-1,-1-1 0,1 1 0,0 2 1,0-3-71,-1-1 1,1 1-1,0-1 1,-1 0 0,1 0-1,0 1 1,-1-1-1,1 0 1,0 0 0,0 0-1,-1 0 1,1 0 0,0 0-1,0 0 1,-1 0-35,0 0 1,0 0-1,0 0 1,1 0-1,-1 0 1,0 0 0,0 0-1,0 0 1,0 0-1,0 0 1,0 0-1,0 0 1,0 0-1,0 0 1,1 0-1,-1 0 1,0 0-1,0 0 1,0 0-1,0 0 1,0 0-1,0 0 1,0 0-1,0 0 1,0 0 0,0 0-1,0 0 1,1 0-1,-1 1 1,0-1-1,0 0 1,0 0-1,0 0 1,0 0-1,0 0 1,0 0-1,0 0 1,0 0-1,0 0 1,0 0-1,0 0 1,0 1-1,0-1 1,0 0 0,0 0-1,0 0 1,0 0-1,0 0 1,0 0-1,0 0 1,0 0-1,0 0 1,0 0-1,0 1 1,0-1-1,0 0 1,1 38 1937,0-20-1536,-1 0 0,0 0 1,-5 24-1,2-25-321,-1 5 8,1 1 1,-1 24-1,4-34-76,-1 0-1,0 0 0,-1-1 0,0 1 0,-8 21 1,5-17 49,-4 32 0,4-19-27,4-26-40,0 0 1,-1 0-1,1 0 0,-1 0 1,0 0-1,0 0 0,-1 0 1,-4 5-1,-23 23 162,21-23-113,7-7-40,1-1 0,-1 1 0,0 0 1,0-1-1,0 1 0,0-1 0,0 0 0,0 0 0,-1 0 0,1 0 0,0 0 0,0 0 0,-1-1 0,1 1 0,-5 0 0,-7 2 121,4 0-60,-13 2 69,1-10-11,11 2-85,-2 0 2,10 3-112,1-1 0,-1 1 0,1-1 0,0 1 0,-1-1 0,1 0 0,0 0 0,0 0 0,-1 0 0,1 0 0,0-1 0,0 1 0,0-1 0,-2-1 0,-12-14-452</inkml:trace>
  <inkml:trace contextRef="#ctx0" brushRef="#br0" timeOffset="0.49">263 0 5312,'0'0'2400,"0"17"-1728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19 902 3648,'-14'14'1173,"12"-12"-341,2-4 0,-1-20 698,0 11-1326,1 0 0,0 0 0,1 0 0,2-16-1,8 2-96,-5-16-64,5 3 15,-6-11 92,6-17-54,-5-10-86,-2 36-18,5-65-10,-9-81-622,-1 173 467,1 10 202,0-1 0,0 0-1,0 0 1,0 1 0,0-1-1,1 0 1,-1 0-1,3-5 1,0-1 108,10-26 430,-8 28-422,-4 6-137,0 1 0,0-1-1,0 1 1,0-1 0,0 1 0,-1-1 0,1 0 0,-1 1 0,1-1 0,-1 0 0,1 1 0,-1-1 0,0-2 0,0 3 1,0 0 1,0-1-1,0 1 1,0-1-1,0 1 0,1 0 1,-1 0-1,0-1 1,1 1-1,-1 0 0,1-1 1,-1 1-1,1 0 0,0 0 1,-1 0-1,1 0 1,0 0-1,0 0 0,0 0 1,0 0-1,0 0 1,0 0-1,0 0 0,2-1 1,11-3 118,-9-6-43,9 5-37,2-5 5,-14 11-49,0-1 0,0 1 0,-1-1-1,1 1 1,0 0 0,-1 0-1,1 0 1,0-1 0,2 2 0,0-1 1,0 0 0,0 0 1,0 0-1,7 2 0,13 10 101,-23-11-89,0-1-1,0 1 0,-1-1 0,1 1 1,0-1-1,0 1 0,-1 0 1,1-1-1,-1 1 0,1 0 1,-1 0-1,1 0 0,-1-1 1,1 1-1,-1 0 0,0 0 0,1 0 1,-1 0-1,0 1 0,0-1 10,0 0-1,0 1 0,0-1 0,0 0 0,0 0 0,0 1 1,-1-1-1,1 0 0,-1 0 0,1 1 0,-1-1 0,1 0 1,-1 0-1,0 0 0,1 0 0,-1 0 0,0 0 0,0 0 1,0 0-1,0 0 0,0 0 0,0 0 0,0-1 1,0 1-1,0 0 0,-2 0 0,-6 5 106,-2 11-3,-14 2-351,22-17 181,0 0 0,1-1 0,-1 1-1,0-1 1,0 0 0,0 0-1,0 0 1,0 0 0,-6 0 0,7-1-13,-31 0-689,25 0 371,16 0 35,-3 3 104,-1 1 180,-2-1 30,1 0 0,1 0 0,-1-1-1,0 1 1,1-1 0,-1 1 0,1-1-1,0 0 1,0 0 0,7 2 0,-7-3 16,1 1 1,-1 0-1,0 0 1,-1 0-1,1 0 1,0 1-1,-1-1 1,1 1 0,-1 0-1,0 0 1,0 0-1,0 1 1,0-1-1,0 1 1,-1 0-1,0-1 1,0 1-1,0 0 1,3 7-1,-1-3-4,-3-6 27,0 0 1,0-1-1,0 1 0,-1 0 0,1-1 1,0 1-1,-1 0 0,1 0 0,-1 0 1,1 0-1,-1 0 0,0 0 0,0 0 1,0 0-1,0 0 0,0-1 0,0 1 0,-1 4 1,-12 15 296,-2 4 208,15-23-507,-1 0 0,1 0 0,-1-1 0,1 1 1,-1 0-1,0-1 0,0 1 0,0 0 0,0-1 0,0 1 1,0-1-1,-1 0 0,1 1 0,0-1 0,-1 0 1,1 0-1,-1 0 0,1 0 0,-3 1 0,-5 4-42,6-4 11,0 0 0,0 0 0,0-1 0,0 1 0,0-1 0,0 1 0,0-1 0,0 0 0,-1 0 0,1-1 0,0 1 0,-1-1 0,1 1 0,0-1-1,-1 0 1,-4-1 0,-2 1-5,10 0 26,-1 0-1,0 0 1,0 0 0,1 0 0,-1 0 0,0 0 0,1 0 0,-1-1-1,0 1 1,1 0 0,-1 0 0,0-1 0,1 1 0,-1 0 0,0-1-1,1 1 1,-1-1 0,1 1 0,-1-1 0,1 1 0,-1-1 0,1 1-1,-1-1 1,1 1 0,0-1 0,-1 0 0,1 0-50,-1-1 0,1 1 0,0 0 0,0 0 0,0-1 0,0 1 0,0 0 0,0 0 0,0 0 0,0-1 0,0 1 0,0 0 0,1 0 1,-1 0-1,1-1 0,-1 1 0,2-2 0,11-13-497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2816,'14'-13'917,"-14"13"-903,0-1-1,1 1 1,-1 0-1,0 0 1,0-1-1,1 1 1,-1 0 0,0 0-1,0 0 1,1 0-1,-1-1 1,0 1-1,1 0 1,-1 0-1,0 0 1,1 0-1,-1 0 1,0 0-1,1 0 1,-1 0 0,0 0-1,1 0 1,-1 0-1,0 0 1,1 0-1,108 0 2707,-105 0-2631,30 2 494,-32-2-566,-1 0 0,1 1 0,0-1-1,0 1 1,0 0 0,0-1 0,0 1 0,-1 0-1,1 0 1,0 0 0,-1 0 0,3 3 0,-3-4 2,-1 1 0,0-1 0,1 1 0,-1-1 0,0 1 0,1-1 0,-1 1 0,0 0 0,0-1 0,1 1 0,-1-1 0,0 1 0,0 0 1,0-1-1,0 1 0,0-1 0,0 1 0,0 0 0,0-1 0,0 1 0,0 0 0,0-1 0,0 1 0,0-1 0,-1 2 0,1-2 24,-3 6 320,-3 0-281,0-1-1,0 1 1,-1-1-1,0 0 1,0 0-1,-14 6 1,10-8-58,1 1 0,-1 0 0,1 1 1,0 0-1,0 0 0,0 1 0,1 0 1,0 1-1,0 0 0,-9 10 0,4-4-109,14-12 92,-1-1-1,1 1 1,-1-1 0,1 1-1,0-1 1,-1 1 0,1-1-1,0 1 1,0 0 0,-1-1-1,1 1 1,0-1 0,0 1-1,0 0 1,0-1 0,0 1 0,0 0-1,0-1 1,0 1 0,0 0-1,0-1 1,0 1 0,0-1-1,1 1 1,-1 0 0,0 0 11,3 4 201,-2-4-209,0 0-1,0 0-1,0 0 1,0 0 0,1 0 0,-1 0 0,0 0 0,1 0-1,-1 0 1,1 0 0,-1-1 0,1 1 0,0-1 0,-1 1-1,1-1 1,-1 0 0,1 1 0,0-1 0,-1 0 0,4 0-1,10 0 7,-5 1-20,0-1 0,0 0 0,0-1 0,11-2 0,-2-5-609,-17 8 582,-1 0-1,0 1 0,0-1 0,0 1 1,0 0-1,0-1 0,1 1 0,-1 0 1,0-1-1,0 1 0,-1 0 0,1 0 0,2 2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4576,'0'0'2048,"17"17"-928,15-1-800,-15-16 224,32 0-320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1568,'-14'0'501,"11"0"1766,3 2-2166,0 1-72,0-1-1,0 1 1,0-1 0,0 1-1,1-1 1,-1 0 0,0 1-1,1-1 1,0 1 0,0-1-1,0 0 1,0 0-1,0 0 1,0 1 0,0-1-1,1 0 1,-1 0 0,4 3-1,-1 0 2,1 0-1,-1 1 1,5 8-1,4 5 8,12 9 172,32 30 0,-30-32-67,-23-23-114,-1 1 0,1-1 1,0 0-1,-1-1 0,1 1 1,0-1-1,1 1 0,-1-1 1,0-1-1,8 3 0,3 2-3,-5-3-14,-1 0 0,1 0 1,0-1-1,0 0 0,0 0 0,1-1 1,-1-1-1,11 0 0,-9 0 12,-6 1-1,1-1 1,-1 0-1,1-1 1,-1 1-1,0-1 1,1 0-1,-1-1 1,0 1-1,0-1 0,1-1 1,-2 1-1,9-5 1,-4 1-30,0 1 0,0 0-1,0 0 1,0 1 0,19-4 0,-21 6 6,0-1 0,-1 0-1,9-5 1,14-6-15,82-35-240,-91 38 174,0 1 1,1 1 0,28-8-1,-42 16 82,-1 0-1,1 0 0,0 0 0,0 1 0,-1 1 0,1-1 0,0 1 0,-1 0 0,1 1 0,13 4 0,-4-2 27,-6-2-10,11 5 38,-5 3-9,1 2-1,-2 0 1,0 1 0,15 16 0,-5-6-2,32 23 0,-44-36 20,-8-6-9,0 0-1,0 0 0,0-1 1,0 1-1,1-2 1,-1 1-1,1-1 0,12 3 1,-1-2-40,0-2 1,23 0 0,-36-1-17,-3 0 5,1 0 0,-1 0 0,1 0 0,-1 0 0,1-1 0,-1 1 0,0-1 0,1 1 1,-1-1-1,1 0 0,-1 0 0,0 0 0,0 0 0,1 0 0,-1-1 0,0 1 0,0-1 0,2-2 0,5-4 8,1 1 0,0 0 0,1 0 1,-1 1-1,1 0 0,14-5 0,4-2 39,-13 6 6,0 0-1,0 1 0,27-5 0,-36 9-36,20-4 82,0 1 0,0 2 0,0 0 0,50 3 0,-27 1 18,89 7 218,12 0-28,20-17-88,-113 4-138,-8 2-29,110-13 233,1-17 273,-153 32-485,0-1 1,-1 0-1,0-1 0,1 0 0,-1 0 1,0-1-1,-1 0 0,10-6 0,-15 9-64,0 1 0,1-1-1,-1 0 1,0 0-1,0 1 1,0-1 0,0 0-1,-1 0 1,1 0 0,0 0-1,0 0 1,0 0-1,-1 0 1,1 0 0,0 0-1,-1 0 1,1-1-1,-1 1 1,0 0 0,1 0-1,-1 0 1,0-1 0,0 1-1,1-3 1,-2 3-12,1 0 0,-1 0 0,1 1 0,-1-1 0,1 0 0,-1 0 0,1 0 0,-1 0 0,0 1 0,1-1 0,-1 0 0,0 1 0,0-1 0,0 0 0,1 1 0,-3-1 0,-1-1-31,0 0 1,-1 0-1,1 0 0,0 1 1,-7-1-1,-44-12-869,3-2 245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1312,'0'-2'31,"0"1"1,0 0-1,0 0 1,0-1-1,0 1 0,1 0 1,-1-1-1,0 1 1,1 0-1,-1 0 0,1 0 1,-1-1-1,1 1 1,-1 0-1,1 0 0,0 0 1,0 0-1,0 0 1,-1 0-1,1 0 0,0 0 1,0 1-1,0-1 1,0 0-1,1 0 0,-1 1 1,0-1-1,0 1 0,0-1 1,0 1-1,1-1 1,-1 1-1,0 0 0,0 0 1,1-1-1,-1 1 1,2 0-1,0 0 34,0 0 0,0 1 0,0-1 0,0 1 1,0-1-1,0 1 0,0 0 0,0 0 0,-1 0 0,1 1 0,0-1 0,-1 1 0,1-1 0,-1 1 0,4 3 1,16 25 456,3 3-221,-3-5-129,27 45 1,-34-48-104,-2 1 0,19 49 1,-26-41-44,-4-17-15,2 1 2,0 11 43,-4-26-33,0 1-1,-1-1 1,1 1-1,-1-1 1,-2 5 0,0 2 39,3-7-36,-1 0 0,1 0 1,-1 0-1,0 0 1,0-1-1,0 1 0,0 0 1,-1-1-1,1 1 1,-1-1-1,0 1 0,1-1 1,-1 0-1,0 0 1,0 0-1,0 0 1,-1 0-1,1 0 0,0 0 1,-4 1-1,-27 22 214,11-19-102,11-4-79,-1 2-10,-9 0 9,-1-9-26,11 2-21,9 2-13,-1 1 13,0 0 0,1-1 0,-1 0-1,1 0 1,-1 1 0,0-1 0,1-1-1,0 1 1,-1 0 0,1-1 0,-3-1-1,3-1 12,-1 0 0,1 0 0,0 0 0,1 0 0,-1-1 0,1 1 0,0 0 0,-1-6 0,-1 1-69,-3-21-194,6 29 224,1-1 0,-1 1 0,0-1-1,0 1 1,1-1 0,-1 1 0,1-1 0,0 1 0,0-3-1,3-3-50,-2-6-38,-2 11 94,1 0 1,-1 1 0,0-1-1,1 0 1,-1 0-1,1 1 1,-1-1-1,1 0 1,0 1-1,0-1 1,0 0 0,0 1-1,0-1 1,0 1-1,0 0 1,0-1-1,1 1 1,-1 0-1,0 0 1,2-2-1,4-1 16,-1 0 0,1 0-1,0 1 1,0 0-1,0 0 1,0 0-1,0 1 1,1 0-1,-1 1 1,1-1 0,10 1-1,15 1 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3808,'0'0'3136,"0"-3"-2454,0-40 545,0 39-1186,0 0 0,0 0 0,1 0 0,-1 0 0,1 1 0,0-1 0,0 0 0,0 1 1,2-6-1,-1 5-7,-1 0 1,1 0 0,-1 0-1,0 0 1,0-1 0,-1 1-1,1 0 1,-1 0 0,0-7-1,-1-4 45,1 4-24,0 0 0,0 0 0,3-20 0,9-3-19,-8 23-25,0 1 0,4-17 0,-3-19-5,6-6-22,-7 24-13,-1-1 14,9-31 0,-4 30 88,14-69 126,-16 39-375,5 5 32,-9 36 109,-2 11 21,1 1 0,0-1 0,3-7 0,-2 11 10,-1 0-1,1 0 0,1 0 0,3-6 1,2-2 11,-7 9 3,0 0 0,0 0 0,0-1 0,0 1 0,0-5 1,1-4 19,-1 9-23,-1-1 0,1-1 0,0 1-1,0 0 1,1 0-1,-1-1 1,1 1 0,0 0-1,0 0 1,0 1 0,1-1-1,-1 0 1,1 1-1,0-1 1,4-2 0,20-24 89,-20 20-20,-5 7-32,1 0 0,-1 0 1,1 0-1,-1 0 0,1 1 0,0-1 0,0 1 0,0 0 0,4-2 0,6-9-5,-11 10-36,1 0 0,0 0 0,-1 0 0,1 1 0,0-1 0,1 1 0,-1 0 0,0 0 0,7-3 0,12-1 31,-18 5-19,1 0 0,0 0 0,0-1 0,-1 1 0,1-1 0,6-4 0,-9 5 23,5-4 118,1 0-1,13-6 1,-21 11-148,1-1 1,0 1-1,0-1 0,0 1 1,0 0-1,0 0 1,0-1-1,0 1 0,0 0 1,0 0-1,1 0 0,-1 0 1,0 0-1,0 0 0,0 1 1,0-1-1,0 0 0,0 0 1,0 1-1,0-1 1,0 1-1,0-1 0,-1 1 1,1-1-1,0 1 0,1 0 1,-2 0-2,1-1-1,-1 0 1,0 1 0,1-1 0,-1 0 0,0 1 0,1-1-1,-1 0 1,0 0 0,1 1 0,-1-1 0,1 0 0,-1 0 0,0 0-1,1 1 1,-1-1 0,1 0 0,-1 0 0,1 0 0,-1 0 0,0 0-1,1 0 1,-1 0 0,1 0 0,-1 0 0,1 0 0,4 1 10,-4 0 5,0 0 0,-1 1-1,0-1 1,1 0-1,-1 1 1,0-1 0,0 1-1,0-1 1,0 0 0,0 1-1,0-1 1,0 1-1,0-1 1,0 0 0,-1 1-1,1-1 1,-2 3 0,-8 2 132,4 7-175,-5 1-6,11-14 28,0 1 1,-1-1-1,1 0 0,0 1 0,-1-1 0,1 0 0,0 0 0,-1 1 1,1-1-1,0 0 0,-1 0 0,1 1 0,-1-1 0,1 0 0,-1 0 1,1 0-1,0 0 0,-1 0 0,1 0 0,-1 1 0,1-1 0,-1 0 0,1 0 1,-1-1-1,1 1 0,-1 0 0,-4 1-5,4 0-2,1 0 0,0-1 0,-1 1 0,1-1 0,0 1 0,0 0 0,-1 0 0,1-1 0,0 1 0,0 0-1,0-1 1,0 1 0,0 0 0,0 0 0,0-1 6,0 0-1,0 0 1,0 0-1,0 1 0,0-1 0,0 0 0,0 0 0,0 0 1,0 0-1,0 0 0,0 0 0,0 0 0,0 0 0,0 0 1,0 1-1,0-1 0,0 0 0,0 0 0,0 0 0,0 0 0,0 0 1,0 0-1,0 0 0,0 0 0,0 0 0,0 0 0,0 0 1,0 1-1,0-1 0,0 0 0,0 0 0,1 0 0,-1 0 1,0 0-1,0 0 0,0 0 0,0 0 0,0 0 0,0 0 0,0 0 1,0 0-1,0 0 0,0 0 0,0 0 0,1 0 0,-1 0 1,0 0-1,0 0 0,0 0 0,0 0 0,0 0 0,0 0 1,0 0-1,0 0 0,0 0 0,1 0 0,-1 0 0,2 0 10,-1 1-1,1-1 0,0 0 1,0 1-1,0 0 1,-1-1-1,1 1 0,0 0 1,0 0-1,2 2 0,4 2-57,3 0-4,-9-4 34,0 0 1,1 0 0,-1 0-1,0 0 1,0 1-1,1-1 1,-1 1 0,2 2-1,6 5 16,0 1-1,-1 1 1,0 0-1,-1 0 1,11 19-1,-7-9 55,-10-17-53,1 1 1,0-1 0,-1 1-1,0 0 1,0 0 0,0 0-1,-1 0 1,1 0 0,0 10-1,-2 34 189,0-47-175,0 1-1,-1-1 1,1 0 0,0 0 0,-1 1-1,0-1 1,1 0 0,-1 0 0,0 0-1,0 0 1,0 0 0,-1 0 0,1 0-1,0 0 1,-1 0 0,1-1-1,-1 1 1,1 0 0,-1-1 0,-3 2-1,-4 6 10,7-7-17,1-1 1,-1 1-1,0-1 1,0 1-1,0-1 1,-1 0 0,1 0-1,0 0 1,0 0-1,-1 0 1,1-1-1,0 1 1,-1 0 0,-2-1-1,-9 3 18,4 0-11,8-3-6,1 1 1,-1 0 0,0-1-1,0 0 1,0 1-1,1-1 1,-1 0 0,0 0-1,0 0 1,0 0-1,0 0 1,0 0 0,0-1-1,1 1 1,-1-1-1,0 1 1,0-1 0,0 0-1,-2-1 1,1 1 2,1 0 0,0 1 0,-1-1 1,1 0-1,-1 1 0,1 0 0,-1 0 0,1-1 0,-5 2 1,-11-2 37,14-1-65,0-1 1,0 1-1,1-1 0,-1 1 1,1-1-1,-1 0 0,1-1 1,0 1-1,0 0 0,0-1 1,0 0-1,1 1 0,-4-8 1,5 7-173,1 0 0,-1 0 0,1 0 0,-1-7 0,1-8-502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2816,'14'-13'917,"-14"12"-894,1 1-1,-1-1 1,1 1-1,-1 0 1,1-1 0,-1 1-1,1 0 1,-1 0-1,1-1 1,0 1-1,-1 0 1,1 0-1,-1 0 1,1 0 0,0 0-1,-1 0 1,1 0-1,0 0 1,-1 0-1,1 0 1,0 0-1,-1 0 1,1 0 0,-1 0-1,2 1 1,-2-1 41,0 0-52,0 0 1,0 0-1,0 0 1,0 0-1,0 0 1,1 0-1,-1 0 0,0 0 1,0 0-1,0 0 1,0 0-1,0 0 1,0 0-1,0 0 1,0 0-1,0 0 0,1 0 1,-1 0-1,0 0 1,0 0-1,0 0 1,0 0-1,0 0 1,0 0-1,0 0 0,0 0 1,0 0-1,0 0 1,0 0-1,0 0 1,1 0-1,-1 1 1,0-1-1,0 0 0,0 0 1,0 0-1,0 0 1,0 0-1,0 0 1,0 0-1,0 0 1,0 0-1,0 0 0,0 0 1,0 1-1,0-1 1,0 0-1,0 0 1,0 0-1,0 0 1,0 0-1,0 0 0,0 0 1,0 0-1,0 0 1,0 1-1,0-1 17,0 1 0,0-1 0,0 1-1,0 0 1,0-1 0,0 1 0,0-1 0,1 1-1,-1 0 1,0-1 0,0 1 0,1-1 0,-1 1-1,0-1 1,1 1 0,-1-1 0,0 1 0,1-1-1,-1 1 1,1-1 0,-1 0 0,1 1-1,0 0 1,0-1-8,-1 0 0,1 1 0,0-1-1,-1 1 1,1-1 0,-1 1 0,1 0 0,-1-1-1,1 1 1,-1-1 0,1 1 0,-1 0-1,0-1 1,1 1 0,-1 0 0,0 0 0,1-1-1,-1 1 1,0 0 0,0 0 0,0-1-1,0 1 1,0 0 0,0 1 0,0 82 869,0-84-890,0 3 11,0 0 0,0 0-1,0 0 1,0 0 0,-1 0-1,-1 4 1,-4-1 44,-1 1-11,7-7-44,0 0 1,0 0 0,0 0-1,0 0 1,0 0 0,0 0-1,0 0 1,0 1 0,-1-1-1,1 0 1,0 0 0,0 0-1,0 0 1,0 0 0,0 0-1,0 0 1,0 0 0,0 0-1,0 1 1,0-1 0,0 0-1,0 0 1,0 0 0,0 0-1,0 0 1,0 0 0,0 0-1,0 0 1,0 0 0,0 0-1,0 1 1,0-1-1,1 0 1,-1 0 0,0 0-1,0 0 1,0 0 0,0 0-1,0 0 1,0 0 0,0 0-1,0 0 1,0 0 0,0 0-1,0 0 1,0 0 0,0 1-1,1-1 1,-1 0 0,0 0-1,0 0 1,0 0 0,0 0-1,0 0 1,0 0 0,0 0-1,0 0 1,0 0 0,1 0-1,-1 0 1,0 0 0,0 0-1,0 0 1,0 0-1,0 0 1,0 0 0,0-1-1,0 1 1,11-8 122,-10 8-119,-1-1 0,1 1 0,0-1 0,-1 1 1,1 0-1,-1-1 0,1 1 0,0 0 0,-1 0 0,1-1 0,0 1 1,-1 0-1,1 0 0,0 0 0,0 0 0,-1 0 0,1 0 0,0 0 1,-1 0-1,1 0 0,0 0 0,-1 1 0,2-1 0,0 0 9,31 0-941,-16 0 352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3392,'-27'13'1088,"22"-10"-651,7-3-95,0 0-274,-1 0 1,1 1 0,-1-1 0,0 0 0,1 1 0,-1-1-1,0 1 1,1-1 0,-1 1 0,2 1 0,16 6 411,27-3 405,-29-2-688,-5-1-79,0 0-1,13-1 0,24-5 72,-16 0-111,92 1 56,-26 1-87,32-13-14,-16 2-23,-69 11-3,123-15 189,-114 10-31,101-2 0,-126 9 11,-30 0-178,0 0 0,0 0 0,0 0 0,0 0 0,0-1 0,1 1 0,-1 0 0,0 0 0,0 0 0,0 0 0,0 0-1,0 0 1,0 0 0,1 0 0,-1 0 0,0 0 0,0 0 0,0 0 0,0 0 0,0 0 0,1 0 0,-1 0 0,0 0 0,0 0 0,0 0-1,0 0 1,0 0 0,1 0 0,-1 1 0,0-1 0,0 0 0,0 0 0,0 0 0,0 0 0,0 0 0,0 0 0,1 0 0,-1 0-1,0 1 1,0-1 0,0 0 0,0 0 0,0 0 0,0 0 0,0 0 0,0 0 0,0 1 0,0-1 0,0 0 0,0 0 0,0 0 0,0 0-1,0 1 1,0-1-60,0 1 0,0 0 0,0 0 0,0-1-1,0 1 1,0 0 0,0-1 0,0 1-1,-1 0 1,1-1 0,0 1 0,0 0 0,-1-1-1,0 2 1,1-2 13,-1 0-1,0 1 1,0-1-1,0 1 0,1-1 1,-1 0-1,0 0 1,0 0-1,0 0 1,0 1-1,0-1 1,0 0-1,-1-1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1984,'0'0'640,"14"0"-389,89 0 255,-81-1-392,0 2 0,0 1 1,0 0-1,38 10 0,-40-7-19,-9-2-24,0 0 0,-1 0 1,0 1-1,1 0 0,14 10 1,-14-8-44,4 3 56,-1 0 1,19 15-1,-30-21-63,0-1-1,0 0 1,-1 1-1,1 0 1,-1 0-1,0 0 1,0 0-1,0 0 1,0 0-1,0 0 1,-1 1-1,1-1 1,-1 0-1,0 1 1,0 0-1,0-1 1,0 6-1,-6 4 71,2-4-43,-6 21 48,-15 3 32,20-29-113,0 1-1,0 0 1,0-1 0,0 0 0,-1 0 0,1 0-1,-1-1 1,0 0 0,0 1 0,-10 3 0,11-5-8,0 0 33,1 0 0,-1 0-1,1 0 1,-1-1-1,0 1 1,0-1-1,0 0 1,0 0-1,0 0 1,0 0 0,-6-1-1,9 0-34,-1 0-1,1 0 1,0 0-1,-1 0 1,1-1-1,0 1 1,-1 0 0,1-1-1,0 1 1,0-1-1,-1 0 1,1 1-1,0-1 1,0 0-1,0 0 1,0 1-1,0-1 1,0 0 0,0 0-1,0 0 1,0 0-1,0 0 1,1-1-1,-1 1 1,0 0-1,1 0 1,-1 0 0,1-1-1,-1 1 1,1 0-1,-1-3 1,0 1-7,0 1-4,0-1 0,1 0-1,-1 1 1,0-1 0,1 1 0,0-1-1,-1 0 1,1 0 0,0 1 0,0-1-1,1 0 1,-1 1 0,1-1 0,-1 0-1,1 1 1,0-1 0,0 1-1,0-1 1,0 1 0,0-1 0,3-3-1,3-7-15,12-28-95,8 3 31,-14 16 42,-9 13 19,1 1 1,0-1-1,1 1 1,0 0-1,7-7 0,-6 8 14,1 0-1,-1 1 1,1 0-1,1 0 1,-1 1-1,1 0 1,-1 1-1,1 0 0,1 0 1,-1 1-1,11-3 1,-15 6 64,0-1-1,0 1 1,0 0 0,0 0 0,0 1 0,0-1-1,-1 1 1,1 0 0,0 1 0,0-1 0,-1 1 0,1 0-1,8 5 1,-6-3 60,-1 0 0,1 0 0,-1 1 0,0 1 0,0-1 0,0 1 0,5 7-1,14 21 271,-9-12-177,28 31 0,-11-25 2,-23-17-133,0 0-1,-1 1 1,11 16 0,-16-22 0,0 0 0,0-1 1,1 0-1,0 0 0,0 0 1,0-1-1,9 7 0,3 2-165,-12-10-1345,9-3 358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3808,'-16'16'1728,"-17"33"-1504,17-32 672,0-1-544,-17 33 128,16-16-288,-32 16 96,33 0-160,-1-16 0,1 0-64,-17-17-2656,33 1 1408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2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3488,'14'-13'1115,"-14"13"-1108,0-1 1,0 1 0,0 0 0,0 0-1,0 0 1,0 0 0,0 0 0,0 0-1,1 0 1,-1-1 0,0 1 0,0 0-1,0 0 1,0 0 0,0 0 0,0 0 0,0 0-1,0 0 1,1 0 0,-1 0 0,0 0-1,0 0 1,0 0 0,0 0 0,0 0-1,0 0 1,1 0 0,-1 0 0,0 0 0,0 0-1,0 0 1,0 0 0,0 0 0,0 0-1,1 0 1,-1 0 0,0 0 0,0 0-1,0 0 1,0 0 0,0 0 0,0 0-1,0 0 1,0 0 0,1 0 0,-1 0 0,0 0-1,0 1 1,0-1 0,0 0 0,0 0-1,0 0 1,0 0 0,0 0 0,0 0-1,0 1 1,7 5 107,-5-5-67,0 0-1,0 1 1,-1 0 0,1-1-1,-1 1 1,1 0-1,-1 0 1,1 0-1,-1 0 1,0 0 0,0 0-1,0 0 1,0 0-1,0 1 1,0-1-1,-1 0 1,1 1 0,-1-1-1,0 4 1,0 190 1909,0-195-1951,0-1 0,0 1 1,0-1-1,0 1 0,0-1 0,0 1 0,0-1 0,0 0 0,1 1 1,-1-1-1,0 1 0,0-1 0,0 0 0,0 1 0,1-1 0,-1 1 1,0-1-1,0 0 0,1 1 0,-1-1 0,0 0 0,0 1 1,1-1-1,-1 0 0,0 0 0,1 1 0,-1-1 0,1 0 0,-1 0 1,0 1-1,1-1 0,-1 0 0,1 0 0,-1 0 0,0 0 0,1 0 1,-1 0-1,1 0 0,-1 0 0,1 0 0,-1 0 0,0 0 1,1 0-1,-1 0 0,1 0 0,-1 0 0,1 0 0,-1 0 0,0 0 1,1-1-1,-1 1 0,0 0 0,2-1 0,4-2 126,1 0 0,12-9 0,-2 1-108,16-8-328,0-11 43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3904,'0'-17'1760,"-17"17"-1536,17-16 864,17 16 0,-1-16-832,17 16-32,16 0-128,0-17-352,17 1 160,-17 16 640,0 0-288</inkml:trace>
  <inkml:trace contextRef="#ctx0" brushRef="#br0" timeOffset="1">230 0 2144,'-17'0'992,"17"16"-864,0 17 704,0 0-480,-16 33 352,-1-1-416,1 1 0,0-1-192,-1 1 288,17-1-192,-16-32-960,32-17 416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4160,'28'0'1333,"-28"0"-1313,1 0 0,-1 0-1,1 0 1,-1 0 0,0 0-1,1 0 1,-1 0 0,1 0-1,-1 0 1,1 1 0,-1-1-1,1 0 1,-1 0 0,0 0 0,1 1-1,-1-1 1,1 0 0,-1 0-1,0 1 1,1-1 0,-1 0-1,0 1 1,1-1 0,-1 1-1,1-1 1,9 13 40,0 0 0,-1 1 0,-1-1 0,0 2-1,0-1 1,-2 1 0,0 0 0,5 18 0,7 33 260,30 95 80,-45-153-351,0 1 1,-1 0-1,1 0 1,-1-1-1,-1 1 0,0 0 1,0 0-1,-1 1 1,0-1-1,-3 17 1,2-19 14,-1-1 22,1-1 0,-1 1 0,0 0 0,-5 9 1,6-13-69,1-1 1,-1 0-1,0 1 1,0-1-1,-1 0 1,1 0-1,0 1 1,0-1-1,0 0 1,-1 0-1,1 0 1,-1-1-1,1 1 0,0 0 1,-1-1-1,1 1 1,-1 0-1,0-1 1,1 0-1,-1 1 1,1-1-1,-1 0 1,-2 0-1,-6 1 47,6-1-41,0 1-1,1-1 1,-1 0 0,0-1-1,0 1 1,1 0-1,-1-1 1,-5-2 0,-16-7 66,25 9-96,-1 1-1,1 0 1,-1 0-1,1-1 0,-1 1 1,1 0-1,-1 0 1,1-1-1,0 1 0,-1 0 1,1-1-1,0 1 1,-1-1-1,1 1 0,0-1 1,-1 1-1,1 0 1,0-1-1,0 1 0,-1-2 1,-10-25-864,10 21 708,0 1-1,1-1 0,-1-10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4800,'28'-13'1557,"-18"10"-954,12 3-219,-21 0-361,-1 0 1,0 0-1,1 0 0,-1 0 1,0 0-1,1 0 0,-1 0 1,0 0-1,1 0 1,-1 0-1,0 0 0,1 0 1,-1 0-1,0 0 1,1 0-1,-1 1 0,0-1 1,0 0-1,1 0 0,-1 0 1,0 1-1,1-1 1,-1 0-1,0 0 0,0 1 1,3 1-8,0 0 127,0 1 0,-1 0 0,1-1-1,0 1 1,-1 0 0,0 0 0,0 1-1,3 4 1,-4-4-122,0 0 0,-1 0 0,1 1-1,-1-1 1,0 0 0,0 1 0,0-1 0,0 1 0,-2 4 0,-10 35 309,11-40-301,0 1-1,0-1 1,1 0 0,-1 0 0,1 0-1,0 0 1,0 0 0,1 1 0,-1-1 0,1 0-1,0 0 1,0 0 0,0 0 0,0 0 0,3 5-1,1 2 2,-5-8-26,0-3-5,1 1 0,-1 0 1,0 0-1,0-1 0,0 1 1,0 0-1,0-1 0,1 1 1,-1 0-1,0-1 0,1 1 1,-1 0-1,0-1 0,1 1 1,-1 0-1,1-1 0,-1 1 1,1-1-1,-1 1 0,1-1 1,-1 1-1,1-1 0,0 1 1,-1-1-1,1 0 0,1 1 1,5 2 36,0 2 64,-6-4-85,0 0-1,0-1 0,0 1 1,-1 0-1,1-1 0,0 1 1,0-1-1,0 1 0,1-1 1,-1 1-1,0-1 0,0 0 0,0 1 1,0-1-1,0 0 0,0 0 1,0 0-1,1 0 0,-1 0 1,0 0-1,0 0 0,0-1 1,0 1-1,2-1 0,8-3-7,-8 2-160,0 1 0,1-1 1,-1 1-1,0 0 1,0 0-1,1 1 0,-1-1 1,0 1-1,7 0 0,3 0-929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 3648,'-27'0'1173,"23"0"-866,8 2-144,0 0-34,1-1 1,-1 0-1,1 0 1,0-1 0,-1 1-1,1-1 1,-1 0 0,1 0-1,0 0 1,-1-1 0,9-2-1,2 1 331,22 0-1,-4 2 2,-3 1-95,-1-2-1,43-5 0,15-12 38,52-8-11,-44 13-193,182-20 189,-236 30-339,-2 1 28,61-12-1,-79 9-22,1 1-1,0 0 0,30 0 1,-46 5-50,-1-1 0,0 0 1,0-1-1,1 1 0,-1-1 1,0 0-1,0-1 1,0 1-1,0-1 0,9-4 1,-5 3-92,-7 6-132,-3-2 174,1 0-1,-1 0 0,1-1 0,-1 1 0,0 0 0,1 0 0,-1 0 1,0-1-1,0 1 0,0 0 0,0-1 0,-1 2 0,1-2-127,-1 1 0,1-1-1,-1 1 1,1-1 0,-1 0-1,1 0 1,-1 0 0,1 1-1,-2-2 1,-14 1-1064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2816,'-54'14'917,"53"-14"-904,1 0-1,-1 0 1,0 0 0,1 0-1,-1 0 1,1 0-1,-1 0 1,1 0-1,-1 0 1,0 1 0,1-1-1,-1 0 1,1 0-1,-1 1 1,1-1-1,-1 0 1,1 1 0,0-1-1,-1 1 1,1-1-1,-1 0 1,1 1-1,0-1 1,-1 1-1,1-1 1,0 1 0,-1 0-1,-2 4 36,3-5-37,-1 1 0,1-1-1,0 1 1,-1-1 0,1 1 0,-1-1 0,1 1 0,0-1 0,0 1 0,-1 0 0,1-1 0,0 1-1,0-1 1,0 1 0,-1 0 0,1-1 0,0 1 0,0 0 0,0-1 0,0 1 0,0-1 0,0 1-1,1 0 1,-1-1 0,0 1 0,0 0 0,0-1 0,0 1 0,1-1 0,-1 1 0,0-1-1,1 1 1,-1-1 0,0 1 0,1-1 0,-1 1 0,1-1 0,-1 1 0,1-1 0,-1 1 0,1-1-1,-1 0 1,1 1 0,-1-1 0,1 0 0,-1 0 0,2 1 0,2 1 60,0 1 0,-1-1 0,1 1 0,-1 0 0,7 7 0,-7-6 2,1-1-1,0 1 1,0-1 0,5 4-1,4-1 70,0 0 0,0 0 1,24 5-1,-19-6 21,33 15 1,10 18 164,-27-16-229,-19-13-71,-11-8-22,-1 1 0,0 0-1,0 0 1,0 0 0,0 0-1,0 0 1,0 1 0,0 0-1,-1-1 1,5 7-1,-3-3 65,0 0-1,0 0 0,-1 0 1,0 1-1,0-1 0,-1 1 1,2 9-1,-5-12-27,-1 0 0,1 1 1,-1-1-1,0 0 0,0 0 0,-1 0 0,1 0 1,-1-1-1,0 1 0,-6 5 0,4-4 12,-1-1 0,0 0 0,0 0 0,-1 0 0,1-1-1,-1 0 1,-12 4 0,-39 8 102,56-14-144,0-1-1,0 0 1,0 1 0,0-1 0,0 0 0,0 0-1,0 0 1,0 0 0,0-1 0,-3 0 0,4 1 8,0-1 0,0 0 0,0 1 0,0-1 0,0 0 0,0 0 0,0 1 0,0-1 1,-2-2-1,-1-2 54,3 4-69,0 1 0,0-1 0,-1-1 0,1 1 0,0 0 0,0 0 1,1 0-1,-1 0 0,0-1 0,0 1 0,0 0 0,1-1 0,-1 1 0,1-1 0,-1 1 0,1-1 0,0 1 0,-1-1 0,1 1 0,0-1 0,0 1 1,0-1-1,1-2 0,0 1-24,0 1-1,1-1 1,-1 0 0,1 1 0,0 0 0,0-1 0,0 1 0,0 0 0,4-3-1,1-2-1,0-1-35,-5 5 38,0 1 0,0-1 0,1 1 0,-1 0 1,0 0-1,5-3 0,45-20-99,-28 3 63,-7 6 17,-12 12 24,1 1 1,-1 0-1,11-5 0,-2 1-5,24-14-9,14-7-208,-46 25 197,-1 1-1,1 0 0,0 1 1,-1-1-1,1 1 0,0 0 1,9 0-1,-13 0 61,-1 1 0,0 0 1,1 1-1,-1-1 0,1 0 0,-1 0 0,0 0 0,1 1 1,-1-1-1,0 1 0,1-1 0,-1 1 0,0 0 0,0-1 1,0 1-1,1 0 0,-1 0 0,0 0 0,0 0 0,0 0 1,0 0-1,0 0 0,-1 0 0,1 0 0,0 0 0,0 1 1,-1-1-1,1 0 0,-1 0 0,1 1 0,0 1 0,0 5 131,0-1 0,0 0-1,-1 1 1,0-1-1,-1 9 1,0 7-23,0-17-90,1-4-30,-1 1 1,1-1-1,0 0 1,-1 0-1,1 1 1,1-1-1,-1 0 1,0 0-1,0 0 1,1 1-1,-1-1 1,1 0-1,0 0 1,0 0-1,-1 0 1,3 3-1,1-1 34,1 0-1,-1-1 0,1 0 1,0 0-1,0 0 0,0 0 1,6 1-1,8-12 282,11 3-111,5-6-113,-14 7-79,-13 4-52,0-2 0,-1 1-1,1-1 1,-1 0-1,14-6 1,-15 5 11,1-1 1,-1 0-1,1 0 0,-1 0 1,11-10-1,-16 13 8,0-1 0,0 1-1,1 0 1,-1-1 0,0 1 0,1 0 0,-1 0-1,1 0 1,-1 0 0,1 1 0,-1-1 0,1 0-1,0 1 1,-1-1 0,1 1 0,0-1 0,0 1-1,-1 0 1,4 0 0,-8 2-250,2-1 232,-1 1 0,1-1 0,0 1 0,0-1 0,0 0 1,1 1-1,-1 0 0,0-1 0,0 1 0,1-1 0,-1 3 0,-2 28-40,-5 75 497,0 10-88,8 113 182,-1-208-282,-1 1 0,-1 0 0,-10 40 0,12-61-215,0 0 0,1 1 0,-1-1 0,0 0 0,0 0 0,0 1 0,-1-1 0,1 0 0,0 0 0,-1 0 0,0 0 0,1-1 0,-1 1 0,0 0 0,0-1 0,0 1 0,0-1 0,0 0 0,0 1 0,0-1 0,-4 1 0,-1 0 35,0 0-1,-1-1 0,1 1 1,0-2-1,-1 1 0,-7-1 1,10 0-59,0 0 1,1-1 0,-1 1 0,0-1-1,0 0 1,1 0 0,-1 0 0,1-1 0,-1 0-1,1 1 1,-8-6 0,10 5-50,-1 0-1,0 0 1,1-1-1,0 1 1,0-1-1,-1 1 1,1-1 0,1 0-1,-1 0 1,0 0-1,1 0 1,0 0 0,-1 0-1,1-1 1,-1-3-1,-2-7-232,0 6 29,2-1 1,-1 1-1,1 0 1,0-1-1,0 1 1,1-1-1,0 0 1,1 1-1,0-1 0,1 0 1,1-12-1,1-1-465,8-24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4160,'-17'0'2112,"1"0"-672,32 0 192,1 17-768,-1-17-704,1 0 64,15 0-128,-15 0 96,15 0-128,18 0-672,-18 0 352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3808,'0'-30'2074,"0"29"-2061,0 1 0,0 0 1,0 0-1,0 0 0,0 0 0,0 0 0,0 0 0,0 0 0,0 0 0,0 0 0,0-1 0,0 1 0,0 0 0,0 0 0,0 0 0,0 0 0,0 0 0,0 0 0,0 0 0,0 0 0,0 0 0,0 0 0,0-1 0,0 1 0,0 0 0,0 0 0,0 0 0,0 0 0,0 0 0,0 0 0,0 0 0,0 0 0,0 0 0,1 0 0,-1 0 0,0 0 0,0 0 0,0 0 0,0 0 0,0 0 0,0 0 0,0 0 0,0 0 0,0 0 0,0 0 0,1 0 0,-1 0 0,0 0 0,0 0 0,0 0 0,0 0 0,0 0 0,0 0 0,0 0 0,0 0 0,1 0 0,-1 0 9,0 0 0,1 0 0,-1 0 1,1 0-1,-1 0 0,1 0 0,-1 0 1,0 0-1,1 0 0,-1 0 0,1 0 0,-1 0 1,1 0-1,-1 1 0,0-1 0,1 0 1,-1 0-1,0 1 0,1-1 0,-1 0 0,0 0 1,1 1-1,-1-1 0,0 0 0,1 1 1,-1-1-1,0 1 0,0-1 0,1 0 0,-1 1 1,5 6 349,6-1-9,-6 8-33,-2-10-274,0 0-1,1 1 1,-1-1-1,1-1 0,0 1 1,5 4-1,-4-4-4,-1-1 1,-1 1-1,1 0 0,0 0 1,-1 0-1,4 6 0,-2 1 52,-4-9-65,0 1-1,1-1 0,-1 0 0,0 1 0,1-1 0,-1 0 0,1 0 0,2 2 0,-3-3-26,0 0 0,1 1 0,-1-1 0,0 1 0,0-1 0,1 1 0,-1-1 0,0 1 0,-1 0 0,1-1 0,0 1 0,0 0 0,-1 0 0,1 0 0,-1-1 0,1 4 0,-1-5-11,0 0-1,0 0 1,0 0 0,0 0 0,0 0-1,0 0 1,0 1 0,0-1 0,0 0-1,0 0 1,0 0 0,0 0-1,0 0 1,0 0 0,0 0 0,0 0-1,0 0 1,0 1 0,0-1-1,0 0 1,0 0 0,0 0 0,0 0-1,0 0 1,0 0 0,0 0-1,0 0 1,0 0 0,0 0 0,0 0-1,0 0 1,0 1 0,1-1 0,-1 0-1,0 0 1,0 0 0,0 0-1,0 0 1,0 0 0,0 0 0,0 0-1,0 0 1,0 0 0,0 0-1,1 0 1,-1 0 0,0 0 0,0 0-1,0 0 1,0 0 0,0 0-1,0 0 1,0 0 0,0 0 0,0 0-1,1 0 1,22 0 80,-5-2 44,-13 1-99,28-13 125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3072,'-63'0'2085,"63"0"-2076,0 0 0,0 0 0,-1 0 0,1 0 0,0 0 0,0 0 0,0 0 0,-1 0 0,1 0 0,0 0 0,0 0 0,0 0 0,-1 1 0,1-1 0,0 0 0,0 0 0,0 0 0,-1 0 0,1 1 0,0-1 0,0 0 0,0 0 0,0 0 0,0 0 0,-1 1 0,1-1 0,0 0 0,0 0 0,0 1 0,0-1 0,0 0 0,0 0 0,0 0 0,0 1 0,-36 67 673,16-29-262,1 0 0,-21 64-1,30-74-350,-73 250 203,65-186-6,-10 120 0,24-141-128,2 1-1,11 91 0,0-102-41,25 92 0,-22-112-10,1-1 0,36 74-1,-36-90-194,1-2-1,1 0 1,1 0-1,1-2 1,36 37-1,-19-28-711,1-2 0,1-1-1,40 22 1,-20-17-371,117 48 0,98 7-637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4640,'0'0'2112,"16"0"-736,1 0-160,-1 0-896,0 16 32,17-16 128,-17 16-352,1-16 96,-1 0-128,1 0-2880,-1 0 1536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3072,'14'-14'976,"-14"14"-965,1 0 0,-1-1 0,0 1 0,0 0 0,1 0 1,-1 0-1,0 0 0,1-1 0,-1 1 0,0 0 0,0 0 0,1 0 0,-1 0 1,0 0-1,1 0 0,-1 0 0,0 0 0,1 0 0,-1 0 0,0 0 0,1 0 1,-1 0-1,0 0 0,1 0 0,-1 0 0,0 0 0,1 0 0,-1 1 0,0-1 1,0 0-1,1 0 0,-1 0 0,0 0 0,1 1 0,9 3 102,-6-2 0,0 0 0,1-1 0,-1 0 0,0 0 0,0 0 0,1 0 0,-1 0 0,0-1 0,8 0 0,-3 1 152,-1 0-1,0 0 1,0 1 0,12 4 0,6 2 11,-22-7-280,-1 0 0,0 1 0,0-1-1,0 1 1,0 0 0,0 0 0,0 0 0,0 0 0,0 1 0,-1-1 0,1 1 0,-1 0 0,0-1 0,0 1-1,0 0 1,2 4 0,-3-4 20,2 0 33,-1 1 0,0 0 0,0 0 0,0 0 0,-1 1 0,1-1 0,-1 0 0,0 1 0,0-1 0,-1 1 0,1-1 0,-1 0 0,0 1 0,-1 5-1,1 3 34,0-12-75,0 0-1,0 0 0,0 1 1,0-1-1,-1 0 1,1 1-1,0-1 0,-1 0 1,1 0-1,-1 0 0,1 1 1,-1-1-1,1 0 0,-1 0 1,0 0-1,0 0 1,0 0-1,1 0 0,-1 0 1,0 0-1,0 0 0,0 0 1,0-1-1,-1 1 0,1 0 1,-2 0-1,-5 5 25,-3 13 22,8-16-45,0 0 0,1 0 0,-1-1 0,0 1-1,0-1 1,-1 0 0,1 0 0,0 0 0,-1 0 0,1 0-1,-1-1 1,0 0 0,-7 2 0,6-1-6,-17 9 9,8-7 4,12-4 7,-1 0 1,1 1-1,0 0 0,-1-1 1,1 1-1,-1 0 1,1 0-1,0 1 1,0-1-1,-4 3 0,5-3-9,1-1 0,-1 1-1,1-1 1,0 1-1,-1-1 1,1 1 0,0-1-1,0 1 1,-1 0-1,1-1 1,0 1 0,0-1-1,0 1 1,0 0 0,0-1-1,0 1 1,0 0-1,0-1 1,0 1 0,0 0-1,0-1 1,0 1-1,0-1 1,0 1 0,1 0-1,-1 0 12,0-1-21,0 0-1,0 0 1,0 0 0,0 0-1,0 0 1,0 0-1,0 0 1,0 0-1,0 0 1,0 1-1,0-1 1,0 0-1,0 0 1,0 0-1,0 0 1,0 0-1,0 0 1,0 0-1,0 0 1,0 0-1,0 0 1,0 1 0,0-1-1,0 0 1,0 0-1,0 0 1,0 0-1,0 0 1,0 0-1,0 0 1,1 0-1,-1 0 1,0 0-1,0 0 1,0 0-1,0 0 1,0 0-1,0 0 1,0 0-1,0 1 1,0-1-1,0 0 1,0 0 0,1 0-1,-1 0 1,0 0-1,0 0 1,0 0-1,0 0 1,0 0-1,0 0 1,0 0-1,0 0 1,0-1-1,0 1 1,1 0-1,1 0 23,0 0 0,1 1 0,-1-1-1,0 0 1,0 1 0,1-1-1,-1 1 1,0 0 0,0 0 0,4 2-1,-4-2-3,1 1 0,0-1 0,0 0 0,0 0 0,0 0-1,-1-1 1,1 1 0,0-1 0,0 1 0,6-1 0,3-1 33,-4 1 28,-1 0 0,0 0 0,0 1 0,12 1 0,-2 4 76,-14-4-139,0-1 0,1 0 0,-1 0 0,1 0 0,-1 0-1,1-1 1,5 1 0,-7-1-77,0 0 0,0 0 1,0 0-1,0-1 0,0 1 0,0-1 0,-1 1 1,1-1-1,0 0 0,0 0 0,0 1 1,3-4-1,-4 3-69,1 1-1,-1-1 1,1 0 0,-1 0 0,1 0-1,-1 1 1,1-1 0,0 1 0,-1 0-1,1-1 1,0 1 0,2 0 0,13 0-1687,-1 0 604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2912,'-14'14'923,"14"-14"-909,0 0 0,0 1 1,-1-1-1,1 0 0,0 0 1,0 1-1,0-1 0,-1 0 1,1 0-1,0 1 0,0-1 1,0 0-1,0 1 1,0-1-1,0 0 0,-1 1 1,1-1-1,0 0 0,0 1 1,0-1-1,0 0 0,0 1 1,0-1-1,0 0 1,1 1-1,-2 9 125,0-1 1,-1 0-1,-3 14 1,-5 24 369,-20 88 631,13-65-537,14-55-428,-2-1 0,1 0-1,-2 0 1,-8 15-1,-33 47 920,44-71-1055,-3 4 79,0 0 0,-1 0 0,-1-1 1,1 0-1,-1 0 0,0-1 0,-1 0 0,0 0 1,0-1-1,-1 0 0,-18 8 0,22-11-155,0 0 0,-1 0-1,1-1 1,-1 0 0,0 0-1,0-1 1,0 0 0,0 0-1,0 0 1,0-1 0,0 0-1,0-1 1,0 1 0,-12-4-1,16 3-241,0 0-1,1 0 0,-1 0 0,0 0 1,1 0-1,-1-1 0,1 1 0,0-1 1,-1 1-1,-1-4 0,1 2-97,0-1 0,0 0 0,0 0 1,1-1-1,-3-5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5216,'16'0'2368,"-16"32"-2048,0-15 256,0-1-384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1372 3648,'-30'30'1914,"27"-28"-1487,3-4-75,0-94 1296,1 86-1602,0 1 0,0-1-1,1 1 1,0-1 0,0 1-1,5-10 1,-3 6-35,0 0-1,2-19 1,0-13 56,-4 18-28,12-48-1,-8 53-48,35-153-119,-40 164 121,17-84-69,9 5 40,-15 45 70,-1 1 11,18-45 1,23-58-279,-25 81 74,-19 44 105,-4 9 158,1 1-1,0 0 1,0 1-1,1-1 0,13-18 1,11-8 323,-22 24-303,-5 9-81,-1 0 1,1 1-1,0-1 0,0 1 0,1 0 0,-1 0 0,1 0 1,0 0-1,0 1 0,4-4 0,-4 5-5,0-1 1,-1 1-1,1 0 1,0 1-1,0-1 0,0 1 1,5-1-1,5-2-85,-6 0-81,5 0-153,7 9 81,-12-2 189,-7-3 26,0 0 1,1 1 0,-1-1-1,0 1 1,0-1 0,0 1-1,0 0 1,1-1 0,-1 1-1,0 0 1,0 0 0,0 0-1,0-1 1,0 3 0,0-3-8,-1 1 1,0 0 0,0 0-1,1 0 1,-1-1 0,0 1-1,0 0 1,0 0 0,0 0-1,0 0 1,0-1-1,0 1 1,-1 2 0,1-2 8,-1 1 1,1 0 0,0 0-1,0 0 1,0-1 0,0 1-1,0 0 1,1 0-1,-1 0 1,0-1 0,1 1-1,-1 0 1,3 3 0,-2-4-6,-1 1 0,1 0 0,0 0 0,0-1 0,-1 1 0,1 0 0,-1 0-1,0 0 1,1 0 0,-1 0 0,0 0 0,0 0 0,0-1 0,-1 1 0,1 0 0,0 0 0,-1 0 0,1 0 0,-1 0 0,1-1 0,-2 3 0,1 0 4,0 0-74,-1-1 0,1 1 0,0-1 0,-1 1 1,0-1-1,1 0 0,-1 0 0,-1 0 0,1 0 1,-3 3-1,-6 7-324,6-6 207,1-1 0,-1 0 0,0 0 0,0-1 0,-1 1 0,0-1 0,0 0 0,0-1 0,-1 1 0,-6 3 0,4-4 19,6-3 131,1 0 0,0 0 0,-1 0 0,1 0 0,0 1 0,-4 2 1,6-4 14,-1 1 0,1-1 0,-1 1 0,1-1 0,0 1 0,-1 0 0,1-1 0,0 1 0,0 0 0,-1-1 0,1 1 0,0 0 1,0-1-1,0 1 0,0 0 0,0-1 0,0 1 0,0 0 0,0 0 0,0-1 0,0 1 0,0 0 0,0-1 0,0 1 0,1 0 1,-1-1-1,0 1 0,0 0 0,1 0 0,2 4-41,0-1 0,1 1 0,-1-1 0,1 0-1,0 0 1,6 5 0,-4-4 15,0 0 1,-1 1-1,10 12 0,-7-6 23,1 0-59,0 1-1,12 26 0,-15-21 583,-5-17-453,0 0 1,-1 1 0,1-1 0,-1 0-1,1 0 1,-1 1 0,0-1 0,0 0-1,1 0 1,-1 1 0,0-1 0,0 0-1,0 1 1,0-1 0,0 0 0,-1 1-1,1-1 1,0 0 0,-1 1 0,1-1-1,-1 0 1,1 0 0,-1 1 0,1-1-1,-2 1 1,1 0-18,0 0 1,0 0-1,0-1 0,0 1 0,0 0 1,0-1-1,-1 1 0,1-1 0,-1 1 1,1-1-1,-1 0 0,1 1 0,-1-1 1,0 0-1,0 0 0,0 0 0,1-1 1,-1 1-1,0 0 0,0-1 0,-2 1 1,-10 4 109,5-2-70,0 0 0,0 0 0,0-1 0,0 0 0,-1 0 0,1-1 0,-1 0 0,1-1 0,-10-1 0,1 1 22,-20 0 96,30 0-135,7-3-49,1-1-62,0 3 10,0-1 0,0 0 1,0 0-1,0 0 0,0 1 1,0-1-1,0 0 0,1 0 1,-1 1-1,1-1 0,-1 0 1,1 1-1,0-1 0,1-2 1,1 0-205,-1 1 0,1 0 1,0 0-1,0 0 0,1 0 1,-1 0-1,6-3 0,0 2-226,0-1 0,19-5 0,-28 10 458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3808,'27'-28'1227,"-26"28"-1209,-1-1 1,0 1 0,1 0-1,-1-1 1,1 1 0,-1-1-1,0 1 1,1 0 0,-1-1-1,1 1 1,-1 0 0,1 0-1,-1-1 1,1 1 0,0 0-1,-1 0 1,1 0 0,-1 0-1,1 0 1,-1 0-1,1 0 1,-1 0 0,1 0-1,0 0 1,0 0 0,32-1 278,2 0 530,66 6 1,-93-3-770,0 0 1,-1 1-1,1 1 1,-1-1-1,0 1 1,0 0-1,-1 1 0,1 0 1,6 5-1,-9-6-34,7 5 61,-1 0 1,0 0 0,13 16-1,-20-20-61,1 0-1,-1 0 0,0 0 1,0 0-1,-1 1 0,1 0 1,-1-1-1,0 1 0,1 9 1,-1-1 39,-1 1 0,0-1 0,-2 1 0,1-1 0,-2 1 0,0-1 0,-4 15 0,4-19-23,-1 0 0,0 0 0,-1 0 1,0-1-1,0 1 0,-1-1 1,-1 0-1,1 0 0,-15 15 0,15-20 0,0 0 0,0 0 0,-1 0 0,0-1 0,0 0 0,0 0 0,0 0 0,0-1 0,0 0 0,-1 0 0,1-1 0,-1 1 0,1-2 0,-1 1 0,-12-1 0,17 1-54,-1-1 0,0 0-1,1 0 1,-1 0 0,1-1-1,-1 1 1,1-1 0,-1 1 0,1-1-1,-1 0 1,1 0 0,0 0-1,-1 0 1,1 0 0,0 0-1,0-1 1,0 1 0,-4-4-1,5 4 2,0 0-1,1 0 0,-1 0 0,1 0 1,-1 0-1,1 0 0,-1 0 0,1 0 0,-1 0 1,1 0-1,0-1 0,-1 0 0,0-5 7,0 4 7,0-1 16,-1-1 0,1 1 0,1-1 0,-1 1 0,1-1 0,-1 1 0,1-1 0,1 1 0,-1-1 0,1 1 0,-1-1 0,1 1 0,1-1 0,-1 1 0,3-5 0,1-6-73,-4 11 18,0-1 0,1 1 0,0-1 0,0 1 0,0 0 0,1 0 0,-1 0 0,1 0 0,0 1 0,6-7 0,21-17-483,3 8 170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67 2720,'-24'0'2860,"20"0"-87,15 0-2028,45 0-35,-14 1-611,46-5-1,5-7 57,5 6-27,1-6 32,-1 5-59,-3-5-58,-13 6-6,-38-1-3,-16 2 10,31 0 1,7 4 168,-66 0-217,0 0-1,0 0 1,0 0-1,0 0 1,1 0 0,-1 0-1,0 0 1,0 0-1,0 0 1,0 0 0,0 0-1,0 0 1,0 0-1,0 0 1,0 0 0,0 0-1,1 0 1,-1 0-1,0 0 1,0 0 0,0 0-1,0 0 1,0 0-1,0 0 1,0 0 0,0 0-1,0 0 1,0 0-1,0 0 1,1 1 0,-1-1-1,0 0 1,0 0-1,0 0 1,0 0 0,0 0-1,0 0 1,0 0 0,0 0-1,0 0 1,0 0-1,0 0 1,0 1 0,0-1-1,0 0 1,0 0-1,0 0 1,0 0 0,0 0-1,0 0 1,0 0-1,0 0 1,0 0 0,0 1-1,0-1 1,0 0-1,0 0-16,0 1 1,0-1-1,0 1 0,0-1 0,0 1 0,0-1 0,-1 1 0,1-1 0,0 1 0,0-1 0,0 0 1,0 1-1,-1-1 0,1 1 0,0-1 0,0 0 0,-1 1 0,1-1 0,0 1 0,-1-1 0,1 0 1,0 1-1,-1-1 0,1 0 0,-1 1 0,-14 2-875,3-1 287,-21 12-473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3552,'-27'13'1147,"22"-10"-683,7-3-230,-1 0-224,-1 0 0,1 0-1,-1 0 1,0 0 0,1 0-1,-1 0 1,1 0 0,-1 0 0,0 0-1,1 0 1,-1 0 0,1 0-1,-1 0 1,0 1 0,1-1-1,-1 0 1,1 0 0,-1 0 0,0 1-1,1-1 1,-1 0 0,0 0-1,0 1 1,1-1 0,-1 0-1,0 1 1,0-1 0,1 0 0,-1 1-1,0 0 1,8 9 158,-6-8-131,1-1 0,-1 1 0,0-1 0,0 0 0,0 0 0,1 0 0,-1 0 0,1 0-1,-1 0 1,1-1 0,2 1 0,0 0 43,0 0 0,0 1 0,9 3 0,10 13 206,-12-8-172,97 71 355,-60-39-703,69 78-1,-102-102 331,16 25-1,-27-34 69,0 0-1,0 0 1,-1 1 0,0-1 0,4 17-1,-7-24-132,-1 0-1,0 0 1,1 0-1,-1 0 1,0 0-1,0 0 1,0 1-1,-1-1 1,1 0-1,0 0 1,-1-1-1,1 1 1,-1 0-1,0 0 1,1 0-1,-3 2 1,0 1 29,0 0 0,-1-1 0,0 1 0,-5 4 0,7-7-36,-5 4 14,0 1 1,-1-2-1,0 1 0,0-1 1,0 0-1,-1-1 0,-11 5 1,-66 17 88,53-17-81,26-7-54,0 0 1,0 0-1,0-1 0,0 1 1,0-2-1,0 1 0,0-1 1,0 0-1,0-1 0,-1 1 1,1-1-1,0-1 0,0 0 1,1 1-1,-9-5 0,-10-5 72,25 11-64,0 0 0,0 0 0,-1 0 0,1 0 0,0 0 0,-1 0-1,1 0 1,0-1 0,0 1 0,-1 0 0,1 0 0,0 0 0,0 0-1,0-1 1,-1 1 0,1 0 0,0 0 0,0 0 0,0-1 0,0 1-1,-1 0 1,1 0 0,0-1 0,0 1 0,0 0 0,0 0 0,0-1-1,0 1 1,0 0 0,0-1 0,0 1 0,0 0 0,0 0 0,0-1-1,0 1 1,0 0 0,0-1 0,0-4-37,0 1-1,1-1 1,-1 0 0,1 1-1,0-1 1,1 1 0,-1-1-1,1 1 1,0 0 0,0-1-1,0 1 1,0 0 0,4-3-1,6-9-73,1 0 0,24-23-1,41-30-155,-60 53 207,17-13-172,61-40 0,-33 30 147,-34 16 199,-20 15-35,-1 1-1,1 1 1,0-1-1,12-5 0,-15 10 32,0-1 1,0 0-1,1 1 0,-1 1 0,1-1 0,12-1 0,-16 3-85,0 0 1,-1 0-1,1 0 0,0 0 1,-1 0-1,1 1 0,-1-1 1,1 1-1,-1-1 0,1 1 1,-1 0-1,1 0 0,-1 1 1,0-1-1,1 0 0,-1 1 1,0-1-1,0 1 0,0 0 1,0-1-1,2 4 0,-2-1 24,1 1-1,-1-1 0,0 1 0,-1 0 0,1-1 0,-1 1 1,0 0-1,0 0 0,0 0 0,-1 0 0,1 9 0,4 32 249,-3-34-254,0-6-19,-1 0 0,0 1 0,1 8 0,-5 6 87,0 0 1,-1 0 0,-1-1 0,-14 37-1,12-36 56,4-11-127,2-7-71,0-1 0,1 0 0,-1 0 0,0 0 0,0 0 0,0-1 0,0 1 0,-1 0 0,1 0-1,0-1 1,-1 1 0,1 0 0,-4 2 0,0 1-229,3-4 197,0 1 0,0 0 0,0-1 1,0 1-1,0 0 0,1 1 0,-1-1 0,1 0 1,-1 0-1,1 1 0,0-1 0,0 1 1,0-1-1,0 1 0,0-1 0,0 5 0,1 5-58,0-5 72,0 0 1,0 1 0,-3 10 0,0-5 1,-2 18-66,10-7 54,-2-10 75,0 10 91,-1 1-1,-3 43 1,0-27-251,1 96 1104,0-134-905,0-2-38,0 0 1,0 1-1,0-1 0,0 0 0,0 0 0,0 0 1,0 0-1,0 0 0,0 1 0,-1-1 1,1 0-1,0 0 0,-1 0 0,1 0 0,-1 0 1,1 0-1,-2 1 0,0-1-15,0 0-1,-1 0 0,1 0 1,0 0-1,-1-1 1,1 1-1,0-1 1,-1 0-1,1 0 1,-1 1-1,1-2 1,-3 1-1,-34 0 63,36 0-56,0 0 1,0 0-1,0 0 0,-1-1 0,1 1 1,0-1-1,0 0 0,0 1 1,0-2-1,0 1 0,0 0 1,-5-3-1,-1-1 17,5 3-40,1 0-1,0 0 0,0 0 0,0 0 0,0 0 0,0 0 1,0-1-1,1 0 0,-1 1 0,1-1 0,0 0 0,0 0 1,0 0-1,0 0 0,0-1 0,1 1 0,-1 0 0,1-1 1,0 1-1,0-1 0,0 0 0,1 1 0,-1-1 0,1 0 1,0 1-1,0-1 0,0 0 0,0 1 0,1-1 1,1-6-1,1-1-155,1 1 0,0 0 1,0 0-1,1 0 0,0 0 1,0 1-1,1 0 0,0 0 1,1 0-1,0 1 0,1 0 1,0 1-1,0-1 0,11-6 1,-2 3-366,28-14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2144,'0'-30'1227,"0"29"-1217,0 1 0,0 0 0,0 0 1,0 0-1,0 0 0,0 0 1,0 0-1,0 0 0,0 0 0,0 0 1,0-1-1,0 1 0,0 0 1,0 0-1,0 0 0,0 0 1,0 0-1,0 0 0,0 0 0,0 0 1,0 0-1,0 0 0,0-1 1,0 1-1,0 0 0,0 0 0,0 0 1,0 0-1,0 0 0,0 0 1,0 0-1,0 0 0,0 0 0,1 0 1,-1 0-1,0 0 0,0 0 1,0 0-1,0 0 0,0 0 1,0 0-1,0 0 0,0 0 0,0 0 1,0 0-1,1 0 0,-1 0 1,0 0-1,0 0 0,0 0 0,0 0 1,0 0-1,0 0 0,0 0 1,0 0-1,1 0 0,-1 0 21,1 0-1,-1 0 0,0 0 1,1-1-1,-1 1 0,1 0 1,-1 0-1,1 0 0,-1 0 1,1-1-1,-1 1 0,0 0 0,1 0 1,-1-1-1,1 1 0,-1 0 1,0-1-1,1 1 0,-1 0 1,0-1-1,0 1 0,1-1 1,-1 1-1,0-1 0,5-16 555,-6-26 456,1 27-247,1 14-283,1 5 104,9 11-308,-9-13-274,0 1 1,0 0-1,-1 0 1,1 0-1,-1 0 1,1 0-1,-1 0 1,2 4-1,-1 0 10,-1 1 0,0-1 0,-1 0 0,0 0 0,0 8 0,2 18 142,-1-26-160,1 0 1,0 0-1,1-1 1,3 9-1,-3-9-30,-1 0 0,0 0 0,0 1-1,2 7 1,-1 7-14,-2-12 11,0 0 1,1 0-1,0-1 1,0 1 0,6 12-1,22 57 24,-29-76-3,0 1 0,0-1-1,0 1 1,0-1 0,1 1-1,-1-1 1,0 1 0,1-1 0,-1 0-1,1 0 1,-1 0 0,1 0 0,-1 0-1,1 0 1,0 0 0,1 0 0,-2 0-10,0-1 0,0 0 0,0 0 1,0 1-1,0-1 0,1 0 0,-1 0 1,0 0-1,0 0 0,0 0 0,0 0 1,0 0-1,0 0 0,0-1 0,0 1 1,0 0-1,0 0 0,0-1 0,0 1 1,0-1-1,1 0 0,4-13-136,24-32-214,-21 34 150,0 0-1,1 1 1,19-16-1,-4 4-47,-25 23 245,15-13-63,-15 13 64,0-1 1,1 1 0,-1 0 0,1 0 0,-1-1 0,0 1 0,1 0 0,-1 0 0,1-1-1,-1 1 1,1 0 0,-1 0 0,1 0 0,-1 0 0,1 0 0,-1 0 0,1 0 0,-1 0-1,1 0 1,-1 0 0,1 0 0,-1 0 0,1 0 0,-1 0 0,1 1 0,-1-1 0,1 0-1,-1 0 1,1 1 0,0-1 0,4 11 307,9-3-79,-5 4-130,-1-1-1,0 1 1,9 20 0,6 8 71,10 9-64,-31-46-100,1 0 1,-1 0-1,1-1 0,0 1 0,-1-1 0,1 1 1,0-1-1,1 0 0,-1 0 0,0 0 1,0-1-1,1 1 0,5 1 0,-8-3-1,1 0 0,-1 1 0,1-1 0,-1 0 0,1 0 0,-1 0 0,1 0 0,-1 0 0,1 0 0,-1-1 0,0 1 0,1 0 0,-1-1 0,1 1 0,-1-1 0,0 0 0,1 1 0,-1-1 0,0 0 0,1 0 0,-1 0 0,0 0 0,0 0 0,0 0-1,0 0 1,0 0 0,0 0 0,1-2 0,13-11 141,-9 10-115,-4 3-19,1-1 0,-1 1-1,0-1 1,0 1 0,0-1-1,0 0 1,2-2 0,2-14 91,-4 8-48,0 6-26,0 0 1,0 0-1,0 0 1,4-6 0,-4 7-13,0 0 1,0 0-1,0 0 1,-1 0-1,1 0 1,0-5-1,-1 3 12,0-1 0,0 0 0,-1-9 0,0 11 9,0-1 0,0 1 0,0 0 0,3-9 0,8-12 89,-10 20-110,0 0 0,-1 0 1,1 0-1,-1-1 0,0-6 0,0-10 28,0 18-62,0 1 1,0 0 0,1-1 0,0 1 0,0 0 0,0-1-1,0 1 1,3-5 0,0-3-24,-2 0-36,1 4 11,15-2-65,-5 3 45,-11 5 13,0 0-1,1 1 1,-1-1 0,1 1 0,-1 0 0,0-1-1,1 1 1,4 1 0,-3-1-174,-4 0 224,0 0-1,0 0 1,0 0-1,0 0 1,0 0-1,0 0 1,0 0-1,0 0 1,1 0-1,-1 0 1,0 0-1,0 0 1,0 0-1,0 0 1,0 0-1,0 0 1,0 0-1,0 0 0,0 0 1,0 0-1,1 0 1,-1 0-1,0 0 1,0 0-1,0 0 1,0 0-1,0 0 1,0 0-1,0 0 1,0 0-1,0 1 1,0-1-1,0 0 1,0 0-1,0 0 1,0 0-1,1 0 1,-1 0-1,0 0 1,0 0-1,0 0 1,0 0-1,0 0 1,0 1-1,0-1 0,0 0 1,0 0-1,0 0 1,0 0-1,0 0 1,0 0-1,0 0 1,0 0-1,0 0 1,0 0-1,-1 1 1,1 12-859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3136,'0'-16'6448,"0"18"-6038,1 25 737,0-10-738,-1 0 1,-1 0-1,-3 20 0,-7 9-131,7-20-181,1-2 91,-9 27 1,2-14-34,-10 71 0,15-26-27,-6 0 149,5 0-42,1-39-101,1-18-100,0 41 0,4 29-2343,0-90 1381,0-1 0,0 1 0,0-1 0,2 8 0,-1-10 596,0 0 1,0 0-1,0 0 0,0 0 0,1 0 1,-1-1-1,0 1 0,1 0 1,1 1-1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2912,'13'0'923,"-12"0"-907,-1 1 0,1-1 0,-1 0 0,1 0 1,-1 0-1,0 0 0,1 0 0,-1 0 1,1 1-1,-1-1 0,0 0 0,1 0 1,-1 0-1,0 1 0,1-1 0,-1 0 0,0 1 1,0-1-1,1 0 0,-1 1 0,0-1 1,1 1-1,17 19 395,-1 1 1,-1 1 0,0 1-1,-2 0 1,14 29-1,18 47 296,-13-27-135,35 107 0,-37-67-138,-6 3-1,18 187 1,-43-296-428,5 41 87,-2 64 0,-7-75 39,-1 0-1,-11 40 1,9-44-38,-2 0 0,-16 38 0,-37 44 128,53-100-198,3-3-8,-10 17 38,-2-2-1,-21 26 0,7-17 99,-51 40 0,51-47-48,-45 28 0,-2-10-29,38-23-49,14-7 1,-48 24-206,64-35 61,0-1 0,0 0 1,0-1-1,0 0 0,-15 1 0,19-3-32,0-1-1,0 1 1,0-1 0,0 0-1,-14-3 1,18 2-22,0 0 1,1 0-1,-1 0 1,1 0-1,-1 0 1,0-1-1,1 1 1,0-1-1,-1 1 1,1-1-1,0 0 1,0 0-1,0 0 1,0 0 0,0-1-1,1 1 1,-2-3-1,-2-4-502,1 0 1,-6-19-1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3648,'16'-17'1856,"17"17"-960,-17 0-544,33-16 480,-16 16-480,16-16 192,17 16-320,-1-17-64,-16 1-96,1 16 32,-1 0-64,-16-17 128,-17 34-96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2304,'-14'123'752,"14"-120"-719,-1 1 0,1 0 0,-1-1 1,1 1-1,0 0 0,1 0 0,-1-1 0,1 6 1,3 5 13,-1 1-4,0 0 0,-1 0-1,0 27 1,-2-33 38,-1 0 0,0 0 0,0 1 0,-4 9 0,3-9 101,0-1 1,0 1-1,1 0 1,0 12 0,1-4 128,1-8-122,-1-1 1,0 0-1,-1 1 1,-2 14-1,-2-10 7,3-12-166,1 1-1,0-1 0,0 1 0,0-1 0,0 1 0,1 0 0,-1-1 0,1 1 0,-1 0 0,1 0 0,0-1 1,0 1-1,0 0 0,1 0 0,-1-1 0,0 1 0,2 3 0,0-3 72,1 0 1,-1 0-1,1-1 0,0 1 1,0-1-1,0 0 0,0 0 1,0 0-1,1 0 0,-1 0 1,1-1-1,4 2 0,-5-2-7,1 0 0,0 0 0,-1 0-1,1-1 1,0 0 0,0 0 0,-1 0 0,7 0-1,3-1 39,180 1-1204,-190 0 150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4064,'1'5'298,"0"-1"-1,0 1 1,0 0 0,0-1 0,1 1 0,2 5-1,-1-2-173,3 12 483,2-1 0,0 0 0,1 0-1,12 19 1,-17-34-502,0 1 0,0-1 1,0 0-1,0 0 0,1-1 0,0 1 0,-1-1 0,1 0 0,1 0 0,-1-1 0,0 0 0,11 4 0,-2-1 87,-3-1-88,1-1 1,0 0 0,0 0 0,0-1-1,0-1 1,0 0 0,16-1 0,-4-2 42,0 0 0,43-11 1,-45 6-69,-1 0 1,28-15 0,23-8 86,-65 29-186,-1-1 0,0-1 0,0 1 0,0-1-1,0 0 1,0 0 0,-1-1 0,1 0 0,-1 0 0,0 0 0,0-1 0,5-6 0,10-19-748,-4 11 224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99 2400,'28'-13'779,"-28"13"-765,1-1 0,-1 1 0,1 0 0,-1 0 1,0-1-1,1 1 0,-1 0 0,1 0 1,-1-1-1,1 1 0,-1-1 0,0 1 0,1 0 1,-1-1-1,0 1 0,1-1 0,-1 1 1,0-1-1,0 1 0,1-1 0,0-2 3,1-1 85,-1 1 0,1-1-1,0 1 1,0 0 0,0 0-1,0 0 1,0 0 0,1 1-1,-1-1 1,1 0 0,3-1 0,5-1 403,-9 4-347,0 0 0,1 0 1,-1-1-1,0 1 1,0-1-1,1 1 0,-1-1 1,2-1-1,-1-1 62,4-5 334,-7 8-495,0 1-1,-1-1 0,1 1 0,-1 0 1,1-1-1,0 1 0,-1 0 0,1 0 0,-1-1 1,1 1-1,-1 0 0,1 0 0,-1 0 0,0 0 1,1 0-1,-1-1 0,1 1 0,-1 0 1,1 0-1,-1 0 0,1 0 0,-1 1 0,1-1 1,-1 0-1,0 0 0,-3 1 0,-1-1 0,1 1-1,0 0 1,0 0 0,0 1 0,0-1-1,0 1 1,1 0 0,-1 0 0,0 0-1,1 0 1,-1 1 0,1-1 0,-4 5-1,-9 9 97,-22 27-1,38-43-153,-12 15 30,1 1 0,1 1 0,-14 27 0,-21 63 241,35-82-150,-45 148 241,45-136-286,7-29-43,-10 47 271,12-50-332,0-1 0,1 1 0,0 0 0,0 0 0,0 0 0,0-1 0,1 1 0,2 9 0,13 21-2996,-2-19 1339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3488,'0'0'1115,"0"5"-673,1 4-412,0-3 222,-1 0 0,0 0-1,0 0 1,0 0 0,-1 0-1,-2 12 1,-1-8-22,-6 23 519,9-30-706,1-1 1,-1 1-1,1-1 0,0 1 0,0-1 1,0 0-1,0 1 0,1-1 0,-1 1 1,1-1-1,-1 1 0,3 3 0,8 8 187,-6-11-86,-3-3-124,0 0 1,-1 0-1,1 0 1,0 1-1,-1-1 1,1 1-1,-1-1 1,1 1-1,2 1 1,-3-1-11,0-1-1,-1 1 1,1-1-1,0 0 1,0 1-1,-1-1 1,1 0 0,0 0-1,0 1 1,0-1-1,-1 0 1,1 0 0,0 0-1,0 0 1,0 0-1,-1 0 1,1 0 0,0 0-1,0-1 1,0 1-1,-1 0 1,1 0-1,0-1 1,0 1 0,-1 0-1,1-1 1,0 1-1,-1-1 1,1 1 0,0-1-1,-1 1 1,1-1-1,-1 1 1,1-1 0,-1 0-1,2 0 1,9-12 131,-1 0 1,1-1 0,-2 0 0,0 0-1,13-31 1,-13 27-107,0 3-30,0 0 0,15-18-1,0 0-119,-18 25 162,1 0 0,0 0 0,10-8-1,-8 7 1,-6 6-127,-3 6-2149,0 11 928</inkml:trace>
  <inkml:trace contextRef="#ctx0" brushRef="#br0" timeOffset="1">199 0 3712,'-17'0'3520,"34"0"-2848,-1 0-480,0 0-160,1 0-32,16 0 32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4160,'5'-1'480,"-4"1"-389,1 0 0,-1-1 0,0 1 0,0 0 0,0 1 0,1-1 0,-1 0 0,0 0 0,0 0 0,0 1 0,1-1 0,-1 0 0,0 1 0,2 1 0,9 3 95,1 1-1,-1 1 1,-1 0 0,15 11-1,-15-9-10,0 0 0,0 1-1,-1 0 1,0 1 0,0 0 0,8 13-1,-18-23-165,14 17 115,-2 0 0,0 1 0,-1 0-1,-1 1 1,-1 0 0,-1 0 0,-1 1 0,9 40 0,-15-54-97,2 0 6,-1 1 0,-1-1 0,1 1 0,-2 0 0,1 0 0,-1 0 0,0-1 0,0 1 0,-1 0 0,0 0 0,0 0 0,-1-1 0,0 1 0,-4 8 0,1-3 74,-1 1 0,-1-1-1,0 0 1,-1 0 0,0-1-1,-19 22 1,5-15-51,-1 0 0,-1-1-1,0-1 1,-45 22 0,46-28-1315,-30 10-1,34-18-201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6880,'17'0'3136,"32"0"-2720,-17 0 192,1 0-416,0 0 128,16 0-192,0 17 0,-16-17-64</inkml:trace>
  <inkml:trace contextRef="#ctx0" brushRef="#br0" timeOffset="1">164 180 5216,'0'17'2368,"16"-1"-2048,1 1 448,16-17-480,16 16-320,0-16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6464,'-27'-41'2090,"27"41"-2059,0 0 0,0-1-1,0 1 1,-1-1-1,1 1 1,0 0 0,0-1-1,0 1 1,-1-1 0,1 1-1,0 0 1,0-1-1,-1 1 1,1 0 0,0 0-1,-1-1 1,1 1-1,0 0 1,-1 0 0,1-1-1,0 1 1,-1 0 0,1 0-1,-1 0 1,1 0-1,-1-1 1,-1 2 65,-1-1 0,1 1 0,0-1 0,0 1-1,0 0 1,0 0 0,0 0 0,0 0 0,0 0 0,0 0 0,0 0 0,0 1 0,1-1-1,-1 1 1,0-1 0,1 1 0,-1 0 0,0 2 0,-4 4 107,0 1 1,-8 16-1,-11 20-148,12-21-95,-18 41 0,29-58 46,-1 0-1,1 0 0,0 0 0,1 1 0,0-1 0,0 0 0,1 1 1,0-1-1,0 0 0,2 13 0,-1-15 28,0-2-1,0 1 1,1 0-1,-1 0 1,1 0 0,0-1-1,0 1 1,0-1-1,1 1 1,-1-1 0,1 0-1,0 0 1,0 0-1,5 4 1,-3-3 11,0-1 0,1 0 0,-1 0 0,0 0 0,1-1 0,0 0 0,-1 0 0,9 1 0,-9-2-64,1 0 0,-1-1 0,1 0 0,-1 0-1,1 0 1,-1-1 0,0 0 0,1 0 0,-1 0 0,0-1-1,9-3 1,-3 1-95,15-5 284,-1-1 0,36-20 0,-55 27-112,-1 0 0,0-1 0,-1 1 0,1-1 0,0 0 0,-1 0 0,0 0 0,0 0 1,0-1-1,-1 0 0,5-7 0,-6 8-34,0-1 0,-1 0 0,1 0 0,-1 0 0,0 0 0,0-1 0,0 1 0,-1 0 0,0 0 0,0-1 0,0 1 0,0 0 1,-2-5-1,1 2-29,-1 1 0,0 0 0,0 0 0,0 0 1,-1 0-1,-4-8 0,4 11-28,1 1 0,-1-1 0,1 1 0,-1-1 0,0 1 0,-1 0 0,1 0 0,-1 0 0,1 0 0,-1 1 1,-6-4-1,-23-10-222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1312,'136'0'421,"-120"0"-333,23 3 0,24 5-35,125 11 401,-57-13-273,290 24-351,-353-25 180,435 20 193,310-39 1002,-378-2-554,1431-88-82,-1190 60-466,-648 43-102,477-28-18,39 8 97,-346 10 74,114-3 156,420 8 460,-500 7-410,214-1 195,-37 2 170,-32 12-255,817 51 282,-984-51-624,145-10 594,-210-5 166,-115-1-1014,-30 2 99,1 0 0,0 0-1,0-1 1,-1 1 0,1 0-1,0 0 1,-1 0 0,1 0 0,0-1-1,-1 1 1,1 0 0,0-1-1,-1 1 1,1 0 0,-1-1 0,1 1-1,0-1 1,-1 1 0,1-1 0,-1 1-1,0-1 1,1 1 0,-1-1-1,1 1 1,-1-1 0,0 0 0,1 1-1,-1-2 1,-8-3-2400,8 4 2289,-1 0 0,1 1 0,0-1-1,-1 1 1,1-1 0,0 0-1,0 1 1,0-1 0,-1 0-1,1 0 1,0 1 0,0-1-1,0 0 1,0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3328,'0'13'1061,"0"-10"-634,3-3-203,8 0 16,-8 0 464,-3-3-342,0 3-350,0 0-1,0 0 0,0 0 0,0-1 0,0 1 1,0 0-1,0 0 0,0-1 0,0 1 0,0 0 0,0 0 1,0 0-1,0-1 0,0 1 0,0 0 0,0 0 0,0-1 1,0 1-1,0 0 0,0 0 0,0 0 0,1-1 0,-1 1 1,0 0-1,0 0 0,0 0 0,0 0 0,0-1 0,1 1 1,-1 0-1,0 0 0,0 0 0,0 0 0,1 0 1,-1 0-1,10 3 260,-9-2-250,1 0 0,-1-1 0,1 1-1,-1 0 1,1-1 0,-1 1 0,1-1-1,0 1 1,-1-1 0,1 0-1,0 0 1,0 0 0,-1 0 0,1 0-1,0 0 1,-1 0 0,1 0 0,0-1-1,-1 1 1,3-2 0,4-3 38,-7 4-49,1 0 0,0 0 0,-1 0 0,1 1 0,-1-1 0,1 0 0,0 1 0,0-1 0,-1 1 0,1-1 0,0 1 0,0 0 0,-1 0 0,1 0-1,3 0 1,10 0 58,-4 1-7,1-1-1,-1 0 0,19-4 1,-5-1 29,-1 1 1,39-1 0,508 5 31,-412 9-83,-1-1-14,-62-9-19,166 5-6,-131 4 32,0-14 112,-47 11-67,-31-2-37,195 0 114,-13 0-116,-66 8-17,9-6-15,5 6-22,11-5-54,5 5 44,9-6 68,-6 6 6,5-6 27,-2 6-38,16-5-26,-2 5 10,5-6-15,-3 6 4,11-5 38,-16 5 0,335-8 98,-351-4-89,535 1-190,-500 3 149,-11 8 26,13-6 33,-10 6-59,-28-5-107,-102-2 50,183 5-19,-26 0 83,6-1 39,177-8-24,-371 0-28,113-3 97,-83-8-11,-71 9-48,-9 1 0,1-1 0,0-1 0,28-8 0,-36 8-32,4-1 20,-1 0 0,0-1 0,21-12 0,-13 4 44,-19 12-74,0 0 0,1 1 0,-1-1 0,0 0 0,1 0 0,-1 0 0,0 0-1,0 0 1,0 0 0,0 0 0,2-2 0,-3 2-21,0 0 0,1 0 0,-1 0 0,0 0 0,0 0 0,0 0-1,0 0 1,0 0 0,0 0 0,0 0 0,0 0 0,0 0 0,0 0 0,0 0-1,-1 0 1,1 0 0,0 0 0,-1 0 0,1 0 0,-1 0 0,0-1 0,-10-14-1452,11 14 1360,-1 1 0,1-1 0,-1 1 1,1 0-1,0-1 0,0 1 0,0-1 0,-1 1 0,2-3 0,-1 4 99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5216,'-27'-14'1696,"26"14"-1669,1 0 0,-1-1 0,1 1 1,-1-1-1,1 1 0,-1 0 0,1 0 1,-1-1-1,0 1 0,1 0 0,-1 0 1,1 0-1,-1 0 0,0 0 0,1 0 1,-1 0-1,0 0 0,1 0 0,-1 0 0,1 0 1,-1 0-1,0 0 0,1 1 0,-1-1 1,1 0-1,-1 0 0,0 1 0,1-1 1,-1 1-1,0-1-39,12 11-169,-11-11 170,0 1 0,1-1-1,-1 0 1,0 1 0,1-1 0,-1 0 0,0 1 0,0-1 0,1 0 0,-1 1 0,0-1 0,0 0-1,0 1 1,1-1 0,-1 1 0,0-1 0,0 1 0,0-1 0,0 0 0,0 1 0,0-1-1,0 1 1,0-1 0,0 1 0,0 0 0,0-1 13,0 0-1,0 0 1,0 1-1,0-1 1,0 0-1,0 0 1,0 0-1,0 1 1,0-1-1,0 0 1,0 0-1,0 0 1,0 1-1,0-1 1,0 0-1,0 0 1,0 0-1,0 0 1,0 1-1,1-1 1,-1 0 0,0 0-1,0 0 1,0 0-1,0 0 1,0 1-1,1-1 1,-1 0-1,0 0 1,0 0-1,0 0 1,0 0-1,1 0 1,-1 0-1,0 0 1,0 0-1,0 1 1,1-1-1,23 8 383,1 16-106,-18-19-237,1 0 0,0-1 0,0-1 0,0 1 0,12 2 1,51 12 35,-43-11-76,26 6-25,37 10-331,-25 1 265,-32-16 389,-29-8-198,-1 1-1,1 0 0,-1 0 0,0 0 0,1 0 1,-1 1-1,0 0 0,0 0 0,0 0 0,0 0 1,0 1-1,0-1 0,-1 1 0,6 5 0,-9-8-71,1 1 0,0-1 0,-1 1 0,1 0-1,0 0 1,-1-1 0,1 1 0,-1 0 0,1 0 0,-1 0-1,0-1 1,1 1 0,-1 0 0,0 0 0,0 0-1,0 0 1,1 0 0,-1 0 0,0 0 0,0 0 0,0 0-1,0 1 1,-1-1 4,1 0 0,-1 1 0,0-1 0,1 0 0,-1 0 0,0 0 0,0 1 0,0-1 0,0 0 0,0 0 0,0 0 0,0 0 0,-2 1 0,-6 4 116,0-1-1,0 0 0,-16 5 0,14-5-36,-11 6 251,-35 23-1,5-3-111,-15 1-52,-13 7-89,48-19-124,0 2 0,-33 29-1,22-15 106,39-33-79,1 1 1,0 0-1,0 0 0,1 0 1,-5 9-1,7-13-11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5984,'-28'-41'1920,"24"33"-1431,8 5-232,8-3-241,1 0 0,-1 1 0,1 1 0,0 0 0,23-4 0,-16 4-140,-10 2 72,1 0 1,-1 0-1,0 1 1,1 0-1,-1 1 1,17 1-1,-6 5 261,1 0 1,37 18-1,-33-13 203,-20-9-359,0 1 1,0 0-1,-1 0 0,1 0 1,-1 1-1,0 0 0,0 0 1,0 0-1,0 1 0,-1-1 1,0 1-1,0 0 0,0 1 1,0-1-1,-1 1 0,5 10 1,8 14 202,-14-28-243,-1-1 2,0 0 0,0 1 0,-1-1 0,1 0 1,0 1-1,0-1 0,-1 1 0,1-1 0,-1 1 0,1 1 0,-1-2 1,-1 1-1,1-1 1,-1 1-1,1-1 0,-1 1 1,0-1-1,1 1 0,-1-1 1,0 0-1,-1 2 1,0-1-3,-11 21 72,10-16-83,-1 0 0,-9 12 0,11-17-6,0 0 1,1 0 0,-1-1 0,0 1-1,0 0 1,-1-1 0,1 1 0,0-1-1,0 0 1,-1 0 0,1 0 0,-5 1-1,-12 3-27,11-4 7,0 1 1,1 0-1,-1 1 1,-8 4-1,8-3-27,3-3 25,1 1 0,0 0 0,0 1 0,1-1-1,-5 4 1,7-5 12,0 1-1,-1-1 1,1 0-1,0 1 1,0-1-1,0 1 1,0-1-1,1 1 1,-1-1-1,0 1 0,1 0 1,-1-1-1,1 1 1,0 0-1,-1 0 1,1-1-1,0 4 1,1 3-18,-1-1 0,2 0 0,-1 0 0,1-1 0,0 1 0,0 0 1,1 0-1,4 7 0,6 15-49,40 78-130,-33-71 175,19 47 0,-17-17 425,-11-41-259,-8-19-101,0 1 0,-1-1 0,0 1 1,1-1-1,-2 1 0,1-1 0,-1 1 0,0 0 0,0 7 1,-1-9-13,0 0 1,-1-1 0,1 1 0,-1-1 0,0 1-1,0-1 1,0 1 0,-1-1 0,-2 6-1,3-8-2,0 0 0,-1 0-1,1 0 1,-1 0-1,1 0 1,-1-1-1,0 1 1,0 0 0,0-1-1,0 1 1,0-1-1,0 0 1,0 0 0,-1 0-1,1 0 1,0 0-1,-1 0 1,1 0-1,-3 0 1,-42 4 518,32-2-393,8-1-55,0-1 0,-1 0 0,-7 0 0,-4-3 226,-1-1-1,1 0 0,-33-12 0,37 11-212,5 1-43,0 0 1,0 0-1,0-1 1,0 0-1,-17-11 0,26 14-72,-1 0-1,1-1 0,-1 1 0,1 0 0,0-1 1,0 1-1,-1-1 0,1 1 0,0-1 1,0 1-1,1-1 0,-1 0 0,0 0 0,1 1 1,-1-1-1,0-3 0,1 3-11,0-1 1,0 1-1,0 0 0,1-1 0,-1 1 1,1-1-1,0 1 0,0 0 0,-1 0 1,1-1-1,1 1 0,-1 0 0,0 0 1,0 0-1,1 0 0,2-2 0,3-5-53,1 1-1,0 1 1,0-1-1,1 2 1,17-12-1,58-26-2136,-60 32 864,42-21-730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17 959 1728,'-14'95'560,"13"-85"-484,0 0 1,0 17-1,1 93 164,0-103-43,1-1 0,0 1 0,1-1 0,4 17 0,-2-15 24,0 9 171,-3-16-263,1 0-1,0 1 1,1-1 0,0 0 0,5 11 0,-6-19-76,-1-1 0,0 1 1,1-1-1,-1 1 1,1-1-1,0 0 1,0 0-1,0 0 1,0 0-1,0 0 0,1 0 1,-1 0-1,0-1 1,1 1-1,0-1 1,-1 0-1,1 1 1,0-1-1,-1-1 0,1 1 1,0 0-1,0-1 1,0 1-1,0-1 1,4 0-1,-4 0-26,0 0 0,-1 0 0,1-1 1,-1 1-1,1-1 0,-1 1 0,0-1 0,1 0 0,-1 0 0,0 0 0,1-1 1,-1 1-1,0 0 0,3-3 0,1-2-13,-1 1 0,0-1-1,6-8 1,3-4 25,5-5-94,0-2 0,28-47-1,15-62-119,9-63 319,-11 26-549,22-56 133,-75 206 254,2 0 0,0 1 0,13-21 0,-16 30-9,1 1 0,1 0 0,0 0 0,0 0 0,1 1 0,10-8-1,-15 14 32,-1 0 0,1 1-1,0-1 1,0 1 0,0 0-1,8-3 1,-11 5 0,0-1 0,0 1 1,1 0-1,-1 0 0,0-1 1,0 1-1,1 0 0,-1 0 0,0 0 1,1 0-1,-1 1 0,0-1 0,0 0 1,1 0-1,-1 1 0,0-1 1,0 1-1,1-1 0,-1 1 0,0-1 1,0 1-1,0 0 0,2 1 0,-1 2 35,1 0-1,-1-1 0,1 1 1,-1 1-1,3 7 0,0 0 26,19 46 51,-2 1 0,-3 2 0,-2 0 1,12 93-1,-14 26 92,-10-106-4,0-4-25,3 70 423,-8-97-417,-1-17-191,5 42 1,12 17 486,-15-85-472,5 21 268,-2-19-110,2-9 98,10-18-61,-6 7-146,-1-1-1,-1-1 1,-1 1-1,8-38 1,15-58 33,-22 88-72,14-58 23,0-54-25,-10 67-2,36-280-241,-45 306 175,-1 7-66,12-72 0,-13 108 109,4-19-105,0 0 0,1 0 0,10-21 1,-15 41 113,0 1 0,-1-1 0,1 1 0,0 0 1,0 0-1,0-1 0,0 1 0,0 0 0,0 0 1,1 0-1,-1 0 0,0 0 0,0 0 0,1 0 1,-1 1-1,1-1 0,-1 0 0,2 0 0,-2 1-2,0 0 0,0 0-1,0-1 1,0 1 0,0 0-1,1 0 1,-1 1 0,0-1-1,0 0 1,0 0 0,0 0-1,0 1 1,0-1 0,0 1-1,0-1 1,0 0-1,0 1 1,0 0 0,-1-1-1,1 1 1,2 1 0,-1 2-41,1-1 0,-1 1 0,1 0 1,-1 0-1,3 9 0,0-1-31,21 52 218,-2 1 0,21 92 0,-9-6 267,7 2-150,-2 19-95,19 71-156,3-60 129,-55-156-92,-3-10 79,0-1 1,13 28-1,-17-42-100,0 1 1,1-1-1,-1 1 0,1-1 0,0 1 0,-1-1 0,1 0 0,4 4 1,-4-5 7,0 0 1,0 0 0,-1 0 0,1-1 0,0 1 0,0 0-1,0-1 1,0 1 0,-1-1 0,1 0 0,0 0-1,4 0 1,-5 0-23,0 0-1,0 1 1,0-2-1,0 1 1,0 0-1,0 0 1,0 0-1,0 0 1,0-1-1,-1 1 1,1 0-1,0-1 1,0 1-1,0 0 1,0-1-1,-1 1 1,1-1-1,0 0 1,0 1-1,-1-1 1,1 0-1,0 1 1,-1-1-1,1 0 0,0-1 1,4-5 24,-1-1 1,1 0-1,-1 0 0,4-12 1,15-57 64,26-155-48,-45 209-46,39-276 71,-38 245-78,39-343-48,-30 282 0,-12 77 26,0 9-31,0 0 0,11-41 0,3 12-272,-15 57 308,-1-1 1,1 1 0,-1 0-1,1-1 1,0 1 0,0 0-1,-1-1 1,1 1-1,0 0 1,0 0 0,1 0-1,-1 0 1,0 0 0,0 0-1,0 0 1,1 0 0,-1 0-1,0 0 1,1 1 0,-1-1-1,1 1 1,-1-1-1,1 1 1,-1-1 0,1 1-1,-1 0 1,1 0 0,-1 0-1,1 0 1,-1 0 0,1 0-1,1 1 1,2-1-47,-4 0 57,0 0 0,0 0 0,0 0-1,0 0 1,0 0 0,0 0 0,0 0 0,0 0 0,0 1-1,0-1 1,0 0 0,0 1 0,-1-1 0,1 0 0,0 1 0,0-1-1,0 1 1,-1 0 0,1-1 0,0 1 0,-1 0 0,1-1-1,0 1 1,-1 0 0,1 1 0,4 5 9,0 1 1,-1 0-1,0 0 1,4 12-1,15 57 49,73 322 183,-72-291-208,15 79-70,-17-56-48,5-14-175,-5-10 202,-14-82 337,17 37 1,-12-29 0,-11-29-193,0 1 1,0-1-1,1 1 0,-1-1 1,7 7-1,-8-10-68,-1 0 0,1 0-1,0 0 1,0-1 0,0 1 0,-1 0 0,1-1-1,0 1 1,0 0 0,0-1 0,0 1 0,0-1 0,0 1-1,0-1 1,0 0 0,0 1 0,1-1 0,-1 0 0,0 0-1,0 0 1,0 0 0,0 0 0,0 0 0,0 0-1,2 0 1,-2-1 6,1-1 0,0 1 0,-1 0 0,1 0 0,-1-1 0,0 1 0,1-1 0,-1 0 0,0 1 0,0-1 0,0 0 0,2-3 0,0 0 12,7-14 36,-1 0 0,-1-1 0,-1 0 0,8-33 1,-8 28-32,13-54 40,2-60 14,8-13-32,0-4-41,-18 75-9,28-147-192,-10 94 51,-8 19-27,24-46-502,-45 159 646,-1 1 0,0-1 0,1 0 0,0 0 0,-1 0 0,1 1 0,0-1 0,0 0 0,0 1 0,0-1 0,0 1 0,1-1 0,-1 1 0,0 0 0,1-1 0,-1 1 0,3-1-1,-3 1 12,1 1 0,-1 0 0,1 0 0,-1 0 0,1 1 0,-1-1 0,1 0 0,-1 0 0,0 1 0,1-1 0,-1 1 0,1-1 0,-1 1 0,0 0 0,0-1 0,1 1 0,-1 0 0,0 0 0,0 0 0,1 1 0,3 2-3,0 0 1,-1 0-1,0 0 1,0 1-1,0 0 0,-1-1 1,1 1-1,-1 1 1,2 5-1,2 4-31,-2 0 1,5 18-1,2 19 79,7 85 1,-14-97 32,23 224 71,26 191-192,-40-378 294,32 104 0,-41-164-194,-1-4 20,9 21 0,-13-33-60,1 1-1,0-1 1,0 0 0,-1 1-1,1-1 1,0 0-1,0 0 1,1 1-1,-1-1 1,0 0 0,0 0-1,0 0 1,1-1-1,-1 1 1,0 0 0,1 0-1,-1-1 1,2 1-1,-2 0-3,1-1 0,-1 0-1,0 0 1,0 0 0,0 0-1,0 0 1,0 0 0,0 0 0,0 0-1,0-1 1,0 1 0,0 0-1,0-1 1,0 1 0,0 0-1,0-1 1,0 0 0,0 1 0,0-1-1,0 1 1,1-3 0,1 0 41,-1-1 0,1 0 0,-1 0 0,0 0 1,3-9-1,0 2 29,93-260 103,-46 113-317,38-126 70,-8 8-78,-49 172 16,-30 91 101,3-10-46,1 0 0,0 0-1,19-37 1,-24 57 31,0-1 0,1 1-1,0-1 1,-1 1 0,1 0 0,3-3 0,-5 5 31,0 0 0,0 1 0,0-1 0,0 0 0,0 1-1,0-1 1,1 1 0,-1-1 0,0 1 0,0 0 0,0-1-1,0 1 1,1 0 0,-1 0 0,1 0 0,0 0-6,-1 1 0,1-1 0,0 1 1,-1 0-1,1-1 0,-1 1 0,1 0 0,-1 0 1,0 0-1,1 0 0,-1 0 0,0 0 0,0 1 0,0-1 1,1 0-1,-1 1 0,-1-1 0,1 0 0,0 1 1,0-1-1,0 3 0,11 22-25,-1 1-1,-2 0 1,-1 0-1,6 31 1,10 112 133,-20-131-82,25 142 67,-11-78-24,4 53 23,5-22 95,-5-19-36,24 46 186,-44-157-273,-1 1 1,1 0 0,0 0-1,1-1 1,-1 0-1,1 1 1,0-1 0,4 4-1,-6-7-25,-1 0-1,1 0 0,0 0 0,0-1 0,0 1 0,0 0 0,0-1 0,1 1 0,-1 0 1,0-1-1,0 0 0,0 1 0,0-1 0,1 0 0,-1 1 0,0-1 0,0 0 1,1 0-1,-1 0 0,0 0 0,0 0 0,0 0 0,1-1 0,-1 1 0,0 0 1,0-1-1,0 1 0,1 0 0,-1-1 0,0 0 0,0 1 0,0-1 0,0 0 0,2-1 1,1-2 14,1-1 0,-1 1 1,0-1-1,0 0 1,0-1-1,-1 1 0,4-6 1,21-49-145,-26 56 95,22-55 88,22-90-1,-15 43 55,-23 82-121,25-92-16,-15 23-21,-11 50 4,11-50-58,10-60-47,-25 134 124,27-139 17,-16 97-149,-12 47 90,1-4-71,-3 18 105,0 0 0,1-1 0,-1 1 0,0-1-1,1 1 1,-1 0 0,0-1 0,1 1 0,-1 0 0,0-1-1,1 1 1,-1 0 0,0 0 0,1-1 0,-1 1-1,1 0 1,-1 0 0,1 0 0,-1 0 0,0-1-1,1 1 1,-1 0 0,1 0 0,-1 0 0,1 0-1,0 0 1,-1 0 7,1 0-1,-1 0 0,0 0 0,0 0 0,0 0 1,1 0-1,-1 1 0,0-1 0,0 0 1,1 0-1,-1 0 0,0 0 0,0 0 0,0 0 1,1 0-1,-1 1 0,0-1 0,0 0 1,0 0-1,0 0 0,1 0 0,-1 1 1,0-1-1,0 0 0,0 0 0,0 0 0,0 1 1,0-1-1,0 0 0,0 0 0,0 1 1,1-1-1,-1 0 0,0 1 0,10 25-65,0 2-1,-2-1 0,0 1 1,3 33-1,7 25-171,9 13-800,-14-49 629,26 94 1178,10 17 545,-47-155-1275,0 1-1,0 0 1,1-1 0,0 0-1,0 0 1,0 0 0,1 0-1,-1 0 1,1 0-1,1-1 1,-1 0 0,1 0-1,7 6 1,-9-9-9,-1-1-1,1 1 1,0 0-1,0-1 1,0 0-1,0 0 1,0 0 0,0 0-1,0 0 1,0 0-1,0-1 1,0 1-1,0-1 1,1 0 0,-1 0-1,0 0 1,0-1-1,0 1 1,0-1-1,0 0 1,1 0-1,-1 0 1,0 0 0,-1 0-1,1 0 1,0-1-1,0 0 1,-1 1-1,5-5 1,2 0 83,-1-1 0,0 0 0,-1 0 0,1-1 0,-1 0 0,-1 0 0,9-14 0,103-202-578,-91 169 304,19-35-3,-7-3 145,-21 57-80,1 1 1,2 1 0,33-41-1,-50 70 50,0 0-1,1 0 1,0 0-1,7-5 1,-12 9 47,1 1 1,0-1-1,-1 1 1,1 0-1,0-1 1,0 1-1,-1 0 1,1-1-1,0 1 1,0 0 0,0 0-1,-1 0 1,1-1-1,0 1 1,0 0-1,0 0 1,0 0-1,-1 1 1,1-1-1,0 0 1,0 0-1,1 1 1,12 11-104,-9-7 83,-2-3 21,-1 1 0,1 0 0,-1 1 1,1-1-1,-1 0 0,0 1 0,-1-1 1,1 1-1,0 0 0,0 5 0,1 2-6,-1 1 1,0 15-1,0-5-3,9 74-15,-8-46 69,13 94 91,6-45-22,2 15 407,-22-102-444,-2-8-42,1 1 1,-1-1-1,1 1 1,0-1-1,3 7 0,-2-9-24,-1 0-1,0 0 0,1 0 1,-1 0-1,1-1 1,0 1-1,-1-1 0,1 1 1,0-1-1,0 1 0,0-1 1,0 0-1,3 1 0,-1 0 9,1 0-1,0 0 1,-1 0-1,1 0 0,0-1 1,0 0-1,0 0 1,0-1-1,0 1 0,1-1 1,-1 0-1,0-1 1,0 1-1,0-1 1,0 0-1,0 0 0,0 0 1,0-1-1,-1 0 1,1 0-1,6-4 1,9-5-2,-1 0 1,-1-2 0,0-1 0,-1 0-1,-1-1 1,0 0 0,-1-2 0,0 1 0,-1-2-1,-2 0 1,19-33 0,7-28 86,71-118-245,-101 179 31,-6 13 59,0-1 0,0 1 0,1 0 0,3-6 0,-5 10 43,0 0 0,0 0-1,0 0 1,0 0-1,0-1 1,0 2-1,0-1 1,1 0 0,-1 0-1,0 0 1,0 0-1,1 1 1,-1-1-1,1 1 1,-1-1-1,1 1 1,-1 0 0,0-1-1,1 1 1,2 0-1,-3 0 14,-1 0 0,1 0 0,-1 0 0,1 0 0,-1 0 0,1 0 0,-1 0 0,1 0 0,-1 0 0,1 0-1,-1 0 1,1 0 0,-1 0 0,0 1 0,1-1 0,-1 0 0,1 0 0,-1 1 0,1-1 0,-1 0 0,0 1 0,1-1 0,-1 0 0,0 1 0,1-1-1,-1 1 1,0-1 0,1 0 0,-1 1 0,0-1 0,0 1 0,1 0 0,4 43-66,34 137-78,-31-152 144,-3-5 84,2-1-1,1 0 0,19 40 1,-23-56-57,0 0-1,0-1 1,1 1 0,-1-1 0,1 0 0,1 0 0,-1 0 0,1-1 0,0 1 0,0-1 0,1-1 0,0 1 0,-1-1-1,1-1 1,11 5 0,15-2 46,-17-4-33,3 1 22,-5 0-9,1-1 0,19 1 0,-27-3-44,-1-1 1,0 1-1,0-2 1,1 1-1,-1 0 0,0-1 1,0 0-1,10-5 1,-4 0 53,0-1 1,0 0 0,14-14 0,-4 4 165,-9 8-236,-2 0 0,1 0 1,-2-1-1,1-1 0,12-17 0,-13 13-94,1 0 0,1 1 0,0 1 0,1 0 0,24-20 0,-35 33 88,0 0 0,0 0 0,0 0 0,0 0 0,0 1 0,0-1 0,0 0 0,0 1 0,1 0 0,-1 0 0,0 0 0,0 0 0,0 0 0,0 0 0,1 0 0,-1 0 0,0 1 0,0-1 0,0 1 0,0 0 0,0 0 0,0 0 0,2 1 0,0 3 25,1 0-1,-2 1 1,1 0 0,-1 0-1,1 0 1,1 7-1,-1-5 34,-1 0 0,1 0 0,1 0-1,0 0 1,0-1 0,9 11-1,-5-9-15,-7-5-129,1-1 0,0 1 1,0-1-1,0 0 0,0 0 1,1 0-1,-1-1 0,1 1 1,0-1-1,5 2 0,18 2-1593,-25-5 1140,0 0 0,0 0 0,-1 0-1,1 0 1,0 0 0,0 0 0,-1 1-1,1-1 1,1 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66 320,'33'0'160,"-1"-16"-160,-15 16 288,-1 0-160,17-17-32,-17 1-64,17 16-32,0-16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1248,'28'-14'389,"-17"11"-239,0 4-117,0-1 12,-1 0 0,1 0 0,19-3 0,-24 1-57,-1-1 1,0 1 0,0-1-1,7-5 1,7-4-7,93-37 450,-102 45-249,1 1-1,15-3 1,9-3 491,3-13-50,-33 20-523,0 1 1,1 0-1,-1 0 1,5 0-1,6-1 122,-2-2-12,22-6 0,12-4-20,-29 11-152,-8 2 17,0-1 0,0 0 1,-1-1-1,13-5 0,2-2-839,43-10-1,-33 17-251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2976,'33'0'1344,"-16"0"-1152,15 0 672,-15 0-512,16 0 128,-17 0-288,33-16 96,-16 0-160,16-1-1056,-16 1 512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3392,'58'19'1525,"2"-3"-714,-40-5-533,-16-8-165,0 0 0,1 0 0,-1-1 0,8 3-1,-3-3 38,0-1-1,1 0 0,-1-1 0,14 0 1,-4-1-54,-12 1-74,-1-1 0,1 0 0,-1 0-1,12-3 1,7-2-152,-5 2-165,-4 1-288,32-10-1,-37 10 206,51-18-1262,86-17 0,-127 35 1656,0 2 0,30 1 0,-7 1 1035,-24 1-375,0 0 0,0 2 0,32 9 1,-19-4-225,-23-7-344,1-1-1,-1 0 1,1-1 0,17-1 0,3 1 51,18-3 71,14-11-102</inkml:trace>
  <inkml:trace contextRef="#ctx0" brushRef="#br0" timeOffset="1">1787 3 2496,'10'-2'291,"-6"2"-200,-1 0-1,0 0 0,1 0 1,-1 0-1,1 1 0,-1-1 0,1 1 1,4 1-1,52 9 129,-5-1 353,-42-7-470,-1 0 0,1-2 1,17 1-1,30-3 62,-17 0-539,64 6-1,-75 0 37,-10-1-75,42 1-1,-30-4 325,0 2 0,0 1 1,52 14-1,-58-12 204,6 2 326,-4-3 287,50 18-1,-39-6-114,-19-7-97,33 9 1,-46-16-393,3 0 122,0 1 0,12 6 0,-6 0 21,8 4 28,-19-12-213,1 0 0,0-1 0,8 0 0,5 1 43,44 9 116,4-5-90,10 7-70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12 378 3392,'-4'-9'237,"-3"-7"730,8 15-558,7 8-225,-8-7-170,0 0 0,1 0 0,-1 1 0,0-1 0,0 0 0,0 0 0,1 1 0,-1-1 0,0 0 0,0 0 0,0 1 0,0-1 0,0 0-1,1 1 1,-1-1 0,0 0 0,0 1 0,0-1 0,0 0 0,0 1 0,0-1 0,0 0 0,0 1 0,0-1 0,-1 1 0,2 5 92,0 1 0,0-1 0,0 0 0,1 0 0,-1 0 0,2 0 0,4 11 0,-5-12-13,1 1 1,-1-1-1,0 1 0,-1 0 1,0-1-1,1 1 1,-2 0-1,1 0 0,-1 9 1,0-3 142,1 0 0,3 15 0,-2-20-81,-1-1 1,1 0-1,1 1 0,0-1 0,-1 0 0,2 0 0,5 7 0,-8-10-86,1 0 1,0-1 0,0 0 0,0 1-1,1-1 1,-1 0 0,0 0-1,1 0 1,0-1 0,-1 1 0,1-1-1,0 1 1,0-1 0,0 0-1,-1 0 1,1 0 0,1 0 0,-1-1-1,5 1 1,3-2 61,0-1-1,0 0 1,-1-1 0,1 0-1,-1-1 1,1 0 0,15-9-1,21-13 149,-1-1-1,43-36 0,84-81-51,-128 102-171,88-76 125,-105 95-95,2 2 0,62-34 1,20-8 217,-108 60-341,1 1 0,0-1 0,0 1 0,0 0 0,1 1 1,6-3-1,28 2-3561,-21 2 1294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45 3712,'0'-28'1221,"0"28"-1203,0 0 0,0-1 0,-1 1 0,1 0-1,0-1 1,0 1 0,0 0 0,1-1 0,-1 1 0,0 0-1,0-1 1,0 1 0,0 0 0,0-1 0,0 1 0,0 0 0,0-1-1,1 1 1,-1 0 0,0 0 0,0-1 0,0 1 0,1 0-1,-1 0 1,0-1 0,3-2 62,5-2 98,-8 5-145,0 1 1,1 0 0,-1-1-1,1 1 1,-1 0 0,0-1 0,1 1-1,-1 0 1,0 0 0,0-1-1,1 1 1,-1 0 0,0 0 0,0-1-1,0 1 1,0 0 0,0 0-1,0 0 1,0-1 0,-1 2-1,2 6 160,-1-2-65,0 0 0,0-1 0,0 1 0,-1-1 0,-2 11-1,-13 99 487,4-26-430,-25 89 0,21-124 138,-1-2-1,-27 53 1,41-98-261,0 0 0,0 0-1,1 1 1,0-1 0,0 1-1,-1 10 1,0 2 31,2-19-73,1 1 1,-1 0-1,0-1 0,1 1 0,-1-1 0,0 1 0,0-1 0,0 0 0,0 1 0,0-1 1,-1 2-1,2-3-13,1 0 1,0 1-1,-1-1 1,1 0-1,-1 0 0,1 0 1,0 0-1,0 0 1,-1 0-1,1 0 1,0 0-1,-1 0 1,1 0-1,0 0 1,-1 0-1,1 0 0,0 0 1,0-1-1,5-3-9,-1 0 0,1 0-1,-1-1 1,0 0 0,0 0-1,-1 0 1,6-9 0,-9 13 3,6-10-20,1 0 1,10-25-1,3-4-65,6-3 30,-1-2 61,50-61 0,-53 80-62,49-43 0,-67 65 79,0 0 0,0 0 0,0 1 0,0 0 0,1 0 0,-1 0 1,1 1-1,0 0 0,9-2 0,-13 3-30,1 1 1,-1 0-1,0 0 1,0 0 0,0 0-1,0 1 1,1-1-1,-1 0 1,0 1-1,0 0 1,0-1-1,0 1 1,0 0-1,0 0 1,0 0 0,-1 0-1,1 0 1,0 1-1,0-1 1,-1 1-1,1-1 1,-1 1-1,1-1 1,-1 1 0,0 0-1,0 0 1,1 0-1,-1 0 1,1 3-1,4 8 22,-1 1 1,0 1-1,-1-1 0,0 1 0,3 29 0,-5-21 24,-1 1-1,-1 0 1,-4 30 0,-2-18 32,3-15 0,-2 34 0,5-47-45,-1 1-1,0-1 1,0 0 0,-4 12 0,2-12 8,2-1 0,-1 1 0,1-1 0,0 11 0,1 31 78,0-48-110,0 0 1,0 0 0,0 0-1,0 0 1,0-1 0,0 1-1,0 0 1,-1 0 0,1 0-1,0 0 1,0 0 0,-1-1-1,0 3 1,-7 2 50,8-4-52,0-1-1,0 1 1,1-1-1,-1 1 1,0-1-1,0 1 1,1-1-1,-1 0 1,0 1-1,1-1 1,-1 1-1,1-1 1,-1 0-1,0 1 1,1-1-1,-1 0 1,1 1-1,-1-1 1,1 0-1,0 0 1,4-8-92,-4 8 83,0-1 0,0 1 0,0 0 1,-1-1-1,1 1 0,0 0 0,0-1 0,0 1 0,0 0 0,-1 0 0,1 0 0,0 0 0,0 0 0,2 0 0,15-2-177,-4-5-155,0 1 0,-1-2 0,0 0 0,0-1 0,13-11 0,23-15-276,-35 27 514,-1-1-1,-1 0 1,0-1 0,18-19-1,-29 28 98,70-81-320,-27 44 245,-38 31 93,0 0 1,-1 0 0,9-15-1,10-14 93,-12 21-14,-8 11-61,0-1 1,-1 1-1,1 0 0,-1-1 0,0 0 0,-1 0 1,1 0-1,2-9 0,1-16 294,-3 22-241,-3 7-62,1 0 0,-1 0 1,0 0-1,1 0 0,-1 0 0,0 0 1,0 0-1,1 0 0,-1 0 0,0 0 1,0 0-1,0 0 0,0 0 1,-1 0-1,1 0 0,0 0 0,0 0 1,0 0-1,-1 0 0,1 1 1,-1-1-1,1 0 0,-1 0 0,1 0 1,-1 0-1,0-1 0,1 2-13,-5-12 198,4 10-179,0 0 0,0 0 0,0-1 0,-1 1 1,1 0-1,-1 0 0,1 1 0,-1-1 1,1 0-1,-3-2 0,2 3-22,1 0-1,0 0 1,-1 0 0,1 0-1,-1 0 1,0 0-1,1 0 1,-1 0 0,0 0-1,1 1 1,-1-1 0,0 1-1,0 0 1,0-1-1,1 1 1,-1 0 0,0 0-1,0 0 1,0 0 0,0 0-1,0 0 1,1 1-1,-1-1 1,0 1 0,0-1-1,1 1 1,-1 0-1,0 0 1,1-1 0,-1 1-1,0 0 1,1 1 0,-1-1-1,1 0 1,0 0-1,-2 2 1,-2 2-29,0 0-1,1 1 0,-1 0 1,1-1-1,1 1 1,-1 1-1,1-1 1,0 0-1,0 1 1,1 0-1,-3 12 0,-1 24-61,0-18 85,4-19 11,0 1 0,1-1-1,0 1 1,-1 11-1,2 77-10,0-95-2,0 1 0,0-1 0,0 0 0,0 0 0,0 0-1,0 0 1,0 0 0,0 0 0,0 0 0,0 0 0,0 0 0,0 0-1,0 1 1,0-1 0,0 0 0,0 0 0,0 0 0,0 0 0,0 0-1,0 0 1,0 0 0,0 0 0,0 0 0,1 0 0,-1 1-1,0-1 1,0 0 0,0 0 0,0 0 0,0 0 0,0 0 0,0 0-1,0 0 1,0 0 0,0 0 0,0 0 0,0 0 0,0 0-1,1 0 1,-1 0 0,0 0 0,0 0 0,0 0 0,0 0 0,0 0-1,0 0 1,0 0 0,0 0 0,0 0 0,1 0 0,-1 0-1,0 0 1,0 0 0,0 0 0,0 0 0,0 0 0,7 0-58,-4 1 7,0-1 0,1 0-1,-1 0 1,0 0 0,1 0 0,-1 0-1,0-1 1,1 0 0,3-1 0,-2-11-347,16-20 41,-16 27 341,-1-1-1,0 1 1,0-1-1,0 0 1,4-12-1,2-6 30,-7 20-102,0 5 102,-3 0 0,1 0 0,-1 0 0,1 0 1,-1 0-1,1 0 0,-1 0 0,1 0 0,-1 0 0,1 0 0,-1 0 0,1 0 1,-1 0-1,1 1 0,-1-1 0,0 0 0,1 0 0,-1 1 0,1-1 0,-1 0 1,0 0-1,1 1 0,-1-1 0,0 0 0,1 1 0,-1-1 0,0 1 0,1-1 1,-1 0-1,0 1 0,0-1 0,0 1 0,1-1 0,-1 1 0,0-1 0,0 1 1,0-1-1,0 0 0,0 1 0,0-1 0,0 1 0,0-1 0,0 1 0,0-1 0,0 1 1,0-1-1,0 1 0,3 21-11,8 8 5,-8-18 71,-2-8-32,0 0 1,0 0-1,0 0 0,0 0 1,1-1-1,0 1 0,0 0 0,3 4 1,9 20 125,-13-26-160,-1-1-8,0-1-1,0 1 1,0 0-1,0 0 1,0-1-1,0 1 0,1 0 1,-1-1-1,0 1 1,0 0-1,1-1 0,-1 1 1,1 0-1,-1-1 1,0 1-1,1 0 1,-1-1-1,1 1 0,0-1 1,-1 1-1,1-1 1,-1 0-1,1 1 0,0-1 1,-1 1-1,2-1 1,5 4-24,1 0 0,-6-3 18,1 1 1,-1-1-1,1 0 1,-1 0-1,1 0 1,0 0-1,-1 0 1,1 0-1,0-1 1,0 1-1,-1-1 1,1 0-1,0 0 1,0 0-1,0 0 1,0-1-1,-1 1 1,1-1-1,0 1 1,3-2-1,24-9-257,-18 8 179,0-1 1,-1 1 0,0-2 0,0 0-1,0 0 1,19-13 0,-10 6-12,1-2-3,-1-2 0,-1 0 0,0-1 0,27-32 0,-38 39 74,-1 0 0,-1-1 0,10-19 0,2-5-28,29-30 44,-43 59 63,0 1-1,1 0 1,5-5-1,-8 8 3,0 1 0,0-1 0,0 0 0,0 0 0,0 1 0,0-1-1,-1-1 1,1 1 0,-1 0 0,0 0 0,1 0 0,-1-1 0,0 1 0,-1-1-1,1 1 1,1-5 0,-2 7-53,0 0-1,0 0 1,0 0 0,0 0-1,0 0 1,0 0-1,0 0 1,0 0 0,0-1-1,0 1 1,0 0-1,0 0 1,0 0 0,0 0-1,0 0 1,0 0 0,0 0-1,0 0 1,0 0-1,0 0 1,0-1 0,0 1-1,0 0 1,0 0-1,0 0 1,0 0 0,-1 0-1,1 0 1,0 0 0,0 0-1,0 0 1,0 0-1,0 0 1,0 0 0,0 0-1,0 0 1,0 0-1,0-1 1,0 1 0,0 0-1,-1 0 1,1 0-1,0 0 1,0 0 0,0 0-1,0 0 1,0 0 0,0 0-1,0 0 1,0 0-1,0 0 1,-1 0 0,1 0-1,0 0 1,0 0-1,0 1 1,-1-1 11,0 0-1,0 0 1,1 0-1,-1 1 1,0-1-1,0 0 1,0 1 0,1-1-1,-1 1 1,0-1-1,0 1 1,1-1-1,-1 1 1,1-1-1,-1 1 1,0 0-1,1-1 1,-1 1 0,0 1-1,-10 18 60,10-18-72,-13 34 25,11-25-26,2-8-20,0 1 0,0 0 0,1-1 0,-1 1 0,1 0 0,0 0 1,0-1-1,1 7 0,0 3-93,-1-5 82,0-1 0,1 1-1,1 0 1,-1 0 0,1 0 0,0-1-1,6 12 1,6 22-23,-12-29 16,4 9-47,13 7 22,-13-19 64,0 0 0,6 11 0,19 29 492,-31-47-399,1 1-1,0-1 1,0 0 0,-1 1 0,0-1 0,1 1 0,-1-1-1,0 1 1,0-1 0,0 0 0,-1 1 0,1-1 0,0 1-1,-1-1 1,0 1 0,1-1 0,-1 0 0,-2 4 0,-2-1 61,0-1 1,-1 0-1,1 0 1,-1-1-1,0 1 1,-8 2-1,-16 0 221,24-4-327,0-1 0,0 1 0,-8 1 0,7-4-15,1 0 0,0 0 0,-10-5 0,14 6-65,1 0 0,-1-1 0,1 1 0,-1-1-1,0 1 1,1-1 0,-1 0 0,1 0 0,0 0-1,-1 0 1,1 0 0,0 0 0,0 0 0,-1 0-1,1 0 1,-2-3 0,4 4 14,-1 0 0,0-1-1,1 1 1,-1 0 0,1-1 0,-1 1-1,0 0 1,1 0 0,-1 0 0,1-1 0,-1 1-1,1 0 1,-1 0 0,0 0 0,1 0-1,-1 0 1,1 0 0,-1 0 0,1 0 0,-1 0-1,1 0 1,-1 0 0,1 0 0,-1 0 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329 329 3552,'-13'-14'1147,"12"14"-1124,1-1 0,0 1 1,-1 0-1,1-1 0,0 1 1,-1-1-1,1 1 0,0-1 1,0 1-1,0 0 0,-1-1 1,1 1-1,0-1 0,0 1 1,0-1-1,0 1 0,0-1 1,0 1-1,0-1 0,0 1 1,0-1-1,0 1 1,0-1-1,0 1 0,1-1 1,-1 1-1,0-1 0,0 1 1,0 0-1,1-1 0,-1 1 1,0-1-1,0 1 0,1 0 1,0-1 1,9-5 1500,-20-7-975,9 12-526,1 0-1,0 0 1,-1 0 0,1 0 0,-1 0 0,1 0 0,-1 0 0,0 1-1,1-1 1,-1 0 0,0 0 0,1 1 0,-1-1 0,0 1 0,0-1-1,1 0 1,-1 1 0,0 0 0,0-1 0,0 1 0,0-1 0,0 1-1,0 0 1,0 0 0,0-1 0,-1 1 0,-10-3 174,-4-2 31,13 3-186,-1 1 1,1 0 0,-1 0 0,1 0 0,-1 0 0,0 0 0,1 1 0,-5 0 0,-4 0 21,6-1-52,-1 1 1,1 0-1,-1 0 1,1 1-1,-1 0 1,1 0-1,0 0 1,0 1-1,-1 0 1,1 0-1,1 1 1,-9 4-1,-1 2-24,1 1 1,1 0-1,-22 21 0,30-26 30,0 1 0,0 0 0,0-1 0,1 2 0,0-1 0,0 1 0,0-1 0,1 1 0,0 0 0,-4 13 0,6-12-22,-1 1 0,2-1 1,-1 1-1,1 0 0,0-1 1,1 1-1,2 10 0,-1-15-3,-1-1 0,1 1 0,0-1 1,0 0-1,0 0 0,0 0 0,1 0 0,-1 0 0,1 0 0,0 0 0,0-1 0,0 0 0,0 1 0,0-1 0,0 0 0,5 1 0,-5-2 10,0 1 0,1-1-1,-1-1 1,1 1 0,-1 0-1,1-1 1,-1 0 0,1 0 0,3 0-1,3 0-5,71-3 60,-67 2-95,-1 0 0,1-2 1,-1 0-1,17-5 0,-11-1-226,0 0 0,0-2-1,-1 0 1,-1-1 0,1 0-1,-2-1 1,19-20 0,47-49-527,-76 75 749,1 0 0,-1-1 0,0 0 0,-1 0 0,7-14-1,0 0 28,16-16 46,-17 17 110,8-22-1,3-5 675,-20 43-563,1-1 0,-1 1 0,0-1 0,0 0 0,-1 0 0,1 0 0,-1 0 0,0-11 0,-1 15 106,-3 4-19,-2 3-140,2-2-168,0 0-1,0 0 1,0 0-1,0 1 1,0-1 0,1 1-1,-3 4 1,-1 6 34,0 0 0,1 0 0,1 0 1,-5 26-1,1 25 158,-17 14-54,1 15-40,12-46 45,-20 53 0,25-86-134,6-12-34,-1 0 0,1 0 0,0 0 0,0 0 0,0 1 0,0-1 0,1 0 0,-1 0 0,1 1 0,0 4 0,0 17-39,0-20-224,2-8-326,12-8-1295,-12 10 1672,1 0 1,-1 0-1,0 0 1,0-1-1,0 1 0,0-1 1,0 1-1,0-1 1,-1 0-1,1 0 0,0 0 1,2-4-1,4-5-356,11-14-234,-10 14 425,0 0 1,14-24-1,-15 16 157,8-11 53,35-35 353,-25 34 147,-21 25-71,1 0-1,0 0 1,0 0 0,0 1-1,1 0 1,0 0-1,10-5 1,-17 10-174,1-1 1,-1 1-1,1 0 0,0-1 1,-1 1-1,1 0 0,-1 0 1,1-1-1,0 1 0,-1 0 1,1 0-1,0 0 0,-1 0 0,1 0 1,0 0-1,-1 0 0,1 0 1,0 0-1,-1 0 0,2 1 1,0 4 190,-3-1-162,0 1 1,-1-1-1,1 0 0,-1 1 0,0-1 1,-3 4-1,-8 21 201,-50 159 352,62-184-665,0 0 0,0 0 0,0 0 1,1 0-1,0 1 0,0-1 0,0 0 0,1 5 0,-1-6-16,1-1 1,0 0-1,0 1 0,0-1 0,0 0 1,0 0-1,0 0 0,1 0 0,-1 0 1,1 0-1,3 3 0,-4-4 6,0 0-1,-1 0 1,1 0-1,0-1 1,1 1-1,-1 0 1,0 0-1,0-1 1,0 1-1,0-1 1,1 1-1,-1-1 1,0 0-1,0 1 1,1-1-1,-1 0 1,0 0-1,0 0 1,1 0-1,-1 0 1,0 0-1,1 0 1,-1 0-1,0 0 1,0-1-1,1 1 1,-1-1-1,0 1 1,2-2-1,9-1 34,-5 1 14,-1 1 0,1-1 0,0 0 0,-1-1 0,1 0 0,-1 0 0,0 0 0,0-1 0,0 1 0,9-9 0,-11 7-25,0-1 0,0 1 0,-1-1 1,0 1-1,0-1 0,0 0 1,-1 0-1,0 0 0,0 0 0,0 0 1,0-9-1,2-3-43,-1 8 9,3-13-18,-17-40-84,11 57 100,0 4-4,0 0 0,0-1 0,0 1 0,0 0 0,0 0 0,0 0 0,0 0 1,-1-1-1,1 1 0,-1 0 0,0 0 0,0 0 0,1 0 0,-1 0 0,0 0 0,-1 1 0,1-1 0,0 0 0,0 0 0,-1 1 0,1-1 1,-1 1-1,-2-2 0,-6-8-358,7 8 668,-4 3-218,5 0-41,3-1-34,-1 1 0,1 0 0,-1-1 0,1 1 0,-1 0 0,1-1 0,-1 1 0,1 0 0,-1-1 0,0 1 0,1-1 0,-1 1 1,1-1-1,-1 1 0,0-1 0,0 1 0,1-1 0,-1 0 0,0 1 0,0-1 0,0 1 0,1-1 0,-1 0 0,0 1 0,0-2 0,0 0 10,3-1-102,22-13-296,-1 2-36,-20 11 342,1 1 1,-1 0 0,1 0-1,0 1 1,0-1-1,0 1 1,5-1 0,10-2-77,-1-2 9,-16 4 131,1 0 1,0 1-1,0 0 1,-1 0 0,1 0-1,0 1 1,0-1-1,0 1 1,0 0-1,0 0 1,0 0 0,-1 0-1,1 1 1,0 0-1,4 1 1,3 3-21,0 0-1,-1 1 1,0 0 0,0 1-1,15 13 1,-21-15 34,0 1 0,-1-1 1,1 1-1,-1 0 0,0 0 0,0 0 0,-1 1 1,0-1-1,0 0 0,-1 1 0,1 0 0,-1 9 0,3 4 3,7 16 58,5 27 385,-15-60-428,0 1 1,0 0-1,0-1 0,-1 1 0,0 0 1,0 0-1,0-1 0,0 7 1,-1 0 38,1-8-31,0 0 1,0-1-1,-1 1 0,1 0 0,0 0 0,-1 0 1,1 0-1,-1-1 0,0 1 0,1 0 1,-1 0-1,0-1 0,0 1 0,0-1 0,0 1 1,-1-1-1,1 1 0,0-1 0,-3 2 1,-9 14 114,10-10-97,-2 0 42,-9-5 17,-65-2 70,78 0-187,-1 0 0,1 0-1,0 0 1,-1 0 0,1 0 0,0 0-1,0-1 1,-1 1 0,1 0-1,0-1 1,0 1 0,-1-1-1,1 0 1,0 1 0,0-1 0,0 0-1,0 1 1,0-1 0,0 0-1,0 0 1,0 0 0,1 0 0,-1 0-1,0 0 1,0 0 0,1 0-1,-1-1 1,1 1 0,-1 0-1,1 0 1,-1 0 0,1-1 0,0 1-1,-1 0 1,1 0 0,0-3-1,3-1-94,-1 3 109,-1 1-1,1 0 0,0-1 0,0 1 1,0 0-1,0 0 0,0 1 0,0-1 1,0 0-1,3 0 0,17-7-13,3-8-34,-19 11 44,0 0 0,0 1 0,1 0 0,12-5 0,0 2 40,-6 2 2,0-1 1,23-12-1,-17 7-54,-7 2-21,1 2 0,25-12 0,-18 12 5,-9 3 23,0-1-1,0 1 1,13-9-1,17-17 411,-38 27-374,0 0-1,0 0 1,0 0-1,0 0 1,-1-1 0,1 1-1,1-5 1,-3 8-22,-1 0 0,0 0 0,0-1 1,0 1-1,0 0 0,1 0 0,-1 0 1,0 0-1,0-1 0,0 1 0,0 0 0,0 0 1,0 0-1,0-1 0,0 1 0,0 0 1,0 0-1,1 0 0,-1-1 0,0 1 1,0 0-1,0 0 0,0-1 0,0 1 1,-1 0-1,1 0 0,0 0 0,0-1 0,0 1 1,0 0-1,0 0 0,0 0 0,0-1 1,0 1-1,0 0 0,0 0 0,-1 0 1,1-1-1,0 1 0,0 0 0,0 0 0,-1 0 1,0-2 9,0 1-1,0-1 1,0 0 0,0 1 0,0-1 0,0 0 0,0 0 0,0 1-1,0-1 1,1 0 0,-1-2 0,1 2 8,0 1 0,-1-1 0,1 1 0,-1 0 0,1-1-1,-1 1 1,1 0 0,-1-1 0,0 1 0,0 0 0,0 0 0,0-1 0,1 1-1,-1 0 1,-1 0 0,1 0 0,0 0 0,0 0 0,0 0 0,-3 0 0,1-2 45,-1 1 1,1-1 0,0 1 0,0-1-1,-5-6 1,5 6-7,0 0 0,0-1-1,0 2 1,0-1 0,-7-4-1,9 7-47,0-1 0,0 1-1,0 0 1,0 0-1,-1 0 1,1-1 0,0 1-1,0 0 1,0 1 0,0-1-1,0 0 1,0 0-1,-1 0 1,1 1 0,0-1-1,0 1 1,0-1 0,0 1-1,0-1 1,0 1 0,0-1-1,0 1 1,0 0-1,-1 1 1,0 0-16,0 0 1,0 0-1,1 0 0,-1 0 1,0 0-1,1 0 0,-1 1 0,1-1 1,-2 5-1,2-3-2,0 0-1,0 0 1,0 0 0,1 0-1,-1 0 1,1 1-1,0-1 1,0 0 0,1 0-1,-1 0 1,1 1 0,2 4-1,-1-3 27,1 1 1,0 0-1,0-1 0,0 0 0,1 1 0,8 9 0,-4-7 38,0 0-1,1-1 0,0 0 0,0 0 0,1-1 0,0 0 1,0-1-1,18 9 0,-14-10-65,0 0 0,0 0 0,1-2 0,-1 0 0,1 0 0,0-2 0,0 1 0,0-2 0,0 0 0,0-1 0,-1-1 0,18-3 0,102-28-429,-119 30 412,-1-2-1,1 0 0,-1 0 1,-1-1-1,1-1 0,16-11 1,-21 12 40,58-42 118,-59 42-82,0-1 1,-1 0-1,-1 0 0,1-1 0,9-15 1,-7 9 50,-2 1 0,10-26 1,-16 38-102,-1 0 0,0-1 0,0 1 0,1-1 0,-1 1 0,0-1 0,0 1 1,0-1-1,-1 1 0,1 0 0,0-1 0,0 1 0,-1-1 0,1 1 0,-1 0 0,1-1 0,-1 1 1,0 0-1,0-1 0,1 1 0,-1 0 0,0 0 0,0 0 0,0 0 0,0 0 0,0 0 1,0 0-1,-1 0 0,1 0 0,0 0 0,-2 0 0,1-1-22,-1 1-1,1 0 0,0 0 1,-1 0-1,1 0 0,-1 0 1,1 1-1,-1-1 0,1 1 1,-1 0-1,0-1 1,1 1-1,-1 1 0,-4-1 1,5 1 4,0 1 0,0-1 0,0 0 0,0 1 0,0-1 0,0 1 0,0 0 0,0-1-1,1 1 1,-1 0 0,1 0 0,-1 0 0,1 0 0,0 0 0,-2 4 0,-6 10-56,5-12 64,1 1-26,0-1 0,-1 0 0,2 1 0,-1 0 0,0 0 0,1 0 0,0 0 0,0 0 0,0 0 1,-1 11-1,0-3-31,-2 18 32,5-28 64,0 1-1,1-1 0,0 1 0,-1-1 0,3 5 1,0 2 63,-2-8-79,-1 1 8,0-1 0,1 0 1,-1 0-1,1 0 0,0 1 1,0-1-1,0 0 0,0 0 0,2 2 1,-2-3-6,1 1 1,0-1-1,0 0 1,1 0 0,-1-1-1,0 1 1,0 0-1,0-1 1,3 1-1,-2 0-7,5 1 36,-5-1-71,-1 0 1,1 0-1,-1-1 0,1 1 0,0-1 0,-1 0 0,1 0 1,0 1-1,-1-2 0,1 1 0,-1 0 0,1 0 0,0-1 1,-1 0-1,1 1 0,-1-1 0,1 0 0,-1 0 0,1-1 1,-1 1-1,4-3 0,51-28-567,51-33-411,-93 55 947,-1 0 0,-1-1 0,0-1 0,21-23-1,-10 0 48,-20 31 15,-1 0-1,0-1 1,0 1 0,0-1 0,0 0 0,-1 1 0,0-1 0,0 0-1,0-1 1,-1 1 0,1 0 0,-1 0 0,0-1 0,-1 1-1,0 0 1,1-1 0,-2 1 0,1-1 0,-1 1 0,1 0 0,-3-7-1,-8-32 71,10 40-48,1 0 0,-1 1 0,0-1 0,0 0-1,0 1 1,-1-1 0,1 1 0,-1 0 0,-2-4 0,2 5 19,1 1 0,-1 0 0,0 0-1,0-1 1,0 1 0,1 0 0,-1 0 0,0 1 0,-1-1 0,1 0 0,0 1 0,0-1 0,0 1 0,0 0 0,0 0 0,0-1-1,-1 1 1,-2 1 0,3-1-12,0 0 4,-1 0-1,1 0 1,0 0-1,-1 0 1,1 0-1,0 1 1,-1-1-1,1 1 1,0 0-1,0-1 1,-1 1-1,1 0 1,0 0-1,0 1 1,0-1-1,0 0 1,0 1-1,1-1 1,-1 1-1,-2 2 1,-1 1 10,-3 2 0,0 1 1,1-1-1,0 1 1,0 1-1,1-1 1,0 1-1,1 0 1,0 0-1,0 1 1,-5 16-1,4-2 65,2 0-1,-2 34 1,3-22 50,-3 7-29,2-14-246,0 30 0,3-35-14,1-15-609,-1 0 1,2 0 0,-1 0 0,4 16-1,9 7-1419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4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18 1664,'-14'-14'528,"14"14"-513,-1-1 0,1 1 0,-1 0 0,0-1 0,1 1 0,-1 0 0,1-1 0,-1 1 0,0 0 0,1 0 0,-1-1 1,0 1-1,0 0 0,1 0 0,-1 0 0,0 0 0,1 0 0,-1 0 0,0 0 0,1 0 0,-1 1 0,0-1 0,0 0 0,-2 1 120,1-1 19,1 0 1,-1 0 0,0 0-1,1 0 1,-1 1-1,0-1 1,1 1-1,-1-1 1,0 1-1,1 0 1,-1 0-1,1 0 1,-1 0-1,1 0 1,-2 1 0,-5 4 39,-41 24 658,-36 27-163,-2 7-333,-80 61 77,17-16-28,8-5 27,73-52-405,54-38-164,15-13 120,-1-1 0,1 1 0,0-1 0,-1 0 0,1 1 1,0-1-1,0 1 0,-1-1 0,1 1 0,0-1 0,0 1 0,0-1 0,0 1 1,0-1-1,0 1 0,-1-1 0,1 1 0,0-1 0,0 1 0,1-1 0,-1 1 1,0-1-1,0 1 0,0-1 0,0 1 0,0-1 0,1 0 0,-1 1 0,0-1 1,0 1-1,1 0 0,0-1-8,-1 1-1,1-1 1,0 0 0,0 1 0,0-1 0,0 0 0,0 0 0,-1 1-1,1-1 1,0 0 0,0 0 0,0 0 0,2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16 279 4064,'0'-27'1307,"0"26"-1286,0 0 0,0 1 0,0-1 0,0 0 0,0 1 0,0-1 0,1 0 0,-1 1 1,0-1-1,0 1 0,1-1 0,-1 1 0,0-1 0,1 0 0,-1 1 0,0-1 0,1 1 0,-1-1 1,1 1-1,-1 0 0,1-1 0,-1 1 0,2-1 0,58-59 352,8-24-262,-59 72-94,-4 4-9,1 1-1,1-1 0,0 1 1,0 0-1,0 1 0,1 0 1,16-10-1,0 2 30,-18 11 267,-9 9 43,0 0-177,1 0 1,0 0-1,0 0 0,0 7 1,-6 21 204,-17 53 254,1 20-224,-10 10-112,-39 167-26,40-41-229,32-223-13,0 0 0,1 0 0,1-1 0,1 1 0,1 0 1,7 25-1,-8-38-6,0 0 0,0-1 0,1 1 1,5 8-1,-7-13-14,0 0 0,1 0 0,-1-1 0,1 1 0,-1 0 0,1 0 0,0-1 0,0 1 0,0-1 0,0 0 0,0 0-1,0 1 1,0-1 0,3 1 0,-2-2-1,-1 1 0,0-1 0,0 0 0,0 0 0,0 0 0,0 0 0,1 0-1,-1 0 1,0-1 0,0 1 0,0 0 0,0-1 0,0 0 0,0 0 0,0 1 0,0-1-1,0 0 1,0-1 0,0 1 0,-1 0 0,1 0 0,2-3 0,-1 1 2,4-3-31,0 0-1,0 0 0,-1-1 0,0 0 0,0 0 0,-1-1 0,0 1 1,0-1-1,-1 0 0,4-9 0,2-11-256,13-51 0,-19 61 193,0 0 0,3-35-1,-7 44 80,0-1 0,-1 1 0,0 0 1,0 0-1,-1 0 0,-1 0 0,1 0 0,-6-12 0,-19-41 5,19 40 5,-9-22 10,-21-19 38,13 17-6,20 36-28,0 0 1,0 0-1,-1 0 1,-1 1-1,0 0 1,0 0-1,-1 1 1,1 0 0,-18-13-1,10 11 26,12 8-33,1 1 0,0 0 0,-1-1 0,1 0 0,0 1 0,0-1 0,0 0 0,0 0 0,0 0 0,1-1 0,-1 1 0,1 0 0,-1-1 0,1 1-1,0-1 1,0 1 0,-2-6 0,-1 0-35,3 7 17,0-1 1,0 0 0,0 1 0,0-1-1,1 0 1,-1 0 0,0 0 0,1 0-1,-1 1 1,1-1 0,0 0-1,0 0 1,0 0 0,0 0 0,0 0-1,0 0 1,0 0 0,1-3-1,2 0-6,0 1 0,0-1 0,1 1 1,-1 0-1,1 0 0,0 1 0,0-1 0,0 1 0,0 0 0,9-5 0,20 3 27,-23 2 8,1 0-1,12-6 0,18-6-31,136-32-235,-97 28 364,3 6 16,-41 7-75,-14-1 0,-26 6-48,1 0-1,-1 0 1,1 0 0,0 1 0,0-1 0,-1 1 0,1 0-1,0-1 1,-1 1 0,1 0 0,0 1 0,0-1 0,2 1-1,-1 0 37,-1 1-1,1-1 0,-1 1 0,0-1 1,0 1-1,0 0 0,0 0 0,4 4 1,-6-3-27,0-1-1,0 0 1,-1 1 0,1-1 0,-1 0 0,0 1 0,1-1-1,-1 1 1,0-1 0,-1 1 0,1-1 0,0 0 0,-1 1-1,1-1 1,-1 1 0,0-1 0,0 0 0,-2 4 0,-9 14 65,6-11-54,1 1 0,-1 0 1,1-1-1,-4 15 1,6-16-29,-6 19-45,-10 53 0,17-74 39,1 1 0,1-1 0,-1 1 1,1 0-1,0-1 0,0 1 0,1 0 1,0-1-1,0 1 0,1-1 1,0 1-1,0-1 0,0 0 0,5 10 1,-4-13 30,0 0 0,1-1 0,-1 1 0,1 0 0,-1-1 0,1 0 0,0 0 0,-1 0 0,1 0 0,0 0 0,0-1 0,8 2 0,-4-1 18,-6-1-41,-1-1 0,1 0 1,-1 0-1,1 1 1,-1-1-1,1 0 0,-1 0 1,1-1-1,-1 1 1,1 0-1,-1 0 0,0-1 1,1 1-1,-1-1 1,1 1-1,-1-1 0,0 0 1,1 0-1,-1 1 1,0-1-1,0 0 0,0 0 1,0 0-1,1 0 1,-1 0-1,-1 0 0,1-1 1,1 0-1,14-13 121,-7 10-85,-8 4-38,1 0 1,0 0-1,-1 0 1,1 0-1,-1 0 1,1 0-1,-1 0 1,0-1-1,0 1 1,1-1-1,-1 1 1,0-1-1,0 1 1,0-1-1,-1 0 1,1 1-1,0-1 1,-1 0-1,2-2 1,-1-1-13,2-3-1,-1 1 0,0 0 0,0 0-1,-1-1 1,1-13 0,-2 2 8,0 8 5,0-1 0,0 1 0,3-13 0,8 0-27,-10 20 8,0 0 0,-1 0 1,1 0-1,-1 0 0,0-7 0,0 9 0,0-1-1,0 1 1,0-1-1,0 0 0,0 1 1,1-1-1,-1 1 1,1-1-1,0 1 0,-1-1 1,1 1-1,0-1 0,1 1 1,-1 0-1,0-1 1,1 1-1,-1 0 0,3-2 1,7-8-100,-8 8 86,1 0 0,-1 0 0,1 0 0,0 0-1,1 1 1,-1 0 0,10-6 0,-6 8 15,1 0 0,0 0 0,-1 0 1,17 2-1,-5 0-37,-17-1 52,1 0 0,-1 1 1,0 0-1,0 0 1,1 0-1,-1 0 0,0 0 1,0 1-1,0-1 1,-1 1-1,1 0 0,0 0 1,0 0-1,2 4 0,2 0 31,0 1-1,-1 0 0,8 12 0,-12-15-15,1 0-1,-1-1 1,0 1-1,-1 0 1,1 0-1,-1 0 1,1 5-1,2 5 25,7 7 49,-5 7 134,-1-15-96,-3-9-30,-1-1 0,1 1-1,-1-1 1,0 1 0,1 4-1,-2-7-85,0-1 0,0 1 0,0-1 0,0 1 0,0-1 0,0 0-1,0 1 1,-1-1 0,1 1 0,0-1 0,0 1 0,0-1 0,0 1-1,-1-1 1,1 1 0,0-1 0,0 0 0,-1 1 0,1-1 0,0 1 0,-1-1-1,1 0 1,-1 1 0,1-1 0,0 0 0,-1 0 0,1 1 0,-1-1-1,1 0 1,-1 0 0,1 0 0,0 1 0,-1-1 0,1 0 0,-1 0-1,1 0 1,-1 0 0,1 0 0,-1 0 0,1 0 0,-1 0 0,1 0-1,-1 0 1,0 0-6,1 0 0,0 0 0,0 0 0,0 0 0,0 0 1,0 0-1,0 0 0,0 0 0,0 0 0,0 0 0,0 0 0,-1 0 0,1 0 0,0 0 0,0 0 0,0 0 0,0 0 0,0 0 0,0 0 0,0 0 0,0 0 0,0 0 0,0 0 0,-1-1 0,1 1 0,0 0 0,0 0 0,0 0 0,0 0 0,0 0 0,0 0 0,0 0 0,0 0 0,0 0 0,0 0 0,0 0 0,0 0 0,0 0 0,0-1 0,0 1 1,0 0-1,0 0 0,0 0 0,0 0 0,0 0 0,0 0 0,0 0 0,0 0 0,0 0 0,0 0 0,0-1 0,0 1 0,0 0 0,0 0 0,0 0 0,0 0 0,0-1-1,0 1 1,0-1-1,0 0 0,0 1 0,0-1 1,-1 1-1,1-1 0,0 0 1,0 1-1,0-1 0,-1 1 1,1-1-1,0 1 0,-1-1 0,1 1 1,0-1-1,-1 1 0,1-1 1,-1 1-1,1 0 0,-1-1 0,1 1 1,-2-1-1,2 1-6,-1-1 1,0 1-1,1-1 1,-1 1-1,1-1 0,-1 1 1,1-1-1,-1 0 1,1 1-1,-1-1 0,1 0 1,-1 1-1,1-1 0,0 0 1,-1 1-1,1-1 1,0 0-1,0 0 0,0 1 1,0-1-1,-1 0 1,1 0-1,0 1 0,0-2 1,0-10-56,0 8 33,0-1 0,0 0 0,0 1 0,1-1-1,1-7 1,9-9-57,-3-10 96,17-4-6,-17 16-37,-8 17 25,1-1 0,0 0 0,0 1 1,0-1-1,0 0 0,1 1 1,-1-1-1,1 1 0,-1 0 0,1-1 1,0 1-1,0 0 0,0 0 1,0 0-1,0 0 0,0 1 0,1-1 1,2-1-1,71-30-46,-60 27 14,1 0 0,-1 1 1,32-5-1,-33 7 18,-7 2-6,0 0 0,-1 1 1,1 0-1,0 0 0,0 0 1,-1 1-1,1 1 0,0-1 1,-1 1-1,15 5 0,-3-4-54,-18-3 70,0 0 0,1 0 0,-1 0 0,1 0 0,-1 0 0,1 1 0,-1-1 0,1 0-1,1 2 1,14 9-213,-12-9 160,-5-2 82,1 1-1,0-1 1,-1 0 0,1 1-1,0-1 1,-1 0-1,1 1 1,-1-1-1,1 1 1,-1-1-1,1 1 1,0-1-1,-1 1 1,0-1-1,1 1 1,-1-1-1,1 1 1,-1 0 0,0-1-1,1 1 1,-1 1-1,3 3 147,-3-4-143,1 0 6,-1 0-1,1-1 1,0 1 0,-1 0 0,1 0 0,-1 0 0,0 0 0,1 0 0,-1 0 0,0 0 0,0 0 0,1 0 0,-1 0 0,0 0 0,0 0 0,0 0 0,0 0 0,0 0 0,0 0 0,-1 0 0,1 0 0,0 0 0,0 0 0,-1 0 0,1-1 0,0 1 0,-1 0 0,1 0 0,-1 0 0,-1 1 0,2 0-4,-1-1 14,0 1 0,1 0 0,-1 0 0,1 1 0,-1-1 0,1 0 0,0 0 0,0 0 0,0 0 0,1 2 0,-1 7 62,-1-2-69,0-1-1,0 0 0,-1 1 0,-6 15 1,7-22-27,0 2 4,0-1 1,0 1 0,1 0 0,-1 0 0,1-1 0,0 1-1,0 0 1,1 5 0,0 1 12,1 21 71,-1-30-75,-1 1 0,1 0 0,-1-1 0,1 1 0,0-1 0,0 1 0,0-1 0,0 1 0,0-1 0,2 2 0,0 0 464,0-6-197,-1 0-302,1 0 0,-1-1 1,0 0-1,0 0 0,0 1 1,0-1-1,-1 0 1,0 0-1,2-6 0,9-26-210,0 18 142,-10 14 83,1 1-1,-1-1 1,0 0 0,0 1-1,0-1 1,1-5-1,-1-4 44,-2 12-32,0 0-1,0 0 0,0 0 1,1 0-1,-1 0 1,0 0-1,0 0 0,1 0 1,-1 0-1,1 0 1,-1 0-1,1 1 1,-1-1-1,1 0 0,-1 0 1,1 0-1,0 1 1,-1-1-1,1 0 1,0 1-1,0-1 0,0 0 1,-1 1-1,1-1 1,0 1-1,0 0 1,2-1-1,-2 0-13,0 0 1,0 0-1,0 1 0,0-1 0,1 0 1,-2 0-1,1 0 0,0 0 0,0 0 1,0-1-1,0 1 0,-1 0 1,1 0-1,0 0 0,-1-1 0,1 1 1,-1 0-1,0-1 0,1 1 0,-1 0 1,0-1-1,0-1 0,3-2-286,6-1 158,-9 6 130,0 0 1,0-1-1,0 1 0,0 0 0,1 0 1,-1 0-1,0 0 0,0 1 0,0-1 1,0 0-1,0 0 0,1 0 1,-1 0-1,0 0 0,0 0 0,0 0 1,0 0-1,0 0 0,0 0 1,1 0-1,-1 0 0,0 0 0,0 1 1,0-1-1,0 0 0,0 0 1,0 0-1,0 0 0,0 0 0,1 0 1,-1 1-1,0-1 0,0 0 1,0 0-1,0 0 0,1 25-234,-1-8 266,0-11 9,1 0 0,0 0 0,0 0 0,4 8 1,-3-8 19,-1 0 1,1-1-1,-1 1 1,1 10 0,-2-15-40,0 1 1,0 0-1,0 0 1,0-1-1,1 1 1,-1 0-1,1-1 1,-1 1-1,1 0 1,-1-1-1,1 1 1,0 0-1,0-1 0,2 3 1,2 4 50,-3-1 23,-2-7-86,0 0 1,0 1 0,1-1-1,-1 1 1,0-1-1,0 0 1,0 1-1,0-1 1,0 1-1,0-1 1,1 0-1,-1 1 1,0-1-1,0 0 1,1 1 0,-1-1-1,0 0 1,0 1-1,1-1 1,-1 0-1,0 1 1,1-1-1,-1 0 1,0 0-1,1 0 1,-1 1-1,1-1 1,-1 0 0,0 0-1,1 0 1,-1 0-1,1 0 1,-1 0-1,1 0 1,-1 0-1,0 0 1,1 0-1,-1 0 1,1 0-1,-1 0 1,0 0 0,1 0-1,-1 0 1,1 0-1,-1-1 1,0 1-1,1 0 1,-1 0-1,1 0 1,-1-1-1,1 1 1,2-3 68,1 1 0,-1-1 0,0 1 0,0-1 0,5-6 0,3-2 21,26-33 20,5-8-230,38-27-429,-78 77 507,0 0 0,0 0 1,0 1-1,0-1 1,0 1-1,1-1 0,-1 1 1,1 0-1,-1 0 1,1 0-1,-1 0 0,1 0 1,0 0-1,-1 1 0,1-1 1,0 1-1,-1 0 1,1 0-1,0 0 0,4 1 1,5-1-129,-11 0 165,1 1-1,-1-1 0,0 0 0,0 1 1,1-1-1,-1 1 0,0 0 0,0-1 1,0 1-1,0 0 0,0 0 0,0 0 1,0 0-1,0 0 0,0 0 0,0 0 1,0 0-1,0 1 0,17 29-77,-8-14 58,-8-14 40,0 0 0,0 0 0,1 0 0,-1-1 0,1 1-1,0-1 1,0 1 0,-1-1 0,1 0 0,1 0 0,-1 0 0,7 2-1,-3 0 86,-6-4-103,0 1 11,-1 0-1,1-1 1,0 1-1,0-1 1,0 1-1,0-1 1,-1 0-1,1 1 1,0-1-1,0 0 1,0 1-1,0-1 1,0 0-1,0 0 1,0 0-1,0 0 1,0 0-1,0 0 1,0 0-1,0 0 1,0-1-1,0 1 1,0 0-1,0 0 1,0-1-1,1 0 1,7-2 84,15-2 85,-18-2-62,-3 3-54,8-3-140,4-3-565,-14 10 598,-1-1 0,1 1 0,-1-1 0,0 0 1,0 1-1,1-1 0,-1 0 0,0 1 0,0-1 1,0 0-1,1 1 0,-1-1 0,0 0 0,0 1 1,0-1-1,0 0 0,0 0 0,0 1 0,-1-1 1,1 0-1,0 1 0,0-1 0,0 0 1,-1 1-1,1-1 0,0 1 0,-1-2 0,-10-11-2081,8 10 650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3392,'17'0'1536,"16"16"-320,-17-16-800,0 17 128,17-17-352,0 0-32,16 0-96,-16 0-64,16 0 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3328,'17'0'1504,"-1"0"-1312,0 16 448,1-16-384,-1 0 192,1 0-288,15 0-416,1 0 128</inkml:trace>
  <inkml:trace contextRef="#ctx0" brushRef="#br0" timeOffset="1">492 82 3648,'16'16'1664,"17"17"-1472,-17-16 640,1-1-512,-1-16-64,17 16-160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4896,'0'33'2208,"16"-16"-1920,1-17 288,-17 16-384,16-16-160,17 0-32,0-16-1632,-1-1 896</inkml:trace>
  <inkml:trace contextRef="#ctx0" brushRef="#br0" timeOffset="1">640 82 5056,'6'6'534,"1"-1"1,0 1-1,0-2 0,10 6 1,1 2 425,-17-11-942,0-1 0,0 1 1,-1 0-1,1-1 0,0 1 0,0-1 0,0 1 0,0-1 0,0 0 0,-1 1 0,1-1 1,0 0-1,0 1 0,0-1 0,0 0 0,0 0 0,0 0 0,0 0 0,2 0 0,3 0 9,-1-1-1,1 1 0,0-1 0,0 0 0,-1 0 0,1-1 0,-1 0 0,1 0 1,8-5-1,-2 2-108,1 1 1,-1 0-1,21-4 0,12-4-391,-6 1-391,53-8 0,-43 14 490,-23 0 262,-10 2 190,1 0 1,20 0-1,-6 4 119,-20 0-128,-1-1-1,1 0 0,-1-1 1,18-2-1,-11-2 104,-10 3-85,0 0 0,1 0 0,-1 1 1,10-1-1,-12 2-52,-1 1 0,1-1-1,0 0 1,0-1 0,-1 1 0,1-1 0,0 0 0,-1 0 0,1 0-1,0-1 1,-1 0 0,8-4 0,-10 6-39,-1-1 1,0 1-1,1-1 0,-1 1 0,1 0 1,-1 0-1,1 0 0,-1-1 0,3 2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2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4384,'17'-17'2016,"16"17"-1760,-17 0 896,17 0-896,-17-16-160,17-1-352,0 17 128</inkml:trace>
  <inkml:trace contextRef="#ctx0" brushRef="#br0" timeOffset="1">771 0 4736,'32'17'2144,"-15"-1"-1856,-1-16 896,17 16-704,0-16 0,0 0-288,16-16-480,0 16 160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2144,'-35'0'843,"23"0"3610,13 0-4436,-1 0 0,1 0 0,-1 0 0,0 0 0,1 0 0,-1 0 0,1 0 0,-1 0 0,1 1 0,-1-1 1,0 0-1,1 0 0,-1 0 0,1 0 0,-1 1 0,0-1 0,1 0 0,-1 0 0,0 1 0,1-1 0,-1 0 0,0 1 0,1-1 0,-1 0 0,0 1 1,0-1-1,1 1 0,7 7 251,17-3 52,-10 1-173,-11-4-112,-1-1-1,1 0 1,0 0 0,-1 0-1,1 0 1,0-1 0,0 1-1,6-1 1,42 0 129,92 3 56,-100 1-119,90 5 161,-18 0-234,-6-1-40,169-8 1110,-276 0-746,-6 0-362,0 0 19,-43 2-49,41-2 19,1 1 0,-1 0 1,1 0-1,0 0 0,0 1 0,0-1 0,0 1 0,-6 3 0,3 1 0,0 0-1,0 0 1,1 0 0,0 1-1,0 0 1,1 0 0,0 1-1,0 0 1,-6 13 0,3-2-13,0 0 1,2 0 0,0 1 0,-3 24 0,-9 29-20,-9-2 90,9 3-43,14-54-18,-1-1-1,0 1 1,-1-1 0,-11 23-1,7-22 360,-2-1 1,0-1-1,-1 0 0,0 0 0,-22 20 0,31-35-252,1 1 0,0-1 0,-1 0 0,1 0 0,-1-1 0,-6 4 0,8-5-77,1-1 1,0 0-1,0 1 1,0-1-1,0 0 1,0 0-1,0 0 1,0 0-1,0 0 1,0 0-1,0 0 1,0 0-1,-1 0 1,1-1-1,0 1 1,0 0-1,0-1 1,0 1-1,0-1 1,0 1-1,0-1 1,1 0-1,-1 1 1,0-1-1,0 0 1,0 1-1,-1-3 1,-8-13 99,0 8-33,8 7-57,0-1 0,0 0-1,0 0 1,0 0 0,0 0 0,0 0-1,0 0 1,1-1 0,-1 1-1,1 0 1,0-1 0,-1-2 0,-10-15-3,6 11-18,0-1 1,1 1-1,0-1 0,-5-14 0,-9-33 0,-8-1 15,13 10 21,10 28-6,-2 1 0,-9-22 1,-1 1 55,-30-65 131,42 98-199,1 1-1,-1-1 1,0 1-1,0 0 0,-10-11 1,12 16-19,1 0 0,0-1 0,-1 1 0,1 0 1,0-1-1,0 1 0,0-1 0,0 1 0,0-1 0,0 1 0,1-1 1,-1 0-1,0 1 0,1-1 0,-1 0 0,1 1 0,0-1 0,0 0 0,-1-2 1,2 3-1,-1 0 1,0 0 0,0 1-1,0-1 1,-1 0 0,1 0-1,0 0 1,0 0 0,0 0-1,0 0 1,-1 1 0,1-1-1,-1-2 1,-3 0-20,1-2 13,9-3-212,-5 8 213,-1 0-29,0 0 0,0-1-1,1 1 1,-1 0 0,0 0 0,0-1-1,1 1 1,-1 0 0,0 0 0,1 0 0,-1 0-1,0 0 1,0-1 0,1 1 0,-1 0 0,0 0-1,1 0 1,-1 0 0,0 0 0,1 0 0,-1 0-1,0 0 1,1 0 0,-1 0 0,1 0 0,7 0-666,-1-2 1,1 1-1,11-4 1,-1 0-1188,-12 4 1312,-1 0-1,1 0 1,10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4576,'3'0'233,"1"0"0,0 0 0,-1 0-1,1-1 1,-1 1 0,1-1 0,0 0 0,-1 0 0,7-3 0,-7 2-165,0 1 1,0 0-1,1 0 1,-1 0-1,0 0 1,1 1-1,-1-1 1,0 1-1,1 0 1,3 0-1,-3 0-39,0-1 0,0 1 0,1 1 0,-1-1 0,0 1 0,0 0 0,0-1 0,0 2 0,0-1 0,0 0 0,0 1 0,0 0 0,0 0 0,-1 0 0,1 0 0,-1 1 0,1 0 0,-1-1 0,0 1-1,4 5 1,3 1-128,-6-7 171,-1 1 0,0 0 0,1 0 0,-1 0 0,-1 0 0,1 1 0,0-1 1,-1 1-1,1 0 0,1 5 0,2 21 514,-1-14-327,-4-12-223,0-1 0,1 0-1,-2 1 1,1-1 0,0 1 0,-1-1 0,1 1 0,-1-1 0,0 1 0,0-1 0,0 1 0,-1 3 0,-2 1 8,0 0 0,0 0 1,-1 0-1,0 0 0,0-1 1,-10 14-1,2-4 24,-4 7 66,2-15 207,0 18 123,15-27-462,0 1 0,0-1 0,0 1 0,0-1 0,0 0 0,0 1 0,0-1 0,0 0 0,0 0 0,0 0 0,0 1 1,0-1-1,0 0 0,0-1 0,0 1 0,2 0 0,25-3-48,18-8 110,3 5 38,-35 4-47,12-2 80,46-3 0,59 7-903,-129 0 625,0 0 0,0 0 0,0 0 0,-1 0 0,1 1 0,0-1 0,-1 0 0,1 1 0,0 0 0,-1-1 0,1 1 0,0 0 0,-1 0 0,3 1 0,4 3-1019,-7-4 1000,1 0 0,-1-1-1,1 0 1,-1 1-1,1-1 1,-1 0 0,1 0-1,-1 0 1,2 0-1,-3 0 161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4896,'0'1'66,"-1"-1"-1,1 0 1,-1 0 0,1 0 0,0 0 0,-1 0-1,1 0 1,-1 0 0,1 0 0,-1 0 0,1 0-1,-1 0 1,1 0 0,0 0 0,-1 0 0,1-1-1,-1 1 1,1 0 0,0 0 0,-1 0 0,1-1-1,0 1 1,-1 0 0,1 0 0,0-1 0,-1 1-1,0-1 1,7-7 684,-3 6-788,0-1 550,0 3-106,-2 0-330,1 0 1,-1 0 0,1 1-1,-1-1 1,1 1 0,-1-1-1,0 1 1,1-1 0,-1 1-1,1 0 1,1 1 0,-1-1-18,0 0 1,0 0 0,0 0 0,0 0-1,0 0 1,0 0 0,0 0-1,0-1 1,0 0 0,0 1-1,0-1 1,4 0 0,9 0 109,2 1-59,30-4 0,-14-3-89,62-2 1,-59 8-3,-5 1 89,36-5-1,-32-1-23,-14 1-80,38 0-1,-46 3-180,-1 0 0,0-1 1,1 0-1,12-4 0,-18 4-27,20-1-777,-26 3 904,-1 0 1,0 0 0,1 0 0,-1 0-1,0 0 1,1 0 0,-1 0-1,0 0 1,1 0 0,-1 0-1,0 0 1,1 0 0,-1 0-1,0 0 1,1 0 0,-1 0 0,0-1-1,0 1 1,1 0 0,-1 0-1,0 0 1,1 0 0,-1-1-1,0 1 1,0-1 0,14-12-1284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4064,'-17'0'1824,"-16"17"-1568,17-1 832,0 17-640,-17 16 544,17 17-576,-34-1 320,34 17-416,-17-16-32,0 16-160,1-17 128,32 17-160,-17-33 32,1 17-64,0-34-2240,16 1 1184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1264 2720,'0'41'891,"0"-40"-867,0 0 1,0 0 0,0 0 0,0-1-1,0 1 1,0 0 0,0 0 0,0 0-1,-1 0 1,1 0 0,0 0 0,0-1-1,-2 3 1,0 2 253,0 0 0,0 1 0,0-1 0,0 1 0,1-1-1,0 1 1,0 0 0,1 0 0,0 6 0,-1-10-137,1 0 0,0 0 0,-1 0 0,1 0 1,-1-1-1,0 1 0,1 0 0,-1 0 0,0-1 0,0 1 0,0-1 1,-1 1-1,1-1 0,-2 3 0,3-4-96,-1 1-1,1-1 0,-1 0 1,1 1-1,-1-1 1,0 0-1,1 1 1,-1-1-1,1 0 0,-1 0 1,0 0-1,1 1 1,-1-1-1,1 0 1,-1 0-1,0 0 1,1 0-1,-1 0 0,0 0 1,1 0-1,-1 0 1,0-1-1,1 1 1,-1 0-1,0 0 0,1 0 38,-1 0-76,1 0-1,0 0 0,0 0 1,0 0-1,0 0 0,0-1 1,0 1-1,-1 0 0,1 0 1,0 0-1,0 0 0,0 0 1,0 0-1,0 0 0,-1 0 1,1 0-1,0 0 0,0 0 1,0 0-1,0 0 0,0-1 1,0 1-1,0 0 0,0 0 1,-1 0-1,1 0 0,0 0 1,0 0-1,0-1 0,0 1 1,0 0-1,0 0 0,0 0 1,0 0-1,0 0 0,0 0 1,0-1-1,0 1 0,0 0 1,0 0-1,0 0 0,0 0 1,0 0-1,0-1 0,0 1 1,0 0-1,0 0 0,0 0 1,0 0-1,0 0 0,1-1 1,-1 1-1,0 0 0,-1-9 131,-1 0-1,0 1 1,-4-15-1,-2-4 363,6 20-409,-1-5-53,0-1-1,1 1 1,0 0-1,0-14 1,1-36-97,5-106-6,26-11 32,-14 93 33,-10 52 2,2-13 0,2 1 0,18-53 0,-3 36-16,-14 11-54,13-1 110,-5 10 198,-12 26-139,-1 0 3,1 1 1,0-1-1,2 1 1,-1 1 0,14-18-1,3 2 56,-2 1 3,27-26 0,-42 48-158,1 0 0,0 1 0,0 0 0,15-9-1,-18 13-7,0 0-1,1 0 0,-1 1 1,0 0-1,1 0 0,-1 1 1,1-1-1,0 1 0,10 0 1,-10 1 16,-5-1 2,0 1 0,0-1 0,1 1 0,-1 0 1,0 0-1,0 0 0,0 0 0,1 1 0,-1-1 0,0 0 0,0 1 1,0 0-1,1-1 0,-1 1 0,0 0 0,3 2 0,-4-2-3,-1 0-1,1 0 1,0 0-1,0 0 1,0 0 0,-1 1-1,1-1 1,0 0-1,-1 0 1,1 1-1,-1-1 1,0 0-1,1 1 1,-1-1 0,0 1-1,0-1 1,0 2-1,-5 26 341,3-22-258,0 3 19,-4 13-30,-5-6-87,0 0 1,-2 0 0,0-1-1,-15 15 1,15-19 124,-1-1 0,-22 15 0,33-24-96,0 1-1,0 0 0,0-1 1,0 1-1,1 0 1,-1 0-1,1 1 1,0-1-1,0 0 0,-3 8 1,3-7 29,2-3-77,-1 0 1,1 0-1,-1 0 1,1 1 0,-1-1-1,0 0 1,0 0-1,1 0 1,-1 0-1,0 0 1,0 0-1,0 0 1,0-1-1,0 1 1,-1 1-1,-1 0-154,2-2 155,1 1 0,0-1 0,-1 0 0,1 1 0,0-1 1,-1 1-1,1-1 0,0 0 0,0 1 0,0-1 0,0 1 0,-1-1 0,1 1 0,0-1 0,0 1 0,0-1 0,0 1 0,0-1 0,0 1 0,0-1 0,0 1 0,0-1 0,0 1 0,0-1 0,1 1 0,-1-1 0,0 0 1,0 1-1,0-1 0,1 1 0,-1-1 0,0 1 0,0-1 0,1 0 0,0 1 0,10 5-308,-6 7-266,6 4 326,-10-15 316,0 1-1,1-1 1,-1 0-1,1 1 1,0-1-1,-1 0 0,1 0 1,4 4-1,-4-5-13,0 1 0,1 0-1,-2 0 1,1 0 0,0 0-1,0 1 1,-1-1 0,1 0 0,1 5-1,2 1 22,-4-7-19,0 1-1,0-1 0,0 1 1,0 0-1,0-1 1,-1 1-1,1-1 1,-1 1-1,1 0 1,-1 0-1,0-1 1,1 1-1,-1 0 0,0 2 1,0-2-11,0 1 5,0-1 1,0 1 0,0-1-1,0 0 1,-1 1 0,1-1 0,-1 0-1,1 0 1,-1 1 0,0-1-1,0 0 1,0 0 0,0 0-1,0 0 1,0 0 0,-1 0-1,1 0 1,-1 0 0,1 0 0,-3 2-1,-9 10 115,1 0-1,-10 18 1,19-28-121,0 0 0,0 0 0,0 0 0,-1-1 0,0 1 1,0-1-1,0 0 0,0 0 0,-9 5 0,-2 1 24,12-7-18,-1 1 1,0-1-1,0 0 1,0 0-1,0 0 1,0 0-1,-1-1 1,1 0-1,0 0 1,-1 0-1,1 0 1,-1-1-1,-8 0 0,11 0-33,-1 0 0,1 0-1,0-1 1,-1 1-1,1-1 1,0 0 0,0 1-1,-1-1 1,1 0-1,0 0 1,0 0 0,0-1-1,0 1 1,0 0-1,1-1 1,-1 0 0,0 1-1,1-1 1,-1 0-1,1 0 1,-1 0 0,1 1-1,0-2 1,0 1-1,0 0 1,-1-3 0,1 2-49,0 0 0,0-1 0,0 0 0,1 1 1,0-1-1,0 1 0,0-1 0,0 1 0,0-1 1,1 0-1,-1 1 0,3-6 0,-1-1-488,1 1 0,8-16 0,19-24-618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15 2912,'0'0'97,"0"-9"314,0 9-396,0-1 1,0 1-1,0 0 1,0 0-1,0 0 1,0 0-1,0-1 1,0 1-1,0 0 1,0 0-1,0 0 0,0 0 1,0-1-1,0 1 1,0 0-1,0 0 1,0 0-1,0 0 1,0 0-1,0-1 0,-1 1 1,1 0-1,0 0 1,0 0-1,0 0 1,0 0-1,0 0 1,0 0-1,-1-1 0,1 1 1,0 0-1,0 0 1,0 0-1,0 0 1,0 0-1,-1 0 1,1 0-1,0 0 1,0 0-1,0 0 0,-1 0 1,1 0-1,0 0 1,0 0-1,0 0 1,0 0-1,-1 0 1,1 0-1,0 0 0,0 0 1,-25 11 395,23-10-303,0-1 0,1 1 0,-1 0 0,0 0 0,0 0 0,0 0 0,1 0 0,-1 0 0,1 0 0,-1 0 0,1 0 0,-1 1 0,1-1 0,-3 4 0,-10 9 335,-27 8 421,-2 11-277,-56 33 278,33-24-431,-70 60 0,88-60-289,-120 113-7,160-147-145,0 1-1,1 0 1,-1 1-1,-7 14 1,12-16-1188,3 6 310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3904,'0'-1'83,"0"-1"0,0 1 0,0 0 0,0-1 0,1 1 0,-1 0 0,0-1 0,1 1 1,-1 0-1,1 0 0,-1-1 0,1 1 0,0 0 0,0 0 0,-1 0 0,1 0 0,0 0 0,0 0 0,0 0 0,0 0 0,0 0 0,0 0 1,0 1-1,1-1 0,-1 0 0,0 1 0,0-1 0,0 1 0,1-1 0,-1 1 0,0 0 0,2-1 0,6 0 269,-1 0 0,0 1-1,0-1 1,12 2-1,-2 0 120,-5-1-166,40 2 501,-49-2-776,1 1-1,-1 0 1,1 0-1,-1 0 1,1 1-1,-1-1 0,0 1 1,7 4-1,-7-4 35,0 0 0,0 1 0,0-2-1,1 1 1,7 2 0,2 1 108,-14-5-156,1 0 0,-1 1 0,1-1 1,-1 0-1,0 1 0,1-1 0,-1 1 0,0-1 0,1 1 1,-1-1-1,0 1 0,1-1 0,-1 1 0,0-1 0,0 1 0,1-1 1,-1 2-1,2 2 104,9 10 168,-11-13-275,1-1 0,-1 1 1,0-1-1,1 1 1,-1-1-1,0 1 1,0-1-1,1 1 0,-1-1 1,0 1-1,0 0 1,0-1-1,0 1 1,0-1-1,0 1 0,0 0 1,0-1-1,0 1 1,0-1-1,0 1 1,0 0-1,0-1 0,0 1 1,-1-1-1,1 1 1,0 0-1,0-1 1,-1 1-1,1-1 0,-1 1 1,1 0 28,-1 0-27,0 0 0,1 0 0,-1 0 0,0 0 0,0 0 0,1 0 0,-1-1 0,0 1-1,0 0 1,0-1 0,0 1 0,0 0 0,0-1 0,0 1 0,-2 0 0,-9 5 61,-1 11-279,21-6 49,-7-11 141,-1 1 0,1-1 0,-1 0 0,1 1 0,0-1 0,-1 0 0,1 1 0,0-1 0,0 0 0,-1 0 0,1 1 1,0-1-1,0 0 0,-1 0 0,1 0 0,0 0 0,0 0 0,-1 0 0,1 0 0,0 0 0,1-1 0,3 0-44,25 1-65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68 2720,'-41'-13'891,"24"4"-545,9 4-243,-1-1 0,-12-5 1,-12 3 653,9-3-155,18 10-489,0 0-1,0 0 1,0 0-1,0 1 1,0 0-1,0 0 1,-1 1-1,1-1 0,0 1 1,0 1-1,-6 1 1,-7 6 257,1 1-1,-30 20 1,16-5-121,0 0 0,-35 40 0,66-64-244,-24 23 199,0 2 1,2 1-1,0 1 1,2 0-1,-20 37 1,5 6 155,-53 148 0,51-55-51,26-101-163,-6 124 0,18-149-73,2 1 0,1-1 0,3 0-1,15 64 1,26 40 346,-38-120-396,1-1 0,1 0 0,1 0 0,20 25-1,-10-21-236,1-1 0,38 31 0,-61-55 211,115 98-498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65 2656,'77'-38'1173,"-75"37"-1196,5-3 160,0 0 0,1 1 1,-1 0-1,1 0 0,0 1 1,0 0-1,0 1 0,0-1 0,0 1 1,0 1-1,0 0 0,0 0 1,12 1-1,-14 1-38,0-1 0,1 1-1,-1 0 1,0 0 0,0 1 0,0 0 0,0 0 0,-1 0-1,1 0 1,-1 1 0,0 0 0,0 1 0,0-1 0,7 10-1,12 29 372,-9-15-198,-2-5-84,-4-8-13,12 26 0,11 63 334,-28-90-452,5 19 74,-2 1 1,-1 1-1,-1-1 1,-2 1-1,-3 59 1,-19 112 294,11-159-292,-1 0-1,-23 65 1,-26 25 223,41-103-270,-2 0 1,-1-1-1,-1-1 1,-33 37-1,28-37 20,-55 49-1,65-67-86,0-1-1,-1-1 0,-1 0 0,-37 18 1,6-13-180,35-12 96,11-4-19,0 0 0,-1 0 1,1 0-1,0 0 0,0 0 1,-1-1-1,1 0 0,-7 1 1,9-2-14,0 1 1,0-1 0,0 1 0,0-1-1,0 0 1,0 1 0,1-1 0,-1 0-1,0 0 1,0 0 0,1 0 0,-1 1-1,0-1 1,1 0 0,-1 0 0,1 0-1,-1 0 1,1-1 0,-1 1 0,1 0-1,0 0 1,0 0 0,-1 0 0,1-2-1,-1-3-346,0 1-1,1-1 0,-1-10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27 4480,'0'0'1445,"0"3"-885,10 27-37,-18-11-347,2 2 127,4-9-141,-2-1 0,-6 16 0,-4 5 154,-2 1 89,-14 47-1,17-31-168,7-24-139,-1 0 0,-1 0 0,-12 26 0,-60 96 170,74-134-210,-1 0-1,0 0 1,-1-1 0,0 0-1,-1-1 1,-1 0 0,-16 16-1,-21 9 392,37-29-359,2 1 5,-1-2-1,-15 10 1,20-14-79,0 0 0,0-1 1,-1 1-1,1-1 0,0 0 1,-1 0-1,1 0 0,-1-1 1,-6 1-1,10-1-30,1 0 1,-1 0-1,0 0 1,0 0-1,0 0 1,1 0-1,-1 0 1,0 0-1,0-1 0,1 1 1,-1 0-1,0 0 1,0-1-1,1 1 1,-2-1-1,1 0 2,1 0 0,-1 0 0,1 0 0,0 0 0,-1 0 0,1 0 0,0 0-1,0 0 1,0 0 0,-1 0 0,1-1 0,0 1 0,1-1 0,-1-2-3,0 1 0,0 0 1,1 0-1,0 0 0,-1 0 0,1 0 1,0 0-1,1 0 0,-1 0 0,0 0 0,1 0 1,3-4-1,12-23-24,19-52-24,10 3-107,-19 25-104,-16 29 111,2 0-1,0 0 0,27-35 1,102-104-402,-76 88 396,-3 21 292,-50 44 56,-5 3 81,1 1 0,15-10 0,-15 12-72,0 1-1,19-6 1,-16 7-80,-8 1-57,1 0 5,0 1 0,0-1 0,0 1 1,0 0-1,6 0 0,-9 1-40,0 0 0,0 0 0,0 1 0,0-1 0,1 1 0,-1 0 0,0 0 0,0 0 0,0 0 0,0 0 1,0 0-1,-1 0 0,4 2 0,-1 0 28,0 1 0,0-1 1,0 1-1,-1-1 1,1 1-1,-1 0 0,0 0 1,0 1-1,0-1 0,0 1 1,-1-1-1,0 1 1,0 0-1,3 9 0,47 257 1239,-39-189-1140,-3-1 224,-3 143 0,-7-218-340,0-4-17,0 8 49,0 1 0,0-1 1,-1 0-1,0 0 0,-1 0 0,0 0 1,0 0-1,-1 0 0,-5 12 1,-20 27-209,24-40 166,-4 7-654,-17 27-1,22-39 416,0 0 0,-1 0 1,1-1-1,-1 1 0,1-1 0,-1 1 0,0-1 0,0-1 0,-1 1 0,1 0 0,-5 1 0,-18 2-2258,13-4 941,12-1 1308,0 0-1,0-1 1,1 1-1,-1 0 1,0 0 0,1 0-1,-1 0 1,1 0-1,-1 0 1,1 0-1,-3 3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5984,'16'0'2688,"0"0"-2336,17 0 960,-16 0-800,32 0-64,0 16-288,17-16 160,-1 0-192,1 0-736,-1 0 320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5408,'49'33'2432,"0"-1"-2112,-16-15 192,0 16-352,-17-1 288,33 18-256,-32-18-256,16 1 32,-17 0 640,0-17-352,1 1-2880,-17-1 1408</inkml:trace>
  <inkml:trace contextRef="#ctx0" brushRef="#br0" timeOffset="1">508 1 5216,'-49'0'2368,"16"33"-2048,0-17 800,17 17-672,-33 0 608,0 32-608,0-16 32,-1 17-288,1-17-96,17-16-64,-1 0-384,0-1 192,17-15-2752,-1-17 1600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50 3712,'0'-9'928,"-1"6"-748,1-1 0,0 1-1,0 0 1,0-1 0,0 1-1,0 0 1,1-1 0,0 1-1,1-4 1,6 4 401,-8 3-545,-1 0 0,1 0 0,-1 0 0,1 0 0,0 0 0,-1 0-1,1 0 1,-1 0 0,1 0 0,0 0 0,-1 0 0,1 0-1,-1 0 1,1 0 0,0 1 0,-1-1 0,1 0 0,0 0-1,-1 0 1,1 1 0,0-1 0,-1 0 0,1 0 0,0 1 0,-1-1-1,-16 11 553,14-8-470,-29 12 675,25-12-713,0-1 0,1 2 0,-1-1 1,1 1-1,-8 6 0,1 2-42,0 2 0,2-1-1,-12 18 1,-18 21 57,36-46-72,-16 16 103,2 1 0,1 1 1,-29 49-1,30-36-57,-18 57 0,32-84-96,0 0 0,0 1 0,1-1-1,-1 15 1,3-20 38,0 1 0,0-1 0,1 1 0,0-1 0,0 1 0,0-1 0,1 1 0,-1-1-1,1 0 1,3 6 0,12 22 75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4384,'-13'27'1424,"12"-26"-1383,1 0-1,-1 0 1,1 0 0,0 0 0,-1 0-1,1 0 1,0 0 0,0 1 0,0-1-1,0 0 1,0 0 0,0 0 0,0 2-1,0 201 2184,0-143-1482,0-59-598,0-4 10,0-3-8,0 3-82,-1 0-1,1-1 0,0 1 0,1-1 0,-1 1 0,0-1 1,1 1-1,1-4 0,3-3 144,-4 8-169,0-1-1,0 1 1,0-1-1,-1 1 0,1-1 1,0 1-1,-1-1 0,1 0 1,-1 1-1,1-1 1,-1 0-1,0 0 0,0 1 1,0-4-1,0-7 123,0 3-38,0 1 1,0-1 0,3-16 0,-2 20-20,0 0-1,0-1 1,1 1 0,0 0 0,0 0 0,0 0 0,1 0 0,-1 0 0,1 1 0,0-1 0,1 1-1,-1 0 1,1 0 0,0 0 0,0 0 0,4-3 0,-4 5-71,0 0 1,0 0-1,1 0 0,-1 1 1,0-1-1,1 1 1,-1 0-1,8-1 0,41 1 118,-40 1-127,116 0-1074,-127 0-175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5056,'-16'0'2304,"32"0"-960,1 16-928,-1-16 320,17 0-416,0 0 32,-1 0-224,18 0-1184,-1-16 544</inkml:trace>
  <inkml:trace contextRef="#ctx0" brushRef="#br0" timeOffset="1">427 1 4320,'1'0'91,"1"-1"0,-1 1 1,0 1-1,1-1 0,-1 0 1,0 0-1,0 0 0,1 1 0,-1-1 1,0 1-1,0-1 0,1 1 1,-1-1-1,0 1 0,0 0 0,0-1 1,0 1-1,0 0 0,0 0 0,0 0 1,0 0-1,0 0 0,0 0 1,-1 0-1,2 2 0,17 33 1610,-10-21-1167,0 1-1,9 24 0,58 181 1403,-70-198-1806,-1 1 1,-1 0-1,-2 1 0,0 40 0,-2-53-79,0-1 1,-1 1-1,-1-1 1,0 1-1,0-1 0,-1 0 1,-1 0-1,0 0 0,0 0 1,-6 10-1,-12 23 142,-12 27 148,28-61-291,0 0 0,-1 0 0,1-1 0,-12 12 0,-15 3-7,20-13-38,4-4-265,1 0 1,-14 7 0,20-13 177,0 0 1,1 0-1,-1 0 1,0 0-1,1-1 1,-1 1-1,0 0 0,0-1 1,0 0-1,0 1 1,0-1-1,1 0 1,-1 0-1,0 0 1,0 0-1,0-1 1,0 1-1,0 0 1,0-1-1,-1 0 1,2 0-28,1 1 0,-1 0 1,1-1-1,-1 1 0,1 0 0,0-1 1,-1 1-1,1-1 0,0 1 1,-1-1-1,1 1 0,0-1 0,0 1 1,-1-1-1,1 1 0,0-1 1,0 1-1,0-1 0,0 0 0,0 1 1,0-1-1,0 1 0,0-1 1,0 1-1,0-2 0,0-14-1864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6464,'17'-16'2944,"48"16"-2560,-32 0 576,16 0-608,-16 0 64,16 0-256,0 0 192,0 0-224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 5888,'-65'0'2688,"-33"82"-2336,32-50-128,17 18-192,-33 15 64,16-16-64,-16 17 128,1-17-96,-1-16-32,16 0 0,17-1-256,16-15 128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5216,'17'33'2368,"15"0"-2048,-15-33-320,-1 0-64,17 0 384,16 16-160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3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 4736,'0'0'2128,"-3"0"-1675,-8 0 464,11 0-896,0 0 0,0 0 0,-1 0-1,1 0 1,0 0 0,0 0-1,0 0 1,-1 0 0,1 0 0,0 0-1,0 0 1,-1 1 0,1-1 0,0 0-1,0 0 1,0 0 0,0 0-1,-1 0 1,1 1 0,0-1 0,0 0-1,0 0 1,0 0 0,0 1-1,-1-1 1,1 0 0,0 0 0,0 0-1,0 1 1,0-1 0,0 0 0,0 0-1,0 1 1,0-1 0,-13 20 841,8-14-640,1 1 0,0 0 0,0-1 0,0 1 0,1 0 0,-4 12 0,2 25 156,1-29-324,0 6-33,8 1-21,0-12 16,-2 3 33,-2-11-42,0-1 0,0 1 0,0-1 0,0 1 1,0-1-1,0 0 0,1 1 0,-1-1 0,1 1 0,-1-1 0,1 0 0,-1 1 0,1-1 0,0 0 0,0 0 0,-1 0 0,1 1 0,0-1 0,0 0 1,0 0-1,0 0 0,0 0 0,1-1 0,-1 1 0,0 0 0,3 1 0,0-1 13,0 0-1,0 0 1,1-1 0,-1 1-1,0-1 1,1 0 0,-1-1 0,0 1-1,0 0 1,1-1 0,-1 0-1,7-3 1,25-20 23,10-1 53,4-16 218,-47 38-294,9-6 80,-1-1-1,-1 0 1,0 0-1,12-16 1,-16 18-50,-4 5-38,0 1 1,0-1-1,0 1 0,0-1 1,-1 0-1,1 1 1,1-5-1,-3 5-7,0 0 0,0 0 0,0 0 0,0 0 0,0 1 0,0-1 0,-1 0 0,1 0 0,-1 0 0,1 0 0,-2-3 0,0 1 4,2 2 13,-1 0 1,1 1-1,-1-1 0,0 0 0,1 0 0,-1 1 0,0-1 1,0 1-1,0-1 0,0 1 0,-1-1 0,1 1 0,0 0 1,-1-1-1,1 1 0,0 0 0,-1 0 0,0 0 0,-2-1 0,-5-4 127,7 4-126,-1 1 0,1-1 0,-1 0 0,0 1 0,0-1 0,0 1 0,0 0 0,0 0 0,0 0 0,0 0 0,0 1 0,0-1 0,-1 1 0,1 0 0,-4 0 0,-26 0-17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1082 83 1472,'46'-46'1899,"-45"45"-1844,-1 1 0,0 0 0,1 0 1,-1-1-1,0 1 0,1 0 0,-1-1 1,0 1-1,0-1 0,1 1 1,-1 0-1,0-1 0,0 1 0,0-1 1,0 1-1,1 0 0,-1-1 1,0 1-1,0-1 0,0 1 0,0-1 1,0 1-1,0-1 0,0 1 0,0-1 1,0 0-1,1-4 362,6 0 142,-7 5-531,1 0 0,-1 0 0,0 0 0,1-1 0,-1 1 0,0 0 0,1 0 0,-1-1 0,0 1 1,1 0-1,-1-1 0,0 1 0,1 0 0,-1-1 0,0 1 0,0 0 0,0-1 0,1 1 0,-1-1 0,0 1 0,0 0 0,0-1 1,0 1-1,0-1 0,0 1 0,0-1 0,0 1 0,0-1 0,0 1 0,0-1 0,0 1-20,0 0 1,0 0-1,0 0 0,0 0 0,0-1 1,0 1-1,1 0 0,-1 0 0,0 0 0,0 0 1,0 0-1,0 0 0,0 0 0,0 0 1,-1 0-1,1-1 0,0 1 0,0 0 1,0 0-1,0 0 0,0 0 0,0 0 1,0 0-1,0 0 0,0 0 0,0 0 0,0 0 1,0 0-1,0 0 0,0-1 0,0 1 1,0 0-1,0 0 0,0 0 0,-1 0 1,1 0-1,0 0 0,0 0 0,0 0 0,0 0 1,0 0-1,0 0 0,0 0 0,0 0 1,0 0-1,0 0 0,-1 0 0,1 0 1,0 0-1,0 0 0,0 0 0,0 0 1,0 0-1,0 0 0,0 0 0,0 0 0,-3 0 96,1 0 0,0 0 0,0 0 0,-1 1 0,1-1 0,0 0 0,0 1 0,0 0 0,0-1 0,0 1 0,0 0 0,-3 2 0,1 0-55,0 1 1,0-1 0,1 1-1,-5 7 1,-12 14 180,-41 44 159,-108 132-64,90-84-261,9-29 242,-5-4 0,-124 110 0,-82 71 648,268-251-889,-1 0 0,0-1 1,-1-1-1,-28 17 0,42-28-88,-1 0 1,1 0 0,-1-1-1,0 1 1,0-1 0,1 1 0,-1-1-1,0 0 1,0 1 0,-2-1-1,-13 0-195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4480,'14'-13'1445,"-14"13"-1432,0-1 0,0 1 0,0 0 0,0 0 0,1 0 0,-1 0 0,0 0 0,0-1 0,0 1 0,0 0 0,1 0 0,-1 0 0,0 0 0,0 0 0,0 0 1,1 0-1,-1 0 0,0 0 0,0 0 0,1 0 0,-1 0 0,0 0 0,0 0 0,0 0 0,1 0 0,-1 0 0,0 0 0,0 0 0,0 0 0,1 0 0,-1 0 0,0 0 0,0 0 0,0 0 0,1 0 0,-1 1 0,0-1 0,0 0 0,0 0 0,0 0 0,1 0 0,-1 1 0,4 1 62,-1 0 5,0-1 1,0 1-1,0-1 1,1 0-1,-1 0 1,0 0-1,1 0 1,-1 0-1,1-1 1,3 0-1,-4 1-24,0-1 0,1 1-1,-1-1 1,0 1 0,1 0 0,-1 0-1,0 1 1,0-1 0,0 1 0,0-1-1,0 1 1,0 0 0,-1 0 0,1 0-1,-1 1 1,1-1 0,-1 1 0,0-1-1,0 1 1,0 0 0,0 0 0,0-1-1,1 5 1,4 7 158,-1 0-1,-1 0 0,0 0 1,4 23-1,3 27 74,-2 1-1,1 109 0,-3 13-153,0 6 139,-8 115 448,1-294-677,-1 1 0,-1-1-1,-1 0 1,1 1 0,-2-1-1,0 0 1,-1 0 0,0-1-1,-12 24 1,14-33-87,-17 30 73,17-32-307,1 0-1,-1 1 0,0-1 1,0 0-1,0 0 0,0 0 1,-1-1-1,1 1 0,0 0 1,-1-1-1,1 0 0,-4 2 1,2-2-161,0 0 1,-1-1 0,1 1-1,-9-1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5056,'0'-17'2304,"16"34"-672,0-1-1088,17-16 128,0 17-384,16-17 0,17 16-160,-1-16 288,1 16-224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4064,'13'0'1307,"-12"0"-1285,-1 0 0,1 0 0,-1 0 0,0 0 0,1 0 0,-1 0 0,1 0 0,-1 0 0,0 1 0,1-1 0,-1 0 0,0 0 0,1 1 0,-1-1 0,0 0 0,1 0 0,-1 1 0,0-1 0,0 0 0,1 1 0,-1-1 0,0 1 0,12 11 100,50 52 2391,-56-55-2236,-4-6-151,0 0-1,1 0 0,-1 0 0,0 0 1,6 3-1,33 16 499,-23-9-421,0 0 1,19 18-1,7 5 120,-14-19-148,-25-15-133,-1 1 0,1-1 0,-1 1 0,1 0 0,5 5 0,-1 4 43,-8-10-62,-1-1-1,1 0 1,-1 0 0,1 0-1,0 0 1,0 0 0,0 0-1,-1 0 1,1 0-1,0 0 1,0-1 0,0 1-1,1 0 1,-1 0-1,0-1 1,0 1 0,0-1-1,0 1 1,0-1 0,1 1-1,-1-1 1,0 0-1,1 0 1,1 0 0,10 0-93,-10 0-1359,-3-16-5760</inkml:trace>
  <inkml:trace contextRef="#ctx0" brushRef="#br0" timeOffset="1">476 0 4736,'-33'17'2144,"17"32"-1856,-17-16 2080,33 0-1344,-33-1-352,0 1-416,-16 16 32,16-16-160,-16 0 160,16 16-160,-16-16 0,17-17-64,-1 17-896,16-17 448,-15 1-2080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19 2304,'0'0'752,"0"-3"-453,0-8 95,0 9 1670,-3 2-1083,-2-1-652,3 1-263,0-1 0,0 1 1,0 0-1,0 0 0,0 0 1,0 0-1,0 0 0,0 0 0,1 1 1,-1-1-1,0 1 0,0-1 1,0 1-1,-2 0 0,-8 6 171,0 1-1,-13 10 0,11-6-138,0 0 0,0 1 0,1 0-1,1 1 1,-16 23 0,17-21-23,-44 58 303,33-47-266,5-8 24,-20 31 0,1 13 245,-30 74-1,34-67-245,9-22-76,3 0 0,1 1-1,-15 66 1,-1 79-64,32-182-14,0 0 0,1 0 0,1 0 0,0 25 0,3-28 57,-1 1 0,1-1 0,1 0 0,0 0-1,0 0 1,0 0 0,6 8 0,-7-13-140,0 0 0,0 0 1,0-1-1,0 0 0,1 1 1,0-1-1,-1 0 0,1 0 0,1 0 1,-1 0-1,0-1 0,1 1 1,-1-1-1,8 4 0,22 10-932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3136,'-14'41'1029,"14"-40"-989,-1 1 0,1 0 0,-1-1 0,1 1 0,0 0 0,0 0 0,0-1 0,0 1 0,0 2 0,-3 26 350,-8 41-1,10-63-248,0 1 1,0 0-1,1 0 1,1 15-1,-1-16-9,1-1 0,-1 0 0,0 0 0,-1 1 0,-2 13-1,-2-3 185,2-12-122,2 0-1,-1 1 1,1-1-1,0 0 1,0 13 0,1-13 12,0-4-5,0-18 229,0-5-203,-1 0-87,1 1-1,4-24 0,7 8-32,-7 18-78,-3 10-10,1 0 1,1 0 0,-1 1 0,5-9 0,0 2 179,0 1 1,13-17-1,-16 25-140,0 1 0,0-1 0,0 1 1,1-1-1,-1 1 0,1 0 0,0 1 0,8-5 1,2 0-80,-8 4 14,1 0-1,-1 1 1,1 0-1,-1 0 1,9-2-1,28 0 514,-20-1-236,-17 4-197,-1 0 0,0 1-1,1 0 1,11-1 0,-2 3-3,-10-1-71,1 0 0,0 0-1,-1 0 1,1-1-1,7-2 1,-12 3-4,0-1 1,-1 0-1,1 0 0,0 0 0,0-1 1,0 1-1,-1 0 0,1-1 1,1-1-1,-3 3 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3904,'0'0'1760,"0"-17"-160,17 17-1024,-1 0 0,0 0-384,17 0 160,0 0-224,0 0 160,0 0-160,-1-16-3168,-15 16 1664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4480,'27'0'1445,"-21"2"-1079,2 7-172,-2 0-110,6 7 315,0 0-1,15 31 1,-14-22 45,-1 0 0,-2 1-1,0 1 1,10 50 0,10 120 750,-24-85-687,-3-76-376,2 31 74,-5-48-148,-2 0 0,0 0 0,-1 0 0,-1-1-1,0 1 1,-1-1 0,-2 0 0,-12 27 0,2-12 34,-1-2-1,-1 0 1,-1-1 0,-2-1-1,-1-1 1,-36 33 0,20-28 115,-63 39 1,82-59-172,16-11-25,-17 13-461,-1-2-1,-46 22 1,64-33 186,-1 0 0,0 0 1,0-1-1,-1 1 0,-5-1 1,10-1 81,0 0 0,-1 0 1,1 0-1,-1 0 1,1 0-1,-1 0 1,1-1-1,0 1 1,-1 0-1,1-1 1,0 0-1,-1 1 1,1-1-1,0 0 1,0 1-1,-1-1 1,1 0-1,-1-2 1,1 3 51,0-1 1,1 0-1,-1 1 1,1-1-1,-1 0 1,1 0-1,0 1 1,-1-1-1,1 0 1,0 0-1,0 0 1,-1 0-1,1 1 0,0-1 1,0 0-1,0 0 1,0 0-1,0-1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0 6464,'-114'49'2944,"15"17"-2560,50-17-288,-16-16-128,-17 32 384,0-16-192,0 1-160,0-18 0,33 1-64,16-16 0,17-1 64,16 17 0,49-33-3808,0 0 2080</inkml:trace>
  <inkml:trace contextRef="#ctx0" brushRef="#br0" timeOffset="1">1525 180 7136,'-164'99'3232,"49"-34"-2816,82-32-288,-16-17-160,16 17 96,1-16-32,-1-1-96,33 17 32,16-33-288,50 0-4608,-1 0 2720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4896,'16'0'2208,"17"0"-224,0 0-1280,-17 0 352,0 0-640,17 0-32,-17 0-224,17 0 384,0 0-288,0-16-1248,-17 16 512,1 16-5088,-1-16 3072</inkml:trace>
  <inkml:trace contextRef="#ctx0" brushRef="#br0" timeOffset="1">99 132 4480,'0'0'2016,"16"16"-704,1-16-896,-1 0 416,17 0-512,0-16 192,-1 16-288,1-16 64,0 16-160,0-17-640,-17 17 288,1-16-3808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 4320,'-13'14'1392,"13"-14"-1348,1 1-1,-1-1 1,1 0 0,-1 1 0,1-1-1,-1 0 1,1 0 0,-1 0 0,1 0-1,0 1 1,-1-1 0,1 0 0,-1 0 0,1 0-1,-1 0 1,1 0 0,0 0 0,0 0 64,4 2 473,0 3-410,0 0 0,0 0-1,0 1 1,5 6-1,-6-7-125,-1 1 0,1-2 0,1 1 0,-1 0 0,1-1 0,-1 0 0,1 0 0,0 0 0,1 0 0,-1-1 0,1 0 0,-1 0 0,1-1 0,0 1 0,9 1 0,-5 0-6,0-1 0,0-1 0,1 0 0,-1 0 0,1-1 0,0 0 0,-1 0 0,1-1 0,12-2 0,23-3 88,143-20 354,-164 19-414,0 0 0,0-1 0,-1-2 0,27-13 1,-18 9 60,-20 10-87,-12 3-25,0 0 0,0 0 0,0 0 0,0 0 0,0 0 0,0-1 0,0 1 0,0 0 0,0-1 0,0 1 0,0-1 0,-1 1 0,1-1 0,0 1 0,0-1 1,0 0-1,-1 1 0,1-1 0,0 0 0,-1 1 0,1-1 0,0 0 0,-1 0 0,1 0 0,-1 0 0,0 0 0,1-1 0,0 0-1,0 2 0,-1-1 0,1 0 0,-1 0 0,1 0 0,-1 0 0,1 1 0,-1-1 0,0 0 0,1 0 0,-1 0 0,0 0 0,0 0 0,1 0 0,-1 0 0,0 0 0,0 0 1,0 0-1,0 0 0,-1 0 0,1 0 0,0 0 0,0 0 0,-1 0 0,1 0 0,0 0 0,-1 0 0,1 0 0,-1 0 0,1 0 0,-2-1 0,1 1-5,0-2 2,0 1-1,-1-1 1,0 1 0,1-1-1,-1 1 1,0 0 0,0 0 0,0-1-1,-1 2 1,1-1 0,0 0-1,-4-1 1,-18-16 17,21 16-25,0 0-1,0 0 1,-1 0-1,1 1 1,-1-1-1,0 1 0,0 0 1,0 0-1,0 1 1,0-1-1,0 1 1,-8-2-1,-11-3 75,-1-7-78,-15-1-277,36 13 245,-1 0 0,0 1 0,-1-1 0,-6 1 0,-3 0 52,4-1 18,0 1-1,1 0 1,-1 1-1,-13 2 1,-46 13 127,47-9-259,1 1 1,-1 0-1,-33 20 1,31-16 72,18-9 31,0 1 0,0-1 1,0 1-1,1 0 0,0 0 0,-1 1 0,2 0 0,-1 0 0,1 0 0,-1 0 0,1 1 0,1-1 0,-1 1 0,1 0 0,0 0 1,0 1-1,-1 6 0,-19 37-44,19-43 46,0 0-1,1 1 0,-1 0 0,2 0 1,-1-1-1,1 1 0,1 1 1,-1-1-1,1 0 0,1 17 0,-1-14-5,1 0 0,0 0 0,1 0-1,1 0 1,0-1 0,0 1 0,1 0 0,0-1-1,1 1 1,0-1 0,11 19 0,-11-22 2,0 0 0,1 0 0,-1 0 0,2 0 0,-1-1 1,0 0-1,1 0 0,1-1 0,-1 0 0,0 0 0,1 0 1,0-1-1,0 0 0,1 0 0,-1-1 0,14 5 0,-18-7 5,34 9 180,51 9 1,-25-14 41,-11 6-80,-25-7-83,-17-3-43,-1 0 1,1 1-1,-1 0 0,1 0 0,-1 1 1,0 1-1,0-1 0,17 11 1,-21-12-87,-1 1 0,1-1 1,0 0-1,-1 0 0,9 2 1,-10-3-67,-1-1-1,1 1 1,-1 0 0,1 0-1,0 0 1,-1 1 0,0-1 0,1 0-1,-1 1 1,3 2 0,3 1-2032,19 9 646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4896,'-17'0'2208,"34"0"-1920,-17 16 1504,16 0-992,0-16-480,1 17 224,16-1-288,-1-16 64,17 0-192,1 0 512,-1 0-384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2304,'0'0'1051,"0"3"-763,0 8 400,0-9-70,3 1 395,-1-1-914,0 1 0,-1-1-1,1 0 1,-1 1 0,0-1-1,0 1 1,0-1-1,0 1 1,0 0 0,0 0-1,-1-1 1,1 1 0,-1 0-1,0 5 1,0 7 222,-4 27 1,1-16-140,-2 10 119,-1 47 0,6-50-95,-2 1 0,-12 57 1,0-22 38,12-48-183,2-12-12,-2 1 1,-2 12-1,1-14 18,0 0 0,0-1 0,-5 8 0,1-1 39,1-2-1,1-1 0,-2 0 0,1 0 1,-1-1-1,-1 0 0,0 0 0,0 0 0,-1-1 0,-12 9 0,17-14-118,-1-1-1,1 0 1,-1 0 0,0-1-1,1 1 1,-1-1-1,-1 0 1,1 0-1,0-1 1,0 0-1,0 0 1,-1 0 0,1 0-1,-1-1 1,1 0-1,0 0 1,-1 0-1,1-1 1,-1 0-1,1 0 1,0 0 0,0 0-1,-6-4 1,-25-11-484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4896,'-17'-32'2208,"50"48"-1920,-33 0 288,0 1-384,0 16 256,0-17-224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1032 2912,'-13'0'923,"13"0"-917,-1 0 1,1 0-1,0 0 1,0 0-1,0 0 1,0 0-1,0 0 1,0 0-1,0 0 1,0 0 0,0 0-1,0 0 1,-1 0-1,1 0 1,0 0-1,0 0 1,0 0-1,0 0 1,0 0 0,0 0-1,0 0 1,0 0-1,0 0 1,0 0-1,-1 0 1,1 0-1,0 0 1,0 0-1,0 0 1,0-1 0,0 1-1,0 0 1,0 0-1,0 0 1,0 0-1,0 0 1,0 0-1,0 0 1,0 0 0,0 0-1,0 0 1,0 0-1,0-1 1,0 1-1,0 0 1,0 0-1,0 0 1,0 0-1,0 0 1,0 0 0,0 0-1,0 0 1,0 0-1,0-1 1,0 1-1,0 0 1,0-11 308,0 9 442,0-1-213,0-74 1434,0 73-1945,0-1 0,0 0 0,1 0 0,-1 0 0,1 1 0,0-1 0,3-7 0,3-11 45,-5 5 4,-1 0 1,0-23 0,0-13 133,10-28-56,-6 3-272,6 8 16,-5-6 80,5 9 101,-8 42 52,-1 4 45,1 1 0,8-27 0,-4 20-21,19-54 243,-13 40-160,-11 30-101,2 1-1,7-18 1,-10 26-127,1 0 0,-1 0 0,1 0 0,0 1 0,1-1 0,-1 0 0,0 1 0,1 0 0,-1-1 0,1 1 0,0 0 0,-1 0 0,5-2 0,-6 4-15,0 0-1,0-1 1,0 1 0,0 0-1,0 0 1,-1 0 0,1-1-1,0 1 1,0 0 0,0 0-1,0 1 1,0-1 0,0 0-1,0 0 1,0 0 0,0 0-1,-1 1 1,1-1 0,0 1-1,0-1 1,0 0 0,0 1-1,1 1 1,17 16 47,-12-10-16,15 9 96,-19-15-104,0 0-1,0 0 1,0 0-1,-1 0 1,1 1 0,2 3-1,1 12 268,-4-9-123,4 7 62,-5-13-192,1 1 1,-1-1-1,0 1 1,0-1-1,0 1 1,-1 0-1,1-1 0,-1 5 1,0-4-4,0-1 0,-1 1 0,1 0 0,-1-1 0,0 1 0,0 0-1,0-1 1,-2 4 0,-3 9 216,4-7-146,-4 9 30,-19 4-23,12-4-79,13-16-58,-1-1-1,0 1 0,0 0 1,0 0-1,0-1 1,0 1-1,-1-1 0,1 1 1,0-1-1,-1 0 1,1 1-1,-1-1 1,0 0-1,1 0 0,-1 0 1,0 0-1,0 0 1,1 0-1,-1-1 0,0 1 1,0-1-1,0 1 1,-3-1-1,3 1 4,0-1 0,0 0-1,1 0 1,-1 0 0,0 1 0,1-1-1,-1 1 1,0 0 0,1-1 0,-1 1 0,1 0-1,-1 0 1,1 0 0,-1 0 0,1 0-1,0 0 1,-2 2 0,0 0-330,6-3-256,-2 0 588,1 0 0,-1 1-1,1-1 1,-1 0 0,1 1 0,-1-1 0,0 1 0,1 0-1,-1-1 1,2 2 0,12 6-35,-2-5 55,-10-2-19,0 0 1,0 0 0,0 0-1,0 0 1,0 0-1,0 1 1,0-1 0,0 1-1,-1 0 1,1 0 0,0 0-1,-1 0 1,0 0-1,1 0 1,-1 1 0,0-1-1,2 5 1,0-2 19,-1 0 0,1 1 1,-1 0-1,-1-1 0,1 1 0,-1 0 0,0 0 0,2 12 1,-8 3 227,0-10-101,0 9 64,2-10-5,0 0-1,-5 11 1,6-17-147,-1-1 1,1 0 0,-1 0 0,0 0-1,0-1 1,0 1 0,0 0 0,0-1-1,-1 1 1,-4 3 0,-31 16 359,11 5-144,19-22-211,-1 0 0,1 0 0,-17 5-1,21-8-49,0 0 0,0-1 0,0 0 0,-1 0 0,1 0-1,0-1 1,0 1 0,0-1 0,-1 0 0,1 0-1,-7-1 1,10 0-5,0 1 1,0 0-1,0-1 0,0 0 0,0 1 0,0-1 1,0 0-1,0 1 0,0-1 0,0 0 0,0 0 1,0 0-1,1 0 0,-1 0 0,0 0 0,1 0 1,-1 0-1,0 0 0,1 0 0,-1 0 0,1 0 1,0 0-1,-1 0 0,1-1 0,0 1 0,0 0 1,0 0-1,0 0 0,0-1 0,0 0 0,0-15-112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4160,'-14'-13'1333,"14"13"-1321,0 0 0,0-1 0,0 1 0,0 0 0,0 0 0,0 0 0,0 0-1,0 0 1,0-1 0,1 1 0,-1 0 0,0 0 0,0 0 0,0 0 0,0 0 0,0 0 0,0-1 0,0 1 0,0 0-1,1 0 1,-1 0 0,0 0 0,0 0 0,0 0 0,0 0 0,0 0 0,0 0 0,1 0 0,-1 0 0,0 0-1,0 0 1,0 0 0,0 0 0,1 0 0,-1 0 0,0 0 0,0 0 0,0 0 0,0 0 0,0 0 0,1 0 0,-1 0-1,0 0 1,0 0 0,0 0 0,0 0 0,1 0 0,-1 0 30,0 0-1,0 0 1,0 0 0,0 0 0,0 0-1,0 0 1,1 0 0,-1 0 0,0 0-1,0 0 1,0 0 0,0 0 0,0 0 0,1 0-1,-1 0 1,0 0 0,0 0 0,0 0-1,0 0 1,1 0 0,-1 0 0,0 0-1,0 0 1,0 0 0,0 0 0,0 0-1,0 0 1,1 0 0,-1 0 0,0 0-1,0 1 1,0-1 0,0 0 0,0 0-1,0 0 1,0 0 0,0 0 0,1 0-1,-1 0 1,0 1 0,0-1 0,0 0-1,0 0 1,0 0 0,0 0 0,0 0-1,0 1 1,-2 1 26,1 0-1,-1-1 1,1 1-1,-1 1 1,1-1-1,0 0 1,0 0 0,0 0-1,0 1 1,0-1-1,0 0 1,1 1-1,-1-1 1,1 3-1,-25 161 760,22-143-747,-19 193 379,12-163-193,-27 84 0,22-84-57,6-26 35,-2 0-1,-19 36 1,28-58-254,0-1 0,-1 1 1,1-1-1,-5 5 1,-1-2-320,0 0-15,8-7 333,0 0 0,0 0 0,0 0 0,0 0 1,0 0-1,0 0 0,0 0 0,0 0 0,0 0 1,0 0-1,0 0 0,0 0 0,0 0 0,1 0 0,-1 0 1,0 0-1,0 0 0,0 0 0,0 0 0,0 1 1,0-1-1,0 0 0,0 0 0,0 0 0,0 0 1,0 0-1,0 0 0,0 0 0,0 0 0,0 0 0,0 0 1,0 0-1,0 0 0,0 0 0,0 0 0,0 1 1,0-1-1,0 0 0,0 0 0,0 0 0,0 0 0,0 0 1,0 0-1,0 0 0,0 0 0,0 0 0,0 0 1,0 0-1,0 0 0,0 0 0,0 0 0,-1 0 0,1 0 1,0 0-1,0 1 0,0-1 0,0 0 0,0 0 1,0 0-1,0 0 0,0 0 0,0 0 0,0 0 1,0 0-1,2-11-2528,12-6 726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3072,'-14'13'976,"14"-12"-949,-1 0-1,1-1 1,0 1 0,-1-1-1,1 1 1,-1 0 0,1-1-1,0 1 1,0 0 0,0 0-1,-1-1 1,1 1 0,0 0 0,0 0-1,0-1 1,0 1 0,0 0-1,0 0 1,0-1 0,0 1-1,1 1 1,0 3 138,-1 21 671,1-9-407,-1 1 1,0-1 0,-4 20-1,2-26-349,-2 7 36,0 1-1,0 26 1,4 119 1340,0-163-1437,0 0 0,0 0 0,0 0 0,0 0 0,0 0 0,0 0 1,0 0-1,0 1 0,-1-1 0,1 0 0,-1 0 0,1 0 0,-1 1 0,0-2-4,1 1 0,0-1 0,-1 0 1,1 0-1,-1 1 0,1-1 0,-1 0 0,1 0 0,-1 0 0,1 1 1,-1-1-1,0 0 0,1 0 0,-1 0 0,1 0 0,-1 0 0,1 0 1,-1 0-1,-2 0 198,1-18-207,2 0 1,0 0-1,0 0 1,5-20-1,5 11 21,-4-11-70,5 13 32,-7 6 68,-3 16-44,-1 0 0,1 0 1,0 0-1,-1 0 0,1 0 0,1 0 1,-1 0-1,0 0 0,1 0 1,-1 1-1,1-1 0,3-3 1,41-29 647,-44 33-610,0 0-1,0 1 1,-1-1-1,1 1 1,0 0-1,1-1 1,-1 1-1,0 0 1,0 0-1,1 1 1,-1-1-1,0 0 1,1 1 0,-1-1-1,0 1 1,1 0-1,-1 0 1,1 0-1,-1 0 1,3 0-1,-3 0-26,0 0 0,0 0 0,0-1 0,-1 1 0,1-1 0,0 1-1,0-1 1,-1 0 0,4-1 0,7-3 79,3 10 7,-14-4-85,0 0 0,1 0 0,-1-1 1,0 1-1,1 0 0,-1-1 1,1 1-1,-1-1 0,1 0 1,-1 0-1,1 1 0,-1-1 1,1 0-1,0 0 0,-1 0 0,1-1 1,-1 1-1,1 0 0,-1-1 1,1 1-1,1-1 0,6-4 145,-8 4-156,0 0 0,1 0 0,-1 0 1,1 0-1,0 0 0,-1 1 0,1-1 0,-1 1 0,1-1 1,0 1-1,0-1 0,-1 1 0,3 0 0,-1 0-137,0 0 0,0 0 0,0-1 0,-1 1 0,1-1 0,0 0 0,0 0 0,0 0 0,-1 0 0,1 0 0,-1 0 0,1-1 0,-1 0 0,1 1 0,1-3 0,17-9-2597,-20 12 2534,0 1 0,1-1-1,-1 1 1,1 0 0,-1-1-1,1 1 1,-1 0 0,1 0-1,1 0 1,-3 0 183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4736,'-16'-16'4096,"32"16"-3392,0 0 0,1 0-448,16 0 672,-1 0-512,1 0-544,0 16 64,0-16 512,-1 0-224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4736,'0'17'2144,"16"-17"-1856,0 0 384,1 0-416,-1-17 384,17 17-352,0 0 64,-1 0-224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66 6144,'-66'66'2784,"-48"-1"-2432,65-48-256,16-1-128,-33 0 96,17 1-32,16-1-96,1 17 32,-1-33 32,33 16 0,16-16-1248</inkml:trace>
  <inkml:trace contextRef="#ctx0" brushRef="#br0" timeOffset="1">1951 1 9216,'-82'49'4192,"0"33"-3648,33-50-384,16-15-192,0 16 160,-16-1-64,16-15 192,1-1-160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2240,'0'0'720,"0"5"-448,0 88 2592,0 68 485,0-158-2949,-2-6-192,-9-8-267,10 11 63,1 0-1,0-1 1,-1 1 0,1 0-1,0-1 1,0 1-1,-1-1 1,1 1-1,0-1 1,0 1-1,0-1 1,0 1 0,-1 0-1,1-1 1,0 1-1,0-1 1,0 1-1,0-1 1,0 1-1,0-1 1,0 1-1,0-1 1,1 1 0,-1-1-1,0 1 1,0-1-1,0 1 1,0-1-1,1 1 1,-1-1-1,0 1 1,0 0 0,1-1-1,-1 1 1,1-1-1,-1 1-3,7-5 86,-7 5-80,1 0-1,-1 0 1,0-1-1,1 1 1,-1 0-1,1 0 1,-1-1-1,0 1 1,1-1-1,-1 1 1,0 0-1,1-1 1,-1 1-1,0-1 1,1 1-1,-1-1 0,0 1 1,0-1-1,0 1 1,1-1-1,-1 1 1,0-1-1,0 1 1,0-1-1,0 1 1,0-1-1,0 1 1,0-1-1,0 1 1,0-1-1,-1 0 1,1-6 35,0 0 0,0 1 0,1-1 1,0 0-1,0 1 0,0-1 0,1 0 0,0 1 1,0 0-1,5-10 0,2-2 39,-2 2 20,0 1 1,2 0-1,0 1 1,0 0-1,23-25 1,-16 22-101,1 4 42,-14 12 12,1 0-1,0 0 0,-1 1 0,1-1 1,0 1-1,0 0 0,0 0 0,4 1 1,3-1-2299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5312,'0'0'4512,"16"0"-4256,-16 17-288,17-17 0,-1 0 224,0 0-128,1 0 224,-1 0-192,0 0-3072,1 0 1632</inkml:trace>
  <inkml:trace contextRef="#ctx0" brushRef="#br0" timeOffset="1">394 0 4320,'-33'17'1952,"17"-1"-1696,16 1 1184,0-1-960,0 17-320,16-17 192,-16 0-224,17 1-1152,-17-1 512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2656,'16'0'4064,"0"0"-3616,-16 16 512,0 1-544,-16 16 224,16-1-384,0 17 128,0 17-224,0 0 288,0-1-256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2720,'0'0'891,"3"0"-545,11 0 2646,-12 0-2597,15 0 241,-10-1-525,0 1-1,0 0 1,0 1-1,11 2 1,-9-1-60,3 1 25,-1 0 1,1-1-1,0 0 0,17-1 0,91 9 183,-38 0-155,-64-9-82,193 11 126,-137-12-191,196-3-20,181-13 772,-39-5-483,53-2-127,-173 18-51,6-6 27,268 7 396,-340 5-238,358-1 450,-450 3-502,-30 8 144,-9-6-69,-41 1-69,37 2 149,-82-8-247,0 1 1,1 0-1,-1 1 1,13 3-1,-15-3 21,-1 0 0,1-1 0,0 0 0,8 0 0,18-1-3,-30 0-224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3648,'-27'13'1173,"26"-12"-1132,0-1 0,1 1 0,-1-1-1,0 1 1,0-1 0,0 0 0,0 1 0,0-1-1,0 0 1,0 0 0,0 0 0,1 1 0,-1-1-1,0 0 1,-1 0 0,-5 1 138,-28 29 1320,23-24-1123,9-4-268,-1 0 0,1 0 0,0 0 0,0 0 0,0 1-1,0-1 1,0 1 0,0-1 0,1 1 0,-3 3-1,-7 12 366,5-9-223,1 2 1,-7 12-1,11-19-200,0 1 0,0 0 0,1 0 0,0 1 0,0-1 1,0 0-1,0 0 0,1 6 0,0 0-19,1-1-1,0 0 1,0 1 0,1-1-1,1 0 1,-1 0 0,2 0-1,-1-1 1,1 1 0,1-1-1,7 12 1,-6-12 0,1-1 0,-1-1 0,1 1 0,1-1 0,-1 0 0,1-1 0,1 0 0,-1 0 0,1-1 0,0 0 0,0 0 0,0-1 0,1 0 0,-1-1 0,12 3 0,-1-4 129,-1 0-1,28-3 1,-21 1 6,26 0 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3648,'-16'16'1664,"16"34"-1472,0-34 896,0 17-640,-17 32 1184,17 1-960,-16 16-160,-1 0-320,1-17-160,0-16 0,-1 1 96,17-18-64,0 1-32,0-17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6048,'99'0'2752,"-1"0"-2400,-65 0 320,-1 0-448,1 0-160,0 16-64,0-16 288,0 0-192,-1 0 352,-15 0-256,-17 17-5184,-17-17 3232</inkml:trace>
  <inkml:trace contextRef="#ctx0" brushRef="#br0" timeOffset="1">164 50 4480,'-16'16'2016,"-1"34"-1728,1-18 800,16 18-640,-33-1 256,33-16-416,-16-1-96,16 17-128,-17-32-128,34-1 32,-17 1-2240,16-17 1248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4576,'-17'16'2048,"17"17"-1760,0-17 1024,0 17-768,-16 16 0,32 0-352,-32 1 96,16-1-192,0 0 192,0-16-192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4224,'-16'33'1920,"0"33"-1664,16-17 832,-17-16-640,17 32 832,-16-16-768,16 33-96,-17 0-256,17 0-64,0 0-32,-16-33 288,32 0-160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34 214 3808,'-13'13'1227,"12"-12"-1206,1-1 0,-1 1 0,1-1 0,0 1 0,0-1 0,-1 1 0,1-1 0,0 1 0,0-1 1,0 1-1,-1 0 0,1-1 0,0 1 0,0-1 0,0 1 0,0 0 0,0-1 0,0 1 0,0-1 1,0 1-1,0-1 0,1 2 0,-1 164 2517,-1-145-2361,-1-1 1,-4 19-1,3-21-22,-2 32 1,5 1 564,0-44-29,0-30-406,0 8-215,0 7-7,0 0-1,0-1 1,1 1 0,1-9 0,2 1 26,0 0 1,-2 0-1,2-29 0,-5 38-75,1-1 0,0 1-1,1-1 1,0 1 0,0-1-1,0 1 1,1 0 0,0-1-1,1 1 1,-1 0 0,1 1-1,1-1 1,-1 0 0,1 1-1,5-7 1,1 1 58,0 0 0,1 0 0,0 1 0,1 1 0,16-12 0,-15 15-40,1 1 0,-1 1 0,1 0 0,25-5 0,-30 8 16,0 1 0,-1 1-1,1-1 1,16 3 0,-18-2-18,0 1 1,1-1-1,-1 0 1,0-1-1,15-3 0,-12 1-107,12-2-182,-19 5 218,-1 1-1,1-1 0,-1 1 1,1-1-1,-1 1 0,5 1 0,-4-1-320,0 0 0,0 0 0,0 0 0,0 0 0,0-1 0,7 1 0,6-1-1174</inkml:trace>
  <inkml:trace contextRef="#ctx0" brushRef="#br0" timeOffset="1">231 50 4384,'0'-17'2016,"0"1"-1760,16 16 1184,1 0-832,-1 0 256,17-16-512,0 16 0,16 0-224,-16 0 352,-1 16-256,1-16-3072,0 16 1536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2976,'14'-14'971,"-9"11"-603,-3 3-321,0 0 1,0-1-1,0 1 1,0-1 0,-1 1-1,1-1 1,0 0 0,0 0-1,-1 0 1,1 0 0,-1 0-1,1 0 1,-1 0 0,3-2-1,1 0 257,-1 3-248,-1-1-1,0 1 1,1-1 0,-1 0-1,0 0 1,6-3-1,9-2 52,-13 5-38,1 0-1,0 1 1,10 0 0,19-3 125,-16-2-93,-9 3-46,0 0 1,0 0 0,0 1-1,16-1 1,-3 3-20,2-1 7,41-3 1,-50 0-23,32-2 54,52-1-1,64-2-24,-85 2-36,69 1-8,178-22 101,-106 7-17,-87 10-37,176-15 38,-268 21-87,443-39 51,-329 35-4,282-19 58,577-50-99,-101 42 137,-758 32-144,6-1-17,467-5-36,-257 9 92,574 32 6,-658-18-112,-25-9 86,-24 6 234,2-5 26,-16 5 268,-35-6-177,-99 0-237,180 4 101,186-9 206,-392-2-252,-1-3-1,0-2 1,111-28 0,-117 21-245,-30 7-1105,-26 7 1115,-1-1-1,1 1 1,-1 0 0,1 0-1,-1-1 1,1 1 0,-1 0 0,0 0-1,1-1 1,-1 1 0,1-1-1,-1 1 1,0 0 0,0-1-1,1 1 1,-1-1 0,0 1-1,0-1 1,1 1 0,-1-1 0,0 1-1,0-1 1,0 1 0,0-1-1,0 1 1,0-1 0,0 0-1,0 0-193,0-1 0,-1 1 0,1 0 0,-1 0 0,1 0-1,-1 0 1,0 0 0,1 0 0,-1 0 0,0 0-1,0 0 1,0 0 0,-2-1 0,3 2 234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5408,'0'17'2432,"33"-1"-2112,-16-16 448,-1 0-480,0 0 96,17-16-224,0 16 256,0-17-224,-1 17-1728,18 0 832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19 164 4320,'0'27'2019,"1"-23"-1975,-1 0 0,0 0-1,-1 0 1,1 0 0,-1 0-1,-1 5 1,-6 13 703,13-3-235,-13 14-22,5-8-305,1-1-1,3 51 0,0-24 111,-1-35 164,0-13-139,0-6-64,0-74 21,0 74-260,1 0 0,-1-1 0,0 1 0,1 0-1,0-1 1,0 1 0,0 0 0,2-7 0,3-5 71,-5 9-39,0 1-1,0-1 1,-1-10-1,0 14-8,0-1-1,0 0 1,0 1-1,0-1 1,0 1-1,0-1 1,1 0-1,0 1 0,-1-1 1,1 1-1,0-1 1,0 1-1,0-1 1,1 1-1,-1 0 1,1 0-1,-1 0 1,3-3-1,62-61 644,-64 64-671,-1 1 1,1-1-1,0 1 0,0-1 1,0 1-1,0 0 0,1 0 1,-1 0-1,0 0 0,0 0 1,1 0-1,-1 1 1,0-1-1,1 1 0,-1 0 1,1-1-1,-1 1 0,5 1 1,-4-1 67</inkml:trace>
  <inkml:trace contextRef="#ctx0" brushRef="#br0" timeOffset="1">84 16 6048,'0'-16'2752,"17"16"-1376,-1 0-768,1 0-512,15 0 160,1 0-128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4480,'-17'16'2016,"34"1"-1728,-17-1 1024,0 1-768,0 15 480,0-15-576,0-1-192,0 17-160,0-17 64,16 1-96,-16-1-3392,16-16 1792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4736,'0'0'2432,"0"16"-672,0 17-672,17 0-640,-34 16 608,17 0-608,0 17 128,0-1-320,-16 33 192,16-16-256,-16 0-32,16 0-96,0-16-4544,0-17 2432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2400,'4'-6'187,"-4"4"-155,0 1 0,1 0 0,-1-1-1,1 1 1,0 0 0,-1-1 0,1 1 0,0 0-1,0 0 1,-1 0 0,1 0 0,0-1-1,0 1 1,0 1 0,0-1 0,1 0 0,-1 0-1,0 0 1,0 0 0,0 1 0,1-1 0,-1 1-1,0-1 1,1 1 0,-1-1 0,1 1-1,1 0 1,0-1-14,-1 1 0,0 0 1,0-1-1,1 1 0,-1-1 0,0 0 0,0 0 0,0 0 0,4-2 0,-4 2 0,-1 0 0,0 0 0,1 0 0,-1 0 0,1 1 0,-1-1 0,1 0 0,-1 1 0,1 0 0,0-1 0,-1 1 0,1 0 0,-1 0 0,1-1 0,0 1 0,-1 1 0,1-1 0,0 0 1,-1 0-1,1 1 0,0-1 0,-1 1 0,3 0 0,3 3 91,-4-4-45,0 1 1,0 1-1,0-1 0,-1 0 0,1 1 0,-1 0 0,1-1 0,-1 1 1,1 0-1,-1 0 0,0 0 0,0 1 0,0-1 0,2 4 1,2 21 468,7-2-181,-5-10-233,-4-4-13,2 0 0,9 15 0,1 2 86,-13-21-86,1 0 0,0 0 0,0-1-1,0 1 1,10 10 0,-13-16-81,0 0-1,0-1 1,-1 1 0,1 0 0,0 0 0,0-1 0,0 1-1,0 0 1,0-1 0,0 1 0,0-1 0,1 1 0,-1-1-1,0 0 1,0 1 0,0-1 0,0 0 0,0 0 0,1 0 0,-1 0-1,0 0 1,0 0 0,2 0 0,0-1 74,0-1 0,1 1 0,-1-1 0,0 0 1,0 0-1,4-4 0,9-5 248,-8 5-186,1-1 0,-1 0 1,13-15-1,1-1-54,41-32 5,64-77-8,-74 73-48,174-184 51,2 27 245,-120 118-150,-19 5-10,-2 22-85,-28 11-64,-50 52-22,20-12 0,-13 10 33,21-20 260,-10 10-132,-22 13-199,1-1-36,-7 8 47,0 0 0,0 0 0,0 0 0,0 0 0,0 0 0,0 0 0,0 0 0,0 0 0,0 0 0,0 0 0,0 1 0,0-1 0,0 0 0,0 0 0,0 0 0,0 0 0,0 0 0,0 0 0,0 0 0,0 0 0,0 0 1,0 0-1,0 1 0,0-1 0,0 0 0,0 0 0,0 0 0,0 0 0,0 0 0,0 0 0,0 0 0,0 0 0,0 0 0,1 0 0,-1 0 0,0 0 0,0 0 0,0 0 0,0 0 0,0 0 0,0 0 0,0 1 0,0-1 0,0 0 0,0 0 0,1 0 0,-1 0 0,0 0 0,0 0 0,0 0 0,0-1 0,0 1 0,0 0 0,0 0 0,0 0 0,0 0 0,1 0 0,-1 0 0,0 0 1,0 0-1,0 0 0,0 0 0,0 0 0,0 0 0,0 0 0,-8 16-1616,7-11 1390,0-1-1,1 0 1,-1 1-1,1 7 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1295 2912,'-28'-44'923,"27"42"-883,0-1 1,0 0-1,1 1 1,-1-1-1,1 1 1,-1-1 0,1 0-1,0 1 1,0-1-1,0 0 1,0 1-1,0-1 1,1 0 0,-1 1-1,1-1 1,-1 0-1,1 1 1,0-1-1,0 1 1,1-1 0,-1 1-1,3-4 1,0-2 92,4-8 24,-4 7-80,0 0-1,1 0 0,0 1 1,8-9-1,-1 1-49,1 1-1,1 1 1,1 0-1,0 1 1,17-11 0,58-28 21,-6 3 154,143-112 1,19-68 208,-181 166-321,-46 47-68,-8 7 10,17-18 0,-24 21-11,0 1 1,-1-1 0,5-9-1,0 0 21,-4 9-24,1 0 1,0 0 0,8-8-1,-13 14-18,2-1 4,-1 0 0,0-1 0,0 1 0,0 0 0,-1 0 0,1 0-1,0-1 1,0 1 0,-1 0 0,1-1 0,-1 1 0,1-1 0,-1 1-1,1-1 1,-1 1 0,0-1 0,0 1 0,0-1 0,0 1-1,0-3 1,-1 1-37,1 1 1,-1 0-1,0-1 0,0 1 0,0 0 0,0-1 0,-1 1 0,1 0 1,-1 0-1,1 0 0,-3-2 0,-3-3-96,0 1 0,-1 0 0,0 0 0,0 1 0,-12-6-1,-6-3-3,-33-22 0,32 23 5,25 12 121,0 1 1,1 0 0,-1-1-1,0 0 1,1 1 0,-1-1-1,1 0 1,-1 0-1,1 0 1,-1 0 0,1 0-1,0 0 1,-1 0-1,1-1 1,0 1 0,0 0-1,0-1 1,0 1 0,0 0-1,0-1 1,0 0-1,1 1 1,-1-1 0,0 1-1,0-4 1,1 4 1,-1 0 3,1 0-1,0 0 1,0 0-1,-1-1 1,1 1-1,0 0 1,0 0-1,0 0 1,0 0 0,0 0-1,0-1 1,0 1-1,1 0 1,-1 0-1,0 0 1,1 0-1,-1 0 1,1 0-1,-1 0 1,1 0 0,-1 0-1,1 0 1,0 0-1,-1 0 1,1 0-1,1-1 1,5-6-1,-6 6 3,1-2 0,0 1 0,0-1 0,1 1 0,0 0 0,-1 0 0,1-1 0,0 2 0,1-1 0,-1 0 0,0 1 0,1-1 0,0 1 0,-1 0 0,6-2 0,9-3 9,-5 1 27,-1 1 0,27-7 0,11 7 119,-35 3-62,90-9 564,-94 10-555,1 2 0,-1-1 0,0 1 1,1 1-1,-1 0 0,0 1 1,13 5-1,-14-5 96,-1 0 1,-1 1-1,1 0 1,-1 1-1,1 0 1,-1 0-1,-1 1 1,10 8-1,-16-13-154,1 0 0,-1 0 0,0 1-1,0-1 1,0 1 0,0-1-1,0 1 1,0-1 0,0 1-1,0-1 1,-1 1 0,1 0 0,-1 0-1,1-1 1,-1 1 0,1 0-1,-1 0 1,0-1 0,0 1 0,0 0-1,-1 3 1,0 0 31,-1 0-1,0 0 1,0 0-1,0-1 1,-1 1 0,-3 4-1,-6 13-150,9-17 90,1-1 0,-1 0 0,0 0-1,0 0 1,0 0 0,-1 0 0,1 0 0,-1-1-1,0 0 1,0 0 0,-7 4 0,9-5-7,-1 0 0,0 1 1,1-1-1,-1 0 0,1 1 1,0 0-1,0-1 0,0 1 1,0 0-1,0 0 0,1 0 1,-1 0-1,1 0 0,0 1 1,-1 4-1,0-2-16,2 0-1,-1 0 1,1 9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2400,'-14'-14'779,"15"14"-702,0-1 0,-1 1 0,1 0 0,0-1 0,0 1 0,0 0 1,-1 0-1,1 0 0,0-1 0,0 1 0,0 0 0,0 0 1,0 0-1,1 1 0,-2 1 488,0 1-387,0 0 0,1 0 0,-1 0-1,1 0 1,0-1 0,1 4 0,-1-3-102,0 0 1,0 0 0,0 1-1,0-1 1,-1 0 0,1 4-1,-6 22 438,2-11-249,0 2 47,2 1-1,1 34 0,1-32-60,-4 38-1,-8 2 6,6-14-128,-2-23-66,5-20-18,1 0 0,-1 1 0,1-1 0,0 9 0,1 17 1039,0-33-1080,0-1-1,1 0 1,-1 0 0,0 1-1,1-1 1,-1 0-1,1 0 1,0 1 0,-1-1-1,3-2 1,-1-1 5,1 1 0,-1-1 0,-1 1 0,3-8 0,26-70 24,-22 58-65,2 1-1,19-37 0,-10 26-377,-14 25 395,0-1-1,1 2 0,0-1 0,0 0 1,1 1-1,10-9 0,-9 8 97,-5 5-37,-1 1 1,1-1 0,0 1-1,0 0 1,1 0 0,-1 1-1,1-1 1,-1 0 0,1 1-1,5-2 1,1 2-36,1 0-1,-1 2 1,1-1-1,0 1 1,-1 1 0,20 3-1,-24-2-80,1 1-1,-1 0 0,0 0 0,1 1 0,10 8 1,-12-9-1879,9-3 496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4320,'0'-16'2208,"16"16"-672,-16 16-896,17-16 160,15 0-480,-15 0-64,16 0-160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4480,'-16'0'2016,"-17"33"-1728,16-16 960,1 15-736,0-15-64,-1 32-288,-16-16 32,1-1-128,15 1-3680,1 0 1952</inkml:trace>
  <inkml:trace contextRef="#ctx0" brushRef="#br0" timeOffset="1">329 427 5824,'0'0'2624,"32"0"-1760,-15 0-704,16 0 288,-1 0-256,-15 0-3360,16 16 1728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17 263 4320,'-17'0'1952,"34"16"-1696,-1 1 832,0-17-640,1 0 32,15 16-288,18-32 224,-1 16-224</inkml:trace>
  <inkml:trace contextRef="#ctx0" brushRef="#br0" timeOffset="1">721 1 3808,'0'33'1728,"17"32"-1504,-17-32 608,0 0-512,16 0 0,0-1-192,1 1 128,-1 0-160,0-17 96,1 17-96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3808,'-33'0'1728,"-32"17"-1504,32-17 448,0 16-416,-16 17 192,0 0-288,0-1 288,-1 18-256,1 15-32,0-16-96,0 0 32,33-16-64,-1 0-2144,17-17 1184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4064,'-50'16'1824,"34"50"-1568,0-33 832,16-1-640,-17 18-32,1-1-256,0 0 96,-1 0-160,1-16-736,-1 0 352,17-17-3584,-16 17 2144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3488,'16'-17'1568,"-16"1"-1344,0 0 416,16 16-384,1-33 672,-17 17-512,16-17-224,0 16-96,1 1-96,-17 0 128,16 16-64,-16 32 320,0-15-192,0 16-96,17-17-64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4224,'17'16'1920,"-17"33"-1664,16-32 640,-16 16-544,17 16 288,-1 16-384,17-16-160,-17-16-32,0 16 128,1-32-96</inkml:trace>
  <inkml:trace contextRef="#ctx0" brushRef="#br0" timeOffset="1">230 50 4160,'-17'16'1856,"1"34"-1600,0-18 992,-1 1-736,1 16-224,-17 0-160,17 1-128,-17-1 0,17-17-4512,-1 1 2464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4224,'-16'0'1920,"32"0"-1184,1 0-576,-1 16 544,17-16-384,0 16-192,16-16-128,-16 17 128,-1-17-64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4320,'-16'16'1952,"-1"50"-1696,1-17 640,16-17-544,0 18-160,0-1-96,0 0 32,0-16-64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5056,'-14'27'1642,"13"-25"-1592,1-1-1,0 0 0,-1 0 0,1 1 1,-1-1-1,1 0 0,0 0 0,0 1 1,0-1-1,0 0 0,0 1 0,0 2 0,-2 56 330,-7-19 181,14-13-276,-3-21-271,-1-1 1,1 1 0,-2-1-1,1 8 1,-1 27 2,0-40-7,0 1 0,0 0 0,0-1 0,0 1 0,0-1-1,1 1 1,-1 0 0,0-1 0,1 1 0,-1-1 0,1 1 0,-1-1 0,1 1 0,1 0-1,-2-2-7,2 5 27,1-1 1,0 0-1,0-1 0,0 1 1,1-1-1,-1 1 1,1-1-1,-1 0 0,1 0 1,0 0-1,6 2 1,-3-3-19,0-1 0,0 0 1,0-1-1,0 0 0,0 0 1,0 0-1,0-1 0,0 0 1,0 0-1,-1-1 0,1 0 0,0 0 1,-1 0-1,7-5 0,-9 5-13,-2 0 0,1-1-1,0 1 1,0-1 0,-1 0-1,1 0 1,-1 0 0,0 0 0,0-1-1,1-2 1,4-6-41,14-26-437,-17 29 231,-10 21 325,-13 39 1333,12-31-1092,0 0 0,1 0 0,-4 32 0,2 19-28,-17 22 80,3 3-128,-5-14-128,20-61-87,-8 21 89,12-37-48,-1 1 0,1 0 0,-7 6 0,3-3 38,5-7-86,0 2 28,-1 0 0,-1 0 0,1-1 0,-5 6 0,6-8-36,0-1 0,1 1-1,-1 0 1,0 0 0,1-1 0,-1 1-1,0 0 1,0-1 0,1 0-1,-1 0 1,0 1 0,0-1-1,-2 0 1,2 0-7,-1 0 0,1-1 0,0 1 0,0 0 0,0-1 0,0 1 1,0-1-1,0 0 0,0 0 0,0 0 0,0 0 0,0 0 0,0 0 0,0 0 0,1 0 0,-1-1 0,0 1 0,1-1 1,-1 1-1,1-1 0,0 0 0,-1 0 0,0-2 0,-2-2-2,-1-2 4,0 1 1,1-1 0,0-1 0,0 1 0,-3-12 0,0 1 17,3 9-16,1 0-1,0 0 0,1-1 0,0 1 1,0-11-1,-1-3-1,-4-8-6,6 27-18,0 1-1,-1-1 1,2 0-1,-1 0 1,1 0-1,0 0 1,0 0-1,1-9 1,1 7-36,1-1 1,-1 0-1,1 0 1,1 1-1,4-7 1,0-2-110,-6 13-34,0-1 1,0 1-1,0 0 0,1 0 0,-1 0 0,1 0 0,0 0 1,0 1-1,0-1 0,0 1 0,0-1 0,0 1 0,1 0 1,4-2-1,9-5-1165,-11 5 786,0-1 1,0 1-1,9-10 1,-13 11 418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4224,'0'-17'1920,"16"1"-1664,0 16 256,17 0-288,-16-17-128,15 1 512,-15 16-352,-1-16 480,17 16-448,-33-17 224,16 17-288,-16 17 192,0-1-288,17 0-64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4384,'-27'-13'1424,"22"10"-854,2 3-255,-4 0 86,8 0-387,-1 0 0,1 1 0,0-1 0,-1 0 0,1 1 0,-1-1 0,1 1 0,-1-1 0,1 1 0,-1-1 0,1 1-1,-1-1 1,0 1 0,1-1 0,-1 1 0,0-1 0,1 1 0,-1 0 0,0-1 0,0 1 0,0 0 0,1-1 0,-1 1 0,0 0 0,0-1 0,0 1 0,0 0-1,0 0 1,-1 7 21,1-1-1,1 1 1,0-1-1,0 1 1,0-1-1,1 0 1,0 1-1,0-1 1,1 0-1,0 0 1,0-1-1,0 1 1,1 0-1,6 7 1,1-2 7,1 0 1,0 0 0,1-1-1,0-1 1,24 15 0,-34-24-31,-1 1 0,0-1 0,1 0 0,-1 0 0,0 0 0,1-1 0,-1 1 1,1 0-1,-1-1 0,1 0 0,-1 1 0,1-1 0,0 0 0,-1 0 0,1-1 0,-1 1 0,4-1 1,1-1 21,-1-1 0,1 1 1,-1-1-1,0 0 1,0 0-1,7-5 0,-10 6-22,1-1 0,-1 1 0,0 0 0,1-1 0,-1 0 0,-1 0 0,1 0 0,0 0 0,-1 0 0,1 0 0,-1-1 0,0 1 0,0-1 0,0 0 0,0-3 0,2-15 0,-4 21-14,1-1 0,-1 1 1,0 0-1,0-1 0,0 1 0,0-1 0,-1 1 0,1 0 0,0-1 1,-1 1-1,1 0 0,0-1 0,-1 1 0,-1-2 0,2 3-2,0 0 0,0-1 0,0 1 0,0 0-1,0 0 1,-1 0 0,1-1 0,0 1 0,0 0-1,0 0 1,-1 0 0,1 0 0,0 0 0,0-1 0,-1 1-1,1 0 1,0 0 0,0 0 0,-1 0 0,1 0-1,0 0 1,0 0 0,-1 0 0,1 0 0,0 0-1,0 0 1,-1 0 0,1 0 0,0 0 0,0 0-1,-1 1 1,-4 6-135,-2 2 23,-4 1 1,7-7 103,0 1 0,0-1 0,1 1 0,-1 0 0,1 1-1,0-1 1,0 1 0,-4 7 0,7-12 12,-7 14 309,-11 30 1,7 10 212,-6-6-46,8-24-242,-8 35 0,-16 97-191,19-101 26,12-40-40,1-9 36,0 0-1,0 0 1,0 0-1,-1 0 0,0 0 1,-4 8-1,3 0 176,3-14-238,0 0 0,0 0 0,0 0 0,0 0 0,0 0 0,0 0 0,0 0 0,0 1 0,0-1 0,0 0 0,0 0 0,0 0 0,0 0 0,0 0 0,0 0 0,0 0 0,0 0 0,0 0 0,0 1 0,0-1 0,0 0 0,0 0 0,0 0-1,0 0 1,0 0 0,0 0 0,0 0 0,0 0 0,0 0 0,0 0 0,0 0 0,0 0 0,0 0 0,-1 1 0,1-1 0,0 0 0,0 0 0,0 0 0,0 0 0,0 0 0,0 0 0,0 0 0,0 0 0,0 0 0,0 0 0,-1 0 0,1 0 0,0 0 0,0 0 0,0 0 0,0 0-1,0 0 1,0 0 0,0 0 0,0 0 0,-1 0 0,0-1 3,0 1 0,0 0 1,-1-1-1,1 1 0,0-1 0,0 1 0,0-1 0,-1 1 0,1-1 0,0 0 0,0 0 0,0 1 0,0-1 0,0 0 0,0 0 1,1 0-1,-1 0 0,0 0 0,0 0 0,0-2 0,-16-30 29,10 17-36,1 1-56,1 0-1,0-1 1,-4-23 0,4 15-24,4 22 69,1 0 0,0-1 0,-1 1-1,1 0 1,0 0 0,0 0 0,0-1-1,0 1 1,0 0 0,1 0 0,-1 0-1,1 0 1,-1 0 0,1 0 0,0 0 0,0 0-1,0 0 1,0 0 0,0 0 0,0 0-1,1 0 1,2-2 0,-1-1-19,27-28-90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3392,'0'0'1536,"16"-16"256,-16 32 544,0 17-1632,-16-1-128,16 1-384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4992,'-16'-16'2240,"-1"32"-384,1 1-576,16 16-768,-16-1-384,16 1-96,-17 0-544,17 16 256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5632,'-49'16'2560,"0"34"-2208,33-34-128,-17 17-192,-16-17 64,0 17-64,-1-17-96,1 17 32,0 0 160,16-17-64,1 1-320,15 15 160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5408,'0'-17'3968,"17"17"-3488,-17 17 512,32-17-576,1 0 256,0 16-384,16-16 0,0 0-192,0 0-1952,17 0 992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2240,'-16'0'992,"-1"33"-832,1 0 2080,16-1-1248,-16 18 32,-1-1-640,1 0 288,16 0-384,0-16-128,0 0-96,0-1-1824,16-15 960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3328,'41'0'1061,"-40"-1"-1018,1 1 0,-1 0-1,1 1 1,-1-1 0,1 0-1,-1 0 1,1 1 0,-1-1-1,2 1 1,1 0-16,3 2 42,0-1 0,0 1 0,0 0 0,7 5 0,-12-7-22,0 1 0,0-1-1,0 1 1,0-1-1,0 1 1,-1 0-1,1-1 1,-1 1 0,1 0-1,-1 0 1,0 0-1,1 0 1,-1 0 0,0 0-1,0 1 1,-1-1-1,1 0 1,0 0-1,-1 1 1,1-1 0,-1 4-1,0-1 35,-1 0 0,0 0-1,0 1 1,-1-1 0,1 0-1,-1 0 1,0-1 0,-1 1 0,1 0-1,-1-1 1,0 1 0,0-1-1,0 0 1,-5 5 0,-3 0 190,0 0 1,-23 12 0,13-8 134,-1 1 14,13-8-161,1-1 0,0 1 0,-10 10 0,15-11-19,3-3-226,-1 0 0,1 0 1,0 0-1,0 0 0,1 0 0,-1 0 1,0 0-1,1 0 0,-1-1 0,1 1 0,-1 0 1,1 0-1,1 2 0,-1-3-9,0-1 0,-1 0 0,1 1 0,0-1 0,0 0 0,-1 1 0,1-1 0,0 0 0,0 0 0,0 0-1,-1 0 1,1 0 0,0 0 0,0 0 0,0 0 0,-1 0 0,1 0 0,0 0 0,1-1 0,11 0 65,-3 2-25,-6-1-48,0 0 1,0 1-1,-1-1 0,1-1 1,0 1-1,0-1 1,0 1-1,4-3 0,20-8-893,-9 9 214</inkml:trace>
  <inkml:trace contextRef="#ctx0" brushRef="#br0" timeOffset="1">0 148 3648,'0'0'1856,"0"16"-672,16-16-704,1 17 640,-1-17-640,17 16-32,0-16-288,0 0-576,16 0 192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3808,'-16'-32'1728,"32"15"-1504,-16 1 448,17 16-416,-1-16 608,17 16-480,0-17 224,-17 1-352,17 16 64,-1 16-192,-15 1-288,-1 15 96,1 1 288,-17 0-128,0 0-224,0 16 64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3328,'14'14'1061,"-14"-14"-1053,0 0-1,0 0 1,0 0-1,0 0 1,0 0-1,0 0 1,1 0-1,-1 0 1,0 0-1,0 0 1,0 0-1,0 1 1,0-1-1,0 0 0,0 0 1,0 0-1,0 0 1,0 0-1,0 0 1,0 0-1,1 1 1,-1-1-1,0 0 1,0 0-1,0 0 1,0 0-1,0 0 1,0 0-1,0 1 1,0-1-1,0 0 1,0 0-1,0 0 1,0 0-1,0 0 1,0 0-1,-1 0 1,1 1-1,0-1 1,0 0-1,0 0 1,0 0-1,0 0 1,0 0-1,0 0 1,0 0-1,0 1 0,0-1 1,0 0-1,0 0 1,-1 0-1,1 0 1,0 0-1,0 0 1,0 0-1,0 0 1,-11 11 264,11-11-264,-1 0 0,1 0 0,0 0 0,0 0 0,0 0 0,0 0 0,0 1-1,0-1 1,0 0 0,0 0 0,-1 0 0,1 0 0,0 0 0,0 0 0,0 0 0,0 0 0,0 0 0,0 1 0,0-1 0,0 0 0,0 0 0,0 0 0,0 0 0,0 0 0,0 0 0,0 1 0,0-1 0,0 0-1,0 0 1,0 0 0,0 0 0,0 0 0,0 0 0,0 1 0,0-1 0,0 0 0,0 0 0,0 0 0,0 0 0,0 0 0,0 0 0,0 0 0,0 1 0,0-1 0,0 0 0,0 0 0,1 0 0,-1 0 0,0 0-1,0 0 1,0 0 0,0 0 0,0 0 0,0 0 0,0 0 0,1 1 0,42 42 653,-42-42-658,-1-1 0,1 1 0,-1-1 0,1 0 0,-1 1 0,1-1 0,0 0 0,-1 0 0,1 1 0,-1-1 0,1 0 0,0 0 0,-1 0 0,1 0 0,0 0 0,-1 0 0,1 0 0,-1 0 0,1 0 0,0 0 0,-1 0 0,1 0-1,0 0 1,-1 0 0,2-1 0,-2 1 6,3 0 92,-4-1-94,1 1-1,0-1 1,0 1-1,0-1 0,0 1 1,0-1-1,0 1 1,0-1-1,0 1 1,0-1-1,0 1 1,0-1-1,0 1 1,0-1-1,0 1 1,1-1-1,-1 1 1,0-1-1,0 1 1,1-1-1,-1 1 0,0-1 1,1 1-1,-1-1 1,0 1-1,1 0 1,-1-1-1,0 1 1,1 0-1,-1-1 1,1 1-1,-1 0 1,1 0-1,-1-1 1,1 1-1,-1 0 0,1 0 1,-1 0-1,1 0 1,-1 0-1,1-1 1,-1 1-1,1 0 1,-1 0-1,1 0 1,0 1-1,2-1-70,-6-3 0,-8-11 64,10 11 20,1 1 0,-1-1 0,1 0 0,-1 0 0,1 0 0,0 0 0,0-3 0,1 2-73,-1 1-49,2 3-52,9 0 111,-8 0 859,-3-2-469,0 1-327,0 1 1,0-1-1,0 1 0,0-1 1,0 1-1,0-1 1,0 0-1,0 1 1,0-1-1,0 1 0,0-1 1,1 1-1,-1-1 1,0 1-1,0-1 1,1 1-1,-1 0 0,0-1 1,1 1-1,-1-1 1,0 1-1,1 0 1,-1-1-1,0 1 0,1 0 1,-1-1-1,1 1 1,-1 0-1,1-1 1,-1 1-1,1 0 0,-1 0 1,1 0-1,-1 0 1,1-1-1,-1 1 0,1 0 1,-1 0-1,1 0 1,-1 0-1,1 0 1,0 0-1,-1 0 0,1 1 1,-1-1-1,1 0 1,-1-3-149,0 3 149,0-1 1,0 1 0,0-1-1,0 1 1,0-1-1,0 1 1,1-1-1,-1 1 1,0-1 0,0 1-1,0-1 1,0 1-1,1-1 1,-1 1 0,0-1-1,1 1 1,-1-1-1,0 1 1,1 0 0,-1-1-1,0 1 1,1 0-1,-1-1 1,1 1 0,-1 0-1,0-1 1,1 1-1,-1 0 1,1 0 0,-1 0-1,1-1 1,0 1-1,24-1 484,-8 2-832,-14-1 402,0 1-1,-1 0 1,1 0-1,-1 0 0,1 0 1,-1 0-1,1 1 0,-1-1 1,0 1-1,1 0 1,-1-1-1,0 1 0,0 0 1,0 0-1,-1 0 1,1 1-1,0-1 0,1 3 1,-2-1-40,0-1 1,0 0 0,-1 0-1,1 1 1,-1-1 0,0 0-1,0 1 1,0-1-1,-1 4 1,1 6 280,0-12-293,-1 1 0,1 0 0,0-1 0,0 1 0,-1-1 0,1 1 0,-1 0 0,1-1 0,-1 1 0,0-1 0,0 1 1,0 0-1,-6 12 39,4 0-26,2-12-25,1 0 0,-1 1-1,1-1 1,-1 1 0,0-1 0,0 0 0,0 0-1,0 0 1,0 1 0,-1-1 0,1 0-1,-1 0 1,-1 2 0,-9 9 28,1 0 0,-15 23 0,23-32-48,1 0 1,-1-1-1,0 1 0,0-1 0,0 0 0,0 0 0,-1 0 0,-5 3 0,4-3 28,4-3-13,0 0-1,1 0 1,-1 1-1,0-1 0,1 0 1,-1 1-1,1-1 1,-1 1-1,0-1 1,1 0-1,-1 1 1,1 0-1,-1-1 0,1 1 1,0-1-1,-1 1 1,1-1-1,-1 1 1,1 0-1,0-1 0,-1 2 1,-1 3-6,-3 4-24,4-8 16,0 0-1,0 1 1,0-1-1,0 1 1,0-1-1,1 1 1,-1-1-1,1 1 1,-1 0-1,1-1 1,-1 1-1,1 0 1,0-1-1,0 1 0,0 2 1,0-4 7,0 1-1,0 0 1,0 0-1,0-1 1,0 1-1,0 0 1,0-1 0,0 1-1,-1 0 1,1-1-1,0 1 1,-1 0-1,1-1 1,-1 2 0,-7 3-69,19 9 33,-10-13 38,0 0-1,-1-1 1,1 1 0,0 0 0,0 0 0,0 0-1,0-1 1,-1 1 0,1 0 0,0-1-1,0 1 1,1-1 0,-1 0 0,0 1-1,1-1 1,-1 0 11,1 0 0,-1-1 0,1 0 0,-1 1 0,0-1 1,1 0-1,-1 0 0,0 1 0,1-1 0,-1 0 0,0 0 0,0-1 0,2-1 0,-3 2-21,1 0-5,1 0-1,-1 0 0,0 0 0,0 0 1,1 0-1,-1 0 0,1 0 0,-1 0 1,1 1-1,-1-1 0,1 0 0,-1 1 1,1-1-1,-1 1 0,1 0 0,0 0 1,-1-1-1,1 1 0,2 0 0,-1 1-218,0-1 0,0-1 0,0 1 0,0 0 0,0-1-1,4 0 1,-7 0 187,1 1 0,-1 0 1,1-1-1,-1 1 0,1-1 0,-1 1 0,0 0 0,1-1 0,-1 1 0,0-1 0,0 1 0,1-1 0,-1 1 0,0-1 0,0 1 0,0-1 0,1 0 0,-1 1 0,0-1 0,0 1 0,0-1 1,0 1-1,0-1 0,0 0 0,-1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4736,'-32'-16'2144,"48"32"-672,0-16-992,1 17 352,-1-17-480,1 0 96,15 0-288,-15 0-64,15 0-64,1-17-3008,0 17 1632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5152,'0'0'2336,"0"16"-2048,0 1 1280,0-1-928,0 17 0,0 16-384,-16-16 128,16 16-256,0-16-5728,0 0 3008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66 798 1824,'-14'14'587,"14"-14"-578,0 0 0,0 1 0,-1-1 0,1 0 0,0 0 0,0 1 0,0-1 0,-1 0 0,1 0 0,0 1 0,0-1 0,0 0 0,0 1 0,0-1 0,0 0 0,-1 1 0,1-1 0,0 0 0,0 1 0,0-1 0,0 0 0,0 1 0,0-1 0,0 0 0,1 1 0,-2 3 71,1 1-1,-1-1 0,0 0 1,0 1-1,-1-1 1,1 0-1,-1 0 0,-3 6 1,4-8-26,0 1 1,0-1-1,1 0 1,-1 1-1,1-1 1,0 1-1,-1-1 1,1 1-1,1 4 1,-2 13 179,-10 15 27,5 12 96,0-4 4,1 0-1,2 76 1,3-73-216,2 37-53,4-1 1,25 127-1,1-83 21,-23-96-50,8 32 182,3 0 1,46 98-1,54 62-684,-78-149 323,-24-38 78,3-1-1,1-1 0,1-1 0,2-1 0,1-1 0,41 37 0,223 152 437,-274-208-396,100 69-26,131 66 0,165 54 110,-254-133 119,3-8 0,2-6 1,232 44-1,-246-75-258,1-5-1,193-5 1,-240-11 110,201-7 14,-142-17-46,-136 19-7,-1 0 4,152-31 212,-126 21-127,78-33-1,41-34 134,77-51 10,-166 87-169,-26 15-47,7-3 216,-3-1 0,71-55 0,-81 47-172,-2-3 0,44-55 1,66-98-373,-124 155 235,-2-2 1,-3-1-1,44-90 0,-32 24-172,-23 63 126,2-5 15,19-56 20,-10 0 164,-15 56-28,1 0-11,49-231 184,-41 138-154,5 24-5,-2-42-63,-15 87-50,-4 36 116,-1 1 1,-3-1-1,-1 0 1,-2 1-1,-9-54 0,7 76-11,-2 1 1,0 0-1,-1 0 0,0 1 0,-18-32 0,16 37-34,0 0 0,0 0 0,-1 1 0,-1 0 0,0 0 0,0 1 0,-1 1 0,-19-13 0,-18-4 53,20 11-49,-37-26 61,43 26-96,-44-22 0,-15 6-206,61 24 153,-390-105 243,252 75-176,-208-41 38,64 41-77,-8 14-93,233 18 102,-177-6 25,88 16 0,81-2-16,-2-1-10,-88 4-23,-217 36 36,3 25-33,334-56-48,-266 55-350,9 24 140,259-70-22,1 2 1,1 2 0,2 3-1,0 2 1,-55 43 0,-31 41-717,133-111 1012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4800,'0'16'1792,"16"17"-1408,-32 16-96,16-32 640,0 15-576,16 1-160,0-17-96,34 1 256,31-1-192,18-16 0,-1-16-96,0-1 96,50-15-96,-17-17 128,-16-1-128,-17-32 192,0 0-160,-32 17-3072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2080,'0'-3'667,"0"-24"-150,2 21 166,12-5-193,-7 8-290,-7 3-186,1 0 1,-1 0-1,1 0 0,-1 0 1,1-1-1,-1 1 0,1 0 1,-1 0-1,0 0 0,1-1 0,-1 1 1,1 0-1,-1-1 0,0 1 1,1 0-1,-1-1 0,0 1 1,1 0-1,-1-1 0,0 1 0,0-1 1,1 1-1,-1-1 0,0 1 1,0-1-1,0 1 0,0-1 0,0 1 1,0 0-1,1-1 0,-1 1 1,0-1-1,0 1 0,0-1 1,-1 0-1,1 1-9,0 0 1,0 0-1,0 0 1,0 0-1,0 0 0,0-1 1,0 1-1,0 0 1,0 0-1,0 0 1,0 0-1,0 0 0,0 0 1,0 0-1,0 0 1,0 0-1,0-1 1,0 1-1,0 0 0,0 0 1,0 0-1,0 0 1,0 0-1,0 0 1,0 0-1,1 0 0,-1 0 1,0 0-1,0 0 1,0 0-1,0-1 0,0 1 1,0 0-1,0 0 1,0 0-1,0 0 1,0 0-1,0 0 0,0 0 1,1 0-1,-1 0 1,0 0-1,0 0 1,0 0-1,0 0 0,0 0 1,0 0-1,0 0 1,0 0-1,0 0 1,1 0-1,-1 0 0,0 0 1,0 0-1,0 0 1,0 0-1,1 1 30,0-1-1,1 0 0,-1 1 1,0-1-1,0 1 1,0-1-1,0 1 0,0-1 1,0 1-1,0 0 1,0-1-1,0 1 1,0 0-1,-1 0 0,1 0 1,0 0-1,0 0 1,-1 0-1,1 0 0,-1 0 1,1 0-1,-1 0 1,1 0-1,-1 0 1,0 0-1,1 2 0,2 8 39,-1-1 1,2 12-1,-2-9-177,1 1 67,-2-10 31,0 0 1,0 0 0,0 0 0,0 7-1,-9 50 113,6-39-32,2 30 1,1-34-20,-1 0 1,-5 33-1,1-34-7,-11 27 0,7-23 72,6-9-14,2-12-105,-1 0 0,1 0 0,0 0 0,0 0 0,0 0 0,1 1 0,-1-1 0,0 0 0,0 0 0,0 0 0,0 0 0,0 0 1,0 0-1,0 0 0,0 0 0,0 0 0,0 0 0,0 0 0,0 1 0,0-1 0,0 0 0,0 0 0,0 0 0,0 0 0,0 0 0,0 0 0,0 0 0,1 0 0,-1 0 0,0 0 0,0 0 0,0 0 0,0 0 1,0 0-1,0 0 0,0 0 0,0 0 0,0 0 0,0 0 0,0 0 0,1 0 0,-1 0 0,0 0 0,0 0 0,0 0 0,0 0 0,0 0 0,0 0 0,0 0 0,0 0 0,0 0 0,1 0 0,0-1-5,1-1-1,-1 1 1,1 0-1,-1-1 0,0 1 1,1-1-1,1-2 0,4-9 93,0 0 0,0 0 0,6-20 0,-7 15-97,2 0-1,12-22 1,-7 17-79,1 1-1,2 1 1,0 0-1,23-23 1,8-2-116,-45 44 186,0 0 0,0 0 1,0 1-1,0-1 0,0 1 0,1 0 0,-1-1 0,0 1 0,1 0 1,-1 1-1,1-1 0,-1 0 0,1 1 0,-1-1 0,1 1 0,0 0 1,-1 0-1,1 0 0,0 0 0,-1 0 0,1 0 0,-1 1 1,1 0-1,4 1 0,-2 1 89,0 1 1,0 0 0,-1 0-1,5 6 1,-7-8-52,1 1 256,0 0-368,10 10-1263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181 150 2240,'0'0'720,"3"0"-448,10 0 1397,-13-3-1322,0-24 437,-3 21-688,-2 0-84,-20-19 639,23 23-599,0 1 0,0-1 1,0 1-1,0-1 1,0 1-1,0 0 1,0 0-1,0 0 1,-1 0-1,1 1 1,0-1-1,-1 0 1,-1 1-1,-5 0 22,6-1-18,0 1 0,0 0 0,0 0 0,0 0 0,0 0 0,0 0 0,0 1-1,0-1 1,1 1 0,-1 0 0,0 0 0,0 0 0,0 0 0,1 0 0,-1 1-1,1-1 1,-1 1 0,-3 3 0,-2 3 94,5-4-100,0-1 0,0 0-1,-1 0 1,0 0-1,-4 3 1,-2-1 0,9-5-49,0 1 1,-1-1-1,1 1 0,0-1 1,0 1-1,0-1 0,0 1 0,0 0 1,0 0-1,0 0 0,0-1 1,0 1-1,0 0 0,0 0 0,0 0 1,1 0-1,-2 2 0,1 3-21,0 0 0,0 1 0,0-1-1,1 1 1,1 7 0,1-9-97,-1-4 97,1 0 0,-1 0 0,0-1 0,0 1 1,1 0-1,-1-1 0,0 1 0,0-1 0,1 0 1,-1 1-1,1-1 0,-1 0 0,0 0 0,1 0 0,-1 0 1,1 0-1,-1 0 0,0 0 0,1 0 0,-1-1 1,1 1-1,-1 0 0,0-1 0,1 1 0,-1-1 0,2-1 1,3 0-76,32-14-742,-24 12 668,-12 4 134,1 0 0,-1-1 1,0 0-1,1 1 0,-1-1 0,0 0 0,0 0 1,1 0-1,-1-1 0,0 1 0,0 0 1,0-1-1,2-1 0,61-63-141,-63 65 186,-1 0 0,0-1-1,1 1 1,-1-1 0,0 1-1,0-1 1,0 1 0,0-1 0,0 0-1,0 1 1,0-1 0,-1 0 0,1 0-1,-1 0 1,1 0 0,0-2-1,-1 4-6,0 0-1,-1 0 0,1 0 0,0 0 0,0 0 0,0-1 0,0 1 0,0 0 0,0 0 0,0 0 0,0 0 0,0 0 0,0 0 0,0 0 0,0 0 0,0 0 0,0 0 1,0-1-1,0 1 0,1 0 0,-1 0 0,0 0 0,0 0 0,0 0 0,0 0 0,0 0 0,0 0 0,0 0 0,0 0 0,0 0 0,0 0 0,0-1 0,0 1 0,0 0 1,0 0-1,0 0 0,1 0 0,-1 0 0,0 0 0,0 0 0,0 0 0,0 0 0,0 0 0,0 0 0,0 0 0,0 0 0,0 0 0,0 0 0,1 0 0,-1 0 0,0 0 1,0 0-1,0 0 0,0 0 0,0 0 0,0 0 0,11 0 275,-8 0 54,-3 3 341,0-1-613,0-1 0,1 1 0,-1 0 0,0-1 1,1 1-1,0 0 0,-1-1 0,1 1 0,0-1 0,0 1 1,0 1-1,1-2-14,-1 1-1,0 0 1,0 0 0,0 0 0,-1-1 0,1 1 0,0 0-1,-1 0 1,1 0 0,-1 0 0,0 3 0,0 3 41,0-6-73,0 0 0,0 1 1,0-1-1,0 0 0,0 0 0,0 1 1,1-1-1,-1 0 0,2 3 0,9 12-50,-6-4 16,6-7 63,-4 5-40,-6-10-11,-1 1 0,0-1 0,1 0 1,-1 0-1,1 0 0,0 0 0,-1 0 1,1 0-1,0 0 0,0-1 0,-1 1 1,1 0-1,0 0 0,0 0 0,2 0 1,-3-1-13,1 1 1,0-1 0,0 0-1,0 0 1,0 1-1,-1-1 1,1 0 0,0 0-1,0 0 1,0 0-1,0 0 1,0 0 0,0 0-1,0-1 1,-1 1-1,1 0 1,0 0 0,0-1-1,0 1 1,0 0-1,-1-1 1,1 1 0,1-2-1,19-17-860,-12 8 689,-7 10 190,-1 0 1,0-1-1,0 1 0,1-1 0,-1 1 0,0-1 1,0 0-1,-1 1 0,1-1 0,0 0 1,-1 0-1,1 0 0,-1 1 0,1-4 0,2 0 56,2 0-58,-3 3-3,0 0 0,0 0 1,0 0-1,0 0 0,0 0 0,0 0 1,-1 0-1,1-1 0,-1 1 0,0 0 1,1-1-1,-1 1 0,0-1 0,-1 0 1,2-2-1,-2 2 1,3 3 204,-2 0-155,0 0 0,1 0 0,-1 1 0,0-1 0,1 0 0,-1 0 1,0 1-1,0-1 0,1 1 0,-1-1 0,0 1 0,0 0 0,0 0 0,0-1 0,0 1 1,0 0-1,0 0 0,0 0 0,0 0 0,0 0 0,0 0 0,0 0 0,0 1 0,48 97 91,-46-86-92,-3-12-42,0-1-1,0 0 0,0 0 1,0 0-1,0 0 0,0 0 1,0 0-1,0 0 0,0 0 1,0 0-1,0 0 1,0 1-1,0-1 0,0 0 1,0 0-1,0 0 0,0 0 1,0 0-1,0 0 0,0 0 1,0 0-1,0 0 0,0 0 1,0 1-1,0-1 0,0 0 1,0 0-1,0 0 0,0 0 1,0 0-1,0 0 0,0 0 1,0 0-1,0 0 0,1 0 1,-1 0-1,0 0 0,0 0 1,0 0-1,0 0 1,0 0-1,0 0 0,0 0 1,0 0-1,0 0 0,0 0 1,1 0-1,-1 0 0,0 0 1,0 0-1,0 0 0,0 0 1,0 0-1,0 0 0,0 0 1,1 0-1,9 0-303,-7 0 21,-3-3-442,0 3 710,0-1 1,0 1-1,0-1 0,0 0 1,0 1-1,1-1 0,-1 1 1,0-1-1,0 1 0,0-1 1,1 0-1,-1 1 0,0-1 1,1 1-1,-1-1 1,0 1-1,1-1 0,-1 1 1,1 0-1,-1-1 0,1 1 1,-1-1-1,2 1 0,-2-1 7,1 1 0,0-1 0,-1 1 0,1-1 0,-1 1 0,1-1-1,-1 1 1,1-1 0,-1 0 0,1 1 0,-1-1 0,1 0 0,-1 1 0,0-1 0,1 0-1,-1 1 1,0-1 0,0 0 0,0 0 0,0 0 0,1 1 0,-1-1 0,0 0 0,0-1-1,0 0 8,0-1 0,1 1 0,0-1 0,0 1 0,0-1 0,0 1 0,0-1 0,0 1 0,0 0-1,1-1 1,-1 1 0,1 0 0,0 0 0,0 0 0,-1 0 0,1 1 0,4-4 0,-3 3-8,0-1 0,0 1 1,-1-1-1,0 0 1,1 0-1,1-3 0,0-5-28,-3 10 34,-1 0 0,0 0 0,0 0-1,1 0 1,-1 0 0,1 0 0,-1 0 0,1 0 0,-1 0 0,1 0 0,0 1 0,0-1 0,-1 0-1,1 0 1,0 1 0,0-1 0,0 0 0,0 1 0,-1-1 0,1 1 0,0-1 0,0 1 0,2-1-1,8-1 109,1 0 0,-1 1 0,1 1 0,22 1 0,1 0 405,-28 0-464,0 0 0,0 0-1,1 1 1,-1 0 0,0 0 0,10 5 0,-10-4-30,1 0 1,-1 0 0,1-1-1,0 0 1,0-1 0,14 2-1,123-3 331,-143 0-327,1-1-1,-1 1 1,1-1 0,-1 1-1,0-1 1,1 0 0,-1 0-1,0 0 1,0 0 0,1 0-1,-1 0 1,0-1 0,0 1-1,0-1 1,0 1 0,-1-1-1,1 0 1,2-3 0,2-1-10,-6 5-1,1 1 0,-1-1 0,1 1 0,-1-1 0,0 0 0,1 1 0,-1-1 0,0 0 0,0 1 0,0-1 0,1 0 1,-1 1-1,0-1 0,0 0 0,0 1 0,0-1 0,0 0 0,0 0 0,0 1 0,0-1 0,0 0 0,-1 1 0,1-2 0,0 0 19,0-3-8,0 3-8,0 0 1,0 0 0,0 0 0,0 0 0,0 0-1,0 0 1,0 0 0,-1 0 0,1 0 0,-2-3-1,-12-1-12,8 1-100,5 4 90,0 0 0,0 0 1,0 0-1,0 0 0,0 0 0,0 0 0,0 0 0,-1 1 0,1-1 0,0 0 1,-3 0-1,-18-10 63,22 10-30,-1 1-1,0-1 1,1 1 0,-1 0 0,0-1-1,0 1 1,0 0 0,0-1 0,1 1-1,-1 0 1,0 0 0,0 0-1,0 0 1,0 0 0,0 0 0,0 0-1,1 0 1,-1 0 0,-1 0-1,-2 1 116,2-1-95,0 0 1,0 1-1,1-1 1,-1 0-1,0 1 1,1-1-1,-1 1 1,0-1-1,1 1 1,-1 0-1,1 0 0,-1 0 1,-1 1-1,-5 3 186,3-3-134,4-1-73,0-1-1,1 0 1,-1 0-1,0 1 1,1-1-1,-1 0 1,1 1 0,-1-1-1,0 1 1,1-1-1,-1 1 1,1-1-1,-1 1 1,1-1 0,0 1-1,-1 0 1,1-1-1,-1 1 1,1-1-1,0 1 1,-1 1 0,-1 3 64,-3 4 16,4-8-88,0 1 0,0-1 0,0 1 0,0 0 0,0-1 0,0 1 0,1 0 0,-1 0 0,1 0 0,-1 0 0,1 0 0,0-1 1,0 1-1,0 0 0,0 0 0,0 0 0,0 0 0,0 0 0,1 0 0,-1 0 0,2 3 0,4 9 21,2-1-1,16 24 1,-16-25 21,-5-8-73,-1-1 0,1 0 0,-1 0 0,1 0 0,0 0 0,0-1 0,1 1 0,-1-1 0,7 4 0,1-1-318,0-1 0,12 4 0,-3-2-922,10 8 244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5056,'-33'0'2304,"-49"50"-2016,50-34 0,-1 17-224,-33-17 128,17 17-128,-16 16-32,-1-16 0,0 0 32,1-1-32,16 1-160,32 0 64</inkml:trace>
  <inkml:trace contextRef="#ctx0" brushRef="#br0" timeOffset="1">1361 17 5632,'-50'33'2560,"-48"-1"-2208,49-15 416,16 15-480,-32 1 32,-1 0-192,17 0-96,-17 16 0,1-16-32,16-1 0,-1 18 64,1-18-32,16 1-1216,17-16 640,0 15-2304,16-15 1568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3072,'0'-16'1376,"16"16"448,0 0-1472,1 0-224,-1 16 96,0-16-128,17 0-736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3648,'0'-17'1344,"16"17"-1024,17 0-128,-17 0 0,0 0-160,17 0 128,-16-16-96,15 16 192,-15 0-160,-1 16-2016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2304,'0'0'864,"16"0"-672,17-17-32,0 17 864,-17 0-576,33 0-160,-16-16-192,0 0 256,16-1-192,-16 17-64,0-16-64,-1-1-3296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2720,'0'0'891,"3"3"-545,-1-1-296,-1 0 0,0 0 0,1 0 0,-1 0 0,0 0 0,0 0 0,0 0 0,0 0 0,-1 1 0,1-1 0,-1 0 1,1 0-1,-1 4 0,1 37 1078,-1-21-696,0-1-218,0 16-20,0 0 1,-3-1 0,-11 60-1,2-27-10,8-44-33,-13 45 0,-29 58-765,45-125 263,1 0 0,-1 0 0,0 0 0,0 0 0,-1-1 0,1 1 0,-1 0 0,1-1 0,-1 1 0,-2 2 0,1-2-1526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2080,'0'2'76,"0"0"-1,0-1 1,-1 1-1,1 0 1,0 0 0,-1 0-1,0-1 1,1 1 0,-1 0-1,0-1 1,0 1-1,0-1 1,-1 2 0,-3 5 12,4-5-19,1 0 1,-1 0 0,0-1 0,1 1-1,-1 0 1,1 1 0,0-1 0,0 0-1,0 0 1,1 4 0,0 5 96,-2-5-29,1-1 1,-1 1 0,0-1-1,-4 12 1,-1 6 91,3-1-15,2 0 0,1 45 0,1-21-61,-1 35 657,3-82-516,-2 0-286,-1 0 0,1 1 0,-1-1 0,1 0 0,-1 0 0,1-1 0,-1 1 0,0 0 0,1 0 0,-1 0 0,1 0 0,-1 0 1,1 0-1,-1-1 0,1 1 0,-1 0 0,0 0 0,1-1 0,-1 1 0,1 0 0,-1-1 0,0 1 0,1 0 0,-1-1 0,0 1 0,1-1 0,-1 0 0,1-14 109,-1 11-95,0 1 1,0-1 0,0 0 0,1 1 0,-1-1-1,2-5 1,10-15 15,-8 16-24,-1 0 0,6-14 0,13-93 162,-17 100-407,1 0-1,0 0 1,2 0-1,13-21 1,-18 32 265,0 0 0,0 1 1,0-1-1,7-6 0,-9 9-23,1 0-1,-1 0 0,1 0 0,-1 0 1,1 0-1,0 0 0,-1 1 0,1-1 1,0 0-1,0 1 0,0 0 0,0-1 1,-1 1-1,3 0 0,-2 0-11,0 0-1,0-1 1,0 1-1,-1 0 1,1-1-1,0 1 1,0-1-1,0 0 1,-1 1-1,1-1 0,0 0 1,1-1-1,-2 1-6,1 0-1,0 0 0,-1 0 0,1 0 1,0 0-1,-1 1 0,1-1 1,0 1-1,0-1 0,0 1 0,-1 0 1,3-1-1,16 1-119,10 0 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4576,'0'0'2048,"17"0"-1760,-1-17 544,0 17-512,1 0 0,16-16-192,-1 16 256,18 0-192,-1 0-2208,-17-17 1088,1 17-2560</inkml:trace>
  <inkml:trace contextRef="#ctx0" brushRef="#br0" timeOffset="0.5">607 50 3328,'0'-33'1504,"16"17"384,-16 32-1152,0 1 480,0 15-704,-16 17-96,16 1-256,0-1 128,-17-16-192,17-1-256,17 18 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4640,'0'0'2112,"17"0"-160,16 0-832,-17 0-640,17 0-96,-17-17-256,17 17-32,0-16-32,-17 16 32,17-16-64,-17 16-32,1-17 32,-1 17 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230 395 2912,'0'2'141,"0"0"0,0-1 0,-1 1 0,1 0 0,0 0 0,-1-1 0,1 1 0,-1 0 0,0-1 0,1 1 0,-1-1 0,0 1 0,0-1 0,0 1 0,0-1 0,0 0 0,-1 1 0,1-1-1,-2 2 1,3-3-144,-23 23 1002,1 0 0,-32 46 0,45-55-907,-5 5 9,1 1 0,1 1 0,1 0 0,-12 31 0,-7 27 134,30-76-220,-1-1 1,0 0-1,1 1 0,0-1 0,0 1 1,-1-1-1,1 1 0,1-1 0,-1 0 1,1 5-1,-1-6-10,0 0 0,0 0 0,0-1 0,1 1 0,-1 0 0,0-1 0,1 1 0,-1 0 0,0-1 0,1 1 1,-1 0-1,1-1 0,-1 1 0,1-1 0,-1 1 0,1-1 0,-1 1 0,1-1 0,-1 1 0,1-1 0,0 1 0,-1-1 0,1 0 0,0 1 0,-1-1 0,1 0 1,0 0-1,1 1 0,17-10 5,11 1 60,-25 6-32,-1-1 0,1 0 0,-1-1 0,0 1 0,0-1 1,0 1-1,0-1 0,4-7 0,3-4 131,9-19 0,-8 14-125,-2 5-48,4-8-3,-12 18 10,-1 0-1,1-1 0,-2 1 0,2-5 1,0-6 7,3-9 7,-3 17-5,-1 1 1,1 0-1,-1-1 1,-1 0-1,1 1 1,-1-1-1,-1-9 1,-13-24 72,-2-14 134,10 39-131,2-1 0,-4-33 1,6 36-62,-1-1 0,-7-26 1,7 32-58,0 0 0,1 0 0,0 0 0,0 0 0,1 0 0,1 0 1,-1 0-1,2 0 0,-1-1 0,1 1 0,0 0 0,1 0 0,0 0 1,5-12-1,-2 4-45,-2 6 50,10-22-1,-11 29 32,-1 1 0,1 0-1,1-1 1,-1 1-1,0 0 1,1 0-1,0 0 1,0 0 0,0 1-1,4-4 1,-4 4 0,0 0 0,1 0 0,0 0 0,-1 0 0,1 1 0,0-1 1,0 1-1,0 0 0,0 0 0,0 0 0,0 1 0,0 0 0,0-1 1,0 2-1,0-1 0,0 0 0,0 1 0,0-1 0,5 3 0,16 11 61,-4-1 106,15 6 259,-25-12-345,-4-3 18,-1 0 0,0 0 0,10 10 0,0 2 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3808,'-14'0'1227,"12"0"-742,-1 0-85,3 0-396,-3 0 146,1 0 0,-1 0 0,1 0 0,-1 0 0,1 1 0,-1-1 0,1 1 0,-1-1 0,1 1-1,0 0 1,-1 0 0,1 0 0,0 0 0,0 1 0,0-1 0,-1 0 0,1 1 0,1 0 0,-4 2-1,-23 25 390,-43 57 0,41-45-318,9-13 25,1 0 0,1 2 0,-19 40 0,24-36-152,2 0 0,1 1 0,1 1-1,-6 49 1,15-71-74,1 0-1,0 1 0,1-1 1,0 1-1,1-1 0,1 0 1,5 17-1,-6-25-61,0 1 1,0 0-1,1-1 1,0 0-1,1 0 1,-1 0-1,1 0 1,0 0-1,0-1 1,1 1-1,0-1 1,8 7-1,-6-7-481,0 0 0,0-1 0,0 0-1,0-1 1,0 1 0,9 1-1,3-2-1406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3232,'-14'13'1035,"9"-2"-614,-9 25-90,8-23 170,1 1 1,0 0-1,-5 25 1,7-26-212,0 0 0,-1 1 1,-9 19-1,7-20-132,1 1 0,-6 23 0,3-6 78,7-27-129,0 0 0,0 0 0,1 0 0,-1 7 0,2-8 87,-1-16 31,0 1-80,-1 4-29,1 0 0,1-1 0,2-14-1,3 6-5,-5 14-118,0 0 1,1-1-1,-1 1 0,-1-1 0,1 1 1,0-1-1,-1-5 0,0-4-24,0 10 36,0 0 0,0 0 0,0-1 0,0 1 0,0 0 0,1 0 1,-1-1-1,1 1 0,0 0 0,0 0 0,0 0 0,1 0 0,-1 0 0,1 0 0,-1 0 1,5-5-1,0-3 144,-4 7-101,0 1 0,0 0 0,0 0 0,0 0 1,1 0-1,-1 0 0,1 0 0,-1 0 0,1 1 0,3-3 0,6-3 48,-1 1-1,1 1 1,0-1-1,1 2 1,-1 0-1,15-4 1,16 4 22,-4-6-192,-30 10 72,1 0-1,19 1 0,-18 1 15,-1-1 0,0 0-1,1-1 1,11-2 0,-6-2-236,-10 3-343,1 0 0,0 0 1,0 1-1,0 0 0,8 0 0,1 1-1165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7808,'-82'50'3520,"-17"-1"-3040,50-33-128,16 17-288,-49 0-1024,17 16 544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6816,'-16'-17'3072,"32"17"-2656,1 0 608,15 0-640,-15 0 128,32 0-320,0 0 96,0 0-160,0 0-832,1 0 352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6976,'-16'0'3168,"32"-17"-2752,0 17-160,17 0-224,0-33 256,16 33-160,17-16-192,-1 0 32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3808,'-14'0'1227,"14"0"-1219,0 0 1,0 0-1,0 0 1,0 0-1,-1 0 1,1 0-1,0 0 1,0 0-1,0 0 1,0 0-1,0 0 1,0 0-1,0 0 1,0 0-1,0 0 1,0 0-1,-1 0 1,1 0-1,0 0 1,0 0-1,0 0 1,0 0-1,0 0 1,0 0-1,0 0 1,0 1-1,0-1 1,0 0-1,0 0 1,-1 0-1,1 0 1,0 0-1,0 0 1,0 0 0,0 0-1,0 0 1,0 0-1,0 0 1,0 0-1,0 1 1,0-1-1,0 0 1,0 0-1,0 0 1,0 0-1,0 0 1,0 0-1,0 0 1,0 0-1,0 0 1,0 1-1,0-1 1,0 0-1,0 0 1,0 0-1,0 0 1,0 2 33,0-1 0,0 1 1,-1-1-1,1 1 0,0-1 0,-1 0 0,1 1 1,-1-1-1,0 1 0,1-1 0,-3 3 1,2-3 14,0 1 1,0 0 0,0 0 0,0 0 0,0 0 0,0 0-1,1 0 1,-1 0 0,1 0 0,-1 1 0,1-1 0,0 3-1,0 186 3255,-1-216-3141,0 9 160,1-24 0,0 36-270,1 1 1,-1 0 0,1 0-1,0-1 1,-1 1 0,1 0 0,1 0-1,-1 0 1,0 0 0,1 0-1,-1 0 1,1 1 0,3-5-1,8-4 40,0 0 0,0 1 0,1 0 0,1 1 0,-1 1-1,2 0 1,-1 1 0,1 1 0,0 0 0,17-4 0,19 1 68,13-3-56,-35 1-1131,-11 8 250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3904,'0'-16'1760,"16"16"-1536,-16 16 960,17-16-704,-17 17 416,16-1-512,17-16 160,-17 16-320,17-16-128,-17 17-64,17-34 96,0 17-64,-17 0-2912,1 0 1536</inkml:trace>
  <inkml:trace contextRef="#ctx0" brushRef="#br0" timeOffset="1">460 1 4896,'0'0'2208,"0"16"-1920,-17 17 1536,17-17-1056,0 17-96,-16 16-416,16 0 288,-17-16-288,17 16-64,0-16-96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3232,'-12'1'1283,"21"-5"-673,-4-3 175,-5 7-706,0 0 0,0-1 0,1 1 0,-1-1 1,0 1-1,1-1 0,-1 1 0,0 0 0,1-1 1,-1 1-1,0 0 0,1-1 0,-1 1 0,1 0 0,-1 0 1,0-1-1,1 1 0,-1 0 0,1 0 0,-1 0 0,1-1 1,-1 1-1,1 0 0,-1 0 0,1 0 0,-1 0 0,1 0 1,-1 0-1,1 0 0,-1 0 0,1 0 0,0 1 0,2 1 769,11 9-5,-10-8-700,0 0 1,1 0-1,-1 0 1,0 0-1,-1 0 0,1 1 1,-1 0-1,1 0 1,-1 0-1,4 7 1,3 6 230,10 26 1,-13-27-217,88 227 1645,-91-228-1732,-1 0 0,0 0 0,-1 0 0,-1 1 0,0-1 0,-2 1 0,-1 16 0,-4 11 167,-15 53 1,15-71-107,0-1-1,-2 0 1,-1 0-1,-1-1 1,-19 35 0,17-42-17,-19 19 0,16-18-47,-6 8-668,-1-1 0,-2-2 0,-26 22 0,27-27-1226,-1-1-1,-1 0 0,-32 14 1,5-11-1550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469 379 1824,'0'-27'587,"0"26"-581,0 1 0,-1 0 0,1 0 0,0-1 0,0 1 1,0 0-1,0-1 0,0 1 0,0 0 0,1 0 1,-1-1-1,0 1 0,0 0 0,0 0 0,0-1 0,0 1 1,0 0-1,0 0 0,1-1 0,-1 1 0,0 0 0,0 0 1,0-1-1,0 1 0,1 0 0,-1 0 0,0 0 1,0-1-1,1 1 0,-1 0 0,0 0 0,0 0 0,1 0 1,-1 0-1,0 0 0,0 0 0,1-1 0,0 1 0,1-1 3,0 0 0,0 0 0,0 0 0,0-1 0,0 1 1,0 0-1,0-1 0,-1 1 0,1-1 0,-1 0 0,1 1 0,-1-1 0,0 0 0,1 0 0,-1 0 0,1-4 0,-1 4-18,1-1 149,-1 0 0,1-1 0,0 1 0,0 0 0,0 0 0,5-6 0,1 7 116,-7 2-218,1 0-1,-1-1 1,0 1 0,0 0 0,0-1 0,1 1 0,-1-1-1,0 0 1,0 1 0,1-2 0,-1 1 15,0 0 0,-1 0-1,1 0 1,0-1 0,-1 1 0,1 0 0,-1 0 0,0-1 0,1 1 0,-1-3-1,2-4 226,4-9 136,-4 14-335,-1 0 0,0-1 0,0 1-1,0-1 1,0 1 0,-1-1 0,1-5 0,-1-56 929,0 63-969,0 0 1,0 1-1,0-1 1,0 0-1,-1 1 1,1-1 0,0 0-1,-1 1 1,1-1-1,-1 1 1,0-1-1,1 0 1,-1 1-1,0-1 1,0 1-1,-2-3 1,-3-4 45,-1-4 2,5 9-69,0-1 0,1 1 0,-2 0-1,1 0 1,0 0 0,-1 0 0,1 0-1,-1 1 1,0-1 0,-3-2 0,-54-28 46,55 31-50,1-1-1,-1 1 1,0 0 0,0 0 0,0 0 0,0 1 0,-1 0 0,1 0 0,0 0-1,0 1 1,-1-1 0,1 1 0,-10 2 0,-5-2 0,10 0 3,0 0 1,0 0 0,1 1-1,-1 1 1,0 0 0,1 0-1,-1 1 1,1 0 0,0 0-1,-1 1 1,2 0-1,-12 8 1,-4 2 19,1 1-1,1 1 1,0 1-1,1 1 1,0 1-1,-23 29 1,39-41-45,1-1 0,0 1-1,0 0 1,0 0 0,1 1 0,1-1-1,-1 1 1,1-1 0,0 1 0,-1 16-1,1-14 53,1-5-15,0 0 1,0 0-1,0 1 1,1-1-1,-1 1 1,1-1-1,1 0 1,-1 1-1,1-1 0,0 0 1,0 0-1,0 1 1,1-1-1,4 9 1,0-2-7,2 1 1,0-2-1,0 1 0,1-1 1,1 0-1,16 14 1,-10-12-13,1 0 0,-1-1 0,37 19 0,10 2 133,-54-28-123,-3-1 4,1 0-1,0-1 1,1 1-1,12 3 1,-7-5 51,23 2-1,-11-2-2,1 2-13,16 0 24,2-8 23,-22 0-54,44 1 26,-53 3-125,0 0 1,0-1-1,0 0 0,0-1 1,0-1-1,20-6 1,19-10-1726,-50 18 1660,-1 0 0,0 0 1,0 0-1,1 0 0,-1 0 0,0 0 0,0 0 0,0 0 1,1-2-1,-2 3 82,1-1-1,-1 1 1,0-1 0,1 1 0,-1-1 0,0 1 0,0-1 0,0 1 0,0-1 0,1 0-1,-1 1 1,0-1 0,0 1 0,0-1 0,0 0 0,0 1 0,0-1 0,0 1-1,-1-1 1,1 0 0,0 1 0,0-1 0,0 1 0,-1-1 0,1 1 0,0-1 0,0 1-1,-1-1 1,1 1 0,0-1 0,-1 1 0,0-1 0,0 0-8,-1-1-1,1 1 1,-1 0 0,0 0-1,1 0 1,-1 0 0,0 1 0,0-1-1,0 0 1,-2 0 0,-19-7-220,4-3 252,6 7 21,10 4-9,1 0 0,0-1 0,-1 0 1,1 1-1,0-1 0,-1 0 0,1 0 1,0 0-1,0-1 0,0 1 0,0 0 1,0-1-1,-2-1 0,2 1 17,0 0-1,0 1 1,0-1-1,0 1 1,0 0 0,0-1-1,0 1 1,-1 0-1,1 0 1,0 1 0,-1-1-1,1 0 1,-1 1-1,1-1 1,-1 1-1,1 0 1,-1 0 0,-3 0-1,5 0-13,0 0 0,0 1 1,0-2-1,0 1 0,0 0 0,0 0 0,0 0 0,0 0 1,0-1-1,-1 1 0,1 0 0,0-1 0,-1 0 0,2 1-20,0-1-1,-1 1 1,1-1-1,0 1 1,-1-1-1,1 1 0,0-1 1,0 1-1,0-1 1,0 1-1,-1-1 1,1 1-1,0-1 0,0 0 1,0 1-1,0-1 1,0 1-1,0-1 0,0-2-47,3 3 484,194 0 252,-184 0-680,0 0 0,-1 1-1,1 1 1,0 0 0,0 1 0,-1 0 0,0 1 0,1 0 0,17 10-1,-27-13 14,-1 0 26,0 0 0,1 0 1,-1 0-1,0 0 0,0 0 1,0 1-1,0-1 1,-1 1-1,1-1 0,0 1 1,-1 0-1,1-1 0,-1 1 1,1 0-1,-1 0 0,0 0 1,2 4-1,0 0 69,-3-6-74,1 1 0,-1 0 0,1 0 0,-1-1 0,0 1 0,1 0 0,-1 0-1,0 0 1,0 0 0,0 0 0,1-1 0,-1 1 0,0 1 0,-10 16 492,6-11-463,-1 1 0,0-1 0,0-1 0,0 1 0,-1-1 0,0 0 0,-1 0-1,1-1 1,-1 0 0,0 0 0,-12 6 0,3-3 32,-30 17 118,38-20-344,6-4-15,1 1 1,-1-1 0,1 0-1,-1 0 1,1 0 0,-1-1 0,0 1-1,1 0 1,-1-1 0,0 1 0,0-1-1,-3 1 1,18-1-1170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5472,'-16'16'2496,"32"1"-1888,1-1-544,-1-16-1728,1 16 928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165 132 1472,'-14'-14'475,"11"11"367,1 1-463,-9-9 138,10 10-491,1 1 0,-1-1 0,1 1 0,0-1 1,-1 0-1,1 1 0,0-1 0,0 0 0,-1 1 0,1-1 0,0 0 0,0 1 0,0-1 0,0 0 0,0 1 0,0-1 0,0 0 0,0 0 0,0 1 0,0-1 0,0 0 1,0 1-1,1-2 0,-1 0 68,0-5 5,0 5-42,1 1 1,-1-1-1,0 0 0,0 0 0,0 1 0,0-1 0,-1 0 0,1 1 0,0-1 0,-1 0 0,-1-2 0,-2 1 99,-3-3 120,6 2-136,1 0-1,-1 0 1,1 0 0,-1-1-1,2-7 1,-1 5 35,0 6-171,0 1-1,0 0 1,0 0-1,0 0 0,0 0 1,0 0-1,0 0 0,0 0 1,0 0-1,0 0 1,0-1-1,0 1 0,0 0 1,0 0-1,0 0 0,0 0 1,0 0-1,0 0 0,0 0 1,0 0-1,0 0 1,0 0-1,0-1 0,0 1 1,0 0-1,-1 0 0,1 0 1,0 0-1,0 0 1,0 0-1,0 0 0,0 0 1,0 0-1,0 0 0,0 0 1,0 0-1,0 0 0,0 0 1,0 0-1,-1 0 1,1 0-1,0 0 0,0 0 1,0 0-1,0 0 0,0 0 1,0 0-1,0 0 1,0 0-1,0 0 0,-1 0 1,1 0-1,0 0 0,0 0 1,0 0-1,0 0 0,-11 0 115,11 0-112,0 0-1,-1 0 1,1 0 0,0 0 0,0 0 0,-1 0-1,1 0 1,0 0 0,0 0 0,0 0-1,-1 0 1,1 1 0,0-1 0,0 0 0,0 0-1,-1 0 1,1 0 0,0 0 0,0 1 0,0-1-1,0 0 1,-1 0 0,1 0 0,0 1 0,0-1-1,0 0 1,0 0 0,0 0 0,0 1-1,0-1 1,0 0 0,0 0 0,0 1 0,0-1-1,-5 9 62,-1 1 9,1 1-1,-7 19 1,5 2 13,5-21-44,0 1 0,-6 13 0,-1-2 12,3-11 7,1 2 1,-5 18-1,4-1-50,2-13-141,0 0-1,2 0 1,-1 31-1,3-32-3546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4064,'-13'-28'1307,"11"23"-976,9 2-156,7-1-53,0 1-1,1 0 1,-1 1 0,16 0-1,-23 2-68,0 1 0,0 0 0,-1 0 0,1 0 0,0 0 0,-1 1 0,1 0 0,-1 1 0,0-1 0,7 5 0,7 2 116,35 14 228,-37-17-286,-1 1 0,-1 0 0,0 2 0,0 0 0,0 0 0,-1 1 0,15 14 0,104 105 348,-109-108-427,-15-13-16,0 0 0,0 0 0,-1 1 0,0 1 0,-1-1 0,0 1 0,12 21 0,-18-27 3,1 2 34,0 1 0,0-1 0,3 13 0,-5-17-37,-1 1-1,0-1 1,1 0-1,-1 1 1,0-1-1,0 1 1,0-1 0,-1 1-1,1-1 1,-1 1-1,1-1 1,-1 1-1,0-1 1,0 0-1,-2 5 1,-1-1 16,-1 0-1,1 0 1,-1-1-1,0 0 1,-1 1 0,1-2-1,-1 1 1,-8 4-1,-61 32 282,65-36-259,-12 6 4,5-1 2,0-2-1,0 0 1,-1-1 0,-1-1-1,-19 4 1,20-8-39,0-1 0,-19-1 1,15 0-678,35-3-1494,4-10 604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4160,'1'-2'100,"1"1"1,-1 0-1,0-1 1,1 1 0,-1 0-1,1 0 1,0 0-1,-1 0 1,1 0-1,0 0 1,-1 0-1,1 1 1,0-1-1,0 1 1,0-1 0,0 1-1,-1 0 1,1 0-1,0-1 1,0 1-1,0 1 1,0-1-1,0 0 1,0 0-1,-1 1 1,4 0-1,9 10 290,-13-10-356,-1-1 0,1 0 0,0 1 0,-1-1 0,1 1 0,0-1 0,-1 0 0,1 0 0,0 1 0,-1-1 0,1 0 1,0 0-1,0 0 0,-1 0 0,1 0 0,0 0 0,0 0 0,-1 0 0,1 0 0,0 0 0,1-1 0,3 1 54,7 1-6,-6-1-43,0 1 0,0-1 0,0 0 1,-1-1-1,1 1 0,0-1 0,6-2 0,-1 0 12,25-10 186,-20 2-99,-9 8-51,-6 3-80,-1-1-1,1 1 1,-1 0-1,1 0 1,-1 0-1,0 0 1,1-1-1,-1 1 1,1 0-1,-1 0 1,1-1-1,-1 1 0,0 0 1,1-1-1,-1 1 1,0 0-1,1-1 1,-1 1-1,0-1 1,0 1-1,1 0 1,-1-1-1,0 1 1,0-1-1,0 1 1,1-1-1,-1 1 1,0-1-1,0 1 1,0-1-1,0 1 1,0-1-1,0 1 0,0-1 1,0 0-1,-3-4 58,-8-6-48,11 11-18,0-1-1,-1 1 1,1 0 0,0 0-1,0 0 1,-1-1-1,1 1 1,0 0-1,-1 0 1,1 0-1,0 0 1,0-1-1,-1 1 1,1 0-1,0 0 1,-1 0 0,1 0-1,0 0 1,-1 0-1,1 0 1,0 0-1,-1 0 1,1 0-1,0 0 1,-1 0-1,-73 0-306,71 0 332,-1 0-1,1 1 1,-1-1 0,1 1-1,0 0 1,-1 0 0,1 0-1,0 0 1,-1 0 0,1 1-1,-4 2 1,0 1 12,0 0 0,1 1 1,-7 7-1,5-6-27,6-4-25,0 0 0,0 0-1,1 0 1,-1 0 0,0 0-1,1 0 1,0 0 0,0 1-1,0-1 1,0 0-1,0 1 1,1-1 0,0 1-1,-1-1 1,1 1 0,0-1-1,1 1 1,0 3 0,-1 7 85,0-12-49,0 0-1,0 0 1,1 0 0,-1 0-1,0 0 1,1 0 0,0 1-1,-1-1 1,1 0 0,0-1-1,0 1 1,0 0 0,0 0-1,0 0 1,1 0 0,-1-1-1,0 1 1,1-1 0,0 1-1,-1-1 1,4 2 0,2 4 82,-4-4-207,0 0-1,0 0 1,0 0-1,0 0 1,1-1 0,-1 1-1,1-1 1,0 0-1,0 0 1,0 0 0,0-1-1,0 1 1,0-1-1,0 0 1,0 0-1,0 0 1,1-1 0,-1 1-1,0-1 1,6-1-1,23 1-3695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1901 2656,'0'0'1861,"3"0"-1557,8 0-10,-9 0 447,1 0-389,8 0 16,-11 0-365,0 0 1,0 0 0,0 0-1,0 0 1,0 0 0,0 0-1,1 0 1,-1 0 0,0 0-1,0 0 1,0 0 0,0 0-1,0 0 1,0 0 0,0 0-1,0 0 1,0 0-1,1 0 1,-1 0 0,0 0-1,0 0 1,0 0 0,0 0-1,0 0 1,0 0 0,0 0-1,0 0 1,0 0 0,0 0-1,0 0 1,0 0 0,1 0-1,-1-1 1,0 1 0,0 0-1,0 0 1,0 0-1,0 0 1,0 0 0,0 0-1,0 0 1,0 0 0,0 0-1,0 0 1,0-1 0,0 1-1,0 0 1,0 0 0,0 0-1,0 0 1,0 0 0,0 0-1,0 0 1,0 0-1,0 0 1,0-1 0,0 1 5,0-1 1,0 0-1,0 0 1,0 0-1,1 1 1,-1-1-1,0 0 1,1 0-1,-1 1 1,0-1-1,1 0 1,-1 1-1,1-1 0,-1 0 1,1 1-1,-1-1 1,1 1-1,0-1 1,-1 1-1,1-1 1,1 0-1,20-9 136,-5 3-29,2-4 33,3 5-66,-14 4-40,-1 0 0,1 0 1,10-5-1,140-58 213,-68 31-202,47-11 15,-14 6 64,-102 30-109,23-7 27,22 5-14,2-14-26,-6 10 6,-37 9-12,33-11 0,-26 5-5,0-1 0,35-8 0,-54 18 2,0-1 1,0 0 0,14-7-1,38-27 46,1 10 0,2-13 27,18 3-66,-11 5-93,138-79 10,71-19 292,-175 98-290,-43 14 22,16-8-14,-20 9 25,108-35 120,-59 19 9,35-11-121,-24 5-7,-65 22 97,89-39 0,-12-8 48,-25 7-43,0 1-6,49-9-15,-126 52-14,-1 2-1,40-11 0,29-10-12,-3 1-138,48-12 15,-74 33 123,8-11 80,0 11-48,-57 5-80,26-10 0,16-5-32,-32 13 43,67-20-22,-61 12-23,-20 8 40,0 0 0,28-6 0,145-35 469,-125 37-354,-20 4-13,-39 7-64,-1-1 0,0 0 1,0-1-1,8-4 0,16-5 55,-10 11-28,-16 1-14,-1 0 1,1 0 0,-1-1 0,1 1 0,-1-1 0,0 1 0,5-2-1,16-9 87,-23 10-106,0 1-1,0-1 1,-1 1-1,1-1 0,0 1 1,0 0-1,0-1 1,0 1-1,0 0 0,0 0 1,0 0-1,0-1 1,-1 1-1,1 0 0,1 1 1,5-3-13,7-9-57,-14 11 72,1-1 0,-1 1-1,1 0 1,-1-1-1,1 1 1,-1 0 0,1-1-1,-1 1 1,1 0-1,0 0 1,-1 0-1,1-1 1,-1 1 0,1 0-1,0 0 1,-1 0-1,1 0 1,0 0 0,-1 0-1,1 0 1,0 0-1,-1 1 1,1-1 0,-1 0-1,2 1 1,-2-1 8,3 0 197,-3-17-1941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33 4480,'14'-27'1445,"-12"21"-885,-4 6-160,-26 0 1381,28 0-1770,-1 0 0,1 0 0,0 1 0,-1-1 0,1 0 0,-1 0 0,1 0 0,0 0-1,-1 0 1,1 1 0,-1-1 0,1 0 0,0 0 0,-1 1 0,1-1 0,0 0 0,0 0 0,-1 1-1,1-1 1,0 0 0,0 1 0,-1 0 0,-21 21-230,14-12 33,-1 6 183,6-11-8,0 1-1,-1 0 1,2 0-1,-1 1 1,-2 8-1,5-13 10,-1 0-1,1 1 1,0-1-1,0 0 1,0 0 0,0 0-1,0 1 1,1-1-1,-1 0 1,1 0-1,-1 0 1,1 0-1,0 0 1,-1 0-1,1 0 1,1 0-1,-1 0 1,0 0 0,0 0-1,1 0 1,-1-1-1,2 3 1,44 42 455,-47-45-423,1-1-1,-1 1 1,0-1 0,1 1 0,-1-1-1,0 1 1,1-1 0,-1 1-1,0 0 1,0-1 0,0 1 0,1-1-1,-1 1 1,0 0 0,0-1-1,0 1 1,0 0 0,0-1 0,0 1-1,0-1 1,0 1 0,-1 0-1,1-1 1,0 1 0,0 0-1,0 0 15,0 1-119,-6-2-21,-100 0 139,78 0-38,17 0-43,0-1 0,0 2 0,0 0 0,1 0 0,-1 1 0,0 0 0,-17 6 0,9-5-282,3-3 118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 4384,'0'0'1424,"0"-3"-854,0 2-533,0 1-23,0-1-1,0 1 1,0-1 0,0 1-1,0-1 1,0 1 0,0 0-1,0-1 1,0 1 0,0-1-1,0 1 1,0-1 0,0 1-1,-1 0 1,1-1 0,0 1-1,0-1 1,0 1 0,-1 0-1,0-1 1,0 0 37,0 1-1,-1-1 1,1 1-1,-1-1 1,1 1-1,-1 0 1,0 0 0,1 0-1,-1 0 1,-2 0-1,-18 0-71,9 3 90,-32 7 423,23-5-346,-31 10 0,30-6-256,1 1 0,-32 20 0,53-30 109,0 1 1,0 0 0,0-1 0,0 1-1,0 0 1,0 0 0,0-1-1,0 1 1,1 0 0,-1 0 0,0 0-1,0 0 1,1 0 0,-1 0-1,1 1 1,-1-1 0,1 0 0,-1 0-1,1 0 1,-1 3 0,1-3 8,1 0 1,-1 0-1,0 0 1,0 0 0,1 0-1,-1 0 1,1 0-1,-1 0 1,1 0 0,-1 0-1,1 0 1,0 0-1,-1 0 1,1-1 0,0 1-1,0 0 1,0 0-1,1 0 1,4 3 11,-1-1 0,1 0 1,0 0-1,0 0 0,1-1 0,8 3 0,-6-4-164,1 1 0,0-1 0,0-1 0,0 1-1,12-3 1,2 1-479,28 1-2715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3968,'0'-14'1285,"0"14"-1276,0 0 0,0 0 0,0 0 0,0 0 1,0 0-1,0 0 0,0 0 0,0 0 0,0 0 0,0 0 0,0-1 0,0 1 0,0 0 0,0 0 0,0 0 0,0 0 0,0 0 1,0 0-1,0 0 0,0 0 0,0 0 0,0 0 0,0-1 0,0 1 0,-1 0 0,1 0 0,0 0 0,0 0 0,0 0 0,0 0 1,0 0-1,0 0 0,0 0 0,0 0 0,0 0 0,0 0 0,0 0 0,0 0 0,-1 0 0,1 0 0,0 0 0,0 0 0,0 0 1,0 0-1,0-1 0,0 1 0,0 0 0,0 0 0,0 1 0,0-1 0,-1 0 0,1 0 0,0 0 0,0 0 0,0 0 0,0 0 0,-27 0 722,26 0-726,1 0-1,0 0 1,0 0-1,0 0 1,0 0 0,0 0-1,0 0 1,0 0-1,0-1 1,0 1 0,0 0-1,-1 0 1,1 1-1,0-1 1,0 0-1,0 0 1,0 0 0,0 0-1,0 0 1,0 0-1,0 0 1,0 0 0,0 0-1,-1 0 1,1 0-1,0 0 1,0 0 0,0 0-1,0 0 1,0 0-1,0 0 1,0 0-1,0 0 1,0 0 0,0 1-1,0-1 1,0 0-1,0 0 1,0 0 0,0 0-1,0 0 1,0 0-1,0 0 1,0 0-1,0 0 1,0 0 0,0 1-1,0-1 1,0 0-1,0 0 1,0 0 0,0 0-1,0 0 1,0 0-1,0 0 1,0 0-1,0 5 92,0-3-75,1 0 0,-1 1 0,0-1 0,-1 0 0,1 0 0,0 0 0,-1 0 0,1 1 0,-1-1 0,1 0 0,-1 0-1,-2 3 1,-43 91 321,32-67-218,-31 46 1,-8 14 186,-10 26 51,59-107-342,0 2 25,-1 0-1,-1 0 1,0 0 0,0-1 0,-12 13-1,6-11 16,9-8 3,0 0 0,0 0 0,0 0 0,1 0 0,-5 7 0,2 1 119,4-8-130,0-1-1,0 0 1,0 1 0,-1-1-1,1 0 1,-3 3 0,1-2 102,3-4-160,0 0 0,0 0 0,0 0-1,0 1 1,0-1 0,1 0 0,-1 0 0,0 0-1,0 1 1,1-1 0,-1 0 0,1 0 0,-1 1-1,0-1 1,1 0 0,-1 1 0,1-1-1,-1 0 1,1 1 0,0-1 0,-1 1 0,1-1-1,0 1 1,-1-1 0,1 1 0,0 0-1,0-1 1,1 1 0,-1-1-16,1 0 0,0 0 0,0-1 0,-1 1 0,1 0 1,0 0-1,-1-1 0,1 1 0,-1-1 0,2-2 0,4-7-243,10-15-219,1 1 0,41-44 0,-51 60 447,-3 4-29,0-1 0,0 1 0,11-8 0,-15 12 60,1 0 0,-1 0 0,0 0 0,1 0 0,-1 0-1,1 1 1,0-1 0,-1 1 0,1-1 0,-1 1 0,1-1 0,0 1-1,-1 0 1,1 0 0,0 0 0,-1 0 0,1 0 0,0 0 0,-1 1-1,1-1 1,0 0 0,-1 1 0,3 0 0,0 1 40,-1 0 0,0 1 1,1-1-1,-1 1 0,0-1 1,0 1-1,-1 0 0,1 0 1,0 0-1,-1 0 0,0 1 1,0-1-1,0 1 0,0-1 1,-1 1-1,1 0 0,-1 0 1,0-1-1,0 1 0,0 0 0,0 0 1,-1 6-1,0 183 761,0-193-795,0 0-78,0-1 1,0 0-1,0 1 1,0-1-1,0 0 1,1 1-1,-1-1 1,0 0-1,0 0 1,0 1-1,1-1 1,-1 0-1,0 1 1,1-1-1,0 0-199,0 1 0,-1-1 0,1 1 0,0 0 0,0-1 0,0 1 0,0 0 1,0 0-1,-1 0 0,1 0 0,0 0 0,0 0 0,2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0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50 2400,'0'-6'336,"-1"-14"523,1 20-837,-1 0 0,1-1 0,0 1-1,0-1 1,-1 1 0,1-1 0,0 1 0,0 0 0,-1-1-1,1 1 1,-1 0 0,1-1 0,0 1 0,-1 0 0,1-1 0,-1 1-1,1 0 1,0 0 0,-1 0 0,1-1 0,-1 1 0,1 0 0,-1 0-1,1 0 1,-1 0 0,1 0 0,-1 0 0,1 0 0,-2 0 0,0 0 762,2-3-550,0-8 6,0 8-155,-3 3-442,2 1 350,0-1 1,0 0-1,0 0 0,0 1 1,0-1-1,0 1 0,1-1 0,-1 1 1,0-1-1,0 1 0,0-1 0,1 1 1,-1 0-1,0-1 0,1 1 1,-1 0-1,0 0 0,1-1 0,-1 1 1,1 0-1,-1 0 0,1 0 0,-1 1 1,-11 15 242,0-4 91,1 1 0,-15 22 0,18-26-116,0 0 1,-1 0-1,-15 13 0,10-10-112,2-2-21,9-9-42,0 1 0,0 0 0,0 0 0,1 1 0,-5 5-1,2 2 17,4-9-65,0 1 0,0-1 0,0 0 1,-1 1-1,1-1 0,-1 0 0,1 0 0,-3 2 0,-10 10-19,14-14 37,0 0-1,0 0 1,0 0-1,0 0 0,0 0 1,0 0-1,0 0 1,-1 0-1,1 0 0,0 0 1,0 0-1,0 0 1,0 1-1,0-1 0,0 0 1,0 0-1,0 0 1,0 0-1,0 0 0,0 0 1,0 0-1,0 0 1,-1 1-1,1-1 0,0 0 1,0 0-1,0 0 1,0 0-1,0 0 0,0 0 1,0 1-1,0-1 1,0 0-1,0 0 0,1 0 1,-1 0-1,0 0 1,0 0-1,0 1 0,0-1 1,0 0-1,0 0 1,0 0-1,0 0 0,0 0 1,0 0-1,0 0 1,0 0-1,0 1 0,1-1 1,-1 0-1,0 0 0,0 0 1,0 0-1,0 0 1,0 0-1,11 11 199,-10-11-199,-1 1-1,1-1 1,-1 0 0,1 1 0,-1-1 0,1 0-1,0 1 1,-1-1 0,1 0 0,-1 0 0,1 0 0,-1 0-1,1 0 1,0 0 0,-1 1 0,1-1 0,0 0-1,-1-1 1,1 1 0,-1 0 0,1 0 0,0 0 0,-1 0-1,1 0 1,-1-1 0,1 1 0,-1 0 0,1 0-1,-1-1 1,2 0 0,-2 1-5,9-5-87,-8 4 63,1 0 1,-1 0-1,1 0 1,-1 0-1,1 1 0,-1-1 1,1 0-1,0 1 1,-1-1-1,1 1 1,0 0-1,0-1 1,1 1-1,0 0-41,-1 0 0,1-1 0,-1 1 1,0-1-1,1 0 0,-1 0 0,0 0 0,1 0 0,-1 0 0,0-1 1,0 1-1,0 0 0,3-4 0,27-27-630,-17 15 485,18-27 216,-19 36 91,-9 1 9,-5 6-99,0 1 0,0 0 1,0-1-1,1 1 0,-1-1 0,0 1 1,0 0-1,1-1 0,-1 1 0,0 0 1,1-1-1,-1 1 0,0 0 0,1 0 1,-1-1-1,0 1 0,1 0 1,-1 0-1,1 0 0,-1 0 0,0-1 1,1 1-1,-1 0 0,1 0 0,-1 0 1,1 0-1,-1 0 0,0 0 0,1 0 1,0 0-1,-1 0 0,0 0 0,0 0 0,0 0 0,0 0 0,1 0 0,-1 0 0,0 0 0,0 0 1,0 0-1,0 0 0,0 0 0,0 0 0,0 0 0,0 0 0,0 0 0,0 0 0,1 0 0,-1 0 0,0 0 0,0 0 1,0 0-1,0 0 0,0 0 0,0 0 0,0 0 0,0 0 0,0 0 0,0 1 0,0-1 0,0 0 0,1 0 0,-1 0 1,0 0-1,0 0 0,0 0 0,0 0 0,0 0 0,0 0 0,0 0 0,0 0 0,0 0 0,0 1 0,0-1 0,0 0 0,0 0 1,0 0-1,0 0 0,0 0 0,0 0 0,0 0 0,0 0 0,0 0 0,0 1 0,0-1 0,0 0 0,0 0 0,0 1 14,0 0 0,-1 1-1,1-1 1,0 0 0,0 0-1,-1 1 1,1-1 0,-1 0 0,1 0-1,-1 0 1,1 0 0,-1 1-1,0-1 1,-1 1 0,1-1-14,0 0 1,1 0-1,-1 1 1,0-1 0,1 0-1,-1 0 1,0 0 0,1 0-1,0 1 1,-1-1 0,1 0-1,0 0 1,-1 3 0,2 0-4,-1 0 1,1 0 0,0 0-1,0 0 1,0-1 0,0 1-1,1 0 1,3 6 0,-2-5-5,-3-4 3,0 0 0,0-1 0,1 1 0,-1 0 0,0-1 0,1 1 0,-1-1 0,0 1 0,1 0 0,-1-1 0,1 1 0,-1-1 0,1 1 0,0-1 0,-1 0 0,1 1 0,-1-1 0,1 1 0,0-1 0,-1 0 0,2 1 0,3 1 13,-1 1-94,0-1 0,0 0-1,0-1 1,0 1-1,0-1 1,1 1 0,-1-1-1,0-1 1,1 1-1,-1-1 1,1 1 0,-1-1-1,1 0 1,-1-1-1,1 1 1,-1-1 0,8-2-1,-1-1-199,-8 2 179,0 1 1,0-1-1,0 1 1,0 0-1,1 0 1,-1 1-1,0-1 1,1 1-1,5 0 1,-5-1 86,0 1 0,0-1 0,0 1 0,1-1 1,-1 0-1,-1-1 0,1 1 0,0-1 0,6-3 1,-2 2 126,-1-2 38,-5-9 414,-2 3 52,0 8 299,-3 6-639,-8 8-76,11-11-188,-1 1 0,1-1 0,0 1-1,-1 0 1,1-1 0,0 1 0,0-1-1,-1 1 1,1-1 0,0 1-1,0 0 1,0-1 0,0 1 0,0-1-1,0 1 1,0 0 0,0-1 0,0 1-1,0-1 1,0 1 0,0 0-1,0-1 1,0 1 0,0-1 0,1 1-1,-1 0 1,0-1 0,1 1 0,-1-1-1,1 1 1,-1 0 30,2 3-10,0-1 0,0 0 1,1 1-1,-1-1 0,1 0 1,0 0-1,0-1 0,0 1 1,0 0-1,0-1 0,0 0 1,1 0-1,-1 0 0,1 0 1,0-1-1,0 1 0,-1-1 0,1 0 1,0 0-1,0 0 0,0 0 1,5-1-1,54 0 409,-58 0-483,-1 0 1,1-1 0,-1 0 0,0 0-1,1 0 1,-1 0 0,0-1 0,0 1-1,0-1 1,7-4 0,-6 3-84,0 0 1,0 1-1,0 0 0,6-2 0,3 1-436,-12 3 428,0 0 1,1-1-1,-1 1 1,1-1-1,-1 0 1,0 1-1,0-1 1,1 0-1,-1-1 1,0 1-1,0 0 1,0-1-1,0 1 1,2-3-1,26-26-1639,-30 30 1769,1-1 0,-1 1 0,1-1 0,0 1 0,-1 0 0,1 0 1,-1-1-1,1 1 0,-1 0 0,1 0 0,0-1 0,-1 1 1,1 0-1,0 0 0,-1 0 0,1 0 0,-1 0 0,1 0 0,0 0 1,-1 0-1,1 0 0,0 0 0,-1 1 0,1-1 0,0 0 0,-1 0 18,3 0 1007,-3 3-106,1 0-806,-1 0 1,1-1-1,0 1 1,0 0 0,0-1-1,1 1 1,-1-1-1,0 0 1,1 1 0,0-1-1,3 4 1,-3-3-74,1 0-1,-1-1 1,1 1 0,0-1 0,0 1-1,0-1 1,0 0 0,1 0-1,4 2 1,19 2-7,-11-1 31,-13-3-60,1-1 1,-1 0 0,1 0-1,0 0 1,-1 0 0,1 0 0,0-1-1,3 0 1,0 0-73,0-1-1,0 0 1,0 0-1,0-1 1,7-2-1,3 0-105,7-2-242,-12 4 232,-1-1 0,1 0 1,0-1-1,-1 0 0,19-10 1,-11 0-35,-5 9 129,-6-9 234,14-2-27,-12 0-32,12 2 54,-20 13-78,0 0 1,0 1-1,-1-1 0,1 1 1,0-1-1,0 1 1,0-1-1,0 1 0,0 0 1,0 0-1,-1 0 0,1 0 1,0 1-1,2-1 1,5 1 105,-1-1-29,-6 0-69,-1 0 1,1-1-1,-1 1 1,1 0-1,-1 1 0,1-1 1,-1 0-1,0 0 1,1 1-1,1-1 0,-3 1-55,1 0-1,-1-1 0,1 1 1,-1-1-1,1 1 0,-1-1 1,1 1-1,-1 0 0,1 0 1,-1-1-1,0 1 0,1 0 1,-1-1-1,0 1 0,0 0 1,0 0-1,1 0 0,-1-1 1,0 1-1,0 0 0,0 0 0,0 0 1,-1 0-1,1 0-16,0 0 0,0-1 0,0 1 0,1-1 0,-1 1 0,0 0-1,0-1 1,0 1 0,0-1 0,1 1 0,-1-1 0,0 1 0,1-1 0,-1 1 0,0-1 0,1 1-1,-1-1 1,0 1 0,1-1 0,-1 1 0,1-1 0,-1 0 0,2 1 0,-2 0 4,1-1 0,0 1 1,-1-1-1,1 1 0,0-1 0,-1 1 1,1-1-1,-1 1 0,1-1 0,-1 1 1,0 0-1,1-1 0,-1 1 0,0 0 1,1 0-1,-1-1 0,0 1 1,0 0-1,1 0 0,-1-1 0,0 1 1,0 0-1,0 0 0,0 0 0,0 0 3,0-1 0,0 1 0,0-1 0,0 1 0,0-1 0,0 1-1,0-1 1,0 1 0,0 0 0,0-1 0,0 1 0,0-1-1,0 1 1,0-1 0,-1 0 0,1 1 0,0-1 0,0 1 0,-1-1-1,1 1 1,0-1 0,-1 1 0,1-1 0,0 0 0,-1 1 0,1-1-1,0 0 1,-1 1 0,1-1 0,-1 0 0,0 1 0,-6 3 112,2 13 18,2-8-105,-1-1 0,0 0 0,0 1 0,0-1 0,-1-1-1,-7 9 1,3-4-79,-7 7-30,0 1-1,2 1 0,-18 33 0,4 17-10,-10 6 54,15-19 32,16-39-3,-17 35 0,17-44 2,2 1-1,-1-1 1,1 2 0,1-1 0,-5 19-1,8-26 56,-1 0 0,1-1 0,-1 1 0,0-1 0,-4 6 0,4-7-90,0 1 0,1 0 1,-1-1-1,1 1 0,-1 0 0,1 0 0,0 0 0,0 0 0,0 0 0,0 0 0,0 5 0,1 0 89,0-16-6437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3072,'4'-4'249,"0"1"1,0-1-1,1 1 0,-1 0 1,11-5-1,-13 7-206,1 0 0,-1 0 1,1 0-1,-1 0 0,1 1 0,-1-1 0,1 1 1,0 0-1,-1-1 0,1 1 0,0 0 0,-1 1 0,1-1 1,4 1-1,31 15 1119,-33-13-1031,0-1 0,0 1 0,0 0-1,0 0 1,0 0 0,-1 0-1,1 1 1,-1 0 0,0 0-1,6 9 1,-4-5 4,0 0-1,-1 0 1,0 0-1,-1 1 1,6 15 0,-9-21-84,0 0 0,-1 0 0,1 1 0,-1-1 0,1 0 0,-1 1 0,0-1 0,0 0 0,-1 1 0,1-1 0,-1 0 0,1 0 0,-2 4 0,1-5 14,-1 0 0,1 1 0,-1-1 0,1 0 0,-1 0-1,0 0 1,1 0 0,-1-1 0,0 1 0,0 0 0,-1-1-1,1 1 1,0-1 0,0 0 0,-4 2 0,-5 2 7,8-2-85,-1-1 0,0 0 0,0 0 0,0 0 0,0-1 0,0 1 1,-1-1-1,1 0 0,0 0 0,0-1 0,-1 1 0,1-1 0,-1 0 0,-6-1 1,-4 1 109,-13 0-17,28 0-83,0 0 0,0 0 0,0 0 0,-1 0 0,1 0 0,0 0 0,0 0 0,0 0 0,0 0 0,-1 0 0,1 0 0,0 0 0,0 0 0,0 0 0,-1 0 0,1 0 0,0 0 0,0 0 0,0 0 0,0 0 0,-1 0 0,1 0 0,0 0 0,0 0 0,0-1 0,0 1 0,0 0 0,-1 0 0,1 0 0,0 0 0,0 0 0,0 0 0,0-1 0,0 1 0,0 0 0,0 0 0,0 0 0,0 0 0,-1 0 0,1-1 0,0 1 0,0 0 0,0 0 0,0 0 0,0 0 0,0-1 0,0 1 0,0 0 0,0 0 0,0 0 0,0-1 0,0 1 0,0 0 0,0 0 0,1 0 0,-1-1 0,0 0-32,0-1 0,0 0 0,0 1 0,0-1 0,1 0 1,-1 1-1,1-1 0,-1 0 0,1 1 0,0-1 0,-1 1 0,1-1 0,1-1 0,1 0-170,0 0 1,0 0-1,-1 1 0,1-1 0,6-2 1,10-12-724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35 3392,'0'-14'1088,"0"12"-651,-3-1 22,-8-8 735,11 10-1115,-1 1 0,0 0-1,1-1 1,-1 1-1,1 0 1,-1-1-1,0 1 1,1 0-1,-1-1 1,0 1-1,1 0 1,-1 0-1,0 0 1,1 0-1,-1 0 1,0 0-1,1 0 1,-1 0-1,0 0 1,0 0-1,1 0 1,-1 0-1,0 1 1,-2-1 244,0 0-249,0 0-1,0 0 0,0 1 0,0-1 0,0 0 0,0 1 0,0 0 0,0 0 0,0 0 1,-3 2-1,1 0-19,0 1 1,0 0-1,0 0 1,-4 5 0,8-8-55,0 1 4,-1 0 1,1 0 0,-1 0 0,1 0-1,0 0 1,-1 0 0,1 0-1,0 0 1,1 1 0,-1-1-1,0 0 1,1 1 0,-1 2 0,-3 8 46,1-4-18,-2 4 30,13 17 86,-2 3-90,5 0-123,-9-22 41,4 11 19,16 10 132,-14-4 16,0-20 115,-8-8-248,1 0-1,-1 1 0,0-1 0,1 0 0,-1 1 1,1-1-1,-1 0 0,0 1 0,1-1 0,-1 1 1,0-1-1,0 1 0,1-1 0,-1 1 0,0-1 1,0 1-1,1-1 0,-1 1 0,0-1 0,0 1 0,0-1 1,0 1-1,0-1 0,0 1 0,0-1 0,0 1 1,0-1-1,0 2 0,0-2 2,0 1 0,0 0 0,0 0 0,0-1 0,0 1 0,0 0 1,0 0-1,-1 0 0,1-1 0,0 1 0,0 0 0,0-1 0,-1 1 0,1 0 0,-1 1 0,0-2-5,0 1-1,0-1 0,0 1 1,0-1-1,0 0 1,0 1-1,0-1 0,0 0 1,0 0-1,0 0 1,-1 0-1,1 0 0,-1 0 1,-14 0-12,6 1 15,0-1-1,0 0 0,0-1 1,-11-2-1,-1-8 66,-5 6-70,12-2-252,14 6-19,-1 0 1,1 0-1,0 1 1,-1-1-1,1 0 1,-1 1-1,1-1 1,-1 1-1,1 0 1,-3-1-1,2 2-837,4 1-28,12 12-2197</inkml:trace>
  <inkml:trace contextRef="#ctx0" brushRef="#br0" timeOffset="1">425 297 6144,'17'49'2272,"-34"-16"-1760,-15 0-160,-1 0-5312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4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1888,'14'-14'613,"-14"14"-597,1 0 0,-1-1-1,1 1 1,-1-1-1,1 1 1,-1 0 0,1 0-1,-1-1 1,1 1-1,0 0 1,-1 0 0,1 0-1,0-1 1,-1 1 0,1 0-1,-1 0 1,1 0-1,0 0 1,-1 0 0,1 0-1,0 1 1,-1-1 0,1 0-1,-1 0 1,2 1-1,-2-1 27,3 0 1233,10 0-699,-10 0-421,0 0 47,289 0 1894,-269 1-1995,35 6-1,-34-4-99,38 2 0,-22-5-15,103 3 172,-106 0-118,180 7 26,367-10 286,-510 3-346,-51 1-3,17 0 74,-31-4 22,1-1-1,14-3 1,15-2 298,10 6 424,-47 1-860,-4 1-172,-12 9-813,13-10 950,-1-1 1,1 1-1,-1-1 1,1 0-1,0 1 0,-1-1 1,1 0-1,-1 0 1,-1 0-1,3 0 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4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3328,'-17'-5'330,"14"3"-269,0 1 0,0 0 0,0 1 0,0-1 0,-1 0 0,1 1 0,0-1 0,0 1 0,-1 0 0,1 0-1,0 1 1,0-1 0,0 1 0,-1-1 0,1 1 0,0 0 0,0 0 0,-5 3 0,5-3 113,-1 0-1,1 0 1,-1-1 0,1 1 0,-8-1-1,-5 2 1056,17 2-954,9 2-453,-8-5 199,0-1-1,0 1 1,0-1 0,0 1-1,0-1 1,0 0 0,0 0 0,4 0-1,116 0 876,461-16 203,-217-1-790,-216 14-37,-70-2-160,67-3 86,-43 8 287,-77 0-288,-23 0-180,-5 3-28,-13 10-21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945 63 2144,'0'-3'58,"0"1"-1,0-1 1,0 0 0,0 1 0,1-1-1,-1 0 1,1 1 0,-1-1-1,1 0 1,0 1 0,0-1 0,0 1-1,0-1 1,1 1 0,-1 0 0,3-3-1,-4 4-24,1 1 0,-1-1 0,1 1-1,-1-1 1,0 1 0,0-1 0,1 0-1,-1 1 1,0-1 0,0 1 0,1-1-1,-1 0 1,0 1 0,0-1 0,0 1-1,0-1 1,0 0 0,0 1 0,0-1-1,0 0 1,0 1 0,0-1 0,-1 1 0,1-1-1,0 0 1,0 0 129,0 3-177,-1-1 1,1 0 0,0 1 0,-1-1 0,1 1-1,0-1 1,-1 0 0,0 0 0,1 1 0,-2 0 0,-6 18-28,0 29 352,1-26-178,-1 0 0,-1 0 0,-20 37 0,-50 69 327,66-108-412,-72 107 321,-119 159 507,200-282-861,-112 159 665,77-115-377,-51 50-1,67-76-278,-44 43 173,-70 90 1,118-128 96,12-24-182,7-4-108,-1 0 1,1 0-1,0 0 1,0 0-1,0 0 0,0 0 1,0 0-1,-1-1 1,1 1-1,0 0 1,0 0-1,0 0 1,0 0-1,0 0 1,-1 0-1,1 0 0,0 0 1,0 0-1,0 0 1,0-1-1,0 1 1,0 0-1,0 0 1,0 0-1,0 0 1,-1 0-1,1-1 0,0 1 1,0 0-1,0 0 1,0 0-1,0 0 1,0 0-1,0-1 1,0 1-1,0 0 0,0 0 1,0 0-1,0-2 22,1 1 0,-1-1 0,0 1 0,1-1 0,-1 1 0,1 0 0,0-1 0,-1 1 0,1 0 0,0-1 0,0 1-1,-1 0 1,1 0 0,0 0 0,0 0 0,1 0 0,0-1 0,31-21 86,-23 17-269,-1-1-1,1 0 0,-1-1 0,0 0 1,-1 0-1,14-18 0,37-68-1545,-48 75 1255,49-87-951,90-143-1637,-89 166 2700,105-162 733,-115 153 150,-20 35 973,51-72 0,-75 118-1228,13-12 191,-20 22-470,1 0-1,0 1 1,-1-1-1,1 0 1,0 1 0,0-1-1,0 1 1,0-1-1,-1 1 1,1 0-1,0-1 1,0 1-1,0 0 1,0-1 0,0 1-1,0 0 1,0 0-1,0 0 1,0 0-1,0 0 1,0 0-1,0 0 1,1 1-1,0 0 3,0 0-1,-1 0 0,1 0 0,-1 1 1,1-1-1,-1 0 0,0 1 0,0 0 1,1-1-1,-1 1 0,0-1 0,0 1 1,1 3-1,14 35 169,1 21-118,-2 0 0,-3 2 0,7 93 0,-14-30 11,6-9 650,-6-8-149,1-51-246,-2-18-13,-1-1 0,-5 73-1,-1-89-630,-2 0-1,-1 0 0,-9 23 0,14-44 220,-15 48-929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4384,'-33'-33'1632,"50"33"-1248,-1-17-128,1 17 224,-1 0-320,17-16 128,32 16-160,-15 0 64,15 0-96,1 0 928,-17 0-576,0 16-736,0 1 128,-16-1-4768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 2976,'-11'1'1192,"20"-5"-821,-5-3-178,-3 7-182,-1-1 0,0 1 0,0 0-1,1-1 1,-1 1 0,0-1 0,1 1-1,-1 0 1,0-1 0,1 1 0,-1 0 0,1-1-1,-1 1 1,0 0 0,1-1 0,-1 1-1,1 0 1,-1 0 0,1 0 0,-1-1 0,1 1-1,-1 0 1,1 0 0,-1 0 0,1 0 0,-1 0-1,1 0 1,-1 0 0,1 0 0,-1 0-1,2 1 1,1-2 66,1 1 0,-1 0 0,0-1 0,1 0 0,-1 1 0,0-1 0,0 0 0,4-2 0,9-3 110,14 0 240,-5-4-134,16 4 6,-18 1-165,-12 2-34,0 1 0,0 0-1,17 0 1,-4 2 0,-8-1-9,-1 2 0,26 2 0,-33-1 67,0-1 0,0 2 0,0-1 0,12 7 0,-19-9-135,0 1 1,0-1 0,0 1-1,0 0 1,0-1 0,0 1-1,0 0 1,0 0 0,0 0-1,-1 0 1,1 0 0,0 0 0,-1 0-1,1 0 1,0 0 0,-1 0-1,0 0 1,1 0 0,-1 1-1,1-1 1,-1 0 0,0 0-1,0 0 1,0 1 0,0-1-1,0 2 1,0 0 10,-1 0-1,0-1 1,1 1-1,-1-1 1,0 1-1,0-1 1,0 1 0,-1-1-1,1 0 1,-1 0-1,1 1 1,-1-1-1,-3 3 1,-88 88 819,88-88-825,0 0-1,1 1 1,0 0-1,-6 9 1,3-3 5,-10 7 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2976,'0'0'1120,"16"16"-896,0 0-32,1 1 160,-1-1-224,1 17 384,15 0-288,1-1 160,0 1-224,0-16 288,-1 15-256,1 1-1376,-16-16 640,-1-17-2336</inkml:trace>
  <inkml:trace contextRef="#ctx0" brushRef="#br0" timeOffset="1">476 1 3232,'-33'0'1184,"17"0"-896,16 16-96,-17 1 608,1-17-480,-17 32 768,0 1-608,-32 16 0,16 33-320,-1-33 384,1 17-288,0-17-416,16-16 96,17 0-1792,0-17 1056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66 1664,'-17'-33'608,"17"17"-480,0 0-32,-16 16 864,0 16-544,-1 0 480,-32 17-544,0 16-32,-17 33-192,-16 0 256,17 33-192,16 0 384,0-17-320,16 0-1120,33-16 480,-17-16 1664,34-17-672,-17 0-480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 2912,'-3'1'59,"1"0"1,0 1-1,0-1 1,0 0-1,0 1 1,0-1-1,1 1 1,-1 0 0,0 0-1,1-1 1,-1 1-1,1 0 1,0 0-1,0 0 1,-1 1-1,1-1 1,1 0-1,-3 5 1,2 1-11,0-1 1,1 1-1,-1 0 0,2 13 1,0 4 76,0-4 4,-1-12-46,0 0 0,0 1 0,0-1-1,-4 15 1,-1-7 190,4-14-229,-1 0 0,1 0 0,0 1 0,0-1 0,1 1 0,-1-1 0,1 1 0,0-1 0,0 1 0,0-1 0,0 1 0,1 3 0,4 11-37,-3-10-14,0-1 0,0 1 0,1 11 0,-3-18 17,0-1 1,0 0-1,0 1 1,0-1-1,0 0 1,0 1-1,0-1 1,0 0-1,0 1 1,0-1-1,0 0 1,0 1-1,0-1 1,0 0-1,0 1 1,0-1-1,1 0 1,-1 1-1,0-1 1,0 0-1,0 0 1,1 1-1,-1-1 1,0 0-1,1 1 0,10 10 245,-9-9 32,1-4-96,0-2-148,0 0-1,0 1 0,-1-1 0,0 0 0,1 0 0,-1-1 1,-1 1-1,1 0 0,-1-1 0,2-4 0,-7-11 23,2 16-45,1 1 0,0-1 0,1 0 0,-1 0 1,0 1-1,1-1 0,0 0 0,0 0 0,1-7 0,2-1 18,-1 6-26,-1-1 0,0 1 0,1-10 0,-7-14-27,3 26 2,1 0 1,0 0-1,1 1 0,-1-1 0,1 0 0,-1 0 0,1 0 1,1 0-1,-1 0 0,1-6 0,10-12-233,-2-8 79,-5 24 173,0 0 0,1 0 0,0 1 0,0-1-1,0 1 1,1 0 0,0 1 0,0-1 0,0 1-1,10-5 1,-4 2 154,1 1 0,0 1 0,0 0 0,23-6 0,1 2-10,-27 6-451,1 1-1,0 0 1,19-1 0,-11 3-3204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3328,'0'-16'1504,"33"16"-1312,-17-17-192,17 17-32,0 0 576,16 0-288,0 0-3328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17 2080,'7'0'295,"12"-1"269,-19 0-555,1 1 1,-1 0 0,1 0-1,-1 0 1,1-1-1,-1 1 1,0 0 0,1-1-1,-1 1 1,0 0-1,1-1 1,-1 1 0,0 0-1,1-1 1,-1 1-1,0-1 1,0 1-1,1-1 1,-1 1 0,0-1-1,0 1 1,0-1-1,0 1 1,0 0 0,0-1-1,0 1 1,0-1-1,0 1 1,0-2 0,0 2-1,0 0 0,0 0 0,0 0 0,0 0 0,0 0 0,0 0 0,0 0 0,0 0 0,0 0 0,0-1 0,0 1 0,0 0 1,0 0-1,0 0 0,0 0 0,0 0 0,0 0 0,0 0 0,0 0 0,0 0 0,0 0 0,0-1 0,0 1 0,0 0 0,0 0 1,0 0-1,0 0 0,1 0 0,-1 0 0,0 0 0,0 0 0,0 0 0,0 0 0,0 0 0,0 0 0,0 0 0,0 0 0,0 0 1,0 0-1,0-1 0,1 1 0,-1 0 0,0 0 0,0 0 0,0 0 0,0 0 0,0 0 0,0 0 0,0 0 0,0 0 0,0 0 1,0 0-1,1 0 0,-1 1 0,0-1 0,0 0 0,2 0 47,0 0 1,0 1-1,-1-1 1,1 1-1,0-1 1,0 1-1,-1 0 1,1-1-1,0 1 1,-1 0-1,1 0 1,-1 1-1,1-1 0,-1 0 1,1 0-1,1 3 1,2 2 96,0-1 0,-1 1 0,7 12 0,-3-7-98,-4-5-69,0 0 1,-1 0-1,0 0 1,0 0-1,0 0 1,-1 1 0,3 10-1,3 11 58,20 54 302,-7 11-10,-4-40-20,-10-31-128,0 1 0,6 45 0,-10-46-76,-2-1 0,0 1 0,-2 0 0,0 0 0,-1-1 0,-2 1 0,-7 26 0,10-44-92,-1 4 5,0-1 0,0 0 1,-1 0-1,0 0 1,0-1-1,-5 8 0,1-6 22,-1 0-1,1 0 1,-14 10-1,7-6 3,-61 58 231,43-38 76,-72 55 0,-13-16 87,111-67-592,0 0 0,-1 0-1,1-1 1,-1 1 0,1-1 0,-1-1 0,-12 4 0,-16-3-3229,35-3 3298,0 0 0,-1 0 0,1 0-1,-1 0 1,1 0 0,-1 0 0,1 0-1,-1 0 1,1 0 0,0 0 0,-1 0 0,1 0-1,-1 0 1,1 0 0,-1-1 0,1 1-1,-1 0 1,1 0 0,0 0 0,-1-1 0,1 1-1,0 0 1,-1-1 0,11-13-1776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4384,'33'0'1632,"-17"0"-1248,17 0-128,-17 0 288,1 0-352,15 16 256,-15-16-224,-1 0 576,17 17-448,-17-17-2496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3648,'-16'0'1344,"32"0"-1024,17 16-128,0-16 416,-1 0-384,1 0 672,0 0-480,0 0 416,16 16-480,0-16-5088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43 273 2816,'-3'0'116,"0"0"1,-1 0-1,1 0 0,0 1 1,-1 0-1,1-1 0,0 1 1,-6 3-1,8-4-103,1 0-1,-1 1 1,1-1 0,-1 0-1,1 1 1,0-1 0,-1 0-1,1 1 1,-1-1 0,1 0-1,0 1 1,-1-1 0,1 1-1,0-1 1,0 1 0,0-1-1,-1 1 1,1-1 0,0 1-1,0 0 1,0 0-5,0 0 1,0 0-1,0-1 0,0 1 0,1 0 1,-1 0-1,0 0 0,1-1 0,-1 1 0,0 0 1,1 0-1,-1-1 0,1 1 0,-1 0 1,1-1-1,0 1 0,0 0 0,-1-1 8,1 1 0,-1-1 0,1 0 0,-1 1 0,0-1 0,1 1 1,-1-1-1,0 1 0,0-1 0,1 1 0,-1-1 0,0 1 0,0-1 0,0 1 0,1-1 0,-1 1 0,0-1 0,0 1 0,0-1 0,0 2 0,0-2-13,0 1 0,0-1-1,0 0 1,0 1 0,0-1 0,0 1-1,0-1 1,0 0 0,0 1 0,0-1-1,1 1 1,-1-1 0,0 0 0,0 1-1,0-1 1,1 0 0,-1 1 0,0-1-1,0 0 1,1 1 0,2 2 30,1 0 0,-1-1 0,1 0-1,-1 1 1,1-1 0,0 0 0,0-1 0,7 3 0,42 9 601,-50-13-578,9 3 64,-6-1-91,0-1 0,1 0-1,8 1 1,16-7-183,-10 1 20,42-1-63,2-6 288,-45 9-47,26-4 119,-1-10 141,-25 7-160,14-1 34,-25 8-137,0-1 1,-1 0-1,1 0 1,0-1 0,9-6-1,-15 8-29,0 0 0,-1 0-1,1-1 1,-1 1 0,0 0 0,1-1-1,-1 0 1,0 1 0,-1-1 0,1 0-1,0 0 1,-1 0 0,0 0 0,1 0-1,-1-1 1,0 1 0,-1 0-1,1-1 1,-1 1 0,1 0 0,-1-1-1,0 1 1,0 0 0,-1-1 0,1 1-1,-1 0 1,1-1 0,-1 1 0,-2-4-1,1 0 5,-1 0 0,0 0-1,0 0 1,-1 1-1,0 0 1,0-1-1,0 2 1,-1-1 0,0 0-1,0 1 1,-1 0-1,-10-8 1,-39-20-16,39 22-35,7 5 6,-1-1 0,1 1 0,-2 1 0,1 0 1,-12-4-1,18 7 22,-2 0-17,1 0 1,-1 1 0,1 0-1,-12-2 1,14 3 17,0 1 0,-1-1 1,1 1-1,0-1 0,0 1 1,-1 0-1,1 0 0,0 0 1,0 1-1,0-1 0,-4 3 1,-4 4 38,0 0 1,1 1 0,0 0-1,0 1 1,1 0 0,-15 21-1,15-19-4,1 1 0,0 0 0,1 0 0,1 0-1,0 1 1,-4 17 0,1 35 195,6-45-170,1-9-78,-1 23-1,4-16 11,1 0-1,1 0 0,1-1 0,0 1 0,1-1 0,1 0 0,1-1 0,0 1 0,14 22 0,12 1 628,-28-35-505,0 1 67,1-1 1,-1 1 0,11 7-1,-13-11-121,1-1-1,-1 0 1,1 0-1,0 0 0,-1 0 1,1 0-1,0-1 1,0 0-1,1 0 0,5 1 1,13 0 59,1 0 0,-1-2 1,38-4-1,18-10-2566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4384,'-33'-33'2016,"66"50"-1760,-17-17 416,17 0-416,0 0 128,16 0-256,-16 0 640,16-17-416,33 17-5312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476 492 2496,'-16'66'896,"16"-17"-672,-17 33-96,1-33 96,-1 0-160,-15 1 608,-1-1-384,0 0 800,-16-33-608,0 17-160,0-33-192,-1 0 448,18 0-320,-1-33 128,0-16-256,17-16-1888,16-1 928,0-16-2400</inkml:trace>
  <inkml:trace contextRef="#ctx0" brushRef="#br0" timeOffset="1">427 1 2912,'-17'0'1312,"1"16"-1152,16 1 0,0-1-128,16 17-2496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1888,'0'0'4218,"3"0"-4015,1 0-34,28 1 488,-31 0-651,1-1 1,0 1 0,0-1-1,0 1 1,0-1 0,-1 1-1,1 0 1,0 0 0,-1 0-1,1 0 1,-1 0-1,3 2 1,1 0 30,-3-3-35,0 0 0,-1 1 0,1-1 0,0 1-1,-1-1 1,1 1 0,-1-1 0,1 1-1,-1 0 1,1 0 0,1 1 0,-2-1-1,1 0 0,0 0 1,0 0-1,0 0 0,0-1 1,0 1-1,0 0 0,0-1 1,0 1-1,0-1 0,3 0 1,-3 1 1,-1-1 0,1 0-1,0 0 1,0 1 0,0-1 0,0 1 0,-1-1 0,1 1 0,0 0-1,-1 0 1,1-1 0,1 3 0,-1-2 2,-1 0 1,1 0-1,0-1 0,-1 1 1,1 0-1,0 0 0,0-1 1,-1 1-1,1-1 0,0 0 1,0 1-1,2-1 0,-2 0 3,-1 0-1,1 0 1,0 0-1,-1 1 1,1-1-1,0 1 1,-1-1-1,1 1 0,-1-1 1,1 1-1,-1 0 1,3 2-1,-2-2-10,0 0 0,0 0 0,-1 0 0,1-1 1,0 1-1,0 0 0,0 0 0,0-1 0,0 0 0,0 1 0,0-1 0,4 0 0,6 0-15,-3 0 13,-1 0 1,1 0-1,16 3 0,-8 2 10,-11-3 4,1 0 0,0-1 0,0 1 0,0-1 0,7 0-1,-7-1 0,-1 0-1,1 1 0,-1 1 0,12 2 0,6 2 0,9-4 19,-25-2 4,0 0-1,0 0 1,15 4-1,9 7 19,-4-5-98,29 10 57,19 11-188,-57-21 128,-15-5 52,0 0 0,0 0 0,0 1 0,0 0 0,7 4 0,-5-2 18,1 0-1,0-1 1,1 0-1,-1 0 0,0-1 1,10 3-1,6 1 40,-5 0-28,27 4 1,-30-8-23,0 2 0,28 9 0,-34-9-6,26 12-16,3 11-54,-29-22 76,1-1 0,18 6-1,-18-7 61,-1 1-1,18 8 1,11 15 24,6-5-170,-6 6-5,6-7-22,-25-8 109,21 18 0,-26-19 84,0-1 0,1-1-1,17 9 1,-23-14-43,0 1 0,-1 0 1,10 7-1,-11-7-19,0 0 1,1-1-1,0 0 1,0-1 0,11 6-1,61 22 105,132 50 435,-187-73-609,32 15 0,-51-21 35,0-1-1,0 0 1,10 3 0,18 5 45,10 12 13,-10-12 24,-28-8-62,1-1 0,-1 1 0,9 5 0,83 42 28,-88-45-39,0 0 0,0-1 0,1 0 0,-1-1 1,15 2-1,-11-1 14,28 7 0,116 52 190,-133-50-127,39 12 1,-19-8-44,-38-13-61,0 1-1,-1 0 1,1 0-1,10 8 1,7 5 16,9-6 214,6 16-11,-15-10-115,1 3-35,-21-17-40,-1 0 0,0 0 1,1-1-1,-1 1 0,1-1 0,0 0 1,0 0-1,0 0 0,6 2 0,9 0 26,-14-3-18,0 0-1,0 0 1,0 1 0,0-1-1,-1 1 1,1 0 0,5 3-1,7 7 54,-11-7-63,2 0 1,-1-1 0,0 1-1,1-1 1,0-1-1,15 6 1,-4-5-23,-11-3 7,0 1 0,-1 1 1,1-1-1,8 5 1,39 15 127,-41-13-60,-9-6-32,0 0 0,-1-1-1,1 1 1,0-1 0,0 0-1,0-1 1,0 1-1,7 1 1,6 2 53,-1 1 0,25 13 0,-35-16-47,0 0 0,1-1 0,10 3 0,4 1 40,0 5-7,8-6-43,52 22 101,-49-21-106,-16-1-2,-10-3-6,-1 0 0,1-1 0,0 1 0,0-2 0,10 2 0,2-3-3,-8 0 0,0 1 0,0 1 0,19 2 0,-11 2 5,-9-3 6,0 1-1,0-2 1,1 1 0,11-1-1,-1-1 14,-12-1-40,1 1 1,-1 0 0,1 0 0,-1 1 0,1 0 0,-1 1 0,0 0 0,0 1-1,15 5 1,-19-5 27,0 0 0,1-1 0,-1 0-1,1-1 1,-1 1 0,1-1-1,0 0 1,0 0 0,9 0 0,-8-1-17,0 1 1,0 0-1,0 0 1,0 1-1,7 2 1,3 0 20,45 13 208,-57-16-233,0 0-1,-1 0 1,1 0-1,0-1 1,-1 0-1,10 0 1,-11-1 17,0 1 0,0 0 0,0 0 0,0 1-1,0-1 1,3 1 0,7 6 38,-11-6-37,-1 0-1,1-1 0,-1 1 0,1 0 0,-1 0 0,1-1 0,0 1 1,-1-1-1,1 0 0,0 1 0,0-1 0,-1 0 0,3 0 0,73 0 184,-28 0-160,-46 0-31,-1 0 0,1 0-1,0 0 1,0 0-1,-1 1 1,1 0-1,0-1 1,-1 1 0,1 0-1,-1 0 1,4 2-1,-3-2-7,-1 1 0,1-1 0,-1 0-1,1 0 1,0-1 0,-1 1 0,1 0-1,0-1 1,-1 0 0,1 0 0,4 0-1,105 0 126,-106 1-106,-1-1-1,1 1 1,0 0 0,-1 0 0,8 3 0,-8-2 16,1 0 0,-1-1 0,1 1 0,-1-2 1,9 2-1,-8-2-26,0 1 0,0 0 1,0 0-1,0 0 0,6 3 1,-6-2 26,-1 0 0,0-1 0,0 0 0,11 1 1,-4-3 40,-2 2 4,20 13 80,-28-14-111,1 1 0,-1 0-1,0-1 1,1 1 0,-1-1 0,1 0-1,-1 0 1,4 0 0,2-1 255,-8-1-133,0-9 1,0 8-97,0 0-176,0-10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1002 3232,'-14'0'1035,"14"0"-1028,0 0 0,0 0 1,0 0-1,0 0 0,0 0 1,0 0-1,0 0 1,0 0-1,-1 0 0,1 0 1,0 0-1,0 0 1,0 0-1,0 0 0,0 0 1,0 0-1,0 0 1,0 0-1,0 0 0,0 0 1,-1 0-1,1 0 1,0 0-1,0-1 0,0 1 1,0 0-1,0 0 0,0 0 1,0 0-1,0 0 1,0 0-1,0 0 0,0 0 1,0 0-1,0 0 1,0 0-1,0 0 0,-1 0 1,1-1-1,0 1 1,0 0-1,0 0 0,0 0 1,0 0-1,0 0 1,0 0-1,0 0 0,0 0 1,0 0-1,0 0 0,0-1 1,0 1-1,0 0 1,0 0-1,0 0 0,1 0 1,-1-2 51,0 0 1,0 0 0,1 1-1,-1-1 1,1 0 0,0 0-1,-1 1 1,1-1-1,0 0 1,0 1 0,0-1-1,0 1 1,2-2-1,2-5-88,4-5 91,-1 0 1,0-1-1,-1 0 0,-1-1 0,5-14 0,39-176 456,-18 68-300,-19 58-296,-10 58 12,0-1-1,11-36 1,-1 16 8,-5 15 292,23-51 1,-4 28 266,-19 33-368,-5 11-65,0 0-1,0 0 1,0 0 0,1 0 0,0 0 0,0 1-1,0 0 1,1 0 0,9-8 0,1 1-187,0 2 1,1 0 0,0 1-1,31-13 1,-44 21 176,0 0 0,1 0-1,-1 1 1,0-1 0,0 1 0,1 0 0,-1 0 0,0 0 0,1 0 0,-1 1 0,0-1 0,1 1 0,2 1-1,-4-2-30,0 1 0,0 0 0,-1 0 0,1 0 0,0 0 0,0 0 0,-1 0 0,1 1 0,-1-1-1,1 0 1,-1 1 0,0-1 0,0 1 0,1 0 0,-1-1 0,0 1 0,0 0 0,0 0 0,-1 0 0,1 0-1,0 1 1,-9 28 491,6-21-377,-4 12 75,-19 11 67,19-24-228,4-6-32,0 0-1,0 0 1,-1 0 0,1-1 0,-5 5 0,-34 15 233,2 5-112,22-18-150,-1-1 1,-23 8 0,37-15-22,-9 5-126,13-6 146,0 1 0,-1-1 1,1 0-1,0 1 0,0-1 0,-1 1 0,1-1 0,0 1 0,0-1 0,0 1 0,0-1 0,0 1 0,0-1 0,0 1 0,0-1 1,0 1-1,0 0 0,0 0 4,0-1 0,0 0 0,0 0 0,0 0 1,0 0-1,0 0 0,0 0 0,0 0 0,0 0 1,0 0-1,0 0 0,0 1 0,0-1 0,0 0 1,0 0-1,0 0 0,0 0 0,0 0 0,0 0 1,0 0-1,0 0 0,0 0 0,0 0 0,0 1 1,0-1-1,0 0 0,0 0 0,0 0 0,0 0 0,0 0 1,0 0-1,0 0 0,0 0 0,0 0 0,1 0 1,-1 0-1,0 0 0,0 0 0,0 0 0,0 0 1,0 0-1,0 0 0,0 0 0,0 0 0,0 0 1,0 0-1,1 0 0,-1 0 0,0 0 0,0 0 1,0 0-1,0 0 0,0 0 0,0 0 0,0 0 1,1 0-1,5 0-45,1 0 0,0 0 0,0 1 0,0 0 0,-1 0 0,1 1 0,0 0 0,-1 0 0,13 6 0,16 6-135,-26-12 168,-1 2 1,1-1 0,9 6 0,-16-7 11,0-1 1,-1 1-1,1-1 1,0 1-1,-1 0 1,1 0-1,-1-1 1,0 1-1,0 0 1,2 4-1,-2-5 0,-1-1 0,0 1 0,1 0 0,-1 0 0,0 0 0,0 0 0,1 0 0,-1 0 0,0 0 0,0-1 0,0 1 0,0 0 0,0 0 0,0 0 0,0 0-1,-1 0 1,1 0 0,0 0 0,0 0 0,-1 0 0,1-1 0,0 1 0,-1 0 0,1 0 0,-2 1 0,-14 3 179,-6 5-89,15-6-91,0-1-1,1 0 0,-1 0 1,-10 2-1,-4-3 95,0 0-1,-40-3 0,20 0 102,40 1-187,0 0 0,0 0 0,0 0 0,0 0 0,1 0 0,-1 0 0,0 0 0,0-1 0,0 1 0,1 0 0,-1 0 0,0-1 0,-1 0 1,2 1 4,0-1 0,-1 1 0,1 0 0,0 0 0,0-1 0,-1 1 1,1 0-1,0-1 0,0 1 0,0 0 0,0-1 0,0 1 0,0 0 1,-1-1-1,1 1 0,0 0 0,0-1 0,0 1 0,0 0 0,0-1 1,0 1-1,0 0 0,1-1 0,-1-1-54,1 0-1,0 1 1,0-1-1,-1 1 1,1-1-1,0 1 1,0 0 0,1-1-1,-1 1 1,0 0-1,0 0 1,1 0-1,-1 0 1,2-2-1,3 1-427,-1-1 0,0 1 0,1 0 0,-1 0 0,1 1 0,0-1 0,-1 1 0,1 0 0,0 1 0,7 0 0,11-3-409,-12 1 155,1-1 0,14-5 0,-27 8 711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5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2720,'0'0'891,"-3"0"-545,-8 0-36,8 0 447,1 3-192,-1 0-389,-22 24 1088,-7 36-736,27-55-476,0 0 0,1 1 0,1 0 0,-1 0 0,1 0 0,1 0 0,0 0 0,-1 12 0,-2 5 72,-6 36 117,-13 54 393,-4-29-304,-5 82-93,14-62-111,-2 37 161,12-78-46,7-39 118,0 0 0,3 28 0,0-16-231,-1-37-1397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35 3232,'14'-14'1035,"-15"14"-1006,1 0 0,0 0 0,-1-1 0,1 1 1,-1 0-1,1 0 0,-1 0 0,1 0 0,-1 0 1,1 0-1,-1 0 0,1 0 0,-1 0 0,1 0 1,-1 0-1,1 0 0,-1 0 0,1 0 0,-1 1 1,0-1-1,0 3-9,0-1 1,0 1 0,1-1-1,-1 1 1,1-1 0,0 1-1,0 0 1,-1-1-1,2 1 1,-1-1 0,1 5-1,-1 7 282,0-6-202,-1-1-1,0 0 0,-1 0 1,-3 10-1,1 0 108,-3 11 27,-8 29 193,10-46-267,4-8-102,-1 0-1,1 0 1,0 1-1,0-1 1,0 0-1,0 1 1,1-1-1,-1 6 1,1-3-38,-1 13 503,0-18-507,1-1 0,0 1-1,0-1 1,0 1 0,-1-1-1,1 0 1,0 1 0,-1-1-1,1 1 1,0-1 0,-1 0-1,1 1 1,0-1 0,-1 0-1,1 0 1,-1 1 0,1-1-1,0 0 1,-1 0 0,1 1-1,-1-1 1,1 0-1,-1 0 1,1 0 0,-1 0-1,1 0 1,-1 0 0,1 0-1,-2 0 1,0 0 240,2-3-91,0 1-146,0 1 0,1-1 0,-1 0 0,1 0 0,-1 0 0,1 1-1,0-1 1,0 0 0,0 1 0,2-4 0,1-3-72,13-27 154,-9 5-53,11 2-132,-13 19 39,1 0 1,5-11-1,-5 4-51,-4 10 51,0-1 1,0 1 0,1 0-1,-1 0 1,9-10-1,15-6-120,-13 5 98,-12 14 82,0-1 1,1 1-1,-1 0 0,1 0 1,0 0-1,4-3 0,-6 5-4,0 0 0,0 1 1,0-1-1,0 1 0,1-1 0,-1 1 0,0-1 1,0 1-1,1 0 0,-1 0 0,0-1 0,1 1 1,-1 0-1,0 0 0,1 0 0,-1 1 0,0-1 0,1 0 1,-1 0-1,0 1 0,0-1 0,1 1 0,-1-1 1,2 2-1,-1-1 17,1 1-1,0 0 1,-1 0 0,0 0 0,1 0 0,-1 1 0,0-1 0,0 1-1,0-1 1,-1 1 0,1 0 0,0-1 0,-1 1 0,2 4 0,0 0 34,-2-6-52,-1 0 0,1 0 0,0 0 1,0 0-1,0 0 0,-1 0 0,1-1 0,0 1 1,0 0-1,0-1 0,0 1 0,0 0 1,0-1-1,0 1 0,2 0 0,9 5 136,-7 8 105,6 0 21,-11-14-238,1 1 1,-1-1 0,1 0 0,-1 1-1,1-1 1,0 0 0,-1 0 0,1 1-1,-1-1 1,1 0 0,0 0-1,-1 0 1,1 1 0,-1-1 0,1 0-1,0 0 1,-1 0 0,1 0 0,0 0-1,-1 0 1,1 0 0,-1-1-1,1 1 1,0 0 0,0-1 0,-1 1 16,3 0-115,-3-4-3929,0 3 3840,0 0 1,0 0-1,0 1 1,0-1-1,1 0 1,-1 1-1,0-1 1,0 0-1,1 1 1,-1-1-1,1 0 1,0 0-57,-1 1 0,1-1 0,0 1 0,0 0 1,0 0-1,0-1 0,-1 1 0,1 0 1,0 0-1,0 0 0,0 0 0,0 0 1,1 0-1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3904,'0'0'3520,"16"0"-3264,0 0 576,1 0-448,-1 0 128,17 0-320,0-16 320,-1 16-288,1 0 224,0 0-224,0 0-576,-17 0 192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4064,'-16'-17'3168,"32"17"-1952,1 0-896,-1 0 32,0 0-224,34 0 224,-18 0-224,1 0-32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3136,'0'-14'1029,"0"11"150,-2 3-838,-8 0-71,15 0-51,19 0-63,-22 0-147,1 0 0,-1 0 0,0 0 0,1 0 0,-1 0 0,1 0 0,-1 1 0,0-1-1,1 1 1,-1 0 0,0-1 0,1 1 0,-1 0 0,0 0 0,0 1 0,0-1 0,0 0-1,0 1 1,0-1 0,2 3 0,16 8 118,-18-11-181,0 0 0,-1-1 0,1 1 1,0 0-1,-1 0 0,1 0 0,-1 0 0,1 1 0,-1-1 0,1 0 0,-1 1 0,0-1 0,0 0 1,1 1-1,-1 0 0,1 2 0,0 7 208,-1-1 1,0 1 0,0 0-1,-1-1 1,-1 1 0,-3 18-1,2-23-88,-1 1 0,-1-1 0,1 0 0,-8 9-1,4-6 6,5-5-43,0-1-1,-1 0 1,0 0-1,0-1 1,1 1-1,-2 0 1,1-1-1,0 0 1,0 0-1,-5 3 1,3-3 13,1 1 0,-1 0-1,1 0 1,-7 6 0,3-1 15,5-4-38,0-1 0,-1 1 1,1-1-1,-1 0 0,-4 2 0,-6 1-55,9 1 2,5-7 27,0 1 0,0-1 1,0 0-1,-1 1 0,1-1 0,0 1 0,0-1 1,-1 0-1,1 1 0,0-1 0,-1 0 0,1 0 0,0 1 1,-1-1-1,1 0 0,0 0 0,-1 1 0,1-1 1,-1 0-1,1 0 0,0 0 0,-1 0 0,1 0 0,-1 1 1,1-1-1,-1 0 0,1 0 0,-1 0 0,1 0 1,-1-1-1,5 1-37,-1 0 37,-1 0-1,0 0 0,1 0 0,-1 0 1,1 0-1,-1 1 0,1-1 1,3 2-1,2 3 195,-6-4-152,-1 0 0,1 0 1,-1 0-1,1 0 0,-1 0 1,1-1-1,0 1 1,-1-1-1,1 1 0,0-1 1,-1 0-1,1 1 0,2-1 1,-2 0-51,-1 0-1,1 0 1,0 1 0,0-1 0,0 0-1,0 1 1,-1 0 0,1-1 0,0 1-1,-1 0 1,1 0 0,1 1 0,-1-1 22,-1 0 0,1 0 0,0 0 0,-1 0 0,1-1 0,0 1 0,0 0 0,-1-1 0,1 0 0,0 1-1,0-1 1,2 0 0,4 0 301,14 0-6565,-19 0 4839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4224,'33'0'1920,"-17"16"-992,1-16-672,-1 0 192,1 0-288,-1 0 416,0 0-320,1 0-3424,-1 0 1696,0-16-960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3328,'0'-4'165,"0"0"1,1 0-1,0 0 0,0 0 1,0 0-1,1 1 0,-1-1 1,1 0-1,0 1 0,3-5 1,-4 6-108,0 1 1,0 0-1,0-1 1,0 1-1,1 0 1,-1 0-1,0 0 1,1 0-1,-1 0 1,1 0-1,-1 0 1,3-1-1,7-4 403,-6-8 29,6-2-116,-5 2 143,1 9-253,-7 5-250,1 0 0,-1 0-1,0 0 1,1-1 0,-1 1-1,1 0 1,-1 0 0,0-1-1,1 1 1,-1 0 0,0-1-1,0 1 1,1 0 0,-1-1-1,0 1 1,0-1 0,1 1-1,-1 0 1,0-1 0,0 1-1,0-1 1,0 1 0,0 0-1,1-1 1,-1 1 0,0-1-1,0 1 1,0-1 0,0 1-1,-1-1 1,1-2 125,0 9-6,0 103 1062,0-76-1115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1 896,'0'38'416,"0"19"373,0-53-698,0-1-1,0 1 0,0-1 1,-1 0-1,0 1 0,0-1 1,0 0-1,-2 6 1,-3 7 215,-2 18 192,7-25-311,-1 1 0,-1-1 0,1 0 0,-2 0 0,1 0 1,-1 0-1,-7 11 0,0-2 109,-20 32 417,28-45-613,-1 0 0,0 0-1,0 0 1,-1-1 0,0 1 0,1-1 0,-7 4 0,-30 14 326,24-8-187,16-13-219,0 1-1,-1-1 0,1 0 0,0 1 1,-1-1-1,1 0 0,-1 0 0,0 0 1,1 0-1,-1-1 0,0 1 0,1 0 1,-1-1-1,0 1 0,0-1 0,0 0 1,0 1-1,1-1 0,-4 0 0,-2 0 70,0 0 0,0-1 0,-11-2-1,16 3-65,0-1-1,0 0 0,0 1 0,0-1 0,0 0 0,0 0 0,0 0 0,0-1 0,0 1 0,-2-3 0,3 4-14,1-1 1,-1 0-1,1 1 0,-1-1 1,1 0-1,-1 0 1,1 1-1,0-1 1,-1 0-1,1 0 0,0 0 1,0 1-1,0-1 1,-1 0-1,1 0 0,0 0 1,0 0-1,0-1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3648,'-3'2'138,"0"1"-1,0 0 1,0 0 0,1 0-1,-1 1 1,1-1 0,0 1 0,0-1-1,0 1 1,1 0 0,-1-1 0,1 1-1,0 0 1,0 0 0,0 0-1,0 6 1,1 187 278,-1-174-253,-7 40-1,3-32-39,0 29-32,-12 25-177,16-81 105,0 0 0,-1 0 0,0 0-1,0 0 1,0-1 0,-3 5 0,-7 10 100,7-6 42,4-10-129,0 1 1,0-1 0,0 0-1,-1 0 1,1 0 0,-3 3-1,3-4-15,1-1-1,-1 1 1,1-1 0,-1 0-1,1 1 1,-1-1-1,1 0 1,-1 0-1,0 1 1,1-1-1,-1 0 1,1 0-1,-1 0 1,0 0-1,1 0 1,-1 0-1,0 0 1,1 0-1,-1 0 1,0 0-1,1 0 1,-1 0-1,1 0 1,-1 0-1,0-1 1,0 1 17,1 0-26,-1 0 0,0 0-1,1 0 1,-1 0-1,0 0 1,0 0-1,1 0 1,-1 0-1,0 0 1,0 0 0,1 0-1,-1-1 1,0 1-1,1 0 1,-1-1-1,0 1 1,1 0-1,-1-1 1,1 1-1,-1-1 1,1 1 0,-1-1-1,0 1 1,1-1-1,0 1 1,-1-1-1,1 0 1,-1 1-1,1-1 1,0 1 0,-1-1-1,1 0 1,0 0-1,0 1 1,0-1-1,-1 0 1,1 1-1,0-1 1,0 0 0,0 0-1,0 1 1,0-1-1,1-1 1,-1-3-84,1 1-1,1-1 1,-1 0 0,1 0 0,2-5 0,0 1-88,6-15-266,-9 23 400,1 0 1,-1 0-1,0 0 1,0 0-1,1 0 1,-1 1-1,1-1 1,-1 0-1,2 0 1,7-4-88,-8 4 99,0 0 0,-1 0 0,1 1 0,0-1 0,-1 1 0,1-1 0,0 1 0,0-1 0,0 1-1,-1 0 1,1 0 0,0 0 0,0 0 0,0 0 0,-1 0 0,4 1 0,-1 1-30,-1 0 0,1 0-1,-1 0 1,0 0 0,1 0-1,-1 1 1,-1-1 0,5 5-1,6 5-101,-9-9 151,-1 0 0,1 0 1,-1 0-1,0 1 0,0-1 0,0 1 0,0 0 0,-1 0 1,3 5-1,-4-6 64,0 1 0,0-1 0,-1 0 0,0 0 0,1 1 0,-1-1 0,-1 7 0,1-9-27,0 1 0,-1-1 0,1 1 0,0-1 0,-1 0 0,1 1 0,-1-1 0,1 1 0,-1-1 0,0 0 0,1 1 0,-1-1 0,0 0 0,0 0-1,0 0 1,0 0 0,0 0 0,0 0 0,-1 0 0,0 1 0,-9 3 222,9-4-202,-1 0 0,1 0 1,0 1-1,-1-1 0,1 0 0,0 1 1,0 0-1,-2 1 0,2-1-28,0 0 1,1-1-1,-1 1 0,0-1 0,0 0 0,0 1 1,-1-1-1,1 0 0,0 0 0,0-1 1,-1 1-1,1 0 0,0-1 0,-1 1 0,1-1 1,-1 0-1,1 0 0,-1 0 0,1 0 1,-3 0-1,4 0 30,0 0 1,0 0-1,-1-1 1,1 1-1,0 0 1,0 0-1,0-1 1,0 1-1,0 0 1,0-1 0,-1 0-1,2 1-70,0 0-1,-1 0 1,1-1-1,0 1 1,0 0-1,0 0 1,0 0-1,-1-1 1,1 1-1,0 0 1,0 0 0,0 0-1,0-1 1,0 1-1,0 0 1,0 0-1,-1-1 1,1 1-1,0 0 1,0 0-1,0-1 1,0 1 0,0 0-1,0 0 1,0-1-1,0 1 1,0 0-1,0 0 1,1-1-1,-1 1 1,0 0-1,0 0 1,0-1 0,0 1-1,0 0 1,0 0-1,0 0 1,1-1-1,-1 1 1,0 0-1,0 0 1,0 0-1,0-1 1,1 1 0,-1 0-1,1 0-300,0-1 0,0 1-1,-1-1 1,1 1 0,0 0 0,0 0-1,0-1 1,0 1 0,0 0 0,-1 0 0,1 0-1,0 0 1,2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 3232,'-14'-14'1035,"12"11"735,4 6-1386,1 0-466,3 3 458,-1-1 1,1 1 0,7 4-1,-7-6-328,-1 0 0,1 0 0,-1 1 0,0 0 0,0 0 0,-1 0 0,7 9 0,-7-7 31,1-1 0,0 0-1,9 8 1,4 5 166,-13-12-131,0 1 0,-1-1-1,1 1 1,-2 0 0,4 10 0,-5-14-6,-1 0 0,0 0-1,0-1 1,0 1 0,-1 0 0,0 0 0,1 0 0,-1 1 0,0-1 0,-1 0 0,1 0-1,-2 4 1,1-6-63,0 0 1,0 0-1,0-1 0,0 1 0,0 0 0,0-1 0,-1 1 0,1-1 0,-1 1 1,1-1-1,-1 0 0,-2 2 0,-4 3 76,1 0-22,0-1 1,0 0-1,-1 0 1,0-1 0,0 0-1,0-1 1,-16 6-1,-19 2 63,-83 27 204,123-37-403,-1 0 0,1 1 0,0-1 1,0 1-1,0 0 0,-4 3 0,7-5 5,0 1 1,0-1 0,0 0 0,-1 0 0,1 1-1,0-1 1,0 0 0,0 0 0,-1 1-1,1-1 1,0 0 0,0 1 0,0-1-1,0 0 1,0 0 0,0 1 0,0-1-1,0 0 1,0 1 0,0-1 0,0 0-1,0 1 1,0-1 0,0 0 0,0 1-1,0-1 1,0 1-69,1 0 0,-1-1 0,1 1 0,-1-1 0,1 1 0,0-1-1,-1 1 1,1-1 0,0 1 0,-1-1 0,1 0 0,0 1 0,-1-1 0,1 0-1,1 1 1,3 0-231,-1 0-1,1-1 0,-1 1 0,8-1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27 3552,'0'-19'2048,"0"11"-904,0 16-438,0-5-583,0 3-86,-1-1 1,1 1-1,-1 0 0,-4 11 0,-2 14 193,2 29 122,-28 104 347,-3-54-317,20-67-72,-11 52 0,24-84-245,-13 55 334,-7-4-142,11-32-692,-13 58 0,22-53-4498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2816,'0'0'4010,"0"3"-3914,0 4-33,-1-3-38,1 1 0,0-1 0,0 0 0,0 1-1,1-1 1,-1 0 0,3 5 0,2 0 23,-4-8-36,0 1 0,0-1 1,-1 1-1,1-1 0,0 1 0,0-1 0,-1 1 0,1 0 1,-1-1-1,0 1 0,1 0 0,-1-1 0,0 3 0,0-2 5,0-1 0,1 1 0,-1-1 0,0 1 0,1-1 0,-1 1 0,1-1-1,-1 1 1,1-1 0,0 0 0,-1 1 0,1-1 0,0 0 0,0 1-1,0-1 1,0 0 0,0 0 0,0 0 0,0 0 0,1 0 0,-1 0 0,0 0-1,3 1 1,3 1-5,-1 0 0,1-1-1,13 3 1,-15-3 6,51 9 301,107 7 0,-120-15-259,135 1 187,-102-5-206,99 2 18,335-5 42,-198-7-53,35 6 27,43-6-22,938 25-53,-1035-5-30,1317 47 732,-1195-37-611,-30 9-11,-54-9-43,-50-6-26,-38-7 32,-49 5 58,-19-8 326,-129-3-49,-29 0-154,27-3 0,-44 3-212,1 0 0,0 0 0,0 0 0,0 0 0,-1-1 0,1 1-1,0 0 1,0 0 0,0 0 0,-1-1 0,1 1 0,0 0 0,0-1-1,-1 1 1,1-1 0,0 1 0,-1-1 0,1 1 0,-1-1 0,1 1-1,-1-1 1,1 0 0,-1 1 0,1-1 0,-1 0 0,1 0 0,-1 1 0,1-2-1,-2 0-33,1 1 1,0 0-1,-1 0 0,0 0 0,1 1 0,-1-1 0,1 0 0,-1 0 0,0 0 0,0 0 0,0 1 0,1-1 0,-1 0 0,0 0 0,0 1 0,0-1 0,0 1 0,0-1 0,0 1 1,0 0-1,-2-1 0,-7-3-536,-1 2 0,1-1 1,0 1-1,-15-1 0,-51 0-1677,-20 3-1269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67 1888,'5'-9'217,"-3"6"-136,-1 0 0,1 0 0,-1 0 0,0 0 0,0 0 0,0 0 0,0 0 0,0-1 0,-1 1 0,1 0 0,-1-6 0,0 8-40,0 1-1,0-1 1,0 1-1,0-1 1,0 1-1,0-1 1,0 1-1,0-1 1,0 1-1,-1-1 1,1 1-1,0-1 1,0 1-1,0-1 1,-1 1-1,1-1 1,0 1-1,0 0 1,-1-1-1,1 1 1,0-1-1,-1 1 1,1 0-1,-1-1 1,1 1-1,0 0 1,-1 0-1,1-1 1,-1 1-1,1 0 1,-1 0-1,1 0 1,-1-1-1,1 1 1,-1 0-1,1 0 1,-1 0-1,1 0 1,-1 0 0,1 0-1,-2 0 1,-3 3 519,-25 20-76,24-20-434,1 1-1,-1 0 1,1 0-1,0 1 0,0 0 1,0 0-1,-7 10 0,-24 43 399,-20 10-21,42-53-261,1 1 0,0 0 1,1 1-1,1 0 0,-15 30 0,12-17 246,11-26-270,1 0 0,0 0 0,0 0 0,0 1 0,0-1 0,1 1 0,-1 0 0,1-1 0,1 1 0,-1 6 0,1-10-160,0 0 1,0 1 0,0-1-1,0 0 1,1 1-1,-1-1 1,1 0 0,-1 0-1,1 1 1,-1-1 0,1 0-1,0 0 1,0 0-1,0 0 1,-1 0 0,1 0-1,0 0 1,0 0 0,0 0-1,0-1 1,0 1-1,1 0 1,-1-1 0,0 1-1,0 0 1,0-1 0,1 0-1,-1 1 1,0-1-1,0 0 1,2 1 0,7 0-28,-1 1 0,1-2 0,14 1 0,-17-1 18,100 8 177,7 0 420,102-8-1365,-183 0-2159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2560,'-17'0'960,"17"16"-768,-16 17-32,-1 0 992,1 32-672,0-16 512,-1 0-576,-16 17-32,17-17-224,0 0 32,-1 0-96,17-16 576,0 0-384,17-33-2720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4384,'33'-49'1632,"16"32"-1248,49 1-128,-32 16 704,-1 0-576,1 0 128,16 16-320,0-16 192,-1 0-256,18 0 448,-17 0-320,-17 0 224,-16 0-256,-32 0-832,-1 0 320,-32 17-3968,-17-17 1024</inkml:trace>
  <inkml:trace contextRef="#ctx0" brushRef="#br0" timeOffset="1">476 214 3712,'-33'65'1408,"33"-32"-1120,-16 16-64,-1-32 672,1-1-544,16 17 128,-16-17-288,16 1 448,0-1-832,16-16 96,0-16-4224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66 229 4640,'0'33'1728,"0"16"-1344,0 17-96,-17-17 384,17 0-416,0-16 32,-16 16-160,16 0 544,-16 0-384,16-16-2208,-17 0 1024,34 0-2784</inkml:trace>
  <inkml:trace contextRef="#ctx0" brushRef="#br0" timeOffset="1">1098 0 3648,'-65'16'1344,"32"17"-1024,0 49-128,17-16 768,-1-1-576,1 1 192,0 16-320,-1-33-1088,17 16 448,17-15 1824,-17-1-768,0-17-352,0-15-224,0-1-3936,16-16 2112,0 0-384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3712,'0'161'2090,"0"-151"-1823,0-1 0,-1 1-1,-1 0 1,-3 12 0,3-13-113,0 0 1,0 1 0,1-1-1,0 13 1,1 9 116,-1 37 46,2-43 315,2-18 671,3-11-1131,0 0-37,-5-10-69,-1 2-43,0 3-12,0 1 1,0 0 0,3-17-1,8-11-5,-6 7-6,-3 16 0,0 1 0,1-1 0,4-13 0,-3 16-36,1 0 0,0 1 0,0-1 1,1 1-1,0 0 0,0 0 0,1 1 1,0 0-1,1 0 0,9-7 0,-13 11 26,1 1-1,0 0 1,1 0-1,-1 0 1,0 0 0,1 1-1,0 0 1,-1 0-1,1 1 1,0-1-1,0 1 1,0 0-1,0 1 1,0 0-1,0 0 1,0 0-1,0 0 1,0 1-1,8 2 1,3 2 256,-10-3-169,0 0-1,0 0 1,1-1 0,9 1-1,-16-2-172,1 0 0,0 0-1,-1 0 1,1 0 0,0 0 0,-1 1-1,1-1 1,-1 0 0,1 1-1,0 0 1,-1-1 0,1 1-1,-1 0 1,1 0 0,-1 0 0,0 0-1,1 0 1,-1 0 0,2 2-1,-3-3-25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4224,'16'0'1568,"0"0"-1216,17-16-96,0 16 128,-17 16-256,33-16 96,-16 17-128,0-17 160,0 16-160,0-16-4192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4800,'0'0'1792,"16"0"-1408,1 0-96,15 17 704,1-17-608,16 0 256,17 0-352,0 0 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 3808,'0'-3'1227,"1"1"-1125,-1 0 0,0 0 0,1 1 0,-1-1 0,1 0 0,-1 0 0,1 1 0,0-1 0,0 0 0,0 1 0,0-1 0,0 1 0,0-1 0,3-1 0,1 0 351,-2 3-408,-1 0-1,1-1 0,-1 1 1,1 0-1,-1-1 0,0 0 0,1 1 1,-1-1-1,0 0 0,3-2 1,-2 2-28,-1-1 1,1 1 0,0 0 0,-1 0 0,1 1-1,0-1 1,0 0 0,-1 1 0,1 0-1,4-1 1,-2 1 11,1 0 1,-1 0-1,0 1 0,1-1 1,-1 1-1,0 0 0,0 0 1,0 1-1,0 0 0,0 0 1,0 0-1,-1 0 0,1 1 1,-1-1-1,1 1 0,-1 0 1,8 8-1,-10-9 4,0 0-1,-1 1 1,1-1-1,0 0 1,-1 1 0,0-1-1,0 1 1,1 0-1,-1 0 1,-1-1 0,1 1-1,0 4 1,1 4 223,-2 0 1,0 11 0,0-7-187,0-9-102,0 0-1,-1 0 1,0 0 0,0 0-1,0 0 1,-1 0 0,0 0-1,0-1 1,0 1 0,-1 0-1,0-1 1,0 0 0,0 0-1,-1 0 1,-4 5 0,-22 12 213,-2 3-10,0-15-48,28-9-104,0 0 0,0 0 0,0 0 0,0 1 0,1-1 0,-5 3 0,-10 12 73,17-15-94,0 1 0,-1-1 0,1 1 0,-1-1 0,1 0 0,-1 0 0,1 0-1,-1 0 1,0 0 0,1 0 0,-1 0 0,0-1 0,0 1 0,1 0-1,-1-1 1,0 1 0,0-1 0,0 0 0,0 0 0,-2 0 0,-2 0-110,8 0 34,19 0 13,30 0 208,94 0-1114,-126 0 134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1983 3072,'0'0'976,"0"3"-587,0 8-101,0-11-278,0 0-1,0 0 1,-1 0 0,1 0-1,0 0 1,0 1 0,0-1-1,0 0 1,0 0 0,0 0-1,0 0 1,0 0-1,0 0 1,0 0 0,0 0-1,0 0 1,0 0 0,0 1-1,1-1 1,-1 0 0,0 0-1,0 0 1,0 0-1,0 0 1,0 0 0,0 0-1,0 0 1,0 0 0,0 0-1,0 0 1,0 0 0,0 1-1,0-1 1,0 0-1,0 0 1,0 0 0,1 0-1,-1 0 1,0 0 0,0 0-1,0 0 1,0 0 0,0 0-1,0 0 1,0 0-1,0 0 1,0 0 0,1 0-1,-1 0 1,0 0 0,0 0-1,0 0 1,0 0 0,0 0-1,0 0 1,0 0 0,2-1 110,0 1 1,0 0 0,0-1 0,-1 1 0,1-1 0,0 1 0,0-1 0,-1 0-1,1 0 1,-1 0 0,1 0 0,-1 0 0,1 0 0,2-3 0,-4 4-102,1-1 1,-1 1-1,1-1 1,0 1 0,-1 0-1,1-1 1,-1 1-1,1 0 1,0 0-1,-1-1 1,1 1-1,0 0 1,-1 0 0,1 0-1,0 0 1,0 0-1,-1 0 1,1 0-1,0 0 1,-1 0 0,1 0-1,0 0 1,0 1-1,2-1 45,-2 0-55,0 0 0,0 0 0,1 0 0,-1 0 0,0-1 0,0 1 0,0 0 0,1-1 0,-1 1 0,0-1 0,0 0 0,0 1 0,0-1 0,0 0 1,0 1-1,0-1 0,0 0 0,-1 0 0,1 0 0,0 0 0,0 0 0,-1 0 0,2-1 0,8-10 67,-8 11-67,0 0 0,1 0-1,-1 0 1,0 1-1,0-1 1,0 1 0,5-1-1,4-1 14,15-5 57,-1-1-1,35-17 1,-10 5 101,20-3-19,-47 16-92,43-18 0,-12-8 0,-29 17-32,5-4 20,166-108 212,-39 29-32,-19 13-138,-73 43-87,48-32-14,86-37-30,-69 36 0,183-102-85,-81 66-59,-191 93 148,128-60-56,47-6 25,52-28 104,-159 65 17,44-23-14,-22-3-112,-30 23 23,25-15 103,28-29 210,-43 26-64,-78 52-159,-27 14-27,1-1 0,-1 1 0,1-1 0,-1-1 0,0 1 0,7-8 0,1-1-86,-14 12 63,1 1-1,-1-1 1,1 1-1,-1-1 1,0 1 0,0-1-1,1 0 1,-1 1 0,0-1-1,0 1 1,1-1-1,-1 0 1,0 1 0,0-1-1,0 0 1,0 1-1,0-1 1,0 1 0,0-1-1,0 0 1,0 1 0,0-1-1,-1 0 1,1 1-1,0-2 1,0 2 0,0 0-4,0 0 1,0 0 0,0 0-1,0 0 1,0 0-1,0 0 1,0 0 0,0-1-1,0 1 1,0 0-1,0 0 1,0 0 0,0 0-1,0 0 1,0 0-1,0 0 1,0 0 0,0 0-1,0-1 1,0 1-1,0 0 1,0 0 0,0 0-1,0 0 1,0 0-1,-1 0 1,1 0 0,0 0-1,0 0 1,0 0-1,0 0 1,0 0 0,0 0-1,0-1 1,0 1-1,0 0 1,0 0 0,0 0-1,0 0 1,-1 0-1,1 0 1,0 0 0,0 0-1,0 0 1,0 0-1,0 0 1,0 0 0,0 0-1,0 0 1,0 0-1,-1 0 1,1 0 0,0 0-1,0 0 1,0 0-1,0 0 1,-14 3-1228,-2 11 315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3712,'0'0'1696,"16"0"-1472,1 0 672,15 0-544,1 16 416,0-16-448,0 0 128,16 0-288,-33 0-1408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11 149 4480,'-2'-3'241,"0"-1"0,1 0 0,-1 1-1,1-1 1,-2-5 0,3 8-224,0 1 0,0 0 0,0 0 0,0-1-1,1 1 1,-1 0 0,0-1 0,0 1 0,0 0 0,0-1 0,0 1-1,1 0 1,-1 0 0,0-1 0,0 1 0,0 0 0,1 0 0,-1 0-1,0-1 1,0 1 0,1 0 0,-1 0 0,0 0 0,1-1 0,5-3 121,2-6 3,-6 8-77,-1 0-1,1 0 1,0 0 0,0 1 0,0-1 0,0 0 0,0 1-1,0-1 1,0 1 0,4-2 0,-4 1-28,0 1 0,1-1 0,-1 0 0,0 0 0,-1 0 0,1 0 0,0 0 0,0-1 0,-1 1 0,3-4 0,8-12 112,-9 16-136,-1 0 0,1 0 1,0 1-1,-1-1 0,1 1 1,0-1-1,0 1 0,0 0 1,0 0-1,0 0 0,0 1 1,4-1-1,12-4 46,-5-1-6,-12 5-39,-1 0-1,0 0 1,1 0-1,-1 1 1,1-1-1,-1 0 0,1 1 1,0 0-1,-1-1 1,1 1-1,0 0 0,1 0 1,6-1 31,-7 1-25,-1 0 1,0 0-1,1 0 1,-1 0-1,1 0 1,-1 0-1,0 0 0,1 1 1,-1-1-1,2 1 1,-2-1-12,-1 1 0,1 0 1,0-1-1,-1 1 0,1-1 0,-1 1 1,0 0-1,1 0 0,-1-1 0,1 1 1,-1 0-1,0-1 0,0 1 0,1 0 1,-1 0-1,0 0 0,0-1 0,0 1 1,0 0-1,0 0 0,0 0 0,0 1 1,-1 13 75,1-3 51,0-1 0,0 1 0,3 17 0,8 4 115,-6-14-92,-5-14-234,1 0-1,0 0 1,1 0 0,0-1-1,-1 1 1,1 0-1,3 5 1,12 9-4457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3648,'-1'1'38,"-2"0"87,1 0 0,-1 0-1,1 1 1,0-1 0,-1 1 0,1-1 0,0 1 0,-4 4-1,5-4-59,0 0 0,0 1 0,0-1 0,0 0 0,1 1 0,-1-1 0,1 1 0,-1-1 0,1 1-1,0-1 1,0 1 0,0 2 0,-1 4 239,0-1 0,0 0 0,-1 1 0,-4 10 0,-2 7 256,-6 53 157,12-62-602,-1-4-11,0 0-1,-6 16 1,-4 17 172,9-16-142,4-22-82,-1 0 1,0 0 0,-1 0 0,0 0 0,0 0 0,0 0-1,-1 0 1,-1-1 0,1 0 0,-1 1 0,-6 7 0,7-10 7,0-1-7,0 0 0,1-1 0,-1 1 1,-1 0-1,1-1 0,0 0 0,-1 0 1,0 0-1,0 0 0,0-1 0,-5 4 0,2-5 27,-1 0-1,0 0 1,1 0-1,-1-1 1,-12-1-1,-1 0 127,19 1-181,-4 1 69,0-1 0,0 0 0,0-1 0,0 1 0,0-1 0,0 0 0,1-1 1,-1 1-1,0-1 0,1 0 0,-1-1 0,-7-4 0,9 5-177,-35-24-392,36 23 312,0 1 1,-1-1-1,1 0 0,1 0 0,-1-1 0,0 1 0,1 0 0,-1-1 0,-2-5 0,4 3-595,0 1 0,-1-1 0,2 1 0,-1-1 0,1 1 0,0-9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4224,'0'0'1920,"17"17"-1664,-1-17 128,0 16-256,17-16-3840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4640,'0'0'1504,"0"3"-912,0-1-518,1 9 310,-2-1 0,-1 14 0,0-18-336,-1 7 2,0-1 0,1 0 1,0 0-1,0 14 0,2 2-59,1 0 40,-5 31 0,-7 4 487,6-22-230,-2 0 0,-13 41 0,20-81-279,-1 0 1,1 0-1,0 0 1,0 0-1,-1 0 1,1 0 0,0 0-1,-1-1 1,1 1-1,-1 0 1,1 0-1,-1 0 1,0 0-1,1-1 1,-1 1-1,0 0 1,1-1-1,-2 2 1,-5 3 294,7-5-282,-1 1-1,1 0 1,0-1 0,0 1-1,-1 0 1,1-1 0,0 1 0,0 0-1,0-1 1,0 1 0,-1 0-1,1-1 1,0 1 0,1 1-1,-1-2-21,0 0 5,0 0 0,0 0 0,0 0 0,0 0 0,0 0 0,0 0-1,0 0 1,0 0 0,0 0 0,0 1 0,0-1 0,0 0 0,0 0-1,0 0 1,0 0 0,0 0 0,0 0 0,0 0 0,0 0 0,0 0 0,0 1-1,0-1 1,-1 0 0,1 0 0,0 0 0,0 0 0,0 0 0,0 0-1,0 0 1,0 0 0,0 0 0,0 0 0,0 0 0,0 0 0,0 0-1,0 0 1,0 0 0,-1 0 0,1 1 0,0-1 0,0 0 0,0 0 0,0 0-1,0 0 1,0 0 0,0 0 0,0 0 0,0 0 0,0 0 0,-1 0-1,1 0 1,0 0 0,0 0 0,0 0 0,0-1 0,0 1 0,-11-3 127,11 3-132,0 0 0,-1-1 0,1 1 0,0 0 0,0 0-1,0 0 1,-1-1 0,1 1 0,0 0 0,0 0 0,0 0 0,0-1 0,0 1 0,-1 0 0,1 0-1,0-1 1,0 1 0,0 0 0,0 0 0,0-1 0,0 1 0,0 0 0,0 0 0,0-1 0,0 1 0,0 0-1,0 0 1,0-1 0,0 1 0,0 0 0,0 0 0,1-1 0,-1 1 0,0 0 0,0 0 0,0 0 0,0-1-1,0 1 1,0 0 0,1 0 0,-1 0 0,0-1 0,0 1 0,0 0 0,1 0 0,6-5-43,-7 5 29,1 0-1,-1-1 1,0 1 0,1 0 0,-1 0 0,1-1 0,-1 1-1,1 0 1,-1-1 0,0 1 0,1-1 0,-1 1 0,0 0-1,0-1 1,1 1 0,-1-1 0,0 1 0,0-1 0,0 1 0,1-1-1,-1 1 1,0-1 0,0 1 0,0-1 0,0 1 0,0-1-1,0 1 1,0-1 0,0 1 0,0-1 0,0 0 0,-1-1-11,1 1 0,1-1 1,-1 1-1,0 0 0,0-1 1,0 1-1,1-1 0,-1 1 1,1 0-1,-1-1 0,1 1 1,-1 0-1,1 0 0,0-1 1,0 1-1,0 0 0,-1 0 1,1 0-1,0 0 0,0 0 1,1 0-1,-1 0 0,0 0 1,0 1-1,0-1 0,0 0 1,1 1-1,-1-1 0,0 1 1,1-1-1,-1 1 0,0 0 1,1-1-1,-1 1 0,1 0 1,-1 0-1,1 0 0,-1 0 1,0 0-1,1 0 0,-1 1 1,1-1-1,-1 0 0,0 1 1,1-1-1,-1 1 0,3 1 1,3 2 17,0 2 0,-1-1 0,1 1 1,-1 0-1,9 10 0,2 3 128,-12-13-73,-1 0 1,0 0-1,0 0 1,0 0-1,2 8 1,-3-8-84,-2-5 46,-1 0 0,0 0-1,0 0 1,0 0 0,0 0 0,1 0 0,-1 0 0,-1 0 0,1 1 0,0-1 0,0 0 0,0 0 0,-1 0 0,1 0-1,0 0 1,-1 0 0,1 0 0,-1 0 0,1 0 0,-1 0 0,0 0 0,1 0 0,-1 0 0,0-1 0,0 1 0,1 0 0,-3 1-1,2-1 31,1-1-18,-1 1-1,1-1 1,-1 0-1,0 1 0,1-1 1,-1 0-1,0 1 0,0-1 1,1 0-1,-1 0 1,0 1-1,1-1 0,-1 0 1,0 0-1,0 0 1,1 0-1,-1 0 0,0 0 1,0 0-1,1 0 1,-3-1-1,-2 0 61,-71 1 312,74 0-417,0 0 0,0 0 0,0 0 0,0-1 0,0 1 1,0 0-1,0-1 0,1 0 0,-1 1 0,0-1 0,0 0 0,0 0 0,-1-1 0,2 1-86,1 1 1,-1-1-1,1 0 0,-1 1 1,1-1-1,-1 1 0,1-1 0,-1 0 1,1 1-1,-1-1 0,1 0 0,0 0 1,0 1-1,-1-1 0,1 0 0,0 0 1,0 1-1,0-1 0,0 0 0,0 0 1,0 0-1,0 1 0,0-1 0,0 0 1,0 0-1,0 0 0,0 1 0,1-1 1,-1 0-1,0 0 0,1 0 0,13-19-2174,2-10-486</inkml:trace>
  <inkml:trace contextRef="#ctx0" brushRef="#br0" timeOffset="1">557 0 4736,'0'0'1760,"0"33"-1376,-16 0-96,16 16 736,-16 33-608,-1 0 416,17 0-512,-16-17 256,-1 17-320,17-16 192,-16 15-224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0 896,'197'0'352,"-132"17"-288,66-17 0,-49 0-192,49 0 64,-16 0 32,32 0 32,17 16 128,-16-16-64,-34 16-512,-15-16 224,-17 0 864,-33 0-320,-16 17-384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3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33 480,'295'-16'192,"-197"16"-160,82-17 0,-65 17 0,0 0-32,-1 0 128,-32 0-64,17 0 128,-50 0-128,-16 0-96,-50 17-224,-32-1 160,-17 0-320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5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1824,'0'0'587,"3"0"-353,-2 0-244,1 0 72,1 0-1,-1 0 1,0 0 0,0 0 0,0 0 0,1 0 0,-1 1 0,0-1-1,4 2 1,-1 5 128,-5-7-180,0 1 1,0-1-1,1 1 1,-1-1-1,0 0 0,0 1 1,1-1-1,-1 1 1,1-1-1,-1 0 0,0 1 1,1-1-1,-1 0 1,1 1-1,-1-1 0,1 0 1,-1 0-1,1 0 1,-1 1-1,1-1 0,-1 0 1,1 0-1,-1 0 1,1 0-1,-1 0 0,1 0 1,-1 0-1,1 0 1,-1 0-1,1 0 0,0 0 1,78 0 442,-71-1-463,-1 1 0,0-1 0,0 0-1,0 0 1,11-4 0,-12 3 52,0 0 0,1 1 1,-1 0-1,1 0 0,8 0 0,97 1 273,-111 0-315,1 0 0,-1 0 0,0 0 0,0 0 0,0 0 0,0 0 0,0 0 0,0 0 0,0 1 0,0-1 0,0 0 0,0 1 0,2 0 0,-3 0-31,1 0 1,-1-1-1,0 1 1,1 0-1,-1 0 1,0 0 0,0 0-1,0-1 1,1 1-1,-1 0 1,0 0-1,0 0 1,-1 2-1,1 13-2102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1728,'-17'16'800,"34"-16"128,-1 0-576,0 17-224,17-17-96,-17 0-256,17 0 128,16 0 448,1 0-160,-1-17 0,0 17-128,-16 0 160,16 0-128,-33 0-512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6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 2720,'-7'0'362,"6"0"-333,0-1 1,0 1-1,0 0 0,0 0 1,0 0-1,0 0 0,0 0 1,0 0-1,0 0 0,1 0 1,-1 0-1,0 1 1,0-1-1,0 0 0,0 1 1,0-1-1,0 0 0,0 1 1,0-1-1,1 1 0,-1 0 1,0-1-1,0 1 0,1 0 1,-1-1-1,0 1 0,1 0 1,-1 0-1,0-1 0,1 1 1,0 0-1,-1 0 1,1 0-1,-1 0 0,1 1 1,-3 3 8,-1 0 0,1-1 1,-1 1-1,0-1 1,0 0-1,-7 6 1,-3 2 81,-5 9 247,1 1-1,0 1 1,-22 40-1,37-60-341,1 1-1,0-1 1,1 1-1,-1-1 1,0 1-1,1 0 1,0 0-1,0 0 1,0 0-1,1 0 1,-1 0-1,1 0 1,0 0-1,0 0 1,0 0-1,1 4 1,0-5-6,0 0 1,1 0-1,-1 0 1,1 0-1,-1-1 1,1 1 0,0 0-1,0-1 1,0 1-1,0-1 1,0 0-1,1 0 1,-1 0-1,1 0 1,-1 0-1,1 0 1,0-1-1,0 0 1,0 1 0,3 0-1,-1 0 7,0 0-4,0 0-1,0 0 0,0 0 1,1 0-1,-1-1 1,1 0-1,-1 0 0,1-1 1,-1 0-1,1 0 0,-1 0 1,8-1-1,-4-1-16,-1 0-1,0 0 1,0-1-1,-1 0 1,1-1 0,0 0-1,-1 0 1,0 0-1,0-1 1,0 0-1,-1 0 1,0-1 0,10-11-1,-10 10 12,-1 0 0,0-1 0,0 0 0,-1 0 1,0 0-1,-1-1 0,4-10 0,-4 6-1,0 0-1,-1-1 1,-1 1 0,0-21 0,-1 29-15,0-1 1,0 1 0,-1 0-1,0-1 1,-1 1 0,1 0-1,-1 0 1,0-1 0,0 1-1,0 1 1,-1-1 0,0 0-1,1 1 1,-2-1 0,1 1-1,-1 0 1,1 0 0,-1 0-1,0 1 1,0-1 0,-1 1-1,1 0 1,-8-4 0,7 4-6,-1 0 0,0 0 1,1 1-1,-9-3 0,11 5-32,1-1 0,-1 0 1,0 1-1,1 0 0,-1 0 0,1-1 0,-1 1 1,0 1-1,1-1 0,-1 0 0,0 1 0,1-1 0,-1 1 1,-3 2-1,1-1-303,1 1 0,-1 0 0,1 0 0,0 1 0,0-1 1,0 1-1,1 0 0,-1 0 0,1 0 0,-3 5 0,5-7 159,0-1 0,1 0-1,0 1 1,-1-1 0,1 1-1,0-1 1,0 1 0,0-1-1,0 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5:5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2560,'0'-2'68,"0"1"0,0 0 0,0-1 0,0 1 0,0 0-1,0-1 1,0 1 0,0 0 0,1 0 0,-1-1 0,1 1 0,-1 0 0,1 0 0,-1 0 0,1-1 0,0 1 0,-1 0 0,2-1 0,0 1-19,-1 0 1,1 0 0,-1 1 0,1-1-1,0 1 1,-1-1 0,1 1-1,0-1 1,-1 1 0,4 0 0,19-5 709,74-22 921,-52 21-1291,-20 2-180,-5 0 22,37-3 0,-52 7-193,-1 0 1,1 0-1,-1 1 0,0-1 0,1 1 1,-1 1-1,0-1 0,0 1 0,0-1 1,1 2-1,-2-1 0,6 3 0,3 4 225,20 15 280,-32-23-512,0 0 1,0 0-1,0 1 0,-1-1 1,1 0-1,-1 0 1,1 1-1,-1-1 0,1 0 1,-1 1-1,0-1 1,0 1-1,1-1 0,-1 0 1,0 1-1,-1 2 1,-3 20 199,4-24-223,-11 33 317,3 2-117,-14 9-16,11-8-26,-15 3 193,9-16-676,0-3-1672,1-4 496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7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9783 64,'0'0'2,"0"-1"0,0 0 0,0 0 0,0 0 0,0 0-1,0 0 1,0 0 0,0 1 0,0-1 0,1 0 0,-1 0 0,0 0 0,2-1 0,-2 1-1,1 1 1,-1 0-1,1-1 0,0 1 1,-1 0-1,1 0 1,0 0-1,-1-1 0,1 1 1,0 0-1,0 0 1,-1 0-1,1 0 1,0 0-1,2 0 474,-3-1-416,0 1 1,0-1-1,0 0 0,0 0 1,0 0-1,0 1 1,0-1-1,-1 0 1,1 0-1,0 1 1,0-1-1,-1 0 1,1 1-1,0-1 0,-1 0 1,1 1-1,-1-1 1,1 1-1,-1-1 1,1 0-1,-1 1 1,0-1-1,1 1 1,-2-1-1,2 1-45,-1-1 0,1 1 0,-1 0 1,1-1-1,-1 1 0,1-1 0,-1 1 0,1 0 0,0-1 0,-1 1 1,1-1-1,0 1 0,-1-1 0,1 1 0,0-1 0,0 0 0,-1 1 1,1-1-1,0 1 0,0-1 0,0 0 0,0 1 0,0-1 0,0 0 1,-3-4 134,-2 0-115,-1 1-1,1 0 1,-1 0 0,0 1 0,-10-5 0,-8-1-17,20 7 27,0 1 0,0-1 1,0 1-1,0 0 0,-1 0 1,1 0-1,0 1 0,-7-1 1,-15 2 175,16 0-108,1-1-1,-1 0 1,1 0 0,-1-1 0,-12-3-1,1-6 44,-2 3-84,19 7-53,0-1 1,-1-1-1,1 1 0,0 0 1,0-1-1,0 0 0,0 0 1,0 0-1,0-1 0,1 1 1,-1-1-1,-5-5 0,-37-28 105,37 26-148,-7-7-35,11 14 62,-1-1 1,0 1 0,-12-4-1,6 2 201,-20-11 0,-40-20 82,45 23-279,-29-17 1,15 0 63,-6 5 4,21 4 15,0-2 1,2 0-1,-28-36 0,39 42-47,1-1 0,0 0-1,-14-32 1,20 39-33,-60-151-84,53 127 54,5 11-14,-6-35-1,-2-3 54,2 23 108,5 14-29,1-1 0,-7-39-1,1-18-315,-5-121 1,11 99 175,2 54 342,1-39 5,1 61-250,0-32 9,9-46-4,-10 38 9,2 37-35,1-51 30,-2-14-19,-7 15-18,6-2-20,-6-12-22,6-2-54,0 48 46,-4-94 64,8 41-130,5-141 31,7 143 203,-6-6-192,6 17 5,-8 46 65,13-89 36,14-64-212,-27 148 94,13-115-88,1 73 177,13-97 38,-26 126-81,11-86 113,-1 7-40,-9 85-75,0 5 4,4-64 168,-8 8-26,-5-147-255,-3 190 49,3 26 92,1 0 1,2 0-1,5-51 0,23-187-122,-23 224 120,11-106-172,18-8 182,-17 86 53,-4 21-25,-3 1-1,3-104 1,-1 15 96,-8 114-126,-2 10-69,-1 0 0,-1 0-1,-5-27 1,-2-47-100,0-20 269,0-12 82,0 2-142,-1-2-167,9-172 196,9 163 649,-1 6-1134,-8 101 313,2 0-1,1 1 0,2-1 0,1 1 1,11-33-1,-10 35-73,5-48 0,1-6 246,4-29 28,-1-2-153,-13 98 16,1 1-1,0-1 0,1 1 1,0 0-1,1 0 0,1 0 1,11-17-1,54-57 268,-48 62-237,73-76-105,-62 68 167,-2-1-1,34-46 1,-52 60-100,2 0-1,0 0 0,32-28 1,80-52-81,-98 73 104,-15 12 83,2 0-1,0 2 0,32-21 1,31-4 32,-17 10-267,4-1 7,61-22 45,-83 29 178,52-17 0,-29 18-91,-47 13 6,21-7 4,4 9 35,-35 5-18,-1 1 1,0-2-1,20-5 0,-2-7-2,-25 13-7,0-1 1,0 1-1,1 0 1,-1 0-1,1 1 0,-1-1 1,1 1-1,-1 0 1,1 0-1,0 1 0,5-1 1,9 1 0,-7 1 42,0-1-1,1 0 1,24-4-1,-22-2-24,-11 5-37,-1 0 0,1-1 0,-1 1 0,1 0 0,-1 1 0,1-1 0,0 1 0,3-1 0,1 1 25,0 0 0,0-1 1,0-1-1,0 1 1,-1-1-1,1 0 0,11-6 1,22-6 142,-10 8-32,-23 5-97,-1-1 0,1 0 0,-1 0 1,9-4-1,-12 4-5,-1 0-8,0 0 0,1 1 0,-1-1 0,0 1 0,1-1 0,-1 1 0,1 0-1,0 0 1,-1 1 0,1-1 0,0 1 0,4 0 0,-3 0-65,-1 0 0,0-1 0,1 0 0,-1 1 0,0-1 0,1-1 0,-1 1 0,6-3 0,14-5-811,68-35-1831,-72 41 890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7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2 480,'-12'-1'132,"17"1"-58,-3 0-81,0 0 0,0 0 1,0 0-1,-1 0 0,1 1 1,0-1-1,0 0 0,-1 1 0,3 0 1,-3 0 2,-1 0 0,1-1 0,-1 1 0,1 0-1,-1-1 1,0 1 0,1 0 0,-1 0 0,0 0 0,0-1 0,1 1 0,-1 0 0,0 0 0,0 0 0,0-1 0,0 1 0,0 0 0,0 0 0,0 1 0,1 7-18,-1-8 23,1-1 0,-1 1-1,1-1 1,0 0 0,-1 1 0,1-1 0,-1 0 0,1 1 0,0-1 0,-1 0-1,1 0 1,0 0 0,-1 0 0,1 1 0,0-1 0,-1 0 0,1 0 0,0 0-1,0-1 1,67 0 198,56 2 613,-102 0-686,1 1 0,-1 1 0,28 8 0,12 1-214,-50-11 82,0 1 0,1 1 1,-1 0-1,0 1 0,15 6 0,52 37 641,-75-45-597,0 1 1,0-1 0,-1 1-1,0 0 1,0 0-1,1 0 1,-2 1 0,1-1-1,0 1 1,-1 0-1,1-1 1,-1 1-1,0 0 1,-1 0 0,1 1-1,-1-1 1,1 0-1,-1 0 1,0 1-1,-1-1 1,1 1 0,-1 4-1,-1 5 184,-1 0-1,-1 0 1,0-1 0,0 1-1,-9 19 1,5-11-476,-1 1 96,5-11 116,0-1 0,-1 0 0,-1-1-1,0 1 1,-6 9 0,-14 11 77,-2-1 0,-38 33 0,27-26 25,-24 16 57,6-5-314,51-42-75,-1 0 0,-1-1 0,-10 8 0,-24 9-240,16 3 1216,6-18-231,17-6-424,0-1 0,-1 1 0,1 0 0,0 0 0,0 0 0,-1 0 0,1 0 0,0 1 0,0-1 0,0 0 1,-1 3-1,0-2-21,1 0 0,-1 0 1,0 0-1,1 0 1,-1 0-1,-4 1 0,7-3-24,-1 1-1,0-1 0,0 0 0,0 1 0,0-1 1,0 0-1,1 0 0,-1 1 0,0-1 1,0 0-1,0 0 0,0 0 0,0 0 1,0 0-1,0 0 0,0-1 0,0 1 0,0 0 1,1 0-1,-1-1 0,0 1 0,0 0 1,0-1-1,0 1 0,-1-2 0,-3-11 195,-3-2-63,5 10-162,0 0 1,0-1 0,1 1-1,-1-1 1,1 0 0,1 0-1,-1 0 1,1 0 0,-1-10 0,1 5 50,0 0 0,0 0 0,-4-15 1,3 19 54,0-1 1,1 1 0,0-1 0,0 1 0,1-1 0,0 1 0,1-13 0,10-32 117,-5-14 0,4-10 272,-4 10-154,5 14-182,-6 6-111,2 20-22,-5 20-5,-1 0-1,1-1 1,-1 1 0,0-9-1,-1 14-2,0-1-1,0 0 0,0 1 1,0-1-1,0 0 0,1 1 1,-1-1-1,1 0 1,-1 1-1,1-1 0,-1 1 1,1-1-1,0 1 1,0-1-1,0 1 0,0 0 1,0-1-1,0 1 0,2-2 1,-2 2 9,-1 1 1,0 0-1,0 0 0,0 0 0,0 0 0,0 0 0,0 0 0,0 0 0,0-1 1,0 1-1,0 0 0,0 0 0,0 0 0,1 0 0,-1 0 0,0 0 0,0 0 1,0 0-1,0 0 0,0 0 0,0 0 0,0 0 0,1 0 0,-1 0 0,0-1 1,0 1-1,0 0 0,0 0 0,0 0 0,0 0 0,1 0 0,-1 0 0,0 0 1,0 0-1,0 1 0,0-1 0,0 0 0,0 0 0,0 0 0,1 0 0,-1 0 1,0 0-1,0 0 0,0 0 0,0 0 0,0 0 0,0 0 0,0 0 0,0 0 0,1 0 1,-1 1-1,0-1 0,0 0 0,0 0 0,0 0 0,0 0 0,0 0 0,7 8-148,0 0 0,0 0 0,-1 0 0,0 1 0,0-1 0,4 12 0,20 40-2658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8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1000 1824,'0'0'2123,"3"3"-2017,1 2-69,0 0 0,-1 1 0,0-1 0,0 1 1,0 0-1,-1 0 0,0 0 0,0 0 0,2 8 0,-1-3 19,1 1 0,5 12 0,3 1 90,9 31 1,-12-29-48,15 29 0,-12-29-53,-8-18-1,0 0 1,1 1 0,-1-2-1,2 1 1,11 15 0,29 11 50,-40-30-94,0 0 0,0-1 0,11 7 1,-5-3 14,-6-4 8,1 0 1,0-1-1,1 0 0,-1 0 1,0-1-1,11 3 0,4 1 1,-19-5-29,1 0 0,0 0 1,-1-1-1,1 1 0,0-1 1,0 0-1,-1 0 0,7-1 1,3 1-28,66 0 270,-73-1-231,0 0-1,0 0 1,0 0-1,0-1 1,0 0-1,0 0 0,0-1 1,0 1-1,-1-1 1,1 0-1,8-7 1,-11 8-9,34-26 54,39-34 0,13-12 78,179-106 174,-211 144-271,138-111 117,-155 114-101,8-6 40,171-146 282,-115 89-341,-11 25 16,35-50 393,-89 81-141,-33 34-238,0-1-1,0 0 1,0-1 0,-1 1-1,0-1 1,-1 0-1,0 0 1,6-15 0,-7 16-7,1-1 1,0 1 0,0 0 0,1 0-1,-1 1 1,2-1 0,-1 1-1,9-7 1,-13 12-50,0 0 1,1 0-1,-1-1 1,0 1-1,0 0 0,0-1 1,0 1-1,0-1 1,0 1-1,0-1 0,0 0 1,-1 1-1,1-1 1,0 0-1,-1 0 0,0 1 1,1-1-1,-1 0 1,0-2-1,0 3 17,0-1 1,0 0-1,1 0 1,-1 1-1,0-1 0,1 0 1,-1 1-1,1-1 1,0 0-1,0 1 1,-1-1-1,1 1 0,0-1 1,0 1-1,0 0 1,1-1-1,1-1 0,-3 3-24,1-1 0,-1 1 0,0-1 0,1 1 1,-1-1-1,0 1 0,1-1 0,-1 0 0,0 1 0,0-1 0,0 1 0,1-1 0,-1 0 0,0 1 0,0-1 0,0 0 0,0 1 0,0-1 0,0 1 0,0-1 0,0 0 0,-1 1 0,1-1 0,0 0 0,0 0 0,-1 1 5,1-85-4468,0 69 1691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8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1888,'0'-14'613,"0"11"-202,3 3-155,-2 0-277,1 0 73,0 0 0,1 0-1,-1 0 1,0 0 0,0 0-1,1 0 1,-1 1 0,0-1-1,4 2 1,-1 14-105,25 50 490,-17-32-60,-7-15-152,11 23 0,-8-26-160,9 23 35,4 35 12,5-6 91,-5-2-59,-13-45-109,7 23 20,-10-2-20,-4-21-11,4 7 28,-4-24-38,-1 1 0,0-1 0,0 1 1,0 0-1,-1-1 0,1 1 0,-1 0 0,0-1 0,-1 1 1,0 6-1,-13 21 210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8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3232,'-11'0'887,"15"-1"-300,-2 1-523,1 0-1,0 0 1,0 1 0,-1-1-1,1 1 1,5 1 0,-5 0-11,1 0 0,-1 1 0,0 0 0,0 0-1,5 5 1,3 4 136,30 30 451,79 74 208,-73-78-714,-9 3-22,-33-38-82,-1 0-1,1 0 1,0 0 0,11 3 0,-11-5 5,-1 1 0,1 0 1,-1 0-1,1 1 1,-1-1-1,0 1 0,6 5 1,12 19 550,-4-14-290,-15-12-248,-1 1 0,0-1 1,1 1-1,-1 0 0,0-1 1,0 1-1,0 0 0,0 0 0,0 0 1,2 4-1,-1 1 61,-3-7-85,0 1-1,0-1 1,0 1 0,1-1-1,-1 1 1,0-1-1,0 1 1,0-1 0,1 0-1,-1 1 1,0-1 0,1 1-1,-1-1 1,0 0 0,1 1-1,-1-1 1,0 0 0,1 1-1,-1-1 1,1 0-1,-1 0 1,0 0 0,1 1-1,-1-1 1,1 0 0,-1 0-1,1 0 1,-1 0 0,1 0-1,-1 0 1,1 1-1,-1-1 1,1 0 0,-1-1-1,1 1 1,5-2 419,-5 0-384,1 1-32,-1 0-1,0-1 1,0 1 0,0 0-1,0-1 1,0 1 0,-1 0-1,1-1 1,0 1-1,0-1 1,-1 1 0,1-1-1,-1 0 1,0 1 0,0-1-1,1 0 1,-1 1-1,0-1 1,0 1 0,-1-4-1,-1-36 124,-9 3 63,5-9 438,-5-2-353,6 3-692,-1 20 131,4 20 202,0 0 1,1-1-1,0 1 1,-1-9-1,2 13 50,0 0 0,0 0 0,0 0 0,-1 0 0,1 0 0,-1 0 0,1 0 1,-1 0-1,0 1 0,1-1 0,-1 0 0,-2-3 0,2 4 3,0-1 1,0 1-1,0-1 1,0 1-1,1-1 1,-1 0-1,0 1 1,1-1-1,0 0 1,-1 1-1,1-1 1,0-3-1,0 5 0,0-1 0,0 1-1,0-1 1,0 1 0,1-1-1,-1 1 1,0-1 0,0 1-1,0-1 1,-1 1-1,1-1 1,0 0 0,0 1-1,0-1 1,0 1 0,0-1-1,-1 1 1,1-1 0,0 1-1,0 0 1,-1-1 0,1 1-1,0-1 1,-1 1 0,1-1-1,-1 1 1,1 0 0,0-1-1,-1 1 1,1 0 0,-1-1-1,1 1 1,-1 0 0,1 0-1,-1 0 1,1-1-1,-1 1 1,1 0 0,-1 0-1,1 0 1,-1 0 0,1 0-1,-1 0 1,1 0 0,-2 0-1,-3 3-860,-6 10-555,10-11 989,1-1-1,-1 1 1,1-1 0,0 1 0,-1-1-1,1 0 1,0 1 0,0-1-1,0 3 1,0-4 351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3392,'-16'0'4693,"18"0"-4453,108 0 517,302 0 891,-412 3-1568,0-3-75,0 1-1,0-1 0,0 1 1,0-1-1,0 1 0,0-1 1,0 1-1,0-1 0,0 1 1,0-1-1,-1 1 0,1-1 0,0 1 1,0-1-1,-1 1 0,1-1 1,0 0-1,0 1 0,-1-1 1,1 1-1,0-1 0,-1 0 1,1 1-1,-1-1 0,1 0 1,0 1-1,-1-1 0,1 0 1,-1 0-1,1 1 0,-1-1 0,1 0 1,-1 0-1,1 0 0,-1 0 1,1 0-1,-1 0 0,1 0 1,-1 0-1,1 0 0,-2 0 1,-3 3 48,-11 22-173,2-1 16,9-15 97,0-1-1,1 1 1,1 0-1,-1 0 1,2 0-1,-1 1 1,1-1-1,-2 20 1,0-2 5,-1 5 2,-1-1 0,-13 35 0,10-44 110,-1 1 0,-20 30 0,16-34 162,12-14-227,2-4-19,-1 0-1,1-1 0,0 1 0,0 0 0,-1-1 0,1 1 0,-1 0 1,1-1-1,0 1 0,-1-1 0,1 1 0,-1-1 0,0 1 1,1-1-1,-1 1 0,1-1 0,-1 0 0,0 1 0,1-1 1,-1 0-1,-1 1 0,-3 1 123,4-1-104,0 0-11,-1 0 0,1 0 0,0-1 0,-1 1 0,1 0 0,-1-1 0,1 1 0,-1-1 0,1 1 0,-1-1 0,1 0 0,-1 0 1,0 1-1,1-1 0,-1 0 0,1-1 0,-1 1 0,0 0 0,1 0 0,-1-1 0,1 1 0,-1-1 0,1 1 0,-1-1 0,1 0 0,0 1 0,-1-1 1,1 0-1,0 0 0,-1 0 0,1 0 0,0 0 0,-2-2 0,-70-83 673,51 57-564,2 0-198,2-1 1,-18-39 0,31 58 82,-5-8-91,0 0 0,-20-25 0,28 42 46,1 0 0,-1-1 1,0 1-1,0 0 0,1-1 0,0 1 0,-1-1 0,1 0 0,0 1 0,0-1 0,0 0 0,1 0 1,-1 1-1,1-1 0,-1 0 0,1 0 0,0-4 0,0 6 15,0-18-114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4576,'0'-13'1450,"2"10"-1073,7 3-172,38 0 131,-44 0-289,1 0 0,-1 0 0,1 0 0,-1 0 0,1 1 0,-1 0 0,1 0 0,-1 0-1,1 0 1,3 2 0,8 3-25,18-1-187,0 6 149,-20-8 188,-10-3-124,-1 0-1,1 1 1,-1-1-1,0 1 1,1 0-1,-1 0 1,0 0-1,0 0 1,1 0 0,-1 0-1,0 0 1,0 1-1,0-1 1,2 3-1,0 0 74,1-1 0,-1 1 0,10 4 0,-9-5-52,-1-1-1,0 1 0,0 0 1,5 5-1,-7-7-34,-1 1 0,0-1 1,0 1-1,0-1 0,0 1 1,0-1-1,0 1 0,-1 0 0,1-1 1,0 1-1,-1 0 0,0 0 0,1-1 1,-1 1-1,0 0 0,0 2 0,0 0-35,1-2 31,-1 0 0,0 0-1,0-1 1,0 1 0,0 0-1,0 0 1,-1 0 0,1 0-1,-1 0 1,0 3 0,-10 0 210,-3 11 288,22-5-640,-2-8-22,-3-3 97,0 1 1,1-1-1,-1 1 0,0 0 0,1 0 0,5 3 0,8 2-147,-11-5 3,0 0 0,-1-1 0,11 1 1,-16-1 177,33 0-503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2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4576,'-32'0'2048,"32"16"-1504,16-16-480,17 0 480,-17 0-320,33 0 64,1-16-192</inkml:trace>
  <inkml:trace contextRef="#ctx0" brushRef="#br0" timeOffset="1">378 0 3552,'-33'0'1632,"0"16"-1440,33 1 896,-16 16-640,-1 16 544,17 0-576,-33 16-32,33 1-224,-16 0 128,16-17-192,-16 0-672,16 0 320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14 803 3968,'-14'14'1285,"15"-14"-1176,0 1-1,-1-1 0,1 1 1,0-1-1,0 0 1,0 0-1,-1 1 1,1-1-1,0 0 1,0 0-1,0 0 0,0 0 1,0 0-1,1 0 1,-2-3 440,0-57 1323,0 57-1847,0-1 1,0 1-1,1-1 1,-1 1-1,1 0 0,0-1 1,0 1-1,2-5 0,3-12 3,-3 3-18,-2 11-3,0 1 1,0-1-1,1 0 1,0 0-1,0 1 1,0-1-1,4-5 0,-3 3 30,0-1 1,0 1-1,-1-1 0,0 0 0,1-11 0,0 1 18,3-12-59,2 0 1,1 1 0,1 0 0,20-39 0,35-73-67,-59 130 92,1 1-1,0 0 0,1 1 1,0 0-1,1 0 0,0 1 0,0-1 1,14-9-1,19-18 75,-23 17-16,-15 14-57,0 1 0,1 0 1,-1 1-1,1-1 1,1 1-1,-1 0 1,12-6-1,-9 6-19,-5 2-8,0 0 0,0 1 1,0-1-1,0 1 0,0 0 0,1 0 1,-1 0-1,1 1 0,-1-1 0,6 0 1,-9 1 15,1 0 4,0 0 0,1 0-1,-1 0 1,0 0 0,0 1 0,0-1-1,0 0 1,0 0 0,0 1-1,0-1 1,1 1 0,-1 0 0,-1-1 1,0 1 0,1-1-1,-1 1 1,0-1 0,0 1 0,1-1-1,-1 1 1,0 0 0,0-1 0,0 1-1,0-1 1,0 1 0,1 0-1,-1-1 1,0 1 0,-1-1 0,1 1-1,0 0 1,0-1 0,0 1-1,0 0 1,0-1 0,-1 1 0,1-1-1,0 1 1,0-1 0,-1 1-1,1-1 1,0 1 0,-1 0 0,-8 13-81,-1-1 0,0 0 0,-1 0 0,-12 11 0,20-22-40,0 0 1,0 0-1,0 0 1,0 0-1,-4 2 1,5-3 43,0-1 0,0 1 1,0 0-1,0 0 0,0 1 1,0-1-1,1 0 0,-1 1 0,0-1 1,1 1-1,0-1 0,-3 3 0,4-3 51,0-1 0,0 0 0,-1 1 0,1-1 0,0 0 0,0 1 0,-1-1 0,1 0 0,0 1 0,0-1 0,0 0 0,0 1 0,0-1-1,0 0 1,0 1 0,0-1 0,0 1 0,0-1 0,0 0 0,0 1 0,0-1 0,0 1 0,0-1 0,0 0 0,0 1 0,0-1 0,0 0 0,0 1-1,1-1 1,-1 0 0,0 1 0,0-1 0,0 0 0,1 1 0,-1-1 0,0 0 0,1 0 0,-1 1 0,0-1 0,0 0 0,1 0 0,-1 1 0,0-1-1,1 0 1,0 0 0,6 7-139,-1 18-44,7-1 123,37 86 853,-47-103-655,0 1-1,-1-1 1,1 1 0,0 9 0,2 1 208,-3-8-228,-1-8-51,0 0 0,-1-1-1,1 1 1,-1 0 0,0 0 0,1 0-1,-1 0 1,0 0 0,0-1 0,0 1-1,0 0 1,-1 0 0,1 0 0,-1 0-1,1 0 1,-1-1 0,1 1 0,-1 0-1,-1 2 1,-7 20 623,9-23-648,0 1 0,-1-1 0,1 1 0,0-1 1,-1 0-1,0 1 0,1-1 0,-1 0 1,-1 3-1,0-3 11,0 1-1,0-1 1,0 1 0,0-1 0,0 0-1,0 0 1,0 0 0,0 0 0,-4 0 0,-2 4 31,6-4-68,0 0-1,0 0 1,1 0 0,-1 0 0,0-1-1,0 1 1,0 0 0,0-1-1,0 0 1,0 1 0,0-1-1,0 0 1,0 0 0,0 0-1,0 0 1,0 0 0,-1-1 0,-2 0-1,4 1-22,-2-1-23,0 0 1,0 0-1,1 0 0,-1 0 0,0-1 0,0 1 1,1-1-1,-1 0 0,1 1 0,0-1 0,-1 0 0,1-1 1,0 1-1,0 0 0,0-1 0,1 1 0,-3-4 1,1-1-329,0-1 0,0 1 1,-2-12-1,2-17-678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5408,'14'-14'1728,"-14"14"-1702,0-1 0,0 1 1,1 0-1,-1 0 0,0 0 0,1-1 1,-1 1-1,0 0 0,0 0 0,1 0 1,-1-1-1,0 1 0,1 0 0,-1 0 1,0 0-1,1 0 0,-1 0 0,0 0 1,1 0-1,-1 0 0,0 0 0,1 0 1,-1 0-1,0 0 0,1 0 0,2 0 42,-1 0 0,1 0 0,-1 0 0,1 1-1,0-1 1,3 2 0,2 6 696,-7-8-737,-1 1 0,0-1 0,0 0 1,1 1-1,-1-1 0,0 0 0,0 1 0,1-1 1,-1 0-1,0 1 0,1-1 0,-1 0 0,0 0 1,1 1-1,-1-1 0,1 0 0,-1 0 0,0 0 1,1 0-1,-1 0 0,1 1 0,-1-1 0,1 0 1,-1 0-1,0 0 0,1 0 0,0 0 0,-1 0-13,0 0 1,0-1-1,0 1 0,0 0 0,0 0 0,1 0 0,-1 0 0,0 0 1,0 0-1,0 0 0,0 0 0,0 0 0,0 0 0,0 0 0,0 0 0,0 0 1,1 0-1,-1 0 0,0 0 0,0 1 0,0-1 0,0 0 0,0 0 0,0 0 1,0 0-1,0 0 0,0 0 0,0 0 0,0 0 0,0 0 0,1 0 0,-1 0 1,0 0-1,0 0 0,0 0 0,0 0 0,0 1 0,0-1 0,0 0 1,0 0-1,0 0 0,0 0 0,0 0 0,0 0 0,0 0 0,0 0 0,0 0 1,0 0-1,0 1 0,0-1 0,0 0 0,0 0 0,0 0 0,0 0 0,0 0 1,0 0-1,0 77 850,2-72-976,1-3 127,-1 0 1,1-1 0,0 1 0,-1-1-1,1 0 1,0 0 0,0 0 0,-1 0-1,1 0 1,0-1 0,0 1 0,0-1-1,0 0 1,0 0 0,0 0 0,0 0-1,0 0 1,0-1 0,0 1 0,3-2-1,104-25-1839,-89 24 934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1984,'2'0'62,"-1"0"0,1 0 0,0 0 0,-1 0 0,1-1-1,0 1 1,-1-1 0,1 1 0,-1-1 0,1 0 0,0 0 0,-1 0 0,0 1 0,1-1 0,-1-1 0,0 1 0,3-2 0,-4 2-28,1 1 0,0 0 0,-1-1 1,1 1-1,-1-1 0,1 1 0,0 0 1,-1 0-1,1-1 0,0 1 1,-1 0-1,1 0 0,0 0 0,-1 0 1,1 0-1,0 0 0,0 0 0,-1 0 1,1 0-1,0 0 0,-1 0 1,1 0-1,0 1 0,2-1 125,-1 0-85,-1 0 0,1 0 0,0-1 0,-1 1 0,1 0 0,-1-1 1,1 1-1,0-1 0,-1 0 0,1 1 0,-1-1 0,2-1 0,11-5 248,-11 6-243,1 1 0,-1-1 1,1 1-1,0-1 0,-1 1 0,8 0 0,8 1 188,22-4 155,-31 1-348,8-2 108,-1 1-1,37-2 0,-27 5-61,0-1-1,30-6 0,26-4 67,269-16 257,-259 22-388,123-9 109,-180 10-142,288-22 68,-213 22-75,185-11-84,-212 8 48,255-16 117,-126 17-27,0-6-33,63-3-45,-146 11-62,259-11-93,213-10 421,-442 20-156,78-1 27,-1-5 26,-21 6-84,-22-6-86,-27 5 0,-79 1 37,83-3 59,64 8 885,-235 0-968,1 0 0,-1 0 0,0 0 0,1 0 0,-1 0 0,0 0 0,1 1 0,-1-1 0,0 0-1,1 0 1,-1 0 0,0 0 0,1-1 0,-1 1 0,0 0 0,1 0 0,-1 0 0,0 0 0,0 0 0,1 0-1,-1 0 1,0-1 0,1 1 0,-1 0 0,0 0 0,0 0 0,1 0 0,-1-1 0,0 1 0,0 0 0,1 0-1,-1-1 1,0 1 0,0 0 0,0-1 0,0 1 0,-6-9-475,5 8 414,-2-2-362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49 3232,'0'-27'1035,"0"27"-1019,0 0 0,0-1 0,0 1 0,0 0 1,0-1-1,0 1 0,0 0 0,0-1 0,0 1 1,0 0-1,0-1 0,0 1 0,0 0 0,0-1 1,-1 1-1,1 0 0,0-1 0,0 1 0,0 0 1,0-1-1,-1 1 0,1 0 0,0 0 0,0-1 1,-1 1-1,0-1 77,0 0-31,1 0 1,-1 0 0,0 0-1,0 0 1,1 0-1,-1 0 1,0 1 0,0-1-1,0 0 1,0 1 0,0-1-1,0 1 1,0-1 0,0 1-1,0-1 1,0 1 0,0 0-1,-1 0 1,1-1-1,0 1 1,0 0 0,0 0-1,0 0 1,0 0 0,-1 0-1,1 1 1,0-1 0,0 0-1,0 0 1,0 1 0,0-1-1,-1 1 1,-7 5 221,1 0 0,1 1 0,-1 0 0,1 1 0,0-1 0,-10 16 0,3-5-112,-7 11 77,-23 42 0,27-43-129,-6 11-6,-51 91 162,64-106-241,0 0 0,2 0 1,0 1-1,-4 26 0,-5 76 108,15-115-132,2-6-6,-4 25 49,1 1-1,2 36 1,5-31 151,17 68 0,-16-82-211,0-1 0,2 0-1,1 0 1,10 20-1,-4-20-286,0-1 0,1-1-1,30 32 1,53 49-592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6560,'0'33'2976,"65"115"-2592,-32-83-128,-17 1-224,1 32-384,-17 17 224,-17 16 640,1 0-256,-33 0 288,16-33-320,-32 17 352,-1-17-320,-16-16-2016,17 0 928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99 3136,'-27'-41'1029,"26"40"-1007,1 1 1,-1-1-1,1 0 0,-1 1 0,1-1 1,0 0-1,-1 1 0,1-1 0,0 0 0,-1 1 1,1-1-1,0 0 0,0 0 0,0 1 1,0-1-1,-1 0 0,1-1 0,-2-22 245,-4 12-15,4 6 18,10 4 34,-8 2-293,0 0 0,0 0-1,0 0 1,0 0-1,0 0 1,0 0 0,0 0-1,0 0 1,1 0-1,-1 0 1,0 0-1,0 0 1,0 0 0,0 0-1,0 0 1,0 0-1,0 0 1,0 0-1,0 0 1,0 0 0,1 0-1,-1 0 1,0 0-1,0 0 1,0 1-1,0-1 1,0 0 0,0 0-1,0 0 1,0 0-1,0 0 1,0 0-1,0 0 1,0 0 0,0 0-1,0 0 1,0 0-1,1 0 1,-1 1-1,0-1 1,0 0 0,0 0-1,0 0 1,0 0-1,0 0 1,0 0-1,0 0 1,0 0 0,0 0-1,0 0 1,0 1-1,0-1 1,0 0-1,0 0 1,0 0 0,-1 0-1,1 5 115,0-1 0,0 1 0,-1-1 0,0 0 0,0 1 0,-2 5 0,-4 19 323,-1 36 202,-2-33-236,0 0-1,-17 34 0,11-29-271,-143 282 274,12-73 32,142-239-421,1-1 12,0 0-1,0 0 1,0-1 0,-1 0 0,1 0-1,-2 0 1,1 0 0,0-1 0,-1 0-1,-10 6 1,-14 7-199,21-11 98,1-2-30,7-4 87,1-1 0,0 1 1,-1-1-1,1 0 0,0 0 1,0 1-1,-1-1 0,1 0 0,0 1 1,0-1-1,0 0 0,0 0 0,0 1 1,0-1-1,0 0 0,0-1 0,0-17-26,0 8 12,0-1-1,0 1 1,1 0 0,4-18-1,10-6-25,-3 10-16,0-2-37,-6 9 24,2 1 1,0 1-1,1 0 0,0 0 1,1 1-1,16-18 0,160-152-600,-142 148 591,1 2 0,81-47 1,-114 76 103,0 0 1,0 0-1,18-4 1,-24 8 45,0 1 1,0-1-1,0 2 1,1-1-1,-1 1 1,0 0-1,0 0 1,7 1-1,-7 1-8,-1-1 1,0 1-1,1 0 1,-1 0-1,0 1 0,-1 0 1,1 0-1,0 0 0,-1 0 1,0 0-1,1 1 0,-1 0 1,-1 0-1,1 0 0,5 8 1,-3-4 30,-2-3-47,0 0 0,-1 0 1,0 0-1,0 0 0,0 0 0,-1 1 1,1-1-1,1 8 0,-1 0 70,-1 0 1,1 19-1,-2-10-5,10 74 223,-5-1 106,-3-63-316,2 21 52,-6-35-75,-3 20 1,1-15-24,-3 43 53,-5-15-160,10-38 0,0 23 0,1-35 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5472,'17'-33'2496,"48"33"-2176,-16-17 544,1 17-544,15 0-64,1 0-160,-1 0 192,17 0-160,-33 17-2784,17-1 1440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5632,'32'66'2560,"34"-34"-2208,-33-15-128,-1-1-192,-15 1 192,32 15-128,-33 1 32,17 0-64,-16-17-1248,-1 1 640</inkml:trace>
  <inkml:trace contextRef="#ctx0" brushRef="#br0" timeOffset="1">443 0 5408,'-33'0'2432,"-16"49"-2112,16-32 448,17 15-480,-50 1 256,17-16-320,-17 32-64,17 0-96,0-16-768,16-1 416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5408,'-33'17'2432,"-48"32"-2112,31-16 736,1-1-640,-16 34-576,16-1 32,-1 34 1216,18-17-576,15 0-192,1-17-192,16 1 64,16-34-96,-16 18-1376,17-34 704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50 263 4896,'-14'41'1584,"14"-40"-1523,-1 1-1,0 0 1,1 0 0,0-1 0,0 1 0,-1 0-1,1 0 1,0-1 0,0 3 0,0 83 813,0-80-786,-1 0 0,0 0 0,0 0 0,0 0-1,-3 7 1,-1 3 116,-1 13 52,0-13-135,5-14-98,-1 1 0,1-1 0,0 0 0,0 1 0,1-1 1,-1 6-1,1-3 515,0-37 291,0 26-784,0-1-1,0 0 0,1 1 1,0-8-1,7-15 189,12-58 382,-18 70-522,-2 11-54,1 0 0,0-1 0,0 1 0,2-5 0,0 4 60,0-1 0,1 1 0,8-10-1,10-17 158,-20 29-248,0-1 1,1 1-1,0 0 1,0 0-1,0 1 1,1-1 0,-1 1-1,1-1 1,7-4-1,2 0 35,26-12 0,-15 9-54,9-3-363,-27 13 300,0 0-1,-1 1 0,11 0 1</inkml:trace>
  <inkml:trace contextRef="#ctx0" brushRef="#br0" timeOffset="1">181 17 4992,'16'0'2240,"33"-16"-1952,-16 16 224,0 0-352,16 0 288,0 0-256,-16 0-3264,33 0 1664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 3648,'0'-14'1173,"-1"14"-1165,1 0 1,0 0-1,0 0 0,0 0 0,0-1 1,0 1-1,0 0 0,0 0 0,0 0 1,0 0-1,0 0 0,0 0 0,0 0 0,0 0 1,0 0-1,0-1 0,0 1 0,0 0 1,0 0-1,0 0 0,0 0 0,1 0 1,-1 0-1,0 0 0,0 0 0,0 0 0,0 0 1,0 0-1,0 0 0,0-1 0,0 1 1,0 0-1,0 0 0,0 0 0,0 0 1,0 0-1,0 0 0,1 0 0,-1 0 1,0 0-1,0 0 0,0 0 0,0 0 0,0 0 1,0 0-1,0 0 0,0 0 0,0 0 1,1 0-1,-1 0 0,0 0 0,0 0 1,0 0-1,0 0 0,0 0 0,0 0 1,2 0 66,0 1 1,0-1-1,-1 0 1,1 1-1,0 0 1,-1-1-1,1 1 1,0 0-1,-1 0 1,3 2-1,5 2 433,-5-3-335,-1 0-1,0 1 1,1-1 0,-1 1 0,-1 0-1,1 0 1,0 0 0,-1 0-1,1 1 1,-1-1 0,0 1-1,3 5 1,2 8 569,9 26-1,-12-30-384,0 3-88,0 0-1,-1 1 1,0-1-1,-2 1 1,0 32-1,-1-9-137,-3-1 0,-1 1 1,-2-1-1,-14 49 0,16-69 98,-2 0 0,0-1-1,-13 24 1,14-32-173,-1 0-1,0-1 1,0 0 0,-1 0-1,0-1 1,-1 0-1,-10 9 1,-56 35-1216,50-36 117,17-11 753,0-1-1,0 0 0,0 0 1,-1 0-1,-8 2 0,-22 0-1389,19-3 736,13-2 657,1 0 0,0 0 0,0 1 0,0 0 0,-8 4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4:3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6656,'16'0'3008,"50"-17"-2624,-33 1-64,-1 16-256,18 0 32,-18 0-32,18 0 96,-18 0-96,1 0-2272,-16 0 1184</inkml:trace>
  <inkml:trace contextRef="#ctx0" brushRef="#br0" timeOffset="1">0 165 7648,'16'16'3456,"34"-16"-3008,-18 0 32,1 0-352,33 0 448,-17 0-320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8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0 320,'98'0'800,"-96"0"-824,0 0 0,-1 0 0,1 1 0,-1-1 0,1 0 0,0 1 0,-1-1 1,1 1-1,-1 0 0,1-1 0,-1 1 0,2 1 0,11 5-81,7-2 76,-16-4 33,0 0 0,-1 0 0,1 1 0,0 0 1,-1-1-1,7 5 0,-4-2 8,-1 0 0,2-1-1,-1 0 1,0 0 0,0-1 0,11 3 0,4 1 28,-5 0-2,18 7 46,-12-3-44,-13-6 2,0 1 0,15 9 0,-12-8-29,1 1-1,26 7 1,-31-11-14,95 35 412,-74-27-262,-17-8-104,-9-2-24,0-1-1,0 2 1,-1-1-1,1 0 1,0 1-1,0 0 0,-1-1 1,6 5-1,-3-3-31,-1-1 1,1 0-1,0 0 0,-1 0 0,1 0 1,0-1-1,0 0 0,0-1 0,0 1 0,8-1 1,23 3-42,2 8 153,-18-9-77,0 0-1,32-3 1,-20 1-31,-2 1 32,-16 0 24,1-1 1,-1-1 0,25-3 0,-20 0-9,-10 1-9,0 1 1,1 0-1,18-1 1,11 4 52,-24 0-59,1-1 1,0 0 0,21-4 0,-14-1-22,-13 2-5,0 1 0,0 0 0,17 0 0,-5 1-69,44-7-1,-48 5 289,36-1 0,174 4-198,-219-1 20,-1 1 0,1-1-1,-1-1 1,10-2 0,-10 1-43,1 1-1,-1 1 1,1-1-1,10 1 1,-1 1-37,-4 1-19,0-2 0,18-1 0,-18-1 18,10-1 75,-1 0-1,26 1 1,297 3 178,-328 0-232,22-3 1,17-8-41,104 8 198,-100 4-38,607-1 107,-519 8-165,0 0-747,211-8 805,717 0 1926,-902-9-1691,-13 2-134,-118 7-231,-14 1-2,46-5 1,-41-2 132,-15 3 52,34-2 0,0 5 193,-25 0-459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3808,'-33'0'1728,"0"33"-1504,1-1 736,15 1-576,-32 16 64,16 17-288,-16-17 192,16 0-224,1 0 32,15-16-96,-16 0 96,17-17-96,32 1-3040,1-1 1600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1888,'0'-14'613,"0"14"-608,0 0-1,0 0 0,0 0 0,0 0 1,0 0-1,0 0 0,0-1 1,0 1-1,0 0 0,0 0 1,0 0-1,0 0 0,0 0 1,0 0-1,0 0 0,0 0 0,0 0 1,0 0-1,0-1 0,0 1 1,0 0-1,0 0 0,0 0 1,0 0-1,0 0 0,0 0 0,0 0 1,1 0-1,-1 0 0,0 0 1,0 0-1,0 0 0,0-1 1,0 1-1,0 0 0,0 0 1,0 0-1,0 0 0,0 0 0,0 0 1,1 0-1,-1 0 0,0 0 1,0 0-1,0 0 0,0 0 1,0 0-1,0 0 0,0 0 0,0 0 1,0 0-1,0 0 0,1 0 1,-1 0-1,0 0 0,0 0 1,0 0 12,1 0-1,0 0 1,-1 0 0,1 0 0,-1 0 0,1 0 0,-1 0 0,1 0 0,-1 0 0,1 0 0,-1-1 0,1 1 0,-1 0 0,1 0-1,-1-1 1,1 1 0,-1 0 0,0-1 0,1 1 0,-1-1 0,1 1 0,-1 0 0,0-1 0,1 1 0,-1-2 0,1 2 31,-1-1 0,1 0 0,-1 1 0,1-1 0,-1 0 0,1 1 0,0-1 0,-1 1 1,1-1-1,0 1 0,0-1 0,-1 1 0,1-1 0,0 1 0,0 0 0,-1 0 0,1-1 0,0 1 1,0 0-1,0 0 0,0 0 0,0 0 0,-1 0 0,1 0 0,2 0 0,-3 0-34,1 0-1,0 0 0,-1 0 1,1 0-1,-1 0 1,1 0-1,0-1 1,-1 1-1,1 0 0,-1 0 1,1-1-1,-1 1 1,1 0-1,-1-1 1,1 1-1,-1 0 0,1-1 1,-1 1-1,1-1 1,-1 1-1,0 0 1,1-1-1,0 0 0,-1 0 1,0 0 0,1 1-1,-1-1 1,1 0-1,-1 1 1,1-1-1,0 1 1,-1-1 0,1 1-1,-1-1 1,1 1-1,0 0 1,0-1-1,-1 1 1,1 0-1,0-1 1,-1 1 0,1 0-1,0 0 1,0 0-1,-1 0 1,1 0-1,0 0 1,1 0 0,-1 0 33,1 0 1,-1 1-1,1 0 1,-1-1-1,1 1 1,-1 0 0,0-1-1,1 1 1,-1 0-1,0 0 1,0 0-1,1 0 1,-1 1 0,0-1-1,0 0 1,0 0-1,-1 1 1,1-1 0,0 0-1,0 1 1,-1-1-1,1 1 1,0 2-1,2 1 113,-2-3-113,-1 0 0,1 0 0,-1 0-1,1 0 1,-1 0 0,0 1 0,0-1 0,0 0 0,0 0 0,0 2 0,0 7 130,-1 2-71,1-4-46,0 1 0,0 0 1,3 13-1,2-3-28,-3-12-1,0 0 0,0 1 0,-1-1-1,0 1 1,0-1 0,-1 1 0,0 0-1,-3 15 1,-3-8 11,5-13-25,0 0 0,0 1-1,0-1 1,0 0 0,0 1-1,0-1 1,1 0-1,0 7 1,0 53 564,0-62-573,0-1-1,0 1 1,0-1-1,0 1 1,0-1-1,0 1 0,0-1 1,0 1-1,0-1 1,0 1-1,0-1 1,0 1-1,-1-1 0,1 1 1,0-1-1,0 1 1,0-1-1,-1 1 0,1-1 1,0 1-1,0-1 1,-1 0-1,1 1 1,0-1-1,-1 0 0,1 1 1,-1-1-1,1 0 1,-1 1-1,1-1 1,-1 1-1,-6 3 161,2 3-51,5-6-115,0-1 0,-1 1 0,1-1 0,0 0 0,0 1 0,-1-1 0,1 0 0,0 1 0,0-1 0,-1 0 1,1 1-1,0-1 0,-1 0 0,1 0 0,0 1 0,-1-1 0,1 0 0,-1 0 0,1 0 0,0 1 0,-1-1 0,1 0 0,-1 0 1,1 0-1,-1 0 0,1 0 0,0 0 0,-1 0 0,1 0 0,-1 0 0,0 0-2,1 0 0,0 0 0,0 0 0,0 0 0,0 0-1,0 0 1,0 0 0,0 0 0,0 0 0,0 0 0,-1 0 0,1 0 0,0 0 0,0 0 0,0 0 0,0 0-1,0 0 1,0 0 0,0 0 0,0 0 0,0 0 0,0 0 0,-1 0 0,1 0 0,0 0 0,0 0 0,0 0-1,0 0 1,0 0 0,0-1 0,0 1 0,0 0 0,0 0 0,0 0 0,0 0 0,0 0 0,0 0-1,0 0 1,0 0 0,0 0 0,0 0 0,0 0 0,0-1 0,0 1 0,0 0 0,0 0 0,0 0 0,0 0-1,0 0 1,0 0 0,0 0 0,0 0 0,0 0 0,0-1 0,0 1 0,0 0 0,-1-7 36,1 2-55,0 0 0,0 0 0,0 0 0,0-1 0,1 1 1,2-6-1,8-14 32,-7 17-26,-1 1-1,6-16 1,-7 14-56,0 2-11,0 0 0,0 0 0,0 0 0,7-10 0,-2 1 116,-2 5 5,0 0 0,11-14 1,-8 13-85,0 0 0,1 0 1,1 1-1,20-19 0,-10 18 142,0 0 0,1 2-1,0 0 1,0 1 0,24-6-1,-32 11-23,0 1-1,0 0 0,0 1 0,1 1 0,17 0 0,38-4 95,-41 1-126,-6 0 18,38-2 0,71 6 526,-131 0-601,0 0 1,0 0 0,0 0 0,0 0 0,0 0 0,0 0-1,0 0 1,0 0 0,1 0 0,-1 0 0,0 0-1,0 0 1,0 0 0,0 0 0,0 0 0,0 0-1,0 0 1,0 0 0,0 0 0,0 0 0,1 0-1,-1 0 1,0 0 0,0 0 0,0 0 0,0 0-1,0 0 1,0 0 0,0 0 0,0 0 0,0 0 0,0 0-1,0 0 1,0 0 0,0-1 0,0 1 0,0 0-1,1 0 1,-1 0 0,0 0 0,0 0 0,0 0-1,0 0 1,0 0 0,0 0 0,0 0 0,0-1-1,0 1 1,0 0 0,0 0 0,0 0 0,0 0-1,0 0 1,0 0 0,0 0 0,-1-1 0,1-12-563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3392,'-14'-14'1088,"11"11"-651,0 3-85,-4 0 346,17 0 2956,-10 0-3596,0-1 0,0 0-1,0 1 1,0-1 0,0 0 0,1 1-1,-1-1 1,0 0 0,0 1 0,0-1 0,1 1-1,-1-1 1,0 0 0,1 1 0,-1-1-1,0 1 1,1-1 0,-1 1 0,1-1 0,-1 1-1,1-1 1,-1 1 0,1 0 0,-1-1-1,1 1 1,-1 0 0,1-1 0,0 1 0,-1 0-1,1 0 1,0-1 0,27-1 772,0 1-453,-15-2-269,4 0 34,1 0 0,30-2-1,-21 6-68,-1-1-8,33-3 0,-27-4-14,-22 5-34,-1 0-1,1 1 1,14-1-1,74 2-1898,-95 0 1403,1 0 1,-1 1-1,1-1 0,-1 1 1,0 0-1,1 0 1,-1 0-1,5 3 1,3 1-1301,9-3-1127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4320,'0'0'4480,"0"16"-3104,16 1-672,0 15-672,-16-15-192,0-1 64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4640,'0'0'3744,"16"0"-2752,0 0-544,17-17-32,0 17-256,16 0-32,0 0-64,-16 0-1472,0 0 800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3328,'-16'16'1696,"32"-16"-480,0 0-96,17 0-640,0 0 128,0 0-352,32 0 32,-32 0-160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2912,'0'0'923,"-2"-3"-550,0 2-306,1 0 1,0 0 0,-1-1-1,1 1 1,-1 0-1,0 0 1,1 0-1,-1 1 1,0-1-1,0 0 1,1 1 0,-1-1-1,0 1 1,-3-1-1,5 1-58,0 0-1,0 0 1,0 0-1,0 0 1,0 0-1,0 0 1,0 0-1,0 0 1,0 0-1,-1 0 1,1 0-1,0 0 1,0 0-1,0 0 1,0 0-1,0 0 1,0 0-1,0 0 1,0 0-1,0 0 1,-1 0-1,1 0 1,0 0 0,0 0-1,0 0 1,0 0-1,0 0 1,0 0-1,0-1 1,0 1-1,0 0 1,0 0-1,0 0 1,0 0-1,0 0 1,0 0-1,0 0 1,0 0-1,-1 0 1,1 0-1,0 0 1,0-1-1,0 1 1,0 0-1,0 0 1,0 0-1,0 0 1,0 0-1,0 0 1,0 0-1,0 0 1,0 0-1,0 0 1,0-1-1,1 1 1,-1 0-1,0-11 382,0 8-129,0 1 123,0 1-377,-1 1 1,1-1-1,0 1 0,0-1 1,0 1-1,0 0 0,0-1 0,0 1 1,1-1-1,-1 1 0,0-1 1,0 1-1,0-1 0,0 1 0,0 0 1,1-1-1,-1 1 0,0-1 0,0 1 1,1 0-1,-1-1 0,0 1 1,1 0-1,-1-1 0,0 1 0,1 0 1,-1 0-1,0-1 0,1 1 1,-1 0-1,1 0 0,-1-1 0,0 1 1,1 0-1,-1 0 0,1 0 1,-1 0-1,1 0 0,-1 0 0,1 0 1,-1 0-1,0 0 0,1 0 1,-1 0-1,1 0 0,0 0 0,1 0 3,0 0-1,0 0 1,-1 0-1,1 0 0,0-1 1,0 1-1,0-1 0,2-1 1,16-9 48,10 6 1,-13 0 4,-10 3-28,0 0-1,0 0 0,0 1 0,10-1 1,-7 2 24,-1 0 1,1 1-1,-1 0 1,10 2-1,-15-2-64,0 1-1,0-1 0,0 1 0,-1 0 1,1 0-1,0 1 0,-1-1 1,1 1-1,-1 0 0,4 4 0,1 0 62,-6-5-34,1 0-1,-1 0 1,0 1-1,1-1 1,-1 1 0,-1-1-1,1 1 1,0 0 0,1 4-1,3 23 299,-5-26-292,0-1 0,0 0-1,0 0 0,0 0 1,-1 0-1,1 0 1,-1 0-1,0 0 1,0 0-1,0 0 1,0 0-1,0 0 1,-1 0-1,0 0 0,1 0 1,-1 0-1,0 0 1,0 0-1,-3 4 1,-8 20 132,9-18-125,-1-1 0,0 1 0,-1-1 0,0 1 0,0-1 0,-11 12 0,-23 13-19,15-3 5,-6-8-15,-3 3 15,11-17 49,19-7-72,1 0-1,-1-1 1,1 1-1,0 0 1,-1 0-1,1 0 0,0 1 1,0-1-1,0 0 1,-1 1-1,2-1 0,-1 1 1,0 0-1,0 0 1,0 0-1,1 0 1,-1 0-1,-1 3 0,3-4 19,-1 0-1,1 0 0,-1 0 1,1 0-1,0 0 0,0 0 1,-1 0-1,1 0 0,0 0 1,0 0-1,0 2 0,0-1 217,3-2-88,-1 1-202,-1-1 0,1 0 0,-1 0 0,1 1 0,-1-1 0,1 1-1,-1-1 1,1 1 0,-1 0 0,2 1 0,12 5-161,-9-6 216,0 0 1,0 0-1,0-1 0,0 1 1,10-2-1,-10 0 30,0 1-1,0 0 1,0 0 0,0 1-1,11 1 1,-1 4 25,-13-4-56,1-1 0,-1 0 0,1 0 1,-1 0-1,1 0 0,-1-1 0,6 1 0,11-1-160,15 0-2963,-22 0 1741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3904,'-14'0'1253,"11"0"22,9 0-897,43 0 705,254 0 410,-300 0-1587,1 0 0,-1 0-1,1-1 1,-1 1 0,0-1 0,1 0-1,-1 0 1,4-2 0,6-1-620,-13 4 666,0 0 1,0 1-1,1-1 1,-1 0-1,0 0 1,0 0 0,0 0-1,1 0 1,-1 0-1,0 0 1,0 0-1,1 0 1,-1 0-1,0 0 1,0 1-1,0-1 1,1 0-1,-1 0 1,0 0 0,0 0-1,0 1 1,0-1-1,1 0 1,-1 0-1,0 1 1,0-1-1,0 0 1,0 1-1,0-8-2506,0 4 741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2976,'0'0'2496,"0"3"-1979,0 8-90,0-11-416,0 0-1,0 0 1,0 0 0,0 0 0,0 0-1,0 0 1,-1 0 0,1 1 0,0-1-1,0 0 1,0 0 0,0 0 0,0 0-1,0 0 1,1 0 0,-1 0 0,0 0-1,0 0 1,0 0 0,0 1 0,0-1 0,0 0-1,0 0 1,0 0 0,0 0 0,0 0-1,0 0 1,0 0 0,0 0 0,0 0-1,0 0 1,0 0 0,0 0 0,0 0-1,1 0 1,-1 1 0,0-1 0,0 0-1,0 0 1,0 0 0,0 0 0,0 0-1,0 0 1,0 0 0,0 0 0,0 0 0,1 0-1,-1 0 1,0 0 0,0 0 0,0 0-1,0 0 1,0 0 0,0 0 0,0 0-1,0-1 1,44 1 1493,-38-2-1339,10-8-69,-13 9-82,-1-1 0,1 1 0,0 0 0,-1-1 0,1 0 1,-1 0-1,0 0 0,1 0 0,-1 0 0,3-4 0,2-6 22,-3 6-35,0-1 1,1 1 0,8-9 0,-9 9-67,1 0 0,-1 0 1,0 0-1,-1 0 0,4-8 0,-4 8 48,-2 4 74,-1-1-1,1 0 0,-1 1 0,1-1 1,-1 0-1,0 1 0,0-1 1,0-4-1,0 5 61,0 3-91,0 0 1,0-1-1,0 1 0,0-1 0,0 1 0,0 0 0,0-1 0,0 1 0,1-1 0,-1 1 0,0-1 0,0 1 0,1-1 0,-1 1 1,0-1-1,1 1 0,-1-1 0,1 1 0,-1-1 0,1 1 0,-1-1 0,1 0 0,0 1 0,0 0-13,-1-1 0,1 1 0,0-1 0,-1 1 0,1-1 0,-1 1 0,1-1 0,-1 1 0,1-1 0,-1 1 0,1 0-1,-1-1 1,0 1 0,1 0 0,-1 0 0,0-1 0,0 1 0,1 0 0,-1 0 0,0-1 0,0 1 0,0 0 0,0 0 0,0 0 0,0 1 10,0 0-1,0 0 1,1 0 0,-1 0 0,1-1 0,-1 1 0,1 0 0,-1 0-1,1-1 1,0 1 0,0 0 0,1 1 0,-1-1 1,0-1 0,0 1 1,0-1-1,0 1 0,0 0 1,-1 0-1,1-1 0,-1 1 1,1 0-1,-1 0 0,0 0 1,0 2-1,1-1-48,-1 0 0,0 1-1,1-1 1,0 1 0,0-1 0,0 0 0,0 1-1,0-1 1,1 0 0,1 3 0,-1-2-3,10 14-166,-11-17 177,0 0 1,0 0-1,-1 0 0,1 0 0,-1 0 0,1 0 0,-1 0 0,1 0 0,-1 0 0,1 0 0,-1 0 0,0 0 0,0 0 0,0 0 0,1 0 0,-1 0 0,0 0 0,0 0 0,0 0 0,-1 2 0,4 11-2891,11 2 758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1 896,'0'0'1205,"0"5"-639,0 17 197,-1 1 10,5 42 0,1-31-67,3 57 1,-8 144 605,0-224-1114,-1 1 0,0-1 0,-1 0 0,0 0 1,-6 17-1,-2-2 770,-15 28 0,23-50-941,0 0 0,0 0 0,0-1 0,-1 1 0,0 0 0,1-1 0,-1 0 0,0 0-1,-1 0 1,1 0 0,-1 0 0,1-1 0,-1 1 0,0-1 0,0 0 0,0 0 0,0-1-1,0 1 1,0-1 0,0 0 0,-1 0 0,-7 1 0,-18-7-58,17 2 19,8 2-8,1 1-1,-1-1 0,1 0 1,0-1-1,-1 1 0,1-1 1,0 0-1,0 0 0,0 0 1,0-1-1,0 1 0,1-1 1,-1 0-1,1 0 0,-5-5 1,-24-24-172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2976,'0'-16'1536,"16"16"-736,-16 16-480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4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 1568,'14'-14'501,"-15"14"-409,1-1-1,-1 1 0,0-1 1,0 1-1,0 0 1,1 0-1,-1-1 0,0 1 1,0 0-1,0 0 0,0 0 1,1 0-1,-1 0 1,-2 0-1,3 6 629,-1 5-464,-1-1 1,0 1-1,-1 0 0,0-1 1,-7 15-1,-1 6-98,-17 38 66,9-23-59,12-27-109,4-9-21,-1 0-1,-6 13 1,-29 29 104,12-5-43,3-24-17,10-11-30,-13 21 25,2-13-44,17-14-43,-1 1-1,-10 9 1,3-2-313,15-14 303,-1 1 0,1-1-1,-1 1 1,1-1-1,-1 0 1,1 1-1,-1-1 1,1 0-1,-2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5216,'-49'33'2368,"0"33"-2048,16-50 192,0 17-352,0 16 544,1-16-384,-18 16 0,18-16-192,-1-1-32,16-15-32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3968,'0'0'1285,"-3"0"-768,2 0-500,1 0 0,-1 0 0,0 0 0,1 0-1,-1 1 1,0-1 0,1 0 0,-1 0 0,1 1-1,-1-1 1,1 0 0,-1 1 0,1-1-1,-1 1 1,1-1 0,-1 1 0,1-1 0,-1 1-1,1-1 1,0 1 0,-1-1 0,1 1 0,0-1-1,-1 1 1,1 0 0,0-1 0,0 1-1,0-1 1,0 1 0,-1 0 0,1-1 0,0 2-1,-1 32 471,-1 1-232,-14 66 161,11-61-286,-3-2 0,-12 40 0,-7-10 94,-41 110 1018,64-171-1187,1 1 0,-1-1-1,0 0 1,-1-1 0,0 1-1,0-1 1,-12 12 0,1 1-7,13-14-43,3-5 2,0 1 1,0 0-1,-1-1 0,1 1 0,0 0 0,-1-1 0,1 1 1,0 0-1,-1-1 0,1 1 0,-1-1 0,1 1 0,-1-1 1,0 1-1,1-1 0,-1 0 0,1 1 0,-1-1 0,0 0 1,1 1-1,-2-1 0,-3 3 38,-2 2 5,7-5-48,-1 0-1,1 0 1,0 1-1,0-1 1,0 0-1,-1 0 1,1 0-1,0 1 1,0-1-1,-1 0 1,1 0-1,0 0 1,0 0-1,-1 0 1,1 1 0,0-1-1,0 0 1,-1 0-1,1 0 1,0 0-1,-1 0 1,1 0-1,0 0 1,-1 0-1,0-1-7,1 0-1,0 0 0,-1 0 0,1-1 0,0 1 0,-1 0 1,1 0-1,0 0 0,0 0 0,0 0 0,0 0 1,0-2-1,2-7-12,-1 1 0,1-1 0,0 1 0,1 0 0,0 0 0,1 0 0,8-16 0,-1 5-110,1 0 0,18-22 0,-21 30 54,0 2 1,1-1-1,20-16 1,-26 24 62,1 0 0,-1 0 0,1 1 0,-1-1 1,1 1-1,0 0 0,0 1 0,0-1 0,0 1 0,0 0 1,1 0-1,-1 0 0,5 1 0,-6 0 8,0 0 0,-1 1 0,1-1 0,-1 1 0,1 0 0,-1 0 0,0 0 0,1 0 0,-1 1 0,0-1 0,0 1 0,0 0 0,0 0 0,0 0-1,4 4 1,2 1-22,0-1-1,-6-4 36,1 1 0,-1-1 0,0 1 0,0 0-1,0-1 1,0 1 0,0 1 0,-1-1-1,1 0 1,-1 1 0,0-1 0,0 1 0,2 6-1,3 4 86,-2 2-1,1-1 0,-2 1 1,0 0-1,3 32 0,-6-25 232,0-14-113,-1 0 0,0 0 0,-1 9 0,0-16-172,1 0 1,0 0 0,-1 0-1,0 0 1,1 0 0,-1-1-1,0 1 1,0 0-1,0 0 1,0 0 0,0-1-1,0 1 1,-1 0 0,1-1-1,-1 1 1,1-1 0,-3 2-1,0 0-4,2-1-21,-1-1 0,1 1 0,-1-1 0,0 1 0,0-1 1,1 0-1,-1 0 0,0 0 0,0-1 0,0 1 0,0-1 0,0 1 0,0-1 0,0 0 1,-3 0-1,-35 2 43,27 2-41,-10 1 25,-5-10 36,11 1-33,3 2-21,-36-8 22,46 8-63,1 1 1,0 0-1,0-1 0,0 0 1,1 0-1,-1 0 0,0 0 1,1-1-1,-5-3 1,7 5-39,0 0 1,1-1 0,-1 1-1,0 0 1,1 0-1,-1-1 1,1 1 0,-1 0-1,1-1 1,0 1 0,-1 0-1,1-1 1,0 1-1,0 0 1,0-1 0,0 1-1,0-1 1,0 1 0,1 0-1,-1-1 1,0 1-1,1 0 1,-1-1 0,2-1-1,-1-1-217,1 1 0,0-1 0,-1 1 0,1 0 0,1-1 0,3-3 0,-3 4 40,1 0 0,0 0 0,0 0 0,1 1 0,5-3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55:1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5056,'-33'49'2304,"-16"0"-2016,0-16-3808,16 16 1856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1888,'0'0'613,"0"-2"-367,0-9-81,0 8 1280,3 6-1162,8 8-70,-11-11-190,1 0-1,-1 1 0,1-1 1,-1 1-1,1-1 0,-1 0 1,1 0-1,-1 1 0,1-1 1,0 0-1,-1 0 0,1 0 1,-1 1-1,1-1 0,0 0 1,-1 0-1,1 0 0,0 0 1,-1 0-1,1 0 0,0-1 1,-1 1-1,1 0 0,-1 0 1,2-1-1,-2 1 21,0 0-39,0 0 0,0 0 0,0 0 0,0 0 0,0 0 0,1 0 0,-1 0 0,0 0 0,0 0-1,0 0 1,0 0 0,0 0 0,0 0 0,0 0 0,0 0 0,0 0 0,1 0 0,-1 0 0,0 0 0,0 0 0,0 0 0,0 0 0,0 0-1,0 0 1,0 0 0,0 1 0,0-1 0,0 0 0,0 0 0,0 0 0,1 0 0,-1 0 0,0 0 0,0 0 0,0 0 0,0 0 0,0 0-1,0 0 1,0 0 0,0 1 0,0-1 0,0 0 0,0 0 0,0 0 0,0 0 0,0 0 0,0 0 0,0 0 0,0 0 0,0 0 0,0 0 0,0 1-1,0-1 1,0 0 0,0 0 0,0 0 0,0 1 4,0-1 0,0 1 0,0-1 0,0 1 0,0-1 0,0 1 0,0 0 0,0-1 1,0 1-1,0-1 0,0 1 0,1-1 0,-1 1 0,0-1 0,0 1 0,1-1 0,-1 1 0,1 0 14,0-1 1,0 1-1,0-1 1,0 1-1,0-1 0,1 0 1,-1 1-1,0-1 1,0 0-1,0 0 1,0 0-1,0 0 0,2 0 1,-3 0-23,1 0 0,-1 0 1,1 0-1,0 0 0,-1 0 0,1 0 1,-1 0-1,1 0 0,-1 0 0,1 1 1,-1-1-1,1 0 0,-1 0 1,1 1-1,-1-1 0,1 0 0,-1 1 1,0-1-1,1 0 0,-1 1 0,1-1 1,-1 1-1,0-1 0,1 0 0,-1 2 1,1-2 2,-1 1 1,1 0 0,-1-1-1,1 1 1,-1 0 0,1-1-1,0 1 1,-1-1-1,1 1 1,0-1 0,0 1-1,-1-1 1,1 1 0,0-1-1,0 0 1,-1 1-1,1-1 1,0 0 0,0 0-1,0 0 1,0 0 0,0 0-1,-1 0 1,1 0 0,2 0-1,1 0 14,0 1-1,0-1 1,0 1-1,0 0 1,0 0-1,0 0 1,0 1-1,0-1 1,6 5-1,-9-6-7,1 1 0,-1-1 0,1 1 0,-1-1 0,1 0 0,-1 0 0,1 1 0,-1-1 0,3-1 0,-3 1 3,1 0 1,-1 0-1,1 1 0,-1-1 1,1 0-1,-1 0 1,0 1-1,1-1 0,1 1 1,2 3 20,6 0 19,6-9 33,-5 9-23,-10-3-47,-1 0 0,1 0 0,0 0 1,-1-1-1,1 1 0,0 0 0,0-1 0,-1 0 1,4 1-1,12-1 913,-17-3-646,0-8-143,0 11-138,0 0 0,0 0 0,0 0 1,0 0-1,0 0 0,0 0 0,0 0 0,0-1 0,0 1 0,0 0 0,0 0 1,0 0-1,0 0 0,0 0 0,0 0 0,0 0 0,0 0 0,0 0 0,0 0 1,0-1-1,0 1 0,0 0 0,0 0 0,0 0 0,0 0 0,0 0 0,-1 0 1,1 0-1,0 0 0,0 0 0,0 0 0,0 0 0,0 0 0,0 0 0,0-1 1,0 1-1,0 0 0,0 0 0,0 0 0,0 0 0,-1 0 0,1 0 0,0 0 0,0 0 1,0 0-1,0 0 0,0 0 0,0 0 0,0 0 0,0 0 0,0 0 0,-1 0 1,1 0-1,0 0 0,0 0 0,0 0 0,0 0-1,-34-1 71,32 1-62,0-1 1,0 1-1,0-1 0,0 1 1,1-1-1,-1 0 0,0 0 1,0 0-1,0 0 0,0 0 0,1 0 1,-3-2-1,3 2-9,1 1-1,-1 0 1,1-1 0,-1 1 0,0-1-1,1 1 1,-1 0 0,1 0-1,-1-1 1,0 1 0,0 0-1,1 0 1,-1 0 0,0 0 0,1 0-1,-1 0 1,0 0 0,1 0-1,-1 0 1,0 0 0,0 0 0,1 0-1,-2 1 1,0-1-9,-12 0-12,11 0 63,1 0-42,-9 0-138,8 0 31,6 0 48,10 0 49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82 2240,'-13'-27'720,"4"16"-448,5 7-182,2 3-20,0-1 0,0 1 0,1-1 0,-1 1 0,1-1-1,-1 0 1,1 0 0,-1 1 0,1-1 0,0 0 0,0 0 0,0-1 0,0 1 0,0 0 0,1 0 0,-1 0 0,0-4 0,1 3 1781,-3 9-1206,2-4-592,0 1 1,0 0-1,0-1 0,0 1 1,0 0-1,0-1 0,1 1 1,-1 3-1,7 32 288,-15 23 230,4 7-214,-6 14-122,9-49-181,-4 32 36,-17 47 90,2-16-8,-28 117 527,46-203-666,0 0-291,0 1 0,0-1 0,2 0 0,-1 1 0,1 11 0,1 11-675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49 3552,'-14'28'1147,"14"-27"-1112,-1 0 1,1 0 0,-1 1-1,1-1 1,0 0 0,-1 0-1,1 1 1,0-1 0,0 0-1,0 1 1,0-1 0,0 3 0,0 100 284,1-86-293,6 33 1,-3-32-5,1 37 0,-5 92 995,-2-140-812,-3-8-48,3-1-130,1 0-1,-1-1 1,0 1 0,0-1 0,1 0-1,-1 1 1,-1-3 0,-5-7 170,-11-21 0,13 20-113,0 1 0,1-1 1,1 0-1,-5-23 0,3-14 22,1 23-81,3 19-18,0-1 0,1 1 0,0-1 0,0 1 0,1-1 1,0 1-1,1-11 0,10-18 93,-10 32-83,0-1-1,0 0 1,1 0-1,0 1 1,0-1-1,0 1 1,0-1-1,1 1 1,-1 0-1,1 0 1,0 0-1,0 0 1,6-4-1,-1 1 15,0 0 0,0 0 0,1 1 0,0 0 0,12-6 0,53-20 311,-61 27-248,5-3-15,-1 1 130,27-8 1,-38 14-169,-1 0 0,1 1 0,9-1 1,-14 1-41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4576,'0'0'2048,"49"0"-1760,-33 0 256,17 0-352,0 0 128,-1 0-192,18 0-1536,-1 17 736</inkml:trace>
  <inkml:trace contextRef="#ctx0" brushRef="#br0" timeOffset="1">427 623 4064,'0'33'1824,"65"0"-1568,-32-33 0,16 16-192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98 1568,'0'-79'853,"0"79"-847,0 0-1,0 0 1,0 0 0,0 0-1,0-1 1,0 1 0,0 0-1,0 0 1,0 0-1,0 0 1,0 0 0,0 0-1,0 0 1,0 0-1,0 0 1,0 0 0,0-1-1,0 1 1,0 0 0,0 0-1,0 0 1,0 0-1,0 0 1,0 0 0,0 0-1,0 0 1,0 0-1,0 0 1,0 0 0,0 0-1,0-1 1,0 1 0,0 0-1,0 0 1,1 0-1,-1 0 1,0 0 0,0 0-1,0 0 1,0 0-1,0 0 1,0 0 0,0 0-1,0 0 1,0 0-1,0 0 1,1 0 0,-1 0-1,0 0 1,0 0 0,0 0-1,0 0 1,0 0-1,0 0 1,0 0 0,1 0-1,-1 0 4,1 0-1,-1 0 0,1 0 0,-1 0 1,1 0-1,-1 0 0,1 0 0,-1 0 1,1 0-1,-1 0 0,1 0 0,-1 0 1,1-1-1,-1 1 0,0 0 0,1 0 1,-1-1-1,1 1 0,-1 0 0,1-1 1,-1 1-1,0 0 0,1-1 0,-1 1 1,0-1-1,1 1 0,-1-1 0,0 1 1,0 0-1,0-1 0,1 1 0,-1-1 1,0 1-1,0-1 0,0 1 0,0-1 1,0 1-1,0-1 0,0 1 0,0-1 1,0 0-1,0-1 37,-3 4-21,0 2-20,0 0 0,0 0 0,0 0-1,1 0 1,-1 1 0,1 0 0,0-1-1,-1 7 1,-5 9 21,-4 3 37,-21 34 0,1-6 22,-6 26 113,-34 35-76,48-77-124,-1 4 103,-3-2 0,-1 0 0,-1-3 1,-54 49-1,70-72-67,-5 6-5,0-2 0,-39 24 0,58-39-27,0 0 1,0 0-1,0 0 0,0 0 0,0 1 1,-1-1-1,1 0 0,0 0 0,0 0 1,0 0-1,0 0 0,-1 0 0,1 0 1,0 0-1,0 1 0,-1-1 0,1 0 1,0 0-1,0 0 0,0 0 0,-1 0 0,1 0 1,0 0-1,0 0 0,0 0 0,-1 0 1,1 0-1,0-1 0,0 1 0,0 0 1,-1 0-1,1 0 0,0 0 0,0 0 1,0 0-1,-1 0 0,1 0 0,0-1 1,0 1-1,0 0 0,0 0 0,-1 0 1,1-1-1,-1 0 0,0 1 1,0-1-1,1 0 1,-1 0-1,1 1 1,-1-1-1,1 0 1,-1 0-1,1 0 1,-1 0-1,1 0 1,0 0-1,-1 0 0,1 0 1,0 0-1,0 0 1,0 0-1,0 0 1,0 0-1,0 0 1,0 1-1,0-1 1,0 0-1,0 0 1,1 0-1,-1 0 0,1-2 1,3-4-9,0 0 0,0 1 1,11-12-1,-11 13-3,36-49-619,45-84-1,47-118-468,-126 241 1103,1 0 0,15-21 1,19-16 42,-16 8 32,-21 39-31,1 1 1,0-1 0,0 1 0,0-1 0,8-4 0,-10 7-6,1 0 0,-1 0 0,1 0 1,0 0-1,-1 1 0,1-1 0,0 1 0,0 0 1,5-1-1,-5 3-11,0 0 1,0-1 0,0 1-1,0 1 1,0-1-1,0 1 1,0-1-1,0 1 1,-1 0 0,1 1-1,-1-1 1,1 0-1,-1 1 1,0 0-1,0 0 1,3 4 0,30 50 371,8 11-128,-6 12-53,-24-53-172,16 33 78,-11-8 140,22 92 1,0 64-135,-31-149-51,-2-19 118,-1 0 0,0 48-1,-6-64-71,0-17-210,-1 1-1,0-1 0,0 1 1,-1-1-1,-2 14 0,2-19 43,0 0-1,0 0 1,0-1-1,0 1 1,-1 0-1,1 0 1,0-1-1,-1 1 0,-1 1 1,3-3 34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1664,'-17'0'736,"34"16"-384,-1 0-256,33-16 320,-16 0-224,33 0 32,-1 0-128,1 0 96,-1 0-128,-16 0-32,0 0 0,1-16-2016,-18 16 1088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 1312,'-79'0'725,"51"2"-634,22 0-47,-8 0 62,0 1-1,0 1 1,1 0-1,-1 1 1,-20 11-1,12-1 61,0 0 0,1 2-1,1 0 1,-24 27 0,-70 88 211,89-101-311,-2 2 53,-36 56 0,-11 53 154,50-93-237,-15 37-24,33-71-18,1 0-1,1 0 0,1 1 0,-3 18 1,3 0-29,2 39 1,1-61 89,1-1 1,0 0-1,1 0 0,0 0 0,1 0 0,0-1 1,6 13-1,-6-17-4,0-1-1,1 0 1,-1 0 0,1 0-1,9 7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68 736,'0'82'789,"0"-79"-742,-1 0 0,1 1 0,-1-1 0,1 0 0,-1 1 0,0-1 0,0 0 0,-2 3 0,-3 11 112,4-6 60,1 1 0,0 0 0,1 0 0,1 14 0,-1-4 40,0-18-266,0-1-1,0 0 1,0 0 0,-1 1-1,0-1 1,1 0 0,-1 0-1,0 0 1,-1 0-1,1 0 1,-3 4 0,2-2 37,1-5-10,1 1 0,-1 0 1,1-1-1,0 1 1,-1 0-1,1-1 0,0 1 1,-1 0-1,1-1 0,0 1 1,0 0-1,0 0 1,0-1-1,0 1 0,-1 0 1,1 0-1,1-1 1,-1 1-1,0 0 0,0 0 1,0 1-1,1 0 209,-1-5-191,0 0 1,0 0-1,1 0 0,-1 0 1,1 0-1,0 0 0,0 0 1,0 0-1,1-3 0,10-29 272,-5 10-379,2 1 0,0 0-1,15-26 1,1 14 26,-24 33 26,1-1-1,-1 1 0,0-1 1,0-7-1,1 3-11,1 0 21,0-1-1,0 1 1,1-1 0,6-10 0,-7 14 56,-1 1 0,1 0 1,0 0-1,0 1 0,0-1 1,1 1-1,-1-1 0,1 1 1,0 0-1,4-2 1,-5 4 17,0 0 0,1 0 0,-1 1 0,0-1 1,1 1-1,-1 0 0,0 0 0,1 0 0,3 1 1,5-1 76,-10 0-128,0 0 0,0 1 1,0-1-1,-1 0 0,1 1 0,0-1 1,0 1-1,0 0 0,-1-1 0,1 1 0,0 0 1,1 1-1,-2-1 12,1 0 0,0 0 0,-1 0 0,1 0 0,0 0 0,-1-1 0,1 1 0,0-1 0,0 1 0,0-1 0,-1 0 0,3 0 0,62 0-816,-50 0-59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4320,'-65'33'1952,"-50"66"-1696,66-67 640,0 1-544,0 16 0,-17-16-224,17-17 256,16 17-192,0-16-384,17 15 96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1728,'0'0'800,"16"0"-704,0 0 576,1 0-416,16 0-160,-1 0 160,1 0-160,0-17-320,16 17 128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1568,'0'0'704,"16"16"-608,1 17 736,-17-17-480,16 50 288,-16-1-384,16 17-64,-16 0-128,17 17 224,-17-1-160,0 17 160,0-17-160,-17-16 288,1 0-224,-33-17 256,16-16-256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1 992,'0'16'448,"0"17"-384,16-17 512,-16 1-320,33-1-32,-17 17-128,1-17 352,16 17-256,-1-16 0,-15-1-128,16 17 96,-17-17-96,0 0 128,1 1-128,-1-1-1376,0-16 736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1664,'-32'33'736,"-18"0"-640,18-17-32,15 1-64,-15-1 192,-1 17-96,-16 0 256,16 16-224,0 0-1152,17 0 512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1312,'82'-13'421,"-50"7"-245,7-1-124,70-13 259,47 6 103,-121 11-327,204-23 286,-194 20-314,146-16 123,-123 14-111,326-31 210,-221 29-237,214-15 18,-32-8-7,-36 3-8,126 0 33,-70 5-59,-6-5-56,215-16 113,-41 16 439,9 5-261,54-13-539,-196 20 64,-232 12 102,450-22-416,-3 6 325,80-5 592,633-9-20,-660 20-376,1061 3 305,-1231 23 6,25-4 42,594 28 179,-815-22-411,120 5 57,611 32 170,-759-33 5,-49-2-133,-41-11-155,-127-3-22,112-3-37,-150 1 126,0-1 1,0-2 0,50-15-1,-71 17-105,0 0 0,-1-1 1,12-6-1,-17 9-47,0 0 0,-1 0 0,1 0 0,-1 0 1,1-1-1,-1 1 0,1 0 0,-1 0 0,0-1 0,0 1 1,0-1-1,0 1 0,0-1 0,0 0 0,0 1 1,0-1-1,0 0 0,0-2 0,-1 3 11,0 1 0,0-1-1,0 0 1,-1 1 0,1-1 0,0 1-1,0-1 1,0 1 0,-1-1 0,1 1-1,0-1 1,-1 1 0,1-1 0,0 1-1,-1-1 1,1 1 0,-1-1 0,1 1-1,-1 0 1,1-1 0,-1 1-1,1 0 1,-1-1 0,1 1 0,-1 0-1,1 0 1,-2-1 0,-19-3-385,9 2 191,-21-9-574,28 10 661,-1 0 0,0 0 0,-9 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1152,'0'-14'363,"0"14"-361,0 0 1,0 0-1,0 0 1,-1 0 0,1 0-1,0 0 1,0-1 0,0 1-1,0 0 1,0 0-1,0 0 1,0 0 0,0 0-1,0 0 1,0 0 0,0 0-1,0 0 1,1 0-1,-1-1 1,0 1 0,0 0-1,0 0 1,0 0-1,0 0 1,0 0 0,0 0-1,0 0 1,0 0 0,0 0-1,0 0 1,0 0-1,0 0 1,0-1 0,0 1-1,0 0 1,1 0 0,-1 0-1,0 0 1,0 0-1,0 0 1,0 0 0,0 0-1,0 0 1,0 0 0,0 0-1,0 0 1,0 0-1,1 0 1,-1 0 0,0 0-1,0 0 1,0 0-1,0 0 1,0 0 0,0 0-1,0 0 1,85 0 2034,-47 0-1402,-33 0-589,0 0-1,0 0 1,-1 1 0,1-1 0,0 1-1,0 0 1,-1 0 0,8 3 0,7 2-31,-12-4-21,6 0 111,0 1 1,-1 0-1,14 6 1,99 40 368,-95-35-349,-23-10-79,0-1 0,1 1 0,8 1 0,47 12 434,-59-16-427,0 0 0,-1 0 0,1-1 0,0 1 0,0-1-1,0 0 1,-1 0 0,7-1 0,-3 0 122,-7 1-139,0 0-1,1 0 1,-1 0-1,0 0 1,1 0-1,-1 0 1,0 0-1,1 0 0,-1 0 1,0 0-1,1 0 1,-1 1-1,0-1 1,1 0-1,-1 0 1,0 0-1,1 0 1,-1 0-1,0 1 1,0-1-1,1 0 1,-1 0-1,0 0 1,0 1-1,1-1 1,10 11 604,-8-8-224,-5-3-400,0 0 1,0 0-1,0 1 1,0-1-1,0 1 1,0-1 0,0 1-1,1 0 1,-1-1-1,0 1 1,0 0-1,1 0 1,-1 1-1,0-1 1,1 0-1,-3 3 1,-1 2-21,0 0-1,1 0 1,-5 7-1,-4 6 56,-66 96 435,67-96-450,-1-1 1,-1-1-1,0 0 0,-2 0 1,-32 26-1,28-27-1,-1-1 4,-18 20-1,29-25-24,-1 0-1,-20 13 0,27-20-17,0 0 1,-1-1-1,1 1 0,-1-1 1,1 0-1,-1-1 1,0 1-1,0-1 1,0 0-1,-9 1 0,12-1-254,4 1-49,-1-1 253,-1-1 0,1 1 1,-1-1-1,1 1 0,-1-1 0,1 1 1,0-1-1,-1 1 0,1-1 0,-1 0 0,1 1 1,0-1-1,0 0 0,-1 1 0,1-1 1,0 0-1,1 0 0,16-7-2644,-13 4 2108,39-13-1687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98 1824,'0'0'1707,"3"0"-1462,-3 0-235,1 1 0,-1-1 0,1 0 0,-1 0-1,1 0 1,-1-1 0,1 1 0,-1 0 0,1 0 0,-1 0 0,1 0 0,-1 0 0,1-1 0,-1 1-1,1 0 1,-1 0 0,0-1 0,1 1 0,-1 0 0,1-1 0,-1 1 0,0 0 0,1-1 0,-1 1-1,0 0 1,1-1 0,-1 1 0,0-1 0,0 1 0,1-1 0,-1 1 0,0-1 0,0 1 0,0-1 0,0 1-1,0-1 1,0 1 0,0-1 0,0 1 0,0-1 0,0 0 0,0 1-7,0 0-1,0 0 1,0-1 0,0 1-1,1 0 1,-1 0 0,0 0 0,0 0-1,0 0 1,0 0 0,0 0-1,0 0 1,0 0 0,0-1 0,0 1-1,0 0 1,-1 0 0,1 0-1,0 0 1,0 0 0,0 0 0,0 0-1,0 0 1,0 0 0,0 0-1,0 0 1,0-1 0,0 1 0,0 0-1,0 0 1,0 0 0,0 0-1,0 0 1,0 0 0,0 0 0,-1 0-1,1 0 1,0 0 0,0 0-1,0 0 1,0 0 0,0 0 0,0 0-1,0 0 1,0 0 0,0 0-1,0 0 1,-1 0 0,1 0 0,0 0-1,0 0 1,0 0 0,0 0-1,0 0 1,0 0 0,0 0 0,-11 0 87,11 0-87,0 0 0,-1 0 0,1 0 0,0 0 0,0 0 0,0 0 0,0 0-1,0 0 1,0 0 0,0 0 0,0 0 0,0 0 0,-1 0 0,1 0 0,0 0 0,0 0 0,0 0-1,0 0 1,0 0 0,0 0 0,0 0 0,0 0 0,0 0 0,0 0 0,0 0 0,-1 0 0,1 0-1,0 0 1,0 0 0,0 0 0,0 0 0,0-1 0,0 1 0,0 0 0,0 0 0,0 0 0,0 0-1,0 0 1,0 0 0,0 0 0,0 0 0,0 0 0,0 0 0,0-1 0,0 1 0,0 0 0,0 0-1,0 0 1,0 0 0,0 0 0,0 0 0,0 0 0,0 0 0,0 0 0,0 0 0,0-1 0,0-10 573,0 9-182,-3 2-191,-24 0 314,27 0-515,0 0-1,0 0 1,0 0 0,-1 0-1,1 0 1,0 0-1,0 0 1,0 0-1,0 0 1,0 0 0,0 0-1,0 0 1,0 0-1,0 0 1,0 0 0,-1 0-1,1 0 1,0 0-1,0 0 1,0 0 0,0 0-1,0 0 1,0 0-1,0 0 1,0 0 0,0-1-1,0 1 1,0 0-1,-1 0 1,1 0-1,0 0 1,0 0 0,0 0-1,0 0 1,0 0-1,0 0 1,0 0 0,0 0-1,0 0 1,0-1-1,0 1 1,0 0 0,0 0-1,0 0 1,0 0-1,0 0 1,0 0 0,0 0-1,0 0 1,0 0-1,0-1 1,0 1-1,0 0 1,0 0 0,0 0-1,0 0 1,0-14-82,-3 14-6,-24 0 342,24 0 16,1 0-53,-9 0-91,8 0 5,0 0-122,-8 0-144,9 0 1226,13 0-977,-9 0-61,1 0 329,0-2-208,8-9-406,-11 10 221,0 1-1,0 0 0,1 0 0,-1-1 0,0 1 0,0 0 0,1 0 1,-1 0-1,0-1 0,1 1 0,-1 0 0,0 0 0,0 0 1,1 0-1,-1 0 0,0 0 0,1 0 0,-1 0 0,0 0 0,1 0 1,-1 0-1,0 0 0,1 0 0,-1 0 0,1 0 0,6 0-100,-3 1 69,-1-1 0,1 0 0,0 0 0,0 0 0,0 0 0,-1-1-1,1 1 1,5-3 0,-2 1 58,0-1 15,0 1 0,-1 0 0,1 1 0,0-1 0,0 2-1,11-2 1,192 2 203,-205 1-225,-1-1-1,1-1 1,-1 1-1,8-2 1,7-6-74,-7 10 58,-11-2 24,-1 0 0,1 0 0,0 1-1,-1-1 1,1 0 0,0 0-1,-1 0 1,1 0 0,-1 0 0,1 0-1,0 0 1,-1 0 0,1 0 0,-1 0-1,1 0 1,0-1 0,-1 1 0,1 0-1,-1 0 1,1 0 0,0-1-1,-1 1 1,1 0 0,-1-1 0,1 1-1,-1-1 1,1 1 0,-1 0 0,0-1-1,1 0 1,2-2 313,0 3-257,4 0-98,-14 0-96,4 0 46,3 3-273,0-1 350,0-1-1,-1 1 1,1 0-1,-1 0 1,1 0-1,-1-1 0,0 1 1,0 0-1,0-1 1,0 1-1,0-1 1,0 1-1,0-1 1,-3 3-1,4-4 3,0 1 0,-1-1 0,1 0 0,0 1 0,-1-1 0,1 0 0,0 1 0,0-1 0,-1 0 0,1 1 0,0-1-1,0 1 1,-1-1 0,1 0 0,0 1 0,0-1 0,0 1 0,0-1 0,0 1 0,0-1 0,0 1 0,0-1 0,0 0 0,0 1-1,0-1 1,0 1 0,-1 5 113,-6-2 25,7-4-139,-1 1-1,1-1 0,-1 0 0,1 0 0,-1 1 0,1-1 1,0 0-1,-1 1 0,1-1 0,0 0 0,-1 1 1,1-1-1,0 1 0,-1-1 0,1 1 0,0-1 1,0 1-1,-1-1 0,1 1 0,0-1 0,0 1 1,0-1-1,0 1 0,0-1 0,0 1 0,0-1 0,0 1 1,0-1-1,0 1 0,0-1 0,0 2 0,0-1-5,0 1 0,0 0 0,0 0 0,-1-1 0,1 1 0,-1 0 0,1-1 0,-1 1 0,0-1 0,1 1 0,-1 0 0,0-1 0,-1 2 0,-3 5-28,4-5 28,-1-1 0,1 0 0,0 0 0,-1 0 1,1 0-1,-1 0 0,0-1 0,1 1 0,-1 0 0,0-1 1,0 1-1,-4 1 0,3-1 4,0 0 0,0 0 0,1 0-1,-1 0 1,1 1 0,-1-1 0,1 1 0,0-1 0,-2 4-1,-10 19-115,9-15 74,1-1 0,-9 10 0,6-10 44,0 0-1,0-1 1,-1 0 0,0 0 0,-1-1 0,-10 7-1,-3-2 37,13-7-22,0 0 0,1 0 1,0 1-1,0 0 0,-8 7 1,3 1 46,6-6-38,-1 0 1,0-1 0,-10 8 0,-18 12-439,23-8 208,5-12 307,-1-1 0,1 0 0,-11 5 0,5-5-168,9 5-74,-9-6-198,-13 19 723,24-21-332,3-2-55,-1-1-1,1 1 0,-1-1 0,1 0 0,-1 1 0,1-1 0,-1 0 0,0 0 0,1 1 1,-1-1-1,1 0 0,-1 0 0,0 0 0,1 0 0,-1 0 0,0 0 0,1 0 0,-1 0 1,1 0-1,-1 0 0,0 0 0,1 0 0,-1 0 0,0 0 0,0-1 0,1 1-2,-3 0-93,6 0-112,-3 0 210,1 0 1,0 0 0,-1 0 0,1 0-1,-1 0 1,1 1 0,0-1 0,-1 0-1,1 0 1,-1 0 0,1 1-1,-1-1 1,1 0 0,-1 1 0,1-1-1,-1 0 1,1 1 0,-1-1 0,1 1-1,-1-1 1,0 1 0,1-1-1,0 2 1,-1-2 1,1 1 0,-1 0 0,0-1-1,1 1 1,0-1 0,-1 1 0,1-1-1,-1 1 1,1-1 0,0 1 0,-1-1 0,1 1-1,0-1 1,-1 0 0,1 0 0,0 1-1,-1-1 1,1 0 0,0 0 0,0 0 0,0 0-1,-1 1 1,1-1 0,1-1 0,225 1 465,-225 0-451,0 0-1,0 0 1,0 0 0,0 0 0,0-1-1,0 1 1,-1-1 0,1 0-1,0 1 1,0-1 0,0 0-1,3-2 1,-4 2-22,1 0 0,-1 0 0,1 0 0,-1 0-1,1 1 1,-1-1 0,1 1 0,0-1 0,-1 1 0,1 0-1,0-1 1,2 1 0,43 0-1153,-44 0 325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4320,'-16'-16'2816,"32"16"-2592,17 0-96,0 0-64,32-17 64,-16 17-64,1-16-32,-1 16 0,0-16-3904,0 16 2112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2816,'-41'-13'917,"17"7"-335,15 1-393,9 5-181,0 0-1,0 0 1,0-1 0,0 1 0,-1 0-1,1 0 1,0 0 0,0 0 0,0 0 0,0 0-1,0 0 1,0 0 0,-1 0 0,1 0-1,0 0 1,0-1 0,0 1 0,0 0 0,-1 0-1,1 0 1,0 0 0,0 0 0,0 0-1,0 0 1,0 0 0,-1 0 0,1 0 0,0 0-1,0 1 1,0-1 0,0 0 0,0 0-1,-1 0 1,1 0 0,0 0 0,0 0 0,0 0-1,0 0 1,0 0 0,0 0 0,-1 1-1,1-1 1,0 0 0,0 0 0,0 0-1,0 0 1,0 0 0,0 0 0,0 1 0,0-1-1,-4 4 144,2-3-40,1-1 1,-1 1 0,0-1-1,1 1 1,-1-1 0,0 0-1,0 0 1,1 0 0,-1 0-1,-3 0 1,3 0-55,0-1 0,1 1 0,-1 0 0,0 0 0,1 1 0,-1-1 0,0 0 0,0 0 0,1 1 0,-4 1 0,4-2-53,1 1-1,-1 0 1,1 0-1,0 0 1,-1 0-1,1-1 1,0 1-1,-1 0 1,1 0-1,0 0 1,0 0-1,0 0 1,0 0-1,0 0 1,0 0 0,0 0-1,0 0 1,0 0-1,0 0 1,0 0-1,1 0 1,-1 0-1,0 0 1,1 1-1,0-1 6,0 1 0,0 0 0,-1-1-1,1 1 1,0-1 0,0 0 0,0 1 0,0-1 0,1 0 0,-1 0-1,0 1 1,3 0 0,31 11 100,-16-7-165,41 13-338,11 9 234,20-6 576,-4 5-70,36-3-112,-58-13-142,25 9 94,50 7 278,-122-25-363,114 18-442,-109-14 359,-17-4 25,1-1 1,0 1-1,-1-1 1,13 0-1,-5-1 58,-11 0 75,-6 3-101,-1 0-99,0 0-1,0-1 1,-1 1 0,1-1 0,-9 3-1,-13 7 75,22-9-38,1-1-1,-1 0 1,0 0-1,0-1 1,0 1 0,0-1-1,-5 2 1,-4 0 28,-12 11 19,9-7-51,6-2-7,-1 0 0,-15 11 0,-26 14-172,-2 3 59,40-23 70,4-4 9,1 2-1,-1-1 1,2 1 0,-1 0-1,1 1 1,0 0-1,-6 10 1,1-4-28,9-10 39,-1 0-1,1 0 0,1 1 0,-1-1 0,1 1 0,0 0 0,0 0 0,-2 6 0,1 5-44,0 0-1,1 0 0,-1 33 1,3 62 210,1-71 75,0-34-166,1 0 0,-1 0 0,2 0 0,-1 0 0,1 0 0,3 10 0,-2-10 5,1 15 133,-1-5-91,-3-16-114,0-1 0,0 0-1,0 1 1,0-1 0,0 0 0,1 1-1,-1-1 1,0 0 0,0 1-1,1-1 1,-1 0 0,0 1-1,1-1 1,-1 0 0,0 0-1,1 1 1,-1-1 0,0 0-1,1 0 1,-1 0 0,0 1 0,1-1-1,-1 0 1,1 0 0,-1 0-1,0 0 1,1 0 0,0 0-1,-1 0-67,0 0-1,1 0 0,-1-1 1,0 1-1,0 0 0,1-1 1,-1 1-1,0 0 0,0 0 1,0-1-1,0 1 0,0 0 0,1-1 1,-1 1-1,0 0 0,0-1 1,0 1-1,0 0 0,0-1 1,0 1-1,0 0 0,0-1 1,0 1-1,0 0 0,0-1 0,0-2-1526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2144,'-14'0'699,"14"0"-694,0 0 0,0 0 0,0 0 1,0 0-1,-1 0 0,1 0 0,0 1 0,0-1 1,0 0-1,0 0 0,0 0 0,-1 0 1,1 0-1,0 0 0,0 0 0,0 0 1,0 0-1,0 0 0,0 0 0,0 0 1,-1 1-1,1-1 0,0 0 0,0 0 0,0 0 1,0 0-1,0 0 0,0 0 0,0 0 1,0 1-1,0-1 0,0 0 0,0 0 1,0 0-1,0 0 0,0 0 0,0 1 0,0-1 1,0 0-1,0 0 0,0 0 0,0 0 1,0 0-1,0 1 0,0-1 0,0 0 1,0 0-1,0 0 0,0 0 0,0 0 1,0 0-1,0 1 0,1-1 0,-4 13 282,0 0 0,-1-1 1,0 1-1,-1-1 0,-9 18 0,-7 7 301,16-29-454,1 0 1,0 0-1,0 0 1,0 1-1,1 0 1,1 0-1,-3 12 1,3-10-60,-2 8 26,0-1 0,0 27 0,4-26-27,-1-11-35,1 0-1,1-1 1,-1 1 0,3 10-1,8 15 261,-7-13-160,-3-13-69,0-1 0,1 1 0,2 7 0,-3-12-69,0 0 0,0 0 0,0 0-1,0-1 1,0 1 0,1 0 0,-1-1 0,0 1 0,1-1-1,-1 1 1,1-1 0,0 0 0,-1 0 0,4 2 0,12 3-817,-1 7 176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2560,'0'0'832,"3"-2"-517,-1 0-203,1 0 0,-1 1 0,0-1 0,1 1 0,-1 0 0,1 0 0,-1 0 0,1 0 0,0 0 0,-1 1 0,1-1 0,0 1 0,0-1 0,-1 1 0,1 0-1,5 1 1,5-1 100,-3 1 3,0-2 0,0 1 0,13-3 0,143-17 981,-62 10-882,68-9-26,36-11-144,208-11-85,13 17-38,-422 23-21,1003-31 213,-726 31-97,481 4 291,-391 12-234,140 0-5,-514-15-168,229 3 267,-32 8-86,-36-8-85,-41-6-27,-21-8 81,-77 9-115,0 0 49,0 0 1,29-8-1,-37 7-33,-12 2-43,1 1 0,-1 0-1,1-1 1,-1 0 0,1 0 0,-1 1-1,0-1 1,1-1 0,-1 1-1,0 0 1,4-4 0,-4 3 4,-6-1-24,-12-4-682,-1 0 1,-29-6 0,35 11 325,0 1 1,-13 1-1,23 0 351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3488,'0'0'1568,"16"33"-1344,0-17 768,-16 1-576,17-1 64,-17 17-320,0-17 384,0 33-288,-17-16 224,1 0-256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1230 992,'101'0'1024,"-92"-1"-976,-1 0-1,0 0 1,1-1 0,15-6-1,-22 7-40,2 0 2,-1 0 0,1 1-1,0-1 1,-1 0 0,1 1-1,0 0 1,0 0 0,5 1-1,7 0 16,10-3 39,48-8 1,-27 3-63,-24 3-44,6 0-40,53-2 1,6 3 183,-17-8-21,-6 6-21,-42 2-46,99-8 128,-88 10-106,0-1-1,47-10 1,21-3-5,-21 13-24,16-1-7,-56-2-2,82-4 27,-85 9 17,77-3 73,169-24-162,-198 24 48,-6 0 0,-6-7 21,-9 8 48,-39 2-44,0 0 0,34-7 0,36-15-89,-30 16 15,-34 4 24,67-9-61,-37 7 49,83-11 5,23-1 69,-120 13-15,21-2 0,91-4-2,-89 7-10,120-20 0,-133 14-30,123-9-131,4 1 196,-38-3 31,80-14-3,-123 15-5,229-43 211,145-38-125,25 1-122,-148 49-69,-95 16 137,-1 0 83,-235 31-173,137-15 44,-56 2-27,134-13 100,-187 26-98,52-5 38,57-14 83,-52 15-72,-54 3-18,290-30 513,-236 20-479,-18 2-33,99-8 102,-146 17-132,46-4 13,38-16-7,-33 13 42,23-4 370,-23-10-128,-7 2-136,-8 12-75,20-4 42,-21-4-68,72-12 88,-88 24-44,-12-6-75,-1 5-117,75-21 176,-73 11 176,-48 15-243,-1 0-1,1 0 0,-1 1 1,1-1-1,-1 1 1,5 1-1,9-3 238,-17 2-277,0 0 0,1 0-1,-1-1 1,1 1-1,-1 0 1,0-1-1,1 1 1,-1 0-1,0-1 1,1 1 0,-1 0-1,0-1 1,1 1-1,-1-1 1,0 1-1,0-1 1,0 1-1,1-1 1,-1 1-1,0 0 1,0-1 0,0 1-1,0-1 1,0 1-1,0-1 1,0 1-1,0-1 1,0 0-1,0-2-41,0 1-256,0 1 237,0 1 0,0-1-1,0 1 1,0-1 0,0 1 0,0-1 0,0 1 0,0-1 0,0 1 0,0-1-1,-1 1 1,1-1 0,0 1 0,0-1 0,0 1 0,-1-1 0,1 1 0,0-1-1,-1 1 1,1 0 0,0-1 0,-1 1 0,1 0 0,0-1 0,-1 1 0,1 0-1,-1-1 1,1 1 0,-1 0 0,1 0 0,-1 0 0,1-1 0,-1 1 0,1 0-1,-1 0 1,1 0 0,-1 0 0,1 0 0,-1 0 0,1 0 0,-2 0 0,0 0-2094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1728,'13'13'560,"-12"-12"-545,-1-1-1,1 1 1,-1-1 0,1 0-1,0 1 1,-1-1 0,1 0-1,0 1 1,-1-1 0,1 0-1,0 0 1,-1 0 0,1 0-1,0 1 1,-1-1 0,1 0 0,0 0-1,0 0 1,-1-1 0,1 1-1,0 0 1,-1 0 0,2 0-1,0-1 82,1 1-14,-1 0 1,1 1-1,-1-1 1,0 1-1,1-1 1,-1 1-1,0 0 1,0 0-1,1 0 0,3 2 1,16 7 391,34 7 30,66 10 0,-76-22-306,-8 6-113,6-5-144,-8 5 33,-4-6 154,1 6-43,-19-8-56,-13-3-24,1 0 1,0 0-1,-1 0 1,1 0-1,0 0 1,-1 1-1,1-1 1,-1 1-1,1-1 1,-1 1-1,1 0 1,-1 0-1,1-1 0,-1 1 1,0 0-1,1 0 1,-1 0-1,0 1 1,0-1-1,0 0 1,2 2-1,2 11 262,-1-12-186,-4-2-76,0 0 0,0 0 0,1 1-1,-1-1 1,0 0 0,0 0-1,1 0 1,-1 0 0,0 0-1,0 1 1,0-1 0,1 0 0,-1 0-1,0 0 1,0 1 0,0-1-1,0 0 1,1 0 0,-1 1 0,0-1-1,0 0 1,0 0 0,0 1-1,0-1 1,0 0 0,0 1-1,0-1 1,-8 27 235,6-18-194,0-2-1,0 0 0,0 0 1,-1 0-1,-5 11 0,-2 7 2,5-12-36,-1 0 0,-9 15 0,-64 117 53,71-130 9,0 0 1,-1-1-1,-15 18 0,10-23 199,9 2-42,1-9-83,-1 1 0,1-1 0,-1 0 1,-7 2-1,11-4-115,0 0 0,0-1 1,0 1-1,0 0 1,0-1-1,0 1 0,0-1 1,1 1-1,-1-1 0,0 1 1,0-1-1,0 0 0,1 1 1,-2-2-1,2 2-32,-5-3 379,3 3-340,1 0 0,-1 0 0,1 0 0,0 0 0,-1-1 0,1 1 0,-1-1 0,1 1 0,0-1 0,-1 1 0,1-1 0,0 0 0,0 0 0,-1 1 0,1-1 0,0 0 0,0 0 0,0 0 1,0 0-1,0-1 0,0 1 0,-1-2 0,-1-3 94,0-1 0,0 0 0,-4-12 0,4 7 101,-14-44 168,-10-66 1,25 110-413,-1-6-36,-8-31 1,9 45 38,1 0 0,0-1 0,0 1 0,1 0 1,-1-10-1,1 13-16,1-1 0,-1 1 0,0-1 0,-1 1 0,1-1 0,0 0 0,0 1 0,-1-1 0,1 1 0,-1-1 0,1 1 0,-1 0 0,0-1-1,1 1 1,-1-1 0,0 1 0,0 0 0,0 0 0,-2-2 0,-2 0-1923,-9 3 522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4480,'-17'0'2016,"17"17"-1504,17-17-704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4800,'-17'16'2176,"-15"0"-1888,15 1 1280,1-1-1152,0 0-256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3392,'0'0'1088,"-3"3"-651,-8 8-133,9-9 203,-1-2-193,2 0-303,1 0 0,-1 0 0,1 0 0,-1 0-1,0 0 1,1 0 0,-1 0 0,1 0 0,-1 1-1,1-1 1,-1 0 0,1 0 0,-1 0-1,1 1 1,-1-1 0,1 0 0,-1 1 0,0 0 8,1 0 1,-1 0 0,1 0-1,-1 0 1,1 0 0,0 0-1,-1 0 1,1 0 0,0 0-1,0 1 1,0-1-1,0 0 1,0 1 0,0-1-22,0-1 1,0 1-1,0-1 0,0 1 1,0-1-1,0 1 0,0 0 1,0-1-1,0 1 0,0-1 1,0 1-1,0-1 0,-1 0 1,1 1-1,0-1 0,0 1 1,-1-1-1,1 1 0,0-1 1,-1 0-1,1 1 0,0-1 1,-1 1-1,1-1 1,-1 0-1,1 0 0,-1 1 1,1-1-1,0 0 0,-1 0 1,1 1-1,-1-1 0,1 0 1,-1 0-1,1 0 0,-1 0 1,1 0-1,-1 0 0,1 0 1,-1 0-1,0 0 0,-1 0-52,4 3 23,9 8 26,-9-9-38,1-2 11,139 0 1029,-183 0 225,15 2-655,25-2-556,1 0-1,-1 0 0,0 1 1,1-1-1,-1 0 0,0 1 1,1-1-1,-1 1 0,0-1 1,1 1-1,-1-1 0,1 1 1,-1-1-1,0 2 0,-4 3 94,4-4-101,1-1 0,-1 0 1,0 1-1,0-1 0,0 0 0,0 0 0,0 1 0,1-1 0,-1 0 0,0 0 0,0 0 0,0 0 0,-2 0 0,-13 0-24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5632,'-17'0'2560,"1"0"-1920,16 16-1088,16-16 256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3648,'0'16'1664,"-16"1"-1472,16-1 640,0 1-512,0-1 224,0 0-320</inkml:trace>
  <inkml:trace contextRef="#ctx0" brushRef="#br0" timeOffset="1">19 508 4992,'-13'27'1589,"12"-26"-1544,1 0 0,-1 0 0,1 0 0,0-1 0,0 1 0,-1 0 0,1 0 0,0 0 0,0 0 0,0 0 0,0 0 0,0-1-1,0 3 1,0 43 1214,-1-32-929,0-6-177,1 0 1,0 0-1,0 0 0,0 0 0,1 0 0,3 10 1,-1-8-232,-1-5-23,0 1 0,0-1 0,-1 1 0,0 0 0,0-1 0,0 1 0,-1 7 0,0 20-4661,3-33 4698,11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2144,'-14'14'699,"14"-14"-691,0 1 0,0-1 0,-1 0 0,1 0 0,0 1 0,0-1 0,0 0 0,-1 0 0,1 1 0,0-1 0,0 0 0,0 1 1,0-1-1,0 0 0,0 1 0,0-1 0,0 0 0,0 1 0,0-1 0,0 0 0,0 1 0,0-1 0,0 0 0,0 1 0,0-1 1,0 0-1,0 1 0,1-1 0,-1 0 0,0 0 0,0 1 0,0-1 0,1 0 0,-1 1 0,3 7-50,5 15 634,8 42 0,-12-26-182,-4 64 0,-1-60-302,1 146 1038,0-184-1072,0 0 0,0 0-1,0 1 1,-1-1 0,0 0-1,0 0 1,-1 0 0,1 0-1,-1 0 1,-3 7 0,-1 1 187,-10 1 0,15-14-252,0-1-1,1 1 1,-1 0-1,0-1 0,0 1 1,1-1-1,-1 1 1,1-1-1,-1 1 0,0-1 1,1 1-1,-1-1 1,1 1-1,-1-1 0,1 0 1,-1 1-1,1-1 0,0 0 1,-1 1-1,1-1 1,0 0-1,0 0 0,-1 1 1,1-1-1,0 0 1,0 0-1,0 0 0,0 1 1,0-3-1,-1-30 235,1 26-188,1-7-32,0 1 0,0 0-1,4-14 1,1-2-50,-5 17-10,1-1 0,0 1 1,1 0-1,1 0 0,0 0 1,0 1-1,11-20 0,-2 8-14,2 1 0,0 0 0,1 1 0,21-22-1,-32 38 114,1 1-1,0-1 0,8-5 0,1-1-146,-4-6-565,-7 14 551,1 0-1,-1 1 1,1-1 0,4-2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4384,'-17'0'2272,"34"0"-1632,-1 0-288,0 0-192,1 0 288,-1 0-256,17 0-4608,0-17 2400</inkml:trace>
  <inkml:trace contextRef="#ctx0" brushRef="#br0" timeOffset="1">344 1 4480,'-16'33'2016,"-17"16"-1728,17-33-96,16 17-160,0-17 64,16 1-64,1 16-1504,15-17 800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4896,'-33'32'2208,"-32"18"-1920,48-34-416,-15 0 0,-18 17 128,1-17 0,-16 17 224,32 0-128,-16-17 320,16 17-224,17-33-192,-1 17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2400,'0'-11'953,"0"20"-578,0-9-364,0 0-1,0 0 1,0 0 0,0 0-1,0 0 1,0 0 0,0 0-1,0 0 1,0 1 0,0-1-1,0 0 1,0 0 0,0 0-1,0 0 1,0 0 0,0 0-1,0 0 1,0 0 0,0 0-1,0 0 1,0 1 0,0-1-1,0 0 1,0 0 0,0 0-1,0 0 1,0 0 0,1 0-1,-1 0 1,0 0 0,0 0-1,0 0 1,0 0 0,0 0-1,0 0 1,0 0 0,0 1-1,0-1 1,0 0 0,0 0-1,1 0 1,-1 0 0,0 0-1,0 0 1,0 0 0,0 0-1,0 0 1,0 0 0,0 0-1,0 0 1,0 0 0,0 0-1,1 0 1,-1 0 0,0 0-1,0-1 1,11 1 437,-11 0-439,0 0-1,0 0 1,0 0 0,0 0 0,0 0 0,0 0-1,1 0 1,-1 0 0,0 0 0,0 0 0,0 0-1,0 0 1,0 0 0,0 0 0,0 0 0,0 0-1,0 0 1,0 0 0,1 0 0,-1 0 0,0 0-1,0 0 1,0 0 0,0 1 0,0-1 0,0 0-1,0 0 1,0 0 0,0 0 0,0 0 0,0 0-1,0 0 1,1 0 0,-1 0 0,0 0-1,0 0 1,0 0 0,0 0 0,0 1 0,0-1-1,0 0 1,0 0 0,0 0 0,0 0 0,0 0-1,0 0 1,0 0 0,0 0 0,0 0 0,0 1-1,0-1 1,0 0 0,0 0 0,0 0 0,0 0-1,0 0 1,0 12 353,0-1-38,0 0 0,-3 21-1,-2-9-42,1 0 0,-1 48 0,-19 174 2,15-187-230,-40 286 112,36-228 7,-6 33 94,-1-18 134,15-104-383,2-17-731,1 1 1,1-1-1,-1 12 0,2-3-1088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3808,'0'0'3904,"16"0"-3552,-16 17 32,17-17-224,16 0 608,-1 0-416,1 0-160,0 0-128,0 0 128,-1 0-96,1 0 384,0 16-256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5312,'0'16'2400,"17"1"-2080,-17-1 672,16-16-608,-16 17 192,17-17-320,15 0 320,-15 16-320,16-16 32,-1 0-192,-15 0 160,15 0-160,-15 0-864,-1 0 384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1181 3232,'-27'0'1035,"27"-1"-1028,-1 1 1,1 0 0,0 0 0,0 0 0,0 0-1,0 0 1,0 0 0,0 0 0,-1 0 0,1 0-1,0 0 1,0 0 0,0 0 0,0 0 0,0 0-1,-1 0 1,1 0 0,0 0 0,0 0 0,0 0-1,0 0 1,0 0 0,-1 0 0,1 0 0,0 0-1,0 0 1,0 0 0,0 0 0,0 0 0,0 0-1,-1 0 1,1 0 0,0 0 0,0 1 0,0-1-1,0 0 1,0 0 0,0 0 0,0 0 0,0 0-1,0 0 1,-1 0 0,1 1 0,0-1 0,0 0-1,0 0 1,0 0 0,0 0 0,0 0 0,0 1-1,0-1 1,0 0 0,0 0 0,0 52 1234,0-7-810,-1-2-82,5 47-1,7-14-109,-6-8-43,6-5-53,-8-40-53,-1-10-24,0 0-1,0 0 1,8 24 0,4-5 157,-12-25-189,-2-7-21,0 1-1,0-1 1,0 1 0,0-1-1,0 1 1,0 0 0,1-1-1,-1 1 1,0-1 0,0 1-1,0-1 1,1 1 0,-1-1 0,0 1-1,1-1 1,-1 1 0,0-1-1,1 0 1,-1 1 0,1-1-1,-1 0 1,1 1 0,-1-1 0,1 0-1,-1 1 1,1-1 0,-1 0-1,1 0 1,-1 1 0,1-1-1,-1 0 1,1 0 0,-1 0-1,1 0 1,0 0 0,-1 0 0,1 0-1,-1 0 1,1 0 0,-1 0-1,1 0 1,0-1 0,0 1 4,1 0 0,-1 0 0,0 0 0,1-1 1,-1 1-1,0 0 0,1-1 0,-1 1 0,0-1 1,0 0-1,0 1 0,0-1 0,0 0 0,1 0 1,-1 1-1,0-1 0,-1 0 0,1 0 0,0 0 1,0 0-1,0-1 0,-1 1 0,1 0 0,0 0 1,0-2-1,7-9 69,6-9-10,-1 0 1,0-1 0,15-39-1,21-77 20,-38 106-88,61-233-138,-46 153 71,36-264-90,-58 348 115,4-36-31,3 1 0,3 1 0,35-96 0,-28 96-29,-14 35-8,2 1 0,1 0 0,25-44 1,14 2-140,-48 66 234,1-1 1,-1 1-1,1-1 1,0 1-1,0 0 1,0 0-1,0 0 0,0 0 1,0 0-1,0 1 1,1-1-1,-1 0 1,1 1-1,-1 0 1,1 0-1,-1-1 1,1 2-1,0-1 1,0 0-1,0 0 0,-1 1 1,1 0-1,0-1 1,0 1-1,4 1 1,-5-1 18,0 0 0,0 0 0,0 0 0,-1 1 0,1-1 0,0 1 0,0-1 0,-1 1 0,1 0 0,0 0 0,-1 0 0,1 0 0,1 1 0,4 2 39,3 1 102,0-1-1,15 4 0,-7-3-63,-3 1-32,-11-5-46,0 1 0,-1-1 0,1 0 0,0 0 0,-1 0 0,1-1-1,0 1 1,6-1 0,29 0 41,0 1 41,44-5-1,-50 0-118,-3-1-26,38 0-1,216 5-1,-135 9-37,5-1 126,-99-8-14,103 3-1,-49 7 0,186-6 24,-194-5 33,112-7-20,-5 0-111,259 8-69,-219-8 59,4-1 24,310 9 295,-379 1-201,233-4-51,-316-2-75,215-4-130,-144 10 150,316-5 150,-376-1-58,207-1-98,-219 10 26,463 3 99,-450-11 39,204-5 224,315 9 47,-73 0-1098,-411 2 1024,-69 4-138,76 2 191,-118-7-122,-1 1-1,42 9 1,-69-10-187,0 0 1,1 0-1,10-1 0,2-1-305,-4 1 28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3328,'0'0'1061,"3"0"-634,-1 0-303,0 0 0,0 0-1,-1 1 1,1-1 0,0 1 0,0 0 0,-1-1 0,1 1 0,0 0 0,-1 0 0,1 0-1,-1 0 1,2 2 0,5 2-34,3 3 110,0 1 0,-1 0 0,0 1 0,0 0 0,-1 0 0,8 13 1,0-1 35,52 74 601,-49-73-775,-9-11-47,-1-1-1,-1 2 0,1-1 0,6 15 1,6 19 129,24 20 282,-43-62-372,-1-1 0,0 1 0,0 0 0,0 0 0,-1 0-1,1 0 1,0 5 0,2 4 145,-4-11-172,1 0 0,0 0 0,0 0 0,0 0 1,1-1-1,-1 1 0,0 0 0,1-1 0,1 2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4224,'-14'0'1365,"12"1"-1014,1 6-163,-1 18 385,-8 33 1,9-53-468,-3 14 172,-1 0-1,-1 0 1,-1 0-1,-10 22 1,1-5-29,4-14-137,-1 0 0,-1 0 0,-1-1 0,-21 23 0,14-17 128,11-13-135,-1 0 0,-1-2-1,0 1 1,0-1 0,-21 13-1,15-11-12,3-1-10,5-5-5,-22 15-1,21-19-239,9-6-143,7-11-576,-1 7 366,-2 2 322,0-1 0,-1 1 0,1-1 0,-1-7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4736,'85'0'4538,"-83"0"-4491,0 1-1,0-1 0,0 1 1,0-1-1,0 1 0,-1 0 1,1 0-1,0 0 0,0 0 1,-1 0-1,1 0 0,0 0 1,1 2-1,21 21 329,-15-15-92,-9-8-272,0-1 1,1 0-1,-1 0 0,0 1 0,0-1 1,1 0-1,-1 0 0,0 1 1,0-1-1,0 0 0,0 1 0,0-1 1,1 0-1,-1 1 0,0-1 1,0 0-1,0 1 0,0-1 0,0 0 1,0 1-1,0-1 0,0 0 0,0 1 1,0-1-1,0 1 0,0 40 528,-3-36-299,1-3-235,1 0 1,-1 0-1,1 1 0,0-1 1,0 0-1,0 1 0,0-1 1,0 0-1,0 1 0,0-1 1,1 1-1,0 0 0,-1-1 1,1 1-1,0-1 0,0 4 1,0-4-177,3-2 107,20-1 155,33-6 0,-33 4-638,36-2 0,9 5-3106,12 0 997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5568,'16'17'2848,"1"-17"-1920,-1 0-576,17 0 192,-17 0-288,34 0 32,-18 0-160,18 0 288,-18 0-224,1 0-1728,16 0 832</inkml:trace>
  <inkml:trace contextRef="#ctx0" brushRef="#br0" timeOffset="1">246 1 4992,'-33'65'2240,"33"1"-1952,-16-17 576,16-33-544,0 34 64,-17-18-224,17 1 32,0 0-96,-16 0 160,32-17-160,-16 0-2272,17 1 1152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4576,'0'0'1450,"-2"5"-868,-5 14 16,1 1 1,1-1 0,-4 31-1,3-18 48,1-9-247,2-12-316,1 0 0,0 0 0,0 17-1,2-17-72,0-1 1,-1-1 0,2 1-1,-1-1 1,1 1 0,1-1 0,0 1-1,0-1 1,1 0 0,4 10 0,-4-12 21,-2-4-11,1 1 0,-1-1 0,1 0 0,0 0-1,0 0 1,0 0 0,0 0 0,0 0 0,1-1 0,-1 1-1,6 3 1,-4-4-3,-1 0-17,1 0-1,0 0 1,-1-1-1,1 1 1,0-1-1,6 1 1,20-10-327,-19 6 230,11-4-96,-4-6 22,0 0-1,0-1 0,23-24 1,-35 32 180,-1 0 1,1 1 0,8-6-1,2-2 12,-12 8-9,4-2-95,-1 16-79,-7-8 155,1 0 0,-1 0 0,1-1-1,-1 1 1,0 0 0,0 0 0,0 0 0,0-1-1,0 1 1,-1 0 0,1 0 0,0-1-1,-1 1 1,1 0 0,-1-1 0,0 1 0,0 0-1,-1 2 1,-4 12 28,1 36 64,-22 122 319,7-56-149,10-51-143,1 1 73,-3-1 1,-22 73-1,29-129-83,1 0 0,-2 0 0,1-1 0,-1 0 1,-15 19-1,17-24-46,2-2-19,1 0-1,-1-1 1,0 1-1,0-1 1,-1 0-1,1 0 1,0 0-1,-1 0 1,-3 2-1,3-3-4,1 0 0,-1 0-1,0-1 1,0 1 0,0-1 0,0 0-1,0 0 1,0 0 0,0 0-1,0-1 1,1 1 0,-1-1 0,-5-1-1,2 0 4,1 2-17,0-2 0,0 1 0,0 0-1,0-1 1,0 0 0,0 0 0,1-1-1,-1 1 1,1-1 0,0 0 0,-1 0-1,1 0 1,-5-6 0,-16-31 15,17 25-25,0-1-17,0 0 1,1-1 0,1 1 0,0-1 0,1-1 0,-3-22-1,7 35 5,-4-15-4,1 0 0,2-1 0,0 1 0,0-1 0,3-27 0,3 26 7,6-24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4480,'-27'-27'1445,"27"27"-1434,0 0 0,0 0 0,0-1 0,-1 1 0,1 0 1,0 0-1,0 0 0,0 0 0,0 0 0,0 0 0,0 0 0,0 0 0,0 0 0,0 0 0,0 0 0,-1 0 0,1 0 0,0-1 0,0 1 0,0 0 0,0 0 0,0 0 1,0 0-1,0 0 0,0 0 0,0 0 0,0 0 0,0-1 0,0 1 0,0 0 0,0 0 0,0 0 0,0 0 0,0 0 0,0 0 0,0 0 0,0-1 0,0 1 0,0 0 1,0 0-1,0 0 0,0 0 0,0 0 0,0 0 0,1 0 0,-1 0 0,0-1 0,0 1 0,0 0 0,0 0 0,0 0 0,0 0 0,0 0 0,0 0 0,0 0 0,0 0 1,1 0-1,-1 0 0,0 0 0,0 0 0,0 0 0,0 0 0,0 0 0,11-1 534,-8 1 127,-1 0-514,45 2 1812,-42-1-1907,-1-1 1,0 1-1,1 0 1,-1 1-1,0-1 1,0 1-1,0-1 1,5 5-1,-5-4-23,0 0 1,0 0-1,-1 0 0,1 0 0,0-1 1,1 1-1,3 0 0,6 2 43,-10-2-28,0 0-1,0 1 1,0-1-1,0 1 0,-1 0 1,1 0-1,-1 1 1,0-1-1,4 5 0,5 5 181,-11-11-191,1 1 0,0-1 0,0 0 0,-1 1 0,1 0 0,-1-1 0,0 1 0,0 0 0,0 0 0,0-1 0,-1 1 0,1 0 0,-1 0 0,1 0 0,-1 0 0,0 0 0,0 0 0,-1 5 0,1 1-69,0-9 36,0 1-1,0 0 1,0 0 0,0-1 0,0 1 0,0 0 0,-1-1 0,1 1 0,0 0 0,0-1 0,-1 1 0,1 0 0,0-1-1,-1 1 1,1 0 0,-1-1 0,1 1 0,0-1 0,-1 1 0,0-1 0,1 1 0,-1-1 0,1 1 0,-1-1 0,1 0-1,-2 1 1,3-1 119,8 0-218,-7 0 37,-1 0 1,1 0 0,0-1-1,-1 1 1,1 0 0,-1-1-1,1 1 1,-1-1 0,1 0-1,-1 1 1,1-1 0,1-1-1,10-5-686,-8 6 583,-1 1 0,1-1 1,-1 1-1,8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5984,'-16'0'2688,"-33"32"-2336,32-15 96,1 16-320,-33-17 448,16 17-320,-16 0 288,0-1-288,-1-15-160,18 15-32,-1 1 0,0-16-32,17-1-32,16 0 32,0 1-1792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5472,'0'0'2496,"17"0"-1120,16 0-960,-17 0 192,33 0-352,0 0 96,1 0-192,-1 0 64,16 0-128,-16 0-1760,1-16 928,-34 16-1920,17 0 1504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3488,'0'0'1568,"-16"16"-192,16 1-896,0 16 416,0-1-512,0 18 224,0-1-352,0 0 64,0 0-192,0 0 64,0 0-96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4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34 2720,'0'0'891,"0"-3"-545,0-8-36,0 8 447,0 0-117,0 3-598,0-1 0,0 1-1,0-1 1,0 1 0,-1-1 0,1 1 0,0-1 0,0 1 0,0-1 0,0 1-1,-1-1 1,1 1 0,0-1 0,0 1 0,-1-1 0,1 1 0,0-1 0,-1 1-1,1 0 1,0-1 0,-1 1 0,1 0 0,-1-1 0,1 1 0,-1 0 0,1-1-1,0 1 1,-1 0 0,1 0 0,-1 0 0,1-1 0,-2 1 0,-22-1 1104,9 2-890,11-1-216,-1 0 0,1 1 0,-1 0 0,1 0 0,-1 0 0,1 1 0,-1-1 1,1 1-1,0 0 0,0 0 0,0 1 0,0-1 0,0 1 0,-3 3 0,-1 1 49,0 1 0,0 0 0,1 1-1,-9 14 1,13-19-71,-25 36 360,2 2 0,-32 71 0,47-88-299,2 1 0,0 0 0,2 0 1,-4 29-1,9-43-37,0 0 1,1 0-1,1 0 1,0 0 0,1 0-1,0 0 1,0 0-1,1 0 1,1 0-1,0 0 1,8 18 0,-8-24-12,1-1-1,0 1 1,7 8 0,-3-4 16,10 15 96,-12-16-163,1 0-1,0-1 1,0 1-1,0-2 1,1 1 0,17 12-1,5-3-245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3552,'0'0'1147,"3"-3"-683,8-8-145,-9 8 321,1 3-234,2 1-275,-2-1-87,0 0-1,0 0 1,0 0-1,0-1 1,0 1 0,0-1-1,4 0 1,-2-1 3,2-1 15,0 1 1,1 0-1,-1 0 0,0 1 1,15-1-1,57 2 173,-72 0-205,0 1 0,0 0 0,-1 0 0,1 0 0,10 4 0,0 0 30,-12-4-30,0 0 0,0 0 1,-1 1-1,1 0 0,0 0 0,-1 0 1,1 0-1,5 5 0,-8-5-14,0 0 0,0 0 0,-1 0 0,1 0 0,-1 0 0,0 0 0,0 1 0,0-1 0,0 0 0,0 1 0,0-1 0,-1 1 0,1-1 0,-1 1 0,1-1 0,-1 1 0,0 0 0,0 3 0,-1-1 16,1 1 1,-1-1-1,0 0 1,0 0 0,0 0-1,-1 0 1,0 0-1,0 0 1,0 0-1,-1 0 1,-2 4-1,-4 8 84,-13 29 82,-8-7-166,22-30-32,3-2 0,1-1 0,-1 0 0,-9 7 0,9-10 0,0 1 0,-1-1 0,-10 5 0,2-2 0,-73 47 75,73-43-81,-11 6-85,17-2 11,1-9 19,6-5 59,1 0 0,0 1-1,-1-1 1,1 0 0,-1 0-1,1 0 1,0 1 0,-1-1-1,1 0 1,0 1 0,0-1-1,-1 0 1,1 1 0,0-1-1,-1 0 1,1 1 0,0-1-1,0 1 1,0-1 0,0 0-1,-1 1 1,1-1 0,0 1-1,0-1 1,0 1 0,0-1-1,0 0 1,0 1 0,0-1-1,0 1 1,0 0 3,0-1-1,0 0 1,0 0 0,0 0-1,0 0 1,0 0 0,0 0-1,0 0 1,0 0 0,0 0-1,0 0 1,0 1 0,0-1-1,0 0 1,0 0 0,0 0-1,0 0 1,0 0 0,0 0-1,0 0 1,0 0-1,0 0 1,0 0 0,0 1-1,0-1 1,0 0 0,1 0-1,-1 0 1,0 0 0,0 0-1,0 0 1,0 0 0,0 0-1,0 0 1,0 0 0,0 0-1,0 0 1,0 0 0,0 0-1,0 0 1,1 0 0,-1 0-1,0 0 1,0 0 0,0 0-1,0 0 1,0 0 0,0 0-1,0 0 1,0 0-1,0 0 1,1 0 0,-1 0-1,0 0 1,0 0 0,0 0-1,12 0 18,-3 0-30,1 0-1,-1 0 1,14 3-1,-6 2 55,-10-3-14,-1 0 0,1-1-1,0 1 1,0-1 0,7 0-1,-6-1 42,-1 1 0,1 0-1,-1 0 1,1 1 0,12 4-1,-15-4-32,6 1 83,-10-2-145,1-1-1,-1 0 1,0 0 0,1 1 0,-1-1 0,0 1-1,1-1 1,-1 1 0,0 0 0,0-1 0,0 1 0,1 0-1,-1 0 1,0 0 0,0 0 0,0 0 0,0 0-1,-1 0 1,3 2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3968,'-16'-16'4416,"32"16"-2944,17 0-928,-17 16-320,17-16 224,16 0-256,0 0 160,1 16-192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2080,'0'0'6944,"0"3"-7094,0 7 284,0-7-6,3-3 32,5 0-88,-3 0-18,0 0-1,1 0 1,-1 1 0,10 1 0,0 4 39,-12-5-70,1 1 0,0-1 0,-1 0-1,1 0 1,0-1 0,0 1 0,-1-1 0,7 1 0,168-1 393,-170-1-361,1 0 0,0 0 0,16-5 0,-18 4-6,1 0 0,-1 1 0,15-2 0,44 3 1289,-63 0-1071,-3-3-582,0 3 211,-1-1 0,1 0 0,1 1 0,-1-1-1,0 0 1,0 1 0,0-1 0,0 0 0,0 0 0,1 1-1,-1-1 1,0 0 0,1 1 0,-1-1 0,1 0 21,0 1 1,0-1 0,0 1 0,-1 0-1,1-1 1,0 1 0,0 0-1,0 0 1,0 0 0,0 0 0,-1 0-1,1 0 1,2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1824,'0'0'5344,"-3"0"-5254,-5 0-183,19 0 1072,-14 0-1203,3 0 224,-1 0 0,1 0 1,-1 0-1,1 0 0,-1 0 0,1 0 1,-1 0-1,1 0 0,-1 0 0,1 0 1,-1 0-1,1 1 0,-1-1 0,1 0 1,-1 0-1,1 1 0,-1-1 0,1 0 1,-1 0-1,1 1 0,0-1 0,-1 1 1,1-1-1,0 0 0,-1 1 0,1-1 1,0 1-1,0-1 0,-1 1 0,1-1 1,0 0-1,0 1 0,0-1 0,0 1 1,-1-1-1,1 1 0,0-1 0,0 1 1,0 0-1,0-1 0,0 1 0,0 2 507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1984,'0'0'3530,"0"-2"-3226,0 1-309,0 1 0,0-1-1,0 0 1,0 1-1,0-1 1,0 1-1,0-1 1,0 1-1,1-1 1,-1 0-1,0 1 1,0-1-1,0 1 1,1-1-1,-1 1 1,0-1-1,1 0 1,0 1 75,0-1 0,0 1 0,0-1 0,0 1-1,0 0 1,0-1 0,0 1 0,0 0 0,0 0 0,0 0 0,1 0 0,-1 0 0,1 0-1,-1 0-60,0 0-1,-1 0 1,1 0-1,-1 0 0,1 0 1,0 0-1,-1-1 0,1 1 1,-1 0-1,1 0 0,-1-1 1,1 1-1,-1 0 0,1 0 1,-1-1-1,1 1 0,-1-1 1,1 1-1,-1-1 0,1 1 1,-1 0-1,0-1 0,1 0 1,0 0 1,-1 0 1,1 1-1,-1-1 1,1 0 0,-1 1-1,1-1 1,-1 1-1,1-1 1,-1 1-1,1-1 1,0 1-1,-1 0 1,1-1-1,0 1 1,0 0 0,-1-1-1,1 1 1,0 0-1,0 0 1,-1 0-1,1 0 1,0 0-1,0 0 1,0 0-1,1 0 5,0-1 0,0 1 0,0 0 0,-1 0 0,1-1 0,0 1 0,0-1 0,-1 0 0,1 0 0,0 1 0,-1-1 0,1 0 0,1-1 0,4-3 26,-4 4-23,0 0-1,0 0 1,0 1 0,0-1-1,0 1 1,0 0-1,0 0 1,0 0 0,6 1-1,7-1 47,-4 0-19,-6-1 5,0 0 1,0 1-1,0 0 1,0 1-1,-1-1 0,1 1 1,7 2-1,-7-1 9,24 9 164,-28-11-209,0 1 0,0 0-1,0 0 1,0 0-1,-1 0 1,1 0-1,0 1 1,-1-1-1,1 0 1,-1 1 0,1-1-1,1 3 1,2 10 114,2-10-72,-2 0-1,-3 10 4,-3-9-37,1 0 0,-1 1 0,0-1 0,-4 10 0,3-9-4,0 0 0,1 0 0,0 0 1,0 0-1,-1 7 0,2-6 11,0 0 0,-1 0 0,0 0 0,-1 0 0,0 0 0,0 0 0,0 0 0,-1-1 0,0 1 0,0-1 0,-1 0 0,1 0 0,-1 0 0,-1 0 0,-9 9 0,11-10-7,-1-1 0,1 0 0,0 1 0,-4 7 1,6-9-25,-1-1 1,1 1 0,-1 0 0,0 0 0,0-1 0,0 1 0,0-1 0,0 0 0,0 0-1,-1 0 1,1 0 0,-4 2 0,-5 1-20,9-4 19,0 0 0,-1 0 1,1 1-1,0-1 0,0 0 0,-1 1 0,1 0 1,-2 1-1,-12 11 23,2-8 75,10 0-53,0-1-46,-10-3-138,4-2 7,7 0 49,6 0 96,-2 0-9,1 1 1,0-1-1,-1 0 1,1 1-1,-1-1 1,1 1-1,0-1 1,-1 1-1,1 0 1,-1 0-1,2 1 1,-1-1 1,-1 0 0,1 0 0,0 0 1,0 0-1,0 0 0,0-1 0,0 1 0,0-1 0,0 1 0,0-1 1,3 1-1,140-1 1009,-140-3-1114,6-8-929,-8 8 236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3968,'-33'-17'1824,"17"17"-1600,16-16 1376,0 32-96,16-16-576,17 0-672,-16 0 160,15 0-256,-15-16 224,16 16-256,-1 0-960,-15-17 448,15 1-4800,-15 0 2880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3392,'-16'0'3776,"0"17"-2496,16-1-736,0 1 192,0-1-416,-17 0-32,17 17-192,0-17 160,0 17-160,0-16 448,0-1-288,0 0-2368,0 1 1120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0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33 5568,'17'0'2528,"-50"33"-2208,17-17 896,-1 1-736,-32-1 416,16 17-512,-32-17 224,16 17-352,-1-17-224,1 17-32,16-16-64,17-1 0,32 0-1152,17-16 672,16-16-2880,17 16 1920</inkml:trace>
  <inkml:trace contextRef="#ctx0" brushRef="#br0" timeOffset="1">1360 0 4800,'-33'17'2176,"-32"16"-1888,32-17 1120,-16 0-832,0 17 128,0-17-416,-1 17-128,1 0-96,17 0 32,-1-17-64,16 1-448,17-1 224,17 0-3008,-1-16 1760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2976,'0'0'2053,"3"0"-1701,-3 0-332,0 0-1,1-1 1,-1 1-1,1 1 0,-1-1 1,1 0-1,-1 0 1,0 0-1,1 0 1,-1 0-1,1 0 1,-1 0-1,0 1 1,1-1-1,-1 0 0,1 0 1,-1 0-1,0 1 1,1-1-1,-1 0 1,0 1-1,1-1 1,-1 0-1,0 1 1,0-1-1,1 0 0,-1 1 1,9 7 358,2-5-46,-9-2-290,0-1-1,0 0 0,0 0 0,-1 1 0,1-1 1,0 1-1,-1 0 0,1 0 0,0-1 1,-1 1-1,1 0 0,-1 0 0,1 0 1,-1 1-1,0-1 0,1 0 0,-1 0 1,0 1-1,1 1 0,13 21 297,-2 0-1,-1 0 1,16 46 0,-27-67-313,9 22 89,-1 1 0,-2 0 0,0 0 1,3 32-1,-7 69 109,-3-90-148,0-14 10,-1 0 1,-8 44-1,6-53-38,0-1 0,-2 0 1,0 0-1,0-1 0,-1 0 1,-9 14-1,0-4 103,-2-1 0,0 0 0,-2-2 0,0 0 0,-1-1 1,-31 23-1,38-33-92,-1 0 1,0 0 0,0-1-1,0-1 1,-22 6 0,29-9-49,1-1-72,0 0 0,0-1 0,0 1 0,-9 0 0,12-2-80,1 0-1,-1-1 1,0 1 0,0-1-1,0 0 1,0 1 0,1-1 0,-1-1-1,-4-1 1,-26-14-935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4480,'7'0'753,"-4"1"-544,-1-1 0,1 0 0,0 0 1,-1-1-1,1 1 0,-1 0 0,6-3 0,-7 3-169,0-1 4,0 1-1,-1-1 1,1 1 0,0-1-1,0 1 1,0-1 0,0 1-1,0-1 1,0 1-1,0 0 1,0 0 0,0-1-1,0 1 1,0 0 0,0 0-1,0 0 1,0 0 0,0 0-1,0 0 1,0 1-1,0-1 1,0 0 0,0 0-1,0 1 1,0-1 0,0 1-1,-1-1 1,1 1-1,0-1 1,1 2 0,0-2-18,1 1 121,-1 0 0,1 0 0,0 0 0,0-1 0,0 1 0,0-1 0,1 0 0,-1 0 0,5-1 0,9 0 250,-11 1-326,-3 0-38,0 0 0,0-1 1,0 1-1,0 1 1,0-1-1,1 0 0,-1 1 1,0 0-1,-1-1 1,1 1-1,0 0 0,0 1 1,0-1-1,0 0 0,-1 1 1,1 0-1,3 3 1,-5-5-30,11 14 255,-12-13-250,1-1 1,-1 1-1,0-1 0,1 0 1,-1 1-1,0-1 1,0 1-1,1-1 0,-1 1 1,0-1-1,0 1 1,0-1-1,0 1 0,0-1 1,0 1-1,0-1 1,0 1-1,0-1 0,0 1 1,0-1-1,0 1 1,0-1-1,0 1 0,0-1 1,0 1-1,-1-1 1,1 1-1,0-1 1,0 1-1,-1 0 0,-10 4 285,5 6-83,5-10-187,0 1 1,0 0 0,1-1 0,-1 1 0,0-1-1,0 0 1,0 1 0,-1-1 0,1 0 0,0 1-1,0-1 1,-3 1 0,-8 6 66,0 1-33,-1 0 1,-26 12 0,35-20-76,-9 4-83,13-4 94,0-1 0,-1 1 0,1-1 0,0 1 0,0-1 0,-1 0 0,1 1 0,0-1 0,0 1 0,0-1 0,0 1 0,0-1 0,0 1 0,-1 0 1,1-1-1,1 1 0,-1 0 0,0-1 2,0 0 1,0 0-1,0 0 1,0 0-1,-1 0 1,1 1-1,0-1 1,0 0-1,0 0 1,0 0 0,0 0-1,0 0 1,0 0-1,0 0 1,0 0-1,0 0 1,1 1-1,-1-1 1,0 0-1,0 0 1,0 0-1,0 0 1,0 0 0,0 0-1,0 0 1,0 0-1,0 0 1,0 0-1,0 0 1,0 0-1,0 1 1,0-1-1,0 0 1,0 0-1,0 0 1,1 0 0,-1 0-1,0 0 1,0 0-1,0 0 1,0 0-1,0 0 1,0 0-1,0 0 1,0 0-1,0 0 1,0 0-1,1 0 1,-1 0 0,0 0-1,0 0 1,0 0-1,0 0 1,0 0-1,0 0 1,0 0-1,37 0-22,-11 1-60,-1-1 1,32-4 0,-31-2-137,-16 4-645,0 0 0,0 0-1,16 0 1,7 2-1202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44 101 2976,'-13'-13'971,"12"13"-963,1 0 1,0-1-1,0 1 1,0 0-1,0 0 1,-1 0-1,1 0 1,0-1 0,0 1-1,0 0 1,0 0-1,0 0 1,0-1-1,0 1 1,0 0-1,0 0 1,-1 0 0,1-1-1,0 1 1,0 0-1,0 0 1,0 0-1,0-1 1,0 1-1,0 0 1,0 0 0,1-1-1,-1 1 1,0 0-1,0 0 1,0 0-1,0-1 1,0 1 0,0 0-1,0 0 1,0 0-1,1 0 1,-1-1-1,0 1 1,0 0-1,0 0 1,1 0 0,-1-2 8,1 0 55,0 0 0,0 0-1,0 0 1,1 1 0,-1-1 0,0 0-1,1 0 1,-1 1 0,1-1 0,0 0-1,-1 1 1,1 0 0,0-1 0,0 1-1,0 0 1,4-1 0,26-26 1416,-26 25-1288,0 0 0,-1 1 0,1 0 0,0-1 0,0 2 0,1-1 0,-1 1 0,0 0 0,0 0 0,1 1 0,11 0 0,-11 0-76,-5-1-114,0 1-1,0-1 1,0 1 0,1 0-1,-1 0 1,0 0 0,0 0-1,1 0 1,-1 1-1,0-1 1,0 1 0,0-1-1,1 1 1,-1 0-1,0 0 1,2 2 0,0 3 39,0 0 0,-1 0 0,0 0 0,0 1 0,-1 0 0,1-1 0,-2 1 0,1 0 0,1 14 0,-5-4 85,0 0-1,-8 28 0,9-40-84,-1-1 0,0 1 0,0-1 0,0 0 0,0 1 0,-1-1 0,0 0 0,-3 4 0,-31 29 81,18-19-178,11-11 73,0 0 0,-1 0 0,0-1 0,0-1 0,-18 9 0,20-10 22,4-3-25,-1 1 0,1 0-1,0 0 1,-1 1 0,1-1-1,0 1 1,0-1-1,0 1 1,1 0 0,-1 0-1,-2 5 1,3-5-12,0-1 1,0 1-1,0-1 0,0 1 1,0-1-1,-1 0 1,1 0-1,-1 0 0,1 0 1,-1 0-1,-4 1 0,7-2-15,-1-1-1,0 0 1,0 1 0,0-1-1,1 0 1,-1 1-1,0-1 1,0 1 0,1-1-1,-1 1 1,0-1-1,1 1 1,-1 0-1,0 0 1,2 0-3,-1-1 1,0 1-1,1 0 0,-1-1 1,1 1-1,-1-1 1,1 1-1,-1-1 0,1 1 1,-1-1-1,1 1 0,0-1 1,-1 0-1,1 1 1,0-1-1,-1 0 0,2 1 1,0-1-1,-1 1 0,1-1 1,-1 1-1,0-1 1,1 0-1,-1 0 0,1 1 1,-1-1-1,3 0 0,15 2-22,11 9 83,0-5 209,-8 4-60,8-4-10,-14 0-127,-13-5-69,0 0-1,1 1 1,-1-1 0,0-1 0,0 1 0,1 0-1,-1-1 1,4 1 0,12-1-2332,-5 0 987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4800,'-17'-16'2176,"34"16"-608,-1 0-1056,1 0 576,-1 0-640,17 0-96,-17 0-224,17 0 256,0-16-192,16 16-3840,-16-17 1984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4736,'-16'-32'2432,"-1"32"-1344,17 16-640,0 0 384,0 1-480,-16 32-192,16 0-96,-16 0 288,16 17-192,0-17-2048,0 0 1024</inkml:trace>
  <inkml:trace contextRef="#ctx0" brushRef="#br0" timeOffset="1">476 443 6240,'0'0'2816,"16"16"-2464,1-16 224,15 0-288,1 17-160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4640,'0'16'2112,"16"-16"-1824,0 0 32</inkml:trace>
  <inkml:trace contextRef="#ctx0" brushRef="#br0" timeOffset="1">492 0 3712,'17'0'1696,"15"17"-1472,-15-17 320,-1 16-352,17-16 0,-17 0-128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3392,'0'0'1088,"3"0"-651,10 0 1312,-13 3-1530,0 12 126,-2 1 0,0-1 0,-8 30 0,-19 45 61,10-33-240,-4 41 153,19-75-156,-1 0 0,-1 0 0,-11 25 0,-30 51 1106,46-95-1178,-14 30 638,14-31-674,-1-1 0,1 1 1,-1-1-1,1 0 0,-1 1 1,0-1-1,0 0 0,-4 4 0,-12-1 233,9-2-154,-3 3 22,11-5-135,0-1-1,0 1 1,1 0-1,-1-1 0,0 1 1,0-1-1,0 1 0,0-1 1,0 0-1,-1 1 0,1-1 1,0 0-1,0 0 0,0 0 1,0 1-1,0-1 0,0 0 1,0-1-1,0 1 1,-1 0-1,1 0 0,0 0 1,-2-1-1,0-1-84,-1 0-1,0 0 1,1-1-1,-1 1 1,1-1 0,-1 0-1,1 1 1,0-1 0,1-1-1,-1 1 1,0 0-1,1-1 1,-3-4 0,-11-11-624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1:5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6048,'0'0'3104,"16"0"-2112,17 17-608,-17-1-256,33-16-5408,0 0 2848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5312,'-13'14'1701,"13"-14"-1673,-1 0 1,1 1-1,0-1 0,-1 0 0,1 1 0,0-1 1,0 1-1,-1-1 0,1 0 0,0 1 1,0-1-1,0 1 0,0-1 0,0 1 0,0-1 1,0 1-1,0-1 0,0 1 0,0-1 1,0 0-1,0 1 0,0-1 0,0 2 0,0 33 356,0-27-279,-1 0-1,0 0 0,0 0 1,0 0-1,-1-1 0,-1 1 0,-4 10 1,4-9 5,0 0 0,0 0 0,-2 14 0,0 40 221,-6 5-33,8-37-216,2-14 18,-1 0-1,0-1 1,-9 31-1,2-22-4,2-7 12,-7 38 1,12-44-88,-1 7 141,-9 29-1,10-29 38,2-18-168,0 1 0,0-1 0,0 1-1,-1-1 1,1 1 0,0-1 0,-1 1-1,1-1 1,-1 3 0,-10 9 135,5-26-26,-5-1-86,11 14-53,0-1-1,0 1 1,-1 0 0,1 0-1,0-1 1,0 1-1,0 0 1,-1 0 0,1-1-1,0 1 1,0 0-1,0-1 1,0 1 0,0 0-1,0-1 1,-1 1-1,1 0 1,0-1 0,0 1-1,0 0 1,0-1-1,0 1 1,0 0-1,0-1 1,1 1 0,-1-4-34,0 1 1,1-1-1,0 1 1,0-1-1,0 1 1,2-6-1,3-8-94,-3 5 24,-4 11 91,1 0 1,1-1 0,-1 1-1,0-1 1,0 1 0,0 0-1,1-1 1,-1 1 0,1 0-1,-1-1 1,1 1 0,0 0-1,-1-1 1,1 1 0,0 0-1,0 0 1,0 0 0,0 0-1,0 0 1,0 0 0,0 0-1,0 0 1,0 0 0,0 1-1,0-1 1,2 0 0,4-1-64,-1 1 1,1 0-1,0 1 1,-1 0-1,8 0 1,2 1-16,-7-1 49,0 1 0,0 0 0,0 0 0,0 1 0,-1 0 0,1 1 0,8 3 0,-13-4 32,-1-1 0,1 1 1,-1 0-1,1 0 0,-1 0 0,0 1 1,0-1-1,0 1 0,0-1 1,3 6-1,-1-1 52,0 0-1,-1 1 1,5 9 0,-3-3 116,-4-10-95,0 0 0,-1 0-1,0 0 1,1 0-1,-2 0 1,1 0 0,0 1-1,-1-1 1,0 0-1,0 0 1,0 1 0,0-1-1,-1 0 1,0 0 0,0 0-1,0 1 1,0-1-1,-1 0 1,1-1 0,-1 1-1,0 0 1,0 0-1,0-1 1,-1 1 0,0-1-1,-4 5 1,-23 14 694,22-15-597,4-4-90,0 0-1,1-1 0,-1 1 1,-8 4-1,-15-2 197,13-2-132,5-1-53,7-1-62,1-1 1,-1 1 0,1 0 0,-1-1 0,0 0-1,1 1 1,-1-1 0,0 0 0,1 0 0,-1 0 0,0 0-1,0 0 1,1 0 0,-1 0 0,0-1 0,1 1-1,-1-1 1,0 1 0,1-1 0,-1 0 0,1 1-1,-1-1 1,1 0 0,-3-2 0,-16-13 40,19 15-80,0 0-1,0 0 1,0 0-1,0 0 1,1 0 0,-1 0-1,0 0 1,1 0-1,-1-1 1,1 1-1,-1 0 1,1 0 0,0-1-1,-1 1 1,1-2-1,0 0-12,1 0 0,0-1-1,0 1 1,0-1 0,1 1-1,-1 0 1,3-4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3808,'0'0'1728,"-16"0"-64,32 0-704,1 0-512,-1 0-224,17 0 64,16-17-160,0 17 288,-16 0-224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1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3072,'0'0'976,"0"3"-587,0 93 3515,0-96-3888,0 1-1,0 0 1,0 0 0,0-1-1,0 1 1,0 0-1,0-1 1,0 1 0,0 0-1,0-1 1,1 1 0,-1 0-1,0-1 1,1 1-1,-1 0 1,0-1 0,1 1-1,-1-1 1,1 1 0,-1-1-1,1 1 1,-1-1-1,1 1 1,-1-1 0,2 1-1,-2-1-4,1 1 0,0-1 0,-1 1 0,1-1 0,-1 1 1,1-1-1,-1 1 0,1-1 0,-1 1 0,1-1 0,-1 1 0,0 0 0,1-1 0,-1 1 0,0 0 0,0-1 0,1 1 0,-1 0 0,0-1 0,0 1 0,0 0 0,0 0 0,0-1 0,0 1 0,0 1 0,0 28 405,0-30-411,0 0-1,0 0 0,0 0 1,0 0-1,0 0 0,0 0 1,0 0-1,0 0 0,0 0 0,0 0 1,0 1-1,0-1 0,0 0 1,0 0-1,0 0 0,0 0 1,0 0-1,0 0 0,0 0 0,0 0 1,0 0-1,0 0 0,0 1 1,0-1-1,0 0 0,0 0 1,0 0-1,0 0 0,0 0 0,0 0 1,1 0-1,-1 0 0,0 0 1,0 0-1,0 0 0,0 0 1,0 0-1,0 0 0,0 0 1,0 0-1,0 0 0,0 1 0,0-1 1,1 0-1,-1 0 0,0 0 1,0 0-1,0 0 0,0 0 1,0 0-1,0 0 0,0-1 0,0 1 1,0 0-1,1 0 0,-1 0 1,0 0-41,1 0 0,-1 0 1,1 0-1,-1 0 0,1 0 1,-1 0-1,1 0 0,-1 0 1,1 1-1,-1-1 0,1 0 1,-1 0-1,1 0 0,-1 0 0,1 1 1,-1-1-1,1 0 0,-1 1 1,0-1-1,1 0 0,-1 1 1,1-1-1,-1 0 0,0 1 1,0-1-1,1 1 0,-1-1 1,0 1-1,1-1 0,-1 0 1,0 1-1,0-1 0,0 1 1,0-1-1,0 1 0,0-1 0,1 1 1,-1-1-1,0 1 0,0 0 1,-1 0-1,1 2-961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4384,'17'16'2016,"16"17"-1760,-17-33 0,0 0-192,34 0 256,15 0-192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3392,'0'6'415,"3"18"695,27 94 282,-10-40-458,-15-57-739,0 0-1,1-1 1,10 23-1,-10-29-140,0 0 0,1 0 0,1 0 0,0-1 1,1 0-1,13 14 0,2-4 143,2-2 0,49 33 1,-69-50-159,0-2 1,0 1-1,0-1 1,0 0-1,0 0 1,0 0-1,0-1 0,1 0 1,-1 0-1,1-1 1,-1 0-1,9 0 1,-3 0-9,-8 0-19,0 0 0,0 0 0,-1-1-1,1 1 1,0-1 0,-1 0 0,1 0 0,0 0 0,-1 0 0,1 0 0,4-4 0,-2 1 34,-1 0 1,-1-1-1,1 1 0,-1-1 1,8-11-1,-6 8-7,0-1 1,-1 0-1,0-1 0,0 1 0,-1-1 1,4-12-1,-1-5 37,3-30 0,-3 19-39,42-254-48,-36 168-49,-9 76-14,12-56 0,-10 77-4,22-88-314,-23 98 303,1 1 1,1 0 0,1 0 0,14-23-1,-21 37 92,1-1-1,0 1 1,-1 0-1,1-1 1,0 1-1,1 0 1,-1 0-1,0 1 1,1-1-1,-1 0 1,1 1-1,-1-1 1,1 1-1,0 0 0,-1 0 1,1 0-1,0 0 1,4 0-1,13-5 63,-14 4-54,-3 0-7,0 1 0,0 0-1,-1 1 1,1-1 0,0 0 0,4 1 0,13 4 8,-5 0-24,3-2-31,0-1 0,25 0 1,23 0 207,0 10-10,2-5 74,19 5-85,99-8-53,-107-4-59,6 2 15,224-4 76,-218-1-108,328-6 18,-172 9-60,470 5-52,-349 10 150,-31-1 92,-152-9-77,346 11 122,-321-4-155,238 8-21,-304-15-21,318 11 63,60 18 49,-234-18-40,-177-11-38,55 7 99,-21-5 336,-72 0-312,37 1-1360,-58-7 355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2912,'0'-16'1312,"33"-17"-1152,-17 33 896,0-16-608,1 32 480,15-16-576,1 17 480,0 15-512,0 18 64,0-18-224,-1 34 192,1-1-224,0 1 160,0-17-160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4896,'-33'50'2208,"0"32"-1920,17-50 288,16 1-384,-33 0 128,17 0-192,-1-1 64,1 18-96,0-34 160,16 17 224,16-50-2240,0 1 928,1-17-2048,16 17 1632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4480,'28'-14'1445,"-28"14"-1432,0 0 0,0 0-1,1-1 1,-1 1 0,0 0 0,0 0-1,1 0 1,-1 0 0,0 0-1,0 0 1,1 0 0,-1-1 0,0 1-1,1 0 1,-1 0 0,0 0 0,1 0-1,-1 0 1,0 0 0,0 0-1,1 1 1,-1-1 0,0 0 0,1 0-1,-1 0 1,0 0 0,0 0 0,1 0-1,-1 0 1,0 1 0,0-1-1,1 0 1,-1 0 0,0 0 0,0 1-1,0-1 1,1 0 0,-1 0 0,0 1-1,0-1 1,0 0 0,0 0-1,1 1 1,23 21 387,-12-16 22,-12-6-400,1 1 0,-1-1 0,1 0 0,-1 0 0,0 0 0,1 1 1,-1-1-1,1 0 0,-1 1 0,0-1 0,1 0 0,-1 1 0,0-1 0,1 1 0,-1-1 0,0 0 0,1 1 0,-1-1 0,0 1 0,0-1 0,0 1 0,1-1 0,-1 1 0,0-1 0,0 1 1,0-1-1,0 1 0,0-1 0,0 1 0,0-1 0,0 1 0,0-1 0,0 1 0,0-1 0,-1 2 0,1 1 79,1 0 0,-1 0 0,1 1-1,-1-1 1,1 0 0,0 0 0,2 4 0,1 10 143,-5-13-166,1 0 0,-1-1 0,-1 1 0,1 0 0,-1-1 0,1 1 0,-1-1 0,0 0-1,-3 4 1,-2 6 108,6-11-160,0 1-1,1-1 1,-1 0-1,1 1 1,0-1-1,-1 1 1,1-1-1,1 5 1,-1-3 16,0-4-40,0 0 0,0 0-1,0 0 1,0 0 0,0 0 0,0 1-1,0-1 1,0 0 0,0 0 0,0 0 0,0 0-1,0 0 1,0 0 0,0 0 0,0 0-1,0 0 1,0 0 0,0 1 0,0-1 0,0 0-1,0 0 1,0 0 0,0 0 0,0 0-1,0 0 1,0 0 0,0 0 0,0 0 0,0 0-1,0 0 1,0 0 0,0 1 0,1-1-1,-1 0 1,0 0 0,0 0 0,0 0 0,0 0-1,0 0 1,0 0 0,0 0 0,0 0-1,0 0 1,0 0 0,1 0 0,-1 0 0,0 0-1,0 0 1,0 0 0,0 0 0,0 0-1,0 0 1,0 0 0,0 0 0,0 0 0,1 0-1,3 0 64,-1 0-54,0 0-1,1 0 1,-1 0-1,0 0 1,0-1 0,0 1-1,3-2 1,2-1-169,-1 1-35,-1 0 0,1 0 0,0 0 0,-1 1-1,1 0 1,14 0 0,36 1-2383,-5 0 758</inkml:trace>
  <inkml:trace contextRef="#ctx0" brushRef="#br0" timeOffset="1">361 245 3968,'-49'17'1824,"32"-17"-640,17 16-800,17-16 352,-1 0-448,17 0 128,16 0-256,0 0 128,0 0-160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4384,'-16'-17'2016,"0"50"-736,16-17-864,0 17-32,0-16-224,-17 15 160,17 18-192,17-18 256,-17 1-256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3904,'-14'14'1253,"14"-14"-1244,0 0-1,0 0 1,0 0 0,0 0-1,0 0 1,0 0-1,-1 0 1,1 0 0,0 0-1,0 0 1,0 0-1,0 1 1,0-1 0,0 0-1,0 0 1,0 0 0,0 0-1,0 0 1,0 0-1,-1 0 1,1 1 0,0-1-1,0 0 1,0 0-1,0 0 1,0 0 0,0 0-1,0 0 1,0 1-1,0-1 1,0 0 0,0 0-1,0 0 1,0 0-1,0 0 1,0 0 0,0 0-1,1 1 1,-1-1 0,0 0-1,0 0 1,0 0-1,0 0 1,0 0 0,0 0-1,0 0 1,0 1-1,0-1 1,0 0 0,0 0-1,1 0 1,-1 0-1,0 0 1,0 0 0,0 0-1,0 0 1,11 11 332,-10-10-302,-1-1-1,1 1 1,-1-1 0,0 1-1,1 0 1,-1-1 0,0 1-1,0 0 1,1-1 0,-1 1-1,0 0 1,0-1 0,0 1-1,0 0 1,0-1 0,0 1-1,0 0 1,0-1 0,0 1-1,0 0 1,0 0 0,0-1-1,-1 2 1,1 0 73,0 0-91,0 0 0,0 0 0,1 0 0,-1 0 0,1-1-1,-1 1 1,1 0 0,0 0 0,-1-1 0,1 1 0,0 0 0,0-1 0,0 1 0,0-1 0,1 1-1,-1-1 1,0 0 0,3 3 0,12 14 147,-15-16-154,0 1 0,1-1 0,0 0 0,-1 0 0,1 0 0,0 0 0,0 0 0,0 0 0,0 0 0,0-1 0,0 1 0,1-1 0,-1 0 0,1 0 0,-1 1 0,1-1 0,-1-1 0,1 1 0,-1 0 0,6 0 0,9 4 46,-10-3-67,0 0-1,0-1 0,1 1 0,9 0 0,46-2-1480,-58 0 1323,-5 13 237,0-7-86,-1 7-23,0 0-1,-1 0 1,-1 0-1,-6 18 1,4-14 245,-4 27 1,1 27 265,-9 0 114,-10 52 94,13-27-345,-54 281 1091,66-370-1409,-1 7 172,0-1 1,-1 0-1,-1 0 0,-8 16 0,11-26-145,1 0-1,-1 0 0,0 0 1,0-1-1,0 1 0,-1-1 1,1 0-1,0 1 0,-1-1 1,1 0-1,-1 0 1,0-1-1,0 1 0,0-1 1,0 1-1,0-1 0,0 0 1,0 0-1,0 0 0,0 0 1,-1-1-1,1 1 1,-5-1-1,1 0-26,1-1 1,-1 0 0,0 0-1,1 0 1,0-1-1,-1 0 1,1 0-1,0-1 1,0 0-1,0 0 1,0 0-1,0 0 1,1-1-1,0 0 1,0-1-1,0 1 1,-7-8-1,3 0-125,0 0-1,0 0 1,1 0-1,1-1 0,0 0 1,-8-23-1,8 15-850,-5-26 0,-4-32-403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3968,'41'-14'1285,"-40"14"-1244,0 0 1,0 0-1,0-1 0,0 1 1,0 0-1,1-1 0,-1 1 1,0-1-1,0 1 0,0-1 0,0 0 1,0 1-1,0-1 0,0 0 1,-1 0-1,1 0 0,1-1 1,3-3 195,-1 4 201,0 0 0,-1 0-1,1 1 1,0-1 0,0 1 0,0 0-1,7 1 1,0-1-158,-9 0-203,-1 0-56,-1 0-1,1 0 1,0 0-1,-1 0 1,1 0-1,-1 0 1,1 0 0,0 0-1,-1 0 1,1 0-1,-1 0 1,1 1-1,-1-1 1,1 0 0,0 0-1,-1 1 1,1-1-1,0 1 1,-1 0 34,1 1 1,0-1-1,-1 1 0,0-1 1,1 1-1,-1-1 0,0 1 1,0-1-1,0 1 1,0 2-1,-1 2-1,0-1-1,0 1 1,0-1-1,-3 6 1,2-4-6,0-1-1,1 0 1,-1 1 0,0 8 0,2 53 160,0-67-203,0-1 0,0 1 0,0 0 1,0-1-1,0 1 0,0 0 0,1-1 1,-1 1-1,0 0 0,0-1 1,0 1-1,1-1 0,-1 1 0,0-1 1,1 1-1,-1 0 0,1-1 0,-1 1 1,0-1-1,1 0 0,-1 1 0,1-1 1,-1 1-1,1-1 0,-1 0 0,1 1 1,0-1-1,-1 0 0,1 1 0,-1-1 1,2 0-1,2 1 48,0-1 0,0 1 0,-1-1 0,8-1 0,3 0-76,8 2-522,0-2 0,0 0 0,0-2 0,38-9 0,2-4-884</inkml:trace>
  <inkml:trace contextRef="#ctx0" brushRef="#br0" timeOffset="1">672 296 5312,'0'17'2400,"17"-1"-2080,-1-16 1984,17 0-1920,16 0-224,0 0 96,0 0-128,1 0 160,-1 0-160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4480,'-16'0'2016,"0"32"-1728,-1 1 448,17 0-448,-16 16 96,16 0-224,-16 0 32,16 1-96,-17-1 288,17 0-192,0-16-2656,0-1 1344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4320,'-41'0'1936,"29"1"-1668,0 1-1,0 0 1,1 0 0,-13 5-1,18-4-82,-1 0 0,1 0 0,0 0 0,-1 1 0,2 0 0,-1 1-1,0-1 1,1 1 0,-9 10 0,2 0 43,1 0 0,-15 26 1,10-15-114,2 1 1,2 0-1,0 1 1,1 1-1,-6 31 1,13-44-55,1-4-6,0 1-1,1-1 0,0 1 1,1-1-1,0 1 0,1-1 1,2 16-1,9 32 298,-9-45-338,0 0 0,1 0 0,0-1 0,1 0 0,1 1 0,1-1 0,7 15 0,-8-23-585,-1 0 1,1 0-1,9 9 0,5 4-1119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3072,'0'17'1376,"-17"-1"-1184,17 0 864,0 1-608,0-1 640,0 0-896,0 1-96,0-1-224,0 1 64</inkml:trace>
  <inkml:trace contextRef="#ctx0" brushRef="#br0" timeOffset="1">0 410 4064,'0'49'1824,"0"-33"-1568,0 1 480,0-1-384,0 1-1440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3488,'-14'-14'1115,"14"14"-1087,-1-1 0,1 1 0,-1-1 0,1 1 0,0-1 0,-1 1 0,1-1 0,0 1 0,0-1 0,-1 0 0,1 1 0,0-1 0,0 0 1,0 1-1,0-1 0,0 1 0,0-1 0,0 0 0,0 1 0,0-1 0,0 0 0,0 1 0,0-1 0,1 1 0,-1-2 0,0 2 48,0-33 1812,3 28-1531,2 0-232,-4 2-84,1 1-1,0 0 0,0 1 1,0-1-1,0 0 0,0 0 1,0 1-1,0-1 0,1 1 1,-1 0-1,0 0 0,1-1 1,-1 2-1,1-1 0,-1 0 0,5 0 1,-1 1-42,0 0 0,0 0 0,0 1 0,0 0 0,0 0 0,0 1 0,-1 0 0,1 0 0,-1 0 0,1 0 0,-1 1 0,0 0 0,0 0 0,0 1 0,7 5 0,10 21 1,-19-26 19,1 0 1,-1 0-1,0 1 0,-1-1 1,1 1-1,-1 0 0,0-1 1,0 1-1,0 0 1,0 0-1,-1 1 0,0-1 1,0 0-1,-1 0 1,1 0-1,-1 1 0,0-1 1,-1 0-1,1 0 1,-1 1-1,-2 6 0,1-4 75,-1 0 0,-1 0-1,-7 13 1,7-13-64,0-1 0,0 1 0,1 0 0,0 0 0,-3 9 0,4-3-11,2-10-10,0 0-1,-1-1 0,0 1 1,0 0-1,-2 4 0,2-6 4,0 0-1,-1 0 1,1 0-1,-1-1 1,0 1-1,1 0 1,-1-1-1,0 1 0,-4 1 1,-1 3 23,-5 3 15,6-5-3,0 1 1,0-1-1,0-1 1,-7 4 0,-20 21 96,19-23-134,1 11-79,21-5 208,-3-8-22,-3-3-105,-1 0 1,1 1-1,-1-1 1,1 1-1,-1-1 1,1 1-1,-1-1 1,1 1-1,-1 0 0,2 1 1,12 5 63,-6-6 6,0 1-1,1-2 1,-1 1-1,14-2 1,-4 0 60,-15 1-196,0 0 0,-1 0 0,1-1 1,0 1-1,-1-1 0,1 0 0,-1 0 0,4-2 1,9-3-818,-11 5 694,-1 0 0,0 1 0,1-1 0,7 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5312,'-17'-16'2400,"34"16"-1504,-1 0-704,0 0 768,1 16-544,16-16 160,16 16-320,0-16-32,0 0-128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3712,'16'16'1696,"1"-16"-1472,-1 16 96,0-16-224,1 17 256,16-1-224,-1-16 96,1 17-128</inkml:trace>
  <inkml:trace contextRef="#ctx0" brushRef="#br0" timeOffset="1">148 1 3488,'-32'33'1568,"15"16"-1344,1-33 224,16 17-288,-17-17 192,17 17-192,0 0-64,0 0-64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410 443 4384,'0'33'2016,"-16"33"-1760,16-33 768,0-1-608,-17 34 544,1-17-544,-1 33 256,1-33-384,0 17 544,-17-17-448,-16-33 224,16 17-352,-33-33 128,34 16-224,-34-32-416,33 0 128</inkml:trace>
  <inkml:trace contextRef="#ctx0" brushRef="#br0" timeOffset="1">607 17 5312,'-17'-16'3968,"17"32"-3904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4640,'0'0'1504,"-2"0"-912,1 0-576,0 0 0,1 0 0,-1 0 0,1 0 0,-1 0 0,1 0 0,-1 0 0,1 0 0,-1 1 0,1-1 0,-1 0 0,1 0 0,-1 1 0,1-1 0,-1 0 0,1 0 0,0 1 0,-1-1 0,1 0 0,-1 1 0,1-1 0,0 1 0,-1-1 0,1 1 0,0-1 0,0 1 0,-1-1 0,1 1 0,0-1 0,0 1 0,0-1 0,-1 1 0,0 24 503,2-11-409,0 42 164,0-13-51,-6 55 0,-6-33-58,8-38-51,2-10-20,-1 0 0,-1 0 1,-7 20-1,6-23 82,-6 21 0,9-24-89,-1-1 0,-5 14 0,6-21-55,-1 1 1,0 0 0,1-1-1,-2 1 1,1-1 0,0 0-1,-1 0 1,-3 4 0,-10 10 182,-8 8 141,22-24-327,0 0 0,0 0 1,0 0-1,0 0 0,0 0 1,0 0-1,0 0 0,0-1 1,0 1-1,0-1 0,0 1 0,-1-1 1,-1 0-1,4 0-31,-1 0-1,1 0 1,0 0-1,0 0 1,0 0-1,0 0 1,0 0 0,0 0-1,-1 0 1,1 0-1,0 0 1,0 0 0,0 0-1,0 0 1,0 0-1,0 0 1,0 0-1,-1 0 1,1 0 0,0 0-1,0 0 1,0-1-1,0 1 1,0 0 0,0 0-1,0 0 1,0 0-1,0 0 1,-1 0-1,1 0 1,0 0 0,0-1-1,0 1 1,0 0-1,0 0 1,0 0-1,0 0 1,0 0 0,0 0-1,0-1 1,3-6-87,17-17-67,29-21-108,-43 40 238,1 1-1,-1 0 1,1 1 0,0-1-1,0 1 1,0 1 0,0-1 0,0 1-1,1 0 1,-1 1 0,1 0-1,0 0 1,-1 0 0,9 1-1,-10 0 20,-1 1 0,1-1 0,0 1 0,0-1 0,9 4 0,-12-3 11,0 1 0,0-1 0,0 0 0,-1 1 1,1 0-1,0 0 0,-1-1 0,1 2 0,-1-1 1,0 0-1,0 0 0,0 1 0,3 3 0,-1 2 153,1 1 0,-1 0 0,-1 0 0,0 0 0,0 0 0,2 14 0,-6-19 31,0 0-1,0 0 1,0 0 0,-1 0-1,1-1 1,-4 7 0,3-7-67,0 0-69,0-1 1,0 1-1,0-1 1,0 0-1,-1 0 1,1 0-1,-1 0 1,0 0-1,0 0 1,-5 2-1,-3 3 43,8-6-59,1 1 1,-1 0-1,1-1 1,-1 1 0,0-1-1,0 0 1,1 0 0,-1 0-1,0-1 1,0 1 0,0 0-1,0-1 1,0 0-1,-4 0 1,4 0-71,1-1 1,0 0-1,0 1 0,0-1 0,0 0 0,0 0 1,1 0-1,-1 0 0,0-1 0,0 1 0,1 0 1,-1-1-1,1 1 0,-1-1 0,1 0 1,0 1-1,-1-1 0,1 0 0,0 0 0,-1-4 1,1 5-22,1-1 1,-1 1-1,1 0 1,-1-1 0,1 1-1,0-1 1,0 1-1,0-1 1,0-1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3904,'0'0'1253,"3"0"-762,-1 0-407,-1 1-1,1-1 1,0 1 0,-1-1-1,1 1 1,0-1 0,-1 1-1,1 0 1,0 0 0,2 2 0,5 2 477,-7-4-485,-1 0-1,1 0 0,0 0 1,0 0-1,-1 0 0,1 0 0,-1 1 1,1-1-1,-1 0 0,1 1 1,-1 0-1,0-1 0,0 1 0,0 0 1,0-1-1,0 1 0,0 0 1,0 0-1,0 2 0,7 14 403,20 23 253,-4 19-230,14 8-197,-30-47-175,-1 0 0,6 37 0,-2-13 12,-7-30-68,-1-1 1,0 1-1,-1 0 0,0 0 0,-2 0 0,-1 24 0,-10 13 226,11-48-289,0 1 33,-1 0-1,0 0 1,0 0 0,0 0-1,0 0 1,-1-1 0,0 1 0,0 0-1,0-1 1,0 1 0,-1-1-1,0 0 1,0 0 0,0 0 0,-5 5-1,-11 11 147,10-9 39,-18 15 1,23-23-210,1-1 0,-1 1 0,0-1 0,0 1 1,0-1-1,-1 0 0,1-1 0,0 1 0,-6 1 1,1-2-145,0 1 0,0-1 0,-13-1 1,20 0-88,-1 0 1,1 0 0,-1 0-1,1 0 1,-1-1 0,1 0-1,0 1 1,-1-1 0,1 0-1,0 0 1,-1 0 0,1 0 0,0 0-1,0-1 1,0 1 0,0-1-1,0 1 1,0-1 0,-2-3-1,-12-25-1958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4992,'0'0'167,"0"-9"544,0 9-684,0 0-1,0 0 0,0 0 0,0-1 1,0 1-1,0 0 0,0 0 1,0 0-1,0 0 0,0-1 0,0 1 1,0 0-1,0 0 0,0 0 0,0 0 1,0-1-1,0 1 0,0 0 1,0 0-1,1 0 0,-1 0 0,0 0 1,0-1-1,0 1 0,0 0 1,0 0-1,0 0 0,1 0 0,-1 0 1,0 0-1,0 0 0,0 0 0,0 0 1,0 0-1,1-1 0,-1 1 1,0 0-1,0 0 0,0 0 0,0 0 1,1 0-1,-1 0 0,0 0 1,0 0-1,0 0 0,1 0 0,-1 1 1,0-1-1,0 0 0,0 0 0,22 11 518,-20-11-383,-1 1 0,0-1 0,1 1 0,-1 0 0,0 0 0,1 0 0,-1 0-1,0 0 1,0 0 0,0 0 0,1 1 0,4 3 122,-1-2-34,-4-3-203,0 0-1,-1 0 1,1 1-1,0-1 1,-1 0-1,1 1 1,-1-1-1,1 1 0,0-1 1,-1 0-1,1 1 1,-1 0-1,1-1 1,-1 1-1,0-1 1,1 1-1,-1-1 1,1 1-1,-1 0 1,0-1-1,1 2 1,1 3 64,26 28 679,-25-27-703,-1-1 0,1 1 1,-1 0-1,0 1 0,0-1 0,0 0 1,-1 0-1,0 1 0,-1-1 0,1 1 0,-1 7 1,0-7 68,0-6-118,0 1-1,0 0 0,0-1 1,0 1-1,0 0 0,0 0 1,0-1-1,0 1 1,-1 0-1,1-1 0,-2 4 1,-5 0 213,6-5-241,1 0 1,0 0-1,-1 1 0,1-1 0,-1 0 1,1 0-1,0 1 0,-1-1 1,1 0-1,0 1 0,0-1 1,-1 0-1,1 1 0,0-1 0,-1 0 1,1 1-1,0-1 0,0 1 1,0-1-1,0 0 0,-1 1 1,1-1-1,0 1 0,0-1 0,0 0 1,0 1-1,0-1 0,0 1 1,0-1-1,0 1 0,0 2-73,6-6-58,46-16-316,5-5 300,9 5 58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4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3712,'-16'17'1696,"48"48"-1472,-15-32 512,-1 0-448,17 16 96,-17-16-224,1-1 320,16 1-256,-17 0-128,0-17-32,1 1 64,-1-17-64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3552,'0'0'1824,"-17"32"-288,17-15-896,-16 32 352,0-16-576,-17 16 192,0 0-352,-16 0-416,16-16 64,-16 0-128,16 0 128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1 215 480,'12'0'200,"-21"0"-144,8 0-53,1 0-1,0 0 1,0 0-1,0 0 1,0 0-1,0 0 1,0 0-1,0 0 1,0 0-1,0 0 1,-1 0-1,1 0 1,0 0-1,0 0 1,0 0-1,0 0 1,0 0-1,0 0 1,0 0 0,0 0-1,0 0 1,0 0-1,-1 0 1,1 0-1,0-1 1,0 1-1,0 0 1,0 0-1,0 0 1,0 0-1,0 0 1,0 0-1,0 0 1,0 0-1,0 0 1,0 0-1,0 0 1,0 0 0,0-1-1,0 1 1,0 0-1,0 0 1,0 0-1,0 0 1,0 0-1,0 0 1,0 0-1,0 0 1,0 0-1,0 0 1,0-1-1,0 1 1,0 0-1,0 0 1,0 0-1,0 0 1,0-11 525,0 8-123,3 3-21,7 0-144,-7 0 246,-3-3-369,0-5 80,0 14-90,0-14-96,0 5 511,-3 3-639,-10 0 3679,13-3-3306,0 1-219,0 1 1,1-1-1,-1 0 0,1 0 0,-1 1 0,1-1 0,0 0 0,-1 1 0,1-1 0,2-2 0,2-5 89,1-5 231,-2 12-250,3-4 85,-2-18 266,-2 16-357,1 1 1,7-14-1,-1 5-69,-7 9 86,-2 4-84,0 0 0,1 0-1,-1 0 1,1 0 0,0 1 0,-1-1-1,1 0 1,0 1 0,0 0 0,1-1-1,-1 1 1,0 0 0,1 0 0,3-2-1,-3 3 69,1 1 0,-1-1 0,1 0-1,-1 1 1,0 0 0,1 0 0,-1 0 0,1 0-1,-1 1 1,1-1 0,5 2 0,-4 12 58,22 19 48,-24-26-134,-2-7-68,-1 1 1,0-1-1,0 1 1,0-1-1,1 1 1,-1-1-1,0 1 1,0-1-1,1 1 0,-1-1 1,0 1-1,1-1 1,-1 0-1,0 1 1,1-1-1,-1 0 1,1 1-1,-1-1 1,1 0-1,-1 1 1,1-1-1,-1 0 1,1 0-1,-1 0 1,1 0-1,-1 1 0,1-1 1,-1 0-1,1 0 1,-1 0-1,1 0 1,-1 0-1,1 0 1,-1 0-1,1 0 1,-1-1-1,1 1 1,1 0 14,0 0 0,0 0 1,-1 1-1,1-1 0,0 1 1,-1-1-1,1 1 0,0-1 1,-1 1-1,1 0 0,-1 0 1,1-1-1,-1 1 0,1 0 1,-1 1-1,0-1 0,2 2 1,-2-3-11,-1 1 1,1-1 0,-1 0 0,1 1 0,0-1 0,-1 0 0,1 1-1,-1-1 1,1 0 0,-1 0 0,1 0 0,0 1 0,-1-1-1,1 0 1,0 0 0,-1 0 0,1 0 0,-1 0 0,1 0 0,0 0-1,-1 0 1,1-1 0,0 1 0,-1 0 0,2 0 0,-2 0 5,33 0-209,-33-1 187,0 1 0,0 0 0,0 0-1,0 0 1,0 0 0,0 0 0,0 0 0,0 0 0,0 0-1,1 0 1,-1 0 0,0 0 0,0 0 0,0 0 0,0 0 0,0 0-1,0 0 1,0 0 0,0 0 0,0 0 0,0 0 0,1 1 0,-1-1-1,0 0 1,0 0 0,0 0 0,0 0 0,0 0 0,0 0 0,0 0-1,0 0 1,0 0 0,0 0 0,0 0 0,0 0 0,0 0 0,0 0-1,0 1 1,0-1 0,1 0 0,-1 0 0,0 0 0,0 0 0,0 0-1,0 0 1,0 0 0,0 0 0,0 0 0,0 0 0,0 1-1,0-1 1,0 0 0,0 0 0,-1 0 0,1 0 0,0 0 0,0 14-1051,0 2 288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1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4480,'-17'49'2016,"17"-16"-1728,0-16 800,0-1-640,0 17-224,0-1-192,0-15 384,17-1-224,-17 1-1056,0-1 448</inkml:trace>
  <inkml:trace contextRef="#ctx0" brushRef="#br0" timeOffset="1">16 492 4800,'0'49'2176,"-16"-16"-1888,16-17 1088,0 1-800,0-1-320,0 0 576,16 1-640,-16-34-1952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4064,'0'0'2245,"3"0"-1285,-3 0-923,1 0-1,-1 0 1,1 0-1,0 0 1,-1 0-1,1 0 1,-1 0-1,1 0 1,-1 0-1,1 0 1,-1 0-1,1-1 1,-1 1-1,1 0 1,-1 0 0,1-1-1,0 0 1,0 1 44,-1-1 0,1 0 0,-1-1 0,0 1 0,1 0 0,-1 0 0,0 0 0,0 0 0,0 0 0,1 0 0,-1 0 0,0 0 0,-1-2 0,1 3-63,0-1 1,0 1-1,0-1 0,0 1 0,0-1 1,0 1-1,0-1 0,0 1 0,0 0 1,1-1-1,-1 1 0,0-1 0,0 1 1,0 0-1,0-1 0,1 1 0,-1-1 1,0 1-1,0 0 0,1-1 0,-1 1 1,0 0-1,1-1 0,-1 1 0,0 0 1,1 0-1,-1-1 0,0 1 0,1 0 1,0 0-1,6-5 120,-2-9-170,-2 10 28,-1 1 1,1 0-1,0-1 0,0 1 0,5-5 1,-4 6 24,-1-1 1,0 0-1,0 0 1,-1-1-1,5-5 1,-4 2 69,-3 6-84,1 1 0,-1-1 0,0 1 0,0-1 0,0 1 0,1-1 0,-1 1 0,0-1 0,0 1 0,1-1 0,-1 1 0,0 0 0,1-1 0,-1 1 0,1-1 0,-1 1 0,1 0 0,-1 0 0,0-1 0,1 1 0,-1 0 0,1 0 0,-1-1 0,1 1 0,-1 0 0,1 0 0,-1 0 0,1 0 0,0 0 0,-1 0 0,1 0 0,-1 0 0,1 0 0,-1 0 0,1 0 0,-1 0 0,1 0 0,1 0 2,-1 0 0,0 0 0,1 0-1,-1 0 1,0 0 0,1 0 0,-1 1 0,0-1 0,0 0 0,1 1-1,-1-1 1,0 1 0,0-1 0,0 1 0,1 0 0,-1-1 0,2 3-1,-2-2 20,-1 0-1,1 0 0,-1 1 1,1-1-1,-1 0 1,1 1-1,-1-1 0,0 0 1,1 1-1,-1-1 0,0 3 1,0-1 10,1 0 1,-1-1-1,1 1 1,-1 0-1,1 0 1,2 4-1,-2-6-11,2 7 73,1-1 1,0 0-1,8 9 1,-11-14-103,0 0 1,1-1 0,0 1 0,-1-1 0,1 1-1,0-1 1,-1 0 0,1 0 0,0 1-1,0-1 1,0 0 0,0-1 0,0 1 0,1 0-1,-1-1 1,0 1 0,0-1 0,4 1 0,22-6-413,-21 3 239,-1 1 1,1-1 0,-1 2 0,8-1-1,-4 1-536,0-1 0,14-1 0,-19 1 412,1-1-1,0 0 1,-1 0-1,8-5 1,-13 7 287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33 4800,'13'-27'1557,"-10"21"443,-3 12-1301,0 136 1525,0-140-2216,0 0 0,0 0 0,0 0 0,1 1 0,-1-1 0,0 0 0,1 0 0,-1 0 0,1 0 0,0 0 0,0 0 0,2 3 0,-1-2 9,1 0 0,-1-1 0,1 1 0,0-1 0,0 0 0,3 2 1,-2-2-16,-1 0 0,1 0 0,-1 0 0,1 0 0,0 0 0,0-1 1,0 0-1,6 1 0,2 1-32,3 1 0,-9-2-42,-1 0 0,1-1 0,0 0 0,0 0 0,0 0 0,0-1 0,0 0 1,11-1-1,19-10-323,-17 7 121,-10 2 140,0 0-1,14-6 1,-8-3 0,-14 8 140,-17 19 47,1 2-117,1 1 0,0 0 0,-17 35 0,19-27 148,0 0-1,-13 53 1,-8 88 312,14-61-147,15-87-180,-25 102 347,16-83-117,12-37-275,1 1 1,-1 0-1,1-1 1,-1 1-1,0-1 0,0 1 1,0-1-1,0 1 0,0-1 1,-1 0-1,1 1 1,-1-1-1,0 0 0,1 0 1,-1 0-1,0 0 0,0 0 1,0-1-1,-1 1 1,-3 2-1,5-3-16,0-1-1,0 1 1,0 0-1,0 0 1,0-1 0,0 1-1,0-1 1,0 1-1,0-1 1,0 1 0,0-1-1,-1 0 1,1 1-1,0-1 1,0 0 0,0 0-1,0 0 1,-1 0-1,1 0 1,0 0 0,0 0-1,0 0 1,-2-1-1,0-2-5,-1 1 0,1-1 0,0 0 0,0 0 0,1 0 0,-1-1-1,-3-4 1,3 3 3,-4-4 11,1 1-1,0-1 0,0-1 0,1 1 1,0-1-1,-3-12 0,-2-10-134,2-1 0,-4-41 0,11 65 60,1 1 0,0-1 0,1 0 0,0 1 1,0-1-1,1 1 0,0 0 0,0-1 0,6-12 0,-2 9-299,0-1 0,1 1 0,0 0 0,16-19 0,-17 25 142,1 0-1,-1 0 1,1 0-1,14-8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196 148 4384,'0'-82'4757,"0"81"-4734,0 1-1,0-1 0,0 0 1,0 1-1,0-1 1,-1 0-1,1 0 1,0 1-1,0-1 1,0 1-1,-1-1 1,1 0-1,0 1 1,-1-1-1,1 1 0,0-1 1,-1 0-1,1 1 1,-1-1-1,1 1 1,-1 0-1,1-1 1,-1 1-1,1-1 1,-1 1-1,0 0 1,0-1-1,-1 0-11,0 1 0,0-1 0,0 1 1,0 0-1,0 0 0,0 0 0,0 0 0,0 0 0,-4 1 1,0 0-13,0 1 0,0-1 1,1 1-1,-1 1 0,0-1 1,-4 4-1,-4 3-11,-34 25-301,44-31 282,0 1-1,0-1 1,0 1 0,0 1-1,1-1 1,-1 0-1,-3 8 1,-1 18-70,1-18 28,7-12 69,-1 1 0,1 0-1,-1-1 1,0 1 0,1 0 0,0 0 0,-1 0 0,1-1-1,-1 1 1,1 0 0,0 0 0,0 0 0,-1 0 0,1 0-1,0 0 1,0 0 0,0 0 0,0 0 0,0 0-1,0-1 1,0 1 0,1 0 0,-1 0 0,0 0 0,1 1-1,3 4 31,0-1 0,0 1 0,0-1-1,1-1 1,7 7 0,1 2 43,-12-12-68,1 0-1,-1 1 1,0-1 0,0 0-1,1 0 1,-1 0-1,1 0 1,-1 0-1,1 0 1,-1 0-1,1 0 1,0-1-1,-1 1 1,1-1-1,0 1 1,0-1-1,-1 1 1,1-1 0,2 0-1,-3 0-1,0 0-1,0 0 1,0 1-1,0-1 1,1 0-1,-1 1 1,0-1-1,0 1 1,0-1 0,0 1-1,-1-1 1,1 1-1,0 0 1,0 0-1,0-1 1,0 1-1,-1 0 1,1 0 0,0 0-1,-1 0 1,1 0-1,-1 0 1,1 0-1,-1 0 1,1 1-1,7 10 13,-7-12-6,-1 1 0,1-1 0,-1 1-1,1-1 1,0 0 0,-1 1 0,1-1-1,0 0 1,-1 0 0,1 1-1,0-1 1,-1 0 0,1 0 0,0 0-1,-1 0 1,1 0 0,0 0 0,-1 0-1,1 0 1,0 0 0,0 0-1,-1 0 1,2-1 0,0 1 47,-1 0-33,-1-1 1,1 1-1,-1 0 0,1 0 1,0 0-1,-1 0 1,1 0-1,-1 0 0,1 0 1,-1 0-1,1 0 1,-1 0-1,1 0 0,-1 1 1,1-1-1,0 0 1,-1 0-1,1 0 1,-1 1-1,1-1 0,-1 0 1,0 1-1,1-1 1,-1 0-1,1 1 0,-1-1 1,0 1-1,1-1 1,-1 1-1,0-1 1,1 0-1,-1 1 0,0-1 1,0 1-1,1 0 1,-1-1-1,0 1 0,0-1 1,0 1-1,0-1 1,0 1-1,0-1 0,0 1 1,0-1-1,0 1 1,0 0-1,0-1 1,0 1-1,0 0 0,-3 2 147,-5 8-49,8-11-114,0 0-1,0 1 1,1-1 0,-1 0-1,0 0 1,0 0 0,1 1-1,-1-1 1,0 0 0,1 0-1,-1 0 1,0 0 0,0 0-1,1 1 1,-1-1 0,0 0-1,1 0 1,-1 0 0,0 0-1,1 0 1,-1 0 0,0 0-1,1 0 1,-1 0 0,1-1-1,-1 1-2,3 0 603,-3-16-752,2 16 31,2 0 80,-2 0 25,0 0 0,0 1 0,1-2-1,-1 1 1,0 0 0,0 0-1,0-1 1,0 1 0,3-2 0,0-9-3,0 10-9,-4 1 22,-1 1 1,1-1-1,-1 0 0,0 0 1,1 0-1,-1 0 1,1 0-1,-1 0 0,1 0 1,-1-1-1,1 1 0,-1 0 1,0 0-1,1 0 0,-1 0 1,1-1-1,-1 1 0,0 0 1,1 0-1,-1-1 1,1 1-1,-1 0 0,0 0 1,1-1-1,-1 1 0,1-1 1,9-10 44,-9 11-35,-1 0-1,1-1 0,-1 1 1,0 0-1,0-1 0,1 1 1,-1 0-1,0-1 0,1 1 1,-1-1-1,0 1 0,0 0 1,0-1-1,1 1 0,-1-1 0,0 1 1,0-1-1,0 1 0,0 0 1,0-1-1,0 1 0,0-1 1,0 1-1,0-1 0,0 1 1,0-1-1,1-4 63,-1 4-64,1 1 0,0 0 0,-1-1 0,1 1 0,0 0 0,-1 0 0,1-1 0,0 1 0,0 0 0,-1 0 0,1 0 0,0 0 0,-1 0 0,2 0 0,-2 0-5,3 0-101,-3-63 186,0 60-170,0 1-166,0-9-5,0 11 249,-1 1 0,2-1 0,-1 1 0,0-1 0,0 1 0,0 0 0,0-1 0,0 1 0,0-1 0,0 1 0,1-1 0,-1 1 0,0-1 0,0 0 0,1 1-1,-1-1 1,0 1 0,1-1 0,-1 1 0,0-1 0,1 0 0,-1 1 0,1-1 0,-1 0 0,2 1 0,-2 0 13,1-1 0,0 1 0,-1-1-1,1 1 1,0-1 0,-1 1 0,1-1 0,-1 1-1,1 0 1,-1 0 0,1-1 0,-1 1 0,0 0-1,1 0 1,-1-1 0,0 1 0,1 0 0,-1 0-1,0 0 1,0 0 0,0-1 0,0 1 0,0 0-1,0 0 1,0 2 0,0 11 352,1-3-328,-1 0 0,-1 15 0,4-26 7,27 0 33,-28 0-57,-1 0 0,1 0 1,0 0-1,0-1 1,-1 1-1,1-1 0,0 1 1,0-1-1,-1 0 1,1 0-1,-1 0 0,1 0 1,1-1-1,4-2-88,-4 3 75,-1 0 1,0 1-1,0-1 1,0 1-1,0 0 1,0 0-1,1 0 1,-1 0-1,3 0 1,-3 0 0,0 0 0,0 0 0,1 0 0,-1 0 0,0 0 0,0 0 0,0-1 1,1 1-1,2-2 0,0 0-8,-2-1-5,21-22 20,-7 12 88,-4 7-37,-7-5-75,5 6-48,-6-9-107,-3 10 159,1 1 0,-1 0 0,1 0 0,-1-1 0,1 1 0,0 1 0,0-1 0,5-3-1,-4 3 5,-1 1-1,0-1 0,1 0 1,-1-1-1,0 1 0,0 0 1,-1-1-1,4-6 0,-3 5-12,2-5-28,-5 10 47,1 0 1,-1 0-1,0 0 0,0 0 0,0-1 1,1 1-1,-1 0 0,0 0 1,0 0-1,1 0 0,-1 0 0,0 0 1,0 0-1,1 0 0,-1 0 1,0 0-1,0 0 0,1 0 1,-1 0-1,0 0 0,0 0 0,0 0 1,1 0-1,-1 0 0,0 0 1,0 0-1,1 1 0,-1-1 0,0 0 1,0 0-1,0 0 0,1 0 1,-1 0-1,0 1 0,0-1 1,0 0-1,0 0 0,1 0 0,-1 1 1,1 1-14,0 1 0,-1-1 0,1 1 1,-1-1-1,1 1 0,-1 0 0,0-1 0,0 1 1,0-1-1,0 1 0,-1 3 0,1 9 75,-1-10-44,0 1 0,1-1 1,-2 0-1,-2 10 0,2-9-5,0 0 1,1 0-1,-1 0 1,1 0-1,0 7 1,2-1 26,-1-9-23,1 0-1,-1 0 1,0 0-1,0 0 0,0 0 1,-1 0-1,1 0 1,-1 0-1,1 0 1,-3 4-1,-2 2 59,4-8-59,0 1 0,0-1 0,1 1 0,-1-1-1,0 1 1,0-1 0,1 1 0,-1 0 0,1-1-1,-1 1 1,1 0 0,0-1 0,0 3 0,0 10 183,0-12-42,0-1-148,1-1 1,-1 0 0,1 0 0,-1 0 0,1 0 0,-1 1-1,0-1 1,1 0 0,-1 0 0,1 0 0,-1 0 0,1 0-1,-1 0 1,1 0 0,-1-1 0,1 1 0,-1 0 0,1 0-1,-1 0 1,1 0 0,-1-1 0,1 1 0,-1 0 0,0 0-1,1-1 1,-1 1 0,1 0 0,-1-1 0,0 1 0,1 0-1,-1-1 1,0 1 0,0-1 0,1 1 0,-1 0 0,0-1-1,0 1 1,0-1 0,1 1 0,-1-1 0,0 1 0,0-1-1,3-4 3,8-2-39,-9 7 25,-1-1 0,0 1 0,0-1 0,0 1 1,0-1-1,0 1 0,0-1 0,0 0 0,0 0 1,0 1-1,-1-1 0,1 0 0,0 0 0,0 0 0,0-1 1,4-9-46,-4 9 32,0-1-1,0 1 0,1-1 0,-1 1 1,0 0-1,1 0 0,0 0 0,1-2 1,1 0-3,-1 1 1,0-1 0,0 0 0,-1 0 0,1-1 0,-1 1-1,0 0 1,3-9 0,1-2-38,0 4-42,13-19-1,-11 19 43,-7 9 47,0 1 0,0-1 0,1 1-1,-1 0 1,0-1 0,1 1 0,-1 0-1,1 0 1,0 0 0,-1 0 0,1 0-1,0 0 1,0 0 0,-1 1 0,1-1-1,4 0 1,0 0-24,0 1 0,0-1 0,11 2 0,-3 0-8,-11-1 37,-1 0 0,1 0-1,0 0 1,-1 0 0,1 1-1,3 1 1,0 0 9,-1 1-1,1 0 1,-1 1-1,1 0 1,7 6 0,20 15 103,-30-23-99,0-1 0,0 1 1,0-1-1,0 0 0,0 0 0,0 0 0,0 0 0,1-1 0,-1 1 1,4-1-1,10 1 100,18-2 139,-33 0-236,0 1 1,1-1-1,-1 0 0,0 0 0,0 1 1,1-2-1,-1 1 0,0 0 0,0 0 0,0-1 1,0 1-1,2-3 0,9-8 58,11-13 166,-22 24-208,-1-1 1,0 0-1,0 1 0,0-1 1,0 0-1,0 0 1,0 0-1,0 0 1,-1 0-1,1 0 1,-1 0-1,0 0 1,1-3-1,-1-96 80,0 99-121,-2-17-70,2 19 73,0-1 1,0 1-1,0-1 0,0 1 1,-1 0-1,1-1 1,0 1-1,0-1 0,-1 1 1,1-1-1,0 1 1,-1 0-1,1-1 0,-1 1 1,1 0-1,0-1 0,-1 1 1,1 0-1,-1 0 1,1-1-1,-1 1 0,1 0 1,-1 0-1,1 0 1,-1 0-1,1-1 0,-1 1 1,1 0-1,-1 0 1,0 0-1,1 0 9,0 0 0,0 0 0,0 0 0,0 0 0,0 0 0,0 0 0,0 0 0,0 0-1,-1 0 1,1 0 0,0 0 0,0 0 0,0 0 0,0 0 0,0 0 0,0 0 0,0 0 0,0 0 0,0 0 0,0 0 0,-1 0 0,1 0 0,0 0 0,0 0 0,0 0-1,0 1 1,0-1 0,0 0 0,0 0 0,0 0 0,0 0 0,0 0 0,0 0 0,0 0 0,0 0 0,0 0 0,0 0 0,-1 0 0,1 0 0,0 1 0,0-1 0,0 0-1,0 0 1,0 0 0,0 0 0,0 0 0,0 0 0,0 0 0,0 0 0,0 0 0,0 1 0,0-1 0,0 0 0,0 0 0,0 0 0,1 0 0,-2 4 41,0 1 0,1-1 0,-1 0 0,-1 1 0,1-1 0,-1 0 0,1 0 0,-1 0 0,-3 4 0,2-2-14,0 0 0,0 0 0,-2 9 0,3-6-4,1 0 0,0 1 0,0-1 0,2 15-1,0-3 4,-1 127 712,0-146-813,-1 1 0,1-1-1,0 1 1,0-1 0,1 1-1,-1-1 1,0 1 0,1-1-1,0 1 1,0-1 0,-1 1-1,1-1 1,1 0 0,-1 0-1,0 1 1,0-1 0,1 0-1,-1 0 1,3 2 0,13 12-995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 5888,'-2'0'217,"0"0"0,1 0 0,-1 0 0,0-1 0,0 1 0,0-1 0,1 1 0,-1-1 0,0 0 0,1 0 0,-1 0 0,1 0 0,-2-1-1,-5-2-85,3 2 34,0 1-1,0 1 1,0-1 0,0 0 0,0 1 0,0 0 0,0 1-1,0-1 1,0 1 0,-8 2 0,-9 8 6,0-6-169,19-5-17,0 0 1,0 1-1,0 0 0,0 0 0,-1-1 0,1 2 1,0-1-1,1 0 0,-1 1 0,0-1 0,0 1 1,0 0-1,1 0 0,-1 0 0,1 0 1,0 0-1,0 1 0,-1-1 0,-1 4 0,2-3 2,1 0-1,-1 0 1,0 1 0,1-1-1,0 0 1,0 1-1,0-1 1,0 1-1,0 0 1,1-1 0,-1 1-1,1-1 1,0 1-1,0 0 1,1-1-1,-1 1 1,1 0-1,0-1 1,0 1 0,0-1-1,0 1 1,0-1-1,1 0 1,3 7-1,0-5 3,-1 1 0,1-1-1,0 0 1,0-1 0,0 1-1,1-1 1,0 0 0,0 0 0,0-1-1,8 4 1,15 9 141,-10-2 56,-14-12-31,5 3 178,-10-4-327,1-1 0,-1 0-1,0 0 1,0 0 0,0 1-1,0-1 1,0 0 0,0 0-1,0 1 1,0-1 0,1 0-1,-1 0 1,0 1 0,0-1-1,0 0 1,0 0 0,0 1-1,0-1 1,0 0 0,-1 0-1,1 0 1,0 1 0,0-1-1,0 0 1,0 0 0,0 1-1,0-1 1,0 0 0,0 0-1,0 0 1,-1 1 0,1-1-1,0 0 1,0 0 0,0 0-1,-1 0 1,1 1 0,0-1-1,0 0 1,-2 1 10,1-1 1,0 1-1,-1-1 1,1 1-1,0-1 0,-1 0 1,1 1-1,-1-1 1,1 0-1,-1 0 0,1 0 1,0 0-1,-1 0 0,-1-1 1,-10 1 36,-123 0 480,51 0-10,81 0-534,0 0 1,0 0-1,0-1 0,1 1 1,-1-1-1,0 0 1,0 0-1,1 0 1,-1-1-1,1 1 1,-6-4-1,7 4-28,1 1 17,-1-1 1,1 1-1,-1-1 0,1 1 0,-1 0 0,1-1 0,-1 1 1,1 0-1,-2 0 0,3 0 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16 188 4320,'-10'0'1764,"11"0"-1714,0 0 1,-1 1-1,1-1 1,0 1 0,-1-1-1,1 0 1,-1 1 0,1-1-1,-1 1 1,1-1-1,-1 1 1,1 0 0,-1-1-1,0 1 1,1 0 0,-1-1-1,0 1 1,1-1-1,-1 1 1,0 0 0,0 0-1,0-1 1,0 1 0,0 0-1,0-1 1,0 2-1,1 31 1183,0-20-1000,0 0-1,-1 0 0,-1-1 1,-3 19-1,2-25-193,0 0-1,0 0 1,-1 9 0,9 15 57,-6-29-85,0 1-1,-1-1 1,1 1 0,0-1 0,-1 1 0,1-1 0,-1 0-1,1 1 1,-2 1 0,1-1-3,0-1 1,0 1-1,1-1 1,-1 1-1,1 0 0,-1-1 1,1 1-1,-1 0 0,1 2 1,0 26-89,3-24-91,8 5 128,-9-9 294,-2-4-32,0 0-166,0-1-37,0 0 0,0 0 0,0 1 0,0-1 0,0 0 0,1 0 0,-1 1 0,2-4 0,9-14-48,-5-2 26,-4 15 6,0-1 0,0 0 0,5-9 1,-3 9 0,-2 5-3,0 0-1,-1 0 1,1-1-1,-1 1 1,0 0-1,0 0 0,0-1 1,-1 1-1,1-1 1,0-5-1,-2 9-1,1-1-1,0 1 0,0-1 1,0 1-1,0-1 1,0 1-1,0-1 1,0 1-1,0-1 1,0 1-1,0-1 1,0 1-1,0-1 1,1 1-1,-1-1 1,0 1-1,0-1 1,0 1-1,1-1 1,-1 1-1,0-1 1,1 1-1,-1-1 1,0 1-1,1 0 1,-1-1-1,1 1 1,-1 0-1,0-1 1,1 1-1,-1 0 1,1 0-1,-1-1 1,1 1-1,-1 0 1,1 0-1,0 0 1,6-4-28,0 0-2,0 1-29,-7 3 63,1 1 0,-1-1 1,0 0-1,0 1 0,1-1 0,-1 1 0,0-1 0,0 1 0,0-1 0,0 1 0,1-1 0,-1 1 0,0-1 0,0 1 0,0-1 0,0 1 0,0-1 0,0 1 0,-1 0 0,1 1 21,0 0-1,1-1 1,-1 1-1,0 0 1,1-1-1,-1 1 1,1-1-1,-1 1 1,1 0-1,0-1 1,-1 1-1,3 2 1,-2-3 3,0 1 1,0 0 0,0 0-1,0-1 1,0 1 0,-1 0-1,1 0 1,0 0-1,-1 0 1,0 0 0,1 0-1,-1 4 1,0 90 892,0-96-909,0 1 0,0-1 0,0 1 0,0 0 0,0-1 0,0 1 0,0 0-1,0-1 1,0 1 0,0-1 0,0 1 0,1 0 0,-1-1 0,0 1 0,1-1-1,-1 1 1,0-1 0,1 1 0,-1-1 0,0 1 0,1-1 0,-1 1 0,1-1 0,-1 0-1,1 1 1,0 0 0,16 0 369,-11-1-327,-1-3 14,-1-1-46,0 0-43,0 0 0,0 0 1,0 1-1,6-5 0,-9 8 16,0-1 1,0 1 0,0-1 0,0 1 0,0 0-1,-1-1 1,1 0 0,0 1 0,0-1 0,-1 1-1,1-1 1,0 0 0,-1 0 0,1 1 0,0-1-1,-1 0 1,1 0 0,-1 0 0,0 0-1,1 0 1,-1 1 0,0-1 0,1 0 0,-1 0-1,0-1 1,3-9-88,8 0-42,-7 0 61,-4 10 68,0 0 0,0 0 0,0 0 0,1 0 0,-1 0 0,0 1 0,1-1 0,-1 0 0,1 0 1,-1 0-1,1 0 0,-1 1 0,1-1 0,0 0 0,-1 0 0,1 1 0,0-1 0,-1 0 0,1 1 0,0-1 0,0 1 0,0-1 0,0 1 0,0 0 0,0-1 0,13-10-241,-14 11 243,1-1 0,-1 1 1,1 0-1,-1-1 0,0 1 1,1 0-1,-1 0 0,1-1 1,-1 1-1,1 0 0,-1 0 1,1 0-1,-1 0 0,0 0 1,1 0-1,-1-1 1,1 1-1,-1 0 0,1 0 1,-1 0-1,1 1 0,-1-1 1,1 0-1,-1 0 0,1 0 1,-1 0-1,1 0 0,-1 1 1,1-1-1,-1 0 0,0 0 1,1 1-1,-1-1 0,1 0 1,-1 1-1,0-1 7,6 14 26,-2-9 37,0 1-1,0-1 1,0 0-1,1 0 1,7 5-1,1 3 49,-8-9-83,0 1 1,0-1 0,0 0 0,1 0 0,-1-1-1,1 0 1,10 5 0,0-3 52,0 0 1,17 2-1,-20-4-47,18 2 23,-25-5-37,0-1 1,1 0-1,9-3 0,14-1 118,-16 5 94,-11 1-209,-1-1-1,0 0 1,1 0 0,-1 0 0,1 0-1,-1-1 1,0 1 0,1 0 0,-1-1-1,1 0 1,-1 0 0,4-1 0,7-13-37,-7 8-15,8-4-40,-12 2 50,-1 1 0,0-1 0,0 0 0,-1 0 1,-2-16-1,2 4-76,0-45-183,0 66 274,0 0 0,0 0 1,0 0-1,0 0 0,0 0 0,0-1 0,0 1 0,0 0 0,0 0 0,0 0 0,0 0 0,0 0 0,0 0 0,0 0 0,0 0 0,0 0 0,0 0 1,0-1-1,0 1 0,0 0 0,0 0 0,0 0 0,0 0 0,0 0 0,0 0 0,0 0 0,-1 0 0,1 0 0,0 0 0,0 0 0,0 0 1,0-1-1,0 1 0,0 0 0,0 0 0,0 0 0,0 0 0,0 0 0,0 0 0,0 0 0,-1 0 0,1 0 0,0 0 0,0 0 0,0 0 1,0 0-1,0 0 0,0 0 0,0 0 0,0 0 0,0 0 0,0 0 0,-1 0 0,1 0 0,0 0 0,0 0 0,-1 1-8,0-1-1,0 0 1,0 0-1,0 1 1,0-1 0,0 0-1,1 1 1,-1-1-1,0 1 1,0 0-1,0-1 1,1 1-1,-1 0 1,0-1-1,1 1 1,-1 0-1,0 0 1,1-1-1,-1 1 1,1 0 0,-1 0-1,1 0 1,-1 1-1,-11 15-56,8-12 70,0 1 0,1-1 0,-1 1-1,1 0 1,1 0 0,-1 0 0,1 0-1,0 0 1,0 1 0,1-1 0,0 1-1,0-1 1,0 12 0,1-17 8,0 1 1,0 0-1,0 0 0,1-1 1,-1 1-1,0 0 0,1 0 1,-1-1-1,1 1 0,0 0 1,-1-1-1,1 1 0,0-1 1,2 3-1,2 4 16,-5-7-36,0 0 0,1 0-1,-1 0 1,0 0 0,1 0 0,-1 0-1,1-1 1,0 1 0,-1 0-1,1 0 1,-1-1 0,1 1 0,0 0-1,0 0 1,-1-1 0,1 1-1,0-1 1,0 1 0,0-1 0,0 1-1,-1-1 1,1 0 0,0 1-1,0-1 1,0 0 0,0 0 0,0 0-1,0 1 1,0-1 0,0 0-1,0 0 1,0 0 0,0-1 0,0 1-1,1 0 1,5 0-239,-6 0 228,-1 0 0,1 0 0,-1 0-1,1 0 1,0 0 0,-1 0 0,1 0-1,-1 0 1,1 0 0,-1 0-1,1-1 1,-1 1 0,1 0 0,-1 0-1,1 0 1,-1-1 0,1 1 0,-1 0-1,1 0 1,-1-1 0,0 1 0,1 0-1,-1-1 1,0 1 0,1-1 0,-1 1-1,0 0 1,1-1 0,7-7-570,3 5 333,-10 3 228,0-1 1,0 1 0,0 0 0,0 0 0,0-1-1,0 1 1,0 0 0,-1-1 0,1 1-1,0-1 1,0 1 0,0-1 0,-1 0-1,1 1 1,0-1 0,0 0 0,-1 1 0,1-1-1,-1 0 1,1 0 0,-1 0 0,1 0-1,-1 1 1,1-1 0,-1-1 0,5-6-139,7-20 108,-10 22 105,0-1-94,0 0 0,0 0-1,0 0 1,-1 0-1,0 0 1,0-8-1,-1 8 176,0 8 120,0 20 436,3 30 279,0-43-854,0 0-1,7 14 1,1 3 35,-5-7-2,-6-16-132,0-1 1,1 1 0,-1 0-1,0-1 1,1 1 0,0 0 0,-1-1-1,1 1 1,0-1 0,0 1 0,0-1-1,0 1 1,0-1 0,0 0-1,1 1 1,-1-1 0,2 1 0,15 4 120,-9-4-59,16 9 38,-16-9-105,0-1 0,0-1 0,0 1 1,0-2-1,16-1 0,-9 0 27,1-1 1,17-6-1,50-24-45,-81 32 9,1-1 0,-1 1 0,-1-1 0,1 0 0,0 0 0,0 0 0,-1 0-1,1 0 1,-1 0 0,1-1 0,-1 1 0,0-1 0,0 0 0,0 0 0,0 0 0,-1 1 0,3-7 0,5-8-26,18-24-15,-15 11 38,-2 0 0,11-55 0,-12 44-120,21-60-19,-29 94 226,1 0 0,0 0 1,0 0-1,0 0 0,6-9 1,-4 8 239,-4 15-11,-2 10 36,1 5-108,-2 1 0,-1-1 0,0 0 0,-15 39 0,1 2 20,7-23-148,5-23-72,2-1 0,0 1 1,1 0-1,-2 21 0,5-18 58,-1-14-56,1 0-1,0 0 0,1 12 1,0-16-12,-1-1 0,1 1-1,-1 0 1,1 0 0,0-1 0,0 1 0,-1 0 0,1-1 0,1 1 0,-1-1 0,0 1 0,0-1 0,0 1-1,1-1 1,-1 0 0,3 2 0,0 0-54,0-1 0,-1 0-1,1 0 1,0-1-1,0 1 1,0-1 0,0 0-1,0 0 1,0 0 0,1-1-1,-1 1 1,0-1 0,0 0-1,0 0 1,1-1 0,4 0-1,-2-1-360,0 0 0,1 0 0,-1-1-1,0 0 1,0 0 0,-1-1 0,1 0-1,8-7 1,-9 6 138,0 0 1,-1-1-1,0 1 0,0-1 1,0 0-1,-1-1 0,0 1 1,0-1-1,-1 0 0,0 0 1,0 0-1,0 0 0,-1-1 1,0 1-1,1-11 0,2-20-100,-3 14 298,10-40-1,3-2 546,-11 46 265,7-25 0,-9 33 172,-1 12-906,-1-1 1,0 1-1,0 0 1,0 0 0,0 0-1,0 0 1,-1 0-1,1 0 1,0 0-1,0 0 1,0 0-1,0-1 1,0 1-1,0 0 1,0 0-1,0 0 1,0 0-1,0 0 1,0 0-1,0 0 1,0 0-1,0 0 1,0 0 0,0 0-1,0 0 1,0-1-1,0 1 1,-1 0-1,1 0 1,0 0-1,0 0 1,0 0-1,0 0 1,0 0-1,0 0 1,0 0-1,0 0 1,0 0-1,-1 0 1,1 0-1,0 0 1,0 0 0,0 0-1,0 0 1,0 0-1,0 0 1,0 0-1,0 0 1,-1 0-1,0 1 47,1 0 0,-1 0 0,0 0 0,0 0 1,0 0-1,1 0 0,-1 0 0,0 0 0,1 0 0,-1 0 0,1 0 0,-1 0 0,1 0 0,-1 3 0,-4 39 519,3-29-417,-3 12 217,-2 46 0,7-56-242,-1-1 0,-6 29 0,4-28-57,1 0 0,-1 30 0,2-28-49,1-9 50,-1 1 0,2-1 1,-1 1-1,4 13 0,6 7-116,-9-27-61,-1-3 26,0 1 0,0 0 0,0 0 0,0-1 0,1 1 1,-1 0-1,0-1 0,0 1 0,1 0 0,-1-1 0,0 1 0,1 0 1,-1-1-1,0 1 0,1 0 0,-1-1 0,1 1 0,-1-1 0,1 1 0,0-1 1,-1 1-1,1-1 0,-1 1 0,1-1 0,0 0 0,0 1 0,7 2-947,8 8-4079,-15-10 4726,1-1-1,-1 1 1,1-1-1,-1 0 0,1 1 1,-1-1-1,1 0 0,-1 0 1,2 0-1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5824,'-17'33'2624,"17"33"-2272,-16-50 576,16 17-576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4640,'0'0'63,"0"1"-1,-1-1 1,1 0 0,-1 0 0,1 0-1,-1 0 1,1 0 0,0 0 0,-1 0-1,1 0 1,-1 0 0,1 0 0,-1 0-1,1 0 1,0-1 0,-1 1 0,1 0-1,-1 0 1,1 0 0,0 0 0,-1-1-1,1 1 1,0 0 0,-1-1 0,1 1-1,0 0 1,-1-1 0,7-7 708,-3 6-766,2-1 843,-3 3-773,-1-1-1,1 1 1,-1 0-1,1-1 1,-1 1-1,1-1 1,-1 1-1,1-1 1,-1 0-1,2-1 1,12-5 412,-11 6-409,0 0 0,1 1 0,-1-1 0,0 1 0,6 0 0,25-2 286,-23-1-285,19-2 50,-8 9-37,-5 0-40,4-2-17,-8 0 10,24 5-1,-33-6-32,-1 1-1,1-1 1,-1 1-1,1 0 1,-1 1 0,0-1-1,0 1 1,0-1-1,6 7 1,-7-6 14,0 0 0,0 0 0,-1 0 1,1 0-1,-1 0 0,0 1 0,0-1 1,0 1-1,0 0 0,0-1 0,-1 1 1,2 8-1,-11 32 299,7-35-268,0-4-34,0 0-1,1 0 0,-1 0 1,-1 0-1,1 0 0,-3 5 1,0-3-2,-1 0 0,0 0-1,-9 9 1,4-4-3,-18 22 40,14-15 105,-1-2 0,-1 0 0,-31 27-1,1-14 285,15-11-206,29-18-230,1 0 1,-1 1-1,1-1 0,-1 0 0,1 1 0,-1-1 1,1 1-1,0-1 0,-2 4 0,2-5-8,1 0-1,0 1 0,0-1 0,-1 1 1,1-1-1,0 1 0,0-1 0,0 1 1,0-1-1,0 1 0,0-1 0,0 1 1,0 0-1,0-1 0,0 1 0,0-1 1,0 1-1,0-1 0,0 1 0,0-1 1,0 1-1,1-1 0,-1 1 0,0-1 1,1 1-1,15 5 41,-6-3 0,1 0 1,-1-1-1,0 0 1,1 0-1,16-1 1,-1 1 55,35 5 0,-39-4 58,28 2 0,-28-5-71,-14 1-444,-1-1 1,0-1-1,0 1 1,13-3 0,-3-2-355,-10 3-387,0 0-1,0 0 1,0 1 0,11-1 0,1 2-1909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5632,'0'-17'2560,"33"17"-2208,-1 0 416,1 17-480,0-17-96,16 16-128,0-16 64,-16 16-64,33 1-2336,-34-1 1216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6464,'-16'0'2944,"32"0"800,0 0-3552,1 0-128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6144,'-33'49'2784,"17"-17"-2432,16-15 192,0 16-384,0-1-256,16-15-1632,0-17 960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8:36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3136,'0'0'1029,"-2"3"-629,-9 8-122,22-6 623,-6 6-320,6-6-170,-4 7 35,-7-11-422,1 0 0,-1 0 0,1 0 0,-1 0 0,1 0 1,-1 0-1,1 0 0,0 0 0,0 0 0,-1 0 0,1 0 0,0 0 0,0-1 1,0 1-1,1 1 0,31 14 674,-30-15-677,0 0-1,0 0 0,0-1 0,0 1 1,0-1-1,1 0 0,-1 1 0,0-1 1,0-1-1,0 1 0,4-1 0,-4 0 6,0 1-1,0-1 0,0 1 0,1 0 0,-1 0 0,0 0 0,0 1 0,0-1 0,0 1 0,0-1 0,4 3 0,2 2 30,-8-4-26,1 0 0,-1 0 0,1 0 0,-1-1 0,1 1 0,0 0 0,-1-1 0,1 1 0,0-1 0,3 1 0,-2-1 125,-6 0-63,-11 0-48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5312,'0'0'179,"0"-9"582,0 9-733,0 0 0,0 0 0,0-1 1,0 1-1,0 0 0,0 0 0,0 0 0,0 0 1,0-1-1,0 1 0,0 0 0,0 0 0,0 0 1,0 0-1,0 0 0,0-1 0,0 1 0,0 0 1,0 0-1,0 0 0,0 0 0,-1 0 1,1-1-1,0 1 0,0 0 0,0 0 0,0 0 1,0 0-1,0 0 0,-1 0 0,1 0 0,0 0 1,0 0-1,0-1 0,0 1 0,-1 0 0,1 0 1,0 0-1,0 0 0,0 0 0,0 0 1,-1 0-1,1 0 0,0 0 0,0 0 0,0 0 1,0 0-1,-1 0 0,1 1 0,0-1 0,-22 11 388,21-11-373,-1 1 0,1-1 0,0 1 0,0-1 0,0 1 0,0 0 0,-1 0-1,1 0 1,0 0 0,0 0 0,1 0 0,-1 0 0,0 0 0,0 0 0,0 0-1,1 0 1,-1 0 0,0 1 0,1-1 0,-1 0 0,1 0 0,-1 3 0,-3 7 58,-7 3-71,9-12-25,0-1 1,1 1 0,-1 0-1,0 0 1,1 0 0,-1 0-1,1 0 1,-2 5-1,2 0 2,-1 1-1,1 0 0,1 0 1,0 0-1,1 12 0,-1-3-1,1-3-1,1 0-1,0 0 0,1 0 1,0 0-1,1-1 1,1 1-1,6 12 1,5 15 64,-15-39-37,-1 0 1,1 0-1,-1 0 1,1 1-1,-1-1 0,0 0 1,1 0-1,-1 0 1,0 1-1,0-1 0,-1 0 1,0 3-1,1-4-16,-1 1 0,1-1 0,-1 0 0,1 0-1,-1-1 1,1 1 0,-1 0 0,0 0 0,0 0-1,1 0 1,-1-1 0,0 1 0,0 0 0,0 0 0,0-1-1,0 1 1,-2 0 0,-2 1 8,-1-1 0,0 0 0,1 0 0,-1 0-1,0-1 1,0 0 0,-7-1 0,0 1-38,12 0-8,0 0 0,1 0 0,-1 0 0,1 0 0,-1 0 0,0 0 1,1 0-1,-1 0 0,1-1 0,-1 1 0,0 0 0,1 0 0,-1 0 0,1-1 1,-1 1-1,1 0 0,-1-1 0,1 1 0,-1-1 0,1 1 0,-1 0 1,1-1-1,0 1 0,-1-1 0,1 1 0,0-1 0,-1 0 0,-1-16-1208,2 12 927,0-14-960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2:5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4640,'-13'-13'1504,"10"10"-912,3 16 432,1-8-824,-1 0 1,0 0-1,0 0 0,-1 0 1,0 0-1,-1 6 0,-8 16 155,5-15-79,1-1 1,-4 19-1,2 19 140,-14 49 19,-3 14-160,6 30-195,15-117 21,1 48 1,1-37 47,0-35-145,0 0 1,0 1 0,0-1 0,0 0 0,0 0 0,0 0 0,0 1-1,0-1 1,0 0 0,1 0 0,-1 0 0,1 1 0,-1-1 0,0 0-1,1 0 1,0 0 0,-1 0 0,1 0 0,0 0 0,-1 0 0,1 0-1,0 0 1,0 0 0,0-1 0,0 1 0,0 0 0,0 0 0,0-1-1,0 1 1,0-1 0,0 1 0,0-1 0,0 1 0,2-1 0,8 5 70,-9-4-69,-1 0 1,1 0-1,0 0 1,0-1-1,-1 1 1,1-1-1,0 1 0,0-1 1,0 0-1,0 0 1,2 1-1,23-10 23,-26 8-28,15-6 35,0-1 1,-1-1-1,0 0 1,0-1-1,-1 0 1,21-21 0,-18 11-209,28-38 1,-20 24 76,-16 22 70,-4 6 22,-1 0-1,0 0 1,0 0-1,3-7 1,-2 6 32,-5 6-25,0 1 0,1 0-1,-1 0 1,0 0-1,0 0 1,0-1 0,1 1-1,-1 0 1,0 0 0,0-1-1,0 1 1,0 0-1,0 0 1,1-1 0,-1 1-1,0 0 1,0-1 0,0 1-1,0 0 1,0-1-1,0 1 1,0 0 0,0 0-1,0-1 1,-1 0-1,0 1-1,0-1 1,0 1 0,0 0-1,-1-1 1,1 1-1,0 0 1,0 0 0,0 0-1,0 0 1,0 0 0,-2 0-1,-2 1-25,1-1-1,0 1 0,-1 0 0,1 0 1,0 1-1,0-1 0,0 1 1,-6 3-1,9-5 21,0 1 0,0-1 1,0 0-1,0 1 0,1-1 0,-1 1 0,0-1 1,0 1-1,0 0 0,1-1 0,-1 1 0,0 0 1,1-1-1,-1 1 0,1 0 0,-1 0 1,0 0-1,1 0 0,0 0 0,-1-1 0,1 1 1,0 0-1,-1 0 0,1 0 0,0 0 0,0 2 1,-3 9-30,-4 3-94,6-14 114,0 0 1,0 1 0,1-1 0,-1 0-1,0 1 1,1-1 0,-1 1-1,1-1 1,0 1 0,-1 1 0,4 3 64,-3-6-65,1 1-1,-1-1 1,1 1-1,-1-1 1,1 1 0,0-1-1,-1 0 1,1 1 0,-1-1-1,1 0 1,0 0 0,-1 0-1,1 1 1,-1-1-1,1 0 1,0 0 0,-1 0-1,1 0 1,0 0 0,-1 0-1,1 0 1,0 0-1,-1 0 1,1 0 0,0-1-1,-1 1 1,1 0 0,0 0-1,-1 0 1,1-1 0,0 0-1,2 0-37,-1 0-1,0 1 1,1-1-1,-1 0 1,1 1-1,0 0 1,3-1-1,-5 1 1,1 0 0,0 0 0,0 0 0,-1 0 0,1 0 1,0-1-1,-1 1 0,1-1 0,-1 1 0,1-1 0,0 1 0,-1-1 0,1 0 0,-1 0 0,1 0 1,1-2-1,6-3-115,7-6-228,22-13-182,-34 23 557,-1 0 0,1 1 0,0-1 1,0 1-1,0 0 0,0 0 0,0 0 0,0 0 0,5 1 0,38 0 82,-46 0-35,1 0-1,-1 0 1,1 0-1,-1 0 1,1 1 0,-1-1-1,1 1 1,-1-1-1,1 1 1,-1 0-1,1-1 1,-1 1 0,0 0-1,1 0 1,-1 0-1,0 0 1,1 1-1,14 22 488,-9-13-197,-1-2-95,2 2 4,-1 0 1,0 0-1,-1 1 0,6 16 1,-11-25-193,0 0 0,0 0 1,0 0-1,0-1 0,0 1 1,0 0-1,1-1 1,0 1-1,-1-1 0,4 4 1,-5-6-23,0 0 1,1 0-1,-1 1 1,0-1-1,0 0 0,1 1 1,-1-1-1,0 0 1,0 1-1,1-1 1,-1 0-1,0 1 1,0-1-1,0 0 1,0 1-1,1-1 1,-1 0-1,0 1 1,0-1-1,0 1 1,0-1-1,0 0 0,0 1 1,0-1-1,0 1 1,0-1-1,0 0 1,0 1-1,-1-1 1,1 1-1,0-1 1,0 0-14,0 0 0,0 0 0,0 1 0,0-1 0,0 0 1,0 0-1,0 0 0,0 0 0,0 0 0,0 0 0,0 0 1,0 0-1,0 0 0,0 0 0,0 0 0,0 0 0,0 0 1,0 0-1,0 1 0,0-1 0,0 0 0,0 0 0,0 0 0,0 0 1,0 0-1,0 0 0,0 0 0,0 0 0,0 0 0,0 0 1,0 0-1,0 0 0,0 0 0,0 0 0,0 0 0,0 1 0,0-1 1,0 0-1,0 0 0,0 0 0,0 0 0,0 0 0,0 0 1,0 0-1,1 0 0,-1 0 0,0 0 0,0 0 0,0 0 0,0 0 1,0 0-1,0 0 0,0 0 0,0 0 0,0 0 0,0 0 1,0 0-1,0 0 0,0 0 0,1 0 0,-1 0 0,0 0 1,0 0-1,0 0 0,0 0 0,0 0 0,0 0 0,0 0 0,0-1 1,11-7 243,-10 8-239,-1-1-1,0 1 1,1-1 0,-1 0 0,0 1-1,1-1 1,-1 1 0,0-1 0,1 0-1,-1 0 1,0 1 0,0-1 0,0 0-1,0 1 1,0-1 0,0 0 0,0 1-1,0-1 1,0 0 0,0 1 0,0-1-1,0 0 1,-1 0 0,1-2 16,0 1-8,0 1 0,0-1 0,0 1-1,1-1 1,-1 0 0,1 1 0,-1-1 0,1 1 0,-1-1 0,1 1 0,0-1 0,1-1-1,4-10 4,-3 0-95,-2 1 0,0 0-1,0-1 1,-3-22 0,1 13-59,1 16 96,-1 0 0,1-1 0,1 1 0,-1 0 0,1 0 0,0-1 0,1 1 0,0 0 0,-1 0 0,2 0 0,-1 1 0,5-9 0,5 1-20,-12 13 59,1-1-1,-1 1 1,1 0 0,-1 0-1,1-1 1,-1 1 0,0 0-1,1 0 1,-1-1 0,1 1-1,-1 0 1,1 0 0,-1 0-1,1 0 1,-1 0 0,1 0-1,0 0 1,-1 0 0,1 0-1,-1 0 1,1 0 0,-1 0-1,1 0 1,-1 0 0,1 0-1,-1 1 1,1-1 0,-1 0-1,0 0 1,2 1 0,0 3-19,4 3 36,7-2 97,-8-4-74,-1 0-1,0 1 0,1 0 1,-1 0-1,7 4 0,2 2 25,1-2 1,-1 1-1,1-2 0,27 8 0,-7-3 102,-10-1-79,-9-3 6,1-1 0,30 5-1,-11-7 20,49-2-1,-45-2-24,-36 1-70,-1 1 0,1-1 0,-1 0 0,1 0 0,0 0 0,-1-1 0,1 1 0,-1-1 0,1 1 0,-1-1 0,1 0-1,-1 0 1,0 0 0,1 0 0,-1 0 0,0-1 0,0 1 0,0-1 0,4-2 0,10-10 97,-15 14-108,0-1 1,0 1-1,0-1 1,0 1-1,0-1 1,0 1 0,0-1-1,0 1 1,-1-1-1,1 0 1,0 1-1,0-1 1,-1 0-1,1 0 1,-1 0-1,1 0 1,-1 0-1,1 1 1,-1-1-1,1 0 1,-1 0-1,0 0 1,1 0-1,-1 0 1,0 0-1,0 0 1,0 0-1,0-1 1,0 1-1,0 0 1,0 0-1,0-1 1,0-3 6,-2-8 16,-3 9-39,-2-1-19,2-8-28,-6-1-63,11 14 120,0 0 0,0 0 0,-1 0 0,1-1 0,0 1 0,0 0 0,0 0 0,0 0 0,0 0 0,0 0 0,0 0 0,0 0 0,0 0 0,0 0 0,0-1 0,-1 1 0,1 0 0,0 0 0,0 0 0,0 0 0,0 0 0,0 0 0,0 0 0,-1 0 0,1 0 0,0 0 1,0 0-1,0 0 0,0 0 0,0 0 0,0 0 0,0 0 0,-1 0 0,1 0 0,0 0 0,0 0 0,0 0 0,0 0 0,0 0 0,0 0 0,-1 0 0,1 0 0,0 1 0,0-1 0,0 0 0,0 0 0,0 0 0,0 0 0,0 0 0,0 0 0,0 0 0,0 0 0,-1 0 0,1 1 1,0-1-1,0 0 0,-3 3-47,1 1 0,-1-1 0,1 1-1,0-1 1,0 1 0,0 0 0,-2 6 0,-9 34-145,10-33 190,-2 11 19,10 0 1,-2-11-16,4 16-34,8 30 105,-14-55-72,-1 0 0,1 0 1,0 0-1,0 0 0,0 0 0,0 0 1,0-1-1,0 1 0,0-1 0,1 1 1,-1 0-1,0-1 0,1 0 0,-1 1 1,1-1-1,0 0 0,-1 0 0,1 0 0,0 0 1,3 1-1,-4-1-11,0 0 1,0-1-1,0 1 0,0 0 0,0 0 1,0-1-1,0 1 0,-1 0 1,1 0-1,0 0 0,-1 0 1,1 0-1,-1 0 0,1 0 0,0 2 1,5 9-421,1-8 205,-2 0 34,-3 9-229,-2-5 292,0-1 76,0-1-1,0 1 1,-3 12 0,-13 49 86,9-42 25,-1-1 0,-16 35-1,3-10-114,2 2 31,4-9 206,-22 43 0,-10-7 311,46-78-469,0 1 0,0 0 0,-1-1 0,1 0 0,0 1 0,-1-1-1,0 0 1,1 1 0,-1-1 0,0 0 0,1 0 0,-1-1 0,0 1 0,0 0-1,0 0 1,0-1 0,0 1 0,0-1 0,0 0 0,-2 0 0,3 1-10,-1-1 0,1-1 1,0 1-1,-1 0 1,1 0-1,0 0 0,-1-1 1,1 1-1,0-1 1,0 1-1,-1-1 0,1 1 1,0-1-1,0 0 1,0 1-1,0-1 0,0 0 1,0 0-1,0 0 0,0 0 1,0 0-1,0 0 1,1 0-1,-1 0 0,0-1 1,1 1-1,-2-2 1,-11-25-2,10 26-15,1-1 0,1 0 0,-1 0 0,0 0-1,1 0 1,0 0 0,0-1 0,0 1 0,0 0 0,0-1 0,0 1-1,1-1 1,0 1 0,0 0 0,0-1 0,0 1 0,0-1-1,1 1 1,-1-1 0,1 1 0,0 0 0,0 0 0,0-1 0,0 1-1,1 0 1,0 0 0,-1 0 0,1 0 0,4-5 0,-3 5-1,46-58-116,-41 53 58,1 0 0,-1 0 0,1 1 0,20-12 0,13-4-73,1 3 0,85-28 0,99-9 233,-126 30 225,-44 10 62,-8 9-26,-4-1 65,-41 8-380,-1 0 0,1 0 0,-1-1 0,1 1 0,-1-1 1,0 0-1,0 0 0,0-1 0,4-3 0,-6 5-24,0 1-1,-1-1 1,1 0 0,-1 0-1,1 0 1,0 1 0,-1-1-1,0 0 1,1 0 0,-1 0-1,0 0 1,1 0 0,-1 0-1,0 0 1,0 0 0,0 0-1,0 0 1,0 0 0,0 0-1,0 0 1,0 0 0,0 0-1,0 0 1,-1 0 0,1 0 0,-1-2-1,0 1 6,0 0-1,0 0 1,0 0-1,-1 0 1,1 1-1,0-1 1,-1 0 0,1 1-1,-1-1 1,-3-2-1,1 2-8,0 0-1,1 0 1,-1 0-1,0 0 1,0 1-1,0 0 1,0 0-1,-7-1 1,-37 0 23,23 3-9,16-2-20,6 1-7,1 0 1,0-1-1,-1 1 1,1 0-1,0 0 1,-1 0-1,1 1 0,0-1 1,0 0-1,-1 1 1,1 0-1,0-1 1,0 1-1,0 0 1,0 0-1,0 0 0,0 0 1,0 1-1,0-1 1,0 1-1,0-1 1,0 1-1,-2 3 1,0 0-37,1-1 1,0 2-1,0-1 0,1 0 1,-1 0-1,1 1 1,0 0-1,-2 8 1,4-11 30,0-1 0,0 1 1,1 0-1,-1-1 0,0 1 1,1 0-1,0-1 0,-1 1 0,1 0 1,0-1-1,1 1 0,-1-1 1,0 1-1,1-1 0,-1 0 0,1 0 1,0 0-1,-1 0 0,1 0 0,0 0 1,0 0-1,1 0 0,2 2 1,11 6-126,0-1 1,1 0 0,0-1 0,0 0-1,0-2 1,30 8 0,-28-9-1161,1-2 0,-1 0 0,30 1 0,-13-4-1105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5408,'-16'0'2432,"49"16"-2112,-17-16 1024,1 0-800,-1 0 0,17 0-352,16 0-64,-16 0-64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0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4480,'-17'0'2016,"17"17"-1728,17-17 672,-1 0-576,17 0 128,0 16-320,32-16 96,-16 0-160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1824,'0'0'587,"3"-2"-353,8-9 134,-10 10-289,-1 1-1,1-1 1,-1 1-1,1 0 1,-1-1-1,1 1 1,-1 0-1,1 0 1,-1-1-1,1 1 1,0 0-1,-1 0 1,1 0-1,0 0 1,-1 0-1,1-1 1,-1 1-1,1 1 1,0-1-1,-1 0 1,1 0-1,0 0 1,-1 0-1,1 0 1,0 1-1,-1-1 79,17 0 1357,-17 0-1502,0 0 0,0 0 0,0 0 0,0 0 0,0 0-1,0 0 1,0 0 0,1 0 0,-1 0 0,0 0 0,0 0 0,0 0 0,0 0-1,0 0 1,0 0 0,0 0 0,0 0 0,0 0 0,1 0 0,-1 0 0,0 0 0,0 0-1,0 0 1,0 0 0,0 0 0,0 0 0,0 0 0,0 0 0,0 0 0,0 0-1,0 0 1,0 0 0,0 1 0,1-1 0,-1 0 0,0 0 0,0 0 0,0 0 0,0 0-1,0 0 1,0 0 0,0 0 0,0 0 0,0 0 0,0 1 0,0-1 0,0 0-1,0 0 1,0 0 0,0 0 0,0 0 0,0 0 0,0 0 0,0 0 0,0 0 0,0 1-1,0-1 28,0 1 0,0 0-1,0 0 1,1-1-1,-1 1 1,1 0 0,-1 0-1,0-1 1,1 1-1,-1-1 1,1 1-1,-1 0 1,1-1 0,0 1-1,-1-1 1,1 1-1,0-1 1,-1 1 0,1-1-1,0 0 1,-1 1-1,1-1 1,0 0-1,0 1 1,-1-1 0,1 0-1,0 0 1,0 0-1,0 0 1,-1 0 0,1 0-1,1 0 1,42 0 807,-21-1-720,100 1 492,139-16-84,35 1-73,15 13-359,-230 2-132,205-2 3,27-9 49,65 9 65,48-2 103,-350 1-138,56-2 45,44 11 21,-75-12 27,-70 3-93,128 0 925,-101 4 185,-65 1-1018,-18 9-470,5-8 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 2816,'13'0'917,"-10"0"705,-3-2-897,0 1-674,0 0 0,0 1 0,-1-1 0,1 0 0,0 1 0,0-1 0,-1 0 0,1 1 0,0-1 0,0 1 0,-1-1 0,1 1 0,-1-1 0,1 0 0,-1 1 0,1 0 0,-1-1 0,1 1 0,-1-1 0,1 1 0,-1 0 0,1-1 0,-1 1 1,0 0-1,1-1 0,-1 1 0,0 0 0,1 0 0,-1 0 0,0 0 0,1 0 0,-1 0 0,0 0 0,-33-1 927,18 2-929,15-1-48,-1 0-1,0 0 0,0 0 0,1 1 1,-1-1-1,0 1 0,1-1 0,-1 1 1,1-1-1,-1 1 0,1 0 0,-1 0 1,1 0-1,-1 0 0,-1 1 0,-5 4 2,-13 5 24,15-8 2,1 0-1,-1 0 1,1 0 0,0 1-1,-10 8 1,9-6 76,0 1 1,1 1 0,0-1-1,0 1 1,-4 9 0,-20 50 404,12-26-297,8-22-105,1 1-1,0 0 1,2 0 0,0 1-1,-3 26 1,6 63 168,3-75-230,1-16 24,0 0-1,1 0 1,1-1-1,1 1 1,1-1-1,12 31 1,-14-42-33,1 1 0,0-1 0,0 0 0,1 0 0,-1-1 0,2 0 0,10 12 0,6 1-1193,8-3 277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4896,'0'-30'2602,"1"28"-2243,1 4 8,0-1-309,0 1-1,0-1 1,0 0 0,0 0 0,0 1 0,0-1-1,0-1 1,1 1 0,-1 0 0,0 0 0,3 0-1,-2-1-9,0 1 0,0 0-1,-1-1 1,1 1-1,0 1 1,-1-1-1,1 0 1,0 1-1,-1-1 1,0 1-1,4 3 1,21 17 327,-24-20-356,0 0-1,1 0 1,-1 1 0,0 0 0,-1-1 0,1 1 0,0 0 0,-1 0 0,1 1 0,-1-1 0,0 0 0,0 1 0,1 5 0,4 7 5,-2-6 30,-1 0 1,0 1-1,-1 0 1,0 0-1,0 0 1,1 21-1,-3-23 11,-1-1 0,0 1 0,-1 0 0,0-1 0,0 1 0,-1 0 0,0-1 1,0 1-1,-6 11 0,0-7-8,0-1 1,0 0-1,-2-1 1,-19 20 0,14-17-256,9-9 158,1 0-1,-1 1 1,-8 11-1,13-16 38,0 1 0,1-1 1,-1 1-1,0-1 0,0 0 0,1 1 1,-1-1-1,1 1 0,0-1 0,-1 1 0,1 0 1,0-1-1,0 1 0,0-1 0,0 1 0,0-1 1,0 1-1,1 0 0,-1-1 0,0 1 0,1-1 1,-1 1-1,2 1 0,-1-1 8,0-1 1,1 1-1,-1-1 0,1 1 1,-1-1-1,1 0 0,0 1 1,-1-1-1,1 0 0,0 0 1,0 0-1,2 0 0,26 10 183,-23-9-162,3 1 97,-2 1-173,1-1-1,0-1 1,-1 0 0,1 0-1,0 0 1,11-1-1,-1-1-295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4992,'-33'-16'2240,"0"16"-1952,33 16 2304,17-16-1440,16 16-800,-1-16-192,18 0 224,-1 0-256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4320,'0'0'1952,"17"0"-1696,-1 0 640,17 0-544,0 0-64,-1 16-192,18-16-96,-18 0 32,17 17-192,-16-17 96,0 0-2080,-17 0 1184</inkml:trace>
  <inkml:trace contextRef="#ctx0" brushRef="#br0" timeOffset="1">197 0 4800,'-16'17'2176,"-17"16"-1888,16-1 480,17 1-480,-16 16-32,16 0-160,0 1 192,0-1-160,0-16-320,0 16 96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9:03:1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197 345 4480,'-17'16'2016,"1"50"-1728,16-33 1312,0-1-928,0 17 352,0 1-608,0-1-160,-16 0-160,16 0 192,-17 0-160,1-16 320,0 0-256,-1-17 448,-16-16-352,1-16-416,15-1 64</inkml:trace>
  <inkml:trace contextRef="#ctx0" brushRef="#br0" timeOffset="1">230 1 6976,'0'0'4128,"16"0"-4096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4.png"/><Relationship Id="rId13" Type="http://schemas.openxmlformats.org/officeDocument/2006/relationships/customXml" Target="../ink/ink1342.xml"/><Relationship Id="rId18" Type="http://schemas.openxmlformats.org/officeDocument/2006/relationships/image" Target="../media/image1329.png"/><Relationship Id="rId26" Type="http://schemas.openxmlformats.org/officeDocument/2006/relationships/image" Target="../media/image1333.png"/><Relationship Id="rId39" Type="http://schemas.openxmlformats.org/officeDocument/2006/relationships/customXml" Target="../ink/ink1355.xml"/><Relationship Id="rId3" Type="http://schemas.openxmlformats.org/officeDocument/2006/relationships/customXml" Target="../ink/ink1337.xml"/><Relationship Id="rId21" Type="http://schemas.openxmlformats.org/officeDocument/2006/relationships/customXml" Target="../ink/ink1346.xml"/><Relationship Id="rId34" Type="http://schemas.openxmlformats.org/officeDocument/2006/relationships/image" Target="../media/image1337.png"/><Relationship Id="rId42" Type="http://schemas.openxmlformats.org/officeDocument/2006/relationships/image" Target="../media/image1341.png"/><Relationship Id="rId7" Type="http://schemas.openxmlformats.org/officeDocument/2006/relationships/customXml" Target="../ink/ink1339.xml"/><Relationship Id="rId12" Type="http://schemas.openxmlformats.org/officeDocument/2006/relationships/image" Target="../media/image1326.png"/><Relationship Id="rId17" Type="http://schemas.openxmlformats.org/officeDocument/2006/relationships/customXml" Target="../ink/ink1344.xml"/><Relationship Id="rId25" Type="http://schemas.openxmlformats.org/officeDocument/2006/relationships/customXml" Target="../ink/ink1348.xml"/><Relationship Id="rId33" Type="http://schemas.openxmlformats.org/officeDocument/2006/relationships/customXml" Target="../ink/ink1352.xml"/><Relationship Id="rId38" Type="http://schemas.openxmlformats.org/officeDocument/2006/relationships/image" Target="../media/image1339.png"/><Relationship Id="rId2" Type="http://schemas.openxmlformats.org/officeDocument/2006/relationships/image" Target="../media/image1321.png"/><Relationship Id="rId16" Type="http://schemas.openxmlformats.org/officeDocument/2006/relationships/image" Target="../media/image1328.png"/><Relationship Id="rId20" Type="http://schemas.openxmlformats.org/officeDocument/2006/relationships/image" Target="../media/image1330.png"/><Relationship Id="rId29" Type="http://schemas.openxmlformats.org/officeDocument/2006/relationships/customXml" Target="../ink/ink1350.xml"/><Relationship Id="rId41" Type="http://schemas.openxmlformats.org/officeDocument/2006/relationships/customXml" Target="../ink/ink13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3.png"/><Relationship Id="rId11" Type="http://schemas.openxmlformats.org/officeDocument/2006/relationships/customXml" Target="../ink/ink1341.xml"/><Relationship Id="rId24" Type="http://schemas.openxmlformats.org/officeDocument/2006/relationships/image" Target="../media/image1332.png"/><Relationship Id="rId32" Type="http://schemas.openxmlformats.org/officeDocument/2006/relationships/image" Target="../media/image1336.png"/><Relationship Id="rId37" Type="http://schemas.openxmlformats.org/officeDocument/2006/relationships/customXml" Target="../ink/ink1354.xml"/><Relationship Id="rId40" Type="http://schemas.openxmlformats.org/officeDocument/2006/relationships/image" Target="../media/image1340.png"/><Relationship Id="rId5" Type="http://schemas.openxmlformats.org/officeDocument/2006/relationships/customXml" Target="../ink/ink1338.xml"/><Relationship Id="rId15" Type="http://schemas.openxmlformats.org/officeDocument/2006/relationships/customXml" Target="../ink/ink1343.xml"/><Relationship Id="rId23" Type="http://schemas.openxmlformats.org/officeDocument/2006/relationships/customXml" Target="../ink/ink1347.xml"/><Relationship Id="rId28" Type="http://schemas.openxmlformats.org/officeDocument/2006/relationships/image" Target="../media/image1334.png"/><Relationship Id="rId36" Type="http://schemas.openxmlformats.org/officeDocument/2006/relationships/image" Target="../media/image1338.png"/><Relationship Id="rId10" Type="http://schemas.openxmlformats.org/officeDocument/2006/relationships/image" Target="../media/image1325.png"/><Relationship Id="rId19" Type="http://schemas.openxmlformats.org/officeDocument/2006/relationships/customXml" Target="../ink/ink1345.xml"/><Relationship Id="rId31" Type="http://schemas.openxmlformats.org/officeDocument/2006/relationships/customXml" Target="../ink/ink1351.xml"/><Relationship Id="rId4" Type="http://schemas.openxmlformats.org/officeDocument/2006/relationships/image" Target="../media/image1322.png"/><Relationship Id="rId9" Type="http://schemas.openxmlformats.org/officeDocument/2006/relationships/customXml" Target="../ink/ink1340.xml"/><Relationship Id="rId14" Type="http://schemas.openxmlformats.org/officeDocument/2006/relationships/image" Target="../media/image1327.png"/><Relationship Id="rId22" Type="http://schemas.openxmlformats.org/officeDocument/2006/relationships/image" Target="../media/image1331.png"/><Relationship Id="rId27" Type="http://schemas.openxmlformats.org/officeDocument/2006/relationships/customXml" Target="../ink/ink1349.xml"/><Relationship Id="rId30" Type="http://schemas.openxmlformats.org/officeDocument/2006/relationships/image" Target="../media/image1335.png"/><Relationship Id="rId35" Type="http://schemas.openxmlformats.org/officeDocument/2006/relationships/customXml" Target="../ink/ink13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357.xml"/><Relationship Id="rId2" Type="http://schemas.openxmlformats.org/officeDocument/2006/relationships/image" Target="../media/image13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4.png"/><Relationship Id="rId117" Type="http://schemas.openxmlformats.org/officeDocument/2006/relationships/customXml" Target="../ink/ink1415.xml"/><Relationship Id="rId21" Type="http://schemas.openxmlformats.org/officeDocument/2006/relationships/customXml" Target="../ink/ink1367.xml"/><Relationship Id="rId42" Type="http://schemas.openxmlformats.org/officeDocument/2006/relationships/image" Target="../media/image1362.png"/><Relationship Id="rId47" Type="http://schemas.openxmlformats.org/officeDocument/2006/relationships/customXml" Target="../ink/ink1380.xml"/><Relationship Id="rId63" Type="http://schemas.openxmlformats.org/officeDocument/2006/relationships/customXml" Target="../ink/ink1388.xml"/><Relationship Id="rId68" Type="http://schemas.openxmlformats.org/officeDocument/2006/relationships/image" Target="../media/image1375.png"/><Relationship Id="rId84" Type="http://schemas.openxmlformats.org/officeDocument/2006/relationships/image" Target="../media/image1383.png"/><Relationship Id="rId89" Type="http://schemas.openxmlformats.org/officeDocument/2006/relationships/customXml" Target="../ink/ink1401.xml"/><Relationship Id="rId112" Type="http://schemas.openxmlformats.org/officeDocument/2006/relationships/image" Target="../media/image1397.png"/><Relationship Id="rId133" Type="http://schemas.openxmlformats.org/officeDocument/2006/relationships/customXml" Target="../ink/ink1423.xml"/><Relationship Id="rId138" Type="http://schemas.openxmlformats.org/officeDocument/2006/relationships/image" Target="../media/image1410.png"/><Relationship Id="rId154" Type="http://schemas.openxmlformats.org/officeDocument/2006/relationships/image" Target="../media/image1418.png"/><Relationship Id="rId159" Type="http://schemas.openxmlformats.org/officeDocument/2006/relationships/customXml" Target="../ink/ink1436.xml"/><Relationship Id="rId170" Type="http://schemas.openxmlformats.org/officeDocument/2006/relationships/image" Target="../media/image1426.png"/><Relationship Id="rId16" Type="http://schemas.openxmlformats.org/officeDocument/2006/relationships/image" Target="../media/image1349.png"/><Relationship Id="rId107" Type="http://schemas.openxmlformats.org/officeDocument/2006/relationships/customXml" Target="../ink/ink1410.xml"/><Relationship Id="rId11" Type="http://schemas.openxmlformats.org/officeDocument/2006/relationships/customXml" Target="../ink/ink1362.xml"/><Relationship Id="rId32" Type="http://schemas.openxmlformats.org/officeDocument/2006/relationships/image" Target="../media/image1357.png"/><Relationship Id="rId37" Type="http://schemas.openxmlformats.org/officeDocument/2006/relationships/customXml" Target="../ink/ink1375.xml"/><Relationship Id="rId53" Type="http://schemas.openxmlformats.org/officeDocument/2006/relationships/customXml" Target="../ink/ink1383.xml"/><Relationship Id="rId58" Type="http://schemas.openxmlformats.org/officeDocument/2006/relationships/image" Target="../media/image1370.png"/><Relationship Id="rId74" Type="http://schemas.openxmlformats.org/officeDocument/2006/relationships/image" Target="../media/image1378.png"/><Relationship Id="rId79" Type="http://schemas.openxmlformats.org/officeDocument/2006/relationships/customXml" Target="../ink/ink1396.xml"/><Relationship Id="rId102" Type="http://schemas.openxmlformats.org/officeDocument/2006/relationships/image" Target="../media/image1392.png"/><Relationship Id="rId123" Type="http://schemas.openxmlformats.org/officeDocument/2006/relationships/customXml" Target="../ink/ink1418.xml"/><Relationship Id="rId128" Type="http://schemas.openxmlformats.org/officeDocument/2006/relationships/image" Target="../media/image1405.png"/><Relationship Id="rId144" Type="http://schemas.openxmlformats.org/officeDocument/2006/relationships/image" Target="../media/image1413.png"/><Relationship Id="rId149" Type="http://schemas.openxmlformats.org/officeDocument/2006/relationships/customXml" Target="../ink/ink1431.xml"/><Relationship Id="rId5" Type="http://schemas.openxmlformats.org/officeDocument/2006/relationships/customXml" Target="../ink/ink1359.xml"/><Relationship Id="rId90" Type="http://schemas.openxmlformats.org/officeDocument/2006/relationships/image" Target="../media/image1386.png"/><Relationship Id="rId95" Type="http://schemas.openxmlformats.org/officeDocument/2006/relationships/customXml" Target="../ink/ink1404.xml"/><Relationship Id="rId160" Type="http://schemas.openxmlformats.org/officeDocument/2006/relationships/image" Target="../media/image1421.png"/><Relationship Id="rId165" Type="http://schemas.openxmlformats.org/officeDocument/2006/relationships/customXml" Target="../ink/ink1439.xml"/><Relationship Id="rId22" Type="http://schemas.openxmlformats.org/officeDocument/2006/relationships/image" Target="../media/image1352.png"/><Relationship Id="rId27" Type="http://schemas.openxmlformats.org/officeDocument/2006/relationships/customXml" Target="../ink/ink1370.xml"/><Relationship Id="rId43" Type="http://schemas.openxmlformats.org/officeDocument/2006/relationships/customXml" Target="../ink/ink1378.xml"/><Relationship Id="rId48" Type="http://schemas.openxmlformats.org/officeDocument/2006/relationships/image" Target="../media/image1365.png"/><Relationship Id="rId64" Type="http://schemas.openxmlformats.org/officeDocument/2006/relationships/image" Target="../media/image1373.png"/><Relationship Id="rId69" Type="http://schemas.openxmlformats.org/officeDocument/2006/relationships/customXml" Target="../ink/ink1391.xml"/><Relationship Id="rId113" Type="http://schemas.openxmlformats.org/officeDocument/2006/relationships/customXml" Target="../ink/ink1413.xml"/><Relationship Id="rId118" Type="http://schemas.openxmlformats.org/officeDocument/2006/relationships/image" Target="../media/image1400.png"/><Relationship Id="rId134" Type="http://schemas.openxmlformats.org/officeDocument/2006/relationships/image" Target="../media/image1408.png"/><Relationship Id="rId139" Type="http://schemas.openxmlformats.org/officeDocument/2006/relationships/customXml" Target="../ink/ink1426.xml"/><Relationship Id="rId80" Type="http://schemas.openxmlformats.org/officeDocument/2006/relationships/image" Target="../media/image1381.png"/><Relationship Id="rId85" Type="http://schemas.openxmlformats.org/officeDocument/2006/relationships/customXml" Target="../ink/ink1399.xml"/><Relationship Id="rId150" Type="http://schemas.openxmlformats.org/officeDocument/2006/relationships/image" Target="../media/image1416.png"/><Relationship Id="rId155" Type="http://schemas.openxmlformats.org/officeDocument/2006/relationships/customXml" Target="../ink/ink1434.xml"/><Relationship Id="rId171" Type="http://schemas.openxmlformats.org/officeDocument/2006/relationships/customXml" Target="../ink/ink1442.xml"/><Relationship Id="rId12" Type="http://schemas.openxmlformats.org/officeDocument/2006/relationships/image" Target="../media/image1348.png"/><Relationship Id="rId17" Type="http://schemas.openxmlformats.org/officeDocument/2006/relationships/customXml" Target="../ink/ink1365.xml"/><Relationship Id="rId33" Type="http://schemas.openxmlformats.org/officeDocument/2006/relationships/customXml" Target="../ink/ink1373.xml"/><Relationship Id="rId38" Type="http://schemas.openxmlformats.org/officeDocument/2006/relationships/image" Target="../media/image1360.png"/><Relationship Id="rId59" Type="http://schemas.openxmlformats.org/officeDocument/2006/relationships/customXml" Target="../ink/ink1386.xml"/><Relationship Id="rId103" Type="http://schemas.openxmlformats.org/officeDocument/2006/relationships/customXml" Target="../ink/ink1408.xml"/><Relationship Id="rId108" Type="http://schemas.openxmlformats.org/officeDocument/2006/relationships/image" Target="../media/image1395.png"/><Relationship Id="rId124" Type="http://schemas.openxmlformats.org/officeDocument/2006/relationships/image" Target="../media/image1403.png"/><Relationship Id="rId129" Type="http://schemas.openxmlformats.org/officeDocument/2006/relationships/customXml" Target="../ink/ink1421.xml"/><Relationship Id="rId54" Type="http://schemas.openxmlformats.org/officeDocument/2006/relationships/image" Target="../media/image1368.png"/><Relationship Id="rId70" Type="http://schemas.openxmlformats.org/officeDocument/2006/relationships/image" Target="../media/image1376.png"/><Relationship Id="rId75" Type="http://schemas.openxmlformats.org/officeDocument/2006/relationships/customXml" Target="../ink/ink1394.xml"/><Relationship Id="rId91" Type="http://schemas.openxmlformats.org/officeDocument/2006/relationships/customXml" Target="../ink/ink1402.xml"/><Relationship Id="rId96" Type="http://schemas.openxmlformats.org/officeDocument/2006/relationships/image" Target="../media/image1389.png"/><Relationship Id="rId140" Type="http://schemas.openxmlformats.org/officeDocument/2006/relationships/image" Target="../media/image1411.png"/><Relationship Id="rId145" Type="http://schemas.openxmlformats.org/officeDocument/2006/relationships/customXml" Target="../ink/ink1429.xml"/><Relationship Id="rId161" Type="http://schemas.openxmlformats.org/officeDocument/2006/relationships/customXml" Target="../ink/ink1437.xml"/><Relationship Id="rId166" Type="http://schemas.openxmlformats.org/officeDocument/2006/relationships/image" Target="../media/image14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5.png"/><Relationship Id="rId15" Type="http://schemas.openxmlformats.org/officeDocument/2006/relationships/customXml" Target="../ink/ink1364.xml"/><Relationship Id="rId23" Type="http://schemas.openxmlformats.org/officeDocument/2006/relationships/customXml" Target="../ink/ink1368.xml"/><Relationship Id="rId28" Type="http://schemas.openxmlformats.org/officeDocument/2006/relationships/image" Target="../media/image1355.png"/><Relationship Id="rId36" Type="http://schemas.openxmlformats.org/officeDocument/2006/relationships/image" Target="../media/image1359.png"/><Relationship Id="rId49" Type="http://schemas.openxmlformats.org/officeDocument/2006/relationships/customXml" Target="../ink/ink1381.xml"/><Relationship Id="rId57" Type="http://schemas.openxmlformats.org/officeDocument/2006/relationships/customXml" Target="../ink/ink1385.xml"/><Relationship Id="rId106" Type="http://schemas.openxmlformats.org/officeDocument/2006/relationships/image" Target="../media/image1394.png"/><Relationship Id="rId114" Type="http://schemas.openxmlformats.org/officeDocument/2006/relationships/image" Target="../media/image1398.png"/><Relationship Id="rId119" Type="http://schemas.openxmlformats.org/officeDocument/2006/relationships/customXml" Target="../ink/ink1416.xml"/><Relationship Id="rId127" Type="http://schemas.openxmlformats.org/officeDocument/2006/relationships/customXml" Target="../ink/ink1420.xml"/><Relationship Id="rId10" Type="http://schemas.openxmlformats.org/officeDocument/2006/relationships/image" Target="../media/image1347.png"/><Relationship Id="rId31" Type="http://schemas.openxmlformats.org/officeDocument/2006/relationships/customXml" Target="../ink/ink1372.xml"/><Relationship Id="rId44" Type="http://schemas.openxmlformats.org/officeDocument/2006/relationships/image" Target="../media/image1363.png"/><Relationship Id="rId52" Type="http://schemas.openxmlformats.org/officeDocument/2006/relationships/image" Target="../media/image1367.png"/><Relationship Id="rId60" Type="http://schemas.openxmlformats.org/officeDocument/2006/relationships/image" Target="../media/image1371.png"/><Relationship Id="rId65" Type="http://schemas.openxmlformats.org/officeDocument/2006/relationships/customXml" Target="../ink/ink1389.xml"/><Relationship Id="rId73" Type="http://schemas.openxmlformats.org/officeDocument/2006/relationships/customXml" Target="../ink/ink1393.xml"/><Relationship Id="rId78" Type="http://schemas.openxmlformats.org/officeDocument/2006/relationships/image" Target="../media/image1380.png"/><Relationship Id="rId81" Type="http://schemas.openxmlformats.org/officeDocument/2006/relationships/customXml" Target="../ink/ink1397.xml"/><Relationship Id="rId86" Type="http://schemas.openxmlformats.org/officeDocument/2006/relationships/image" Target="../media/image1384.png"/><Relationship Id="rId94" Type="http://schemas.openxmlformats.org/officeDocument/2006/relationships/image" Target="../media/image1388.png"/><Relationship Id="rId99" Type="http://schemas.openxmlformats.org/officeDocument/2006/relationships/customXml" Target="../ink/ink1406.xml"/><Relationship Id="rId101" Type="http://schemas.openxmlformats.org/officeDocument/2006/relationships/customXml" Target="../ink/ink1407.xml"/><Relationship Id="rId122" Type="http://schemas.openxmlformats.org/officeDocument/2006/relationships/image" Target="../media/image1402.png"/><Relationship Id="rId130" Type="http://schemas.openxmlformats.org/officeDocument/2006/relationships/image" Target="../media/image1406.png"/><Relationship Id="rId135" Type="http://schemas.openxmlformats.org/officeDocument/2006/relationships/customXml" Target="../ink/ink1424.xml"/><Relationship Id="rId143" Type="http://schemas.openxmlformats.org/officeDocument/2006/relationships/customXml" Target="../ink/ink1428.xml"/><Relationship Id="rId148" Type="http://schemas.openxmlformats.org/officeDocument/2006/relationships/image" Target="../media/image1415.png"/><Relationship Id="rId151" Type="http://schemas.openxmlformats.org/officeDocument/2006/relationships/customXml" Target="../ink/ink1432.xml"/><Relationship Id="rId156" Type="http://schemas.openxmlformats.org/officeDocument/2006/relationships/image" Target="../media/image1419.png"/><Relationship Id="rId164" Type="http://schemas.openxmlformats.org/officeDocument/2006/relationships/image" Target="../media/image1423.png"/><Relationship Id="rId169" Type="http://schemas.openxmlformats.org/officeDocument/2006/relationships/customXml" Target="../ink/ink1441.xml"/><Relationship Id="rId4" Type="http://schemas.openxmlformats.org/officeDocument/2006/relationships/image" Target="../media/image1344.png"/><Relationship Id="rId9" Type="http://schemas.openxmlformats.org/officeDocument/2006/relationships/customXml" Target="../ink/ink1361.xml"/><Relationship Id="rId172" Type="http://schemas.openxmlformats.org/officeDocument/2006/relationships/image" Target="../media/image1427.png"/><Relationship Id="rId13" Type="http://schemas.openxmlformats.org/officeDocument/2006/relationships/customXml" Target="../ink/ink1363.xml"/><Relationship Id="rId18" Type="http://schemas.openxmlformats.org/officeDocument/2006/relationships/image" Target="../media/image1350.png"/><Relationship Id="rId39" Type="http://schemas.openxmlformats.org/officeDocument/2006/relationships/customXml" Target="../ink/ink1376.xml"/><Relationship Id="rId109" Type="http://schemas.openxmlformats.org/officeDocument/2006/relationships/customXml" Target="../ink/ink1411.xml"/><Relationship Id="rId34" Type="http://schemas.openxmlformats.org/officeDocument/2006/relationships/image" Target="../media/image1358.png"/><Relationship Id="rId50" Type="http://schemas.openxmlformats.org/officeDocument/2006/relationships/image" Target="../media/image1366.png"/><Relationship Id="rId55" Type="http://schemas.openxmlformats.org/officeDocument/2006/relationships/customXml" Target="../ink/ink1384.xml"/><Relationship Id="rId76" Type="http://schemas.openxmlformats.org/officeDocument/2006/relationships/image" Target="../media/image1379.png"/><Relationship Id="rId97" Type="http://schemas.openxmlformats.org/officeDocument/2006/relationships/customXml" Target="../ink/ink1405.xml"/><Relationship Id="rId104" Type="http://schemas.openxmlformats.org/officeDocument/2006/relationships/image" Target="../media/image1393.png"/><Relationship Id="rId120" Type="http://schemas.openxmlformats.org/officeDocument/2006/relationships/image" Target="../media/image1401.png"/><Relationship Id="rId125" Type="http://schemas.openxmlformats.org/officeDocument/2006/relationships/customXml" Target="../ink/ink1419.xml"/><Relationship Id="rId141" Type="http://schemas.openxmlformats.org/officeDocument/2006/relationships/customXml" Target="../ink/ink1427.xml"/><Relationship Id="rId146" Type="http://schemas.openxmlformats.org/officeDocument/2006/relationships/image" Target="../media/image1414.png"/><Relationship Id="rId167" Type="http://schemas.openxmlformats.org/officeDocument/2006/relationships/customXml" Target="../ink/ink1440.xml"/><Relationship Id="rId7" Type="http://schemas.openxmlformats.org/officeDocument/2006/relationships/customXml" Target="../ink/ink1360.xml"/><Relationship Id="rId71" Type="http://schemas.openxmlformats.org/officeDocument/2006/relationships/customXml" Target="../ink/ink1392.xml"/><Relationship Id="rId92" Type="http://schemas.openxmlformats.org/officeDocument/2006/relationships/image" Target="../media/image1387.png"/><Relationship Id="rId162" Type="http://schemas.openxmlformats.org/officeDocument/2006/relationships/image" Target="../media/image1422.png"/><Relationship Id="rId2" Type="http://schemas.openxmlformats.org/officeDocument/2006/relationships/image" Target="../media/image1343.png"/><Relationship Id="rId29" Type="http://schemas.openxmlformats.org/officeDocument/2006/relationships/customXml" Target="../ink/ink1371.xml"/><Relationship Id="rId24" Type="http://schemas.openxmlformats.org/officeDocument/2006/relationships/image" Target="../media/image1353.png"/><Relationship Id="rId40" Type="http://schemas.openxmlformats.org/officeDocument/2006/relationships/image" Target="../media/image1361.png"/><Relationship Id="rId45" Type="http://schemas.openxmlformats.org/officeDocument/2006/relationships/customXml" Target="../ink/ink1379.xml"/><Relationship Id="rId66" Type="http://schemas.openxmlformats.org/officeDocument/2006/relationships/image" Target="../media/image1374.png"/><Relationship Id="rId87" Type="http://schemas.openxmlformats.org/officeDocument/2006/relationships/customXml" Target="../ink/ink1400.xml"/><Relationship Id="rId110" Type="http://schemas.openxmlformats.org/officeDocument/2006/relationships/image" Target="../media/image1396.png"/><Relationship Id="rId115" Type="http://schemas.openxmlformats.org/officeDocument/2006/relationships/customXml" Target="../ink/ink1414.xml"/><Relationship Id="rId131" Type="http://schemas.openxmlformats.org/officeDocument/2006/relationships/customXml" Target="../ink/ink1422.xml"/><Relationship Id="rId136" Type="http://schemas.openxmlformats.org/officeDocument/2006/relationships/image" Target="../media/image1409.png"/><Relationship Id="rId157" Type="http://schemas.openxmlformats.org/officeDocument/2006/relationships/customXml" Target="../ink/ink1435.xml"/><Relationship Id="rId61" Type="http://schemas.openxmlformats.org/officeDocument/2006/relationships/customXml" Target="../ink/ink1387.xml"/><Relationship Id="rId82" Type="http://schemas.openxmlformats.org/officeDocument/2006/relationships/image" Target="../media/image1382.png"/><Relationship Id="rId152" Type="http://schemas.openxmlformats.org/officeDocument/2006/relationships/image" Target="../media/image1417.png"/><Relationship Id="rId19" Type="http://schemas.openxmlformats.org/officeDocument/2006/relationships/customXml" Target="../ink/ink1366.xml"/><Relationship Id="rId14" Type="http://schemas.openxmlformats.org/officeDocument/2006/relationships/image" Target="../media/image552.png"/><Relationship Id="rId30" Type="http://schemas.openxmlformats.org/officeDocument/2006/relationships/image" Target="../media/image1356.png"/><Relationship Id="rId35" Type="http://schemas.openxmlformats.org/officeDocument/2006/relationships/customXml" Target="../ink/ink1374.xml"/><Relationship Id="rId56" Type="http://schemas.openxmlformats.org/officeDocument/2006/relationships/image" Target="../media/image1369.png"/><Relationship Id="rId77" Type="http://schemas.openxmlformats.org/officeDocument/2006/relationships/customXml" Target="../ink/ink1395.xml"/><Relationship Id="rId100" Type="http://schemas.openxmlformats.org/officeDocument/2006/relationships/image" Target="../media/image1391.png"/><Relationship Id="rId105" Type="http://schemas.openxmlformats.org/officeDocument/2006/relationships/customXml" Target="../ink/ink1409.xml"/><Relationship Id="rId126" Type="http://schemas.openxmlformats.org/officeDocument/2006/relationships/image" Target="../media/image1404.png"/><Relationship Id="rId147" Type="http://schemas.openxmlformats.org/officeDocument/2006/relationships/customXml" Target="../ink/ink1430.xml"/><Relationship Id="rId168" Type="http://schemas.openxmlformats.org/officeDocument/2006/relationships/image" Target="../media/image1425.png"/><Relationship Id="rId8" Type="http://schemas.openxmlformats.org/officeDocument/2006/relationships/image" Target="../media/image1346.png"/><Relationship Id="rId51" Type="http://schemas.openxmlformats.org/officeDocument/2006/relationships/customXml" Target="../ink/ink1382.xml"/><Relationship Id="rId72" Type="http://schemas.openxmlformats.org/officeDocument/2006/relationships/image" Target="../media/image1377.png"/><Relationship Id="rId93" Type="http://schemas.openxmlformats.org/officeDocument/2006/relationships/customXml" Target="../ink/ink1403.xml"/><Relationship Id="rId98" Type="http://schemas.openxmlformats.org/officeDocument/2006/relationships/image" Target="../media/image1390.png"/><Relationship Id="rId121" Type="http://schemas.openxmlformats.org/officeDocument/2006/relationships/customXml" Target="../ink/ink1417.xml"/><Relationship Id="rId142" Type="http://schemas.openxmlformats.org/officeDocument/2006/relationships/image" Target="../media/image1412.png"/><Relationship Id="rId163" Type="http://schemas.openxmlformats.org/officeDocument/2006/relationships/customXml" Target="../ink/ink1438.xml"/><Relationship Id="rId3" Type="http://schemas.openxmlformats.org/officeDocument/2006/relationships/customXml" Target="../ink/ink1358.xml"/><Relationship Id="rId25" Type="http://schemas.openxmlformats.org/officeDocument/2006/relationships/customXml" Target="../ink/ink1369.xml"/><Relationship Id="rId46" Type="http://schemas.openxmlformats.org/officeDocument/2006/relationships/image" Target="../media/image1364.png"/><Relationship Id="rId67" Type="http://schemas.openxmlformats.org/officeDocument/2006/relationships/customXml" Target="../ink/ink1390.xml"/><Relationship Id="rId116" Type="http://schemas.openxmlformats.org/officeDocument/2006/relationships/image" Target="../media/image1399.png"/><Relationship Id="rId137" Type="http://schemas.openxmlformats.org/officeDocument/2006/relationships/customXml" Target="../ink/ink1425.xml"/><Relationship Id="rId158" Type="http://schemas.openxmlformats.org/officeDocument/2006/relationships/image" Target="../media/image1420.png"/><Relationship Id="rId20" Type="http://schemas.openxmlformats.org/officeDocument/2006/relationships/image" Target="../media/image1351.png"/><Relationship Id="rId41" Type="http://schemas.openxmlformats.org/officeDocument/2006/relationships/customXml" Target="../ink/ink1377.xml"/><Relationship Id="rId62" Type="http://schemas.openxmlformats.org/officeDocument/2006/relationships/image" Target="../media/image1372.png"/><Relationship Id="rId83" Type="http://schemas.openxmlformats.org/officeDocument/2006/relationships/customXml" Target="../ink/ink1398.xml"/><Relationship Id="rId88" Type="http://schemas.openxmlformats.org/officeDocument/2006/relationships/image" Target="../media/image1385.png"/><Relationship Id="rId111" Type="http://schemas.openxmlformats.org/officeDocument/2006/relationships/customXml" Target="../ink/ink1412.xml"/><Relationship Id="rId132" Type="http://schemas.openxmlformats.org/officeDocument/2006/relationships/image" Target="../media/image1407.png"/><Relationship Id="rId153" Type="http://schemas.openxmlformats.org/officeDocument/2006/relationships/customXml" Target="../ink/ink143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3.png"/><Relationship Id="rId299" Type="http://schemas.openxmlformats.org/officeDocument/2006/relationships/customXml" Target="../ink/ink1593.xml"/><Relationship Id="rId21" Type="http://schemas.openxmlformats.org/officeDocument/2006/relationships/image" Target="../media/image1437.png"/><Relationship Id="rId63" Type="http://schemas.openxmlformats.org/officeDocument/2006/relationships/image" Target="../media/image1458.png"/><Relationship Id="rId159" Type="http://schemas.openxmlformats.org/officeDocument/2006/relationships/image" Target="../media/image1503.png"/><Relationship Id="rId324" Type="http://schemas.openxmlformats.org/officeDocument/2006/relationships/image" Target="../media/image1579.png"/><Relationship Id="rId366" Type="http://schemas.openxmlformats.org/officeDocument/2006/relationships/image" Target="../media/image1600.png"/><Relationship Id="rId170" Type="http://schemas.openxmlformats.org/officeDocument/2006/relationships/customXml" Target="../ink/ink1527.xml"/><Relationship Id="rId226" Type="http://schemas.openxmlformats.org/officeDocument/2006/relationships/image" Target="../media/image1535.png"/><Relationship Id="rId433" Type="http://schemas.openxmlformats.org/officeDocument/2006/relationships/customXml" Target="../ink/ink1662.xml"/><Relationship Id="rId268" Type="http://schemas.openxmlformats.org/officeDocument/2006/relationships/image" Target="../media/image1553.png"/><Relationship Id="rId475" Type="http://schemas.openxmlformats.org/officeDocument/2006/relationships/customXml" Target="../ink/ink1683.xml"/><Relationship Id="rId32" Type="http://schemas.openxmlformats.org/officeDocument/2006/relationships/customXml" Target="../ink/ink1458.xml"/><Relationship Id="rId74" Type="http://schemas.openxmlformats.org/officeDocument/2006/relationships/customXml" Target="../ink/ink1479.xml"/><Relationship Id="rId128" Type="http://schemas.openxmlformats.org/officeDocument/2006/relationships/customXml" Target="../ink/ink1506.xml"/><Relationship Id="rId335" Type="http://schemas.openxmlformats.org/officeDocument/2006/relationships/customXml" Target="../ink/ink1612.xml"/><Relationship Id="rId377" Type="http://schemas.openxmlformats.org/officeDocument/2006/relationships/image" Target="../media/image1604.png"/><Relationship Id="rId5" Type="http://schemas.openxmlformats.org/officeDocument/2006/relationships/image" Target="../media/image1429.png"/><Relationship Id="rId181" Type="http://schemas.openxmlformats.org/officeDocument/2006/relationships/image" Target="../media/image1514.png"/><Relationship Id="rId237" Type="http://schemas.openxmlformats.org/officeDocument/2006/relationships/customXml" Target="../ink/ink1561.xml"/><Relationship Id="rId402" Type="http://schemas.openxmlformats.org/officeDocument/2006/relationships/customXml" Target="../ink/ink1646.xml"/><Relationship Id="rId279" Type="http://schemas.openxmlformats.org/officeDocument/2006/relationships/customXml" Target="../ink/ink1583.xml"/><Relationship Id="rId444" Type="http://schemas.openxmlformats.org/officeDocument/2006/relationships/image" Target="../media/image1636.png"/><Relationship Id="rId486" Type="http://schemas.openxmlformats.org/officeDocument/2006/relationships/image" Target="../media/image1656.png"/><Relationship Id="rId43" Type="http://schemas.openxmlformats.org/officeDocument/2006/relationships/image" Target="../media/image1448.png"/><Relationship Id="rId139" Type="http://schemas.openxmlformats.org/officeDocument/2006/relationships/image" Target="../media/image1494.png"/><Relationship Id="rId290" Type="http://schemas.openxmlformats.org/officeDocument/2006/relationships/image" Target="../media/image1563.png"/><Relationship Id="rId304" Type="http://schemas.openxmlformats.org/officeDocument/2006/relationships/image" Target="../media/image1570.png"/><Relationship Id="rId346" Type="http://schemas.openxmlformats.org/officeDocument/2006/relationships/image" Target="../media/image1590.png"/><Relationship Id="rId388" Type="http://schemas.openxmlformats.org/officeDocument/2006/relationships/customXml" Target="../ink/ink1639.xml"/><Relationship Id="rId85" Type="http://schemas.openxmlformats.org/officeDocument/2006/relationships/image" Target="../media/image1468.png"/><Relationship Id="rId150" Type="http://schemas.openxmlformats.org/officeDocument/2006/relationships/customXml" Target="../ink/ink1517.xml"/><Relationship Id="rId192" Type="http://schemas.openxmlformats.org/officeDocument/2006/relationships/customXml" Target="../ink/ink1538.xml"/><Relationship Id="rId206" Type="http://schemas.openxmlformats.org/officeDocument/2006/relationships/image" Target="../media/image1525.png"/><Relationship Id="rId413" Type="http://schemas.openxmlformats.org/officeDocument/2006/relationships/image" Target="../media/image1621.png"/><Relationship Id="rId248" Type="http://schemas.openxmlformats.org/officeDocument/2006/relationships/image" Target="../media/image1544.png"/><Relationship Id="rId455" Type="http://schemas.openxmlformats.org/officeDocument/2006/relationships/customXml" Target="../ink/ink1673.xml"/><Relationship Id="rId12" Type="http://schemas.openxmlformats.org/officeDocument/2006/relationships/customXml" Target="../ink/ink1448.xml"/><Relationship Id="rId108" Type="http://schemas.openxmlformats.org/officeDocument/2006/relationships/customXml" Target="../ink/ink1496.xml"/><Relationship Id="rId315" Type="http://schemas.openxmlformats.org/officeDocument/2006/relationships/customXml" Target="../ink/ink1602.xml"/><Relationship Id="rId357" Type="http://schemas.openxmlformats.org/officeDocument/2006/relationships/customXml" Target="../ink/ink1623.xml"/><Relationship Id="rId54" Type="http://schemas.openxmlformats.org/officeDocument/2006/relationships/customXml" Target="../ink/ink1469.xml"/><Relationship Id="rId96" Type="http://schemas.openxmlformats.org/officeDocument/2006/relationships/customXml" Target="../ink/ink1490.xml"/><Relationship Id="rId161" Type="http://schemas.openxmlformats.org/officeDocument/2006/relationships/image" Target="../media/image1504.png"/><Relationship Id="rId217" Type="http://schemas.openxmlformats.org/officeDocument/2006/relationships/customXml" Target="../ink/ink1551.xml"/><Relationship Id="rId399" Type="http://schemas.openxmlformats.org/officeDocument/2006/relationships/image" Target="../media/image1615.png"/><Relationship Id="rId259" Type="http://schemas.openxmlformats.org/officeDocument/2006/relationships/customXml" Target="../ink/ink1572.xml"/><Relationship Id="rId424" Type="http://schemas.openxmlformats.org/officeDocument/2006/relationships/customXml" Target="../ink/ink1657.xml"/><Relationship Id="rId466" Type="http://schemas.openxmlformats.org/officeDocument/2006/relationships/image" Target="../media/image1647.png"/><Relationship Id="rId23" Type="http://schemas.openxmlformats.org/officeDocument/2006/relationships/image" Target="../media/image1438.png"/><Relationship Id="rId119" Type="http://schemas.openxmlformats.org/officeDocument/2006/relationships/image" Target="../media/image1484.png"/><Relationship Id="rId270" Type="http://schemas.openxmlformats.org/officeDocument/2006/relationships/image" Target="../media/image1554.png"/><Relationship Id="rId326" Type="http://schemas.openxmlformats.org/officeDocument/2006/relationships/image" Target="../media/image1580.png"/><Relationship Id="rId65" Type="http://schemas.openxmlformats.org/officeDocument/2006/relationships/image" Target="../media/image1459.png"/><Relationship Id="rId130" Type="http://schemas.openxmlformats.org/officeDocument/2006/relationships/customXml" Target="../ink/ink1507.xml"/><Relationship Id="rId368" Type="http://schemas.openxmlformats.org/officeDocument/2006/relationships/image" Target="../media/image812.png"/><Relationship Id="rId172" Type="http://schemas.openxmlformats.org/officeDocument/2006/relationships/customXml" Target="../ink/ink1528.xml"/><Relationship Id="rId228" Type="http://schemas.openxmlformats.org/officeDocument/2006/relationships/image" Target="../media/image1536.png"/><Relationship Id="rId435" Type="http://schemas.openxmlformats.org/officeDocument/2006/relationships/customXml" Target="../ink/ink1663.xml"/><Relationship Id="rId477" Type="http://schemas.openxmlformats.org/officeDocument/2006/relationships/customXml" Target="../ink/ink1684.xml"/><Relationship Id="rId281" Type="http://schemas.openxmlformats.org/officeDocument/2006/relationships/customXml" Target="../ink/ink1584.xml"/><Relationship Id="rId337" Type="http://schemas.openxmlformats.org/officeDocument/2006/relationships/customXml" Target="../ink/ink1613.xml"/><Relationship Id="rId34" Type="http://schemas.openxmlformats.org/officeDocument/2006/relationships/customXml" Target="../ink/ink1459.xml"/><Relationship Id="rId76" Type="http://schemas.openxmlformats.org/officeDocument/2006/relationships/customXml" Target="../ink/ink1480.xml"/><Relationship Id="rId141" Type="http://schemas.openxmlformats.org/officeDocument/2006/relationships/image" Target="../media/image1495.png"/><Relationship Id="rId379" Type="http://schemas.openxmlformats.org/officeDocument/2006/relationships/image" Target="../media/image1605.png"/><Relationship Id="rId7" Type="http://schemas.openxmlformats.org/officeDocument/2006/relationships/image" Target="../media/image1430.png"/><Relationship Id="rId162" Type="http://schemas.openxmlformats.org/officeDocument/2006/relationships/customXml" Target="../ink/ink1523.xml"/><Relationship Id="rId183" Type="http://schemas.openxmlformats.org/officeDocument/2006/relationships/image" Target="../media/image1515.png"/><Relationship Id="rId218" Type="http://schemas.openxmlformats.org/officeDocument/2006/relationships/image" Target="../media/image1531.png"/><Relationship Id="rId239" Type="http://schemas.openxmlformats.org/officeDocument/2006/relationships/customXml" Target="../ink/ink1562.xml"/><Relationship Id="rId390" Type="http://schemas.openxmlformats.org/officeDocument/2006/relationships/customXml" Target="../ink/ink1640.xml"/><Relationship Id="rId404" Type="http://schemas.openxmlformats.org/officeDocument/2006/relationships/customXml" Target="../ink/ink1647.xml"/><Relationship Id="rId425" Type="http://schemas.openxmlformats.org/officeDocument/2006/relationships/customXml" Target="../ink/ink1658.xml"/><Relationship Id="rId446" Type="http://schemas.openxmlformats.org/officeDocument/2006/relationships/image" Target="../media/image1637.png"/><Relationship Id="rId467" Type="http://schemas.openxmlformats.org/officeDocument/2006/relationships/customXml" Target="../ink/ink1679.xml"/><Relationship Id="rId250" Type="http://schemas.openxmlformats.org/officeDocument/2006/relationships/image" Target="../media/image1545.png"/><Relationship Id="rId271" Type="http://schemas.openxmlformats.org/officeDocument/2006/relationships/customXml" Target="../ink/ink1579.xml"/><Relationship Id="rId292" Type="http://schemas.openxmlformats.org/officeDocument/2006/relationships/image" Target="../media/image1564.png"/><Relationship Id="rId306" Type="http://schemas.openxmlformats.org/officeDocument/2006/relationships/image" Target="../media/image1571.png"/><Relationship Id="rId488" Type="http://schemas.openxmlformats.org/officeDocument/2006/relationships/image" Target="../media/image1657.png"/><Relationship Id="rId24" Type="http://schemas.openxmlformats.org/officeDocument/2006/relationships/customXml" Target="../ink/ink1454.xml"/><Relationship Id="rId45" Type="http://schemas.openxmlformats.org/officeDocument/2006/relationships/image" Target="../media/image1449.png"/><Relationship Id="rId66" Type="http://schemas.openxmlformats.org/officeDocument/2006/relationships/customXml" Target="../ink/ink1475.xml"/><Relationship Id="rId87" Type="http://schemas.openxmlformats.org/officeDocument/2006/relationships/image" Target="../media/image1469.png"/><Relationship Id="rId110" Type="http://schemas.openxmlformats.org/officeDocument/2006/relationships/customXml" Target="../ink/ink1497.xml"/><Relationship Id="rId131" Type="http://schemas.openxmlformats.org/officeDocument/2006/relationships/image" Target="../media/image1490.png"/><Relationship Id="rId327" Type="http://schemas.openxmlformats.org/officeDocument/2006/relationships/customXml" Target="../ink/ink1608.xml"/><Relationship Id="rId348" Type="http://schemas.openxmlformats.org/officeDocument/2006/relationships/image" Target="../media/image1591.png"/><Relationship Id="rId369" Type="http://schemas.openxmlformats.org/officeDocument/2006/relationships/customXml" Target="../ink/ink1629.xml"/><Relationship Id="rId152" Type="http://schemas.openxmlformats.org/officeDocument/2006/relationships/customXml" Target="../ink/ink1518.xml"/><Relationship Id="rId173" Type="http://schemas.openxmlformats.org/officeDocument/2006/relationships/image" Target="../media/image1510.png"/><Relationship Id="rId194" Type="http://schemas.openxmlformats.org/officeDocument/2006/relationships/image" Target="../media/image1519.png"/><Relationship Id="rId208" Type="http://schemas.openxmlformats.org/officeDocument/2006/relationships/image" Target="../media/image1526.png"/><Relationship Id="rId229" Type="http://schemas.openxmlformats.org/officeDocument/2006/relationships/customXml" Target="../ink/ink1557.xml"/><Relationship Id="rId380" Type="http://schemas.openxmlformats.org/officeDocument/2006/relationships/customXml" Target="../ink/ink1635.xml"/><Relationship Id="rId415" Type="http://schemas.openxmlformats.org/officeDocument/2006/relationships/image" Target="../media/image1622.png"/><Relationship Id="rId436" Type="http://schemas.openxmlformats.org/officeDocument/2006/relationships/image" Target="../media/image1632.png"/><Relationship Id="rId457" Type="http://schemas.openxmlformats.org/officeDocument/2006/relationships/customXml" Target="../ink/ink1674.xml"/><Relationship Id="rId240" Type="http://schemas.openxmlformats.org/officeDocument/2006/relationships/image" Target="../media/image1541.png"/><Relationship Id="rId261" Type="http://schemas.openxmlformats.org/officeDocument/2006/relationships/image" Target="../media/image1550.png"/><Relationship Id="rId478" Type="http://schemas.openxmlformats.org/officeDocument/2006/relationships/image" Target="../media/image1652.png"/><Relationship Id="rId14" Type="http://schemas.openxmlformats.org/officeDocument/2006/relationships/customXml" Target="../ink/ink1449.xml"/><Relationship Id="rId35" Type="http://schemas.openxmlformats.org/officeDocument/2006/relationships/image" Target="../media/image1444.png"/><Relationship Id="rId56" Type="http://schemas.openxmlformats.org/officeDocument/2006/relationships/customXml" Target="../ink/ink1470.xml"/><Relationship Id="rId77" Type="http://schemas.openxmlformats.org/officeDocument/2006/relationships/image" Target="../media/image1465.png"/><Relationship Id="rId100" Type="http://schemas.openxmlformats.org/officeDocument/2006/relationships/customXml" Target="../ink/ink1492.xml"/><Relationship Id="rId282" Type="http://schemas.openxmlformats.org/officeDocument/2006/relationships/image" Target="../media/image1559.png"/><Relationship Id="rId317" Type="http://schemas.openxmlformats.org/officeDocument/2006/relationships/customXml" Target="../ink/ink1603.xml"/><Relationship Id="rId338" Type="http://schemas.openxmlformats.org/officeDocument/2006/relationships/image" Target="../media/image1586.png"/><Relationship Id="rId359" Type="http://schemas.openxmlformats.org/officeDocument/2006/relationships/customXml" Target="../ink/ink1624.xml"/><Relationship Id="rId8" Type="http://schemas.openxmlformats.org/officeDocument/2006/relationships/customXml" Target="../ink/ink1446.xml"/><Relationship Id="rId98" Type="http://schemas.openxmlformats.org/officeDocument/2006/relationships/customXml" Target="../ink/ink1491.xml"/><Relationship Id="rId121" Type="http://schemas.openxmlformats.org/officeDocument/2006/relationships/image" Target="../media/image1485.png"/><Relationship Id="rId142" Type="http://schemas.openxmlformats.org/officeDocument/2006/relationships/customXml" Target="../ink/ink1513.xml"/><Relationship Id="rId163" Type="http://schemas.openxmlformats.org/officeDocument/2006/relationships/image" Target="../media/image1505.png"/><Relationship Id="rId184" Type="http://schemas.openxmlformats.org/officeDocument/2006/relationships/customXml" Target="../ink/ink1534.xml"/><Relationship Id="rId219" Type="http://schemas.openxmlformats.org/officeDocument/2006/relationships/customXml" Target="../ink/ink1552.xml"/><Relationship Id="rId370" Type="http://schemas.openxmlformats.org/officeDocument/2006/relationships/image" Target="../media/image1601.png"/><Relationship Id="rId391" Type="http://schemas.openxmlformats.org/officeDocument/2006/relationships/image" Target="../media/image1611.png"/><Relationship Id="rId405" Type="http://schemas.openxmlformats.org/officeDocument/2006/relationships/image" Target="../media/image1618.png"/><Relationship Id="rId426" Type="http://schemas.openxmlformats.org/officeDocument/2006/relationships/image" Target="../media/image1627.png"/><Relationship Id="rId447" Type="http://schemas.openxmlformats.org/officeDocument/2006/relationships/customXml" Target="../ink/ink1669.xml"/><Relationship Id="rId230" Type="http://schemas.openxmlformats.org/officeDocument/2006/relationships/image" Target="../media/image1537.png"/><Relationship Id="rId251" Type="http://schemas.openxmlformats.org/officeDocument/2006/relationships/customXml" Target="../ink/ink1568.xml"/><Relationship Id="rId468" Type="http://schemas.openxmlformats.org/officeDocument/2006/relationships/image" Target="../media/image1119.png"/><Relationship Id="rId489" Type="http://schemas.openxmlformats.org/officeDocument/2006/relationships/customXml" Target="../ink/ink1690.xml"/><Relationship Id="rId25" Type="http://schemas.openxmlformats.org/officeDocument/2006/relationships/image" Target="../media/image1439.png"/><Relationship Id="rId46" Type="http://schemas.openxmlformats.org/officeDocument/2006/relationships/customXml" Target="../ink/ink1465.xml"/><Relationship Id="rId67" Type="http://schemas.openxmlformats.org/officeDocument/2006/relationships/image" Target="../media/image1460.png"/><Relationship Id="rId272" Type="http://schemas.openxmlformats.org/officeDocument/2006/relationships/image" Target="../media/image1555.png"/><Relationship Id="rId293" Type="http://schemas.openxmlformats.org/officeDocument/2006/relationships/customXml" Target="../ink/ink1590.xml"/><Relationship Id="rId307" Type="http://schemas.openxmlformats.org/officeDocument/2006/relationships/customXml" Target="../ink/ink1597.xml"/><Relationship Id="rId328" Type="http://schemas.openxmlformats.org/officeDocument/2006/relationships/image" Target="../media/image1581.png"/><Relationship Id="rId349" Type="http://schemas.openxmlformats.org/officeDocument/2006/relationships/customXml" Target="../ink/ink1619.xml"/><Relationship Id="rId88" Type="http://schemas.openxmlformats.org/officeDocument/2006/relationships/customXml" Target="../ink/ink1486.xml"/><Relationship Id="rId111" Type="http://schemas.openxmlformats.org/officeDocument/2006/relationships/image" Target="../media/image1480.png"/><Relationship Id="rId132" Type="http://schemas.openxmlformats.org/officeDocument/2006/relationships/customXml" Target="../ink/ink1508.xml"/><Relationship Id="rId153" Type="http://schemas.openxmlformats.org/officeDocument/2006/relationships/image" Target="../media/image1262.png"/><Relationship Id="rId174" Type="http://schemas.openxmlformats.org/officeDocument/2006/relationships/customXml" Target="../ink/ink1529.xml"/><Relationship Id="rId195" Type="http://schemas.openxmlformats.org/officeDocument/2006/relationships/customXml" Target="../ink/ink1540.xml"/><Relationship Id="rId209" Type="http://schemas.openxmlformats.org/officeDocument/2006/relationships/customXml" Target="../ink/ink1547.xml"/><Relationship Id="rId360" Type="http://schemas.openxmlformats.org/officeDocument/2006/relationships/image" Target="../media/image1597.png"/><Relationship Id="rId381" Type="http://schemas.openxmlformats.org/officeDocument/2006/relationships/image" Target="../media/image1606.png"/><Relationship Id="rId416" Type="http://schemas.openxmlformats.org/officeDocument/2006/relationships/customXml" Target="../ink/ink1653.xml"/><Relationship Id="rId220" Type="http://schemas.openxmlformats.org/officeDocument/2006/relationships/image" Target="../media/image1532.png"/><Relationship Id="rId241" Type="http://schemas.openxmlformats.org/officeDocument/2006/relationships/customXml" Target="../ink/ink1563.xml"/><Relationship Id="rId437" Type="http://schemas.openxmlformats.org/officeDocument/2006/relationships/customXml" Target="../ink/ink1664.xml"/><Relationship Id="rId458" Type="http://schemas.openxmlformats.org/officeDocument/2006/relationships/image" Target="../media/image1643.png"/><Relationship Id="rId479" Type="http://schemas.openxmlformats.org/officeDocument/2006/relationships/customXml" Target="../ink/ink1685.xml"/><Relationship Id="rId15" Type="http://schemas.openxmlformats.org/officeDocument/2006/relationships/image" Target="../media/image1434.png"/><Relationship Id="rId36" Type="http://schemas.openxmlformats.org/officeDocument/2006/relationships/customXml" Target="../ink/ink1460.xml"/><Relationship Id="rId57" Type="http://schemas.openxmlformats.org/officeDocument/2006/relationships/image" Target="../media/image1455.png"/><Relationship Id="rId262" Type="http://schemas.openxmlformats.org/officeDocument/2006/relationships/customXml" Target="../ink/ink1574.xml"/><Relationship Id="rId283" Type="http://schemas.openxmlformats.org/officeDocument/2006/relationships/customXml" Target="../ink/ink1585.xml"/><Relationship Id="rId318" Type="http://schemas.openxmlformats.org/officeDocument/2006/relationships/image" Target="../media/image1576.png"/><Relationship Id="rId339" Type="http://schemas.openxmlformats.org/officeDocument/2006/relationships/customXml" Target="../ink/ink1614.xml"/><Relationship Id="rId490" Type="http://schemas.openxmlformats.org/officeDocument/2006/relationships/image" Target="../media/image1658.png"/><Relationship Id="rId78" Type="http://schemas.openxmlformats.org/officeDocument/2006/relationships/customXml" Target="../ink/ink1481.xml"/><Relationship Id="rId99" Type="http://schemas.openxmlformats.org/officeDocument/2006/relationships/image" Target="../media/image181.png"/><Relationship Id="rId101" Type="http://schemas.openxmlformats.org/officeDocument/2006/relationships/image" Target="../media/image1475.png"/><Relationship Id="rId122" Type="http://schemas.openxmlformats.org/officeDocument/2006/relationships/customXml" Target="../ink/ink1503.xml"/><Relationship Id="rId143" Type="http://schemas.openxmlformats.org/officeDocument/2006/relationships/image" Target="../media/image1496.png"/><Relationship Id="rId164" Type="http://schemas.openxmlformats.org/officeDocument/2006/relationships/customXml" Target="../ink/ink1524.xml"/><Relationship Id="rId185" Type="http://schemas.openxmlformats.org/officeDocument/2006/relationships/image" Target="../media/image1516.png"/><Relationship Id="rId350" Type="http://schemas.openxmlformats.org/officeDocument/2006/relationships/image" Target="../media/image1592.png"/><Relationship Id="rId371" Type="http://schemas.openxmlformats.org/officeDocument/2006/relationships/customXml" Target="../ink/ink1630.xml"/><Relationship Id="rId406" Type="http://schemas.openxmlformats.org/officeDocument/2006/relationships/customXml" Target="../ink/ink1648.xml"/><Relationship Id="rId9" Type="http://schemas.openxmlformats.org/officeDocument/2006/relationships/image" Target="../media/image1431.png"/><Relationship Id="rId210" Type="http://schemas.openxmlformats.org/officeDocument/2006/relationships/image" Target="../media/image1527.png"/><Relationship Id="rId392" Type="http://schemas.openxmlformats.org/officeDocument/2006/relationships/customXml" Target="../ink/ink1641.xml"/><Relationship Id="rId427" Type="http://schemas.openxmlformats.org/officeDocument/2006/relationships/customXml" Target="../ink/ink1659.xml"/><Relationship Id="rId448" Type="http://schemas.openxmlformats.org/officeDocument/2006/relationships/image" Target="../media/image1638.png"/><Relationship Id="rId469" Type="http://schemas.openxmlformats.org/officeDocument/2006/relationships/customXml" Target="../ink/ink1680.xml"/><Relationship Id="rId26" Type="http://schemas.openxmlformats.org/officeDocument/2006/relationships/customXml" Target="../ink/ink1455.xml"/><Relationship Id="rId231" Type="http://schemas.openxmlformats.org/officeDocument/2006/relationships/customXml" Target="../ink/ink1558.xml"/><Relationship Id="rId252" Type="http://schemas.openxmlformats.org/officeDocument/2006/relationships/image" Target="../media/image1546.png"/><Relationship Id="rId273" Type="http://schemas.openxmlformats.org/officeDocument/2006/relationships/customXml" Target="../ink/ink1580.xml"/><Relationship Id="rId294" Type="http://schemas.openxmlformats.org/officeDocument/2006/relationships/image" Target="../media/image1565.png"/><Relationship Id="rId308" Type="http://schemas.openxmlformats.org/officeDocument/2006/relationships/customXml" Target="../ink/ink1598.xml"/><Relationship Id="rId329" Type="http://schemas.openxmlformats.org/officeDocument/2006/relationships/customXml" Target="../ink/ink1609.xml"/><Relationship Id="rId480" Type="http://schemas.openxmlformats.org/officeDocument/2006/relationships/image" Target="../media/image1653.png"/><Relationship Id="rId47" Type="http://schemas.openxmlformats.org/officeDocument/2006/relationships/image" Target="../media/image1450.png"/><Relationship Id="rId68" Type="http://schemas.openxmlformats.org/officeDocument/2006/relationships/customXml" Target="../ink/ink1476.xml"/><Relationship Id="rId89" Type="http://schemas.openxmlformats.org/officeDocument/2006/relationships/image" Target="../media/image1470.png"/><Relationship Id="rId112" Type="http://schemas.openxmlformats.org/officeDocument/2006/relationships/customXml" Target="../ink/ink1498.xml"/><Relationship Id="rId133" Type="http://schemas.openxmlformats.org/officeDocument/2006/relationships/image" Target="../media/image1491.png"/><Relationship Id="rId154" Type="http://schemas.openxmlformats.org/officeDocument/2006/relationships/customXml" Target="../ink/ink1519.xml"/><Relationship Id="rId175" Type="http://schemas.openxmlformats.org/officeDocument/2006/relationships/image" Target="../media/image1511.png"/><Relationship Id="rId340" Type="http://schemas.openxmlformats.org/officeDocument/2006/relationships/image" Target="../media/image1587.png"/><Relationship Id="rId361" Type="http://schemas.openxmlformats.org/officeDocument/2006/relationships/customXml" Target="../ink/ink1625.xml"/><Relationship Id="rId196" Type="http://schemas.openxmlformats.org/officeDocument/2006/relationships/image" Target="../media/image1520.png"/><Relationship Id="rId200" Type="http://schemas.openxmlformats.org/officeDocument/2006/relationships/image" Target="../media/image1522.png"/><Relationship Id="rId382" Type="http://schemas.openxmlformats.org/officeDocument/2006/relationships/customXml" Target="../ink/ink1636.xml"/><Relationship Id="rId417" Type="http://schemas.openxmlformats.org/officeDocument/2006/relationships/image" Target="../media/image1623.png"/><Relationship Id="rId438" Type="http://schemas.openxmlformats.org/officeDocument/2006/relationships/image" Target="../media/image1633.png"/><Relationship Id="rId459" Type="http://schemas.openxmlformats.org/officeDocument/2006/relationships/customXml" Target="../ink/ink1675.xml"/><Relationship Id="rId16" Type="http://schemas.openxmlformats.org/officeDocument/2006/relationships/customXml" Target="../ink/ink1450.xml"/><Relationship Id="rId221" Type="http://schemas.openxmlformats.org/officeDocument/2006/relationships/customXml" Target="../ink/ink1553.xml"/><Relationship Id="rId242" Type="http://schemas.openxmlformats.org/officeDocument/2006/relationships/image" Target="../media/image949.png"/><Relationship Id="rId263" Type="http://schemas.openxmlformats.org/officeDocument/2006/relationships/customXml" Target="../ink/ink1575.xml"/><Relationship Id="rId284" Type="http://schemas.openxmlformats.org/officeDocument/2006/relationships/image" Target="../media/image1560.png"/><Relationship Id="rId319" Type="http://schemas.openxmlformats.org/officeDocument/2006/relationships/customXml" Target="../ink/ink1604.xml"/><Relationship Id="rId470" Type="http://schemas.openxmlformats.org/officeDocument/2006/relationships/image" Target="../media/image1648.png"/><Relationship Id="rId37" Type="http://schemas.openxmlformats.org/officeDocument/2006/relationships/image" Target="../media/image1445.png"/><Relationship Id="rId58" Type="http://schemas.openxmlformats.org/officeDocument/2006/relationships/customXml" Target="../ink/ink1471.xml"/><Relationship Id="rId79" Type="http://schemas.openxmlformats.org/officeDocument/2006/relationships/image" Target="../media/image1466.png"/><Relationship Id="rId102" Type="http://schemas.openxmlformats.org/officeDocument/2006/relationships/customXml" Target="../ink/ink1493.xml"/><Relationship Id="rId123" Type="http://schemas.openxmlformats.org/officeDocument/2006/relationships/image" Target="../media/image1486.png"/><Relationship Id="rId144" Type="http://schemas.openxmlformats.org/officeDocument/2006/relationships/customXml" Target="../ink/ink1514.xml"/><Relationship Id="rId330" Type="http://schemas.openxmlformats.org/officeDocument/2006/relationships/image" Target="../media/image1582.png"/><Relationship Id="rId90" Type="http://schemas.openxmlformats.org/officeDocument/2006/relationships/customXml" Target="../ink/ink1487.xml"/><Relationship Id="rId165" Type="http://schemas.openxmlformats.org/officeDocument/2006/relationships/image" Target="../media/image1506.png"/><Relationship Id="rId186" Type="http://schemas.openxmlformats.org/officeDocument/2006/relationships/customXml" Target="../ink/ink1535.xml"/><Relationship Id="rId351" Type="http://schemas.openxmlformats.org/officeDocument/2006/relationships/customXml" Target="../ink/ink1620.xml"/><Relationship Id="rId372" Type="http://schemas.openxmlformats.org/officeDocument/2006/relationships/customXml" Target="../ink/ink1631.xml"/><Relationship Id="rId393" Type="http://schemas.openxmlformats.org/officeDocument/2006/relationships/image" Target="../media/image1612.png"/><Relationship Id="rId407" Type="http://schemas.openxmlformats.org/officeDocument/2006/relationships/image" Target="../media/image1619.png"/><Relationship Id="rId428" Type="http://schemas.openxmlformats.org/officeDocument/2006/relationships/image" Target="../media/image1628.png"/><Relationship Id="rId449" Type="http://schemas.openxmlformats.org/officeDocument/2006/relationships/customXml" Target="../ink/ink1670.xml"/><Relationship Id="rId211" Type="http://schemas.openxmlformats.org/officeDocument/2006/relationships/customXml" Target="../ink/ink1548.xml"/><Relationship Id="rId232" Type="http://schemas.openxmlformats.org/officeDocument/2006/relationships/image" Target="../media/image1538.png"/><Relationship Id="rId253" Type="http://schemas.openxmlformats.org/officeDocument/2006/relationships/customXml" Target="../ink/ink1569.xml"/><Relationship Id="rId274" Type="http://schemas.openxmlformats.org/officeDocument/2006/relationships/image" Target="../media/image1556.png"/><Relationship Id="rId295" Type="http://schemas.openxmlformats.org/officeDocument/2006/relationships/customXml" Target="../ink/ink1591.xml"/><Relationship Id="rId309" Type="http://schemas.openxmlformats.org/officeDocument/2006/relationships/image" Target="../media/image1572.png"/><Relationship Id="rId460" Type="http://schemas.openxmlformats.org/officeDocument/2006/relationships/image" Target="../media/image1644.png"/><Relationship Id="rId481" Type="http://schemas.openxmlformats.org/officeDocument/2006/relationships/customXml" Target="../ink/ink1686.xml"/><Relationship Id="rId27" Type="http://schemas.openxmlformats.org/officeDocument/2006/relationships/image" Target="../media/image1440.png"/><Relationship Id="rId48" Type="http://schemas.openxmlformats.org/officeDocument/2006/relationships/customXml" Target="../ink/ink1466.xml"/><Relationship Id="rId69" Type="http://schemas.openxmlformats.org/officeDocument/2006/relationships/image" Target="../media/image1461.png"/><Relationship Id="rId113" Type="http://schemas.openxmlformats.org/officeDocument/2006/relationships/image" Target="../media/image1481.png"/><Relationship Id="rId134" Type="http://schemas.openxmlformats.org/officeDocument/2006/relationships/customXml" Target="../ink/ink1509.xml"/><Relationship Id="rId320" Type="http://schemas.openxmlformats.org/officeDocument/2006/relationships/image" Target="../media/image1577.png"/><Relationship Id="rId80" Type="http://schemas.openxmlformats.org/officeDocument/2006/relationships/customXml" Target="../ink/ink1482.xml"/><Relationship Id="rId155" Type="http://schemas.openxmlformats.org/officeDocument/2006/relationships/image" Target="../media/image1501.png"/><Relationship Id="rId176" Type="http://schemas.openxmlformats.org/officeDocument/2006/relationships/customXml" Target="../ink/ink1530.xml"/><Relationship Id="rId197" Type="http://schemas.openxmlformats.org/officeDocument/2006/relationships/customXml" Target="../ink/ink1541.xml"/><Relationship Id="rId341" Type="http://schemas.openxmlformats.org/officeDocument/2006/relationships/customXml" Target="../ink/ink1615.xml"/><Relationship Id="rId362" Type="http://schemas.openxmlformats.org/officeDocument/2006/relationships/image" Target="../media/image1598.png"/><Relationship Id="rId383" Type="http://schemas.openxmlformats.org/officeDocument/2006/relationships/image" Target="../media/image1607.png"/><Relationship Id="rId418" Type="http://schemas.openxmlformats.org/officeDocument/2006/relationships/customXml" Target="../ink/ink1654.xml"/><Relationship Id="rId439" Type="http://schemas.openxmlformats.org/officeDocument/2006/relationships/customXml" Target="../ink/ink1665.xml"/><Relationship Id="rId201" Type="http://schemas.openxmlformats.org/officeDocument/2006/relationships/customXml" Target="../ink/ink1543.xml"/><Relationship Id="rId222" Type="http://schemas.openxmlformats.org/officeDocument/2006/relationships/image" Target="../media/image1533.png"/><Relationship Id="rId243" Type="http://schemas.openxmlformats.org/officeDocument/2006/relationships/customXml" Target="../ink/ink1564.xml"/><Relationship Id="rId264" Type="http://schemas.openxmlformats.org/officeDocument/2006/relationships/image" Target="../media/image1551.png"/><Relationship Id="rId285" Type="http://schemas.openxmlformats.org/officeDocument/2006/relationships/customXml" Target="../ink/ink1586.xml"/><Relationship Id="rId450" Type="http://schemas.openxmlformats.org/officeDocument/2006/relationships/image" Target="../media/image1639.png"/><Relationship Id="rId471" Type="http://schemas.openxmlformats.org/officeDocument/2006/relationships/customXml" Target="../ink/ink1681.xml"/><Relationship Id="rId17" Type="http://schemas.openxmlformats.org/officeDocument/2006/relationships/image" Target="../media/image1435.png"/><Relationship Id="rId38" Type="http://schemas.openxmlformats.org/officeDocument/2006/relationships/customXml" Target="../ink/ink1461.xml"/><Relationship Id="rId59" Type="http://schemas.openxmlformats.org/officeDocument/2006/relationships/image" Target="../media/image1456.png"/><Relationship Id="rId103" Type="http://schemas.openxmlformats.org/officeDocument/2006/relationships/image" Target="../media/image1476.png"/><Relationship Id="rId124" Type="http://schemas.openxmlformats.org/officeDocument/2006/relationships/customXml" Target="../ink/ink1504.xml"/><Relationship Id="rId310" Type="http://schemas.openxmlformats.org/officeDocument/2006/relationships/customXml" Target="../ink/ink1599.xml"/><Relationship Id="rId70" Type="http://schemas.openxmlformats.org/officeDocument/2006/relationships/customXml" Target="../ink/ink1477.xml"/><Relationship Id="rId91" Type="http://schemas.openxmlformats.org/officeDocument/2006/relationships/image" Target="../media/image1471.png"/><Relationship Id="rId145" Type="http://schemas.openxmlformats.org/officeDocument/2006/relationships/image" Target="../media/image1497.png"/><Relationship Id="rId166" Type="http://schemas.openxmlformats.org/officeDocument/2006/relationships/customXml" Target="../ink/ink1525.xml"/><Relationship Id="rId187" Type="http://schemas.openxmlformats.org/officeDocument/2006/relationships/image" Target="../media/image1284.png"/><Relationship Id="rId331" Type="http://schemas.openxmlformats.org/officeDocument/2006/relationships/customXml" Target="../ink/ink1610.xml"/><Relationship Id="rId352" Type="http://schemas.openxmlformats.org/officeDocument/2006/relationships/image" Target="../media/image1593.png"/><Relationship Id="rId373" Type="http://schemas.openxmlformats.org/officeDocument/2006/relationships/image" Target="../media/image1602.png"/><Relationship Id="rId394" Type="http://schemas.openxmlformats.org/officeDocument/2006/relationships/customXml" Target="../ink/ink1642.xml"/><Relationship Id="rId408" Type="http://schemas.openxmlformats.org/officeDocument/2006/relationships/customXml" Target="../ink/ink1649.xml"/><Relationship Id="rId429" Type="http://schemas.openxmlformats.org/officeDocument/2006/relationships/customXml" Target="../ink/ink166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28.png"/><Relationship Id="rId233" Type="http://schemas.openxmlformats.org/officeDocument/2006/relationships/customXml" Target="../ink/ink1559.xml"/><Relationship Id="rId254" Type="http://schemas.openxmlformats.org/officeDocument/2006/relationships/image" Target="../media/image1547.png"/><Relationship Id="rId440" Type="http://schemas.openxmlformats.org/officeDocument/2006/relationships/image" Target="../media/image1634.png"/><Relationship Id="rId28" Type="http://schemas.openxmlformats.org/officeDocument/2006/relationships/customXml" Target="../ink/ink1456.xml"/><Relationship Id="rId49" Type="http://schemas.openxmlformats.org/officeDocument/2006/relationships/image" Target="../media/image1451.png"/><Relationship Id="rId114" Type="http://schemas.openxmlformats.org/officeDocument/2006/relationships/customXml" Target="../ink/ink1499.xml"/><Relationship Id="rId275" Type="http://schemas.openxmlformats.org/officeDocument/2006/relationships/customXml" Target="../ink/ink1581.xml"/><Relationship Id="rId296" Type="http://schemas.openxmlformats.org/officeDocument/2006/relationships/image" Target="../media/image1566.png"/><Relationship Id="rId300" Type="http://schemas.openxmlformats.org/officeDocument/2006/relationships/image" Target="../media/image1568.png"/><Relationship Id="rId461" Type="http://schemas.openxmlformats.org/officeDocument/2006/relationships/customXml" Target="../ink/ink1676.xml"/><Relationship Id="rId482" Type="http://schemas.openxmlformats.org/officeDocument/2006/relationships/image" Target="../media/image1654.png"/><Relationship Id="rId60" Type="http://schemas.openxmlformats.org/officeDocument/2006/relationships/customXml" Target="../ink/ink1472.xml"/><Relationship Id="rId81" Type="http://schemas.openxmlformats.org/officeDocument/2006/relationships/image" Target="../media/image585.png"/><Relationship Id="rId135" Type="http://schemas.openxmlformats.org/officeDocument/2006/relationships/image" Target="../media/image1492.png"/><Relationship Id="rId156" Type="http://schemas.openxmlformats.org/officeDocument/2006/relationships/customXml" Target="../ink/ink1520.xml"/><Relationship Id="rId177" Type="http://schemas.openxmlformats.org/officeDocument/2006/relationships/image" Target="../media/image1512.png"/><Relationship Id="rId198" Type="http://schemas.openxmlformats.org/officeDocument/2006/relationships/image" Target="../media/image1521.png"/><Relationship Id="rId321" Type="http://schemas.openxmlformats.org/officeDocument/2006/relationships/customXml" Target="../ink/ink1605.xml"/><Relationship Id="rId342" Type="http://schemas.openxmlformats.org/officeDocument/2006/relationships/image" Target="../media/image1588.png"/><Relationship Id="rId363" Type="http://schemas.openxmlformats.org/officeDocument/2006/relationships/customXml" Target="../ink/ink1626.xml"/><Relationship Id="rId384" Type="http://schemas.openxmlformats.org/officeDocument/2006/relationships/customXml" Target="../ink/ink1637.xml"/><Relationship Id="rId419" Type="http://schemas.openxmlformats.org/officeDocument/2006/relationships/image" Target="../media/image1624.png"/><Relationship Id="rId202" Type="http://schemas.openxmlformats.org/officeDocument/2006/relationships/image" Target="../media/image1523.png"/><Relationship Id="rId223" Type="http://schemas.openxmlformats.org/officeDocument/2006/relationships/customXml" Target="../ink/ink1554.xml"/><Relationship Id="rId244" Type="http://schemas.openxmlformats.org/officeDocument/2006/relationships/image" Target="../media/image1542.png"/><Relationship Id="rId430" Type="http://schemas.openxmlformats.org/officeDocument/2006/relationships/image" Target="../media/image1629.png"/><Relationship Id="rId18" Type="http://schemas.openxmlformats.org/officeDocument/2006/relationships/customXml" Target="../ink/ink1451.xml"/><Relationship Id="rId39" Type="http://schemas.openxmlformats.org/officeDocument/2006/relationships/image" Target="../media/image1446.png"/><Relationship Id="rId265" Type="http://schemas.openxmlformats.org/officeDocument/2006/relationships/customXml" Target="../ink/ink1576.xml"/><Relationship Id="rId286" Type="http://schemas.openxmlformats.org/officeDocument/2006/relationships/image" Target="../media/image1561.png"/><Relationship Id="rId451" Type="http://schemas.openxmlformats.org/officeDocument/2006/relationships/customXml" Target="../ink/ink1671.xml"/><Relationship Id="rId472" Type="http://schemas.openxmlformats.org/officeDocument/2006/relationships/image" Target="../media/image1649.png"/><Relationship Id="rId50" Type="http://schemas.openxmlformats.org/officeDocument/2006/relationships/customXml" Target="../ink/ink1467.xml"/><Relationship Id="rId104" Type="http://schemas.openxmlformats.org/officeDocument/2006/relationships/customXml" Target="../ink/ink1494.xml"/><Relationship Id="rId125" Type="http://schemas.openxmlformats.org/officeDocument/2006/relationships/image" Target="../media/image1487.png"/><Relationship Id="rId146" Type="http://schemas.openxmlformats.org/officeDocument/2006/relationships/customXml" Target="../ink/ink1515.xml"/><Relationship Id="rId167" Type="http://schemas.openxmlformats.org/officeDocument/2006/relationships/image" Target="../media/image1507.png"/><Relationship Id="rId188" Type="http://schemas.openxmlformats.org/officeDocument/2006/relationships/customXml" Target="../ink/ink1536.xml"/><Relationship Id="rId311" Type="http://schemas.openxmlformats.org/officeDocument/2006/relationships/image" Target="../media/image1573.png"/><Relationship Id="rId332" Type="http://schemas.openxmlformats.org/officeDocument/2006/relationships/image" Target="../media/image1583.png"/><Relationship Id="rId353" Type="http://schemas.openxmlformats.org/officeDocument/2006/relationships/customXml" Target="../ink/ink1621.xml"/><Relationship Id="rId374" Type="http://schemas.openxmlformats.org/officeDocument/2006/relationships/customXml" Target="../ink/ink1632.xml"/><Relationship Id="rId395" Type="http://schemas.openxmlformats.org/officeDocument/2006/relationships/image" Target="../media/image1613.png"/><Relationship Id="rId409" Type="http://schemas.openxmlformats.org/officeDocument/2006/relationships/image" Target="../media/image1620.png"/><Relationship Id="rId71" Type="http://schemas.openxmlformats.org/officeDocument/2006/relationships/image" Target="../media/image1462.png"/><Relationship Id="rId92" Type="http://schemas.openxmlformats.org/officeDocument/2006/relationships/customXml" Target="../ink/ink1488.xml"/><Relationship Id="rId213" Type="http://schemas.openxmlformats.org/officeDocument/2006/relationships/customXml" Target="../ink/ink1549.xml"/><Relationship Id="rId234" Type="http://schemas.openxmlformats.org/officeDocument/2006/relationships/image" Target="../media/image1539.png"/><Relationship Id="rId420" Type="http://schemas.openxmlformats.org/officeDocument/2006/relationships/customXml" Target="../ink/ink1655.xml"/><Relationship Id="rId2" Type="http://schemas.openxmlformats.org/officeDocument/2006/relationships/customXml" Target="../ink/ink1443.xml"/><Relationship Id="rId29" Type="http://schemas.openxmlformats.org/officeDocument/2006/relationships/image" Target="../media/image1441.png"/><Relationship Id="rId255" Type="http://schemas.openxmlformats.org/officeDocument/2006/relationships/customXml" Target="../ink/ink1570.xml"/><Relationship Id="rId276" Type="http://schemas.openxmlformats.org/officeDocument/2006/relationships/image" Target="../media/image1307.png"/><Relationship Id="rId297" Type="http://schemas.openxmlformats.org/officeDocument/2006/relationships/customXml" Target="../ink/ink1592.xml"/><Relationship Id="rId441" Type="http://schemas.openxmlformats.org/officeDocument/2006/relationships/customXml" Target="../ink/ink1666.xml"/><Relationship Id="rId462" Type="http://schemas.openxmlformats.org/officeDocument/2006/relationships/image" Target="../media/image1645.png"/><Relationship Id="rId483" Type="http://schemas.openxmlformats.org/officeDocument/2006/relationships/customXml" Target="../ink/ink1687.xml"/><Relationship Id="rId40" Type="http://schemas.openxmlformats.org/officeDocument/2006/relationships/customXml" Target="../ink/ink1462.xml"/><Relationship Id="rId115" Type="http://schemas.openxmlformats.org/officeDocument/2006/relationships/image" Target="../media/image1482.png"/><Relationship Id="rId136" Type="http://schemas.openxmlformats.org/officeDocument/2006/relationships/customXml" Target="../ink/ink1510.xml"/><Relationship Id="rId157" Type="http://schemas.openxmlformats.org/officeDocument/2006/relationships/image" Target="../media/image1502.png"/><Relationship Id="rId178" Type="http://schemas.openxmlformats.org/officeDocument/2006/relationships/customXml" Target="../ink/ink1531.xml"/><Relationship Id="rId301" Type="http://schemas.openxmlformats.org/officeDocument/2006/relationships/customXml" Target="../ink/ink1594.xml"/><Relationship Id="rId322" Type="http://schemas.openxmlformats.org/officeDocument/2006/relationships/image" Target="../media/image1578.png"/><Relationship Id="rId343" Type="http://schemas.openxmlformats.org/officeDocument/2006/relationships/customXml" Target="../ink/ink1616.xml"/><Relationship Id="rId364" Type="http://schemas.openxmlformats.org/officeDocument/2006/relationships/image" Target="../media/image1599.png"/><Relationship Id="rId61" Type="http://schemas.openxmlformats.org/officeDocument/2006/relationships/image" Target="../media/image1457.png"/><Relationship Id="rId82" Type="http://schemas.openxmlformats.org/officeDocument/2006/relationships/customXml" Target="../ink/ink1483.xml"/><Relationship Id="rId199" Type="http://schemas.openxmlformats.org/officeDocument/2006/relationships/customXml" Target="../ink/ink1542.xml"/><Relationship Id="rId203" Type="http://schemas.openxmlformats.org/officeDocument/2006/relationships/customXml" Target="../ink/ink1544.xml"/><Relationship Id="rId385" Type="http://schemas.openxmlformats.org/officeDocument/2006/relationships/image" Target="../media/image1608.png"/><Relationship Id="rId19" Type="http://schemas.openxmlformats.org/officeDocument/2006/relationships/image" Target="../media/image1436.png"/><Relationship Id="rId224" Type="http://schemas.openxmlformats.org/officeDocument/2006/relationships/image" Target="../media/image1534.png"/><Relationship Id="rId245" Type="http://schemas.openxmlformats.org/officeDocument/2006/relationships/customXml" Target="../ink/ink1565.xml"/><Relationship Id="rId266" Type="http://schemas.openxmlformats.org/officeDocument/2006/relationships/image" Target="../media/image1552.png"/><Relationship Id="rId287" Type="http://schemas.openxmlformats.org/officeDocument/2006/relationships/customXml" Target="../ink/ink1587.xml"/><Relationship Id="rId410" Type="http://schemas.openxmlformats.org/officeDocument/2006/relationships/customXml" Target="../ink/ink1650.xml"/><Relationship Id="rId431" Type="http://schemas.openxmlformats.org/officeDocument/2006/relationships/customXml" Target="../ink/ink1661.xml"/><Relationship Id="rId452" Type="http://schemas.openxmlformats.org/officeDocument/2006/relationships/image" Target="../media/image1640.png"/><Relationship Id="rId473" Type="http://schemas.openxmlformats.org/officeDocument/2006/relationships/customXml" Target="../ink/ink1682.xml"/><Relationship Id="rId30" Type="http://schemas.openxmlformats.org/officeDocument/2006/relationships/customXml" Target="../ink/ink1457.xml"/><Relationship Id="rId105" Type="http://schemas.openxmlformats.org/officeDocument/2006/relationships/image" Target="../media/image1477.png"/><Relationship Id="rId126" Type="http://schemas.openxmlformats.org/officeDocument/2006/relationships/customXml" Target="../ink/ink1505.xml"/><Relationship Id="rId147" Type="http://schemas.openxmlformats.org/officeDocument/2006/relationships/image" Target="../media/image1498.png"/><Relationship Id="rId168" Type="http://schemas.openxmlformats.org/officeDocument/2006/relationships/customXml" Target="../ink/ink1526.xml"/><Relationship Id="rId312" Type="http://schemas.openxmlformats.org/officeDocument/2006/relationships/customXml" Target="../ink/ink1600.xml"/><Relationship Id="rId333" Type="http://schemas.openxmlformats.org/officeDocument/2006/relationships/customXml" Target="../ink/ink1611.xml"/><Relationship Id="rId354" Type="http://schemas.openxmlformats.org/officeDocument/2006/relationships/image" Target="../media/image1594.png"/><Relationship Id="rId51" Type="http://schemas.openxmlformats.org/officeDocument/2006/relationships/image" Target="../media/image1452.png"/><Relationship Id="rId72" Type="http://schemas.openxmlformats.org/officeDocument/2006/relationships/customXml" Target="../ink/ink1478.xml"/><Relationship Id="rId93" Type="http://schemas.openxmlformats.org/officeDocument/2006/relationships/image" Target="../media/image1472.png"/><Relationship Id="rId189" Type="http://schemas.openxmlformats.org/officeDocument/2006/relationships/image" Target="../media/image1517.png"/><Relationship Id="rId375" Type="http://schemas.openxmlformats.org/officeDocument/2006/relationships/image" Target="../media/image1603.png"/><Relationship Id="rId396" Type="http://schemas.openxmlformats.org/officeDocument/2006/relationships/customXml" Target="../ink/ink1643.xml"/><Relationship Id="rId3" Type="http://schemas.openxmlformats.org/officeDocument/2006/relationships/image" Target="../media/image1428.png"/><Relationship Id="rId214" Type="http://schemas.openxmlformats.org/officeDocument/2006/relationships/image" Target="../media/image1529.png"/><Relationship Id="rId235" Type="http://schemas.openxmlformats.org/officeDocument/2006/relationships/customXml" Target="../ink/ink1560.xml"/><Relationship Id="rId256" Type="http://schemas.openxmlformats.org/officeDocument/2006/relationships/image" Target="../media/image1548.png"/><Relationship Id="rId277" Type="http://schemas.openxmlformats.org/officeDocument/2006/relationships/customXml" Target="../ink/ink1582.xml"/><Relationship Id="rId298" Type="http://schemas.openxmlformats.org/officeDocument/2006/relationships/image" Target="../media/image1567.png"/><Relationship Id="rId400" Type="http://schemas.openxmlformats.org/officeDocument/2006/relationships/customXml" Target="../ink/ink1645.xml"/><Relationship Id="rId421" Type="http://schemas.openxmlformats.org/officeDocument/2006/relationships/image" Target="../media/image1625.png"/><Relationship Id="rId442" Type="http://schemas.openxmlformats.org/officeDocument/2006/relationships/image" Target="../media/image1635.png"/><Relationship Id="rId463" Type="http://schemas.openxmlformats.org/officeDocument/2006/relationships/customXml" Target="../ink/ink1677.xml"/><Relationship Id="rId484" Type="http://schemas.openxmlformats.org/officeDocument/2006/relationships/image" Target="../media/image1655.png"/><Relationship Id="rId116" Type="http://schemas.openxmlformats.org/officeDocument/2006/relationships/customXml" Target="../ink/ink1500.xml"/><Relationship Id="rId137" Type="http://schemas.openxmlformats.org/officeDocument/2006/relationships/image" Target="../media/image1493.png"/><Relationship Id="rId158" Type="http://schemas.openxmlformats.org/officeDocument/2006/relationships/customXml" Target="../ink/ink1521.xml"/><Relationship Id="rId302" Type="http://schemas.openxmlformats.org/officeDocument/2006/relationships/image" Target="../media/image1569.png"/><Relationship Id="rId323" Type="http://schemas.openxmlformats.org/officeDocument/2006/relationships/customXml" Target="../ink/ink1606.xml"/><Relationship Id="rId344" Type="http://schemas.openxmlformats.org/officeDocument/2006/relationships/image" Target="../media/image1589.png"/><Relationship Id="rId20" Type="http://schemas.openxmlformats.org/officeDocument/2006/relationships/customXml" Target="../ink/ink1452.xml"/><Relationship Id="rId41" Type="http://schemas.openxmlformats.org/officeDocument/2006/relationships/image" Target="../media/image1447.png"/><Relationship Id="rId62" Type="http://schemas.openxmlformats.org/officeDocument/2006/relationships/customXml" Target="../ink/ink1473.xml"/><Relationship Id="rId83" Type="http://schemas.openxmlformats.org/officeDocument/2006/relationships/image" Target="../media/image1467.png"/><Relationship Id="rId179" Type="http://schemas.openxmlformats.org/officeDocument/2006/relationships/image" Target="../media/image1513.png"/><Relationship Id="rId365" Type="http://schemas.openxmlformats.org/officeDocument/2006/relationships/customXml" Target="../ink/ink1627.xml"/><Relationship Id="rId386" Type="http://schemas.openxmlformats.org/officeDocument/2006/relationships/customXml" Target="../ink/ink1638.xml"/><Relationship Id="rId190" Type="http://schemas.openxmlformats.org/officeDocument/2006/relationships/customXml" Target="../ink/ink1537.xml"/><Relationship Id="rId204" Type="http://schemas.openxmlformats.org/officeDocument/2006/relationships/image" Target="../media/image1524.png"/><Relationship Id="rId225" Type="http://schemas.openxmlformats.org/officeDocument/2006/relationships/customXml" Target="../ink/ink1555.xml"/><Relationship Id="rId246" Type="http://schemas.openxmlformats.org/officeDocument/2006/relationships/image" Target="../media/image1543.png"/><Relationship Id="rId267" Type="http://schemas.openxmlformats.org/officeDocument/2006/relationships/customXml" Target="../ink/ink1577.xml"/><Relationship Id="rId288" Type="http://schemas.openxmlformats.org/officeDocument/2006/relationships/image" Target="../media/image1562.png"/><Relationship Id="rId411" Type="http://schemas.openxmlformats.org/officeDocument/2006/relationships/image" Target="../media/image366.png"/><Relationship Id="rId432" Type="http://schemas.openxmlformats.org/officeDocument/2006/relationships/image" Target="../media/image1630.png"/><Relationship Id="rId453" Type="http://schemas.openxmlformats.org/officeDocument/2006/relationships/customXml" Target="../ink/ink1672.xml"/><Relationship Id="rId474" Type="http://schemas.openxmlformats.org/officeDocument/2006/relationships/image" Target="../media/image1650.png"/><Relationship Id="rId106" Type="http://schemas.openxmlformats.org/officeDocument/2006/relationships/customXml" Target="../ink/ink1495.xml"/><Relationship Id="rId127" Type="http://schemas.openxmlformats.org/officeDocument/2006/relationships/image" Target="../media/image1488.png"/><Relationship Id="rId313" Type="http://schemas.openxmlformats.org/officeDocument/2006/relationships/image" Target="../media/image1574.png"/><Relationship Id="rId10" Type="http://schemas.openxmlformats.org/officeDocument/2006/relationships/customXml" Target="../ink/ink1447.xml"/><Relationship Id="rId31" Type="http://schemas.openxmlformats.org/officeDocument/2006/relationships/image" Target="../media/image1442.png"/><Relationship Id="rId52" Type="http://schemas.openxmlformats.org/officeDocument/2006/relationships/customXml" Target="../ink/ink1468.xml"/><Relationship Id="rId73" Type="http://schemas.openxmlformats.org/officeDocument/2006/relationships/image" Target="../media/image1463.png"/><Relationship Id="rId94" Type="http://schemas.openxmlformats.org/officeDocument/2006/relationships/customXml" Target="../ink/ink1489.xml"/><Relationship Id="rId148" Type="http://schemas.openxmlformats.org/officeDocument/2006/relationships/customXml" Target="../ink/ink1516.xml"/><Relationship Id="rId169" Type="http://schemas.openxmlformats.org/officeDocument/2006/relationships/image" Target="../media/image1508.png"/><Relationship Id="rId334" Type="http://schemas.openxmlformats.org/officeDocument/2006/relationships/image" Target="../media/image1584.png"/><Relationship Id="rId355" Type="http://schemas.openxmlformats.org/officeDocument/2006/relationships/customXml" Target="../ink/ink1622.xml"/><Relationship Id="rId376" Type="http://schemas.openxmlformats.org/officeDocument/2006/relationships/customXml" Target="../ink/ink1633.xml"/><Relationship Id="rId397" Type="http://schemas.openxmlformats.org/officeDocument/2006/relationships/image" Target="../media/image1614.png"/><Relationship Id="rId4" Type="http://schemas.openxmlformats.org/officeDocument/2006/relationships/customXml" Target="../ink/ink1444.xml"/><Relationship Id="rId180" Type="http://schemas.openxmlformats.org/officeDocument/2006/relationships/customXml" Target="../ink/ink1532.xml"/><Relationship Id="rId215" Type="http://schemas.openxmlformats.org/officeDocument/2006/relationships/customXml" Target="../ink/ink1550.xml"/><Relationship Id="rId236" Type="http://schemas.openxmlformats.org/officeDocument/2006/relationships/image" Target="../media/image528.png"/><Relationship Id="rId257" Type="http://schemas.openxmlformats.org/officeDocument/2006/relationships/customXml" Target="../ink/ink1571.xml"/><Relationship Id="rId278" Type="http://schemas.openxmlformats.org/officeDocument/2006/relationships/image" Target="../media/image1557.png"/><Relationship Id="rId401" Type="http://schemas.openxmlformats.org/officeDocument/2006/relationships/image" Target="../media/image1616.png"/><Relationship Id="rId422" Type="http://schemas.openxmlformats.org/officeDocument/2006/relationships/customXml" Target="../ink/ink1656.xml"/><Relationship Id="rId443" Type="http://schemas.openxmlformats.org/officeDocument/2006/relationships/customXml" Target="../ink/ink1667.xml"/><Relationship Id="rId464" Type="http://schemas.openxmlformats.org/officeDocument/2006/relationships/image" Target="../media/image1646.png"/><Relationship Id="rId303" Type="http://schemas.openxmlformats.org/officeDocument/2006/relationships/customXml" Target="../ink/ink1595.xml"/><Relationship Id="rId485" Type="http://schemas.openxmlformats.org/officeDocument/2006/relationships/customXml" Target="../ink/ink1688.xml"/><Relationship Id="rId42" Type="http://schemas.openxmlformats.org/officeDocument/2006/relationships/customXml" Target="../ink/ink1463.xml"/><Relationship Id="rId84" Type="http://schemas.openxmlformats.org/officeDocument/2006/relationships/customXml" Target="../ink/ink1484.xml"/><Relationship Id="rId138" Type="http://schemas.openxmlformats.org/officeDocument/2006/relationships/customXml" Target="../ink/ink1511.xml"/><Relationship Id="rId345" Type="http://schemas.openxmlformats.org/officeDocument/2006/relationships/customXml" Target="../ink/ink1617.xml"/><Relationship Id="rId387" Type="http://schemas.openxmlformats.org/officeDocument/2006/relationships/image" Target="../media/image1609.png"/><Relationship Id="rId191" Type="http://schemas.openxmlformats.org/officeDocument/2006/relationships/image" Target="../media/image1518.png"/><Relationship Id="rId205" Type="http://schemas.openxmlformats.org/officeDocument/2006/relationships/customXml" Target="../ink/ink1545.xml"/><Relationship Id="rId247" Type="http://schemas.openxmlformats.org/officeDocument/2006/relationships/customXml" Target="../ink/ink1566.xml"/><Relationship Id="rId412" Type="http://schemas.openxmlformats.org/officeDocument/2006/relationships/customXml" Target="../ink/ink1651.xml"/><Relationship Id="rId107" Type="http://schemas.openxmlformats.org/officeDocument/2006/relationships/image" Target="../media/image1478.png"/><Relationship Id="rId289" Type="http://schemas.openxmlformats.org/officeDocument/2006/relationships/customXml" Target="../ink/ink1588.xml"/><Relationship Id="rId454" Type="http://schemas.openxmlformats.org/officeDocument/2006/relationships/image" Target="../media/image1641.png"/><Relationship Id="rId11" Type="http://schemas.openxmlformats.org/officeDocument/2006/relationships/image" Target="../media/image1432.png"/><Relationship Id="rId53" Type="http://schemas.openxmlformats.org/officeDocument/2006/relationships/image" Target="../media/image1453.png"/><Relationship Id="rId149" Type="http://schemas.openxmlformats.org/officeDocument/2006/relationships/image" Target="../media/image1499.png"/><Relationship Id="rId314" Type="http://schemas.openxmlformats.org/officeDocument/2006/relationships/customXml" Target="../ink/ink1601.xml"/><Relationship Id="rId356" Type="http://schemas.openxmlformats.org/officeDocument/2006/relationships/image" Target="../media/image1595.png"/><Relationship Id="rId398" Type="http://schemas.openxmlformats.org/officeDocument/2006/relationships/customXml" Target="../ink/ink1644.xml"/><Relationship Id="rId95" Type="http://schemas.openxmlformats.org/officeDocument/2006/relationships/image" Target="../media/image1473.png"/><Relationship Id="rId160" Type="http://schemas.openxmlformats.org/officeDocument/2006/relationships/customXml" Target="../ink/ink1522.xml"/><Relationship Id="rId216" Type="http://schemas.openxmlformats.org/officeDocument/2006/relationships/image" Target="../media/image1530.png"/><Relationship Id="rId423" Type="http://schemas.openxmlformats.org/officeDocument/2006/relationships/image" Target="../media/image1626.png"/><Relationship Id="rId258" Type="http://schemas.openxmlformats.org/officeDocument/2006/relationships/image" Target="../media/image1549.png"/><Relationship Id="rId465" Type="http://schemas.openxmlformats.org/officeDocument/2006/relationships/customXml" Target="../ink/ink1678.xml"/><Relationship Id="rId22" Type="http://schemas.openxmlformats.org/officeDocument/2006/relationships/customXml" Target="../ink/ink1453.xml"/><Relationship Id="rId64" Type="http://schemas.openxmlformats.org/officeDocument/2006/relationships/customXml" Target="../ink/ink1474.xml"/><Relationship Id="rId118" Type="http://schemas.openxmlformats.org/officeDocument/2006/relationships/customXml" Target="../ink/ink1501.xml"/><Relationship Id="rId325" Type="http://schemas.openxmlformats.org/officeDocument/2006/relationships/customXml" Target="../ink/ink1607.xml"/><Relationship Id="rId367" Type="http://schemas.openxmlformats.org/officeDocument/2006/relationships/customXml" Target="../ink/ink1628.xml"/><Relationship Id="rId171" Type="http://schemas.openxmlformats.org/officeDocument/2006/relationships/image" Target="../media/image1509.png"/><Relationship Id="rId227" Type="http://schemas.openxmlformats.org/officeDocument/2006/relationships/customXml" Target="../ink/ink1556.xml"/><Relationship Id="rId269" Type="http://schemas.openxmlformats.org/officeDocument/2006/relationships/customXml" Target="../ink/ink1578.xml"/><Relationship Id="rId434" Type="http://schemas.openxmlformats.org/officeDocument/2006/relationships/image" Target="../media/image1631.png"/><Relationship Id="rId476" Type="http://schemas.openxmlformats.org/officeDocument/2006/relationships/image" Target="../media/image1651.png"/><Relationship Id="rId33" Type="http://schemas.openxmlformats.org/officeDocument/2006/relationships/image" Target="../media/image1443.png"/><Relationship Id="rId129" Type="http://schemas.openxmlformats.org/officeDocument/2006/relationships/image" Target="../media/image1489.png"/><Relationship Id="rId280" Type="http://schemas.openxmlformats.org/officeDocument/2006/relationships/image" Target="../media/image1558.png"/><Relationship Id="rId336" Type="http://schemas.openxmlformats.org/officeDocument/2006/relationships/image" Target="../media/image1585.png"/><Relationship Id="rId75" Type="http://schemas.openxmlformats.org/officeDocument/2006/relationships/image" Target="../media/image1464.png"/><Relationship Id="rId140" Type="http://schemas.openxmlformats.org/officeDocument/2006/relationships/customXml" Target="../ink/ink1512.xml"/><Relationship Id="rId182" Type="http://schemas.openxmlformats.org/officeDocument/2006/relationships/customXml" Target="../ink/ink1533.xml"/><Relationship Id="rId378" Type="http://schemas.openxmlformats.org/officeDocument/2006/relationships/customXml" Target="../ink/ink1634.xml"/><Relationship Id="rId403" Type="http://schemas.openxmlformats.org/officeDocument/2006/relationships/image" Target="../media/image1617.png"/><Relationship Id="rId6" Type="http://schemas.openxmlformats.org/officeDocument/2006/relationships/customXml" Target="../ink/ink1445.xml"/><Relationship Id="rId238" Type="http://schemas.openxmlformats.org/officeDocument/2006/relationships/image" Target="../media/image1540.png"/><Relationship Id="rId445" Type="http://schemas.openxmlformats.org/officeDocument/2006/relationships/customXml" Target="../ink/ink1668.xml"/><Relationship Id="rId487" Type="http://schemas.openxmlformats.org/officeDocument/2006/relationships/customXml" Target="../ink/ink1689.xml"/><Relationship Id="rId291" Type="http://schemas.openxmlformats.org/officeDocument/2006/relationships/customXml" Target="../ink/ink1589.xml"/><Relationship Id="rId305" Type="http://schemas.openxmlformats.org/officeDocument/2006/relationships/customXml" Target="../ink/ink1596.xml"/><Relationship Id="rId347" Type="http://schemas.openxmlformats.org/officeDocument/2006/relationships/customXml" Target="../ink/ink1618.xml"/><Relationship Id="rId44" Type="http://schemas.openxmlformats.org/officeDocument/2006/relationships/customXml" Target="../ink/ink1464.xml"/><Relationship Id="rId86" Type="http://schemas.openxmlformats.org/officeDocument/2006/relationships/customXml" Target="../ink/ink1485.xml"/><Relationship Id="rId151" Type="http://schemas.openxmlformats.org/officeDocument/2006/relationships/image" Target="../media/image1500.png"/><Relationship Id="rId389" Type="http://schemas.openxmlformats.org/officeDocument/2006/relationships/image" Target="../media/image1610.png"/><Relationship Id="rId193" Type="http://schemas.openxmlformats.org/officeDocument/2006/relationships/customXml" Target="../ink/ink1539.xml"/><Relationship Id="rId207" Type="http://schemas.openxmlformats.org/officeDocument/2006/relationships/customXml" Target="../ink/ink1546.xml"/><Relationship Id="rId249" Type="http://schemas.openxmlformats.org/officeDocument/2006/relationships/customXml" Target="../ink/ink1567.xml"/><Relationship Id="rId414" Type="http://schemas.openxmlformats.org/officeDocument/2006/relationships/customXml" Target="../ink/ink1652.xml"/><Relationship Id="rId456" Type="http://schemas.openxmlformats.org/officeDocument/2006/relationships/image" Target="../media/image1642.png"/><Relationship Id="rId13" Type="http://schemas.openxmlformats.org/officeDocument/2006/relationships/image" Target="../media/image1433.png"/><Relationship Id="rId109" Type="http://schemas.openxmlformats.org/officeDocument/2006/relationships/image" Target="../media/image1479.png"/><Relationship Id="rId260" Type="http://schemas.openxmlformats.org/officeDocument/2006/relationships/customXml" Target="../ink/ink1573.xml"/><Relationship Id="rId316" Type="http://schemas.openxmlformats.org/officeDocument/2006/relationships/image" Target="../media/image1575.png"/><Relationship Id="rId55" Type="http://schemas.openxmlformats.org/officeDocument/2006/relationships/image" Target="../media/image1454.png"/><Relationship Id="rId97" Type="http://schemas.openxmlformats.org/officeDocument/2006/relationships/image" Target="../media/image1474.png"/><Relationship Id="rId120" Type="http://schemas.openxmlformats.org/officeDocument/2006/relationships/customXml" Target="../ink/ink1502.xml"/><Relationship Id="rId358" Type="http://schemas.openxmlformats.org/officeDocument/2006/relationships/image" Target="../media/image159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5.png"/><Relationship Id="rId299" Type="http://schemas.openxmlformats.org/officeDocument/2006/relationships/customXml" Target="../ink/ink1840.xml"/><Relationship Id="rId671" Type="http://schemas.openxmlformats.org/officeDocument/2006/relationships/image" Target="../media/image1982.png"/><Relationship Id="rId727" Type="http://schemas.openxmlformats.org/officeDocument/2006/relationships/image" Target="../media/image2009.png"/><Relationship Id="rId21" Type="http://schemas.openxmlformats.org/officeDocument/2006/relationships/image" Target="../media/image1667.png"/><Relationship Id="rId63" Type="http://schemas.openxmlformats.org/officeDocument/2006/relationships/image" Target="../media/image1688.png"/><Relationship Id="rId159" Type="http://schemas.openxmlformats.org/officeDocument/2006/relationships/image" Target="../media/image1735.png"/><Relationship Id="rId324" Type="http://schemas.openxmlformats.org/officeDocument/2006/relationships/image" Target="../media/image1814.png"/><Relationship Id="rId366" Type="http://schemas.openxmlformats.org/officeDocument/2006/relationships/customXml" Target="../ink/ink1874.xml"/><Relationship Id="rId531" Type="http://schemas.openxmlformats.org/officeDocument/2006/relationships/customXml" Target="../ink/ink1957.xml"/><Relationship Id="rId573" Type="http://schemas.openxmlformats.org/officeDocument/2006/relationships/image" Target="../media/image1935.png"/><Relationship Id="rId629" Type="http://schemas.openxmlformats.org/officeDocument/2006/relationships/image" Target="../media/image1962.png"/><Relationship Id="rId170" Type="http://schemas.openxmlformats.org/officeDocument/2006/relationships/customXml" Target="../ink/ink1775.xml"/><Relationship Id="rId226" Type="http://schemas.openxmlformats.org/officeDocument/2006/relationships/customXml" Target="../ink/ink1803.xml"/><Relationship Id="rId433" Type="http://schemas.openxmlformats.org/officeDocument/2006/relationships/image" Target="../media/image1866.png"/><Relationship Id="rId268" Type="http://schemas.openxmlformats.org/officeDocument/2006/relationships/image" Target="../media/image1787.png"/><Relationship Id="rId475" Type="http://schemas.openxmlformats.org/officeDocument/2006/relationships/customXml" Target="../ink/ink1929.xml"/><Relationship Id="rId640" Type="http://schemas.openxmlformats.org/officeDocument/2006/relationships/customXml" Target="../ink/ink2012.xml"/><Relationship Id="rId682" Type="http://schemas.openxmlformats.org/officeDocument/2006/relationships/customXml" Target="../ink/ink2033.xml"/><Relationship Id="rId738" Type="http://schemas.openxmlformats.org/officeDocument/2006/relationships/customXml" Target="../ink/ink2061.xml"/><Relationship Id="rId32" Type="http://schemas.openxmlformats.org/officeDocument/2006/relationships/customXml" Target="../ink/ink1706.xml"/><Relationship Id="rId74" Type="http://schemas.openxmlformats.org/officeDocument/2006/relationships/customXml" Target="../ink/ink1727.xml"/><Relationship Id="rId128" Type="http://schemas.openxmlformats.org/officeDocument/2006/relationships/customXml" Target="../ink/ink1754.xml"/><Relationship Id="rId335" Type="http://schemas.openxmlformats.org/officeDocument/2006/relationships/customXml" Target="../ink/ink1858.xml"/><Relationship Id="rId377" Type="http://schemas.openxmlformats.org/officeDocument/2006/relationships/image" Target="../media/image1839.png"/><Relationship Id="rId500" Type="http://schemas.openxmlformats.org/officeDocument/2006/relationships/image" Target="../media/image1899.png"/><Relationship Id="rId542" Type="http://schemas.openxmlformats.org/officeDocument/2006/relationships/image" Target="../media/image1920.png"/><Relationship Id="rId584" Type="http://schemas.openxmlformats.org/officeDocument/2006/relationships/customXml" Target="../ink/ink1984.xml"/><Relationship Id="rId5" Type="http://schemas.openxmlformats.org/officeDocument/2006/relationships/image" Target="../media/image1660.png"/><Relationship Id="rId181" Type="http://schemas.openxmlformats.org/officeDocument/2006/relationships/image" Target="../media/image1746.png"/><Relationship Id="rId237" Type="http://schemas.openxmlformats.org/officeDocument/2006/relationships/customXml" Target="../ink/ink1809.xml"/><Relationship Id="rId402" Type="http://schemas.openxmlformats.org/officeDocument/2006/relationships/customXml" Target="../ink/ink1892.xml"/><Relationship Id="rId279" Type="http://schemas.openxmlformats.org/officeDocument/2006/relationships/customXml" Target="../ink/ink1830.xml"/><Relationship Id="rId444" Type="http://schemas.openxmlformats.org/officeDocument/2006/relationships/customXml" Target="../ink/ink1913.xml"/><Relationship Id="rId486" Type="http://schemas.openxmlformats.org/officeDocument/2006/relationships/image" Target="../media/image1892.png"/><Relationship Id="rId651" Type="http://schemas.openxmlformats.org/officeDocument/2006/relationships/image" Target="../media/image1972.png"/><Relationship Id="rId693" Type="http://schemas.openxmlformats.org/officeDocument/2006/relationships/image" Target="../media/image1992.png"/><Relationship Id="rId707" Type="http://schemas.openxmlformats.org/officeDocument/2006/relationships/image" Target="../media/image1999.png"/><Relationship Id="rId749" Type="http://schemas.openxmlformats.org/officeDocument/2006/relationships/image" Target="../media/image2020.png"/><Relationship Id="rId43" Type="http://schemas.openxmlformats.org/officeDocument/2006/relationships/image" Target="../media/image1678.png"/><Relationship Id="rId139" Type="http://schemas.openxmlformats.org/officeDocument/2006/relationships/image" Target="../media/image1726.png"/><Relationship Id="rId290" Type="http://schemas.openxmlformats.org/officeDocument/2006/relationships/image" Target="../media/image1798.png"/><Relationship Id="rId304" Type="http://schemas.openxmlformats.org/officeDocument/2006/relationships/image" Target="../media/image1804.png"/><Relationship Id="rId346" Type="http://schemas.openxmlformats.org/officeDocument/2006/relationships/customXml" Target="../ink/ink1864.xml"/><Relationship Id="rId388" Type="http://schemas.openxmlformats.org/officeDocument/2006/relationships/customXml" Target="../ink/ink1885.xml"/><Relationship Id="rId511" Type="http://schemas.openxmlformats.org/officeDocument/2006/relationships/customXml" Target="../ink/ink1947.xml"/><Relationship Id="rId553" Type="http://schemas.openxmlformats.org/officeDocument/2006/relationships/customXml" Target="../ink/ink1968.xml"/><Relationship Id="rId609" Type="http://schemas.openxmlformats.org/officeDocument/2006/relationships/image" Target="../media/image1952.png"/><Relationship Id="rId85" Type="http://schemas.openxmlformats.org/officeDocument/2006/relationships/image" Target="../media/image1699.png"/><Relationship Id="rId150" Type="http://schemas.openxmlformats.org/officeDocument/2006/relationships/customXml" Target="../ink/ink1765.xml"/><Relationship Id="rId192" Type="http://schemas.openxmlformats.org/officeDocument/2006/relationships/customXml" Target="../ink/ink1786.xml"/><Relationship Id="rId206" Type="http://schemas.openxmlformats.org/officeDocument/2006/relationships/customXml" Target="../ink/ink1793.xml"/><Relationship Id="rId413" Type="http://schemas.openxmlformats.org/officeDocument/2006/relationships/image" Target="../media/image1856.png"/><Relationship Id="rId595" Type="http://schemas.openxmlformats.org/officeDocument/2006/relationships/image" Target="../media/image1946.png"/><Relationship Id="rId248" Type="http://schemas.openxmlformats.org/officeDocument/2006/relationships/image" Target="../media/image1777.png"/><Relationship Id="rId455" Type="http://schemas.openxmlformats.org/officeDocument/2006/relationships/customXml" Target="../ink/ink1919.xml"/><Relationship Id="rId497" Type="http://schemas.openxmlformats.org/officeDocument/2006/relationships/customXml" Target="../ink/ink1940.xml"/><Relationship Id="rId620" Type="http://schemas.openxmlformats.org/officeDocument/2006/relationships/customXml" Target="../ink/ink2002.xml"/><Relationship Id="rId662" Type="http://schemas.openxmlformats.org/officeDocument/2006/relationships/customXml" Target="../ink/ink2023.xml"/><Relationship Id="rId718" Type="http://schemas.openxmlformats.org/officeDocument/2006/relationships/customXml" Target="../ink/ink2051.xml"/><Relationship Id="rId12" Type="http://schemas.openxmlformats.org/officeDocument/2006/relationships/customXml" Target="../ink/ink1696.xml"/><Relationship Id="rId108" Type="http://schemas.openxmlformats.org/officeDocument/2006/relationships/customXml" Target="../ink/ink1744.xml"/><Relationship Id="rId315" Type="http://schemas.openxmlformats.org/officeDocument/2006/relationships/customXml" Target="../ink/ink1848.xml"/><Relationship Id="rId357" Type="http://schemas.openxmlformats.org/officeDocument/2006/relationships/image" Target="../media/image1829.png"/><Relationship Id="rId522" Type="http://schemas.openxmlformats.org/officeDocument/2006/relationships/image" Target="../media/image1910.png"/><Relationship Id="rId54" Type="http://schemas.openxmlformats.org/officeDocument/2006/relationships/customXml" Target="../ink/ink1717.xml"/><Relationship Id="rId96" Type="http://schemas.openxmlformats.org/officeDocument/2006/relationships/customXml" Target="../ink/ink1738.xml"/><Relationship Id="rId161" Type="http://schemas.openxmlformats.org/officeDocument/2006/relationships/image" Target="../media/image1736.png"/><Relationship Id="rId217" Type="http://schemas.openxmlformats.org/officeDocument/2006/relationships/image" Target="../media/image1763.png"/><Relationship Id="rId399" Type="http://schemas.openxmlformats.org/officeDocument/2006/relationships/image" Target="../media/image1469.png"/><Relationship Id="rId564" Type="http://schemas.openxmlformats.org/officeDocument/2006/relationships/image" Target="../media/image1931.png"/><Relationship Id="rId259" Type="http://schemas.openxmlformats.org/officeDocument/2006/relationships/customXml" Target="../ink/ink1820.xml"/><Relationship Id="rId424" Type="http://schemas.openxmlformats.org/officeDocument/2006/relationships/customXml" Target="../ink/ink1903.xml"/><Relationship Id="rId466" Type="http://schemas.openxmlformats.org/officeDocument/2006/relationships/image" Target="../media/image1882.png"/><Relationship Id="rId631" Type="http://schemas.openxmlformats.org/officeDocument/2006/relationships/image" Target="../media/image1963.png"/><Relationship Id="rId673" Type="http://schemas.openxmlformats.org/officeDocument/2006/relationships/image" Target="../media/image1983.png"/><Relationship Id="rId729" Type="http://schemas.openxmlformats.org/officeDocument/2006/relationships/image" Target="../media/image2010.png"/><Relationship Id="rId23" Type="http://schemas.openxmlformats.org/officeDocument/2006/relationships/image" Target="../media/image1668.png"/><Relationship Id="rId119" Type="http://schemas.openxmlformats.org/officeDocument/2006/relationships/image" Target="../media/image1716.png"/><Relationship Id="rId270" Type="http://schemas.openxmlformats.org/officeDocument/2006/relationships/image" Target="../media/image1788.png"/><Relationship Id="rId326" Type="http://schemas.openxmlformats.org/officeDocument/2006/relationships/image" Target="../media/image1815.png"/><Relationship Id="rId533" Type="http://schemas.openxmlformats.org/officeDocument/2006/relationships/customXml" Target="../ink/ink1958.xml"/><Relationship Id="rId65" Type="http://schemas.openxmlformats.org/officeDocument/2006/relationships/image" Target="../media/image1689.png"/><Relationship Id="rId130" Type="http://schemas.openxmlformats.org/officeDocument/2006/relationships/customXml" Target="../ink/ink1755.xml"/><Relationship Id="rId368" Type="http://schemas.openxmlformats.org/officeDocument/2006/relationships/customXml" Target="../ink/ink1875.xml"/><Relationship Id="rId575" Type="http://schemas.openxmlformats.org/officeDocument/2006/relationships/image" Target="../media/image1936.png"/><Relationship Id="rId740" Type="http://schemas.openxmlformats.org/officeDocument/2006/relationships/customXml" Target="../ink/ink2062.xml"/><Relationship Id="rId172" Type="http://schemas.openxmlformats.org/officeDocument/2006/relationships/customXml" Target="../ink/ink1776.xml"/><Relationship Id="rId228" Type="http://schemas.openxmlformats.org/officeDocument/2006/relationships/customXml" Target="../ink/ink1804.xml"/><Relationship Id="rId435" Type="http://schemas.openxmlformats.org/officeDocument/2006/relationships/image" Target="../media/image1867.png"/><Relationship Id="rId477" Type="http://schemas.openxmlformats.org/officeDocument/2006/relationships/customXml" Target="../ink/ink1930.xml"/><Relationship Id="rId600" Type="http://schemas.openxmlformats.org/officeDocument/2006/relationships/customXml" Target="../ink/ink1992.xml"/><Relationship Id="rId642" Type="http://schemas.openxmlformats.org/officeDocument/2006/relationships/customXml" Target="../ink/ink2013.xml"/><Relationship Id="rId684" Type="http://schemas.openxmlformats.org/officeDocument/2006/relationships/customXml" Target="../ink/ink2034.xml"/><Relationship Id="rId281" Type="http://schemas.openxmlformats.org/officeDocument/2006/relationships/customXml" Target="../ink/ink1831.xml"/><Relationship Id="rId337" Type="http://schemas.openxmlformats.org/officeDocument/2006/relationships/customXml" Target="../ink/ink1859.xml"/><Relationship Id="rId502" Type="http://schemas.openxmlformats.org/officeDocument/2006/relationships/image" Target="../media/image1900.png"/><Relationship Id="rId34" Type="http://schemas.openxmlformats.org/officeDocument/2006/relationships/customXml" Target="../ink/ink1707.xml"/><Relationship Id="rId76" Type="http://schemas.openxmlformats.org/officeDocument/2006/relationships/customXml" Target="../ink/ink1728.xml"/><Relationship Id="rId141" Type="http://schemas.openxmlformats.org/officeDocument/2006/relationships/image" Target="../media/image1727.png"/><Relationship Id="rId379" Type="http://schemas.openxmlformats.org/officeDocument/2006/relationships/image" Target="../media/image1840.png"/><Relationship Id="rId544" Type="http://schemas.openxmlformats.org/officeDocument/2006/relationships/image" Target="../media/image1921.png"/><Relationship Id="rId586" Type="http://schemas.openxmlformats.org/officeDocument/2006/relationships/customXml" Target="../ink/ink1985.xml"/><Relationship Id="rId751" Type="http://schemas.openxmlformats.org/officeDocument/2006/relationships/image" Target="../media/image2021.png"/><Relationship Id="rId7" Type="http://schemas.openxmlformats.org/officeDocument/2006/relationships/image" Target="../media/image1661.png"/><Relationship Id="rId183" Type="http://schemas.openxmlformats.org/officeDocument/2006/relationships/image" Target="../media/image1747.png"/><Relationship Id="rId239" Type="http://schemas.openxmlformats.org/officeDocument/2006/relationships/customXml" Target="../ink/ink1810.xml"/><Relationship Id="rId390" Type="http://schemas.openxmlformats.org/officeDocument/2006/relationships/customXml" Target="../ink/ink1886.xml"/><Relationship Id="rId404" Type="http://schemas.openxmlformats.org/officeDocument/2006/relationships/customXml" Target="../ink/ink1893.xml"/><Relationship Id="rId446" Type="http://schemas.openxmlformats.org/officeDocument/2006/relationships/customXml" Target="../ink/ink1914.xml"/><Relationship Id="rId611" Type="http://schemas.openxmlformats.org/officeDocument/2006/relationships/image" Target="../media/image1953.png"/><Relationship Id="rId653" Type="http://schemas.openxmlformats.org/officeDocument/2006/relationships/image" Target="../media/image1973.png"/><Relationship Id="rId250" Type="http://schemas.openxmlformats.org/officeDocument/2006/relationships/image" Target="../media/image1778.png"/><Relationship Id="rId292" Type="http://schemas.openxmlformats.org/officeDocument/2006/relationships/image" Target="../media/image1799.png"/><Relationship Id="rId306" Type="http://schemas.openxmlformats.org/officeDocument/2006/relationships/image" Target="../media/image1805.png"/><Relationship Id="rId488" Type="http://schemas.openxmlformats.org/officeDocument/2006/relationships/image" Target="../media/image1893.png"/><Relationship Id="rId695" Type="http://schemas.openxmlformats.org/officeDocument/2006/relationships/image" Target="../media/image1993.png"/><Relationship Id="rId709" Type="http://schemas.openxmlformats.org/officeDocument/2006/relationships/image" Target="../media/image2000.png"/><Relationship Id="rId45" Type="http://schemas.openxmlformats.org/officeDocument/2006/relationships/image" Target="../media/image1679.png"/><Relationship Id="rId87" Type="http://schemas.openxmlformats.org/officeDocument/2006/relationships/image" Target="../media/image1700.png"/><Relationship Id="rId110" Type="http://schemas.openxmlformats.org/officeDocument/2006/relationships/customXml" Target="../ink/ink1745.xml"/><Relationship Id="rId348" Type="http://schemas.openxmlformats.org/officeDocument/2006/relationships/customXml" Target="../ink/ink1865.xml"/><Relationship Id="rId513" Type="http://schemas.openxmlformats.org/officeDocument/2006/relationships/customXml" Target="../ink/ink1948.xml"/><Relationship Id="rId555" Type="http://schemas.openxmlformats.org/officeDocument/2006/relationships/customXml" Target="../ink/ink1969.xml"/><Relationship Id="rId597" Type="http://schemas.openxmlformats.org/officeDocument/2006/relationships/image" Target="../media/image1947.png"/><Relationship Id="rId720" Type="http://schemas.openxmlformats.org/officeDocument/2006/relationships/customXml" Target="../ink/ink2052.xml"/><Relationship Id="rId152" Type="http://schemas.openxmlformats.org/officeDocument/2006/relationships/customXml" Target="../ink/ink1766.xml"/><Relationship Id="rId194" Type="http://schemas.openxmlformats.org/officeDocument/2006/relationships/customXml" Target="../ink/ink1787.xml"/><Relationship Id="rId208" Type="http://schemas.openxmlformats.org/officeDocument/2006/relationships/customXml" Target="../ink/ink1794.xml"/><Relationship Id="rId415" Type="http://schemas.openxmlformats.org/officeDocument/2006/relationships/image" Target="../media/image1857.png"/><Relationship Id="rId457" Type="http://schemas.openxmlformats.org/officeDocument/2006/relationships/customXml" Target="../ink/ink1920.xml"/><Relationship Id="rId622" Type="http://schemas.openxmlformats.org/officeDocument/2006/relationships/customXml" Target="../ink/ink2003.xml"/><Relationship Id="rId261" Type="http://schemas.openxmlformats.org/officeDocument/2006/relationships/customXml" Target="../ink/ink1821.xml"/><Relationship Id="rId499" Type="http://schemas.openxmlformats.org/officeDocument/2006/relationships/customXml" Target="../ink/ink1941.xml"/><Relationship Id="rId664" Type="http://schemas.openxmlformats.org/officeDocument/2006/relationships/customXml" Target="../ink/ink2024.xml"/><Relationship Id="rId14" Type="http://schemas.openxmlformats.org/officeDocument/2006/relationships/customXml" Target="../ink/ink1697.xml"/><Relationship Id="rId56" Type="http://schemas.openxmlformats.org/officeDocument/2006/relationships/customXml" Target="../ink/ink1718.xml"/><Relationship Id="rId317" Type="http://schemas.openxmlformats.org/officeDocument/2006/relationships/customXml" Target="../ink/ink1849.xml"/><Relationship Id="rId359" Type="http://schemas.openxmlformats.org/officeDocument/2006/relationships/image" Target="../media/image1830.png"/><Relationship Id="rId524" Type="http://schemas.openxmlformats.org/officeDocument/2006/relationships/image" Target="../media/image1911.png"/><Relationship Id="rId566" Type="http://schemas.openxmlformats.org/officeDocument/2006/relationships/customXml" Target="../ink/ink1975.xml"/><Relationship Id="rId731" Type="http://schemas.openxmlformats.org/officeDocument/2006/relationships/image" Target="../media/image2011.png"/><Relationship Id="rId98" Type="http://schemas.openxmlformats.org/officeDocument/2006/relationships/customXml" Target="../ink/ink1739.xml"/><Relationship Id="rId121" Type="http://schemas.openxmlformats.org/officeDocument/2006/relationships/image" Target="../media/image1717.png"/><Relationship Id="rId163" Type="http://schemas.openxmlformats.org/officeDocument/2006/relationships/image" Target="../media/image1737.png"/><Relationship Id="rId219" Type="http://schemas.openxmlformats.org/officeDocument/2006/relationships/image" Target="../media/image1764.png"/><Relationship Id="rId370" Type="http://schemas.openxmlformats.org/officeDocument/2006/relationships/customXml" Target="../ink/ink1876.xml"/><Relationship Id="rId426" Type="http://schemas.openxmlformats.org/officeDocument/2006/relationships/customXml" Target="../ink/ink1904.xml"/><Relationship Id="rId633" Type="http://schemas.openxmlformats.org/officeDocument/2006/relationships/image" Target="../media/image1964.png"/><Relationship Id="rId230" Type="http://schemas.openxmlformats.org/officeDocument/2006/relationships/image" Target="../media/image1769.png"/><Relationship Id="rId468" Type="http://schemas.openxmlformats.org/officeDocument/2006/relationships/image" Target="../media/image1883.png"/><Relationship Id="rId675" Type="http://schemas.openxmlformats.org/officeDocument/2006/relationships/image" Target="../media/image1984.png"/><Relationship Id="rId25" Type="http://schemas.openxmlformats.org/officeDocument/2006/relationships/image" Target="../media/image1669.png"/><Relationship Id="rId67" Type="http://schemas.openxmlformats.org/officeDocument/2006/relationships/image" Target="../media/image1690.png"/><Relationship Id="rId272" Type="http://schemas.openxmlformats.org/officeDocument/2006/relationships/image" Target="../media/image1789.png"/><Relationship Id="rId328" Type="http://schemas.openxmlformats.org/officeDocument/2006/relationships/image" Target="../media/image1816.png"/><Relationship Id="rId535" Type="http://schemas.openxmlformats.org/officeDocument/2006/relationships/customXml" Target="../ink/ink1959.xml"/><Relationship Id="rId577" Type="http://schemas.openxmlformats.org/officeDocument/2006/relationships/image" Target="../media/image1937.png"/><Relationship Id="rId700" Type="http://schemas.openxmlformats.org/officeDocument/2006/relationships/customXml" Target="../ink/ink2042.xml"/><Relationship Id="rId742" Type="http://schemas.openxmlformats.org/officeDocument/2006/relationships/customXml" Target="../ink/ink2063.xml"/><Relationship Id="rId132" Type="http://schemas.openxmlformats.org/officeDocument/2006/relationships/customXml" Target="../ink/ink1756.xml"/><Relationship Id="rId174" Type="http://schemas.openxmlformats.org/officeDocument/2006/relationships/customXml" Target="../ink/ink1777.xml"/><Relationship Id="rId381" Type="http://schemas.openxmlformats.org/officeDocument/2006/relationships/image" Target="../media/image1841.png"/><Relationship Id="rId602" Type="http://schemas.openxmlformats.org/officeDocument/2006/relationships/customXml" Target="../ink/ink1993.xml"/><Relationship Id="rId241" Type="http://schemas.openxmlformats.org/officeDocument/2006/relationships/customXml" Target="../ink/ink1811.xml"/><Relationship Id="rId437" Type="http://schemas.openxmlformats.org/officeDocument/2006/relationships/image" Target="../media/image1868.png"/><Relationship Id="rId479" Type="http://schemas.openxmlformats.org/officeDocument/2006/relationships/customXml" Target="../ink/ink1931.xml"/><Relationship Id="rId644" Type="http://schemas.openxmlformats.org/officeDocument/2006/relationships/customXml" Target="../ink/ink2014.xml"/><Relationship Id="rId686" Type="http://schemas.openxmlformats.org/officeDocument/2006/relationships/customXml" Target="../ink/ink2035.xml"/><Relationship Id="rId36" Type="http://schemas.openxmlformats.org/officeDocument/2006/relationships/customXml" Target="../ink/ink1708.xml"/><Relationship Id="rId283" Type="http://schemas.openxmlformats.org/officeDocument/2006/relationships/customXml" Target="../ink/ink1832.xml"/><Relationship Id="rId339" Type="http://schemas.openxmlformats.org/officeDocument/2006/relationships/image" Target="../media/image1821.png"/><Relationship Id="rId490" Type="http://schemas.openxmlformats.org/officeDocument/2006/relationships/image" Target="../media/image1894.png"/><Relationship Id="rId504" Type="http://schemas.openxmlformats.org/officeDocument/2006/relationships/image" Target="../media/image1901.png"/><Relationship Id="rId546" Type="http://schemas.openxmlformats.org/officeDocument/2006/relationships/image" Target="../media/image1922.png"/><Relationship Id="rId711" Type="http://schemas.openxmlformats.org/officeDocument/2006/relationships/image" Target="../media/image2001.png"/><Relationship Id="rId753" Type="http://schemas.openxmlformats.org/officeDocument/2006/relationships/image" Target="../media/image2022.png"/><Relationship Id="rId78" Type="http://schemas.openxmlformats.org/officeDocument/2006/relationships/customXml" Target="../ink/ink1729.xml"/><Relationship Id="rId101" Type="http://schemas.openxmlformats.org/officeDocument/2006/relationships/image" Target="../media/image1707.png"/><Relationship Id="rId143" Type="http://schemas.openxmlformats.org/officeDocument/2006/relationships/image" Target="../media/image1728.png"/><Relationship Id="rId185" Type="http://schemas.openxmlformats.org/officeDocument/2006/relationships/image" Target="../media/image1748.png"/><Relationship Id="rId350" Type="http://schemas.openxmlformats.org/officeDocument/2006/relationships/customXml" Target="../ink/ink1866.xml"/><Relationship Id="rId406" Type="http://schemas.openxmlformats.org/officeDocument/2006/relationships/customXml" Target="../ink/ink1894.xml"/><Relationship Id="rId588" Type="http://schemas.openxmlformats.org/officeDocument/2006/relationships/customXml" Target="../ink/ink1986.xml"/><Relationship Id="rId9" Type="http://schemas.openxmlformats.org/officeDocument/2006/relationships/image" Target="../media/image1662.png"/><Relationship Id="rId210" Type="http://schemas.openxmlformats.org/officeDocument/2006/relationships/customXml" Target="../ink/ink1795.xml"/><Relationship Id="rId392" Type="http://schemas.openxmlformats.org/officeDocument/2006/relationships/customXml" Target="../ink/ink1887.xml"/><Relationship Id="rId448" Type="http://schemas.openxmlformats.org/officeDocument/2006/relationships/customXml" Target="../ink/ink1915.xml"/><Relationship Id="rId613" Type="http://schemas.openxmlformats.org/officeDocument/2006/relationships/image" Target="../media/image1954.png"/><Relationship Id="rId655" Type="http://schemas.openxmlformats.org/officeDocument/2006/relationships/image" Target="../media/image1974.png"/><Relationship Id="rId697" Type="http://schemas.openxmlformats.org/officeDocument/2006/relationships/image" Target="../media/image1994.png"/><Relationship Id="rId252" Type="http://schemas.openxmlformats.org/officeDocument/2006/relationships/image" Target="../media/image1779.png"/><Relationship Id="rId294" Type="http://schemas.openxmlformats.org/officeDocument/2006/relationships/image" Target="../media/image1800.png"/><Relationship Id="rId308" Type="http://schemas.openxmlformats.org/officeDocument/2006/relationships/image" Target="../media/image1806.png"/><Relationship Id="rId515" Type="http://schemas.openxmlformats.org/officeDocument/2006/relationships/customXml" Target="../ink/ink1949.xml"/><Relationship Id="rId722" Type="http://schemas.openxmlformats.org/officeDocument/2006/relationships/customXml" Target="../ink/ink2053.xml"/><Relationship Id="rId47" Type="http://schemas.openxmlformats.org/officeDocument/2006/relationships/image" Target="../media/image1680.png"/><Relationship Id="rId89" Type="http://schemas.openxmlformats.org/officeDocument/2006/relationships/image" Target="../media/image1701.png"/><Relationship Id="rId112" Type="http://schemas.openxmlformats.org/officeDocument/2006/relationships/customXml" Target="../ink/ink1746.xml"/><Relationship Id="rId154" Type="http://schemas.openxmlformats.org/officeDocument/2006/relationships/customXml" Target="../ink/ink1767.xml"/><Relationship Id="rId361" Type="http://schemas.openxmlformats.org/officeDocument/2006/relationships/image" Target="../media/image1831.png"/><Relationship Id="rId557" Type="http://schemas.openxmlformats.org/officeDocument/2006/relationships/customXml" Target="../ink/ink1970.xml"/><Relationship Id="rId599" Type="http://schemas.openxmlformats.org/officeDocument/2006/relationships/image" Target="../media/image1948.png"/><Relationship Id="rId196" Type="http://schemas.openxmlformats.org/officeDocument/2006/relationships/customXml" Target="../ink/ink1788.xml"/><Relationship Id="rId417" Type="http://schemas.openxmlformats.org/officeDocument/2006/relationships/image" Target="../media/image1858.png"/><Relationship Id="rId459" Type="http://schemas.openxmlformats.org/officeDocument/2006/relationships/customXml" Target="../ink/ink1921.xml"/><Relationship Id="rId624" Type="http://schemas.openxmlformats.org/officeDocument/2006/relationships/customXml" Target="../ink/ink2004.xml"/><Relationship Id="rId666" Type="http://schemas.openxmlformats.org/officeDocument/2006/relationships/customXml" Target="../ink/ink2025.xml"/><Relationship Id="rId16" Type="http://schemas.openxmlformats.org/officeDocument/2006/relationships/customXml" Target="../ink/ink1698.xml"/><Relationship Id="rId221" Type="http://schemas.openxmlformats.org/officeDocument/2006/relationships/image" Target="../media/image1765.png"/><Relationship Id="rId263" Type="http://schemas.openxmlformats.org/officeDocument/2006/relationships/customXml" Target="../ink/ink1822.xml"/><Relationship Id="rId319" Type="http://schemas.openxmlformats.org/officeDocument/2006/relationships/customXml" Target="../ink/ink1850.xml"/><Relationship Id="rId470" Type="http://schemas.openxmlformats.org/officeDocument/2006/relationships/image" Target="../media/image1884.png"/><Relationship Id="rId526" Type="http://schemas.openxmlformats.org/officeDocument/2006/relationships/image" Target="../media/image1912.png"/><Relationship Id="rId58" Type="http://schemas.openxmlformats.org/officeDocument/2006/relationships/customXml" Target="../ink/ink1719.xml"/><Relationship Id="rId123" Type="http://schemas.openxmlformats.org/officeDocument/2006/relationships/image" Target="../media/image1718.png"/><Relationship Id="rId330" Type="http://schemas.openxmlformats.org/officeDocument/2006/relationships/image" Target="../media/image1817.png"/><Relationship Id="rId568" Type="http://schemas.openxmlformats.org/officeDocument/2006/relationships/customXml" Target="../ink/ink1976.xml"/><Relationship Id="rId733" Type="http://schemas.openxmlformats.org/officeDocument/2006/relationships/image" Target="../media/image2012.png"/><Relationship Id="rId165" Type="http://schemas.openxmlformats.org/officeDocument/2006/relationships/image" Target="../media/image1738.png"/><Relationship Id="rId372" Type="http://schemas.openxmlformats.org/officeDocument/2006/relationships/customXml" Target="../ink/ink1877.xml"/><Relationship Id="rId428" Type="http://schemas.openxmlformats.org/officeDocument/2006/relationships/customXml" Target="../ink/ink1905.xml"/><Relationship Id="rId635" Type="http://schemas.openxmlformats.org/officeDocument/2006/relationships/image" Target="../media/image1965.png"/><Relationship Id="rId677" Type="http://schemas.openxmlformats.org/officeDocument/2006/relationships/image" Target="../media/image1985.png"/><Relationship Id="rId232" Type="http://schemas.openxmlformats.org/officeDocument/2006/relationships/image" Target="../media/image1770.png"/><Relationship Id="rId274" Type="http://schemas.openxmlformats.org/officeDocument/2006/relationships/image" Target="../media/image1790.png"/><Relationship Id="rId481" Type="http://schemas.openxmlformats.org/officeDocument/2006/relationships/customXml" Target="../ink/ink1932.xml"/><Relationship Id="rId702" Type="http://schemas.openxmlformats.org/officeDocument/2006/relationships/customXml" Target="../ink/ink2043.xml"/><Relationship Id="rId27" Type="http://schemas.openxmlformats.org/officeDocument/2006/relationships/image" Target="../media/image1670.png"/><Relationship Id="rId69" Type="http://schemas.openxmlformats.org/officeDocument/2006/relationships/image" Target="../media/image1691.png"/><Relationship Id="rId134" Type="http://schemas.openxmlformats.org/officeDocument/2006/relationships/customXml" Target="../ink/ink1757.xml"/><Relationship Id="rId537" Type="http://schemas.openxmlformats.org/officeDocument/2006/relationships/customXml" Target="../ink/ink1960.xml"/><Relationship Id="rId579" Type="http://schemas.openxmlformats.org/officeDocument/2006/relationships/image" Target="../media/image1938.png"/><Relationship Id="rId744" Type="http://schemas.openxmlformats.org/officeDocument/2006/relationships/customXml" Target="../ink/ink2064.xml"/><Relationship Id="rId80" Type="http://schemas.openxmlformats.org/officeDocument/2006/relationships/customXml" Target="../ink/ink1730.xml"/><Relationship Id="rId176" Type="http://schemas.openxmlformats.org/officeDocument/2006/relationships/customXml" Target="../ink/ink1778.xml"/><Relationship Id="rId341" Type="http://schemas.openxmlformats.org/officeDocument/2006/relationships/image" Target="../media/image1822.png"/><Relationship Id="rId383" Type="http://schemas.openxmlformats.org/officeDocument/2006/relationships/image" Target="../media/image1842.png"/><Relationship Id="rId439" Type="http://schemas.openxmlformats.org/officeDocument/2006/relationships/image" Target="../media/image1869.png"/><Relationship Id="rId590" Type="http://schemas.openxmlformats.org/officeDocument/2006/relationships/customXml" Target="../ink/ink1987.xml"/><Relationship Id="rId604" Type="http://schemas.openxmlformats.org/officeDocument/2006/relationships/customXml" Target="../ink/ink1994.xml"/><Relationship Id="rId646" Type="http://schemas.openxmlformats.org/officeDocument/2006/relationships/customXml" Target="../ink/ink2015.xml"/><Relationship Id="rId201" Type="http://schemas.openxmlformats.org/officeDocument/2006/relationships/image" Target="../media/image1755.png"/><Relationship Id="rId243" Type="http://schemas.openxmlformats.org/officeDocument/2006/relationships/customXml" Target="../ink/ink1812.xml"/><Relationship Id="rId285" Type="http://schemas.openxmlformats.org/officeDocument/2006/relationships/customXml" Target="../ink/ink1833.xml"/><Relationship Id="rId450" Type="http://schemas.openxmlformats.org/officeDocument/2006/relationships/image" Target="../media/image1874.png"/><Relationship Id="rId506" Type="http://schemas.openxmlformats.org/officeDocument/2006/relationships/image" Target="../media/image1902.png"/><Relationship Id="rId688" Type="http://schemas.openxmlformats.org/officeDocument/2006/relationships/customXml" Target="../ink/ink2036.xml"/><Relationship Id="rId38" Type="http://schemas.openxmlformats.org/officeDocument/2006/relationships/customXml" Target="../ink/ink1709.xml"/><Relationship Id="rId103" Type="http://schemas.openxmlformats.org/officeDocument/2006/relationships/image" Target="../media/image1708.png"/><Relationship Id="rId310" Type="http://schemas.openxmlformats.org/officeDocument/2006/relationships/image" Target="../media/image1807.png"/><Relationship Id="rId492" Type="http://schemas.openxmlformats.org/officeDocument/2006/relationships/image" Target="../media/image1895.png"/><Relationship Id="rId548" Type="http://schemas.openxmlformats.org/officeDocument/2006/relationships/image" Target="../media/image1923.png"/><Relationship Id="rId713" Type="http://schemas.openxmlformats.org/officeDocument/2006/relationships/image" Target="../media/image2002.png"/><Relationship Id="rId755" Type="http://schemas.openxmlformats.org/officeDocument/2006/relationships/image" Target="../media/image2023.png"/><Relationship Id="rId91" Type="http://schemas.openxmlformats.org/officeDocument/2006/relationships/image" Target="../media/image1702.png"/><Relationship Id="rId145" Type="http://schemas.openxmlformats.org/officeDocument/2006/relationships/image" Target="../media/image1729.png"/><Relationship Id="rId187" Type="http://schemas.openxmlformats.org/officeDocument/2006/relationships/image" Target="../media/image1749.png"/><Relationship Id="rId352" Type="http://schemas.openxmlformats.org/officeDocument/2006/relationships/customXml" Target="../ink/ink1867.xml"/><Relationship Id="rId394" Type="http://schemas.openxmlformats.org/officeDocument/2006/relationships/customXml" Target="../ink/ink1888.xml"/><Relationship Id="rId408" Type="http://schemas.openxmlformats.org/officeDocument/2006/relationships/customXml" Target="../ink/ink1895.xml"/><Relationship Id="rId615" Type="http://schemas.openxmlformats.org/officeDocument/2006/relationships/image" Target="../media/image1955.png"/><Relationship Id="rId212" Type="http://schemas.openxmlformats.org/officeDocument/2006/relationships/customXml" Target="../ink/ink1796.xml"/><Relationship Id="rId254" Type="http://schemas.openxmlformats.org/officeDocument/2006/relationships/image" Target="../media/image1780.png"/><Relationship Id="rId657" Type="http://schemas.openxmlformats.org/officeDocument/2006/relationships/image" Target="../media/image1975.png"/><Relationship Id="rId699" Type="http://schemas.openxmlformats.org/officeDocument/2006/relationships/image" Target="../media/image1995.png"/><Relationship Id="rId49" Type="http://schemas.openxmlformats.org/officeDocument/2006/relationships/image" Target="../media/image1681.png"/><Relationship Id="rId114" Type="http://schemas.openxmlformats.org/officeDocument/2006/relationships/customXml" Target="../ink/ink1747.xml"/><Relationship Id="rId296" Type="http://schemas.openxmlformats.org/officeDocument/2006/relationships/image" Target="../media/image1801.png"/><Relationship Id="rId461" Type="http://schemas.openxmlformats.org/officeDocument/2006/relationships/customXml" Target="../ink/ink1922.xml"/><Relationship Id="rId517" Type="http://schemas.openxmlformats.org/officeDocument/2006/relationships/customXml" Target="../ink/ink1950.xml"/><Relationship Id="rId559" Type="http://schemas.openxmlformats.org/officeDocument/2006/relationships/customXml" Target="../ink/ink1971.xml"/><Relationship Id="rId724" Type="http://schemas.openxmlformats.org/officeDocument/2006/relationships/customXml" Target="../ink/ink2054.xml"/><Relationship Id="rId60" Type="http://schemas.openxmlformats.org/officeDocument/2006/relationships/customXml" Target="../ink/ink1720.xml"/><Relationship Id="rId156" Type="http://schemas.openxmlformats.org/officeDocument/2006/relationships/customXml" Target="../ink/ink1768.xml"/><Relationship Id="rId198" Type="http://schemas.openxmlformats.org/officeDocument/2006/relationships/customXml" Target="../ink/ink1789.xml"/><Relationship Id="rId321" Type="http://schemas.openxmlformats.org/officeDocument/2006/relationships/customXml" Target="../ink/ink1851.xml"/><Relationship Id="rId363" Type="http://schemas.openxmlformats.org/officeDocument/2006/relationships/image" Target="../media/image1832.png"/><Relationship Id="rId419" Type="http://schemas.openxmlformats.org/officeDocument/2006/relationships/image" Target="../media/image1859.png"/><Relationship Id="rId570" Type="http://schemas.openxmlformats.org/officeDocument/2006/relationships/customXml" Target="../ink/ink1977.xml"/><Relationship Id="rId626" Type="http://schemas.openxmlformats.org/officeDocument/2006/relationships/customXml" Target="../ink/ink2005.xml"/><Relationship Id="rId223" Type="http://schemas.openxmlformats.org/officeDocument/2006/relationships/image" Target="../media/image1766.png"/><Relationship Id="rId430" Type="http://schemas.openxmlformats.org/officeDocument/2006/relationships/customXml" Target="../ink/ink1906.xml"/><Relationship Id="rId668" Type="http://schemas.openxmlformats.org/officeDocument/2006/relationships/customXml" Target="../ink/ink2026.xml"/><Relationship Id="rId18" Type="http://schemas.openxmlformats.org/officeDocument/2006/relationships/customXml" Target="../ink/ink1699.xml"/><Relationship Id="rId265" Type="http://schemas.openxmlformats.org/officeDocument/2006/relationships/customXml" Target="../ink/ink1823.xml"/><Relationship Id="rId472" Type="http://schemas.openxmlformats.org/officeDocument/2006/relationships/image" Target="../media/image1885.png"/><Relationship Id="rId528" Type="http://schemas.openxmlformats.org/officeDocument/2006/relationships/image" Target="../media/image1913.png"/><Relationship Id="rId735" Type="http://schemas.openxmlformats.org/officeDocument/2006/relationships/image" Target="../media/image2013.png"/><Relationship Id="rId125" Type="http://schemas.openxmlformats.org/officeDocument/2006/relationships/image" Target="../media/image1719.png"/><Relationship Id="rId167" Type="http://schemas.openxmlformats.org/officeDocument/2006/relationships/image" Target="../media/image1739.png"/><Relationship Id="rId332" Type="http://schemas.openxmlformats.org/officeDocument/2006/relationships/image" Target="../media/image1818.png"/><Relationship Id="rId374" Type="http://schemas.openxmlformats.org/officeDocument/2006/relationships/customXml" Target="../ink/ink1878.xml"/><Relationship Id="rId581" Type="http://schemas.openxmlformats.org/officeDocument/2006/relationships/image" Target="../media/image1939.png"/><Relationship Id="rId71" Type="http://schemas.openxmlformats.org/officeDocument/2006/relationships/image" Target="../media/image1692.png"/><Relationship Id="rId234" Type="http://schemas.openxmlformats.org/officeDocument/2006/relationships/image" Target="../media/image1771.png"/><Relationship Id="rId637" Type="http://schemas.openxmlformats.org/officeDocument/2006/relationships/image" Target="../media/image1966.png"/><Relationship Id="rId679" Type="http://schemas.openxmlformats.org/officeDocument/2006/relationships/image" Target="../media/image1986.png"/><Relationship Id="rId2" Type="http://schemas.openxmlformats.org/officeDocument/2006/relationships/customXml" Target="../ink/ink1691.xml"/><Relationship Id="rId29" Type="http://schemas.openxmlformats.org/officeDocument/2006/relationships/image" Target="../media/image1671.png"/><Relationship Id="rId276" Type="http://schemas.openxmlformats.org/officeDocument/2006/relationships/image" Target="../media/image1791.png"/><Relationship Id="rId441" Type="http://schemas.openxmlformats.org/officeDocument/2006/relationships/image" Target="../media/image1870.png"/><Relationship Id="rId483" Type="http://schemas.openxmlformats.org/officeDocument/2006/relationships/customXml" Target="../ink/ink1933.xml"/><Relationship Id="rId539" Type="http://schemas.openxmlformats.org/officeDocument/2006/relationships/customXml" Target="../ink/ink1961.xml"/><Relationship Id="rId690" Type="http://schemas.openxmlformats.org/officeDocument/2006/relationships/customXml" Target="../ink/ink2037.xml"/><Relationship Id="rId704" Type="http://schemas.openxmlformats.org/officeDocument/2006/relationships/customXml" Target="../ink/ink2044.xml"/><Relationship Id="rId746" Type="http://schemas.openxmlformats.org/officeDocument/2006/relationships/customXml" Target="../ink/ink2065.xml"/><Relationship Id="rId40" Type="http://schemas.openxmlformats.org/officeDocument/2006/relationships/customXml" Target="../ink/ink1710.xml"/><Relationship Id="rId136" Type="http://schemas.openxmlformats.org/officeDocument/2006/relationships/customXml" Target="../ink/ink1758.xml"/><Relationship Id="rId178" Type="http://schemas.openxmlformats.org/officeDocument/2006/relationships/customXml" Target="../ink/ink1779.xml"/><Relationship Id="rId301" Type="http://schemas.openxmlformats.org/officeDocument/2006/relationships/customXml" Target="../ink/ink1841.xml"/><Relationship Id="rId343" Type="http://schemas.openxmlformats.org/officeDocument/2006/relationships/image" Target="../media/image1823.png"/><Relationship Id="rId550" Type="http://schemas.openxmlformats.org/officeDocument/2006/relationships/image" Target="../media/image1924.png"/><Relationship Id="rId82" Type="http://schemas.openxmlformats.org/officeDocument/2006/relationships/customXml" Target="../ink/ink1731.xml"/><Relationship Id="rId203" Type="http://schemas.openxmlformats.org/officeDocument/2006/relationships/image" Target="../media/image1756.png"/><Relationship Id="rId385" Type="http://schemas.openxmlformats.org/officeDocument/2006/relationships/image" Target="../media/image1843.png"/><Relationship Id="rId592" Type="http://schemas.openxmlformats.org/officeDocument/2006/relationships/customXml" Target="../ink/ink1988.xml"/><Relationship Id="rId606" Type="http://schemas.openxmlformats.org/officeDocument/2006/relationships/customXml" Target="../ink/ink1995.xml"/><Relationship Id="rId648" Type="http://schemas.openxmlformats.org/officeDocument/2006/relationships/customXml" Target="../ink/ink2016.xml"/><Relationship Id="rId245" Type="http://schemas.openxmlformats.org/officeDocument/2006/relationships/customXml" Target="../ink/ink1813.xml"/><Relationship Id="rId287" Type="http://schemas.openxmlformats.org/officeDocument/2006/relationships/customXml" Target="../ink/ink1834.xml"/><Relationship Id="rId410" Type="http://schemas.openxmlformats.org/officeDocument/2006/relationships/customXml" Target="../ink/ink1896.xml"/><Relationship Id="rId452" Type="http://schemas.openxmlformats.org/officeDocument/2006/relationships/image" Target="../media/image1875.png"/><Relationship Id="rId494" Type="http://schemas.openxmlformats.org/officeDocument/2006/relationships/image" Target="../media/image1896.png"/><Relationship Id="rId508" Type="http://schemas.openxmlformats.org/officeDocument/2006/relationships/image" Target="../media/image1903.png"/><Relationship Id="rId715" Type="http://schemas.openxmlformats.org/officeDocument/2006/relationships/image" Target="../media/image2003.png"/><Relationship Id="rId105" Type="http://schemas.openxmlformats.org/officeDocument/2006/relationships/image" Target="../media/image1709.png"/><Relationship Id="rId147" Type="http://schemas.openxmlformats.org/officeDocument/2006/relationships/image" Target="../media/image1730.png"/><Relationship Id="rId312" Type="http://schemas.openxmlformats.org/officeDocument/2006/relationships/image" Target="../media/image1808.png"/><Relationship Id="rId354" Type="http://schemas.openxmlformats.org/officeDocument/2006/relationships/customXml" Target="../ink/ink1868.xml"/><Relationship Id="rId757" Type="http://schemas.openxmlformats.org/officeDocument/2006/relationships/image" Target="../media/image2024.png"/><Relationship Id="rId51" Type="http://schemas.openxmlformats.org/officeDocument/2006/relationships/image" Target="../media/image1682.png"/><Relationship Id="rId93" Type="http://schemas.openxmlformats.org/officeDocument/2006/relationships/image" Target="../media/image1703.png"/><Relationship Id="rId189" Type="http://schemas.openxmlformats.org/officeDocument/2006/relationships/image" Target="../media/image1750.png"/><Relationship Id="rId396" Type="http://schemas.openxmlformats.org/officeDocument/2006/relationships/customXml" Target="../ink/ink1889.xml"/><Relationship Id="rId561" Type="http://schemas.openxmlformats.org/officeDocument/2006/relationships/customXml" Target="../ink/ink1972.xml"/><Relationship Id="rId617" Type="http://schemas.openxmlformats.org/officeDocument/2006/relationships/image" Target="../media/image1956.png"/><Relationship Id="rId659" Type="http://schemas.openxmlformats.org/officeDocument/2006/relationships/image" Target="../media/image1976.png"/><Relationship Id="rId214" Type="http://schemas.openxmlformats.org/officeDocument/2006/relationships/customXml" Target="../ink/ink1797.xml"/><Relationship Id="rId256" Type="http://schemas.openxmlformats.org/officeDocument/2006/relationships/image" Target="../media/image1781.png"/><Relationship Id="rId298" Type="http://schemas.openxmlformats.org/officeDocument/2006/relationships/image" Target="../media/image1284.png"/><Relationship Id="rId421" Type="http://schemas.openxmlformats.org/officeDocument/2006/relationships/image" Target="../media/image1860.png"/><Relationship Id="rId463" Type="http://schemas.openxmlformats.org/officeDocument/2006/relationships/customXml" Target="../ink/ink1923.xml"/><Relationship Id="rId519" Type="http://schemas.openxmlformats.org/officeDocument/2006/relationships/customXml" Target="../ink/ink1951.xml"/><Relationship Id="rId670" Type="http://schemas.openxmlformats.org/officeDocument/2006/relationships/customXml" Target="../ink/ink2027.xml"/><Relationship Id="rId116" Type="http://schemas.openxmlformats.org/officeDocument/2006/relationships/customXml" Target="../ink/ink1748.xml"/><Relationship Id="rId158" Type="http://schemas.openxmlformats.org/officeDocument/2006/relationships/customXml" Target="../ink/ink1769.xml"/><Relationship Id="rId323" Type="http://schemas.openxmlformats.org/officeDocument/2006/relationships/customXml" Target="../ink/ink1852.xml"/><Relationship Id="rId530" Type="http://schemas.openxmlformats.org/officeDocument/2006/relationships/image" Target="../media/image1914.png"/><Relationship Id="rId726" Type="http://schemas.openxmlformats.org/officeDocument/2006/relationships/customXml" Target="../ink/ink2055.xml"/><Relationship Id="rId20" Type="http://schemas.openxmlformats.org/officeDocument/2006/relationships/customXml" Target="../ink/ink1700.xml"/><Relationship Id="rId62" Type="http://schemas.openxmlformats.org/officeDocument/2006/relationships/customXml" Target="../ink/ink1721.xml"/><Relationship Id="rId365" Type="http://schemas.openxmlformats.org/officeDocument/2006/relationships/image" Target="../media/image1833.png"/><Relationship Id="rId572" Type="http://schemas.openxmlformats.org/officeDocument/2006/relationships/customXml" Target="../ink/ink1978.xml"/><Relationship Id="rId628" Type="http://schemas.openxmlformats.org/officeDocument/2006/relationships/customXml" Target="../ink/ink2006.xml"/><Relationship Id="rId225" Type="http://schemas.openxmlformats.org/officeDocument/2006/relationships/image" Target="../media/image1767.png"/><Relationship Id="rId267" Type="http://schemas.openxmlformats.org/officeDocument/2006/relationships/customXml" Target="../ink/ink1824.xml"/><Relationship Id="rId432" Type="http://schemas.openxmlformats.org/officeDocument/2006/relationships/customXml" Target="../ink/ink1907.xml"/><Relationship Id="rId474" Type="http://schemas.openxmlformats.org/officeDocument/2006/relationships/image" Target="../media/image1886.png"/><Relationship Id="rId127" Type="http://schemas.openxmlformats.org/officeDocument/2006/relationships/image" Target="../media/image1720.png"/><Relationship Id="rId681" Type="http://schemas.openxmlformats.org/officeDocument/2006/relationships/image" Target="../media/image1987.png"/><Relationship Id="rId737" Type="http://schemas.openxmlformats.org/officeDocument/2006/relationships/image" Target="../media/image2014.png"/><Relationship Id="rId31" Type="http://schemas.openxmlformats.org/officeDocument/2006/relationships/image" Target="../media/image1672.png"/><Relationship Id="rId73" Type="http://schemas.openxmlformats.org/officeDocument/2006/relationships/image" Target="../media/image1693.png"/><Relationship Id="rId169" Type="http://schemas.openxmlformats.org/officeDocument/2006/relationships/image" Target="../media/image1740.png"/><Relationship Id="rId334" Type="http://schemas.openxmlformats.org/officeDocument/2006/relationships/image" Target="../media/image1819.png"/><Relationship Id="rId376" Type="http://schemas.openxmlformats.org/officeDocument/2006/relationships/customXml" Target="../ink/ink1879.xml"/><Relationship Id="rId541" Type="http://schemas.openxmlformats.org/officeDocument/2006/relationships/customXml" Target="../ink/ink1962.xml"/><Relationship Id="rId583" Type="http://schemas.openxmlformats.org/officeDocument/2006/relationships/image" Target="../media/image1940.png"/><Relationship Id="rId639" Type="http://schemas.openxmlformats.org/officeDocument/2006/relationships/image" Target="../media/image1257.png"/><Relationship Id="rId4" Type="http://schemas.openxmlformats.org/officeDocument/2006/relationships/customXml" Target="../ink/ink1692.xml"/><Relationship Id="rId180" Type="http://schemas.openxmlformats.org/officeDocument/2006/relationships/customXml" Target="../ink/ink1780.xml"/><Relationship Id="rId215" Type="http://schemas.openxmlformats.org/officeDocument/2006/relationships/image" Target="../media/image1762.png"/><Relationship Id="rId236" Type="http://schemas.openxmlformats.org/officeDocument/2006/relationships/image" Target="../media/image1772.png"/><Relationship Id="rId257" Type="http://schemas.openxmlformats.org/officeDocument/2006/relationships/customXml" Target="../ink/ink1819.xml"/><Relationship Id="rId278" Type="http://schemas.openxmlformats.org/officeDocument/2006/relationships/image" Target="../media/image1792.png"/><Relationship Id="rId401" Type="http://schemas.openxmlformats.org/officeDocument/2006/relationships/image" Target="../media/image1850.png"/><Relationship Id="rId422" Type="http://schemas.openxmlformats.org/officeDocument/2006/relationships/customXml" Target="../ink/ink1902.xml"/><Relationship Id="rId443" Type="http://schemas.openxmlformats.org/officeDocument/2006/relationships/image" Target="../media/image1871.png"/><Relationship Id="rId464" Type="http://schemas.openxmlformats.org/officeDocument/2006/relationships/image" Target="../media/image1881.png"/><Relationship Id="rId650" Type="http://schemas.openxmlformats.org/officeDocument/2006/relationships/customXml" Target="../ink/ink2017.xml"/><Relationship Id="rId303" Type="http://schemas.openxmlformats.org/officeDocument/2006/relationships/customXml" Target="../ink/ink1842.xml"/><Relationship Id="rId485" Type="http://schemas.openxmlformats.org/officeDocument/2006/relationships/customXml" Target="../ink/ink1934.xml"/><Relationship Id="rId692" Type="http://schemas.openxmlformats.org/officeDocument/2006/relationships/customXml" Target="../ink/ink2038.xml"/><Relationship Id="rId706" Type="http://schemas.openxmlformats.org/officeDocument/2006/relationships/customXml" Target="../ink/ink2045.xml"/><Relationship Id="rId748" Type="http://schemas.openxmlformats.org/officeDocument/2006/relationships/customXml" Target="../ink/ink2066.xml"/><Relationship Id="rId42" Type="http://schemas.openxmlformats.org/officeDocument/2006/relationships/customXml" Target="../ink/ink1711.xml"/><Relationship Id="rId84" Type="http://schemas.openxmlformats.org/officeDocument/2006/relationships/customXml" Target="../ink/ink1732.xml"/><Relationship Id="rId138" Type="http://schemas.openxmlformats.org/officeDocument/2006/relationships/customXml" Target="../ink/ink1759.xml"/><Relationship Id="rId345" Type="http://schemas.openxmlformats.org/officeDocument/2006/relationships/image" Target="../media/image1429.png"/><Relationship Id="rId387" Type="http://schemas.openxmlformats.org/officeDocument/2006/relationships/image" Target="../media/image1844.png"/><Relationship Id="rId510" Type="http://schemas.openxmlformats.org/officeDocument/2006/relationships/image" Target="../media/image1904.png"/><Relationship Id="rId552" Type="http://schemas.openxmlformats.org/officeDocument/2006/relationships/image" Target="../media/image1925.png"/><Relationship Id="rId594" Type="http://schemas.openxmlformats.org/officeDocument/2006/relationships/customXml" Target="../ink/ink1989.xml"/><Relationship Id="rId608" Type="http://schemas.openxmlformats.org/officeDocument/2006/relationships/customXml" Target="../ink/ink1996.xml"/><Relationship Id="rId191" Type="http://schemas.openxmlformats.org/officeDocument/2006/relationships/image" Target="../media/image1751.png"/><Relationship Id="rId205" Type="http://schemas.openxmlformats.org/officeDocument/2006/relationships/image" Target="../media/image1757.png"/><Relationship Id="rId247" Type="http://schemas.openxmlformats.org/officeDocument/2006/relationships/customXml" Target="../ink/ink1814.xml"/><Relationship Id="rId412" Type="http://schemas.openxmlformats.org/officeDocument/2006/relationships/customXml" Target="../ink/ink1897.xml"/><Relationship Id="rId107" Type="http://schemas.openxmlformats.org/officeDocument/2006/relationships/image" Target="../media/image1710.png"/><Relationship Id="rId289" Type="http://schemas.openxmlformats.org/officeDocument/2006/relationships/customXml" Target="../ink/ink1835.xml"/><Relationship Id="rId454" Type="http://schemas.openxmlformats.org/officeDocument/2006/relationships/image" Target="../media/image1876.png"/><Relationship Id="rId496" Type="http://schemas.openxmlformats.org/officeDocument/2006/relationships/image" Target="../media/image1897.png"/><Relationship Id="rId661" Type="http://schemas.openxmlformats.org/officeDocument/2006/relationships/image" Target="../media/image1977.png"/><Relationship Id="rId717" Type="http://schemas.openxmlformats.org/officeDocument/2006/relationships/image" Target="../media/image2004.png"/><Relationship Id="rId11" Type="http://schemas.openxmlformats.org/officeDocument/2006/relationships/image" Target="../media/image1663.png"/><Relationship Id="rId53" Type="http://schemas.openxmlformats.org/officeDocument/2006/relationships/image" Target="../media/image1683.png"/><Relationship Id="rId149" Type="http://schemas.openxmlformats.org/officeDocument/2006/relationships/image" Target="../media/image1731.png"/><Relationship Id="rId314" Type="http://schemas.openxmlformats.org/officeDocument/2006/relationships/image" Target="../media/image1809.png"/><Relationship Id="rId356" Type="http://schemas.openxmlformats.org/officeDocument/2006/relationships/customXml" Target="../ink/ink1869.xml"/><Relationship Id="rId398" Type="http://schemas.openxmlformats.org/officeDocument/2006/relationships/customXml" Target="../ink/ink1890.xml"/><Relationship Id="rId521" Type="http://schemas.openxmlformats.org/officeDocument/2006/relationships/customXml" Target="../ink/ink1952.xml"/><Relationship Id="rId563" Type="http://schemas.openxmlformats.org/officeDocument/2006/relationships/customXml" Target="../ink/ink1973.xml"/><Relationship Id="rId619" Type="http://schemas.openxmlformats.org/officeDocument/2006/relationships/image" Target="../media/image1957.png"/><Relationship Id="rId95" Type="http://schemas.openxmlformats.org/officeDocument/2006/relationships/image" Target="../media/image1704.png"/><Relationship Id="rId160" Type="http://schemas.openxmlformats.org/officeDocument/2006/relationships/customXml" Target="../ink/ink1770.xml"/><Relationship Id="rId216" Type="http://schemas.openxmlformats.org/officeDocument/2006/relationships/customXml" Target="../ink/ink1798.xml"/><Relationship Id="rId423" Type="http://schemas.openxmlformats.org/officeDocument/2006/relationships/image" Target="../media/image1861.png"/><Relationship Id="rId258" Type="http://schemas.openxmlformats.org/officeDocument/2006/relationships/image" Target="../media/image1782.png"/><Relationship Id="rId465" Type="http://schemas.openxmlformats.org/officeDocument/2006/relationships/customXml" Target="../ink/ink1924.xml"/><Relationship Id="rId630" Type="http://schemas.openxmlformats.org/officeDocument/2006/relationships/customXml" Target="../ink/ink2007.xml"/><Relationship Id="rId672" Type="http://schemas.openxmlformats.org/officeDocument/2006/relationships/customXml" Target="../ink/ink2028.xml"/><Relationship Id="rId728" Type="http://schemas.openxmlformats.org/officeDocument/2006/relationships/customXml" Target="../ink/ink2056.xml"/><Relationship Id="rId22" Type="http://schemas.openxmlformats.org/officeDocument/2006/relationships/customXml" Target="../ink/ink1701.xml"/><Relationship Id="rId64" Type="http://schemas.openxmlformats.org/officeDocument/2006/relationships/customXml" Target="../ink/ink1722.xml"/><Relationship Id="rId118" Type="http://schemas.openxmlformats.org/officeDocument/2006/relationships/customXml" Target="../ink/ink1749.xml"/><Relationship Id="rId325" Type="http://schemas.openxmlformats.org/officeDocument/2006/relationships/customXml" Target="../ink/ink1853.xml"/><Relationship Id="rId367" Type="http://schemas.openxmlformats.org/officeDocument/2006/relationships/image" Target="../media/image1834.png"/><Relationship Id="rId532" Type="http://schemas.openxmlformats.org/officeDocument/2006/relationships/image" Target="../media/image1915.png"/><Relationship Id="rId574" Type="http://schemas.openxmlformats.org/officeDocument/2006/relationships/customXml" Target="../ink/ink1979.xml"/><Relationship Id="rId171" Type="http://schemas.openxmlformats.org/officeDocument/2006/relationships/image" Target="../media/image1741.png"/><Relationship Id="rId227" Type="http://schemas.openxmlformats.org/officeDocument/2006/relationships/image" Target="../media/image1768.png"/><Relationship Id="rId269" Type="http://schemas.openxmlformats.org/officeDocument/2006/relationships/customXml" Target="../ink/ink1825.xml"/><Relationship Id="rId434" Type="http://schemas.openxmlformats.org/officeDocument/2006/relationships/customXml" Target="../ink/ink1908.xml"/><Relationship Id="rId476" Type="http://schemas.openxmlformats.org/officeDocument/2006/relationships/image" Target="../media/image1887.png"/><Relationship Id="rId641" Type="http://schemas.openxmlformats.org/officeDocument/2006/relationships/image" Target="../media/image1967.png"/><Relationship Id="rId683" Type="http://schemas.openxmlformats.org/officeDocument/2006/relationships/image" Target="../media/image1988.png"/><Relationship Id="rId739" Type="http://schemas.openxmlformats.org/officeDocument/2006/relationships/image" Target="../media/image2015.png"/><Relationship Id="rId33" Type="http://schemas.openxmlformats.org/officeDocument/2006/relationships/image" Target="../media/image1673.png"/><Relationship Id="rId129" Type="http://schemas.openxmlformats.org/officeDocument/2006/relationships/image" Target="../media/image1721.png"/><Relationship Id="rId280" Type="http://schemas.openxmlformats.org/officeDocument/2006/relationships/image" Target="../media/image1793.png"/><Relationship Id="rId336" Type="http://schemas.openxmlformats.org/officeDocument/2006/relationships/image" Target="../media/image1820.png"/><Relationship Id="rId501" Type="http://schemas.openxmlformats.org/officeDocument/2006/relationships/customXml" Target="../ink/ink1942.xml"/><Relationship Id="rId543" Type="http://schemas.openxmlformats.org/officeDocument/2006/relationships/customXml" Target="../ink/ink1963.xml"/><Relationship Id="rId75" Type="http://schemas.openxmlformats.org/officeDocument/2006/relationships/image" Target="../media/image1694.png"/><Relationship Id="rId140" Type="http://schemas.openxmlformats.org/officeDocument/2006/relationships/customXml" Target="../ink/ink1760.xml"/><Relationship Id="rId182" Type="http://schemas.openxmlformats.org/officeDocument/2006/relationships/customXml" Target="../ink/ink1781.xml"/><Relationship Id="rId378" Type="http://schemas.openxmlformats.org/officeDocument/2006/relationships/customXml" Target="../ink/ink1880.xml"/><Relationship Id="rId403" Type="http://schemas.openxmlformats.org/officeDocument/2006/relationships/image" Target="../media/image1851.png"/><Relationship Id="rId585" Type="http://schemas.openxmlformats.org/officeDocument/2006/relationships/image" Target="../media/image1941.png"/><Relationship Id="rId750" Type="http://schemas.openxmlformats.org/officeDocument/2006/relationships/customXml" Target="../ink/ink2067.xml"/><Relationship Id="rId6" Type="http://schemas.openxmlformats.org/officeDocument/2006/relationships/customXml" Target="../ink/ink1693.xml"/><Relationship Id="rId238" Type="http://schemas.openxmlformats.org/officeDocument/2006/relationships/image" Target="../media/image1773.png"/><Relationship Id="rId445" Type="http://schemas.openxmlformats.org/officeDocument/2006/relationships/image" Target="../media/image1872.png"/><Relationship Id="rId487" Type="http://schemas.openxmlformats.org/officeDocument/2006/relationships/customXml" Target="../ink/ink1935.xml"/><Relationship Id="rId610" Type="http://schemas.openxmlformats.org/officeDocument/2006/relationships/customXml" Target="../ink/ink1997.xml"/><Relationship Id="rId652" Type="http://schemas.openxmlformats.org/officeDocument/2006/relationships/customXml" Target="../ink/ink2018.xml"/><Relationship Id="rId694" Type="http://schemas.openxmlformats.org/officeDocument/2006/relationships/customXml" Target="../ink/ink2039.xml"/><Relationship Id="rId708" Type="http://schemas.openxmlformats.org/officeDocument/2006/relationships/customXml" Target="../ink/ink2046.xml"/><Relationship Id="rId291" Type="http://schemas.openxmlformats.org/officeDocument/2006/relationships/customXml" Target="../ink/ink1836.xml"/><Relationship Id="rId305" Type="http://schemas.openxmlformats.org/officeDocument/2006/relationships/customXml" Target="../ink/ink1843.xml"/><Relationship Id="rId347" Type="http://schemas.openxmlformats.org/officeDocument/2006/relationships/image" Target="../media/image1824.png"/><Relationship Id="rId512" Type="http://schemas.openxmlformats.org/officeDocument/2006/relationships/image" Target="../media/image1905.png"/><Relationship Id="rId44" Type="http://schemas.openxmlformats.org/officeDocument/2006/relationships/customXml" Target="../ink/ink1712.xml"/><Relationship Id="rId86" Type="http://schemas.openxmlformats.org/officeDocument/2006/relationships/customXml" Target="../ink/ink1733.xml"/><Relationship Id="rId151" Type="http://schemas.openxmlformats.org/officeDocument/2006/relationships/image" Target="../media/image1732.png"/><Relationship Id="rId389" Type="http://schemas.openxmlformats.org/officeDocument/2006/relationships/image" Target="../media/image1845.png"/><Relationship Id="rId554" Type="http://schemas.openxmlformats.org/officeDocument/2006/relationships/image" Target="../media/image1926.png"/><Relationship Id="rId596" Type="http://schemas.openxmlformats.org/officeDocument/2006/relationships/customXml" Target="../ink/ink1990.xml"/><Relationship Id="rId193" Type="http://schemas.openxmlformats.org/officeDocument/2006/relationships/image" Target="../media/image1752.png"/><Relationship Id="rId207" Type="http://schemas.openxmlformats.org/officeDocument/2006/relationships/image" Target="../media/image1758.png"/><Relationship Id="rId249" Type="http://schemas.openxmlformats.org/officeDocument/2006/relationships/customXml" Target="../ink/ink1815.xml"/><Relationship Id="rId414" Type="http://schemas.openxmlformats.org/officeDocument/2006/relationships/customXml" Target="../ink/ink1898.xml"/><Relationship Id="rId456" Type="http://schemas.openxmlformats.org/officeDocument/2006/relationships/image" Target="../media/image1877.png"/><Relationship Id="rId498" Type="http://schemas.openxmlformats.org/officeDocument/2006/relationships/image" Target="../media/image1898.png"/><Relationship Id="rId621" Type="http://schemas.openxmlformats.org/officeDocument/2006/relationships/image" Target="../media/image1958.png"/><Relationship Id="rId663" Type="http://schemas.openxmlformats.org/officeDocument/2006/relationships/image" Target="../media/image1978.png"/><Relationship Id="rId13" Type="http://schemas.openxmlformats.org/officeDocument/2006/relationships/image" Target="../media/image1664.png"/><Relationship Id="rId109" Type="http://schemas.openxmlformats.org/officeDocument/2006/relationships/image" Target="../media/image1711.png"/><Relationship Id="rId260" Type="http://schemas.openxmlformats.org/officeDocument/2006/relationships/image" Target="../media/image1783.png"/><Relationship Id="rId316" Type="http://schemas.openxmlformats.org/officeDocument/2006/relationships/image" Target="../media/image1810.png"/><Relationship Id="rId523" Type="http://schemas.openxmlformats.org/officeDocument/2006/relationships/customXml" Target="../ink/ink1953.xml"/><Relationship Id="rId719" Type="http://schemas.openxmlformats.org/officeDocument/2006/relationships/image" Target="../media/image2005.png"/><Relationship Id="rId55" Type="http://schemas.openxmlformats.org/officeDocument/2006/relationships/image" Target="../media/image1684.png"/><Relationship Id="rId97" Type="http://schemas.openxmlformats.org/officeDocument/2006/relationships/image" Target="../media/image1705.png"/><Relationship Id="rId120" Type="http://schemas.openxmlformats.org/officeDocument/2006/relationships/customXml" Target="../ink/ink1750.xml"/><Relationship Id="rId358" Type="http://schemas.openxmlformats.org/officeDocument/2006/relationships/customXml" Target="../ink/ink1870.xml"/><Relationship Id="rId565" Type="http://schemas.openxmlformats.org/officeDocument/2006/relationships/customXml" Target="../ink/ink1974.xml"/><Relationship Id="rId730" Type="http://schemas.openxmlformats.org/officeDocument/2006/relationships/customXml" Target="../ink/ink2057.xml"/><Relationship Id="rId162" Type="http://schemas.openxmlformats.org/officeDocument/2006/relationships/customXml" Target="../ink/ink1771.xml"/><Relationship Id="rId218" Type="http://schemas.openxmlformats.org/officeDocument/2006/relationships/customXml" Target="../ink/ink1799.xml"/><Relationship Id="rId425" Type="http://schemas.openxmlformats.org/officeDocument/2006/relationships/image" Target="../media/image1862.png"/><Relationship Id="rId467" Type="http://schemas.openxmlformats.org/officeDocument/2006/relationships/customXml" Target="../ink/ink1925.xml"/><Relationship Id="rId632" Type="http://schemas.openxmlformats.org/officeDocument/2006/relationships/customXml" Target="../ink/ink2008.xml"/><Relationship Id="rId271" Type="http://schemas.openxmlformats.org/officeDocument/2006/relationships/customXml" Target="../ink/ink1826.xml"/><Relationship Id="rId674" Type="http://schemas.openxmlformats.org/officeDocument/2006/relationships/customXml" Target="../ink/ink2029.xml"/><Relationship Id="rId24" Type="http://schemas.openxmlformats.org/officeDocument/2006/relationships/customXml" Target="../ink/ink1702.xml"/><Relationship Id="rId66" Type="http://schemas.openxmlformats.org/officeDocument/2006/relationships/customXml" Target="../ink/ink1723.xml"/><Relationship Id="rId131" Type="http://schemas.openxmlformats.org/officeDocument/2006/relationships/image" Target="../media/image1722.png"/><Relationship Id="rId327" Type="http://schemas.openxmlformats.org/officeDocument/2006/relationships/customXml" Target="../ink/ink1854.xml"/><Relationship Id="rId369" Type="http://schemas.openxmlformats.org/officeDocument/2006/relationships/image" Target="../media/image1835.png"/><Relationship Id="rId534" Type="http://schemas.openxmlformats.org/officeDocument/2006/relationships/image" Target="../media/image1916.png"/><Relationship Id="rId576" Type="http://schemas.openxmlformats.org/officeDocument/2006/relationships/customXml" Target="../ink/ink1980.xml"/><Relationship Id="rId741" Type="http://schemas.openxmlformats.org/officeDocument/2006/relationships/image" Target="../media/image2016.png"/><Relationship Id="rId173" Type="http://schemas.openxmlformats.org/officeDocument/2006/relationships/image" Target="../media/image1742.png"/><Relationship Id="rId229" Type="http://schemas.openxmlformats.org/officeDocument/2006/relationships/customXml" Target="../ink/ink1805.xml"/><Relationship Id="rId380" Type="http://schemas.openxmlformats.org/officeDocument/2006/relationships/customXml" Target="../ink/ink1881.xml"/><Relationship Id="rId436" Type="http://schemas.openxmlformats.org/officeDocument/2006/relationships/customXml" Target="../ink/ink1909.xml"/><Relationship Id="rId601" Type="http://schemas.openxmlformats.org/officeDocument/2006/relationships/image" Target="../media/image1949.png"/><Relationship Id="rId643" Type="http://schemas.openxmlformats.org/officeDocument/2006/relationships/image" Target="../media/image1968.png"/><Relationship Id="rId240" Type="http://schemas.openxmlformats.org/officeDocument/2006/relationships/image" Target="../media/image1774.png"/><Relationship Id="rId478" Type="http://schemas.openxmlformats.org/officeDocument/2006/relationships/image" Target="../media/image1888.png"/><Relationship Id="rId685" Type="http://schemas.openxmlformats.org/officeDocument/2006/relationships/image" Target="../media/image1989.png"/><Relationship Id="rId35" Type="http://schemas.openxmlformats.org/officeDocument/2006/relationships/image" Target="../media/image1674.png"/><Relationship Id="rId77" Type="http://schemas.openxmlformats.org/officeDocument/2006/relationships/image" Target="../media/image1695.png"/><Relationship Id="rId100" Type="http://schemas.openxmlformats.org/officeDocument/2006/relationships/customXml" Target="../ink/ink1740.xml"/><Relationship Id="rId282" Type="http://schemas.openxmlformats.org/officeDocument/2006/relationships/image" Target="../media/image1794.png"/><Relationship Id="rId338" Type="http://schemas.openxmlformats.org/officeDocument/2006/relationships/customXml" Target="../ink/ink1860.xml"/><Relationship Id="rId503" Type="http://schemas.openxmlformats.org/officeDocument/2006/relationships/customXml" Target="../ink/ink1943.xml"/><Relationship Id="rId545" Type="http://schemas.openxmlformats.org/officeDocument/2006/relationships/customXml" Target="../ink/ink1964.xml"/><Relationship Id="rId587" Type="http://schemas.openxmlformats.org/officeDocument/2006/relationships/image" Target="../media/image1942.png"/><Relationship Id="rId710" Type="http://schemas.openxmlformats.org/officeDocument/2006/relationships/customXml" Target="../ink/ink2047.xml"/><Relationship Id="rId752" Type="http://schemas.openxmlformats.org/officeDocument/2006/relationships/customXml" Target="../ink/ink2068.xml"/><Relationship Id="rId8" Type="http://schemas.openxmlformats.org/officeDocument/2006/relationships/customXml" Target="../ink/ink1694.xml"/><Relationship Id="rId142" Type="http://schemas.openxmlformats.org/officeDocument/2006/relationships/customXml" Target="../ink/ink1761.xml"/><Relationship Id="rId184" Type="http://schemas.openxmlformats.org/officeDocument/2006/relationships/customXml" Target="../ink/ink1782.xml"/><Relationship Id="rId391" Type="http://schemas.openxmlformats.org/officeDocument/2006/relationships/image" Target="../media/image1846.png"/><Relationship Id="rId405" Type="http://schemas.openxmlformats.org/officeDocument/2006/relationships/image" Target="../media/image1852.png"/><Relationship Id="rId447" Type="http://schemas.openxmlformats.org/officeDocument/2006/relationships/image" Target="../media/image1873.png"/><Relationship Id="rId612" Type="http://schemas.openxmlformats.org/officeDocument/2006/relationships/customXml" Target="../ink/ink1998.xml"/><Relationship Id="rId251" Type="http://schemas.openxmlformats.org/officeDocument/2006/relationships/customXml" Target="../ink/ink1816.xml"/><Relationship Id="rId489" Type="http://schemas.openxmlformats.org/officeDocument/2006/relationships/customXml" Target="../ink/ink1936.xml"/><Relationship Id="rId654" Type="http://schemas.openxmlformats.org/officeDocument/2006/relationships/customXml" Target="../ink/ink2019.xml"/><Relationship Id="rId696" Type="http://schemas.openxmlformats.org/officeDocument/2006/relationships/customXml" Target="../ink/ink2040.xml"/><Relationship Id="rId46" Type="http://schemas.openxmlformats.org/officeDocument/2006/relationships/customXml" Target="../ink/ink1713.xml"/><Relationship Id="rId293" Type="http://schemas.openxmlformats.org/officeDocument/2006/relationships/customXml" Target="../ink/ink1837.xml"/><Relationship Id="rId307" Type="http://schemas.openxmlformats.org/officeDocument/2006/relationships/customXml" Target="../ink/ink1844.xml"/><Relationship Id="rId349" Type="http://schemas.openxmlformats.org/officeDocument/2006/relationships/image" Target="../media/image1825.png"/><Relationship Id="rId514" Type="http://schemas.openxmlformats.org/officeDocument/2006/relationships/image" Target="../media/image1906.png"/><Relationship Id="rId556" Type="http://schemas.openxmlformats.org/officeDocument/2006/relationships/image" Target="../media/image1927.png"/><Relationship Id="rId721" Type="http://schemas.openxmlformats.org/officeDocument/2006/relationships/image" Target="../media/image2006.png"/><Relationship Id="rId88" Type="http://schemas.openxmlformats.org/officeDocument/2006/relationships/customXml" Target="../ink/ink1734.xml"/><Relationship Id="rId111" Type="http://schemas.openxmlformats.org/officeDocument/2006/relationships/image" Target="../media/image1712.png"/><Relationship Id="rId153" Type="http://schemas.openxmlformats.org/officeDocument/2006/relationships/image" Target="../media/image1733.png"/><Relationship Id="rId195" Type="http://schemas.openxmlformats.org/officeDocument/2006/relationships/image" Target="../media/image1753.png"/><Relationship Id="rId209" Type="http://schemas.openxmlformats.org/officeDocument/2006/relationships/image" Target="../media/image1759.png"/><Relationship Id="rId360" Type="http://schemas.openxmlformats.org/officeDocument/2006/relationships/customXml" Target="../ink/ink1871.xml"/><Relationship Id="rId416" Type="http://schemas.openxmlformats.org/officeDocument/2006/relationships/customXml" Target="../ink/ink1899.xml"/><Relationship Id="rId598" Type="http://schemas.openxmlformats.org/officeDocument/2006/relationships/customXml" Target="../ink/ink1991.xml"/><Relationship Id="rId220" Type="http://schemas.openxmlformats.org/officeDocument/2006/relationships/customXml" Target="../ink/ink1800.xml"/><Relationship Id="rId458" Type="http://schemas.openxmlformats.org/officeDocument/2006/relationships/image" Target="../media/image1878.png"/><Relationship Id="rId623" Type="http://schemas.openxmlformats.org/officeDocument/2006/relationships/image" Target="../media/image1959.png"/><Relationship Id="rId665" Type="http://schemas.openxmlformats.org/officeDocument/2006/relationships/image" Target="../media/image1979.png"/><Relationship Id="rId15" Type="http://schemas.openxmlformats.org/officeDocument/2006/relationships/image" Target="../media/image757.png"/><Relationship Id="rId57" Type="http://schemas.openxmlformats.org/officeDocument/2006/relationships/image" Target="../media/image1685.png"/><Relationship Id="rId262" Type="http://schemas.openxmlformats.org/officeDocument/2006/relationships/image" Target="../media/image1784.png"/><Relationship Id="rId318" Type="http://schemas.openxmlformats.org/officeDocument/2006/relationships/image" Target="../media/image1811.png"/><Relationship Id="rId525" Type="http://schemas.openxmlformats.org/officeDocument/2006/relationships/customXml" Target="../ink/ink1954.xml"/><Relationship Id="rId567" Type="http://schemas.openxmlformats.org/officeDocument/2006/relationships/image" Target="../media/image1932.png"/><Relationship Id="rId732" Type="http://schemas.openxmlformats.org/officeDocument/2006/relationships/customXml" Target="../ink/ink2058.xml"/><Relationship Id="rId99" Type="http://schemas.openxmlformats.org/officeDocument/2006/relationships/image" Target="../media/image1706.png"/><Relationship Id="rId122" Type="http://schemas.openxmlformats.org/officeDocument/2006/relationships/customXml" Target="../ink/ink1751.xml"/><Relationship Id="rId164" Type="http://schemas.openxmlformats.org/officeDocument/2006/relationships/customXml" Target="../ink/ink1772.xml"/><Relationship Id="rId371" Type="http://schemas.openxmlformats.org/officeDocument/2006/relationships/image" Target="../media/image1836.png"/><Relationship Id="rId427" Type="http://schemas.openxmlformats.org/officeDocument/2006/relationships/image" Target="../media/image1863.png"/><Relationship Id="rId469" Type="http://schemas.openxmlformats.org/officeDocument/2006/relationships/customXml" Target="../ink/ink1926.xml"/><Relationship Id="rId634" Type="http://schemas.openxmlformats.org/officeDocument/2006/relationships/customXml" Target="../ink/ink2009.xml"/><Relationship Id="rId676" Type="http://schemas.openxmlformats.org/officeDocument/2006/relationships/customXml" Target="../ink/ink2030.xml"/><Relationship Id="rId26" Type="http://schemas.openxmlformats.org/officeDocument/2006/relationships/customXml" Target="../ink/ink1703.xml"/><Relationship Id="rId231" Type="http://schemas.openxmlformats.org/officeDocument/2006/relationships/customXml" Target="../ink/ink1806.xml"/><Relationship Id="rId273" Type="http://schemas.openxmlformats.org/officeDocument/2006/relationships/customXml" Target="../ink/ink1827.xml"/><Relationship Id="rId329" Type="http://schemas.openxmlformats.org/officeDocument/2006/relationships/customXml" Target="../ink/ink1855.xml"/><Relationship Id="rId480" Type="http://schemas.openxmlformats.org/officeDocument/2006/relationships/image" Target="../media/image1889.png"/><Relationship Id="rId536" Type="http://schemas.openxmlformats.org/officeDocument/2006/relationships/image" Target="../media/image1917.png"/><Relationship Id="rId701" Type="http://schemas.openxmlformats.org/officeDocument/2006/relationships/image" Target="../media/image1996.png"/><Relationship Id="rId68" Type="http://schemas.openxmlformats.org/officeDocument/2006/relationships/customXml" Target="../ink/ink1724.xml"/><Relationship Id="rId133" Type="http://schemas.openxmlformats.org/officeDocument/2006/relationships/image" Target="../media/image1723.png"/><Relationship Id="rId175" Type="http://schemas.openxmlformats.org/officeDocument/2006/relationships/image" Target="../media/image1743.png"/><Relationship Id="rId340" Type="http://schemas.openxmlformats.org/officeDocument/2006/relationships/customXml" Target="../ink/ink1861.xml"/><Relationship Id="rId578" Type="http://schemas.openxmlformats.org/officeDocument/2006/relationships/customXml" Target="../ink/ink1981.xml"/><Relationship Id="rId743" Type="http://schemas.openxmlformats.org/officeDocument/2006/relationships/image" Target="../media/image2017.png"/><Relationship Id="rId200" Type="http://schemas.openxmlformats.org/officeDocument/2006/relationships/customXml" Target="../ink/ink1790.xml"/><Relationship Id="rId382" Type="http://schemas.openxmlformats.org/officeDocument/2006/relationships/customXml" Target="../ink/ink1882.xml"/><Relationship Id="rId438" Type="http://schemas.openxmlformats.org/officeDocument/2006/relationships/customXml" Target="../ink/ink1910.xml"/><Relationship Id="rId603" Type="http://schemas.openxmlformats.org/officeDocument/2006/relationships/image" Target="../media/image1950.png"/><Relationship Id="rId645" Type="http://schemas.openxmlformats.org/officeDocument/2006/relationships/image" Target="../media/image1969.png"/><Relationship Id="rId687" Type="http://schemas.openxmlformats.org/officeDocument/2006/relationships/image" Target="../media/image1990.png"/><Relationship Id="rId242" Type="http://schemas.openxmlformats.org/officeDocument/2006/relationships/image" Target="../media/image1775.png"/><Relationship Id="rId284" Type="http://schemas.openxmlformats.org/officeDocument/2006/relationships/image" Target="../media/image1795.png"/><Relationship Id="rId491" Type="http://schemas.openxmlformats.org/officeDocument/2006/relationships/customXml" Target="../ink/ink1937.xml"/><Relationship Id="rId505" Type="http://schemas.openxmlformats.org/officeDocument/2006/relationships/customXml" Target="../ink/ink1944.xml"/><Relationship Id="rId712" Type="http://schemas.openxmlformats.org/officeDocument/2006/relationships/customXml" Target="../ink/ink2048.xml"/><Relationship Id="rId37" Type="http://schemas.openxmlformats.org/officeDocument/2006/relationships/image" Target="../media/image1675.png"/><Relationship Id="rId79" Type="http://schemas.openxmlformats.org/officeDocument/2006/relationships/image" Target="../media/image1696.png"/><Relationship Id="rId102" Type="http://schemas.openxmlformats.org/officeDocument/2006/relationships/customXml" Target="../ink/ink1741.xml"/><Relationship Id="rId144" Type="http://schemas.openxmlformats.org/officeDocument/2006/relationships/customXml" Target="../ink/ink1762.xml"/><Relationship Id="rId547" Type="http://schemas.openxmlformats.org/officeDocument/2006/relationships/customXml" Target="../ink/ink1965.xml"/><Relationship Id="rId589" Type="http://schemas.openxmlformats.org/officeDocument/2006/relationships/image" Target="../media/image1943.png"/><Relationship Id="rId754" Type="http://schemas.openxmlformats.org/officeDocument/2006/relationships/customXml" Target="../ink/ink2069.xml"/><Relationship Id="rId90" Type="http://schemas.openxmlformats.org/officeDocument/2006/relationships/customXml" Target="../ink/ink1735.xml"/><Relationship Id="rId186" Type="http://schemas.openxmlformats.org/officeDocument/2006/relationships/customXml" Target="../ink/ink1783.xml"/><Relationship Id="rId351" Type="http://schemas.openxmlformats.org/officeDocument/2006/relationships/image" Target="../media/image1826.png"/><Relationship Id="rId393" Type="http://schemas.openxmlformats.org/officeDocument/2006/relationships/image" Target="../media/image1847.png"/><Relationship Id="rId407" Type="http://schemas.openxmlformats.org/officeDocument/2006/relationships/image" Target="../media/image1853.png"/><Relationship Id="rId449" Type="http://schemas.openxmlformats.org/officeDocument/2006/relationships/customXml" Target="../ink/ink1916.xml"/><Relationship Id="rId614" Type="http://schemas.openxmlformats.org/officeDocument/2006/relationships/customXml" Target="../ink/ink1999.xml"/><Relationship Id="rId656" Type="http://schemas.openxmlformats.org/officeDocument/2006/relationships/customXml" Target="../ink/ink2020.xml"/><Relationship Id="rId211" Type="http://schemas.openxmlformats.org/officeDocument/2006/relationships/image" Target="../media/image1760.png"/><Relationship Id="rId253" Type="http://schemas.openxmlformats.org/officeDocument/2006/relationships/customXml" Target="../ink/ink1817.xml"/><Relationship Id="rId295" Type="http://schemas.openxmlformats.org/officeDocument/2006/relationships/customXml" Target="../ink/ink1838.xml"/><Relationship Id="rId309" Type="http://schemas.openxmlformats.org/officeDocument/2006/relationships/customXml" Target="../ink/ink1845.xml"/><Relationship Id="rId460" Type="http://schemas.openxmlformats.org/officeDocument/2006/relationships/image" Target="../media/image1879.png"/><Relationship Id="rId516" Type="http://schemas.openxmlformats.org/officeDocument/2006/relationships/image" Target="../media/image1907.png"/><Relationship Id="rId698" Type="http://schemas.openxmlformats.org/officeDocument/2006/relationships/customXml" Target="../ink/ink2041.xml"/><Relationship Id="rId48" Type="http://schemas.openxmlformats.org/officeDocument/2006/relationships/customXml" Target="../ink/ink1714.xml"/><Relationship Id="rId113" Type="http://schemas.openxmlformats.org/officeDocument/2006/relationships/image" Target="../media/image1713.png"/><Relationship Id="rId320" Type="http://schemas.openxmlformats.org/officeDocument/2006/relationships/image" Target="../media/image1812.png"/><Relationship Id="rId558" Type="http://schemas.openxmlformats.org/officeDocument/2006/relationships/image" Target="../media/image1928.png"/><Relationship Id="rId723" Type="http://schemas.openxmlformats.org/officeDocument/2006/relationships/image" Target="../media/image2007.png"/><Relationship Id="rId155" Type="http://schemas.openxmlformats.org/officeDocument/2006/relationships/image" Target="../media/image552.png"/><Relationship Id="rId197" Type="http://schemas.openxmlformats.org/officeDocument/2006/relationships/image" Target="../media/image1754.png"/><Relationship Id="rId362" Type="http://schemas.openxmlformats.org/officeDocument/2006/relationships/customXml" Target="../ink/ink1872.xml"/><Relationship Id="rId418" Type="http://schemas.openxmlformats.org/officeDocument/2006/relationships/customXml" Target="../ink/ink1900.xml"/><Relationship Id="rId625" Type="http://schemas.openxmlformats.org/officeDocument/2006/relationships/image" Target="../media/image1960.png"/><Relationship Id="rId222" Type="http://schemas.openxmlformats.org/officeDocument/2006/relationships/customXml" Target="../ink/ink1801.xml"/><Relationship Id="rId264" Type="http://schemas.openxmlformats.org/officeDocument/2006/relationships/image" Target="../media/image1785.png"/><Relationship Id="rId471" Type="http://schemas.openxmlformats.org/officeDocument/2006/relationships/customXml" Target="../ink/ink1927.xml"/><Relationship Id="rId667" Type="http://schemas.openxmlformats.org/officeDocument/2006/relationships/image" Target="../media/image1980.png"/><Relationship Id="rId17" Type="http://schemas.openxmlformats.org/officeDocument/2006/relationships/image" Target="../media/image1665.png"/><Relationship Id="rId59" Type="http://schemas.openxmlformats.org/officeDocument/2006/relationships/image" Target="../media/image1686.png"/><Relationship Id="rId124" Type="http://schemas.openxmlformats.org/officeDocument/2006/relationships/customXml" Target="../ink/ink1752.xml"/><Relationship Id="rId527" Type="http://schemas.openxmlformats.org/officeDocument/2006/relationships/customXml" Target="../ink/ink1955.xml"/><Relationship Id="rId569" Type="http://schemas.openxmlformats.org/officeDocument/2006/relationships/image" Target="../media/image1933.png"/><Relationship Id="rId734" Type="http://schemas.openxmlformats.org/officeDocument/2006/relationships/customXml" Target="../ink/ink2059.xml"/><Relationship Id="rId70" Type="http://schemas.openxmlformats.org/officeDocument/2006/relationships/customXml" Target="../ink/ink1725.xml"/><Relationship Id="rId166" Type="http://schemas.openxmlformats.org/officeDocument/2006/relationships/customXml" Target="../ink/ink1773.xml"/><Relationship Id="rId331" Type="http://schemas.openxmlformats.org/officeDocument/2006/relationships/customXml" Target="../ink/ink1856.xml"/><Relationship Id="rId373" Type="http://schemas.openxmlformats.org/officeDocument/2006/relationships/image" Target="../media/image1837.png"/><Relationship Id="rId429" Type="http://schemas.openxmlformats.org/officeDocument/2006/relationships/image" Target="../media/image1864.png"/><Relationship Id="rId580" Type="http://schemas.openxmlformats.org/officeDocument/2006/relationships/customXml" Target="../ink/ink1982.xml"/><Relationship Id="rId636" Type="http://schemas.openxmlformats.org/officeDocument/2006/relationships/customXml" Target="../ink/ink201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07.xml"/><Relationship Id="rId440" Type="http://schemas.openxmlformats.org/officeDocument/2006/relationships/customXml" Target="../ink/ink1911.xml"/><Relationship Id="rId678" Type="http://schemas.openxmlformats.org/officeDocument/2006/relationships/customXml" Target="../ink/ink2031.xml"/><Relationship Id="rId28" Type="http://schemas.openxmlformats.org/officeDocument/2006/relationships/customXml" Target="../ink/ink1704.xml"/><Relationship Id="rId275" Type="http://schemas.openxmlformats.org/officeDocument/2006/relationships/customXml" Target="../ink/ink1828.xml"/><Relationship Id="rId300" Type="http://schemas.openxmlformats.org/officeDocument/2006/relationships/image" Target="../media/image1802.png"/><Relationship Id="rId482" Type="http://schemas.openxmlformats.org/officeDocument/2006/relationships/image" Target="../media/image1890.png"/><Relationship Id="rId538" Type="http://schemas.openxmlformats.org/officeDocument/2006/relationships/image" Target="../media/image1918.png"/><Relationship Id="rId703" Type="http://schemas.openxmlformats.org/officeDocument/2006/relationships/image" Target="../media/image1997.png"/><Relationship Id="rId745" Type="http://schemas.openxmlformats.org/officeDocument/2006/relationships/image" Target="../media/image2018.png"/><Relationship Id="rId81" Type="http://schemas.openxmlformats.org/officeDocument/2006/relationships/image" Target="../media/image1697.png"/><Relationship Id="rId135" Type="http://schemas.openxmlformats.org/officeDocument/2006/relationships/image" Target="../media/image1724.png"/><Relationship Id="rId177" Type="http://schemas.openxmlformats.org/officeDocument/2006/relationships/image" Target="../media/image1744.png"/><Relationship Id="rId342" Type="http://schemas.openxmlformats.org/officeDocument/2006/relationships/customXml" Target="../ink/ink1862.xml"/><Relationship Id="rId384" Type="http://schemas.openxmlformats.org/officeDocument/2006/relationships/customXml" Target="../ink/ink1883.xml"/><Relationship Id="rId591" Type="http://schemas.openxmlformats.org/officeDocument/2006/relationships/image" Target="../media/image1944.png"/><Relationship Id="rId605" Type="http://schemas.openxmlformats.org/officeDocument/2006/relationships/image" Target="../media/image1307.png"/><Relationship Id="rId202" Type="http://schemas.openxmlformats.org/officeDocument/2006/relationships/customXml" Target="../ink/ink1791.xml"/><Relationship Id="rId244" Type="http://schemas.openxmlformats.org/officeDocument/2006/relationships/image" Target="../media/image1213.png"/><Relationship Id="rId647" Type="http://schemas.openxmlformats.org/officeDocument/2006/relationships/image" Target="../media/image1970.png"/><Relationship Id="rId689" Type="http://schemas.openxmlformats.org/officeDocument/2006/relationships/image" Target="../media/image1248.png"/><Relationship Id="rId39" Type="http://schemas.openxmlformats.org/officeDocument/2006/relationships/image" Target="../media/image1676.png"/><Relationship Id="rId286" Type="http://schemas.openxmlformats.org/officeDocument/2006/relationships/image" Target="../media/image1796.png"/><Relationship Id="rId451" Type="http://schemas.openxmlformats.org/officeDocument/2006/relationships/customXml" Target="../ink/ink1917.xml"/><Relationship Id="rId493" Type="http://schemas.openxmlformats.org/officeDocument/2006/relationships/customXml" Target="../ink/ink1938.xml"/><Relationship Id="rId507" Type="http://schemas.openxmlformats.org/officeDocument/2006/relationships/customXml" Target="../ink/ink1945.xml"/><Relationship Id="rId549" Type="http://schemas.openxmlformats.org/officeDocument/2006/relationships/customXml" Target="../ink/ink1966.xml"/><Relationship Id="rId714" Type="http://schemas.openxmlformats.org/officeDocument/2006/relationships/customXml" Target="../ink/ink2049.xml"/><Relationship Id="rId756" Type="http://schemas.openxmlformats.org/officeDocument/2006/relationships/customXml" Target="../ink/ink2070.xml"/><Relationship Id="rId50" Type="http://schemas.openxmlformats.org/officeDocument/2006/relationships/customXml" Target="../ink/ink1715.xml"/><Relationship Id="rId104" Type="http://schemas.openxmlformats.org/officeDocument/2006/relationships/customXml" Target="../ink/ink1742.xml"/><Relationship Id="rId146" Type="http://schemas.openxmlformats.org/officeDocument/2006/relationships/customXml" Target="../ink/ink1763.xml"/><Relationship Id="rId188" Type="http://schemas.openxmlformats.org/officeDocument/2006/relationships/customXml" Target="../ink/ink1784.xml"/><Relationship Id="rId311" Type="http://schemas.openxmlformats.org/officeDocument/2006/relationships/customXml" Target="../ink/ink1846.xml"/><Relationship Id="rId353" Type="http://schemas.openxmlformats.org/officeDocument/2006/relationships/image" Target="../media/image1827.png"/><Relationship Id="rId395" Type="http://schemas.openxmlformats.org/officeDocument/2006/relationships/image" Target="../media/image1848.png"/><Relationship Id="rId409" Type="http://schemas.openxmlformats.org/officeDocument/2006/relationships/image" Target="../media/image1854.png"/><Relationship Id="rId560" Type="http://schemas.openxmlformats.org/officeDocument/2006/relationships/image" Target="../media/image1929.png"/><Relationship Id="rId92" Type="http://schemas.openxmlformats.org/officeDocument/2006/relationships/customXml" Target="../ink/ink1736.xml"/><Relationship Id="rId213" Type="http://schemas.openxmlformats.org/officeDocument/2006/relationships/image" Target="../media/image1761.png"/><Relationship Id="rId420" Type="http://schemas.openxmlformats.org/officeDocument/2006/relationships/customXml" Target="../ink/ink1901.xml"/><Relationship Id="rId616" Type="http://schemas.openxmlformats.org/officeDocument/2006/relationships/customXml" Target="../ink/ink2000.xml"/><Relationship Id="rId658" Type="http://schemas.openxmlformats.org/officeDocument/2006/relationships/customXml" Target="../ink/ink2021.xml"/><Relationship Id="rId255" Type="http://schemas.openxmlformats.org/officeDocument/2006/relationships/customXml" Target="../ink/ink1818.xml"/><Relationship Id="rId297" Type="http://schemas.openxmlformats.org/officeDocument/2006/relationships/customXml" Target="../ink/ink1839.xml"/><Relationship Id="rId462" Type="http://schemas.openxmlformats.org/officeDocument/2006/relationships/image" Target="../media/image1880.png"/><Relationship Id="rId518" Type="http://schemas.openxmlformats.org/officeDocument/2006/relationships/image" Target="../media/image1908.png"/><Relationship Id="rId725" Type="http://schemas.openxmlformats.org/officeDocument/2006/relationships/image" Target="../media/image2008.png"/><Relationship Id="rId115" Type="http://schemas.openxmlformats.org/officeDocument/2006/relationships/image" Target="../media/image1714.png"/><Relationship Id="rId157" Type="http://schemas.openxmlformats.org/officeDocument/2006/relationships/image" Target="../media/image1734.png"/><Relationship Id="rId322" Type="http://schemas.openxmlformats.org/officeDocument/2006/relationships/image" Target="../media/image1813.png"/><Relationship Id="rId364" Type="http://schemas.openxmlformats.org/officeDocument/2006/relationships/customXml" Target="../ink/ink1873.xml"/><Relationship Id="rId61" Type="http://schemas.openxmlformats.org/officeDocument/2006/relationships/image" Target="../media/image1687.png"/><Relationship Id="rId199" Type="http://schemas.openxmlformats.org/officeDocument/2006/relationships/image" Target="../media/image528.png"/><Relationship Id="rId571" Type="http://schemas.openxmlformats.org/officeDocument/2006/relationships/image" Target="../media/image1934.png"/><Relationship Id="rId627" Type="http://schemas.openxmlformats.org/officeDocument/2006/relationships/image" Target="../media/image1961.png"/><Relationship Id="rId669" Type="http://schemas.openxmlformats.org/officeDocument/2006/relationships/image" Target="../media/image1981.png"/><Relationship Id="rId19" Type="http://schemas.openxmlformats.org/officeDocument/2006/relationships/image" Target="../media/image1666.png"/><Relationship Id="rId224" Type="http://schemas.openxmlformats.org/officeDocument/2006/relationships/customXml" Target="../ink/ink1802.xml"/><Relationship Id="rId266" Type="http://schemas.openxmlformats.org/officeDocument/2006/relationships/image" Target="../media/image1786.png"/><Relationship Id="rId431" Type="http://schemas.openxmlformats.org/officeDocument/2006/relationships/image" Target="../media/image1865.png"/><Relationship Id="rId473" Type="http://schemas.openxmlformats.org/officeDocument/2006/relationships/customXml" Target="../ink/ink1928.xml"/><Relationship Id="rId529" Type="http://schemas.openxmlformats.org/officeDocument/2006/relationships/customXml" Target="../ink/ink1956.xml"/><Relationship Id="rId680" Type="http://schemas.openxmlformats.org/officeDocument/2006/relationships/customXml" Target="../ink/ink2032.xml"/><Relationship Id="rId736" Type="http://schemas.openxmlformats.org/officeDocument/2006/relationships/customXml" Target="../ink/ink2060.xml"/><Relationship Id="rId30" Type="http://schemas.openxmlformats.org/officeDocument/2006/relationships/customXml" Target="../ink/ink1705.xml"/><Relationship Id="rId126" Type="http://schemas.openxmlformats.org/officeDocument/2006/relationships/customXml" Target="../ink/ink1753.xml"/><Relationship Id="rId168" Type="http://schemas.openxmlformats.org/officeDocument/2006/relationships/customXml" Target="../ink/ink1774.xml"/><Relationship Id="rId333" Type="http://schemas.openxmlformats.org/officeDocument/2006/relationships/customXml" Target="../ink/ink1857.xml"/><Relationship Id="rId540" Type="http://schemas.openxmlformats.org/officeDocument/2006/relationships/image" Target="../media/image1919.png"/><Relationship Id="rId72" Type="http://schemas.openxmlformats.org/officeDocument/2006/relationships/customXml" Target="../ink/ink1726.xml"/><Relationship Id="rId375" Type="http://schemas.openxmlformats.org/officeDocument/2006/relationships/image" Target="../media/image1838.png"/><Relationship Id="rId582" Type="http://schemas.openxmlformats.org/officeDocument/2006/relationships/customXml" Target="../ink/ink1983.xml"/><Relationship Id="rId638" Type="http://schemas.openxmlformats.org/officeDocument/2006/relationships/customXml" Target="../ink/ink2011.xml"/><Relationship Id="rId3" Type="http://schemas.openxmlformats.org/officeDocument/2006/relationships/image" Target="../media/image1659.png"/><Relationship Id="rId235" Type="http://schemas.openxmlformats.org/officeDocument/2006/relationships/customXml" Target="../ink/ink1808.xml"/><Relationship Id="rId277" Type="http://schemas.openxmlformats.org/officeDocument/2006/relationships/customXml" Target="../ink/ink1829.xml"/><Relationship Id="rId400" Type="http://schemas.openxmlformats.org/officeDocument/2006/relationships/customXml" Target="../ink/ink1891.xml"/><Relationship Id="rId442" Type="http://schemas.openxmlformats.org/officeDocument/2006/relationships/customXml" Target="../ink/ink1912.xml"/><Relationship Id="rId484" Type="http://schemas.openxmlformats.org/officeDocument/2006/relationships/image" Target="../media/image1891.png"/><Relationship Id="rId705" Type="http://schemas.openxmlformats.org/officeDocument/2006/relationships/image" Target="../media/image1998.png"/><Relationship Id="rId137" Type="http://schemas.openxmlformats.org/officeDocument/2006/relationships/image" Target="../media/image1725.png"/><Relationship Id="rId302" Type="http://schemas.openxmlformats.org/officeDocument/2006/relationships/image" Target="../media/image1803.png"/><Relationship Id="rId344" Type="http://schemas.openxmlformats.org/officeDocument/2006/relationships/customXml" Target="../ink/ink1863.xml"/><Relationship Id="rId691" Type="http://schemas.openxmlformats.org/officeDocument/2006/relationships/image" Target="../media/image1991.png"/><Relationship Id="rId747" Type="http://schemas.openxmlformats.org/officeDocument/2006/relationships/image" Target="../media/image2019.png"/><Relationship Id="rId41" Type="http://schemas.openxmlformats.org/officeDocument/2006/relationships/image" Target="../media/image1677.png"/><Relationship Id="rId83" Type="http://schemas.openxmlformats.org/officeDocument/2006/relationships/image" Target="../media/image1698.png"/><Relationship Id="rId179" Type="http://schemas.openxmlformats.org/officeDocument/2006/relationships/image" Target="../media/image1745.png"/><Relationship Id="rId386" Type="http://schemas.openxmlformats.org/officeDocument/2006/relationships/customXml" Target="../ink/ink1884.xml"/><Relationship Id="rId551" Type="http://schemas.openxmlformats.org/officeDocument/2006/relationships/customXml" Target="../ink/ink1967.xml"/><Relationship Id="rId593" Type="http://schemas.openxmlformats.org/officeDocument/2006/relationships/image" Target="../media/image1945.png"/><Relationship Id="rId607" Type="http://schemas.openxmlformats.org/officeDocument/2006/relationships/image" Target="../media/image1951.png"/><Relationship Id="rId649" Type="http://schemas.openxmlformats.org/officeDocument/2006/relationships/image" Target="../media/image1971.png"/><Relationship Id="rId190" Type="http://schemas.openxmlformats.org/officeDocument/2006/relationships/customXml" Target="../ink/ink1785.xml"/><Relationship Id="rId204" Type="http://schemas.openxmlformats.org/officeDocument/2006/relationships/customXml" Target="../ink/ink1792.xml"/><Relationship Id="rId246" Type="http://schemas.openxmlformats.org/officeDocument/2006/relationships/image" Target="../media/image1776.png"/><Relationship Id="rId288" Type="http://schemas.openxmlformats.org/officeDocument/2006/relationships/image" Target="../media/image1797.png"/><Relationship Id="rId411" Type="http://schemas.openxmlformats.org/officeDocument/2006/relationships/image" Target="../media/image1855.png"/><Relationship Id="rId453" Type="http://schemas.openxmlformats.org/officeDocument/2006/relationships/customXml" Target="../ink/ink1918.xml"/><Relationship Id="rId509" Type="http://schemas.openxmlformats.org/officeDocument/2006/relationships/customXml" Target="../ink/ink1946.xml"/><Relationship Id="rId660" Type="http://schemas.openxmlformats.org/officeDocument/2006/relationships/customXml" Target="../ink/ink2022.xml"/><Relationship Id="rId106" Type="http://schemas.openxmlformats.org/officeDocument/2006/relationships/customXml" Target="../ink/ink1743.xml"/><Relationship Id="rId313" Type="http://schemas.openxmlformats.org/officeDocument/2006/relationships/customXml" Target="../ink/ink1847.xml"/><Relationship Id="rId495" Type="http://schemas.openxmlformats.org/officeDocument/2006/relationships/customXml" Target="../ink/ink1939.xml"/><Relationship Id="rId716" Type="http://schemas.openxmlformats.org/officeDocument/2006/relationships/customXml" Target="../ink/ink2050.xml"/><Relationship Id="rId10" Type="http://schemas.openxmlformats.org/officeDocument/2006/relationships/customXml" Target="../ink/ink1695.xml"/><Relationship Id="rId52" Type="http://schemas.openxmlformats.org/officeDocument/2006/relationships/customXml" Target="../ink/ink1716.xml"/><Relationship Id="rId94" Type="http://schemas.openxmlformats.org/officeDocument/2006/relationships/customXml" Target="../ink/ink1737.xml"/><Relationship Id="rId148" Type="http://schemas.openxmlformats.org/officeDocument/2006/relationships/customXml" Target="../ink/ink1764.xml"/><Relationship Id="rId355" Type="http://schemas.openxmlformats.org/officeDocument/2006/relationships/image" Target="../media/image1828.png"/><Relationship Id="rId397" Type="http://schemas.openxmlformats.org/officeDocument/2006/relationships/image" Target="../media/image1849.png"/><Relationship Id="rId520" Type="http://schemas.openxmlformats.org/officeDocument/2006/relationships/image" Target="../media/image1909.png"/><Relationship Id="rId562" Type="http://schemas.openxmlformats.org/officeDocument/2006/relationships/image" Target="../media/image1930.png"/><Relationship Id="rId618" Type="http://schemas.openxmlformats.org/officeDocument/2006/relationships/customXml" Target="../ink/ink200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0.png"/><Relationship Id="rId21" Type="http://schemas.openxmlformats.org/officeDocument/2006/relationships/image" Target="../media/image2033.png"/><Relationship Id="rId42" Type="http://schemas.openxmlformats.org/officeDocument/2006/relationships/customXml" Target="../ink/ink2091.xml"/><Relationship Id="rId63" Type="http://schemas.openxmlformats.org/officeDocument/2006/relationships/image" Target="../media/image2053.png"/><Relationship Id="rId84" Type="http://schemas.openxmlformats.org/officeDocument/2006/relationships/customXml" Target="../ink/ink2112.xml"/><Relationship Id="rId138" Type="http://schemas.openxmlformats.org/officeDocument/2006/relationships/customXml" Target="../ink/ink2139.xml"/><Relationship Id="rId159" Type="http://schemas.openxmlformats.org/officeDocument/2006/relationships/image" Target="../media/image2101.png"/><Relationship Id="rId170" Type="http://schemas.openxmlformats.org/officeDocument/2006/relationships/customXml" Target="../ink/ink2155.xml"/><Relationship Id="rId191" Type="http://schemas.openxmlformats.org/officeDocument/2006/relationships/image" Target="../media/image2117.png"/><Relationship Id="rId205" Type="http://schemas.openxmlformats.org/officeDocument/2006/relationships/image" Target="../media/image2124.png"/><Relationship Id="rId226" Type="http://schemas.openxmlformats.org/officeDocument/2006/relationships/customXml" Target="../ink/ink2183.xml"/><Relationship Id="rId247" Type="http://schemas.openxmlformats.org/officeDocument/2006/relationships/image" Target="../media/image2145.png"/><Relationship Id="rId107" Type="http://schemas.openxmlformats.org/officeDocument/2006/relationships/image" Target="../media/image2075.png"/><Relationship Id="rId11" Type="http://schemas.openxmlformats.org/officeDocument/2006/relationships/image" Target="../media/image2029.png"/><Relationship Id="rId32" Type="http://schemas.openxmlformats.org/officeDocument/2006/relationships/customXml" Target="../ink/ink2086.xml"/><Relationship Id="rId53" Type="http://schemas.openxmlformats.org/officeDocument/2006/relationships/image" Target="../media/image2048.png"/><Relationship Id="rId74" Type="http://schemas.openxmlformats.org/officeDocument/2006/relationships/customXml" Target="../ink/ink2107.xml"/><Relationship Id="rId128" Type="http://schemas.openxmlformats.org/officeDocument/2006/relationships/customXml" Target="../ink/ink2134.xml"/><Relationship Id="rId149" Type="http://schemas.openxmlformats.org/officeDocument/2006/relationships/image" Target="../media/image2096.png"/><Relationship Id="rId5" Type="http://schemas.openxmlformats.org/officeDocument/2006/relationships/image" Target="../media/image2026.png"/><Relationship Id="rId95" Type="http://schemas.openxmlformats.org/officeDocument/2006/relationships/image" Target="../media/image2069.png"/><Relationship Id="rId160" Type="http://schemas.openxmlformats.org/officeDocument/2006/relationships/customXml" Target="../ink/ink2150.xml"/><Relationship Id="rId181" Type="http://schemas.openxmlformats.org/officeDocument/2006/relationships/image" Target="../media/image2112.png"/><Relationship Id="rId216" Type="http://schemas.openxmlformats.org/officeDocument/2006/relationships/customXml" Target="../ink/ink2178.xml"/><Relationship Id="rId237" Type="http://schemas.openxmlformats.org/officeDocument/2006/relationships/image" Target="../media/image2140.png"/><Relationship Id="rId258" Type="http://schemas.openxmlformats.org/officeDocument/2006/relationships/customXml" Target="../ink/ink2199.xml"/><Relationship Id="rId22" Type="http://schemas.openxmlformats.org/officeDocument/2006/relationships/customXml" Target="../ink/ink2081.xml"/><Relationship Id="rId43" Type="http://schemas.openxmlformats.org/officeDocument/2006/relationships/image" Target="../media/image1248.png"/><Relationship Id="rId64" Type="http://schemas.openxmlformats.org/officeDocument/2006/relationships/customXml" Target="../ink/ink2102.xml"/><Relationship Id="rId118" Type="http://schemas.openxmlformats.org/officeDocument/2006/relationships/customXml" Target="../ink/ink2129.xml"/><Relationship Id="rId139" Type="http://schemas.openxmlformats.org/officeDocument/2006/relationships/image" Target="../media/image2091.png"/><Relationship Id="rId85" Type="http://schemas.openxmlformats.org/officeDocument/2006/relationships/image" Target="../media/image2064.png"/><Relationship Id="rId150" Type="http://schemas.openxmlformats.org/officeDocument/2006/relationships/customXml" Target="../ink/ink2145.xml"/><Relationship Id="rId171" Type="http://schemas.openxmlformats.org/officeDocument/2006/relationships/image" Target="../media/image2107.png"/><Relationship Id="rId192" Type="http://schemas.openxmlformats.org/officeDocument/2006/relationships/customXml" Target="../ink/ink2166.xml"/><Relationship Id="rId206" Type="http://schemas.openxmlformats.org/officeDocument/2006/relationships/customXml" Target="../ink/ink2173.xml"/><Relationship Id="rId227" Type="http://schemas.openxmlformats.org/officeDocument/2006/relationships/image" Target="../media/image2135.png"/><Relationship Id="rId248" Type="http://schemas.openxmlformats.org/officeDocument/2006/relationships/customXml" Target="../ink/ink2194.xml"/><Relationship Id="rId12" Type="http://schemas.openxmlformats.org/officeDocument/2006/relationships/customXml" Target="../ink/ink2076.xml"/><Relationship Id="rId33" Type="http://schemas.openxmlformats.org/officeDocument/2006/relationships/image" Target="../media/image2039.png"/><Relationship Id="rId108" Type="http://schemas.openxmlformats.org/officeDocument/2006/relationships/customXml" Target="../ink/ink2124.xml"/><Relationship Id="rId129" Type="http://schemas.openxmlformats.org/officeDocument/2006/relationships/image" Target="../media/image2086.png"/><Relationship Id="rId54" Type="http://schemas.openxmlformats.org/officeDocument/2006/relationships/customXml" Target="../ink/ink2097.xml"/><Relationship Id="rId75" Type="http://schemas.openxmlformats.org/officeDocument/2006/relationships/image" Target="../media/image2059.png"/><Relationship Id="rId96" Type="http://schemas.openxmlformats.org/officeDocument/2006/relationships/customXml" Target="../ink/ink2118.xml"/><Relationship Id="rId140" Type="http://schemas.openxmlformats.org/officeDocument/2006/relationships/customXml" Target="../ink/ink2140.xml"/><Relationship Id="rId161" Type="http://schemas.openxmlformats.org/officeDocument/2006/relationships/image" Target="../media/image2102.png"/><Relationship Id="rId182" Type="http://schemas.openxmlformats.org/officeDocument/2006/relationships/customXml" Target="../ink/ink2161.xml"/><Relationship Id="rId217" Type="http://schemas.openxmlformats.org/officeDocument/2006/relationships/image" Target="../media/image21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73.xml"/><Relationship Id="rId212" Type="http://schemas.openxmlformats.org/officeDocument/2006/relationships/customXml" Target="../ink/ink2176.xml"/><Relationship Id="rId233" Type="http://schemas.openxmlformats.org/officeDocument/2006/relationships/image" Target="../media/image2138.png"/><Relationship Id="rId238" Type="http://schemas.openxmlformats.org/officeDocument/2006/relationships/customXml" Target="../ink/ink2189.xml"/><Relationship Id="rId254" Type="http://schemas.openxmlformats.org/officeDocument/2006/relationships/customXml" Target="../ink/ink2197.xml"/><Relationship Id="rId259" Type="http://schemas.openxmlformats.org/officeDocument/2006/relationships/image" Target="../media/image2151.png"/><Relationship Id="rId23" Type="http://schemas.openxmlformats.org/officeDocument/2006/relationships/image" Target="../media/image2034.png"/><Relationship Id="rId28" Type="http://schemas.openxmlformats.org/officeDocument/2006/relationships/customXml" Target="../ink/ink2084.xml"/><Relationship Id="rId49" Type="http://schemas.openxmlformats.org/officeDocument/2006/relationships/image" Target="../media/image2046.png"/><Relationship Id="rId114" Type="http://schemas.openxmlformats.org/officeDocument/2006/relationships/customXml" Target="../ink/ink2127.xml"/><Relationship Id="rId119" Type="http://schemas.openxmlformats.org/officeDocument/2006/relationships/image" Target="../media/image2081.png"/><Relationship Id="rId44" Type="http://schemas.openxmlformats.org/officeDocument/2006/relationships/customXml" Target="../ink/ink2092.xml"/><Relationship Id="rId60" Type="http://schemas.openxmlformats.org/officeDocument/2006/relationships/customXml" Target="../ink/ink2100.xml"/><Relationship Id="rId65" Type="http://schemas.openxmlformats.org/officeDocument/2006/relationships/image" Target="../media/image2054.png"/><Relationship Id="rId81" Type="http://schemas.openxmlformats.org/officeDocument/2006/relationships/image" Target="../media/image2062.png"/><Relationship Id="rId86" Type="http://schemas.openxmlformats.org/officeDocument/2006/relationships/customXml" Target="../ink/ink2113.xml"/><Relationship Id="rId130" Type="http://schemas.openxmlformats.org/officeDocument/2006/relationships/customXml" Target="../ink/ink2135.xml"/><Relationship Id="rId135" Type="http://schemas.openxmlformats.org/officeDocument/2006/relationships/image" Target="../media/image2089.png"/><Relationship Id="rId151" Type="http://schemas.openxmlformats.org/officeDocument/2006/relationships/image" Target="../media/image2097.png"/><Relationship Id="rId156" Type="http://schemas.openxmlformats.org/officeDocument/2006/relationships/customXml" Target="../ink/ink2148.xml"/><Relationship Id="rId177" Type="http://schemas.openxmlformats.org/officeDocument/2006/relationships/image" Target="../media/image2110.png"/><Relationship Id="rId198" Type="http://schemas.openxmlformats.org/officeDocument/2006/relationships/customXml" Target="../ink/ink2169.xml"/><Relationship Id="rId172" Type="http://schemas.openxmlformats.org/officeDocument/2006/relationships/customXml" Target="../ink/ink2156.xml"/><Relationship Id="rId193" Type="http://schemas.openxmlformats.org/officeDocument/2006/relationships/image" Target="../media/image2118.png"/><Relationship Id="rId202" Type="http://schemas.openxmlformats.org/officeDocument/2006/relationships/customXml" Target="../ink/ink2171.xml"/><Relationship Id="rId207" Type="http://schemas.openxmlformats.org/officeDocument/2006/relationships/image" Target="../media/image2125.png"/><Relationship Id="rId223" Type="http://schemas.openxmlformats.org/officeDocument/2006/relationships/image" Target="../media/image2133.png"/><Relationship Id="rId228" Type="http://schemas.openxmlformats.org/officeDocument/2006/relationships/customXml" Target="../ink/ink2184.xml"/><Relationship Id="rId244" Type="http://schemas.openxmlformats.org/officeDocument/2006/relationships/customXml" Target="../ink/ink2192.xml"/><Relationship Id="rId249" Type="http://schemas.openxmlformats.org/officeDocument/2006/relationships/image" Target="../media/image2146.png"/><Relationship Id="rId13" Type="http://schemas.openxmlformats.org/officeDocument/2006/relationships/image" Target="../media/image1846.png"/><Relationship Id="rId18" Type="http://schemas.openxmlformats.org/officeDocument/2006/relationships/customXml" Target="../ink/ink2079.xml"/><Relationship Id="rId39" Type="http://schemas.openxmlformats.org/officeDocument/2006/relationships/image" Target="../media/image2042.png"/><Relationship Id="rId109" Type="http://schemas.openxmlformats.org/officeDocument/2006/relationships/image" Target="../media/image2076.png"/><Relationship Id="rId34" Type="http://schemas.openxmlformats.org/officeDocument/2006/relationships/customXml" Target="../ink/ink2087.xml"/><Relationship Id="rId50" Type="http://schemas.openxmlformats.org/officeDocument/2006/relationships/customXml" Target="../ink/ink2095.xml"/><Relationship Id="rId55" Type="http://schemas.openxmlformats.org/officeDocument/2006/relationships/image" Target="../media/image2049.png"/><Relationship Id="rId76" Type="http://schemas.openxmlformats.org/officeDocument/2006/relationships/customXml" Target="../ink/ink2108.xml"/><Relationship Id="rId97" Type="http://schemas.openxmlformats.org/officeDocument/2006/relationships/image" Target="../media/image2070.png"/><Relationship Id="rId104" Type="http://schemas.openxmlformats.org/officeDocument/2006/relationships/customXml" Target="../ink/ink2122.xml"/><Relationship Id="rId120" Type="http://schemas.openxmlformats.org/officeDocument/2006/relationships/customXml" Target="../ink/ink2130.xml"/><Relationship Id="rId125" Type="http://schemas.openxmlformats.org/officeDocument/2006/relationships/image" Target="../media/image2084.png"/><Relationship Id="rId141" Type="http://schemas.openxmlformats.org/officeDocument/2006/relationships/image" Target="../media/image2092.png"/><Relationship Id="rId146" Type="http://schemas.openxmlformats.org/officeDocument/2006/relationships/customXml" Target="../ink/ink2143.xml"/><Relationship Id="rId167" Type="http://schemas.openxmlformats.org/officeDocument/2006/relationships/image" Target="../media/image2105.png"/><Relationship Id="rId188" Type="http://schemas.openxmlformats.org/officeDocument/2006/relationships/customXml" Target="../ink/ink2164.xml"/><Relationship Id="rId7" Type="http://schemas.openxmlformats.org/officeDocument/2006/relationships/image" Target="../media/image2027.png"/><Relationship Id="rId71" Type="http://schemas.openxmlformats.org/officeDocument/2006/relationships/image" Target="../media/image2057.png"/><Relationship Id="rId92" Type="http://schemas.openxmlformats.org/officeDocument/2006/relationships/customXml" Target="../ink/ink2116.xml"/><Relationship Id="rId162" Type="http://schemas.openxmlformats.org/officeDocument/2006/relationships/customXml" Target="../ink/ink2151.xml"/><Relationship Id="rId183" Type="http://schemas.openxmlformats.org/officeDocument/2006/relationships/image" Target="../media/image2113.png"/><Relationship Id="rId213" Type="http://schemas.openxmlformats.org/officeDocument/2006/relationships/image" Target="../media/image2128.png"/><Relationship Id="rId218" Type="http://schemas.openxmlformats.org/officeDocument/2006/relationships/customXml" Target="../ink/ink2179.xml"/><Relationship Id="rId234" Type="http://schemas.openxmlformats.org/officeDocument/2006/relationships/customXml" Target="../ink/ink2187.xml"/><Relationship Id="rId239" Type="http://schemas.openxmlformats.org/officeDocument/2006/relationships/image" Target="../media/image2141.png"/><Relationship Id="rId2" Type="http://schemas.openxmlformats.org/officeDocument/2006/relationships/customXml" Target="../ink/ink2071.xml"/><Relationship Id="rId29" Type="http://schemas.openxmlformats.org/officeDocument/2006/relationships/image" Target="../media/image2037.png"/><Relationship Id="rId250" Type="http://schemas.openxmlformats.org/officeDocument/2006/relationships/customXml" Target="../ink/ink2195.xml"/><Relationship Id="rId255" Type="http://schemas.openxmlformats.org/officeDocument/2006/relationships/image" Target="../media/image2149.png"/><Relationship Id="rId24" Type="http://schemas.openxmlformats.org/officeDocument/2006/relationships/customXml" Target="../ink/ink2082.xml"/><Relationship Id="rId40" Type="http://schemas.openxmlformats.org/officeDocument/2006/relationships/customXml" Target="../ink/ink2090.xml"/><Relationship Id="rId45" Type="http://schemas.openxmlformats.org/officeDocument/2006/relationships/image" Target="../media/image2044.png"/><Relationship Id="rId66" Type="http://schemas.openxmlformats.org/officeDocument/2006/relationships/customXml" Target="../ink/ink2103.xml"/><Relationship Id="rId87" Type="http://schemas.openxmlformats.org/officeDocument/2006/relationships/image" Target="../media/image2065.png"/><Relationship Id="rId110" Type="http://schemas.openxmlformats.org/officeDocument/2006/relationships/customXml" Target="../ink/ink2125.xml"/><Relationship Id="rId115" Type="http://schemas.openxmlformats.org/officeDocument/2006/relationships/image" Target="../media/image2079.png"/><Relationship Id="rId131" Type="http://schemas.openxmlformats.org/officeDocument/2006/relationships/image" Target="../media/image2087.png"/><Relationship Id="rId136" Type="http://schemas.openxmlformats.org/officeDocument/2006/relationships/customXml" Target="../ink/ink2138.xml"/><Relationship Id="rId157" Type="http://schemas.openxmlformats.org/officeDocument/2006/relationships/image" Target="../media/image2100.png"/><Relationship Id="rId178" Type="http://schemas.openxmlformats.org/officeDocument/2006/relationships/customXml" Target="../ink/ink2159.xml"/><Relationship Id="rId61" Type="http://schemas.openxmlformats.org/officeDocument/2006/relationships/image" Target="../media/image2052.png"/><Relationship Id="rId82" Type="http://schemas.openxmlformats.org/officeDocument/2006/relationships/customXml" Target="../ink/ink2111.xml"/><Relationship Id="rId152" Type="http://schemas.openxmlformats.org/officeDocument/2006/relationships/customXml" Target="../ink/ink2146.xml"/><Relationship Id="rId173" Type="http://schemas.openxmlformats.org/officeDocument/2006/relationships/image" Target="../media/image2108.png"/><Relationship Id="rId194" Type="http://schemas.openxmlformats.org/officeDocument/2006/relationships/customXml" Target="../ink/ink2167.xml"/><Relationship Id="rId199" Type="http://schemas.openxmlformats.org/officeDocument/2006/relationships/image" Target="../media/image2121.png"/><Relationship Id="rId203" Type="http://schemas.openxmlformats.org/officeDocument/2006/relationships/image" Target="../media/image2123.png"/><Relationship Id="rId208" Type="http://schemas.openxmlformats.org/officeDocument/2006/relationships/customXml" Target="../ink/ink2174.xml"/><Relationship Id="rId229" Type="http://schemas.openxmlformats.org/officeDocument/2006/relationships/image" Target="../media/image2136.png"/><Relationship Id="rId19" Type="http://schemas.openxmlformats.org/officeDocument/2006/relationships/image" Target="../media/image2032.png"/><Relationship Id="rId224" Type="http://schemas.openxmlformats.org/officeDocument/2006/relationships/customXml" Target="../ink/ink2182.xml"/><Relationship Id="rId240" Type="http://schemas.openxmlformats.org/officeDocument/2006/relationships/customXml" Target="../ink/ink2190.xml"/><Relationship Id="rId245" Type="http://schemas.openxmlformats.org/officeDocument/2006/relationships/image" Target="../media/image2144.png"/><Relationship Id="rId14" Type="http://schemas.openxmlformats.org/officeDocument/2006/relationships/customXml" Target="../ink/ink2077.xml"/><Relationship Id="rId30" Type="http://schemas.openxmlformats.org/officeDocument/2006/relationships/customXml" Target="../ink/ink2085.xml"/><Relationship Id="rId35" Type="http://schemas.openxmlformats.org/officeDocument/2006/relationships/image" Target="../media/image2040.png"/><Relationship Id="rId56" Type="http://schemas.openxmlformats.org/officeDocument/2006/relationships/customXml" Target="../ink/ink2098.xml"/><Relationship Id="rId77" Type="http://schemas.openxmlformats.org/officeDocument/2006/relationships/image" Target="../media/image2060.png"/><Relationship Id="rId100" Type="http://schemas.openxmlformats.org/officeDocument/2006/relationships/customXml" Target="../ink/ink2120.xml"/><Relationship Id="rId105" Type="http://schemas.openxmlformats.org/officeDocument/2006/relationships/image" Target="../media/image2074.png"/><Relationship Id="rId126" Type="http://schemas.openxmlformats.org/officeDocument/2006/relationships/customXml" Target="../ink/ink2133.xml"/><Relationship Id="rId147" Type="http://schemas.openxmlformats.org/officeDocument/2006/relationships/image" Target="../media/image2095.png"/><Relationship Id="rId168" Type="http://schemas.openxmlformats.org/officeDocument/2006/relationships/customXml" Target="../ink/ink2154.xml"/><Relationship Id="rId8" Type="http://schemas.openxmlformats.org/officeDocument/2006/relationships/customXml" Target="../ink/ink2074.xml"/><Relationship Id="rId51" Type="http://schemas.openxmlformats.org/officeDocument/2006/relationships/image" Target="../media/image2047.png"/><Relationship Id="rId72" Type="http://schemas.openxmlformats.org/officeDocument/2006/relationships/customXml" Target="../ink/ink2106.xml"/><Relationship Id="rId93" Type="http://schemas.openxmlformats.org/officeDocument/2006/relationships/image" Target="../media/image2068.png"/><Relationship Id="rId98" Type="http://schemas.openxmlformats.org/officeDocument/2006/relationships/customXml" Target="../ink/ink2119.xml"/><Relationship Id="rId121" Type="http://schemas.openxmlformats.org/officeDocument/2006/relationships/image" Target="../media/image2082.png"/><Relationship Id="rId142" Type="http://schemas.openxmlformats.org/officeDocument/2006/relationships/customXml" Target="../ink/ink2141.xml"/><Relationship Id="rId163" Type="http://schemas.openxmlformats.org/officeDocument/2006/relationships/image" Target="../media/image2103.png"/><Relationship Id="rId184" Type="http://schemas.openxmlformats.org/officeDocument/2006/relationships/customXml" Target="../ink/ink2162.xml"/><Relationship Id="rId189" Type="http://schemas.openxmlformats.org/officeDocument/2006/relationships/image" Target="../media/image2116.png"/><Relationship Id="rId219" Type="http://schemas.openxmlformats.org/officeDocument/2006/relationships/image" Target="../media/image2131.png"/><Relationship Id="rId3" Type="http://schemas.openxmlformats.org/officeDocument/2006/relationships/image" Target="../media/image2025.png"/><Relationship Id="rId214" Type="http://schemas.openxmlformats.org/officeDocument/2006/relationships/customXml" Target="../ink/ink2177.xml"/><Relationship Id="rId230" Type="http://schemas.openxmlformats.org/officeDocument/2006/relationships/customXml" Target="../ink/ink2185.xml"/><Relationship Id="rId235" Type="http://schemas.openxmlformats.org/officeDocument/2006/relationships/image" Target="../media/image2139.png"/><Relationship Id="rId251" Type="http://schemas.openxmlformats.org/officeDocument/2006/relationships/image" Target="../media/image2147.png"/><Relationship Id="rId256" Type="http://schemas.openxmlformats.org/officeDocument/2006/relationships/customXml" Target="../ink/ink2198.xml"/><Relationship Id="rId25" Type="http://schemas.openxmlformats.org/officeDocument/2006/relationships/image" Target="../media/image2035.png"/><Relationship Id="rId46" Type="http://schemas.openxmlformats.org/officeDocument/2006/relationships/customXml" Target="../ink/ink2093.xml"/><Relationship Id="rId67" Type="http://schemas.openxmlformats.org/officeDocument/2006/relationships/image" Target="../media/image2055.png"/><Relationship Id="rId116" Type="http://schemas.openxmlformats.org/officeDocument/2006/relationships/customXml" Target="../ink/ink2128.xml"/><Relationship Id="rId137" Type="http://schemas.openxmlformats.org/officeDocument/2006/relationships/image" Target="../media/image2090.png"/><Relationship Id="rId158" Type="http://schemas.openxmlformats.org/officeDocument/2006/relationships/customXml" Target="../ink/ink2149.xml"/><Relationship Id="rId20" Type="http://schemas.openxmlformats.org/officeDocument/2006/relationships/customXml" Target="../ink/ink2080.xml"/><Relationship Id="rId41" Type="http://schemas.openxmlformats.org/officeDocument/2006/relationships/image" Target="../media/image2043.png"/><Relationship Id="rId62" Type="http://schemas.openxmlformats.org/officeDocument/2006/relationships/customXml" Target="../ink/ink2101.xml"/><Relationship Id="rId83" Type="http://schemas.openxmlformats.org/officeDocument/2006/relationships/image" Target="../media/image2063.png"/><Relationship Id="rId88" Type="http://schemas.openxmlformats.org/officeDocument/2006/relationships/customXml" Target="../ink/ink2114.xml"/><Relationship Id="rId111" Type="http://schemas.openxmlformats.org/officeDocument/2006/relationships/image" Target="../media/image2077.png"/><Relationship Id="rId132" Type="http://schemas.openxmlformats.org/officeDocument/2006/relationships/customXml" Target="../ink/ink2136.xml"/><Relationship Id="rId153" Type="http://schemas.openxmlformats.org/officeDocument/2006/relationships/image" Target="../media/image2098.png"/><Relationship Id="rId174" Type="http://schemas.openxmlformats.org/officeDocument/2006/relationships/customXml" Target="../ink/ink2157.xml"/><Relationship Id="rId179" Type="http://schemas.openxmlformats.org/officeDocument/2006/relationships/image" Target="../media/image2111.png"/><Relationship Id="rId195" Type="http://schemas.openxmlformats.org/officeDocument/2006/relationships/image" Target="../media/image2119.png"/><Relationship Id="rId209" Type="http://schemas.openxmlformats.org/officeDocument/2006/relationships/image" Target="../media/image2126.png"/><Relationship Id="rId190" Type="http://schemas.openxmlformats.org/officeDocument/2006/relationships/customXml" Target="../ink/ink2165.xml"/><Relationship Id="rId204" Type="http://schemas.openxmlformats.org/officeDocument/2006/relationships/customXml" Target="../ink/ink2172.xml"/><Relationship Id="rId220" Type="http://schemas.openxmlformats.org/officeDocument/2006/relationships/customXml" Target="../ink/ink2180.xml"/><Relationship Id="rId225" Type="http://schemas.openxmlformats.org/officeDocument/2006/relationships/image" Target="../media/image2134.png"/><Relationship Id="rId241" Type="http://schemas.openxmlformats.org/officeDocument/2006/relationships/image" Target="../media/image2142.png"/><Relationship Id="rId246" Type="http://schemas.openxmlformats.org/officeDocument/2006/relationships/customXml" Target="../ink/ink2193.xml"/><Relationship Id="rId15" Type="http://schemas.openxmlformats.org/officeDocument/2006/relationships/image" Target="../media/image2030.png"/><Relationship Id="rId36" Type="http://schemas.openxmlformats.org/officeDocument/2006/relationships/customXml" Target="../ink/ink2088.xml"/><Relationship Id="rId57" Type="http://schemas.openxmlformats.org/officeDocument/2006/relationships/image" Target="../media/image2050.png"/><Relationship Id="rId106" Type="http://schemas.openxmlformats.org/officeDocument/2006/relationships/customXml" Target="../ink/ink2123.xml"/><Relationship Id="rId127" Type="http://schemas.openxmlformats.org/officeDocument/2006/relationships/image" Target="../media/image2085.png"/><Relationship Id="rId10" Type="http://schemas.openxmlformats.org/officeDocument/2006/relationships/customXml" Target="../ink/ink2075.xml"/><Relationship Id="rId31" Type="http://schemas.openxmlformats.org/officeDocument/2006/relationships/image" Target="../media/image2038.png"/><Relationship Id="rId52" Type="http://schemas.openxmlformats.org/officeDocument/2006/relationships/customXml" Target="../ink/ink2096.xml"/><Relationship Id="rId73" Type="http://schemas.openxmlformats.org/officeDocument/2006/relationships/image" Target="../media/image2058.png"/><Relationship Id="rId78" Type="http://schemas.openxmlformats.org/officeDocument/2006/relationships/customXml" Target="../ink/ink2109.xml"/><Relationship Id="rId94" Type="http://schemas.openxmlformats.org/officeDocument/2006/relationships/customXml" Target="../ink/ink2117.xml"/><Relationship Id="rId99" Type="http://schemas.openxmlformats.org/officeDocument/2006/relationships/image" Target="../media/image2071.png"/><Relationship Id="rId101" Type="http://schemas.openxmlformats.org/officeDocument/2006/relationships/image" Target="../media/image2072.png"/><Relationship Id="rId122" Type="http://schemas.openxmlformats.org/officeDocument/2006/relationships/customXml" Target="../ink/ink2131.xml"/><Relationship Id="rId143" Type="http://schemas.openxmlformats.org/officeDocument/2006/relationships/image" Target="../media/image2093.png"/><Relationship Id="rId148" Type="http://schemas.openxmlformats.org/officeDocument/2006/relationships/customXml" Target="../ink/ink2144.xml"/><Relationship Id="rId164" Type="http://schemas.openxmlformats.org/officeDocument/2006/relationships/customXml" Target="../ink/ink2152.xml"/><Relationship Id="rId169" Type="http://schemas.openxmlformats.org/officeDocument/2006/relationships/image" Target="../media/image2106.png"/><Relationship Id="rId185" Type="http://schemas.openxmlformats.org/officeDocument/2006/relationships/image" Target="../media/image2114.png"/><Relationship Id="rId4" Type="http://schemas.openxmlformats.org/officeDocument/2006/relationships/customXml" Target="../ink/ink2072.xml"/><Relationship Id="rId9" Type="http://schemas.openxmlformats.org/officeDocument/2006/relationships/image" Target="../media/image2028.png"/><Relationship Id="rId180" Type="http://schemas.openxmlformats.org/officeDocument/2006/relationships/customXml" Target="../ink/ink2160.xml"/><Relationship Id="rId210" Type="http://schemas.openxmlformats.org/officeDocument/2006/relationships/customXml" Target="../ink/ink2175.xml"/><Relationship Id="rId215" Type="http://schemas.openxmlformats.org/officeDocument/2006/relationships/image" Target="../media/image2129.png"/><Relationship Id="rId236" Type="http://schemas.openxmlformats.org/officeDocument/2006/relationships/customXml" Target="../ink/ink2188.xml"/><Relationship Id="rId257" Type="http://schemas.openxmlformats.org/officeDocument/2006/relationships/image" Target="../media/image2150.png"/><Relationship Id="rId26" Type="http://schemas.openxmlformats.org/officeDocument/2006/relationships/customXml" Target="../ink/ink2083.xml"/><Relationship Id="rId231" Type="http://schemas.openxmlformats.org/officeDocument/2006/relationships/image" Target="../media/image2137.png"/><Relationship Id="rId252" Type="http://schemas.openxmlformats.org/officeDocument/2006/relationships/customXml" Target="../ink/ink2196.xml"/><Relationship Id="rId47" Type="http://schemas.openxmlformats.org/officeDocument/2006/relationships/image" Target="../media/image2045.png"/><Relationship Id="rId68" Type="http://schemas.openxmlformats.org/officeDocument/2006/relationships/customXml" Target="../ink/ink2104.xml"/><Relationship Id="rId89" Type="http://schemas.openxmlformats.org/officeDocument/2006/relationships/image" Target="../media/image2066.png"/><Relationship Id="rId112" Type="http://schemas.openxmlformats.org/officeDocument/2006/relationships/customXml" Target="../ink/ink2126.xml"/><Relationship Id="rId133" Type="http://schemas.openxmlformats.org/officeDocument/2006/relationships/image" Target="../media/image2088.png"/><Relationship Id="rId154" Type="http://schemas.openxmlformats.org/officeDocument/2006/relationships/customXml" Target="../ink/ink2147.xml"/><Relationship Id="rId175" Type="http://schemas.openxmlformats.org/officeDocument/2006/relationships/image" Target="../media/image2109.png"/><Relationship Id="rId196" Type="http://schemas.openxmlformats.org/officeDocument/2006/relationships/customXml" Target="../ink/ink2168.xml"/><Relationship Id="rId200" Type="http://schemas.openxmlformats.org/officeDocument/2006/relationships/customXml" Target="../ink/ink2170.xml"/><Relationship Id="rId16" Type="http://schemas.openxmlformats.org/officeDocument/2006/relationships/customXml" Target="../ink/ink2078.xml"/><Relationship Id="rId221" Type="http://schemas.openxmlformats.org/officeDocument/2006/relationships/image" Target="../media/image2132.png"/><Relationship Id="rId242" Type="http://schemas.openxmlformats.org/officeDocument/2006/relationships/customXml" Target="../ink/ink2191.xml"/><Relationship Id="rId37" Type="http://schemas.openxmlformats.org/officeDocument/2006/relationships/image" Target="../media/image2041.png"/><Relationship Id="rId58" Type="http://schemas.openxmlformats.org/officeDocument/2006/relationships/customXml" Target="../ink/ink2099.xml"/><Relationship Id="rId79" Type="http://schemas.openxmlformats.org/officeDocument/2006/relationships/image" Target="../media/image2061.png"/><Relationship Id="rId102" Type="http://schemas.openxmlformats.org/officeDocument/2006/relationships/customXml" Target="../ink/ink2121.xml"/><Relationship Id="rId123" Type="http://schemas.openxmlformats.org/officeDocument/2006/relationships/image" Target="../media/image2083.png"/><Relationship Id="rId144" Type="http://schemas.openxmlformats.org/officeDocument/2006/relationships/customXml" Target="../ink/ink2142.xml"/><Relationship Id="rId90" Type="http://schemas.openxmlformats.org/officeDocument/2006/relationships/customXml" Target="../ink/ink2115.xml"/><Relationship Id="rId165" Type="http://schemas.openxmlformats.org/officeDocument/2006/relationships/image" Target="../media/image2104.png"/><Relationship Id="rId186" Type="http://schemas.openxmlformats.org/officeDocument/2006/relationships/customXml" Target="../ink/ink2163.xml"/><Relationship Id="rId211" Type="http://schemas.openxmlformats.org/officeDocument/2006/relationships/image" Target="../media/image2127.png"/><Relationship Id="rId232" Type="http://schemas.openxmlformats.org/officeDocument/2006/relationships/customXml" Target="../ink/ink2186.xml"/><Relationship Id="rId253" Type="http://schemas.openxmlformats.org/officeDocument/2006/relationships/image" Target="../media/image2148.png"/><Relationship Id="rId27" Type="http://schemas.openxmlformats.org/officeDocument/2006/relationships/image" Target="../media/image2036.png"/><Relationship Id="rId48" Type="http://schemas.openxmlformats.org/officeDocument/2006/relationships/customXml" Target="../ink/ink2094.xml"/><Relationship Id="rId69" Type="http://schemas.openxmlformats.org/officeDocument/2006/relationships/image" Target="../media/image2056.png"/><Relationship Id="rId113" Type="http://schemas.openxmlformats.org/officeDocument/2006/relationships/image" Target="../media/image2078.png"/><Relationship Id="rId134" Type="http://schemas.openxmlformats.org/officeDocument/2006/relationships/customXml" Target="../ink/ink2137.xml"/><Relationship Id="rId80" Type="http://schemas.openxmlformats.org/officeDocument/2006/relationships/customXml" Target="../ink/ink2110.xml"/><Relationship Id="rId155" Type="http://schemas.openxmlformats.org/officeDocument/2006/relationships/image" Target="../media/image2099.png"/><Relationship Id="rId176" Type="http://schemas.openxmlformats.org/officeDocument/2006/relationships/customXml" Target="../ink/ink2158.xml"/><Relationship Id="rId197" Type="http://schemas.openxmlformats.org/officeDocument/2006/relationships/image" Target="../media/image2120.png"/><Relationship Id="rId201" Type="http://schemas.openxmlformats.org/officeDocument/2006/relationships/image" Target="../media/image2122.png"/><Relationship Id="rId222" Type="http://schemas.openxmlformats.org/officeDocument/2006/relationships/customXml" Target="../ink/ink2181.xml"/><Relationship Id="rId243" Type="http://schemas.openxmlformats.org/officeDocument/2006/relationships/image" Target="../media/image2143.png"/><Relationship Id="rId17" Type="http://schemas.openxmlformats.org/officeDocument/2006/relationships/image" Target="../media/image2031.png"/><Relationship Id="rId38" Type="http://schemas.openxmlformats.org/officeDocument/2006/relationships/customXml" Target="../ink/ink2089.xml"/><Relationship Id="rId59" Type="http://schemas.openxmlformats.org/officeDocument/2006/relationships/image" Target="../media/image2051.png"/><Relationship Id="rId103" Type="http://schemas.openxmlformats.org/officeDocument/2006/relationships/image" Target="../media/image2073.png"/><Relationship Id="rId124" Type="http://schemas.openxmlformats.org/officeDocument/2006/relationships/customXml" Target="../ink/ink2132.xml"/><Relationship Id="rId70" Type="http://schemas.openxmlformats.org/officeDocument/2006/relationships/customXml" Target="../ink/ink2105.xml"/><Relationship Id="rId91" Type="http://schemas.openxmlformats.org/officeDocument/2006/relationships/image" Target="../media/image2067.png"/><Relationship Id="rId145" Type="http://schemas.openxmlformats.org/officeDocument/2006/relationships/image" Target="../media/image2094.png"/><Relationship Id="rId166" Type="http://schemas.openxmlformats.org/officeDocument/2006/relationships/customXml" Target="../ink/ink2153.xml"/><Relationship Id="rId187" Type="http://schemas.openxmlformats.org/officeDocument/2006/relationships/image" Target="../media/image2115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12.xml"/><Relationship Id="rId117" Type="http://schemas.openxmlformats.org/officeDocument/2006/relationships/image" Target="../media/image2206.png"/><Relationship Id="rId21" Type="http://schemas.openxmlformats.org/officeDocument/2006/relationships/image" Target="../media/image1279.png"/><Relationship Id="rId42" Type="http://schemas.openxmlformats.org/officeDocument/2006/relationships/customXml" Target="../ink/ink2220.xml"/><Relationship Id="rId47" Type="http://schemas.openxmlformats.org/officeDocument/2006/relationships/image" Target="../media/image2171.png"/><Relationship Id="rId63" Type="http://schemas.openxmlformats.org/officeDocument/2006/relationships/image" Target="../media/image2179.png"/><Relationship Id="rId68" Type="http://schemas.openxmlformats.org/officeDocument/2006/relationships/customXml" Target="../ink/ink2233.xml"/><Relationship Id="rId84" Type="http://schemas.openxmlformats.org/officeDocument/2006/relationships/customXml" Target="../ink/ink2241.xml"/><Relationship Id="rId89" Type="http://schemas.openxmlformats.org/officeDocument/2006/relationships/image" Target="../media/image2192.png"/><Relationship Id="rId112" Type="http://schemas.openxmlformats.org/officeDocument/2006/relationships/customXml" Target="../ink/ink2255.xml"/><Relationship Id="rId16" Type="http://schemas.openxmlformats.org/officeDocument/2006/relationships/customXml" Target="../ink/ink2207.xml"/><Relationship Id="rId107" Type="http://schemas.openxmlformats.org/officeDocument/2006/relationships/image" Target="../media/image2201.png"/><Relationship Id="rId11" Type="http://schemas.openxmlformats.org/officeDocument/2006/relationships/image" Target="../media/image2156.png"/><Relationship Id="rId32" Type="http://schemas.openxmlformats.org/officeDocument/2006/relationships/customXml" Target="../ink/ink2215.xml"/><Relationship Id="rId37" Type="http://schemas.openxmlformats.org/officeDocument/2006/relationships/image" Target="../media/image552.png"/><Relationship Id="rId53" Type="http://schemas.openxmlformats.org/officeDocument/2006/relationships/image" Target="../media/image2174.png"/><Relationship Id="rId58" Type="http://schemas.openxmlformats.org/officeDocument/2006/relationships/customXml" Target="../ink/ink2228.xml"/><Relationship Id="rId74" Type="http://schemas.openxmlformats.org/officeDocument/2006/relationships/customXml" Target="../ink/ink2236.xml"/><Relationship Id="rId79" Type="http://schemas.openxmlformats.org/officeDocument/2006/relationships/image" Target="../media/image2187.png"/><Relationship Id="rId102" Type="http://schemas.openxmlformats.org/officeDocument/2006/relationships/customXml" Target="../ink/ink2250.xml"/><Relationship Id="rId123" Type="http://schemas.openxmlformats.org/officeDocument/2006/relationships/image" Target="../media/image2209.png"/><Relationship Id="rId5" Type="http://schemas.openxmlformats.org/officeDocument/2006/relationships/image" Target="../media/image2153.png"/><Relationship Id="rId90" Type="http://schemas.openxmlformats.org/officeDocument/2006/relationships/customXml" Target="../ink/ink2244.xml"/><Relationship Id="rId95" Type="http://schemas.openxmlformats.org/officeDocument/2006/relationships/image" Target="../media/image2195.png"/><Relationship Id="rId19" Type="http://schemas.openxmlformats.org/officeDocument/2006/relationships/image" Target="../media/image2160.png"/><Relationship Id="rId14" Type="http://schemas.openxmlformats.org/officeDocument/2006/relationships/customXml" Target="../ink/ink2206.xml"/><Relationship Id="rId22" Type="http://schemas.openxmlformats.org/officeDocument/2006/relationships/customXml" Target="../ink/ink2210.xml"/><Relationship Id="rId27" Type="http://schemas.openxmlformats.org/officeDocument/2006/relationships/image" Target="../media/image2163.png"/><Relationship Id="rId30" Type="http://schemas.openxmlformats.org/officeDocument/2006/relationships/customXml" Target="../ink/ink2214.xml"/><Relationship Id="rId35" Type="http://schemas.openxmlformats.org/officeDocument/2006/relationships/image" Target="../media/image2166.png"/><Relationship Id="rId43" Type="http://schemas.openxmlformats.org/officeDocument/2006/relationships/image" Target="../media/image2169.png"/><Relationship Id="rId48" Type="http://schemas.openxmlformats.org/officeDocument/2006/relationships/customXml" Target="../ink/ink2223.xml"/><Relationship Id="rId56" Type="http://schemas.openxmlformats.org/officeDocument/2006/relationships/customXml" Target="../ink/ink2227.xml"/><Relationship Id="rId64" Type="http://schemas.openxmlformats.org/officeDocument/2006/relationships/customXml" Target="../ink/ink2231.xml"/><Relationship Id="rId69" Type="http://schemas.openxmlformats.org/officeDocument/2006/relationships/image" Target="../media/image2182.png"/><Relationship Id="rId77" Type="http://schemas.openxmlformats.org/officeDocument/2006/relationships/image" Target="../media/image2186.png"/><Relationship Id="rId100" Type="http://schemas.openxmlformats.org/officeDocument/2006/relationships/customXml" Target="../ink/ink2249.xml"/><Relationship Id="rId105" Type="http://schemas.openxmlformats.org/officeDocument/2006/relationships/image" Target="../media/image2200.png"/><Relationship Id="rId113" Type="http://schemas.openxmlformats.org/officeDocument/2006/relationships/image" Target="../media/image2204.png"/><Relationship Id="rId118" Type="http://schemas.openxmlformats.org/officeDocument/2006/relationships/customXml" Target="../ink/ink2258.xml"/><Relationship Id="rId126" Type="http://schemas.openxmlformats.org/officeDocument/2006/relationships/customXml" Target="../ink/ink2262.xml"/><Relationship Id="rId8" Type="http://schemas.openxmlformats.org/officeDocument/2006/relationships/customXml" Target="../ink/ink2203.xml"/><Relationship Id="rId51" Type="http://schemas.openxmlformats.org/officeDocument/2006/relationships/image" Target="../media/image2173.png"/><Relationship Id="rId72" Type="http://schemas.openxmlformats.org/officeDocument/2006/relationships/customXml" Target="../ink/ink2235.xml"/><Relationship Id="rId80" Type="http://schemas.openxmlformats.org/officeDocument/2006/relationships/customXml" Target="../ink/ink2239.xml"/><Relationship Id="rId85" Type="http://schemas.openxmlformats.org/officeDocument/2006/relationships/image" Target="../media/image2190.png"/><Relationship Id="rId93" Type="http://schemas.openxmlformats.org/officeDocument/2006/relationships/image" Target="../media/image2194.png"/><Relationship Id="rId98" Type="http://schemas.openxmlformats.org/officeDocument/2006/relationships/customXml" Target="../ink/ink2248.xml"/><Relationship Id="rId121" Type="http://schemas.openxmlformats.org/officeDocument/2006/relationships/image" Target="../media/image2208.png"/><Relationship Id="rId3" Type="http://schemas.openxmlformats.org/officeDocument/2006/relationships/image" Target="../media/image2152.png"/><Relationship Id="rId12" Type="http://schemas.openxmlformats.org/officeDocument/2006/relationships/customXml" Target="../ink/ink2205.xml"/><Relationship Id="rId17" Type="http://schemas.openxmlformats.org/officeDocument/2006/relationships/image" Target="../media/image2159.png"/><Relationship Id="rId25" Type="http://schemas.openxmlformats.org/officeDocument/2006/relationships/image" Target="../media/image2162.png"/><Relationship Id="rId33" Type="http://schemas.openxmlformats.org/officeDocument/2006/relationships/image" Target="../media/image2165.png"/><Relationship Id="rId38" Type="http://schemas.openxmlformats.org/officeDocument/2006/relationships/customXml" Target="../ink/ink2218.xml"/><Relationship Id="rId46" Type="http://schemas.openxmlformats.org/officeDocument/2006/relationships/customXml" Target="../ink/ink2222.xml"/><Relationship Id="rId59" Type="http://schemas.openxmlformats.org/officeDocument/2006/relationships/image" Target="../media/image2177.png"/><Relationship Id="rId67" Type="http://schemas.openxmlformats.org/officeDocument/2006/relationships/image" Target="../media/image2181.png"/><Relationship Id="rId103" Type="http://schemas.openxmlformats.org/officeDocument/2006/relationships/image" Target="../media/image2199.png"/><Relationship Id="rId108" Type="http://schemas.openxmlformats.org/officeDocument/2006/relationships/customXml" Target="../ink/ink2253.xml"/><Relationship Id="rId116" Type="http://schemas.openxmlformats.org/officeDocument/2006/relationships/customXml" Target="../ink/ink2257.xml"/><Relationship Id="rId124" Type="http://schemas.openxmlformats.org/officeDocument/2006/relationships/customXml" Target="../ink/ink2261.xml"/><Relationship Id="rId20" Type="http://schemas.openxmlformats.org/officeDocument/2006/relationships/customXml" Target="../ink/ink2209.xml"/><Relationship Id="rId41" Type="http://schemas.openxmlformats.org/officeDocument/2006/relationships/image" Target="../media/image2168.png"/><Relationship Id="rId54" Type="http://schemas.openxmlformats.org/officeDocument/2006/relationships/customXml" Target="../ink/ink2226.xml"/><Relationship Id="rId62" Type="http://schemas.openxmlformats.org/officeDocument/2006/relationships/customXml" Target="../ink/ink2230.xml"/><Relationship Id="rId70" Type="http://schemas.openxmlformats.org/officeDocument/2006/relationships/customXml" Target="../ink/ink2234.xml"/><Relationship Id="rId75" Type="http://schemas.openxmlformats.org/officeDocument/2006/relationships/image" Target="../media/image2185.png"/><Relationship Id="rId83" Type="http://schemas.openxmlformats.org/officeDocument/2006/relationships/image" Target="../media/image2189.png"/><Relationship Id="rId88" Type="http://schemas.openxmlformats.org/officeDocument/2006/relationships/customXml" Target="../ink/ink2243.xml"/><Relationship Id="rId91" Type="http://schemas.openxmlformats.org/officeDocument/2006/relationships/image" Target="../media/image2193.png"/><Relationship Id="rId96" Type="http://schemas.openxmlformats.org/officeDocument/2006/relationships/customXml" Target="../ink/ink2247.xml"/><Relationship Id="rId111" Type="http://schemas.openxmlformats.org/officeDocument/2006/relationships/image" Target="../media/image220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02.xml"/><Relationship Id="rId15" Type="http://schemas.openxmlformats.org/officeDocument/2006/relationships/image" Target="../media/image2158.png"/><Relationship Id="rId23" Type="http://schemas.openxmlformats.org/officeDocument/2006/relationships/image" Target="../media/image2161.png"/><Relationship Id="rId28" Type="http://schemas.openxmlformats.org/officeDocument/2006/relationships/customXml" Target="../ink/ink2213.xml"/><Relationship Id="rId36" Type="http://schemas.openxmlformats.org/officeDocument/2006/relationships/customXml" Target="../ink/ink2217.xml"/><Relationship Id="rId49" Type="http://schemas.openxmlformats.org/officeDocument/2006/relationships/image" Target="../media/image2172.png"/><Relationship Id="rId57" Type="http://schemas.openxmlformats.org/officeDocument/2006/relationships/image" Target="../media/image2176.png"/><Relationship Id="rId106" Type="http://schemas.openxmlformats.org/officeDocument/2006/relationships/customXml" Target="../ink/ink2252.xml"/><Relationship Id="rId114" Type="http://schemas.openxmlformats.org/officeDocument/2006/relationships/customXml" Target="../ink/ink2256.xml"/><Relationship Id="rId119" Type="http://schemas.openxmlformats.org/officeDocument/2006/relationships/image" Target="../media/image2207.png"/><Relationship Id="rId127" Type="http://schemas.openxmlformats.org/officeDocument/2006/relationships/image" Target="../media/image2211.png"/><Relationship Id="rId10" Type="http://schemas.openxmlformats.org/officeDocument/2006/relationships/customXml" Target="../ink/ink2204.xml"/><Relationship Id="rId31" Type="http://schemas.openxmlformats.org/officeDocument/2006/relationships/image" Target="../media/image23.png"/><Relationship Id="rId44" Type="http://schemas.openxmlformats.org/officeDocument/2006/relationships/customXml" Target="../ink/ink2221.xml"/><Relationship Id="rId52" Type="http://schemas.openxmlformats.org/officeDocument/2006/relationships/customXml" Target="../ink/ink2225.xml"/><Relationship Id="rId60" Type="http://schemas.openxmlformats.org/officeDocument/2006/relationships/customXml" Target="../ink/ink2229.xml"/><Relationship Id="rId65" Type="http://schemas.openxmlformats.org/officeDocument/2006/relationships/image" Target="../media/image2180.png"/><Relationship Id="rId73" Type="http://schemas.openxmlformats.org/officeDocument/2006/relationships/image" Target="../media/image2184.png"/><Relationship Id="rId78" Type="http://schemas.openxmlformats.org/officeDocument/2006/relationships/customXml" Target="../ink/ink2238.xml"/><Relationship Id="rId81" Type="http://schemas.openxmlformats.org/officeDocument/2006/relationships/image" Target="../media/image2188.png"/><Relationship Id="rId86" Type="http://schemas.openxmlformats.org/officeDocument/2006/relationships/customXml" Target="../ink/ink2242.xml"/><Relationship Id="rId94" Type="http://schemas.openxmlformats.org/officeDocument/2006/relationships/customXml" Target="../ink/ink2246.xml"/><Relationship Id="rId99" Type="http://schemas.openxmlformats.org/officeDocument/2006/relationships/image" Target="../media/image2197.png"/><Relationship Id="rId101" Type="http://schemas.openxmlformats.org/officeDocument/2006/relationships/image" Target="../media/image2198.png"/><Relationship Id="rId122" Type="http://schemas.openxmlformats.org/officeDocument/2006/relationships/customXml" Target="../ink/ink2260.xml"/><Relationship Id="rId4" Type="http://schemas.openxmlformats.org/officeDocument/2006/relationships/customXml" Target="../ink/ink2201.xml"/><Relationship Id="rId9" Type="http://schemas.openxmlformats.org/officeDocument/2006/relationships/image" Target="../media/image2155.png"/><Relationship Id="rId13" Type="http://schemas.openxmlformats.org/officeDocument/2006/relationships/image" Target="../media/image2157.png"/><Relationship Id="rId18" Type="http://schemas.openxmlformats.org/officeDocument/2006/relationships/customXml" Target="../ink/ink2208.xml"/><Relationship Id="rId39" Type="http://schemas.openxmlformats.org/officeDocument/2006/relationships/image" Target="../media/image2167.png"/><Relationship Id="rId109" Type="http://schemas.openxmlformats.org/officeDocument/2006/relationships/image" Target="../media/image2202.png"/><Relationship Id="rId34" Type="http://schemas.openxmlformats.org/officeDocument/2006/relationships/customXml" Target="../ink/ink2216.xml"/><Relationship Id="rId50" Type="http://schemas.openxmlformats.org/officeDocument/2006/relationships/customXml" Target="../ink/ink2224.xml"/><Relationship Id="rId55" Type="http://schemas.openxmlformats.org/officeDocument/2006/relationships/image" Target="../media/image2175.png"/><Relationship Id="rId76" Type="http://schemas.openxmlformats.org/officeDocument/2006/relationships/customXml" Target="../ink/ink2237.xml"/><Relationship Id="rId97" Type="http://schemas.openxmlformats.org/officeDocument/2006/relationships/image" Target="../media/image2196.png"/><Relationship Id="rId104" Type="http://schemas.openxmlformats.org/officeDocument/2006/relationships/customXml" Target="../ink/ink2251.xml"/><Relationship Id="rId120" Type="http://schemas.openxmlformats.org/officeDocument/2006/relationships/customXml" Target="../ink/ink2259.xml"/><Relationship Id="rId125" Type="http://schemas.openxmlformats.org/officeDocument/2006/relationships/image" Target="../media/image2210.png"/><Relationship Id="rId7" Type="http://schemas.openxmlformats.org/officeDocument/2006/relationships/image" Target="../media/image2154.png"/><Relationship Id="rId71" Type="http://schemas.openxmlformats.org/officeDocument/2006/relationships/image" Target="../media/image2183.png"/><Relationship Id="rId92" Type="http://schemas.openxmlformats.org/officeDocument/2006/relationships/customXml" Target="../ink/ink2245.xml"/><Relationship Id="rId2" Type="http://schemas.openxmlformats.org/officeDocument/2006/relationships/customXml" Target="../ink/ink2200.xml"/><Relationship Id="rId29" Type="http://schemas.openxmlformats.org/officeDocument/2006/relationships/image" Target="../media/image2164.png"/><Relationship Id="rId24" Type="http://schemas.openxmlformats.org/officeDocument/2006/relationships/customXml" Target="../ink/ink2211.xml"/><Relationship Id="rId40" Type="http://schemas.openxmlformats.org/officeDocument/2006/relationships/customXml" Target="../ink/ink2219.xml"/><Relationship Id="rId45" Type="http://schemas.openxmlformats.org/officeDocument/2006/relationships/image" Target="../media/image2170.png"/><Relationship Id="rId66" Type="http://schemas.openxmlformats.org/officeDocument/2006/relationships/customXml" Target="../ink/ink2232.xml"/><Relationship Id="rId87" Type="http://schemas.openxmlformats.org/officeDocument/2006/relationships/image" Target="../media/image2191.png"/><Relationship Id="rId110" Type="http://schemas.openxmlformats.org/officeDocument/2006/relationships/customXml" Target="../ink/ink2254.xml"/><Relationship Id="rId115" Type="http://schemas.openxmlformats.org/officeDocument/2006/relationships/image" Target="../media/image2205.png"/><Relationship Id="rId61" Type="http://schemas.openxmlformats.org/officeDocument/2006/relationships/image" Target="../media/image2178.png"/><Relationship Id="rId82" Type="http://schemas.openxmlformats.org/officeDocument/2006/relationships/customXml" Target="../ink/ink22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6.xml"/><Relationship Id="rId13" Type="http://schemas.openxmlformats.org/officeDocument/2006/relationships/image" Target="../media/image2217.png"/><Relationship Id="rId18" Type="http://schemas.openxmlformats.org/officeDocument/2006/relationships/customXml" Target="../ink/ink2271.xml"/><Relationship Id="rId3" Type="http://schemas.openxmlformats.org/officeDocument/2006/relationships/image" Target="../media/image2212.png"/><Relationship Id="rId7" Type="http://schemas.openxmlformats.org/officeDocument/2006/relationships/image" Target="../media/image2214.png"/><Relationship Id="rId12" Type="http://schemas.openxmlformats.org/officeDocument/2006/relationships/customXml" Target="../ink/ink2268.xml"/><Relationship Id="rId17" Type="http://schemas.openxmlformats.org/officeDocument/2006/relationships/image" Target="../media/image2219.png"/><Relationship Id="rId2" Type="http://schemas.openxmlformats.org/officeDocument/2006/relationships/customXml" Target="../ink/ink2263.xml"/><Relationship Id="rId16" Type="http://schemas.openxmlformats.org/officeDocument/2006/relationships/customXml" Target="../ink/ink227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65.xml"/><Relationship Id="rId11" Type="http://schemas.openxmlformats.org/officeDocument/2006/relationships/image" Target="../media/image2216.png"/><Relationship Id="rId5" Type="http://schemas.openxmlformats.org/officeDocument/2006/relationships/image" Target="../media/image2213.png"/><Relationship Id="rId15" Type="http://schemas.openxmlformats.org/officeDocument/2006/relationships/image" Target="../media/image2218.png"/><Relationship Id="rId10" Type="http://schemas.openxmlformats.org/officeDocument/2006/relationships/customXml" Target="../ink/ink2267.xml"/><Relationship Id="rId19" Type="http://schemas.openxmlformats.org/officeDocument/2006/relationships/image" Target="../media/image2220.png"/><Relationship Id="rId4" Type="http://schemas.openxmlformats.org/officeDocument/2006/relationships/customXml" Target="../ink/ink2264.xml"/><Relationship Id="rId9" Type="http://schemas.openxmlformats.org/officeDocument/2006/relationships/image" Target="../media/image2215.png"/><Relationship Id="rId14" Type="http://schemas.openxmlformats.org/officeDocument/2006/relationships/customXml" Target="../ink/ink22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65" Type="http://schemas.openxmlformats.org/officeDocument/2006/relationships/image" Target="../media/image13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6.png"/><Relationship Id="rId13" Type="http://schemas.openxmlformats.org/officeDocument/2006/relationships/customXml" Target="../ink/ink2277.xml"/><Relationship Id="rId18" Type="http://schemas.openxmlformats.org/officeDocument/2006/relationships/image" Target="../media/image2231.png"/><Relationship Id="rId3" Type="http://schemas.openxmlformats.org/officeDocument/2006/relationships/customXml" Target="../ink/ink2272.xml"/><Relationship Id="rId7" Type="http://schemas.openxmlformats.org/officeDocument/2006/relationships/customXml" Target="../ink/ink2274.xml"/><Relationship Id="rId12" Type="http://schemas.openxmlformats.org/officeDocument/2006/relationships/image" Target="../media/image2228.png"/><Relationship Id="rId17" Type="http://schemas.openxmlformats.org/officeDocument/2006/relationships/customXml" Target="../ink/ink2279.xml"/><Relationship Id="rId2" Type="http://schemas.openxmlformats.org/officeDocument/2006/relationships/image" Target="../media/image2223.png"/><Relationship Id="rId16" Type="http://schemas.openxmlformats.org/officeDocument/2006/relationships/image" Target="../media/image2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5.png"/><Relationship Id="rId11" Type="http://schemas.openxmlformats.org/officeDocument/2006/relationships/customXml" Target="../ink/ink2276.xml"/><Relationship Id="rId5" Type="http://schemas.openxmlformats.org/officeDocument/2006/relationships/customXml" Target="../ink/ink2273.xml"/><Relationship Id="rId15" Type="http://schemas.openxmlformats.org/officeDocument/2006/relationships/customXml" Target="../ink/ink2278.xml"/><Relationship Id="rId10" Type="http://schemas.openxmlformats.org/officeDocument/2006/relationships/image" Target="../media/image2227.png"/><Relationship Id="rId4" Type="http://schemas.openxmlformats.org/officeDocument/2006/relationships/image" Target="../media/image2224.png"/><Relationship Id="rId9" Type="http://schemas.openxmlformats.org/officeDocument/2006/relationships/customXml" Target="../ink/ink2275.xml"/><Relationship Id="rId14" Type="http://schemas.openxmlformats.org/officeDocument/2006/relationships/image" Target="../media/image22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83.xml"/><Relationship Id="rId13" Type="http://schemas.openxmlformats.org/officeDocument/2006/relationships/image" Target="../media/image2238.png"/><Relationship Id="rId3" Type="http://schemas.openxmlformats.org/officeDocument/2006/relationships/image" Target="../media/image2233.png"/><Relationship Id="rId7" Type="http://schemas.openxmlformats.org/officeDocument/2006/relationships/image" Target="../media/image2235.png"/><Relationship Id="rId12" Type="http://schemas.openxmlformats.org/officeDocument/2006/relationships/customXml" Target="../ink/ink2285.xml"/><Relationship Id="rId2" Type="http://schemas.openxmlformats.org/officeDocument/2006/relationships/customXml" Target="../ink/ink22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82.xml"/><Relationship Id="rId11" Type="http://schemas.openxmlformats.org/officeDocument/2006/relationships/image" Target="../media/image2237.png"/><Relationship Id="rId5" Type="http://schemas.openxmlformats.org/officeDocument/2006/relationships/image" Target="../media/image2234.png"/><Relationship Id="rId10" Type="http://schemas.openxmlformats.org/officeDocument/2006/relationships/customXml" Target="../ink/ink2284.xml"/><Relationship Id="rId4" Type="http://schemas.openxmlformats.org/officeDocument/2006/relationships/customXml" Target="../ink/ink2281.xml"/><Relationship Id="rId9" Type="http://schemas.openxmlformats.org/officeDocument/2006/relationships/image" Target="../media/image223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.png"/><Relationship Id="rId299" Type="http://schemas.openxmlformats.org/officeDocument/2006/relationships/image" Target="../media/image283.png"/><Relationship Id="rId21" Type="http://schemas.openxmlformats.org/officeDocument/2006/relationships/image" Target="../media/image144.png"/><Relationship Id="rId63" Type="http://schemas.openxmlformats.org/officeDocument/2006/relationships/image" Target="../media/image165.png"/><Relationship Id="rId159" Type="http://schemas.openxmlformats.org/officeDocument/2006/relationships/image" Target="../media/image213.png"/><Relationship Id="rId324" Type="http://schemas.openxmlformats.org/officeDocument/2006/relationships/customXml" Target="../ink/ink296.xml"/><Relationship Id="rId366" Type="http://schemas.openxmlformats.org/officeDocument/2006/relationships/customXml" Target="../ink/ink317.xml"/><Relationship Id="rId170" Type="http://schemas.openxmlformats.org/officeDocument/2006/relationships/customXml" Target="../ink/ink219.xml"/><Relationship Id="rId226" Type="http://schemas.openxmlformats.org/officeDocument/2006/relationships/customXml" Target="../ink/ink247.xml"/><Relationship Id="rId433" Type="http://schemas.openxmlformats.org/officeDocument/2006/relationships/image" Target="../media/image350.png"/><Relationship Id="rId268" Type="http://schemas.openxmlformats.org/officeDocument/2006/relationships/customXml" Target="../ink/ink268.xml"/><Relationship Id="rId32" Type="http://schemas.openxmlformats.org/officeDocument/2006/relationships/customXml" Target="../ink/ink150.xml"/><Relationship Id="rId74" Type="http://schemas.openxmlformats.org/officeDocument/2006/relationships/customXml" Target="../ink/ink171.xml"/><Relationship Id="rId128" Type="http://schemas.openxmlformats.org/officeDocument/2006/relationships/customXml" Target="../ink/ink198.xml"/><Relationship Id="rId335" Type="http://schemas.openxmlformats.org/officeDocument/2006/relationships/image" Target="../media/image301.png"/><Relationship Id="rId377" Type="http://schemas.openxmlformats.org/officeDocument/2006/relationships/image" Target="../media/image322.png"/><Relationship Id="rId5" Type="http://schemas.openxmlformats.org/officeDocument/2006/relationships/image" Target="../media/image136.png"/><Relationship Id="rId181" Type="http://schemas.openxmlformats.org/officeDocument/2006/relationships/image" Target="../media/image224.png"/><Relationship Id="rId237" Type="http://schemas.openxmlformats.org/officeDocument/2006/relationships/image" Target="../media/image252.png"/><Relationship Id="rId402" Type="http://schemas.openxmlformats.org/officeDocument/2006/relationships/customXml" Target="../ink/ink335.xml"/><Relationship Id="rId279" Type="http://schemas.openxmlformats.org/officeDocument/2006/relationships/image" Target="../media/image273.png"/><Relationship Id="rId444" Type="http://schemas.openxmlformats.org/officeDocument/2006/relationships/customXml" Target="../ink/ink356.xml"/><Relationship Id="rId43" Type="http://schemas.openxmlformats.org/officeDocument/2006/relationships/image" Target="../media/image155.png"/><Relationship Id="rId139" Type="http://schemas.openxmlformats.org/officeDocument/2006/relationships/image" Target="../media/image203.png"/><Relationship Id="rId290" Type="http://schemas.openxmlformats.org/officeDocument/2006/relationships/customXml" Target="../ink/ink279.xml"/><Relationship Id="rId304" Type="http://schemas.openxmlformats.org/officeDocument/2006/relationships/customXml" Target="../ink/ink286.xml"/><Relationship Id="rId346" Type="http://schemas.openxmlformats.org/officeDocument/2006/relationships/customXml" Target="../ink/ink307.xml"/><Relationship Id="rId388" Type="http://schemas.openxmlformats.org/officeDocument/2006/relationships/customXml" Target="../ink/ink328.xml"/><Relationship Id="rId85" Type="http://schemas.openxmlformats.org/officeDocument/2006/relationships/image" Target="../media/image176.png"/><Relationship Id="rId150" Type="http://schemas.openxmlformats.org/officeDocument/2006/relationships/customXml" Target="../ink/ink209.xml"/><Relationship Id="rId192" Type="http://schemas.openxmlformats.org/officeDocument/2006/relationships/customXml" Target="../ink/ink230.xml"/><Relationship Id="rId206" Type="http://schemas.openxmlformats.org/officeDocument/2006/relationships/customXml" Target="../ink/ink237.xml"/><Relationship Id="rId413" Type="http://schemas.openxmlformats.org/officeDocument/2006/relationships/image" Target="../media/image340.png"/><Relationship Id="rId248" Type="http://schemas.openxmlformats.org/officeDocument/2006/relationships/customXml" Target="../ink/ink258.xml"/><Relationship Id="rId455" Type="http://schemas.openxmlformats.org/officeDocument/2006/relationships/image" Target="../media/image361.png"/><Relationship Id="rId12" Type="http://schemas.openxmlformats.org/officeDocument/2006/relationships/customXml" Target="../ink/ink140.xml"/><Relationship Id="rId108" Type="http://schemas.openxmlformats.org/officeDocument/2006/relationships/customXml" Target="../ink/ink188.xml"/><Relationship Id="rId315" Type="http://schemas.openxmlformats.org/officeDocument/2006/relationships/image" Target="../media/image291.png"/><Relationship Id="rId357" Type="http://schemas.openxmlformats.org/officeDocument/2006/relationships/image" Target="../media/image312.png"/><Relationship Id="rId54" Type="http://schemas.openxmlformats.org/officeDocument/2006/relationships/customXml" Target="../ink/ink161.xml"/><Relationship Id="rId96" Type="http://schemas.openxmlformats.org/officeDocument/2006/relationships/customXml" Target="../ink/ink182.xml"/><Relationship Id="rId161" Type="http://schemas.openxmlformats.org/officeDocument/2006/relationships/image" Target="../media/image214.png"/><Relationship Id="rId217" Type="http://schemas.openxmlformats.org/officeDocument/2006/relationships/image" Target="../media/image242.png"/><Relationship Id="rId399" Type="http://schemas.openxmlformats.org/officeDocument/2006/relationships/image" Target="../media/image333.png"/><Relationship Id="rId259" Type="http://schemas.openxmlformats.org/officeDocument/2006/relationships/image" Target="../media/image263.png"/><Relationship Id="rId424" Type="http://schemas.openxmlformats.org/officeDocument/2006/relationships/customXml" Target="../ink/ink346.xml"/><Relationship Id="rId23" Type="http://schemas.openxmlformats.org/officeDocument/2006/relationships/image" Target="../media/image145.png"/><Relationship Id="rId119" Type="http://schemas.openxmlformats.org/officeDocument/2006/relationships/image" Target="../media/image193.png"/><Relationship Id="rId270" Type="http://schemas.openxmlformats.org/officeDocument/2006/relationships/customXml" Target="../ink/ink269.xml"/><Relationship Id="rId326" Type="http://schemas.openxmlformats.org/officeDocument/2006/relationships/customXml" Target="../ink/ink297.xml"/><Relationship Id="rId44" Type="http://schemas.openxmlformats.org/officeDocument/2006/relationships/customXml" Target="../ink/ink156.xml"/><Relationship Id="rId65" Type="http://schemas.openxmlformats.org/officeDocument/2006/relationships/image" Target="../media/image166.png"/><Relationship Id="rId86" Type="http://schemas.openxmlformats.org/officeDocument/2006/relationships/customXml" Target="../ink/ink177.xml"/><Relationship Id="rId130" Type="http://schemas.openxmlformats.org/officeDocument/2006/relationships/customXml" Target="../ink/ink199.xml"/><Relationship Id="rId151" Type="http://schemas.openxmlformats.org/officeDocument/2006/relationships/image" Target="../media/image209.png"/><Relationship Id="rId368" Type="http://schemas.openxmlformats.org/officeDocument/2006/relationships/customXml" Target="../ink/ink318.xml"/><Relationship Id="rId389" Type="http://schemas.openxmlformats.org/officeDocument/2006/relationships/image" Target="../media/image328.png"/><Relationship Id="rId172" Type="http://schemas.openxmlformats.org/officeDocument/2006/relationships/customXml" Target="../ink/ink220.xml"/><Relationship Id="rId193" Type="http://schemas.openxmlformats.org/officeDocument/2006/relationships/image" Target="../media/image230.png"/><Relationship Id="rId207" Type="http://schemas.openxmlformats.org/officeDocument/2006/relationships/image" Target="../media/image237.png"/><Relationship Id="rId228" Type="http://schemas.openxmlformats.org/officeDocument/2006/relationships/customXml" Target="../ink/ink248.xml"/><Relationship Id="rId249" Type="http://schemas.openxmlformats.org/officeDocument/2006/relationships/image" Target="../media/image258.png"/><Relationship Id="rId414" Type="http://schemas.openxmlformats.org/officeDocument/2006/relationships/customXml" Target="../ink/ink341.xml"/><Relationship Id="rId435" Type="http://schemas.openxmlformats.org/officeDocument/2006/relationships/image" Target="../media/image351.png"/><Relationship Id="rId456" Type="http://schemas.openxmlformats.org/officeDocument/2006/relationships/customXml" Target="../ink/ink362.xml"/><Relationship Id="rId13" Type="http://schemas.openxmlformats.org/officeDocument/2006/relationships/image" Target="../media/image140.png"/><Relationship Id="rId109" Type="http://schemas.openxmlformats.org/officeDocument/2006/relationships/image" Target="../media/image188.png"/><Relationship Id="rId260" Type="http://schemas.openxmlformats.org/officeDocument/2006/relationships/customXml" Target="../ink/ink264.xml"/><Relationship Id="rId281" Type="http://schemas.openxmlformats.org/officeDocument/2006/relationships/image" Target="../media/image274.png"/><Relationship Id="rId316" Type="http://schemas.openxmlformats.org/officeDocument/2006/relationships/customXml" Target="../ink/ink292.xml"/><Relationship Id="rId337" Type="http://schemas.openxmlformats.org/officeDocument/2006/relationships/image" Target="../media/image302.png"/><Relationship Id="rId34" Type="http://schemas.openxmlformats.org/officeDocument/2006/relationships/customXml" Target="../ink/ink151.xml"/><Relationship Id="rId55" Type="http://schemas.openxmlformats.org/officeDocument/2006/relationships/image" Target="../media/image161.png"/><Relationship Id="rId76" Type="http://schemas.openxmlformats.org/officeDocument/2006/relationships/customXml" Target="../ink/ink172.xml"/><Relationship Id="rId97" Type="http://schemas.openxmlformats.org/officeDocument/2006/relationships/image" Target="../media/image182.png"/><Relationship Id="rId120" Type="http://schemas.openxmlformats.org/officeDocument/2006/relationships/customXml" Target="../ink/ink194.xml"/><Relationship Id="rId141" Type="http://schemas.openxmlformats.org/officeDocument/2006/relationships/image" Target="../media/image204.png"/><Relationship Id="rId358" Type="http://schemas.openxmlformats.org/officeDocument/2006/relationships/customXml" Target="../ink/ink313.xml"/><Relationship Id="rId379" Type="http://schemas.openxmlformats.org/officeDocument/2006/relationships/image" Target="../media/image323.png"/><Relationship Id="rId7" Type="http://schemas.openxmlformats.org/officeDocument/2006/relationships/image" Target="../media/image137.png"/><Relationship Id="rId162" Type="http://schemas.openxmlformats.org/officeDocument/2006/relationships/customXml" Target="../ink/ink215.xml"/><Relationship Id="rId183" Type="http://schemas.openxmlformats.org/officeDocument/2006/relationships/image" Target="../media/image225.png"/><Relationship Id="rId218" Type="http://schemas.openxmlformats.org/officeDocument/2006/relationships/customXml" Target="../ink/ink243.xml"/><Relationship Id="rId239" Type="http://schemas.openxmlformats.org/officeDocument/2006/relationships/image" Target="../media/image253.png"/><Relationship Id="rId390" Type="http://schemas.openxmlformats.org/officeDocument/2006/relationships/customXml" Target="../ink/ink329.xml"/><Relationship Id="rId404" Type="http://schemas.openxmlformats.org/officeDocument/2006/relationships/customXml" Target="../ink/ink336.xml"/><Relationship Id="rId425" Type="http://schemas.openxmlformats.org/officeDocument/2006/relationships/image" Target="../media/image346.png"/><Relationship Id="rId446" Type="http://schemas.openxmlformats.org/officeDocument/2006/relationships/customXml" Target="../ink/ink357.xml"/><Relationship Id="rId250" Type="http://schemas.openxmlformats.org/officeDocument/2006/relationships/customXml" Target="../ink/ink259.xml"/><Relationship Id="rId271" Type="http://schemas.openxmlformats.org/officeDocument/2006/relationships/image" Target="../media/image269.png"/><Relationship Id="rId292" Type="http://schemas.openxmlformats.org/officeDocument/2006/relationships/customXml" Target="../ink/ink280.xml"/><Relationship Id="rId306" Type="http://schemas.openxmlformats.org/officeDocument/2006/relationships/customXml" Target="../ink/ink287.xml"/><Relationship Id="rId24" Type="http://schemas.openxmlformats.org/officeDocument/2006/relationships/customXml" Target="../ink/ink146.xml"/><Relationship Id="rId45" Type="http://schemas.openxmlformats.org/officeDocument/2006/relationships/image" Target="../media/image156.png"/><Relationship Id="rId66" Type="http://schemas.openxmlformats.org/officeDocument/2006/relationships/customXml" Target="../ink/ink167.xml"/><Relationship Id="rId87" Type="http://schemas.openxmlformats.org/officeDocument/2006/relationships/image" Target="../media/image177.png"/><Relationship Id="rId110" Type="http://schemas.openxmlformats.org/officeDocument/2006/relationships/customXml" Target="../ink/ink189.xml"/><Relationship Id="rId131" Type="http://schemas.openxmlformats.org/officeDocument/2006/relationships/image" Target="../media/image199.png"/><Relationship Id="rId327" Type="http://schemas.openxmlformats.org/officeDocument/2006/relationships/image" Target="../media/image297.png"/><Relationship Id="rId348" Type="http://schemas.openxmlformats.org/officeDocument/2006/relationships/customXml" Target="../ink/ink308.xml"/><Relationship Id="rId369" Type="http://schemas.openxmlformats.org/officeDocument/2006/relationships/image" Target="../media/image318.png"/><Relationship Id="rId152" Type="http://schemas.openxmlformats.org/officeDocument/2006/relationships/customXml" Target="../ink/ink210.xml"/><Relationship Id="rId173" Type="http://schemas.openxmlformats.org/officeDocument/2006/relationships/image" Target="../media/image220.png"/><Relationship Id="rId194" Type="http://schemas.openxmlformats.org/officeDocument/2006/relationships/customXml" Target="../ink/ink231.xml"/><Relationship Id="rId208" Type="http://schemas.openxmlformats.org/officeDocument/2006/relationships/customXml" Target="../ink/ink238.xml"/><Relationship Id="rId229" Type="http://schemas.openxmlformats.org/officeDocument/2006/relationships/image" Target="../media/image248.png"/><Relationship Id="rId380" Type="http://schemas.openxmlformats.org/officeDocument/2006/relationships/customXml" Target="../ink/ink324.xml"/><Relationship Id="rId415" Type="http://schemas.openxmlformats.org/officeDocument/2006/relationships/image" Target="../media/image341.png"/><Relationship Id="rId436" Type="http://schemas.openxmlformats.org/officeDocument/2006/relationships/customXml" Target="../ink/ink352.xml"/><Relationship Id="rId457" Type="http://schemas.openxmlformats.org/officeDocument/2006/relationships/image" Target="../media/image362.png"/><Relationship Id="rId240" Type="http://schemas.openxmlformats.org/officeDocument/2006/relationships/customXml" Target="../ink/ink254.xml"/><Relationship Id="rId261" Type="http://schemas.openxmlformats.org/officeDocument/2006/relationships/image" Target="../media/image264.png"/><Relationship Id="rId14" Type="http://schemas.openxmlformats.org/officeDocument/2006/relationships/customXml" Target="../ink/ink141.xml"/><Relationship Id="rId35" Type="http://schemas.openxmlformats.org/officeDocument/2006/relationships/image" Target="../media/image151.png"/><Relationship Id="rId56" Type="http://schemas.openxmlformats.org/officeDocument/2006/relationships/customXml" Target="../ink/ink162.xml"/><Relationship Id="rId77" Type="http://schemas.openxmlformats.org/officeDocument/2006/relationships/image" Target="../media/image172.png"/><Relationship Id="rId100" Type="http://schemas.openxmlformats.org/officeDocument/2006/relationships/customXml" Target="../ink/ink184.xml"/><Relationship Id="rId282" Type="http://schemas.openxmlformats.org/officeDocument/2006/relationships/customXml" Target="../ink/ink275.xml"/><Relationship Id="rId317" Type="http://schemas.openxmlformats.org/officeDocument/2006/relationships/image" Target="../media/image292.png"/><Relationship Id="rId338" Type="http://schemas.openxmlformats.org/officeDocument/2006/relationships/customXml" Target="../ink/ink303.xml"/><Relationship Id="rId359" Type="http://schemas.openxmlformats.org/officeDocument/2006/relationships/image" Target="../media/image313.png"/><Relationship Id="rId8" Type="http://schemas.openxmlformats.org/officeDocument/2006/relationships/customXml" Target="../ink/ink138.xml"/><Relationship Id="rId98" Type="http://schemas.openxmlformats.org/officeDocument/2006/relationships/customXml" Target="../ink/ink183.xml"/><Relationship Id="rId121" Type="http://schemas.openxmlformats.org/officeDocument/2006/relationships/image" Target="../media/image194.png"/><Relationship Id="rId142" Type="http://schemas.openxmlformats.org/officeDocument/2006/relationships/customXml" Target="../ink/ink205.xml"/><Relationship Id="rId163" Type="http://schemas.openxmlformats.org/officeDocument/2006/relationships/image" Target="../media/image215.png"/><Relationship Id="rId184" Type="http://schemas.openxmlformats.org/officeDocument/2006/relationships/customXml" Target="../ink/ink226.xml"/><Relationship Id="rId219" Type="http://schemas.openxmlformats.org/officeDocument/2006/relationships/image" Target="../media/image243.png"/><Relationship Id="rId370" Type="http://schemas.openxmlformats.org/officeDocument/2006/relationships/customXml" Target="../ink/ink319.xml"/><Relationship Id="rId391" Type="http://schemas.openxmlformats.org/officeDocument/2006/relationships/image" Target="../media/image329.png"/><Relationship Id="rId405" Type="http://schemas.openxmlformats.org/officeDocument/2006/relationships/image" Target="../media/image336.png"/><Relationship Id="rId426" Type="http://schemas.openxmlformats.org/officeDocument/2006/relationships/customXml" Target="../ink/ink347.xml"/><Relationship Id="rId447" Type="http://schemas.openxmlformats.org/officeDocument/2006/relationships/image" Target="../media/image357.png"/><Relationship Id="rId230" Type="http://schemas.openxmlformats.org/officeDocument/2006/relationships/customXml" Target="../ink/ink249.xml"/><Relationship Id="rId251" Type="http://schemas.openxmlformats.org/officeDocument/2006/relationships/image" Target="../media/image259.png"/><Relationship Id="rId25" Type="http://schemas.openxmlformats.org/officeDocument/2006/relationships/image" Target="../media/image146.png"/><Relationship Id="rId46" Type="http://schemas.openxmlformats.org/officeDocument/2006/relationships/customXml" Target="../ink/ink157.xml"/><Relationship Id="rId67" Type="http://schemas.openxmlformats.org/officeDocument/2006/relationships/image" Target="../media/image167.png"/><Relationship Id="rId272" Type="http://schemas.openxmlformats.org/officeDocument/2006/relationships/customXml" Target="../ink/ink270.xml"/><Relationship Id="rId293" Type="http://schemas.openxmlformats.org/officeDocument/2006/relationships/image" Target="../media/image280.png"/><Relationship Id="rId307" Type="http://schemas.openxmlformats.org/officeDocument/2006/relationships/image" Target="../media/image287.png"/><Relationship Id="rId328" Type="http://schemas.openxmlformats.org/officeDocument/2006/relationships/customXml" Target="../ink/ink298.xml"/><Relationship Id="rId349" Type="http://schemas.openxmlformats.org/officeDocument/2006/relationships/image" Target="../media/image308.png"/><Relationship Id="rId88" Type="http://schemas.openxmlformats.org/officeDocument/2006/relationships/customXml" Target="../ink/ink178.xml"/><Relationship Id="rId111" Type="http://schemas.openxmlformats.org/officeDocument/2006/relationships/image" Target="../media/image189.png"/><Relationship Id="rId132" Type="http://schemas.openxmlformats.org/officeDocument/2006/relationships/customXml" Target="../ink/ink200.xml"/><Relationship Id="rId153" Type="http://schemas.openxmlformats.org/officeDocument/2006/relationships/image" Target="../media/image210.png"/><Relationship Id="rId174" Type="http://schemas.openxmlformats.org/officeDocument/2006/relationships/customXml" Target="../ink/ink221.xml"/><Relationship Id="rId195" Type="http://schemas.openxmlformats.org/officeDocument/2006/relationships/image" Target="../media/image231.png"/><Relationship Id="rId209" Type="http://schemas.openxmlformats.org/officeDocument/2006/relationships/image" Target="../media/image238.png"/><Relationship Id="rId360" Type="http://schemas.openxmlformats.org/officeDocument/2006/relationships/customXml" Target="../ink/ink314.xml"/><Relationship Id="rId381" Type="http://schemas.openxmlformats.org/officeDocument/2006/relationships/image" Target="../media/image324.png"/><Relationship Id="rId416" Type="http://schemas.openxmlformats.org/officeDocument/2006/relationships/customXml" Target="../ink/ink342.xml"/><Relationship Id="rId220" Type="http://schemas.openxmlformats.org/officeDocument/2006/relationships/customXml" Target="../ink/ink244.xml"/><Relationship Id="rId241" Type="http://schemas.openxmlformats.org/officeDocument/2006/relationships/image" Target="../media/image254.png"/><Relationship Id="rId437" Type="http://schemas.openxmlformats.org/officeDocument/2006/relationships/image" Target="../media/image352.png"/><Relationship Id="rId458" Type="http://schemas.openxmlformats.org/officeDocument/2006/relationships/customXml" Target="../ink/ink363.xml"/><Relationship Id="rId15" Type="http://schemas.openxmlformats.org/officeDocument/2006/relationships/image" Target="../media/image141.png"/><Relationship Id="rId36" Type="http://schemas.openxmlformats.org/officeDocument/2006/relationships/customXml" Target="../ink/ink152.xml"/><Relationship Id="rId57" Type="http://schemas.openxmlformats.org/officeDocument/2006/relationships/image" Target="../media/image162.png"/><Relationship Id="rId262" Type="http://schemas.openxmlformats.org/officeDocument/2006/relationships/customXml" Target="../ink/ink265.xml"/><Relationship Id="rId283" Type="http://schemas.openxmlformats.org/officeDocument/2006/relationships/image" Target="../media/image275.png"/><Relationship Id="rId318" Type="http://schemas.openxmlformats.org/officeDocument/2006/relationships/customXml" Target="../ink/ink293.xml"/><Relationship Id="rId339" Type="http://schemas.openxmlformats.org/officeDocument/2006/relationships/image" Target="../media/image303.png"/><Relationship Id="rId78" Type="http://schemas.openxmlformats.org/officeDocument/2006/relationships/customXml" Target="../ink/ink173.xml"/><Relationship Id="rId99" Type="http://schemas.openxmlformats.org/officeDocument/2006/relationships/image" Target="../media/image183.png"/><Relationship Id="rId101" Type="http://schemas.openxmlformats.org/officeDocument/2006/relationships/image" Target="../media/image184.png"/><Relationship Id="rId122" Type="http://schemas.openxmlformats.org/officeDocument/2006/relationships/customXml" Target="../ink/ink195.xml"/><Relationship Id="rId143" Type="http://schemas.openxmlformats.org/officeDocument/2006/relationships/image" Target="../media/image205.png"/><Relationship Id="rId164" Type="http://schemas.openxmlformats.org/officeDocument/2006/relationships/customXml" Target="../ink/ink216.xml"/><Relationship Id="rId185" Type="http://schemas.openxmlformats.org/officeDocument/2006/relationships/image" Target="../media/image226.png"/><Relationship Id="rId350" Type="http://schemas.openxmlformats.org/officeDocument/2006/relationships/customXml" Target="../ink/ink309.xml"/><Relationship Id="rId371" Type="http://schemas.openxmlformats.org/officeDocument/2006/relationships/image" Target="../media/image319.png"/><Relationship Id="rId406" Type="http://schemas.openxmlformats.org/officeDocument/2006/relationships/customXml" Target="../ink/ink337.xml"/><Relationship Id="rId9" Type="http://schemas.openxmlformats.org/officeDocument/2006/relationships/image" Target="../media/image138.png"/><Relationship Id="rId210" Type="http://schemas.openxmlformats.org/officeDocument/2006/relationships/customXml" Target="../ink/ink239.xml"/><Relationship Id="rId392" Type="http://schemas.openxmlformats.org/officeDocument/2006/relationships/customXml" Target="../ink/ink330.xml"/><Relationship Id="rId427" Type="http://schemas.openxmlformats.org/officeDocument/2006/relationships/image" Target="../media/image347.png"/><Relationship Id="rId448" Type="http://schemas.openxmlformats.org/officeDocument/2006/relationships/customXml" Target="../ink/ink358.xml"/><Relationship Id="rId26" Type="http://schemas.openxmlformats.org/officeDocument/2006/relationships/customXml" Target="../ink/ink147.xml"/><Relationship Id="rId231" Type="http://schemas.openxmlformats.org/officeDocument/2006/relationships/image" Target="../media/image249.png"/><Relationship Id="rId252" Type="http://schemas.openxmlformats.org/officeDocument/2006/relationships/customXml" Target="../ink/ink260.xml"/><Relationship Id="rId273" Type="http://schemas.openxmlformats.org/officeDocument/2006/relationships/image" Target="../media/image270.png"/><Relationship Id="rId294" Type="http://schemas.openxmlformats.org/officeDocument/2006/relationships/customXml" Target="../ink/ink281.xml"/><Relationship Id="rId308" Type="http://schemas.openxmlformats.org/officeDocument/2006/relationships/customXml" Target="../ink/ink288.xml"/><Relationship Id="rId329" Type="http://schemas.openxmlformats.org/officeDocument/2006/relationships/image" Target="../media/image298.png"/><Relationship Id="rId47" Type="http://schemas.openxmlformats.org/officeDocument/2006/relationships/image" Target="../media/image157.png"/><Relationship Id="rId68" Type="http://schemas.openxmlformats.org/officeDocument/2006/relationships/customXml" Target="../ink/ink168.xml"/><Relationship Id="rId89" Type="http://schemas.openxmlformats.org/officeDocument/2006/relationships/image" Target="../media/image178.png"/><Relationship Id="rId112" Type="http://schemas.openxmlformats.org/officeDocument/2006/relationships/customXml" Target="../ink/ink190.xml"/><Relationship Id="rId133" Type="http://schemas.openxmlformats.org/officeDocument/2006/relationships/image" Target="../media/image200.png"/><Relationship Id="rId154" Type="http://schemas.openxmlformats.org/officeDocument/2006/relationships/customXml" Target="../ink/ink211.xml"/><Relationship Id="rId175" Type="http://schemas.openxmlformats.org/officeDocument/2006/relationships/image" Target="../media/image221.png"/><Relationship Id="rId340" Type="http://schemas.openxmlformats.org/officeDocument/2006/relationships/customXml" Target="../ink/ink304.xml"/><Relationship Id="rId361" Type="http://schemas.openxmlformats.org/officeDocument/2006/relationships/image" Target="../media/image314.png"/><Relationship Id="rId196" Type="http://schemas.openxmlformats.org/officeDocument/2006/relationships/customXml" Target="../ink/ink232.xml"/><Relationship Id="rId200" Type="http://schemas.openxmlformats.org/officeDocument/2006/relationships/customXml" Target="../ink/ink234.xml"/><Relationship Id="rId382" Type="http://schemas.openxmlformats.org/officeDocument/2006/relationships/customXml" Target="../ink/ink325.xml"/><Relationship Id="rId417" Type="http://schemas.openxmlformats.org/officeDocument/2006/relationships/image" Target="../media/image342.png"/><Relationship Id="rId438" Type="http://schemas.openxmlformats.org/officeDocument/2006/relationships/customXml" Target="../ink/ink353.xml"/><Relationship Id="rId459" Type="http://schemas.openxmlformats.org/officeDocument/2006/relationships/image" Target="../media/image363.png"/><Relationship Id="rId16" Type="http://schemas.openxmlformats.org/officeDocument/2006/relationships/customXml" Target="../ink/ink142.xml"/><Relationship Id="rId221" Type="http://schemas.openxmlformats.org/officeDocument/2006/relationships/image" Target="../media/image244.png"/><Relationship Id="rId242" Type="http://schemas.openxmlformats.org/officeDocument/2006/relationships/customXml" Target="../ink/ink255.xml"/><Relationship Id="rId263" Type="http://schemas.openxmlformats.org/officeDocument/2006/relationships/image" Target="../media/image265.png"/><Relationship Id="rId284" Type="http://schemas.openxmlformats.org/officeDocument/2006/relationships/customXml" Target="../ink/ink276.xml"/><Relationship Id="rId319" Type="http://schemas.openxmlformats.org/officeDocument/2006/relationships/image" Target="../media/image293.png"/><Relationship Id="rId37" Type="http://schemas.openxmlformats.org/officeDocument/2006/relationships/image" Target="../media/image152.png"/><Relationship Id="rId58" Type="http://schemas.openxmlformats.org/officeDocument/2006/relationships/customXml" Target="../ink/ink163.xml"/><Relationship Id="rId79" Type="http://schemas.openxmlformats.org/officeDocument/2006/relationships/image" Target="../media/image173.png"/><Relationship Id="rId102" Type="http://schemas.openxmlformats.org/officeDocument/2006/relationships/customXml" Target="../ink/ink185.xml"/><Relationship Id="rId123" Type="http://schemas.openxmlformats.org/officeDocument/2006/relationships/image" Target="../media/image195.png"/><Relationship Id="rId144" Type="http://schemas.openxmlformats.org/officeDocument/2006/relationships/customXml" Target="../ink/ink206.xml"/><Relationship Id="rId330" Type="http://schemas.openxmlformats.org/officeDocument/2006/relationships/customXml" Target="../ink/ink299.xml"/><Relationship Id="rId90" Type="http://schemas.openxmlformats.org/officeDocument/2006/relationships/customXml" Target="../ink/ink179.xml"/><Relationship Id="rId165" Type="http://schemas.openxmlformats.org/officeDocument/2006/relationships/image" Target="../media/image216.png"/><Relationship Id="rId186" Type="http://schemas.openxmlformats.org/officeDocument/2006/relationships/customXml" Target="../ink/ink227.xml"/><Relationship Id="rId351" Type="http://schemas.openxmlformats.org/officeDocument/2006/relationships/image" Target="../media/image309.png"/><Relationship Id="rId372" Type="http://schemas.openxmlformats.org/officeDocument/2006/relationships/customXml" Target="../ink/ink320.xml"/><Relationship Id="rId393" Type="http://schemas.openxmlformats.org/officeDocument/2006/relationships/image" Target="../media/image330.png"/><Relationship Id="rId407" Type="http://schemas.openxmlformats.org/officeDocument/2006/relationships/image" Target="../media/image337.png"/><Relationship Id="rId428" Type="http://schemas.openxmlformats.org/officeDocument/2006/relationships/customXml" Target="../ink/ink348.xml"/><Relationship Id="rId449" Type="http://schemas.openxmlformats.org/officeDocument/2006/relationships/image" Target="../media/image358.png"/><Relationship Id="rId211" Type="http://schemas.openxmlformats.org/officeDocument/2006/relationships/image" Target="../media/image239.png"/><Relationship Id="rId232" Type="http://schemas.openxmlformats.org/officeDocument/2006/relationships/customXml" Target="../ink/ink250.xml"/><Relationship Id="rId253" Type="http://schemas.openxmlformats.org/officeDocument/2006/relationships/image" Target="../media/image260.png"/><Relationship Id="rId274" Type="http://schemas.openxmlformats.org/officeDocument/2006/relationships/customXml" Target="../ink/ink271.xml"/><Relationship Id="rId295" Type="http://schemas.openxmlformats.org/officeDocument/2006/relationships/image" Target="../media/image281.png"/><Relationship Id="rId309" Type="http://schemas.openxmlformats.org/officeDocument/2006/relationships/image" Target="../media/image288.png"/><Relationship Id="rId460" Type="http://schemas.openxmlformats.org/officeDocument/2006/relationships/customXml" Target="../ink/ink364.xml"/><Relationship Id="rId27" Type="http://schemas.openxmlformats.org/officeDocument/2006/relationships/image" Target="../media/image147.png"/><Relationship Id="rId48" Type="http://schemas.openxmlformats.org/officeDocument/2006/relationships/customXml" Target="../ink/ink158.xml"/><Relationship Id="rId69" Type="http://schemas.openxmlformats.org/officeDocument/2006/relationships/image" Target="../media/image168.png"/><Relationship Id="rId113" Type="http://schemas.openxmlformats.org/officeDocument/2006/relationships/image" Target="../media/image190.png"/><Relationship Id="rId134" Type="http://schemas.openxmlformats.org/officeDocument/2006/relationships/customXml" Target="../ink/ink201.xml"/><Relationship Id="rId320" Type="http://schemas.openxmlformats.org/officeDocument/2006/relationships/customXml" Target="../ink/ink294.xml"/><Relationship Id="rId80" Type="http://schemas.openxmlformats.org/officeDocument/2006/relationships/customXml" Target="../ink/ink174.xml"/><Relationship Id="rId155" Type="http://schemas.openxmlformats.org/officeDocument/2006/relationships/image" Target="../media/image211.png"/><Relationship Id="rId176" Type="http://schemas.openxmlformats.org/officeDocument/2006/relationships/customXml" Target="../ink/ink222.xml"/><Relationship Id="rId197" Type="http://schemas.openxmlformats.org/officeDocument/2006/relationships/image" Target="../media/image232.png"/><Relationship Id="rId341" Type="http://schemas.openxmlformats.org/officeDocument/2006/relationships/image" Target="../media/image304.png"/><Relationship Id="rId362" Type="http://schemas.openxmlformats.org/officeDocument/2006/relationships/customXml" Target="../ink/ink315.xml"/><Relationship Id="rId383" Type="http://schemas.openxmlformats.org/officeDocument/2006/relationships/image" Target="../media/image325.png"/><Relationship Id="rId418" Type="http://schemas.openxmlformats.org/officeDocument/2006/relationships/customXml" Target="../ink/ink343.xml"/><Relationship Id="rId439" Type="http://schemas.openxmlformats.org/officeDocument/2006/relationships/image" Target="../media/image353.png"/><Relationship Id="rId201" Type="http://schemas.openxmlformats.org/officeDocument/2006/relationships/image" Target="../media/image234.png"/><Relationship Id="rId222" Type="http://schemas.openxmlformats.org/officeDocument/2006/relationships/customXml" Target="../ink/ink245.xml"/><Relationship Id="rId243" Type="http://schemas.openxmlformats.org/officeDocument/2006/relationships/image" Target="../media/image255.png"/><Relationship Id="rId264" Type="http://schemas.openxmlformats.org/officeDocument/2006/relationships/customXml" Target="../ink/ink266.xml"/><Relationship Id="rId285" Type="http://schemas.openxmlformats.org/officeDocument/2006/relationships/image" Target="../media/image276.png"/><Relationship Id="rId450" Type="http://schemas.openxmlformats.org/officeDocument/2006/relationships/customXml" Target="../ink/ink359.xml"/><Relationship Id="rId17" Type="http://schemas.openxmlformats.org/officeDocument/2006/relationships/image" Target="../media/image142.png"/><Relationship Id="rId38" Type="http://schemas.openxmlformats.org/officeDocument/2006/relationships/customXml" Target="../ink/ink153.xml"/><Relationship Id="rId59" Type="http://schemas.openxmlformats.org/officeDocument/2006/relationships/image" Target="../media/image163.png"/><Relationship Id="rId103" Type="http://schemas.openxmlformats.org/officeDocument/2006/relationships/image" Target="../media/image185.png"/><Relationship Id="rId124" Type="http://schemas.openxmlformats.org/officeDocument/2006/relationships/customXml" Target="../ink/ink196.xml"/><Relationship Id="rId310" Type="http://schemas.openxmlformats.org/officeDocument/2006/relationships/customXml" Target="../ink/ink289.xml"/><Relationship Id="rId70" Type="http://schemas.openxmlformats.org/officeDocument/2006/relationships/customXml" Target="../ink/ink169.xml"/><Relationship Id="rId91" Type="http://schemas.openxmlformats.org/officeDocument/2006/relationships/image" Target="../media/image179.png"/><Relationship Id="rId145" Type="http://schemas.openxmlformats.org/officeDocument/2006/relationships/image" Target="../media/image206.png"/><Relationship Id="rId166" Type="http://schemas.openxmlformats.org/officeDocument/2006/relationships/customXml" Target="../ink/ink217.xml"/><Relationship Id="rId187" Type="http://schemas.openxmlformats.org/officeDocument/2006/relationships/image" Target="../media/image227.png"/><Relationship Id="rId331" Type="http://schemas.openxmlformats.org/officeDocument/2006/relationships/image" Target="../media/image299.png"/><Relationship Id="rId352" Type="http://schemas.openxmlformats.org/officeDocument/2006/relationships/customXml" Target="../ink/ink310.xml"/><Relationship Id="rId373" Type="http://schemas.openxmlformats.org/officeDocument/2006/relationships/image" Target="../media/image320.png"/><Relationship Id="rId394" Type="http://schemas.openxmlformats.org/officeDocument/2006/relationships/customXml" Target="../ink/ink331.xml"/><Relationship Id="rId408" Type="http://schemas.openxmlformats.org/officeDocument/2006/relationships/customXml" Target="../ink/ink338.xml"/><Relationship Id="rId429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0.xml"/><Relationship Id="rId233" Type="http://schemas.openxmlformats.org/officeDocument/2006/relationships/image" Target="../media/image250.png"/><Relationship Id="rId254" Type="http://schemas.openxmlformats.org/officeDocument/2006/relationships/customXml" Target="../ink/ink261.xml"/><Relationship Id="rId440" Type="http://schemas.openxmlformats.org/officeDocument/2006/relationships/customXml" Target="../ink/ink354.xml"/><Relationship Id="rId28" Type="http://schemas.openxmlformats.org/officeDocument/2006/relationships/customXml" Target="../ink/ink148.xml"/><Relationship Id="rId49" Type="http://schemas.openxmlformats.org/officeDocument/2006/relationships/image" Target="../media/image158.png"/><Relationship Id="rId114" Type="http://schemas.openxmlformats.org/officeDocument/2006/relationships/customXml" Target="../ink/ink191.xml"/><Relationship Id="rId275" Type="http://schemas.openxmlformats.org/officeDocument/2006/relationships/image" Target="../media/image271.png"/><Relationship Id="rId296" Type="http://schemas.openxmlformats.org/officeDocument/2006/relationships/customXml" Target="../ink/ink282.xml"/><Relationship Id="rId300" Type="http://schemas.openxmlformats.org/officeDocument/2006/relationships/customXml" Target="../ink/ink284.xml"/><Relationship Id="rId461" Type="http://schemas.openxmlformats.org/officeDocument/2006/relationships/image" Target="../media/image364.png"/><Relationship Id="rId60" Type="http://schemas.openxmlformats.org/officeDocument/2006/relationships/customXml" Target="../ink/ink164.xml"/><Relationship Id="rId81" Type="http://schemas.openxmlformats.org/officeDocument/2006/relationships/image" Target="../media/image174.png"/><Relationship Id="rId135" Type="http://schemas.openxmlformats.org/officeDocument/2006/relationships/image" Target="../media/image201.png"/><Relationship Id="rId156" Type="http://schemas.openxmlformats.org/officeDocument/2006/relationships/customXml" Target="../ink/ink212.xml"/><Relationship Id="rId177" Type="http://schemas.openxmlformats.org/officeDocument/2006/relationships/image" Target="../media/image222.png"/><Relationship Id="rId198" Type="http://schemas.openxmlformats.org/officeDocument/2006/relationships/customXml" Target="../ink/ink233.xml"/><Relationship Id="rId321" Type="http://schemas.openxmlformats.org/officeDocument/2006/relationships/image" Target="../media/image294.png"/><Relationship Id="rId342" Type="http://schemas.openxmlformats.org/officeDocument/2006/relationships/customXml" Target="../ink/ink305.xml"/><Relationship Id="rId363" Type="http://schemas.openxmlformats.org/officeDocument/2006/relationships/image" Target="../media/image315.png"/><Relationship Id="rId384" Type="http://schemas.openxmlformats.org/officeDocument/2006/relationships/customXml" Target="../ink/ink326.xml"/><Relationship Id="rId419" Type="http://schemas.openxmlformats.org/officeDocument/2006/relationships/image" Target="../media/image343.png"/><Relationship Id="rId202" Type="http://schemas.openxmlformats.org/officeDocument/2006/relationships/customXml" Target="../ink/ink235.xml"/><Relationship Id="rId223" Type="http://schemas.openxmlformats.org/officeDocument/2006/relationships/image" Target="../media/image245.png"/><Relationship Id="rId244" Type="http://schemas.openxmlformats.org/officeDocument/2006/relationships/customXml" Target="../ink/ink256.xml"/><Relationship Id="rId430" Type="http://schemas.openxmlformats.org/officeDocument/2006/relationships/customXml" Target="../ink/ink349.xml"/><Relationship Id="rId18" Type="http://schemas.openxmlformats.org/officeDocument/2006/relationships/customXml" Target="../ink/ink143.xml"/><Relationship Id="rId39" Type="http://schemas.openxmlformats.org/officeDocument/2006/relationships/image" Target="../media/image153.png"/><Relationship Id="rId265" Type="http://schemas.openxmlformats.org/officeDocument/2006/relationships/image" Target="../media/image266.png"/><Relationship Id="rId286" Type="http://schemas.openxmlformats.org/officeDocument/2006/relationships/customXml" Target="../ink/ink277.xml"/><Relationship Id="rId451" Type="http://schemas.openxmlformats.org/officeDocument/2006/relationships/image" Target="../media/image359.png"/><Relationship Id="rId50" Type="http://schemas.openxmlformats.org/officeDocument/2006/relationships/customXml" Target="../ink/ink159.xml"/><Relationship Id="rId104" Type="http://schemas.openxmlformats.org/officeDocument/2006/relationships/customXml" Target="../ink/ink186.xml"/><Relationship Id="rId125" Type="http://schemas.openxmlformats.org/officeDocument/2006/relationships/image" Target="../media/image196.png"/><Relationship Id="rId146" Type="http://schemas.openxmlformats.org/officeDocument/2006/relationships/customXml" Target="../ink/ink207.xml"/><Relationship Id="rId167" Type="http://schemas.openxmlformats.org/officeDocument/2006/relationships/image" Target="../media/image217.png"/><Relationship Id="rId188" Type="http://schemas.openxmlformats.org/officeDocument/2006/relationships/customXml" Target="../ink/ink228.xml"/><Relationship Id="rId311" Type="http://schemas.openxmlformats.org/officeDocument/2006/relationships/image" Target="../media/image289.png"/><Relationship Id="rId332" Type="http://schemas.openxmlformats.org/officeDocument/2006/relationships/customXml" Target="../ink/ink300.xml"/><Relationship Id="rId353" Type="http://schemas.openxmlformats.org/officeDocument/2006/relationships/image" Target="../media/image310.png"/><Relationship Id="rId374" Type="http://schemas.openxmlformats.org/officeDocument/2006/relationships/customXml" Target="../ink/ink321.xml"/><Relationship Id="rId395" Type="http://schemas.openxmlformats.org/officeDocument/2006/relationships/image" Target="../media/image331.png"/><Relationship Id="rId409" Type="http://schemas.openxmlformats.org/officeDocument/2006/relationships/image" Target="../media/image338.png"/><Relationship Id="rId71" Type="http://schemas.openxmlformats.org/officeDocument/2006/relationships/image" Target="../media/image169.png"/><Relationship Id="rId92" Type="http://schemas.openxmlformats.org/officeDocument/2006/relationships/customXml" Target="../ink/ink180.xml"/><Relationship Id="rId213" Type="http://schemas.openxmlformats.org/officeDocument/2006/relationships/image" Target="../media/image240.png"/><Relationship Id="rId234" Type="http://schemas.openxmlformats.org/officeDocument/2006/relationships/customXml" Target="../ink/ink251.xml"/><Relationship Id="rId420" Type="http://schemas.openxmlformats.org/officeDocument/2006/relationships/customXml" Target="../ink/ink344.xml"/><Relationship Id="rId2" Type="http://schemas.openxmlformats.org/officeDocument/2006/relationships/customXml" Target="../ink/ink135.xml"/><Relationship Id="rId29" Type="http://schemas.openxmlformats.org/officeDocument/2006/relationships/image" Target="../media/image148.png"/><Relationship Id="rId255" Type="http://schemas.openxmlformats.org/officeDocument/2006/relationships/image" Target="../media/image261.png"/><Relationship Id="rId276" Type="http://schemas.openxmlformats.org/officeDocument/2006/relationships/customXml" Target="../ink/ink272.xml"/><Relationship Id="rId297" Type="http://schemas.openxmlformats.org/officeDocument/2006/relationships/image" Target="../media/image282.png"/><Relationship Id="rId441" Type="http://schemas.openxmlformats.org/officeDocument/2006/relationships/image" Target="../media/image354.png"/><Relationship Id="rId462" Type="http://schemas.openxmlformats.org/officeDocument/2006/relationships/customXml" Target="../ink/ink365.xml"/><Relationship Id="rId40" Type="http://schemas.openxmlformats.org/officeDocument/2006/relationships/customXml" Target="../ink/ink154.xml"/><Relationship Id="rId115" Type="http://schemas.openxmlformats.org/officeDocument/2006/relationships/image" Target="../media/image191.png"/><Relationship Id="rId136" Type="http://schemas.openxmlformats.org/officeDocument/2006/relationships/customXml" Target="../ink/ink202.xml"/><Relationship Id="rId157" Type="http://schemas.openxmlformats.org/officeDocument/2006/relationships/image" Target="../media/image212.png"/><Relationship Id="rId178" Type="http://schemas.openxmlformats.org/officeDocument/2006/relationships/customXml" Target="../ink/ink223.xml"/><Relationship Id="rId301" Type="http://schemas.openxmlformats.org/officeDocument/2006/relationships/image" Target="../media/image284.png"/><Relationship Id="rId322" Type="http://schemas.openxmlformats.org/officeDocument/2006/relationships/customXml" Target="../ink/ink295.xml"/><Relationship Id="rId343" Type="http://schemas.openxmlformats.org/officeDocument/2006/relationships/image" Target="../media/image305.png"/><Relationship Id="rId364" Type="http://schemas.openxmlformats.org/officeDocument/2006/relationships/customXml" Target="../ink/ink316.xml"/><Relationship Id="rId61" Type="http://schemas.openxmlformats.org/officeDocument/2006/relationships/image" Target="../media/image164.png"/><Relationship Id="rId82" Type="http://schemas.openxmlformats.org/officeDocument/2006/relationships/customXml" Target="../ink/ink175.xml"/><Relationship Id="rId199" Type="http://schemas.openxmlformats.org/officeDocument/2006/relationships/image" Target="../media/image233.png"/><Relationship Id="rId203" Type="http://schemas.openxmlformats.org/officeDocument/2006/relationships/image" Target="../media/image235.png"/><Relationship Id="rId385" Type="http://schemas.openxmlformats.org/officeDocument/2006/relationships/image" Target="../media/image326.png"/><Relationship Id="rId19" Type="http://schemas.openxmlformats.org/officeDocument/2006/relationships/image" Target="../media/image143.png"/><Relationship Id="rId224" Type="http://schemas.openxmlformats.org/officeDocument/2006/relationships/customXml" Target="../ink/ink246.xml"/><Relationship Id="rId245" Type="http://schemas.openxmlformats.org/officeDocument/2006/relationships/image" Target="../media/image256.png"/><Relationship Id="rId266" Type="http://schemas.openxmlformats.org/officeDocument/2006/relationships/customXml" Target="../ink/ink267.xml"/><Relationship Id="rId287" Type="http://schemas.openxmlformats.org/officeDocument/2006/relationships/image" Target="../media/image277.png"/><Relationship Id="rId410" Type="http://schemas.openxmlformats.org/officeDocument/2006/relationships/customXml" Target="../ink/ink339.xml"/><Relationship Id="rId431" Type="http://schemas.openxmlformats.org/officeDocument/2006/relationships/image" Target="../media/image349.png"/><Relationship Id="rId452" Type="http://schemas.openxmlformats.org/officeDocument/2006/relationships/customXml" Target="../ink/ink360.xml"/><Relationship Id="rId30" Type="http://schemas.openxmlformats.org/officeDocument/2006/relationships/customXml" Target="../ink/ink149.xml"/><Relationship Id="rId105" Type="http://schemas.openxmlformats.org/officeDocument/2006/relationships/image" Target="../media/image186.png"/><Relationship Id="rId126" Type="http://schemas.openxmlformats.org/officeDocument/2006/relationships/customXml" Target="../ink/ink197.xml"/><Relationship Id="rId147" Type="http://schemas.openxmlformats.org/officeDocument/2006/relationships/image" Target="../media/image207.png"/><Relationship Id="rId168" Type="http://schemas.openxmlformats.org/officeDocument/2006/relationships/customXml" Target="../ink/ink218.xml"/><Relationship Id="rId312" Type="http://schemas.openxmlformats.org/officeDocument/2006/relationships/customXml" Target="../ink/ink290.xml"/><Relationship Id="rId333" Type="http://schemas.openxmlformats.org/officeDocument/2006/relationships/image" Target="../media/image300.png"/><Relationship Id="rId354" Type="http://schemas.openxmlformats.org/officeDocument/2006/relationships/customXml" Target="../ink/ink311.xml"/><Relationship Id="rId51" Type="http://schemas.openxmlformats.org/officeDocument/2006/relationships/image" Target="../media/image159.png"/><Relationship Id="rId72" Type="http://schemas.openxmlformats.org/officeDocument/2006/relationships/customXml" Target="../ink/ink170.xml"/><Relationship Id="rId93" Type="http://schemas.openxmlformats.org/officeDocument/2006/relationships/image" Target="../media/image180.png"/><Relationship Id="rId189" Type="http://schemas.openxmlformats.org/officeDocument/2006/relationships/image" Target="../media/image228.png"/><Relationship Id="rId375" Type="http://schemas.openxmlformats.org/officeDocument/2006/relationships/image" Target="../media/image321.png"/><Relationship Id="rId396" Type="http://schemas.openxmlformats.org/officeDocument/2006/relationships/customXml" Target="../ink/ink332.xml"/><Relationship Id="rId3" Type="http://schemas.openxmlformats.org/officeDocument/2006/relationships/image" Target="../media/image135.png"/><Relationship Id="rId214" Type="http://schemas.openxmlformats.org/officeDocument/2006/relationships/customXml" Target="../ink/ink241.xml"/><Relationship Id="rId235" Type="http://schemas.openxmlformats.org/officeDocument/2006/relationships/image" Target="../media/image251.png"/><Relationship Id="rId256" Type="http://schemas.openxmlformats.org/officeDocument/2006/relationships/customXml" Target="../ink/ink262.xml"/><Relationship Id="rId277" Type="http://schemas.openxmlformats.org/officeDocument/2006/relationships/image" Target="../media/image272.png"/><Relationship Id="rId298" Type="http://schemas.openxmlformats.org/officeDocument/2006/relationships/customXml" Target="../ink/ink283.xml"/><Relationship Id="rId400" Type="http://schemas.openxmlformats.org/officeDocument/2006/relationships/customXml" Target="../ink/ink334.xml"/><Relationship Id="rId421" Type="http://schemas.openxmlformats.org/officeDocument/2006/relationships/image" Target="../media/image344.png"/><Relationship Id="rId442" Type="http://schemas.openxmlformats.org/officeDocument/2006/relationships/customXml" Target="../ink/ink355.xml"/><Relationship Id="rId463" Type="http://schemas.openxmlformats.org/officeDocument/2006/relationships/image" Target="../media/image365.png"/><Relationship Id="rId116" Type="http://schemas.openxmlformats.org/officeDocument/2006/relationships/customXml" Target="../ink/ink192.xml"/><Relationship Id="rId137" Type="http://schemas.openxmlformats.org/officeDocument/2006/relationships/image" Target="../media/image202.png"/><Relationship Id="rId158" Type="http://schemas.openxmlformats.org/officeDocument/2006/relationships/customXml" Target="../ink/ink213.xml"/><Relationship Id="rId302" Type="http://schemas.openxmlformats.org/officeDocument/2006/relationships/customXml" Target="../ink/ink285.xml"/><Relationship Id="rId323" Type="http://schemas.openxmlformats.org/officeDocument/2006/relationships/image" Target="../media/image295.png"/><Relationship Id="rId344" Type="http://schemas.openxmlformats.org/officeDocument/2006/relationships/customXml" Target="../ink/ink306.xml"/><Relationship Id="rId20" Type="http://schemas.openxmlformats.org/officeDocument/2006/relationships/customXml" Target="../ink/ink144.xml"/><Relationship Id="rId41" Type="http://schemas.openxmlformats.org/officeDocument/2006/relationships/image" Target="../media/image154.png"/><Relationship Id="rId62" Type="http://schemas.openxmlformats.org/officeDocument/2006/relationships/customXml" Target="../ink/ink165.xml"/><Relationship Id="rId83" Type="http://schemas.openxmlformats.org/officeDocument/2006/relationships/image" Target="../media/image175.png"/><Relationship Id="rId179" Type="http://schemas.openxmlformats.org/officeDocument/2006/relationships/image" Target="../media/image223.png"/><Relationship Id="rId365" Type="http://schemas.openxmlformats.org/officeDocument/2006/relationships/image" Target="../media/image316.png"/><Relationship Id="rId386" Type="http://schemas.openxmlformats.org/officeDocument/2006/relationships/customXml" Target="../ink/ink327.xml"/><Relationship Id="rId190" Type="http://schemas.openxmlformats.org/officeDocument/2006/relationships/customXml" Target="../ink/ink229.xml"/><Relationship Id="rId204" Type="http://schemas.openxmlformats.org/officeDocument/2006/relationships/customXml" Target="../ink/ink236.xml"/><Relationship Id="rId225" Type="http://schemas.openxmlformats.org/officeDocument/2006/relationships/image" Target="../media/image246.png"/><Relationship Id="rId246" Type="http://schemas.openxmlformats.org/officeDocument/2006/relationships/customXml" Target="../ink/ink257.xml"/><Relationship Id="rId267" Type="http://schemas.openxmlformats.org/officeDocument/2006/relationships/image" Target="../media/image267.png"/><Relationship Id="rId288" Type="http://schemas.openxmlformats.org/officeDocument/2006/relationships/customXml" Target="../ink/ink278.xml"/><Relationship Id="rId411" Type="http://schemas.openxmlformats.org/officeDocument/2006/relationships/image" Target="../media/image339.png"/><Relationship Id="rId432" Type="http://schemas.openxmlformats.org/officeDocument/2006/relationships/customXml" Target="../ink/ink350.xml"/><Relationship Id="rId453" Type="http://schemas.openxmlformats.org/officeDocument/2006/relationships/image" Target="../media/image360.png"/><Relationship Id="rId106" Type="http://schemas.openxmlformats.org/officeDocument/2006/relationships/customXml" Target="../ink/ink187.xml"/><Relationship Id="rId127" Type="http://schemas.openxmlformats.org/officeDocument/2006/relationships/image" Target="../media/image197.png"/><Relationship Id="rId313" Type="http://schemas.openxmlformats.org/officeDocument/2006/relationships/image" Target="../media/image290.png"/><Relationship Id="rId10" Type="http://schemas.openxmlformats.org/officeDocument/2006/relationships/customXml" Target="../ink/ink139.xml"/><Relationship Id="rId31" Type="http://schemas.openxmlformats.org/officeDocument/2006/relationships/image" Target="../media/image149.png"/><Relationship Id="rId52" Type="http://schemas.openxmlformats.org/officeDocument/2006/relationships/customXml" Target="../ink/ink160.xml"/><Relationship Id="rId73" Type="http://schemas.openxmlformats.org/officeDocument/2006/relationships/image" Target="../media/image170.png"/><Relationship Id="rId94" Type="http://schemas.openxmlformats.org/officeDocument/2006/relationships/customXml" Target="../ink/ink181.xml"/><Relationship Id="rId148" Type="http://schemas.openxmlformats.org/officeDocument/2006/relationships/customXml" Target="../ink/ink208.xml"/><Relationship Id="rId169" Type="http://schemas.openxmlformats.org/officeDocument/2006/relationships/image" Target="../media/image218.png"/><Relationship Id="rId334" Type="http://schemas.openxmlformats.org/officeDocument/2006/relationships/customXml" Target="../ink/ink301.xml"/><Relationship Id="rId355" Type="http://schemas.openxmlformats.org/officeDocument/2006/relationships/image" Target="../media/image311.png"/><Relationship Id="rId376" Type="http://schemas.openxmlformats.org/officeDocument/2006/relationships/customXml" Target="../ink/ink322.xml"/><Relationship Id="rId397" Type="http://schemas.openxmlformats.org/officeDocument/2006/relationships/image" Target="../media/image332.png"/><Relationship Id="rId4" Type="http://schemas.openxmlformats.org/officeDocument/2006/relationships/customXml" Target="../ink/ink136.xml"/><Relationship Id="rId180" Type="http://schemas.openxmlformats.org/officeDocument/2006/relationships/customXml" Target="../ink/ink224.xml"/><Relationship Id="rId215" Type="http://schemas.openxmlformats.org/officeDocument/2006/relationships/image" Target="../media/image241.png"/><Relationship Id="rId236" Type="http://schemas.openxmlformats.org/officeDocument/2006/relationships/customXml" Target="../ink/ink252.xml"/><Relationship Id="rId257" Type="http://schemas.openxmlformats.org/officeDocument/2006/relationships/image" Target="../media/image262.png"/><Relationship Id="rId278" Type="http://schemas.openxmlformats.org/officeDocument/2006/relationships/customXml" Target="../ink/ink273.xml"/><Relationship Id="rId401" Type="http://schemas.openxmlformats.org/officeDocument/2006/relationships/image" Target="../media/image334.png"/><Relationship Id="rId422" Type="http://schemas.openxmlformats.org/officeDocument/2006/relationships/customXml" Target="../ink/ink345.xml"/><Relationship Id="rId443" Type="http://schemas.openxmlformats.org/officeDocument/2006/relationships/image" Target="../media/image355.png"/><Relationship Id="rId464" Type="http://schemas.openxmlformats.org/officeDocument/2006/relationships/customXml" Target="../ink/ink366.xml"/><Relationship Id="rId303" Type="http://schemas.openxmlformats.org/officeDocument/2006/relationships/image" Target="../media/image285.png"/><Relationship Id="rId42" Type="http://schemas.openxmlformats.org/officeDocument/2006/relationships/customXml" Target="../ink/ink155.xml"/><Relationship Id="rId84" Type="http://schemas.openxmlformats.org/officeDocument/2006/relationships/customXml" Target="../ink/ink176.xml"/><Relationship Id="rId138" Type="http://schemas.openxmlformats.org/officeDocument/2006/relationships/customXml" Target="../ink/ink203.xml"/><Relationship Id="rId345" Type="http://schemas.openxmlformats.org/officeDocument/2006/relationships/image" Target="../media/image306.png"/><Relationship Id="rId387" Type="http://schemas.openxmlformats.org/officeDocument/2006/relationships/image" Target="../media/image327.png"/><Relationship Id="rId191" Type="http://schemas.openxmlformats.org/officeDocument/2006/relationships/image" Target="../media/image229.png"/><Relationship Id="rId205" Type="http://schemas.openxmlformats.org/officeDocument/2006/relationships/image" Target="../media/image236.png"/><Relationship Id="rId247" Type="http://schemas.openxmlformats.org/officeDocument/2006/relationships/image" Target="../media/image257.png"/><Relationship Id="rId412" Type="http://schemas.openxmlformats.org/officeDocument/2006/relationships/customXml" Target="../ink/ink340.xml"/><Relationship Id="rId107" Type="http://schemas.openxmlformats.org/officeDocument/2006/relationships/image" Target="../media/image187.png"/><Relationship Id="rId289" Type="http://schemas.openxmlformats.org/officeDocument/2006/relationships/image" Target="../media/image278.png"/><Relationship Id="rId454" Type="http://schemas.openxmlformats.org/officeDocument/2006/relationships/customXml" Target="../ink/ink361.xml"/><Relationship Id="rId11" Type="http://schemas.openxmlformats.org/officeDocument/2006/relationships/image" Target="../media/image139.png"/><Relationship Id="rId53" Type="http://schemas.openxmlformats.org/officeDocument/2006/relationships/image" Target="../media/image160.png"/><Relationship Id="rId149" Type="http://schemas.openxmlformats.org/officeDocument/2006/relationships/image" Target="../media/image208.png"/><Relationship Id="rId314" Type="http://schemas.openxmlformats.org/officeDocument/2006/relationships/customXml" Target="../ink/ink291.xml"/><Relationship Id="rId356" Type="http://schemas.openxmlformats.org/officeDocument/2006/relationships/customXml" Target="../ink/ink312.xml"/><Relationship Id="rId398" Type="http://schemas.openxmlformats.org/officeDocument/2006/relationships/customXml" Target="../ink/ink333.xml"/><Relationship Id="rId95" Type="http://schemas.openxmlformats.org/officeDocument/2006/relationships/image" Target="../media/image181.png"/><Relationship Id="rId160" Type="http://schemas.openxmlformats.org/officeDocument/2006/relationships/customXml" Target="../ink/ink214.xml"/><Relationship Id="rId216" Type="http://schemas.openxmlformats.org/officeDocument/2006/relationships/customXml" Target="../ink/ink242.xml"/><Relationship Id="rId423" Type="http://schemas.openxmlformats.org/officeDocument/2006/relationships/image" Target="../media/image345.png"/><Relationship Id="rId258" Type="http://schemas.openxmlformats.org/officeDocument/2006/relationships/customXml" Target="../ink/ink263.xml"/><Relationship Id="rId465" Type="http://schemas.openxmlformats.org/officeDocument/2006/relationships/image" Target="../media/image366.png"/><Relationship Id="rId22" Type="http://schemas.openxmlformats.org/officeDocument/2006/relationships/customXml" Target="../ink/ink145.xml"/><Relationship Id="rId64" Type="http://schemas.openxmlformats.org/officeDocument/2006/relationships/customXml" Target="../ink/ink166.xml"/><Relationship Id="rId118" Type="http://schemas.openxmlformats.org/officeDocument/2006/relationships/customXml" Target="../ink/ink193.xml"/><Relationship Id="rId325" Type="http://schemas.openxmlformats.org/officeDocument/2006/relationships/image" Target="../media/image296.png"/><Relationship Id="rId367" Type="http://schemas.openxmlformats.org/officeDocument/2006/relationships/image" Target="../media/image317.png"/><Relationship Id="rId171" Type="http://schemas.openxmlformats.org/officeDocument/2006/relationships/image" Target="../media/image219.png"/><Relationship Id="rId227" Type="http://schemas.openxmlformats.org/officeDocument/2006/relationships/image" Target="../media/image247.png"/><Relationship Id="rId269" Type="http://schemas.openxmlformats.org/officeDocument/2006/relationships/image" Target="../media/image268.png"/><Relationship Id="rId434" Type="http://schemas.openxmlformats.org/officeDocument/2006/relationships/customXml" Target="../ink/ink351.xml"/><Relationship Id="rId33" Type="http://schemas.openxmlformats.org/officeDocument/2006/relationships/image" Target="../media/image150.png"/><Relationship Id="rId129" Type="http://schemas.openxmlformats.org/officeDocument/2006/relationships/image" Target="../media/image198.png"/><Relationship Id="rId280" Type="http://schemas.openxmlformats.org/officeDocument/2006/relationships/customXml" Target="../ink/ink274.xml"/><Relationship Id="rId336" Type="http://schemas.openxmlformats.org/officeDocument/2006/relationships/customXml" Target="../ink/ink302.xml"/><Relationship Id="rId75" Type="http://schemas.openxmlformats.org/officeDocument/2006/relationships/image" Target="../media/image171.png"/><Relationship Id="rId140" Type="http://schemas.openxmlformats.org/officeDocument/2006/relationships/customXml" Target="../ink/ink204.xml"/><Relationship Id="rId182" Type="http://schemas.openxmlformats.org/officeDocument/2006/relationships/customXml" Target="../ink/ink225.xml"/><Relationship Id="rId378" Type="http://schemas.openxmlformats.org/officeDocument/2006/relationships/customXml" Target="../ink/ink323.xml"/><Relationship Id="rId403" Type="http://schemas.openxmlformats.org/officeDocument/2006/relationships/image" Target="../media/image335.png"/><Relationship Id="rId6" Type="http://schemas.openxmlformats.org/officeDocument/2006/relationships/customXml" Target="../ink/ink137.xml"/><Relationship Id="rId238" Type="http://schemas.openxmlformats.org/officeDocument/2006/relationships/customXml" Target="../ink/ink253.xml"/><Relationship Id="rId445" Type="http://schemas.openxmlformats.org/officeDocument/2006/relationships/image" Target="../media/image356.png"/><Relationship Id="rId291" Type="http://schemas.openxmlformats.org/officeDocument/2006/relationships/image" Target="../media/image279.png"/><Relationship Id="rId305" Type="http://schemas.openxmlformats.org/officeDocument/2006/relationships/image" Target="../media/image286.png"/><Relationship Id="rId347" Type="http://schemas.openxmlformats.org/officeDocument/2006/relationships/image" Target="../media/image30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4.png"/><Relationship Id="rId299" Type="http://schemas.openxmlformats.org/officeDocument/2006/relationships/image" Target="../media/image515.png"/><Relationship Id="rId21" Type="http://schemas.openxmlformats.org/officeDocument/2006/relationships/image" Target="../media/image376.png"/><Relationship Id="rId63" Type="http://schemas.openxmlformats.org/officeDocument/2006/relationships/image" Target="../media/image397.png"/><Relationship Id="rId159" Type="http://schemas.openxmlformats.org/officeDocument/2006/relationships/image" Target="../media/image445.png"/><Relationship Id="rId324" Type="http://schemas.openxmlformats.org/officeDocument/2006/relationships/customXml" Target="../ink/ink528.xml"/><Relationship Id="rId366" Type="http://schemas.openxmlformats.org/officeDocument/2006/relationships/customXml" Target="../ink/ink549.xml"/><Relationship Id="rId531" Type="http://schemas.openxmlformats.org/officeDocument/2006/relationships/customXml" Target="../ink/ink632.xml"/><Relationship Id="rId573" Type="http://schemas.openxmlformats.org/officeDocument/2006/relationships/customXml" Target="../ink/ink653.xml"/><Relationship Id="rId170" Type="http://schemas.openxmlformats.org/officeDocument/2006/relationships/customXml" Target="../ink/ink451.xml"/><Relationship Id="rId226" Type="http://schemas.openxmlformats.org/officeDocument/2006/relationships/customXml" Target="../ink/ink479.xml"/><Relationship Id="rId433" Type="http://schemas.openxmlformats.org/officeDocument/2006/relationships/image" Target="../media/image581.png"/><Relationship Id="rId268" Type="http://schemas.openxmlformats.org/officeDocument/2006/relationships/customXml" Target="../ink/ink500.xml"/><Relationship Id="rId475" Type="http://schemas.openxmlformats.org/officeDocument/2006/relationships/image" Target="../media/image602.png"/><Relationship Id="rId32" Type="http://schemas.openxmlformats.org/officeDocument/2006/relationships/customXml" Target="../ink/ink382.xml"/><Relationship Id="rId74" Type="http://schemas.openxmlformats.org/officeDocument/2006/relationships/customXml" Target="../ink/ink403.xml"/><Relationship Id="rId128" Type="http://schemas.openxmlformats.org/officeDocument/2006/relationships/customXml" Target="../ink/ink430.xml"/><Relationship Id="rId335" Type="http://schemas.openxmlformats.org/officeDocument/2006/relationships/image" Target="../media/image532.png"/><Relationship Id="rId377" Type="http://schemas.openxmlformats.org/officeDocument/2006/relationships/image" Target="../media/image553.png"/><Relationship Id="rId500" Type="http://schemas.openxmlformats.org/officeDocument/2006/relationships/image" Target="../media/image614.png"/><Relationship Id="rId542" Type="http://schemas.openxmlformats.org/officeDocument/2006/relationships/image" Target="../media/image635.png"/><Relationship Id="rId5" Type="http://schemas.openxmlformats.org/officeDocument/2006/relationships/image" Target="../media/image368.png"/><Relationship Id="rId181" Type="http://schemas.openxmlformats.org/officeDocument/2006/relationships/image" Target="../media/image456.png"/><Relationship Id="rId237" Type="http://schemas.openxmlformats.org/officeDocument/2006/relationships/image" Target="../media/image484.png"/><Relationship Id="rId402" Type="http://schemas.openxmlformats.org/officeDocument/2006/relationships/customXml" Target="../ink/ink567.xml"/><Relationship Id="rId279" Type="http://schemas.openxmlformats.org/officeDocument/2006/relationships/image" Target="../media/image505.png"/><Relationship Id="rId444" Type="http://schemas.openxmlformats.org/officeDocument/2006/relationships/customXml" Target="../ink/ink588.xml"/><Relationship Id="rId486" Type="http://schemas.openxmlformats.org/officeDocument/2006/relationships/image" Target="../media/image607.png"/><Relationship Id="rId43" Type="http://schemas.openxmlformats.org/officeDocument/2006/relationships/image" Target="../media/image387.png"/><Relationship Id="rId139" Type="http://schemas.openxmlformats.org/officeDocument/2006/relationships/image" Target="../media/image435.png"/><Relationship Id="rId290" Type="http://schemas.openxmlformats.org/officeDocument/2006/relationships/customXml" Target="../ink/ink511.xml"/><Relationship Id="rId304" Type="http://schemas.openxmlformats.org/officeDocument/2006/relationships/customXml" Target="../ink/ink518.xml"/><Relationship Id="rId346" Type="http://schemas.openxmlformats.org/officeDocument/2006/relationships/customXml" Target="../ink/ink539.xml"/><Relationship Id="rId388" Type="http://schemas.openxmlformats.org/officeDocument/2006/relationships/customXml" Target="../ink/ink560.xml"/><Relationship Id="rId511" Type="http://schemas.openxmlformats.org/officeDocument/2006/relationships/customXml" Target="../ink/ink622.xml"/><Relationship Id="rId553" Type="http://schemas.openxmlformats.org/officeDocument/2006/relationships/customXml" Target="../ink/ink643.xml"/><Relationship Id="rId85" Type="http://schemas.openxmlformats.org/officeDocument/2006/relationships/image" Target="../media/image408.png"/><Relationship Id="rId150" Type="http://schemas.openxmlformats.org/officeDocument/2006/relationships/customXml" Target="../ink/ink441.xml"/><Relationship Id="rId192" Type="http://schemas.openxmlformats.org/officeDocument/2006/relationships/customXml" Target="../ink/ink462.xml"/><Relationship Id="rId206" Type="http://schemas.openxmlformats.org/officeDocument/2006/relationships/customXml" Target="../ink/ink469.xml"/><Relationship Id="rId413" Type="http://schemas.openxmlformats.org/officeDocument/2006/relationships/image" Target="../media/image571.png"/><Relationship Id="rId248" Type="http://schemas.openxmlformats.org/officeDocument/2006/relationships/customXml" Target="../ink/ink490.xml"/><Relationship Id="rId455" Type="http://schemas.openxmlformats.org/officeDocument/2006/relationships/image" Target="../media/image592.png"/><Relationship Id="rId497" Type="http://schemas.openxmlformats.org/officeDocument/2006/relationships/customXml" Target="../ink/ink615.xml"/><Relationship Id="rId12" Type="http://schemas.openxmlformats.org/officeDocument/2006/relationships/customXml" Target="../ink/ink372.xml"/><Relationship Id="rId108" Type="http://schemas.openxmlformats.org/officeDocument/2006/relationships/customXml" Target="../ink/ink420.xml"/><Relationship Id="rId315" Type="http://schemas.openxmlformats.org/officeDocument/2006/relationships/image" Target="../media/image522.png"/><Relationship Id="rId357" Type="http://schemas.openxmlformats.org/officeDocument/2006/relationships/image" Target="../media/image543.png"/><Relationship Id="rId522" Type="http://schemas.openxmlformats.org/officeDocument/2006/relationships/image" Target="../media/image625.png"/><Relationship Id="rId54" Type="http://schemas.openxmlformats.org/officeDocument/2006/relationships/customXml" Target="../ink/ink393.xml"/><Relationship Id="rId96" Type="http://schemas.openxmlformats.org/officeDocument/2006/relationships/customXml" Target="../ink/ink414.xml"/><Relationship Id="rId161" Type="http://schemas.openxmlformats.org/officeDocument/2006/relationships/image" Target="../media/image446.png"/><Relationship Id="rId217" Type="http://schemas.openxmlformats.org/officeDocument/2006/relationships/image" Target="../media/image474.png"/><Relationship Id="rId399" Type="http://schemas.openxmlformats.org/officeDocument/2006/relationships/image" Target="../media/image564.png"/><Relationship Id="rId564" Type="http://schemas.openxmlformats.org/officeDocument/2006/relationships/image" Target="../media/image646.png"/><Relationship Id="rId259" Type="http://schemas.openxmlformats.org/officeDocument/2006/relationships/image" Target="../media/image495.png"/><Relationship Id="rId424" Type="http://schemas.openxmlformats.org/officeDocument/2006/relationships/customXml" Target="../ink/ink578.xml"/><Relationship Id="rId466" Type="http://schemas.openxmlformats.org/officeDocument/2006/relationships/customXml" Target="../ink/ink599.xml"/><Relationship Id="rId23" Type="http://schemas.openxmlformats.org/officeDocument/2006/relationships/image" Target="../media/image377.png"/><Relationship Id="rId119" Type="http://schemas.openxmlformats.org/officeDocument/2006/relationships/image" Target="../media/image425.png"/><Relationship Id="rId270" Type="http://schemas.openxmlformats.org/officeDocument/2006/relationships/customXml" Target="../ink/ink501.xml"/><Relationship Id="rId326" Type="http://schemas.openxmlformats.org/officeDocument/2006/relationships/customXml" Target="../ink/ink529.xml"/><Relationship Id="rId533" Type="http://schemas.openxmlformats.org/officeDocument/2006/relationships/customXml" Target="../ink/ink633.xml"/><Relationship Id="rId65" Type="http://schemas.openxmlformats.org/officeDocument/2006/relationships/image" Target="../media/image398.png"/><Relationship Id="rId130" Type="http://schemas.openxmlformats.org/officeDocument/2006/relationships/customXml" Target="../ink/ink431.xml"/><Relationship Id="rId368" Type="http://schemas.openxmlformats.org/officeDocument/2006/relationships/customXml" Target="../ink/ink550.xml"/><Relationship Id="rId575" Type="http://schemas.openxmlformats.org/officeDocument/2006/relationships/customXml" Target="../ink/ink654.xml"/><Relationship Id="rId172" Type="http://schemas.openxmlformats.org/officeDocument/2006/relationships/customXml" Target="../ink/ink452.xml"/><Relationship Id="rId228" Type="http://schemas.openxmlformats.org/officeDocument/2006/relationships/customXml" Target="../ink/ink480.xml"/><Relationship Id="rId435" Type="http://schemas.openxmlformats.org/officeDocument/2006/relationships/image" Target="../media/image582.png"/><Relationship Id="rId477" Type="http://schemas.openxmlformats.org/officeDocument/2006/relationships/image" Target="../media/image603.png"/><Relationship Id="rId281" Type="http://schemas.openxmlformats.org/officeDocument/2006/relationships/image" Target="../media/image506.png"/><Relationship Id="rId337" Type="http://schemas.openxmlformats.org/officeDocument/2006/relationships/image" Target="../media/image533.png"/><Relationship Id="rId502" Type="http://schemas.openxmlformats.org/officeDocument/2006/relationships/image" Target="../media/image615.png"/><Relationship Id="rId34" Type="http://schemas.openxmlformats.org/officeDocument/2006/relationships/customXml" Target="../ink/ink383.xml"/><Relationship Id="rId76" Type="http://schemas.openxmlformats.org/officeDocument/2006/relationships/customXml" Target="../ink/ink404.xml"/><Relationship Id="rId141" Type="http://schemas.openxmlformats.org/officeDocument/2006/relationships/image" Target="../media/image436.png"/><Relationship Id="rId379" Type="http://schemas.openxmlformats.org/officeDocument/2006/relationships/image" Target="../media/image554.png"/><Relationship Id="rId544" Type="http://schemas.openxmlformats.org/officeDocument/2006/relationships/image" Target="../media/image636.png"/><Relationship Id="rId7" Type="http://schemas.openxmlformats.org/officeDocument/2006/relationships/image" Target="../media/image369.png"/><Relationship Id="rId183" Type="http://schemas.openxmlformats.org/officeDocument/2006/relationships/image" Target="../media/image457.png"/><Relationship Id="rId239" Type="http://schemas.openxmlformats.org/officeDocument/2006/relationships/image" Target="../media/image485.png"/><Relationship Id="rId390" Type="http://schemas.openxmlformats.org/officeDocument/2006/relationships/customXml" Target="../ink/ink561.xml"/><Relationship Id="rId404" Type="http://schemas.openxmlformats.org/officeDocument/2006/relationships/customXml" Target="../ink/ink568.xml"/><Relationship Id="rId446" Type="http://schemas.openxmlformats.org/officeDocument/2006/relationships/customXml" Target="../ink/ink589.xml"/><Relationship Id="rId250" Type="http://schemas.openxmlformats.org/officeDocument/2006/relationships/customXml" Target="../ink/ink491.xml"/><Relationship Id="rId292" Type="http://schemas.openxmlformats.org/officeDocument/2006/relationships/customXml" Target="../ink/ink512.xml"/><Relationship Id="rId306" Type="http://schemas.openxmlformats.org/officeDocument/2006/relationships/customXml" Target="../ink/ink519.xml"/><Relationship Id="rId488" Type="http://schemas.openxmlformats.org/officeDocument/2006/relationships/image" Target="../media/image608.png"/><Relationship Id="rId45" Type="http://schemas.openxmlformats.org/officeDocument/2006/relationships/image" Target="../media/image388.png"/><Relationship Id="rId87" Type="http://schemas.openxmlformats.org/officeDocument/2006/relationships/image" Target="../media/image409.png"/><Relationship Id="rId110" Type="http://schemas.openxmlformats.org/officeDocument/2006/relationships/customXml" Target="../ink/ink421.xml"/><Relationship Id="rId348" Type="http://schemas.openxmlformats.org/officeDocument/2006/relationships/customXml" Target="../ink/ink540.xml"/><Relationship Id="rId513" Type="http://schemas.openxmlformats.org/officeDocument/2006/relationships/customXml" Target="../ink/ink623.xml"/><Relationship Id="rId555" Type="http://schemas.openxmlformats.org/officeDocument/2006/relationships/customXml" Target="../ink/ink644.xml"/><Relationship Id="rId152" Type="http://schemas.openxmlformats.org/officeDocument/2006/relationships/customXml" Target="../ink/ink442.xml"/><Relationship Id="rId194" Type="http://schemas.openxmlformats.org/officeDocument/2006/relationships/customXml" Target="../ink/ink463.xml"/><Relationship Id="rId208" Type="http://schemas.openxmlformats.org/officeDocument/2006/relationships/customXml" Target="../ink/ink470.xml"/><Relationship Id="rId415" Type="http://schemas.openxmlformats.org/officeDocument/2006/relationships/image" Target="../media/image572.png"/><Relationship Id="rId457" Type="http://schemas.openxmlformats.org/officeDocument/2006/relationships/image" Target="../media/image593.png"/><Relationship Id="rId261" Type="http://schemas.openxmlformats.org/officeDocument/2006/relationships/image" Target="../media/image496.png"/><Relationship Id="rId499" Type="http://schemas.openxmlformats.org/officeDocument/2006/relationships/customXml" Target="../ink/ink616.xml"/><Relationship Id="rId14" Type="http://schemas.openxmlformats.org/officeDocument/2006/relationships/customXml" Target="../ink/ink373.xml"/><Relationship Id="rId56" Type="http://schemas.openxmlformats.org/officeDocument/2006/relationships/customXml" Target="../ink/ink394.xml"/><Relationship Id="rId317" Type="http://schemas.openxmlformats.org/officeDocument/2006/relationships/image" Target="../media/image523.png"/><Relationship Id="rId359" Type="http://schemas.openxmlformats.org/officeDocument/2006/relationships/image" Target="../media/image544.png"/><Relationship Id="rId524" Type="http://schemas.openxmlformats.org/officeDocument/2006/relationships/image" Target="../media/image626.png"/><Relationship Id="rId566" Type="http://schemas.openxmlformats.org/officeDocument/2006/relationships/image" Target="../media/image647.png"/><Relationship Id="rId98" Type="http://schemas.openxmlformats.org/officeDocument/2006/relationships/customXml" Target="../ink/ink415.xml"/><Relationship Id="rId121" Type="http://schemas.openxmlformats.org/officeDocument/2006/relationships/image" Target="../media/image426.png"/><Relationship Id="rId163" Type="http://schemas.openxmlformats.org/officeDocument/2006/relationships/image" Target="../media/image447.png"/><Relationship Id="rId219" Type="http://schemas.openxmlformats.org/officeDocument/2006/relationships/image" Target="../media/image475.png"/><Relationship Id="rId370" Type="http://schemas.openxmlformats.org/officeDocument/2006/relationships/customXml" Target="../ink/ink551.xml"/><Relationship Id="rId426" Type="http://schemas.openxmlformats.org/officeDocument/2006/relationships/customXml" Target="../ink/ink579.xml"/><Relationship Id="rId230" Type="http://schemas.openxmlformats.org/officeDocument/2006/relationships/customXml" Target="../ink/ink481.xml"/><Relationship Id="rId468" Type="http://schemas.openxmlformats.org/officeDocument/2006/relationships/customXml" Target="../ink/ink600.xml"/><Relationship Id="rId25" Type="http://schemas.openxmlformats.org/officeDocument/2006/relationships/image" Target="../media/image378.png"/><Relationship Id="rId67" Type="http://schemas.openxmlformats.org/officeDocument/2006/relationships/image" Target="../media/image399.png"/><Relationship Id="rId272" Type="http://schemas.openxmlformats.org/officeDocument/2006/relationships/customXml" Target="../ink/ink502.xml"/><Relationship Id="rId328" Type="http://schemas.openxmlformats.org/officeDocument/2006/relationships/customXml" Target="../ink/ink530.xml"/><Relationship Id="rId535" Type="http://schemas.openxmlformats.org/officeDocument/2006/relationships/customXml" Target="../ink/ink634.xml"/><Relationship Id="rId132" Type="http://schemas.openxmlformats.org/officeDocument/2006/relationships/customXml" Target="../ink/ink432.xml"/><Relationship Id="rId174" Type="http://schemas.openxmlformats.org/officeDocument/2006/relationships/customXml" Target="../ink/ink453.xml"/><Relationship Id="rId381" Type="http://schemas.openxmlformats.org/officeDocument/2006/relationships/image" Target="../media/image555.png"/><Relationship Id="rId241" Type="http://schemas.openxmlformats.org/officeDocument/2006/relationships/image" Target="../media/image486.png"/><Relationship Id="rId437" Type="http://schemas.openxmlformats.org/officeDocument/2006/relationships/image" Target="../media/image583.png"/><Relationship Id="rId479" Type="http://schemas.openxmlformats.org/officeDocument/2006/relationships/image" Target="../media/image604.png"/><Relationship Id="rId36" Type="http://schemas.openxmlformats.org/officeDocument/2006/relationships/customXml" Target="../ink/ink384.xml"/><Relationship Id="rId283" Type="http://schemas.openxmlformats.org/officeDocument/2006/relationships/image" Target="../media/image507.png"/><Relationship Id="rId339" Type="http://schemas.openxmlformats.org/officeDocument/2006/relationships/image" Target="../media/image534.png"/><Relationship Id="rId490" Type="http://schemas.openxmlformats.org/officeDocument/2006/relationships/image" Target="../media/image609.png"/><Relationship Id="rId504" Type="http://schemas.openxmlformats.org/officeDocument/2006/relationships/image" Target="../media/image616.png"/><Relationship Id="rId546" Type="http://schemas.openxmlformats.org/officeDocument/2006/relationships/image" Target="../media/image637.png"/><Relationship Id="rId78" Type="http://schemas.openxmlformats.org/officeDocument/2006/relationships/customXml" Target="../ink/ink405.xml"/><Relationship Id="rId101" Type="http://schemas.openxmlformats.org/officeDocument/2006/relationships/image" Target="../media/image416.png"/><Relationship Id="rId143" Type="http://schemas.openxmlformats.org/officeDocument/2006/relationships/image" Target="../media/image437.png"/><Relationship Id="rId185" Type="http://schemas.openxmlformats.org/officeDocument/2006/relationships/image" Target="../media/image458.png"/><Relationship Id="rId350" Type="http://schemas.openxmlformats.org/officeDocument/2006/relationships/customXml" Target="../ink/ink541.xml"/><Relationship Id="rId406" Type="http://schemas.openxmlformats.org/officeDocument/2006/relationships/customXml" Target="../ink/ink569.xml"/><Relationship Id="rId9" Type="http://schemas.openxmlformats.org/officeDocument/2006/relationships/image" Target="../media/image370.png"/><Relationship Id="rId210" Type="http://schemas.openxmlformats.org/officeDocument/2006/relationships/customXml" Target="../ink/ink471.xml"/><Relationship Id="rId392" Type="http://schemas.openxmlformats.org/officeDocument/2006/relationships/customXml" Target="../ink/ink562.xml"/><Relationship Id="rId448" Type="http://schemas.openxmlformats.org/officeDocument/2006/relationships/customXml" Target="../ink/ink590.xml"/><Relationship Id="rId26" Type="http://schemas.openxmlformats.org/officeDocument/2006/relationships/customXml" Target="../ink/ink379.xml"/><Relationship Id="rId231" Type="http://schemas.openxmlformats.org/officeDocument/2006/relationships/image" Target="../media/image481.png"/><Relationship Id="rId252" Type="http://schemas.openxmlformats.org/officeDocument/2006/relationships/customXml" Target="../ink/ink492.xml"/><Relationship Id="rId273" Type="http://schemas.openxmlformats.org/officeDocument/2006/relationships/image" Target="../media/image502.png"/><Relationship Id="rId294" Type="http://schemas.openxmlformats.org/officeDocument/2006/relationships/customXml" Target="../ink/ink513.xml"/><Relationship Id="rId308" Type="http://schemas.openxmlformats.org/officeDocument/2006/relationships/customXml" Target="../ink/ink520.xml"/><Relationship Id="rId329" Type="http://schemas.openxmlformats.org/officeDocument/2006/relationships/image" Target="../media/image529.png"/><Relationship Id="rId480" Type="http://schemas.openxmlformats.org/officeDocument/2006/relationships/customXml" Target="../ink/ink606.xml"/><Relationship Id="rId515" Type="http://schemas.openxmlformats.org/officeDocument/2006/relationships/customXml" Target="../ink/ink624.xml"/><Relationship Id="rId536" Type="http://schemas.openxmlformats.org/officeDocument/2006/relationships/image" Target="../media/image632.png"/><Relationship Id="rId47" Type="http://schemas.openxmlformats.org/officeDocument/2006/relationships/image" Target="../media/image389.png"/><Relationship Id="rId68" Type="http://schemas.openxmlformats.org/officeDocument/2006/relationships/customXml" Target="../ink/ink400.xml"/><Relationship Id="rId89" Type="http://schemas.openxmlformats.org/officeDocument/2006/relationships/image" Target="../media/image410.png"/><Relationship Id="rId112" Type="http://schemas.openxmlformats.org/officeDocument/2006/relationships/customXml" Target="../ink/ink422.xml"/><Relationship Id="rId133" Type="http://schemas.openxmlformats.org/officeDocument/2006/relationships/image" Target="../media/image432.png"/><Relationship Id="rId154" Type="http://schemas.openxmlformats.org/officeDocument/2006/relationships/customXml" Target="../ink/ink443.xml"/><Relationship Id="rId175" Type="http://schemas.openxmlformats.org/officeDocument/2006/relationships/image" Target="../media/image453.png"/><Relationship Id="rId340" Type="http://schemas.openxmlformats.org/officeDocument/2006/relationships/customXml" Target="../ink/ink536.xml"/><Relationship Id="rId361" Type="http://schemas.openxmlformats.org/officeDocument/2006/relationships/image" Target="../media/image545.png"/><Relationship Id="rId557" Type="http://schemas.openxmlformats.org/officeDocument/2006/relationships/customXml" Target="../ink/ink645.xml"/><Relationship Id="rId196" Type="http://schemas.openxmlformats.org/officeDocument/2006/relationships/customXml" Target="../ink/ink464.xml"/><Relationship Id="rId200" Type="http://schemas.openxmlformats.org/officeDocument/2006/relationships/customXml" Target="../ink/ink466.xml"/><Relationship Id="rId382" Type="http://schemas.openxmlformats.org/officeDocument/2006/relationships/customXml" Target="../ink/ink557.xml"/><Relationship Id="rId417" Type="http://schemas.openxmlformats.org/officeDocument/2006/relationships/image" Target="../media/image573.png"/><Relationship Id="rId438" Type="http://schemas.openxmlformats.org/officeDocument/2006/relationships/customXml" Target="../ink/ink585.xml"/><Relationship Id="rId459" Type="http://schemas.openxmlformats.org/officeDocument/2006/relationships/image" Target="../media/image594.png"/><Relationship Id="rId16" Type="http://schemas.openxmlformats.org/officeDocument/2006/relationships/customXml" Target="../ink/ink374.xml"/><Relationship Id="rId221" Type="http://schemas.openxmlformats.org/officeDocument/2006/relationships/image" Target="../media/image476.png"/><Relationship Id="rId242" Type="http://schemas.openxmlformats.org/officeDocument/2006/relationships/customXml" Target="../ink/ink487.xml"/><Relationship Id="rId263" Type="http://schemas.openxmlformats.org/officeDocument/2006/relationships/image" Target="../media/image497.png"/><Relationship Id="rId284" Type="http://schemas.openxmlformats.org/officeDocument/2006/relationships/customXml" Target="../ink/ink508.xml"/><Relationship Id="rId319" Type="http://schemas.openxmlformats.org/officeDocument/2006/relationships/image" Target="../media/image524.png"/><Relationship Id="rId470" Type="http://schemas.openxmlformats.org/officeDocument/2006/relationships/customXml" Target="../ink/ink601.xml"/><Relationship Id="rId491" Type="http://schemas.openxmlformats.org/officeDocument/2006/relationships/customXml" Target="../ink/ink612.xml"/><Relationship Id="rId505" Type="http://schemas.openxmlformats.org/officeDocument/2006/relationships/customXml" Target="../ink/ink619.xml"/><Relationship Id="rId526" Type="http://schemas.openxmlformats.org/officeDocument/2006/relationships/image" Target="../media/image627.png"/><Relationship Id="rId37" Type="http://schemas.openxmlformats.org/officeDocument/2006/relationships/image" Target="../media/image384.png"/><Relationship Id="rId58" Type="http://schemas.openxmlformats.org/officeDocument/2006/relationships/customXml" Target="../ink/ink395.xml"/><Relationship Id="rId79" Type="http://schemas.openxmlformats.org/officeDocument/2006/relationships/image" Target="../media/image405.png"/><Relationship Id="rId102" Type="http://schemas.openxmlformats.org/officeDocument/2006/relationships/customXml" Target="../ink/ink417.xml"/><Relationship Id="rId123" Type="http://schemas.openxmlformats.org/officeDocument/2006/relationships/image" Target="../media/image427.png"/><Relationship Id="rId144" Type="http://schemas.openxmlformats.org/officeDocument/2006/relationships/customXml" Target="../ink/ink438.xml"/><Relationship Id="rId330" Type="http://schemas.openxmlformats.org/officeDocument/2006/relationships/customXml" Target="../ink/ink531.xml"/><Relationship Id="rId547" Type="http://schemas.openxmlformats.org/officeDocument/2006/relationships/customXml" Target="../ink/ink640.xml"/><Relationship Id="rId568" Type="http://schemas.openxmlformats.org/officeDocument/2006/relationships/image" Target="../media/image648.png"/><Relationship Id="rId90" Type="http://schemas.openxmlformats.org/officeDocument/2006/relationships/customXml" Target="../ink/ink411.xml"/><Relationship Id="rId165" Type="http://schemas.openxmlformats.org/officeDocument/2006/relationships/image" Target="../media/image448.png"/><Relationship Id="rId186" Type="http://schemas.openxmlformats.org/officeDocument/2006/relationships/customXml" Target="../ink/ink459.xml"/><Relationship Id="rId351" Type="http://schemas.openxmlformats.org/officeDocument/2006/relationships/image" Target="../media/image540.png"/><Relationship Id="rId372" Type="http://schemas.openxmlformats.org/officeDocument/2006/relationships/customXml" Target="../ink/ink552.xml"/><Relationship Id="rId393" Type="http://schemas.openxmlformats.org/officeDocument/2006/relationships/image" Target="../media/image561.png"/><Relationship Id="rId407" Type="http://schemas.openxmlformats.org/officeDocument/2006/relationships/image" Target="../media/image568.png"/><Relationship Id="rId428" Type="http://schemas.openxmlformats.org/officeDocument/2006/relationships/customXml" Target="../ink/ink580.xml"/><Relationship Id="rId449" Type="http://schemas.openxmlformats.org/officeDocument/2006/relationships/image" Target="../media/image589.png"/><Relationship Id="rId211" Type="http://schemas.openxmlformats.org/officeDocument/2006/relationships/image" Target="../media/image471.png"/><Relationship Id="rId232" Type="http://schemas.openxmlformats.org/officeDocument/2006/relationships/customXml" Target="../ink/ink482.xml"/><Relationship Id="rId253" Type="http://schemas.openxmlformats.org/officeDocument/2006/relationships/image" Target="../media/image492.png"/><Relationship Id="rId274" Type="http://schemas.openxmlformats.org/officeDocument/2006/relationships/customXml" Target="../ink/ink503.xml"/><Relationship Id="rId295" Type="http://schemas.openxmlformats.org/officeDocument/2006/relationships/image" Target="../media/image513.png"/><Relationship Id="rId309" Type="http://schemas.openxmlformats.org/officeDocument/2006/relationships/image" Target="../media/image520.png"/><Relationship Id="rId460" Type="http://schemas.openxmlformats.org/officeDocument/2006/relationships/customXml" Target="../ink/ink596.xml"/><Relationship Id="rId481" Type="http://schemas.openxmlformats.org/officeDocument/2006/relationships/image" Target="../media/image605.png"/><Relationship Id="rId516" Type="http://schemas.openxmlformats.org/officeDocument/2006/relationships/image" Target="../media/image622.png"/><Relationship Id="rId27" Type="http://schemas.openxmlformats.org/officeDocument/2006/relationships/image" Target="../media/image379.png"/><Relationship Id="rId48" Type="http://schemas.openxmlformats.org/officeDocument/2006/relationships/customXml" Target="../ink/ink390.xml"/><Relationship Id="rId69" Type="http://schemas.openxmlformats.org/officeDocument/2006/relationships/image" Target="../media/image400.png"/><Relationship Id="rId113" Type="http://schemas.openxmlformats.org/officeDocument/2006/relationships/image" Target="../media/image422.png"/><Relationship Id="rId134" Type="http://schemas.openxmlformats.org/officeDocument/2006/relationships/customXml" Target="../ink/ink433.xml"/><Relationship Id="rId320" Type="http://schemas.openxmlformats.org/officeDocument/2006/relationships/customXml" Target="../ink/ink526.xml"/><Relationship Id="rId537" Type="http://schemas.openxmlformats.org/officeDocument/2006/relationships/customXml" Target="../ink/ink635.xml"/><Relationship Id="rId558" Type="http://schemas.openxmlformats.org/officeDocument/2006/relationships/image" Target="../media/image643.png"/><Relationship Id="rId80" Type="http://schemas.openxmlformats.org/officeDocument/2006/relationships/customXml" Target="../ink/ink406.xml"/><Relationship Id="rId155" Type="http://schemas.openxmlformats.org/officeDocument/2006/relationships/image" Target="../media/image443.png"/><Relationship Id="rId176" Type="http://schemas.openxmlformats.org/officeDocument/2006/relationships/customXml" Target="../ink/ink454.xml"/><Relationship Id="rId197" Type="http://schemas.openxmlformats.org/officeDocument/2006/relationships/image" Target="../media/image464.png"/><Relationship Id="rId341" Type="http://schemas.openxmlformats.org/officeDocument/2006/relationships/image" Target="../media/image535.png"/><Relationship Id="rId362" Type="http://schemas.openxmlformats.org/officeDocument/2006/relationships/customXml" Target="../ink/ink547.xml"/><Relationship Id="rId383" Type="http://schemas.openxmlformats.org/officeDocument/2006/relationships/image" Target="../media/image556.png"/><Relationship Id="rId418" Type="http://schemas.openxmlformats.org/officeDocument/2006/relationships/customXml" Target="../ink/ink575.xml"/><Relationship Id="rId439" Type="http://schemas.openxmlformats.org/officeDocument/2006/relationships/image" Target="../media/image584.png"/><Relationship Id="rId201" Type="http://schemas.openxmlformats.org/officeDocument/2006/relationships/image" Target="../media/image466.png"/><Relationship Id="rId222" Type="http://schemas.openxmlformats.org/officeDocument/2006/relationships/customXml" Target="../ink/ink477.xml"/><Relationship Id="rId243" Type="http://schemas.openxmlformats.org/officeDocument/2006/relationships/image" Target="../media/image487.png"/><Relationship Id="rId264" Type="http://schemas.openxmlformats.org/officeDocument/2006/relationships/customXml" Target="../ink/ink498.xml"/><Relationship Id="rId285" Type="http://schemas.openxmlformats.org/officeDocument/2006/relationships/image" Target="../media/image508.png"/><Relationship Id="rId450" Type="http://schemas.openxmlformats.org/officeDocument/2006/relationships/customXml" Target="../ink/ink591.xml"/><Relationship Id="rId471" Type="http://schemas.openxmlformats.org/officeDocument/2006/relationships/image" Target="../media/image600.png"/><Relationship Id="rId506" Type="http://schemas.openxmlformats.org/officeDocument/2006/relationships/image" Target="../media/image617.png"/><Relationship Id="rId17" Type="http://schemas.openxmlformats.org/officeDocument/2006/relationships/image" Target="../media/image374.png"/><Relationship Id="rId38" Type="http://schemas.openxmlformats.org/officeDocument/2006/relationships/customXml" Target="../ink/ink385.xml"/><Relationship Id="rId59" Type="http://schemas.openxmlformats.org/officeDocument/2006/relationships/image" Target="../media/image395.png"/><Relationship Id="rId103" Type="http://schemas.openxmlformats.org/officeDocument/2006/relationships/image" Target="../media/image417.png"/><Relationship Id="rId124" Type="http://schemas.openxmlformats.org/officeDocument/2006/relationships/customXml" Target="../ink/ink428.xml"/><Relationship Id="rId310" Type="http://schemas.openxmlformats.org/officeDocument/2006/relationships/customXml" Target="../ink/ink521.xml"/><Relationship Id="rId492" Type="http://schemas.openxmlformats.org/officeDocument/2006/relationships/image" Target="../media/image610.png"/><Relationship Id="rId527" Type="http://schemas.openxmlformats.org/officeDocument/2006/relationships/customXml" Target="../ink/ink630.xml"/><Relationship Id="rId548" Type="http://schemas.openxmlformats.org/officeDocument/2006/relationships/image" Target="../media/image638.png"/><Relationship Id="rId569" Type="http://schemas.openxmlformats.org/officeDocument/2006/relationships/customXml" Target="../ink/ink651.xml"/><Relationship Id="rId70" Type="http://schemas.openxmlformats.org/officeDocument/2006/relationships/customXml" Target="../ink/ink401.xml"/><Relationship Id="rId91" Type="http://schemas.openxmlformats.org/officeDocument/2006/relationships/image" Target="../media/image411.png"/><Relationship Id="rId145" Type="http://schemas.openxmlformats.org/officeDocument/2006/relationships/image" Target="../media/image438.png"/><Relationship Id="rId166" Type="http://schemas.openxmlformats.org/officeDocument/2006/relationships/customXml" Target="../ink/ink449.xml"/><Relationship Id="rId187" Type="http://schemas.openxmlformats.org/officeDocument/2006/relationships/image" Target="../media/image459.png"/><Relationship Id="rId331" Type="http://schemas.openxmlformats.org/officeDocument/2006/relationships/image" Target="../media/image530.png"/><Relationship Id="rId352" Type="http://schemas.openxmlformats.org/officeDocument/2006/relationships/customXml" Target="../ink/ink542.xml"/><Relationship Id="rId373" Type="http://schemas.openxmlformats.org/officeDocument/2006/relationships/image" Target="../media/image551.png"/><Relationship Id="rId394" Type="http://schemas.openxmlformats.org/officeDocument/2006/relationships/customXml" Target="../ink/ink563.xml"/><Relationship Id="rId408" Type="http://schemas.openxmlformats.org/officeDocument/2006/relationships/customXml" Target="../ink/ink570.xml"/><Relationship Id="rId429" Type="http://schemas.openxmlformats.org/officeDocument/2006/relationships/image" Target="../media/image5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72.xml"/><Relationship Id="rId233" Type="http://schemas.openxmlformats.org/officeDocument/2006/relationships/image" Target="../media/image482.png"/><Relationship Id="rId254" Type="http://schemas.openxmlformats.org/officeDocument/2006/relationships/customXml" Target="../ink/ink493.xml"/><Relationship Id="rId440" Type="http://schemas.openxmlformats.org/officeDocument/2006/relationships/customXml" Target="../ink/ink586.xml"/><Relationship Id="rId28" Type="http://schemas.openxmlformats.org/officeDocument/2006/relationships/customXml" Target="../ink/ink380.xml"/><Relationship Id="rId49" Type="http://schemas.openxmlformats.org/officeDocument/2006/relationships/image" Target="../media/image390.png"/><Relationship Id="rId114" Type="http://schemas.openxmlformats.org/officeDocument/2006/relationships/customXml" Target="../ink/ink423.xml"/><Relationship Id="rId275" Type="http://schemas.openxmlformats.org/officeDocument/2006/relationships/image" Target="../media/image503.png"/><Relationship Id="rId296" Type="http://schemas.openxmlformats.org/officeDocument/2006/relationships/customXml" Target="../ink/ink514.xml"/><Relationship Id="rId300" Type="http://schemas.openxmlformats.org/officeDocument/2006/relationships/customXml" Target="../ink/ink516.xml"/><Relationship Id="rId461" Type="http://schemas.openxmlformats.org/officeDocument/2006/relationships/image" Target="../media/image595.png"/><Relationship Id="rId482" Type="http://schemas.openxmlformats.org/officeDocument/2006/relationships/customXml" Target="../ink/ink607.xml"/><Relationship Id="rId517" Type="http://schemas.openxmlformats.org/officeDocument/2006/relationships/customXml" Target="../ink/ink625.xml"/><Relationship Id="rId538" Type="http://schemas.openxmlformats.org/officeDocument/2006/relationships/image" Target="../media/image633.png"/><Relationship Id="rId559" Type="http://schemas.openxmlformats.org/officeDocument/2006/relationships/customXml" Target="../ink/ink646.xml"/><Relationship Id="rId60" Type="http://schemas.openxmlformats.org/officeDocument/2006/relationships/customXml" Target="../ink/ink396.xml"/><Relationship Id="rId81" Type="http://schemas.openxmlformats.org/officeDocument/2006/relationships/image" Target="../media/image406.png"/><Relationship Id="rId135" Type="http://schemas.openxmlformats.org/officeDocument/2006/relationships/image" Target="../media/image433.png"/><Relationship Id="rId156" Type="http://schemas.openxmlformats.org/officeDocument/2006/relationships/customXml" Target="../ink/ink444.xml"/><Relationship Id="rId177" Type="http://schemas.openxmlformats.org/officeDocument/2006/relationships/image" Target="../media/image454.png"/><Relationship Id="rId198" Type="http://schemas.openxmlformats.org/officeDocument/2006/relationships/customXml" Target="../ink/ink465.xml"/><Relationship Id="rId321" Type="http://schemas.openxmlformats.org/officeDocument/2006/relationships/image" Target="../media/image525.png"/><Relationship Id="rId342" Type="http://schemas.openxmlformats.org/officeDocument/2006/relationships/customXml" Target="../ink/ink537.xml"/><Relationship Id="rId363" Type="http://schemas.openxmlformats.org/officeDocument/2006/relationships/image" Target="../media/image546.png"/><Relationship Id="rId384" Type="http://schemas.openxmlformats.org/officeDocument/2006/relationships/customXml" Target="../ink/ink558.xml"/><Relationship Id="rId419" Type="http://schemas.openxmlformats.org/officeDocument/2006/relationships/image" Target="../media/image574.png"/><Relationship Id="rId570" Type="http://schemas.openxmlformats.org/officeDocument/2006/relationships/image" Target="../media/image649.png"/><Relationship Id="rId202" Type="http://schemas.openxmlformats.org/officeDocument/2006/relationships/customXml" Target="../ink/ink467.xml"/><Relationship Id="rId223" Type="http://schemas.openxmlformats.org/officeDocument/2006/relationships/image" Target="../media/image477.png"/><Relationship Id="rId244" Type="http://schemas.openxmlformats.org/officeDocument/2006/relationships/customXml" Target="../ink/ink488.xml"/><Relationship Id="rId430" Type="http://schemas.openxmlformats.org/officeDocument/2006/relationships/customXml" Target="../ink/ink581.xml"/><Relationship Id="rId18" Type="http://schemas.openxmlformats.org/officeDocument/2006/relationships/customXml" Target="../ink/ink375.xml"/><Relationship Id="rId39" Type="http://schemas.openxmlformats.org/officeDocument/2006/relationships/image" Target="../media/image385.png"/><Relationship Id="rId265" Type="http://schemas.openxmlformats.org/officeDocument/2006/relationships/image" Target="../media/image498.png"/><Relationship Id="rId286" Type="http://schemas.openxmlformats.org/officeDocument/2006/relationships/customXml" Target="../ink/ink509.xml"/><Relationship Id="rId451" Type="http://schemas.openxmlformats.org/officeDocument/2006/relationships/image" Target="../media/image590.png"/><Relationship Id="rId472" Type="http://schemas.openxmlformats.org/officeDocument/2006/relationships/customXml" Target="../ink/ink602.xml"/><Relationship Id="rId493" Type="http://schemas.openxmlformats.org/officeDocument/2006/relationships/customXml" Target="../ink/ink613.xml"/><Relationship Id="rId507" Type="http://schemas.openxmlformats.org/officeDocument/2006/relationships/customXml" Target="../ink/ink620.xml"/><Relationship Id="rId528" Type="http://schemas.openxmlformats.org/officeDocument/2006/relationships/image" Target="../media/image628.png"/><Relationship Id="rId549" Type="http://schemas.openxmlformats.org/officeDocument/2006/relationships/customXml" Target="../ink/ink641.xml"/><Relationship Id="rId50" Type="http://schemas.openxmlformats.org/officeDocument/2006/relationships/customXml" Target="../ink/ink391.xml"/><Relationship Id="rId104" Type="http://schemas.openxmlformats.org/officeDocument/2006/relationships/customXml" Target="../ink/ink418.xml"/><Relationship Id="rId125" Type="http://schemas.openxmlformats.org/officeDocument/2006/relationships/image" Target="../media/image428.png"/><Relationship Id="rId146" Type="http://schemas.openxmlformats.org/officeDocument/2006/relationships/customXml" Target="../ink/ink439.xml"/><Relationship Id="rId167" Type="http://schemas.openxmlformats.org/officeDocument/2006/relationships/image" Target="../media/image449.png"/><Relationship Id="rId188" Type="http://schemas.openxmlformats.org/officeDocument/2006/relationships/customXml" Target="../ink/ink460.xml"/><Relationship Id="rId311" Type="http://schemas.openxmlformats.org/officeDocument/2006/relationships/image" Target="../media/image353.png"/><Relationship Id="rId332" Type="http://schemas.openxmlformats.org/officeDocument/2006/relationships/customXml" Target="../ink/ink532.xml"/><Relationship Id="rId353" Type="http://schemas.openxmlformats.org/officeDocument/2006/relationships/image" Target="../media/image541.png"/><Relationship Id="rId374" Type="http://schemas.openxmlformats.org/officeDocument/2006/relationships/customXml" Target="../ink/ink553.xml"/><Relationship Id="rId395" Type="http://schemas.openxmlformats.org/officeDocument/2006/relationships/image" Target="../media/image562.png"/><Relationship Id="rId409" Type="http://schemas.openxmlformats.org/officeDocument/2006/relationships/image" Target="../media/image569.png"/><Relationship Id="rId560" Type="http://schemas.openxmlformats.org/officeDocument/2006/relationships/image" Target="../media/image644.png"/><Relationship Id="rId71" Type="http://schemas.openxmlformats.org/officeDocument/2006/relationships/image" Target="../media/image401.png"/><Relationship Id="rId92" Type="http://schemas.openxmlformats.org/officeDocument/2006/relationships/customXml" Target="../ink/ink412.xml"/><Relationship Id="rId213" Type="http://schemas.openxmlformats.org/officeDocument/2006/relationships/image" Target="../media/image472.png"/><Relationship Id="rId234" Type="http://schemas.openxmlformats.org/officeDocument/2006/relationships/customXml" Target="../ink/ink483.xml"/><Relationship Id="rId420" Type="http://schemas.openxmlformats.org/officeDocument/2006/relationships/customXml" Target="../ink/ink576.xml"/><Relationship Id="rId2" Type="http://schemas.openxmlformats.org/officeDocument/2006/relationships/customXml" Target="../ink/ink367.xml"/><Relationship Id="rId29" Type="http://schemas.openxmlformats.org/officeDocument/2006/relationships/image" Target="../media/image380.png"/><Relationship Id="rId255" Type="http://schemas.openxmlformats.org/officeDocument/2006/relationships/image" Target="../media/image493.png"/><Relationship Id="rId276" Type="http://schemas.openxmlformats.org/officeDocument/2006/relationships/customXml" Target="../ink/ink504.xml"/><Relationship Id="rId297" Type="http://schemas.openxmlformats.org/officeDocument/2006/relationships/image" Target="../media/image514.png"/><Relationship Id="rId441" Type="http://schemas.openxmlformats.org/officeDocument/2006/relationships/image" Target="../media/image585.png"/><Relationship Id="rId462" Type="http://schemas.openxmlformats.org/officeDocument/2006/relationships/customXml" Target="../ink/ink597.xml"/><Relationship Id="rId483" Type="http://schemas.openxmlformats.org/officeDocument/2006/relationships/image" Target="../media/image606.png"/><Relationship Id="rId518" Type="http://schemas.openxmlformats.org/officeDocument/2006/relationships/image" Target="../media/image623.png"/><Relationship Id="rId539" Type="http://schemas.openxmlformats.org/officeDocument/2006/relationships/customXml" Target="../ink/ink636.xml"/><Relationship Id="rId40" Type="http://schemas.openxmlformats.org/officeDocument/2006/relationships/customXml" Target="../ink/ink386.xml"/><Relationship Id="rId115" Type="http://schemas.openxmlformats.org/officeDocument/2006/relationships/image" Target="../media/image423.png"/><Relationship Id="rId136" Type="http://schemas.openxmlformats.org/officeDocument/2006/relationships/customXml" Target="../ink/ink434.xml"/><Relationship Id="rId157" Type="http://schemas.openxmlformats.org/officeDocument/2006/relationships/image" Target="../media/image444.png"/><Relationship Id="rId178" Type="http://schemas.openxmlformats.org/officeDocument/2006/relationships/customXml" Target="../ink/ink455.xml"/><Relationship Id="rId301" Type="http://schemas.openxmlformats.org/officeDocument/2006/relationships/image" Target="../media/image516.png"/><Relationship Id="rId322" Type="http://schemas.openxmlformats.org/officeDocument/2006/relationships/customXml" Target="../ink/ink527.xml"/><Relationship Id="rId343" Type="http://schemas.openxmlformats.org/officeDocument/2006/relationships/image" Target="../media/image536.png"/><Relationship Id="rId364" Type="http://schemas.openxmlformats.org/officeDocument/2006/relationships/customXml" Target="../ink/ink548.xml"/><Relationship Id="rId550" Type="http://schemas.openxmlformats.org/officeDocument/2006/relationships/image" Target="../media/image639.png"/><Relationship Id="rId61" Type="http://schemas.openxmlformats.org/officeDocument/2006/relationships/image" Target="../media/image396.png"/><Relationship Id="rId82" Type="http://schemas.openxmlformats.org/officeDocument/2006/relationships/customXml" Target="../ink/ink407.xml"/><Relationship Id="rId199" Type="http://schemas.openxmlformats.org/officeDocument/2006/relationships/image" Target="../media/image465.png"/><Relationship Id="rId203" Type="http://schemas.openxmlformats.org/officeDocument/2006/relationships/image" Target="../media/image467.png"/><Relationship Id="rId385" Type="http://schemas.openxmlformats.org/officeDocument/2006/relationships/image" Target="../media/image557.png"/><Relationship Id="rId571" Type="http://schemas.openxmlformats.org/officeDocument/2006/relationships/customXml" Target="../ink/ink652.xml"/><Relationship Id="rId19" Type="http://schemas.openxmlformats.org/officeDocument/2006/relationships/image" Target="../media/image375.png"/><Relationship Id="rId224" Type="http://schemas.openxmlformats.org/officeDocument/2006/relationships/customXml" Target="../ink/ink478.xml"/><Relationship Id="rId245" Type="http://schemas.openxmlformats.org/officeDocument/2006/relationships/image" Target="../media/image488.png"/><Relationship Id="rId266" Type="http://schemas.openxmlformats.org/officeDocument/2006/relationships/customXml" Target="../ink/ink499.xml"/><Relationship Id="rId287" Type="http://schemas.openxmlformats.org/officeDocument/2006/relationships/image" Target="../media/image509.png"/><Relationship Id="rId410" Type="http://schemas.openxmlformats.org/officeDocument/2006/relationships/customXml" Target="../ink/ink571.xml"/><Relationship Id="rId431" Type="http://schemas.openxmlformats.org/officeDocument/2006/relationships/image" Target="../media/image580.png"/><Relationship Id="rId452" Type="http://schemas.openxmlformats.org/officeDocument/2006/relationships/customXml" Target="../ink/ink592.xml"/><Relationship Id="rId473" Type="http://schemas.openxmlformats.org/officeDocument/2006/relationships/image" Target="../media/image601.png"/><Relationship Id="rId494" Type="http://schemas.openxmlformats.org/officeDocument/2006/relationships/image" Target="../media/image611.png"/><Relationship Id="rId508" Type="http://schemas.openxmlformats.org/officeDocument/2006/relationships/image" Target="../media/image618.png"/><Relationship Id="rId529" Type="http://schemas.openxmlformats.org/officeDocument/2006/relationships/customXml" Target="../ink/ink631.xml"/><Relationship Id="rId30" Type="http://schemas.openxmlformats.org/officeDocument/2006/relationships/customXml" Target="../ink/ink381.xml"/><Relationship Id="rId105" Type="http://schemas.openxmlformats.org/officeDocument/2006/relationships/image" Target="../media/image418.png"/><Relationship Id="rId126" Type="http://schemas.openxmlformats.org/officeDocument/2006/relationships/customXml" Target="../ink/ink429.xml"/><Relationship Id="rId147" Type="http://schemas.openxmlformats.org/officeDocument/2006/relationships/image" Target="../media/image439.png"/><Relationship Id="rId168" Type="http://schemas.openxmlformats.org/officeDocument/2006/relationships/customXml" Target="../ink/ink450.xml"/><Relationship Id="rId312" Type="http://schemas.openxmlformats.org/officeDocument/2006/relationships/customXml" Target="../ink/ink522.xml"/><Relationship Id="rId333" Type="http://schemas.openxmlformats.org/officeDocument/2006/relationships/image" Target="../media/image531.png"/><Relationship Id="rId354" Type="http://schemas.openxmlformats.org/officeDocument/2006/relationships/customXml" Target="../ink/ink543.xml"/><Relationship Id="rId540" Type="http://schemas.openxmlformats.org/officeDocument/2006/relationships/image" Target="../media/image634.png"/><Relationship Id="rId51" Type="http://schemas.openxmlformats.org/officeDocument/2006/relationships/image" Target="../media/image391.png"/><Relationship Id="rId72" Type="http://schemas.openxmlformats.org/officeDocument/2006/relationships/customXml" Target="../ink/ink402.xml"/><Relationship Id="rId93" Type="http://schemas.openxmlformats.org/officeDocument/2006/relationships/image" Target="../media/image412.png"/><Relationship Id="rId189" Type="http://schemas.openxmlformats.org/officeDocument/2006/relationships/image" Target="../media/image460.png"/><Relationship Id="rId375" Type="http://schemas.openxmlformats.org/officeDocument/2006/relationships/image" Target="../media/image552.png"/><Relationship Id="rId396" Type="http://schemas.openxmlformats.org/officeDocument/2006/relationships/customXml" Target="../ink/ink564.xml"/><Relationship Id="rId561" Type="http://schemas.openxmlformats.org/officeDocument/2006/relationships/customXml" Target="../ink/ink647.xml"/><Relationship Id="rId3" Type="http://schemas.openxmlformats.org/officeDocument/2006/relationships/image" Target="../media/image367.png"/><Relationship Id="rId214" Type="http://schemas.openxmlformats.org/officeDocument/2006/relationships/customXml" Target="../ink/ink473.xml"/><Relationship Id="rId235" Type="http://schemas.openxmlformats.org/officeDocument/2006/relationships/image" Target="../media/image483.png"/><Relationship Id="rId256" Type="http://schemas.openxmlformats.org/officeDocument/2006/relationships/customXml" Target="../ink/ink494.xml"/><Relationship Id="rId277" Type="http://schemas.openxmlformats.org/officeDocument/2006/relationships/image" Target="../media/image504.png"/><Relationship Id="rId298" Type="http://schemas.openxmlformats.org/officeDocument/2006/relationships/customXml" Target="../ink/ink515.xml"/><Relationship Id="rId400" Type="http://schemas.openxmlformats.org/officeDocument/2006/relationships/customXml" Target="../ink/ink566.xml"/><Relationship Id="rId421" Type="http://schemas.openxmlformats.org/officeDocument/2006/relationships/image" Target="../media/image575.png"/><Relationship Id="rId442" Type="http://schemas.openxmlformats.org/officeDocument/2006/relationships/customXml" Target="../ink/ink587.xml"/><Relationship Id="rId463" Type="http://schemas.openxmlformats.org/officeDocument/2006/relationships/image" Target="../media/image596.png"/><Relationship Id="rId484" Type="http://schemas.openxmlformats.org/officeDocument/2006/relationships/customXml" Target="../ink/ink608.xml"/><Relationship Id="rId519" Type="http://schemas.openxmlformats.org/officeDocument/2006/relationships/customXml" Target="../ink/ink626.xml"/><Relationship Id="rId116" Type="http://schemas.openxmlformats.org/officeDocument/2006/relationships/customXml" Target="../ink/ink424.xml"/><Relationship Id="rId137" Type="http://schemas.openxmlformats.org/officeDocument/2006/relationships/image" Target="../media/image434.png"/><Relationship Id="rId158" Type="http://schemas.openxmlformats.org/officeDocument/2006/relationships/customXml" Target="../ink/ink445.xml"/><Relationship Id="rId302" Type="http://schemas.openxmlformats.org/officeDocument/2006/relationships/customXml" Target="../ink/ink517.xml"/><Relationship Id="rId323" Type="http://schemas.openxmlformats.org/officeDocument/2006/relationships/image" Target="../media/image526.png"/><Relationship Id="rId344" Type="http://schemas.openxmlformats.org/officeDocument/2006/relationships/customXml" Target="../ink/ink538.xml"/><Relationship Id="rId530" Type="http://schemas.openxmlformats.org/officeDocument/2006/relationships/image" Target="../media/image629.png"/><Relationship Id="rId20" Type="http://schemas.openxmlformats.org/officeDocument/2006/relationships/customXml" Target="../ink/ink376.xml"/><Relationship Id="rId41" Type="http://schemas.openxmlformats.org/officeDocument/2006/relationships/image" Target="../media/image386.png"/><Relationship Id="rId62" Type="http://schemas.openxmlformats.org/officeDocument/2006/relationships/customXml" Target="../ink/ink397.xml"/><Relationship Id="rId83" Type="http://schemas.openxmlformats.org/officeDocument/2006/relationships/image" Target="../media/image407.png"/><Relationship Id="rId179" Type="http://schemas.openxmlformats.org/officeDocument/2006/relationships/image" Target="../media/image455.png"/><Relationship Id="rId365" Type="http://schemas.openxmlformats.org/officeDocument/2006/relationships/image" Target="../media/image547.png"/><Relationship Id="rId386" Type="http://schemas.openxmlformats.org/officeDocument/2006/relationships/customXml" Target="../ink/ink559.xml"/><Relationship Id="rId551" Type="http://schemas.openxmlformats.org/officeDocument/2006/relationships/customXml" Target="../ink/ink642.xml"/><Relationship Id="rId572" Type="http://schemas.openxmlformats.org/officeDocument/2006/relationships/image" Target="../media/image650.png"/><Relationship Id="rId190" Type="http://schemas.openxmlformats.org/officeDocument/2006/relationships/customXml" Target="../ink/ink461.xml"/><Relationship Id="rId204" Type="http://schemas.openxmlformats.org/officeDocument/2006/relationships/customXml" Target="../ink/ink468.xml"/><Relationship Id="rId225" Type="http://schemas.openxmlformats.org/officeDocument/2006/relationships/image" Target="../media/image478.png"/><Relationship Id="rId246" Type="http://schemas.openxmlformats.org/officeDocument/2006/relationships/customXml" Target="../ink/ink489.xml"/><Relationship Id="rId267" Type="http://schemas.openxmlformats.org/officeDocument/2006/relationships/image" Target="../media/image499.png"/><Relationship Id="rId288" Type="http://schemas.openxmlformats.org/officeDocument/2006/relationships/customXml" Target="../ink/ink510.xml"/><Relationship Id="rId411" Type="http://schemas.openxmlformats.org/officeDocument/2006/relationships/image" Target="../media/image570.png"/><Relationship Id="rId432" Type="http://schemas.openxmlformats.org/officeDocument/2006/relationships/customXml" Target="../ink/ink582.xml"/><Relationship Id="rId453" Type="http://schemas.openxmlformats.org/officeDocument/2006/relationships/image" Target="../media/image591.png"/><Relationship Id="rId474" Type="http://schemas.openxmlformats.org/officeDocument/2006/relationships/customXml" Target="../ink/ink603.xml"/><Relationship Id="rId509" Type="http://schemas.openxmlformats.org/officeDocument/2006/relationships/customXml" Target="../ink/ink621.xml"/><Relationship Id="rId106" Type="http://schemas.openxmlformats.org/officeDocument/2006/relationships/customXml" Target="../ink/ink419.xml"/><Relationship Id="rId127" Type="http://schemas.openxmlformats.org/officeDocument/2006/relationships/image" Target="../media/image429.png"/><Relationship Id="rId313" Type="http://schemas.openxmlformats.org/officeDocument/2006/relationships/image" Target="../media/image521.png"/><Relationship Id="rId495" Type="http://schemas.openxmlformats.org/officeDocument/2006/relationships/customXml" Target="../ink/ink614.xml"/><Relationship Id="rId10" Type="http://schemas.openxmlformats.org/officeDocument/2006/relationships/customXml" Target="../ink/ink371.xml"/><Relationship Id="rId31" Type="http://schemas.openxmlformats.org/officeDocument/2006/relationships/image" Target="../media/image381.png"/><Relationship Id="rId52" Type="http://schemas.openxmlformats.org/officeDocument/2006/relationships/customXml" Target="../ink/ink392.xml"/><Relationship Id="rId73" Type="http://schemas.openxmlformats.org/officeDocument/2006/relationships/image" Target="../media/image402.png"/><Relationship Id="rId94" Type="http://schemas.openxmlformats.org/officeDocument/2006/relationships/customXml" Target="../ink/ink413.xml"/><Relationship Id="rId148" Type="http://schemas.openxmlformats.org/officeDocument/2006/relationships/customXml" Target="../ink/ink440.xml"/><Relationship Id="rId169" Type="http://schemas.openxmlformats.org/officeDocument/2006/relationships/image" Target="../media/image450.png"/><Relationship Id="rId334" Type="http://schemas.openxmlformats.org/officeDocument/2006/relationships/customXml" Target="../ink/ink533.xml"/><Relationship Id="rId355" Type="http://schemas.openxmlformats.org/officeDocument/2006/relationships/image" Target="../media/image542.png"/><Relationship Id="rId376" Type="http://schemas.openxmlformats.org/officeDocument/2006/relationships/customXml" Target="../ink/ink554.xml"/><Relationship Id="rId397" Type="http://schemas.openxmlformats.org/officeDocument/2006/relationships/image" Target="../media/image563.png"/><Relationship Id="rId520" Type="http://schemas.openxmlformats.org/officeDocument/2006/relationships/image" Target="../media/image624.png"/><Relationship Id="rId541" Type="http://schemas.openxmlformats.org/officeDocument/2006/relationships/customXml" Target="../ink/ink637.xml"/><Relationship Id="rId562" Type="http://schemas.openxmlformats.org/officeDocument/2006/relationships/image" Target="../media/image645.png"/><Relationship Id="rId4" Type="http://schemas.openxmlformats.org/officeDocument/2006/relationships/customXml" Target="../ink/ink368.xml"/><Relationship Id="rId180" Type="http://schemas.openxmlformats.org/officeDocument/2006/relationships/customXml" Target="../ink/ink456.xml"/><Relationship Id="rId215" Type="http://schemas.openxmlformats.org/officeDocument/2006/relationships/image" Target="../media/image473.png"/><Relationship Id="rId236" Type="http://schemas.openxmlformats.org/officeDocument/2006/relationships/customXml" Target="../ink/ink484.xml"/><Relationship Id="rId257" Type="http://schemas.openxmlformats.org/officeDocument/2006/relationships/image" Target="../media/image494.png"/><Relationship Id="rId278" Type="http://schemas.openxmlformats.org/officeDocument/2006/relationships/customXml" Target="../ink/ink505.xml"/><Relationship Id="rId401" Type="http://schemas.openxmlformats.org/officeDocument/2006/relationships/image" Target="../media/image565.png"/><Relationship Id="rId422" Type="http://schemas.openxmlformats.org/officeDocument/2006/relationships/customXml" Target="../ink/ink577.xml"/><Relationship Id="rId443" Type="http://schemas.openxmlformats.org/officeDocument/2006/relationships/image" Target="../media/image586.png"/><Relationship Id="rId464" Type="http://schemas.openxmlformats.org/officeDocument/2006/relationships/customXml" Target="../ink/ink598.xml"/><Relationship Id="rId303" Type="http://schemas.openxmlformats.org/officeDocument/2006/relationships/image" Target="../media/image517.png"/><Relationship Id="rId485" Type="http://schemas.openxmlformats.org/officeDocument/2006/relationships/customXml" Target="../ink/ink609.xml"/><Relationship Id="rId42" Type="http://schemas.openxmlformats.org/officeDocument/2006/relationships/customXml" Target="../ink/ink387.xml"/><Relationship Id="rId84" Type="http://schemas.openxmlformats.org/officeDocument/2006/relationships/customXml" Target="../ink/ink408.xml"/><Relationship Id="rId138" Type="http://schemas.openxmlformats.org/officeDocument/2006/relationships/customXml" Target="../ink/ink435.xml"/><Relationship Id="rId345" Type="http://schemas.openxmlformats.org/officeDocument/2006/relationships/image" Target="../media/image537.png"/><Relationship Id="rId387" Type="http://schemas.openxmlformats.org/officeDocument/2006/relationships/image" Target="../media/image558.png"/><Relationship Id="rId510" Type="http://schemas.openxmlformats.org/officeDocument/2006/relationships/image" Target="../media/image619.png"/><Relationship Id="rId552" Type="http://schemas.openxmlformats.org/officeDocument/2006/relationships/image" Target="../media/image640.png"/><Relationship Id="rId191" Type="http://schemas.openxmlformats.org/officeDocument/2006/relationships/image" Target="../media/image461.png"/><Relationship Id="rId205" Type="http://schemas.openxmlformats.org/officeDocument/2006/relationships/image" Target="../media/image468.png"/><Relationship Id="rId247" Type="http://schemas.openxmlformats.org/officeDocument/2006/relationships/image" Target="../media/image489.png"/><Relationship Id="rId412" Type="http://schemas.openxmlformats.org/officeDocument/2006/relationships/customXml" Target="../ink/ink572.xml"/><Relationship Id="rId107" Type="http://schemas.openxmlformats.org/officeDocument/2006/relationships/image" Target="../media/image419.png"/><Relationship Id="rId289" Type="http://schemas.openxmlformats.org/officeDocument/2006/relationships/image" Target="../media/image510.png"/><Relationship Id="rId454" Type="http://schemas.openxmlformats.org/officeDocument/2006/relationships/customXml" Target="../ink/ink593.xml"/><Relationship Id="rId496" Type="http://schemas.openxmlformats.org/officeDocument/2006/relationships/image" Target="../media/image612.png"/><Relationship Id="rId11" Type="http://schemas.openxmlformats.org/officeDocument/2006/relationships/image" Target="../media/image371.png"/><Relationship Id="rId53" Type="http://schemas.openxmlformats.org/officeDocument/2006/relationships/image" Target="../media/image392.png"/><Relationship Id="rId149" Type="http://schemas.openxmlformats.org/officeDocument/2006/relationships/image" Target="../media/image440.png"/><Relationship Id="rId314" Type="http://schemas.openxmlformats.org/officeDocument/2006/relationships/customXml" Target="../ink/ink523.xml"/><Relationship Id="rId356" Type="http://schemas.openxmlformats.org/officeDocument/2006/relationships/customXml" Target="../ink/ink544.xml"/><Relationship Id="rId398" Type="http://schemas.openxmlformats.org/officeDocument/2006/relationships/customXml" Target="../ink/ink565.xml"/><Relationship Id="rId521" Type="http://schemas.openxmlformats.org/officeDocument/2006/relationships/customXml" Target="../ink/ink627.xml"/><Relationship Id="rId563" Type="http://schemas.openxmlformats.org/officeDocument/2006/relationships/customXml" Target="../ink/ink648.xml"/><Relationship Id="rId95" Type="http://schemas.openxmlformats.org/officeDocument/2006/relationships/image" Target="../media/image413.png"/><Relationship Id="rId160" Type="http://schemas.openxmlformats.org/officeDocument/2006/relationships/customXml" Target="../ink/ink446.xml"/><Relationship Id="rId216" Type="http://schemas.openxmlformats.org/officeDocument/2006/relationships/customXml" Target="../ink/ink474.xml"/><Relationship Id="rId423" Type="http://schemas.openxmlformats.org/officeDocument/2006/relationships/image" Target="../media/image576.png"/><Relationship Id="rId258" Type="http://schemas.openxmlformats.org/officeDocument/2006/relationships/customXml" Target="../ink/ink495.xml"/><Relationship Id="rId465" Type="http://schemas.openxmlformats.org/officeDocument/2006/relationships/image" Target="../media/image597.png"/><Relationship Id="rId22" Type="http://schemas.openxmlformats.org/officeDocument/2006/relationships/customXml" Target="../ink/ink377.xml"/><Relationship Id="rId64" Type="http://schemas.openxmlformats.org/officeDocument/2006/relationships/customXml" Target="../ink/ink398.xml"/><Relationship Id="rId118" Type="http://schemas.openxmlformats.org/officeDocument/2006/relationships/customXml" Target="../ink/ink425.xml"/><Relationship Id="rId325" Type="http://schemas.openxmlformats.org/officeDocument/2006/relationships/image" Target="../media/image527.png"/><Relationship Id="rId367" Type="http://schemas.openxmlformats.org/officeDocument/2006/relationships/image" Target="../media/image548.png"/><Relationship Id="rId532" Type="http://schemas.openxmlformats.org/officeDocument/2006/relationships/image" Target="../media/image630.png"/><Relationship Id="rId574" Type="http://schemas.openxmlformats.org/officeDocument/2006/relationships/image" Target="../media/image651.png"/><Relationship Id="rId171" Type="http://schemas.openxmlformats.org/officeDocument/2006/relationships/image" Target="../media/image451.png"/><Relationship Id="rId227" Type="http://schemas.openxmlformats.org/officeDocument/2006/relationships/image" Target="../media/image479.png"/><Relationship Id="rId269" Type="http://schemas.openxmlformats.org/officeDocument/2006/relationships/image" Target="../media/image500.png"/><Relationship Id="rId434" Type="http://schemas.openxmlformats.org/officeDocument/2006/relationships/customXml" Target="../ink/ink583.xml"/><Relationship Id="rId476" Type="http://schemas.openxmlformats.org/officeDocument/2006/relationships/customXml" Target="../ink/ink604.xml"/><Relationship Id="rId33" Type="http://schemas.openxmlformats.org/officeDocument/2006/relationships/image" Target="../media/image382.png"/><Relationship Id="rId129" Type="http://schemas.openxmlformats.org/officeDocument/2006/relationships/image" Target="../media/image430.png"/><Relationship Id="rId280" Type="http://schemas.openxmlformats.org/officeDocument/2006/relationships/customXml" Target="../ink/ink506.xml"/><Relationship Id="rId336" Type="http://schemas.openxmlformats.org/officeDocument/2006/relationships/customXml" Target="../ink/ink534.xml"/><Relationship Id="rId501" Type="http://schemas.openxmlformats.org/officeDocument/2006/relationships/customXml" Target="../ink/ink617.xml"/><Relationship Id="rId543" Type="http://schemas.openxmlformats.org/officeDocument/2006/relationships/customXml" Target="../ink/ink638.xml"/><Relationship Id="rId75" Type="http://schemas.openxmlformats.org/officeDocument/2006/relationships/image" Target="../media/image403.png"/><Relationship Id="rId140" Type="http://schemas.openxmlformats.org/officeDocument/2006/relationships/customXml" Target="../ink/ink436.xml"/><Relationship Id="rId182" Type="http://schemas.openxmlformats.org/officeDocument/2006/relationships/customXml" Target="../ink/ink457.xml"/><Relationship Id="rId378" Type="http://schemas.openxmlformats.org/officeDocument/2006/relationships/customXml" Target="../ink/ink555.xml"/><Relationship Id="rId403" Type="http://schemas.openxmlformats.org/officeDocument/2006/relationships/image" Target="../media/image566.png"/><Relationship Id="rId6" Type="http://schemas.openxmlformats.org/officeDocument/2006/relationships/customXml" Target="../ink/ink369.xml"/><Relationship Id="rId238" Type="http://schemas.openxmlformats.org/officeDocument/2006/relationships/customXml" Target="../ink/ink485.xml"/><Relationship Id="rId445" Type="http://schemas.openxmlformats.org/officeDocument/2006/relationships/image" Target="../media/image587.png"/><Relationship Id="rId487" Type="http://schemas.openxmlformats.org/officeDocument/2006/relationships/customXml" Target="../ink/ink610.xml"/><Relationship Id="rId291" Type="http://schemas.openxmlformats.org/officeDocument/2006/relationships/image" Target="../media/image511.png"/><Relationship Id="rId305" Type="http://schemas.openxmlformats.org/officeDocument/2006/relationships/image" Target="../media/image518.png"/><Relationship Id="rId347" Type="http://schemas.openxmlformats.org/officeDocument/2006/relationships/image" Target="../media/image538.png"/><Relationship Id="rId512" Type="http://schemas.openxmlformats.org/officeDocument/2006/relationships/image" Target="../media/image620.png"/><Relationship Id="rId44" Type="http://schemas.openxmlformats.org/officeDocument/2006/relationships/customXml" Target="../ink/ink388.xml"/><Relationship Id="rId86" Type="http://schemas.openxmlformats.org/officeDocument/2006/relationships/customXml" Target="../ink/ink409.xml"/><Relationship Id="rId151" Type="http://schemas.openxmlformats.org/officeDocument/2006/relationships/image" Target="../media/image441.png"/><Relationship Id="rId389" Type="http://schemas.openxmlformats.org/officeDocument/2006/relationships/image" Target="../media/image559.png"/><Relationship Id="rId554" Type="http://schemas.openxmlformats.org/officeDocument/2006/relationships/image" Target="../media/image641.png"/><Relationship Id="rId193" Type="http://schemas.openxmlformats.org/officeDocument/2006/relationships/image" Target="../media/image462.png"/><Relationship Id="rId207" Type="http://schemas.openxmlformats.org/officeDocument/2006/relationships/image" Target="../media/image469.png"/><Relationship Id="rId249" Type="http://schemas.openxmlformats.org/officeDocument/2006/relationships/image" Target="../media/image490.png"/><Relationship Id="rId414" Type="http://schemas.openxmlformats.org/officeDocument/2006/relationships/customXml" Target="../ink/ink573.xml"/><Relationship Id="rId456" Type="http://schemas.openxmlformats.org/officeDocument/2006/relationships/customXml" Target="../ink/ink594.xml"/><Relationship Id="rId498" Type="http://schemas.openxmlformats.org/officeDocument/2006/relationships/image" Target="../media/image613.png"/><Relationship Id="rId13" Type="http://schemas.openxmlformats.org/officeDocument/2006/relationships/image" Target="../media/image372.png"/><Relationship Id="rId109" Type="http://schemas.openxmlformats.org/officeDocument/2006/relationships/image" Target="../media/image420.png"/><Relationship Id="rId260" Type="http://schemas.openxmlformats.org/officeDocument/2006/relationships/customXml" Target="../ink/ink496.xml"/><Relationship Id="rId316" Type="http://schemas.openxmlformats.org/officeDocument/2006/relationships/customXml" Target="../ink/ink524.xml"/><Relationship Id="rId523" Type="http://schemas.openxmlformats.org/officeDocument/2006/relationships/customXml" Target="../ink/ink628.xml"/><Relationship Id="rId55" Type="http://schemas.openxmlformats.org/officeDocument/2006/relationships/image" Target="../media/image393.png"/><Relationship Id="rId97" Type="http://schemas.openxmlformats.org/officeDocument/2006/relationships/image" Target="../media/image414.png"/><Relationship Id="rId120" Type="http://schemas.openxmlformats.org/officeDocument/2006/relationships/customXml" Target="../ink/ink426.xml"/><Relationship Id="rId358" Type="http://schemas.openxmlformats.org/officeDocument/2006/relationships/customXml" Target="../ink/ink545.xml"/><Relationship Id="rId565" Type="http://schemas.openxmlformats.org/officeDocument/2006/relationships/customXml" Target="../ink/ink649.xml"/><Relationship Id="rId162" Type="http://schemas.openxmlformats.org/officeDocument/2006/relationships/customXml" Target="../ink/ink447.xml"/><Relationship Id="rId218" Type="http://schemas.openxmlformats.org/officeDocument/2006/relationships/customXml" Target="../ink/ink475.xml"/><Relationship Id="rId425" Type="http://schemas.openxmlformats.org/officeDocument/2006/relationships/image" Target="../media/image577.png"/><Relationship Id="rId467" Type="http://schemas.openxmlformats.org/officeDocument/2006/relationships/image" Target="../media/image598.png"/><Relationship Id="rId271" Type="http://schemas.openxmlformats.org/officeDocument/2006/relationships/image" Target="../media/image501.png"/><Relationship Id="rId24" Type="http://schemas.openxmlformats.org/officeDocument/2006/relationships/customXml" Target="../ink/ink378.xml"/><Relationship Id="rId66" Type="http://schemas.openxmlformats.org/officeDocument/2006/relationships/customXml" Target="../ink/ink399.xml"/><Relationship Id="rId131" Type="http://schemas.openxmlformats.org/officeDocument/2006/relationships/image" Target="../media/image431.png"/><Relationship Id="rId327" Type="http://schemas.openxmlformats.org/officeDocument/2006/relationships/image" Target="../media/image528.png"/><Relationship Id="rId369" Type="http://schemas.openxmlformats.org/officeDocument/2006/relationships/image" Target="../media/image549.png"/><Relationship Id="rId534" Type="http://schemas.openxmlformats.org/officeDocument/2006/relationships/image" Target="../media/image631.png"/><Relationship Id="rId576" Type="http://schemas.openxmlformats.org/officeDocument/2006/relationships/image" Target="../media/image652.png"/><Relationship Id="rId173" Type="http://schemas.openxmlformats.org/officeDocument/2006/relationships/image" Target="../media/image452.png"/><Relationship Id="rId229" Type="http://schemas.openxmlformats.org/officeDocument/2006/relationships/image" Target="../media/image480.png"/><Relationship Id="rId380" Type="http://schemas.openxmlformats.org/officeDocument/2006/relationships/customXml" Target="../ink/ink556.xml"/><Relationship Id="rId436" Type="http://schemas.openxmlformats.org/officeDocument/2006/relationships/customXml" Target="../ink/ink584.xml"/><Relationship Id="rId240" Type="http://schemas.openxmlformats.org/officeDocument/2006/relationships/customXml" Target="../ink/ink486.xml"/><Relationship Id="rId478" Type="http://schemas.openxmlformats.org/officeDocument/2006/relationships/customXml" Target="../ink/ink605.xml"/><Relationship Id="rId35" Type="http://schemas.openxmlformats.org/officeDocument/2006/relationships/image" Target="../media/image383.png"/><Relationship Id="rId77" Type="http://schemas.openxmlformats.org/officeDocument/2006/relationships/image" Target="../media/image404.png"/><Relationship Id="rId100" Type="http://schemas.openxmlformats.org/officeDocument/2006/relationships/customXml" Target="../ink/ink416.xml"/><Relationship Id="rId282" Type="http://schemas.openxmlformats.org/officeDocument/2006/relationships/customXml" Target="../ink/ink507.xml"/><Relationship Id="rId338" Type="http://schemas.openxmlformats.org/officeDocument/2006/relationships/customXml" Target="../ink/ink535.xml"/><Relationship Id="rId503" Type="http://schemas.openxmlformats.org/officeDocument/2006/relationships/customXml" Target="../ink/ink618.xml"/><Relationship Id="rId545" Type="http://schemas.openxmlformats.org/officeDocument/2006/relationships/customXml" Target="../ink/ink639.xml"/><Relationship Id="rId8" Type="http://schemas.openxmlformats.org/officeDocument/2006/relationships/customXml" Target="../ink/ink370.xml"/><Relationship Id="rId142" Type="http://schemas.openxmlformats.org/officeDocument/2006/relationships/customXml" Target="../ink/ink437.xml"/><Relationship Id="rId184" Type="http://schemas.openxmlformats.org/officeDocument/2006/relationships/customXml" Target="../ink/ink458.xml"/><Relationship Id="rId391" Type="http://schemas.openxmlformats.org/officeDocument/2006/relationships/image" Target="../media/image560.png"/><Relationship Id="rId405" Type="http://schemas.openxmlformats.org/officeDocument/2006/relationships/image" Target="../media/image567.png"/><Relationship Id="rId447" Type="http://schemas.openxmlformats.org/officeDocument/2006/relationships/image" Target="../media/image588.png"/><Relationship Id="rId251" Type="http://schemas.openxmlformats.org/officeDocument/2006/relationships/image" Target="../media/image491.png"/><Relationship Id="rId489" Type="http://schemas.openxmlformats.org/officeDocument/2006/relationships/customXml" Target="../ink/ink611.xml"/><Relationship Id="rId46" Type="http://schemas.openxmlformats.org/officeDocument/2006/relationships/customXml" Target="../ink/ink389.xml"/><Relationship Id="rId293" Type="http://schemas.openxmlformats.org/officeDocument/2006/relationships/image" Target="../media/image512.png"/><Relationship Id="rId307" Type="http://schemas.openxmlformats.org/officeDocument/2006/relationships/image" Target="../media/image519.png"/><Relationship Id="rId349" Type="http://schemas.openxmlformats.org/officeDocument/2006/relationships/image" Target="../media/image539.png"/><Relationship Id="rId514" Type="http://schemas.openxmlformats.org/officeDocument/2006/relationships/image" Target="../media/image621.png"/><Relationship Id="rId556" Type="http://schemas.openxmlformats.org/officeDocument/2006/relationships/image" Target="../media/image642.png"/><Relationship Id="rId88" Type="http://schemas.openxmlformats.org/officeDocument/2006/relationships/customXml" Target="../ink/ink410.xml"/><Relationship Id="rId111" Type="http://schemas.openxmlformats.org/officeDocument/2006/relationships/image" Target="../media/image421.png"/><Relationship Id="rId153" Type="http://schemas.openxmlformats.org/officeDocument/2006/relationships/image" Target="../media/image442.png"/><Relationship Id="rId195" Type="http://schemas.openxmlformats.org/officeDocument/2006/relationships/image" Target="../media/image463.png"/><Relationship Id="rId209" Type="http://schemas.openxmlformats.org/officeDocument/2006/relationships/image" Target="../media/image470.png"/><Relationship Id="rId360" Type="http://schemas.openxmlformats.org/officeDocument/2006/relationships/customXml" Target="../ink/ink546.xml"/><Relationship Id="rId416" Type="http://schemas.openxmlformats.org/officeDocument/2006/relationships/customXml" Target="../ink/ink574.xml"/><Relationship Id="rId220" Type="http://schemas.openxmlformats.org/officeDocument/2006/relationships/customXml" Target="../ink/ink476.xml"/><Relationship Id="rId458" Type="http://schemas.openxmlformats.org/officeDocument/2006/relationships/customXml" Target="../ink/ink595.xml"/><Relationship Id="rId15" Type="http://schemas.openxmlformats.org/officeDocument/2006/relationships/image" Target="../media/image373.png"/><Relationship Id="rId57" Type="http://schemas.openxmlformats.org/officeDocument/2006/relationships/image" Target="../media/image394.png"/><Relationship Id="rId262" Type="http://schemas.openxmlformats.org/officeDocument/2006/relationships/customXml" Target="../ink/ink497.xml"/><Relationship Id="rId318" Type="http://schemas.openxmlformats.org/officeDocument/2006/relationships/customXml" Target="../ink/ink525.xml"/><Relationship Id="rId525" Type="http://schemas.openxmlformats.org/officeDocument/2006/relationships/customXml" Target="../ink/ink629.xml"/><Relationship Id="rId567" Type="http://schemas.openxmlformats.org/officeDocument/2006/relationships/customXml" Target="../ink/ink650.xml"/><Relationship Id="rId99" Type="http://schemas.openxmlformats.org/officeDocument/2006/relationships/image" Target="../media/image415.png"/><Relationship Id="rId122" Type="http://schemas.openxmlformats.org/officeDocument/2006/relationships/customXml" Target="../ink/ink427.xml"/><Relationship Id="rId164" Type="http://schemas.openxmlformats.org/officeDocument/2006/relationships/customXml" Target="../ink/ink448.xml"/><Relationship Id="rId371" Type="http://schemas.openxmlformats.org/officeDocument/2006/relationships/image" Target="../media/image550.png"/><Relationship Id="rId427" Type="http://schemas.openxmlformats.org/officeDocument/2006/relationships/image" Target="../media/image578.png"/><Relationship Id="rId469" Type="http://schemas.openxmlformats.org/officeDocument/2006/relationships/image" Target="../media/image59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0.png"/><Relationship Id="rId299" Type="http://schemas.openxmlformats.org/officeDocument/2006/relationships/image" Target="../media/image800.png"/><Relationship Id="rId21" Type="http://schemas.openxmlformats.org/officeDocument/2006/relationships/image" Target="../media/image662.png"/><Relationship Id="rId63" Type="http://schemas.openxmlformats.org/officeDocument/2006/relationships/image" Target="../media/image683.png"/><Relationship Id="rId159" Type="http://schemas.openxmlformats.org/officeDocument/2006/relationships/image" Target="../media/image731.png"/><Relationship Id="rId324" Type="http://schemas.openxmlformats.org/officeDocument/2006/relationships/customXml" Target="../ink/ink816.xml"/><Relationship Id="rId366" Type="http://schemas.openxmlformats.org/officeDocument/2006/relationships/customXml" Target="../ink/ink837.xml"/><Relationship Id="rId170" Type="http://schemas.openxmlformats.org/officeDocument/2006/relationships/customXml" Target="../ink/ink739.xml"/><Relationship Id="rId226" Type="http://schemas.openxmlformats.org/officeDocument/2006/relationships/customXml" Target="../ink/ink767.xml"/><Relationship Id="rId433" Type="http://schemas.openxmlformats.org/officeDocument/2006/relationships/image" Target="../media/image866.png"/><Relationship Id="rId268" Type="http://schemas.openxmlformats.org/officeDocument/2006/relationships/customXml" Target="../ink/ink788.xml"/><Relationship Id="rId475" Type="http://schemas.openxmlformats.org/officeDocument/2006/relationships/image" Target="../media/image887.png"/><Relationship Id="rId32" Type="http://schemas.openxmlformats.org/officeDocument/2006/relationships/customXml" Target="../ink/ink670.xml"/><Relationship Id="rId74" Type="http://schemas.openxmlformats.org/officeDocument/2006/relationships/customXml" Target="../ink/ink691.xml"/><Relationship Id="rId128" Type="http://schemas.openxmlformats.org/officeDocument/2006/relationships/customXml" Target="../ink/ink718.xml"/><Relationship Id="rId335" Type="http://schemas.openxmlformats.org/officeDocument/2006/relationships/image" Target="../media/image817.png"/><Relationship Id="rId377" Type="http://schemas.openxmlformats.org/officeDocument/2006/relationships/image" Target="../media/image838.png"/><Relationship Id="rId5" Type="http://schemas.openxmlformats.org/officeDocument/2006/relationships/image" Target="../media/image654.png"/><Relationship Id="rId181" Type="http://schemas.openxmlformats.org/officeDocument/2006/relationships/image" Target="../media/image742.png"/><Relationship Id="rId237" Type="http://schemas.openxmlformats.org/officeDocument/2006/relationships/image" Target="../media/image770.png"/><Relationship Id="rId402" Type="http://schemas.openxmlformats.org/officeDocument/2006/relationships/customXml" Target="../ink/ink855.xml"/><Relationship Id="rId279" Type="http://schemas.openxmlformats.org/officeDocument/2006/relationships/image" Target="../media/image791.png"/><Relationship Id="rId444" Type="http://schemas.openxmlformats.org/officeDocument/2006/relationships/customXml" Target="../ink/ink876.xml"/><Relationship Id="rId486" Type="http://schemas.openxmlformats.org/officeDocument/2006/relationships/customXml" Target="../ink/ink897.xml"/><Relationship Id="rId43" Type="http://schemas.openxmlformats.org/officeDocument/2006/relationships/image" Target="../media/image673.png"/><Relationship Id="rId139" Type="http://schemas.openxmlformats.org/officeDocument/2006/relationships/image" Target="../media/image721.png"/><Relationship Id="rId290" Type="http://schemas.openxmlformats.org/officeDocument/2006/relationships/customXml" Target="../ink/ink799.xml"/><Relationship Id="rId304" Type="http://schemas.openxmlformats.org/officeDocument/2006/relationships/customXml" Target="../ink/ink806.xml"/><Relationship Id="rId346" Type="http://schemas.openxmlformats.org/officeDocument/2006/relationships/customXml" Target="../ink/ink827.xml"/><Relationship Id="rId388" Type="http://schemas.openxmlformats.org/officeDocument/2006/relationships/customXml" Target="../ink/ink848.xml"/><Relationship Id="rId85" Type="http://schemas.openxmlformats.org/officeDocument/2006/relationships/image" Target="../media/image694.png"/><Relationship Id="rId150" Type="http://schemas.openxmlformats.org/officeDocument/2006/relationships/customXml" Target="../ink/ink729.xml"/><Relationship Id="rId192" Type="http://schemas.openxmlformats.org/officeDocument/2006/relationships/customXml" Target="../ink/ink750.xml"/><Relationship Id="rId206" Type="http://schemas.openxmlformats.org/officeDocument/2006/relationships/customXml" Target="../ink/ink757.xml"/><Relationship Id="rId413" Type="http://schemas.openxmlformats.org/officeDocument/2006/relationships/image" Target="../media/image856.png"/><Relationship Id="rId248" Type="http://schemas.openxmlformats.org/officeDocument/2006/relationships/customXml" Target="../ink/ink778.xml"/><Relationship Id="rId455" Type="http://schemas.openxmlformats.org/officeDocument/2006/relationships/image" Target="../media/image877.png"/><Relationship Id="rId497" Type="http://schemas.openxmlformats.org/officeDocument/2006/relationships/image" Target="../media/image897.png"/><Relationship Id="rId12" Type="http://schemas.openxmlformats.org/officeDocument/2006/relationships/customXml" Target="../ink/ink660.xml"/><Relationship Id="rId108" Type="http://schemas.openxmlformats.org/officeDocument/2006/relationships/customXml" Target="../ink/ink708.xml"/><Relationship Id="rId315" Type="http://schemas.openxmlformats.org/officeDocument/2006/relationships/image" Target="../media/image807.png"/><Relationship Id="rId357" Type="http://schemas.openxmlformats.org/officeDocument/2006/relationships/image" Target="../media/image828.png"/><Relationship Id="rId54" Type="http://schemas.openxmlformats.org/officeDocument/2006/relationships/customXml" Target="../ink/ink681.xml"/><Relationship Id="rId96" Type="http://schemas.openxmlformats.org/officeDocument/2006/relationships/customXml" Target="../ink/ink702.xml"/><Relationship Id="rId161" Type="http://schemas.openxmlformats.org/officeDocument/2006/relationships/image" Target="../media/image732.png"/><Relationship Id="rId217" Type="http://schemas.openxmlformats.org/officeDocument/2006/relationships/image" Target="../media/image760.png"/><Relationship Id="rId399" Type="http://schemas.openxmlformats.org/officeDocument/2006/relationships/image" Target="../media/image849.png"/><Relationship Id="rId259" Type="http://schemas.openxmlformats.org/officeDocument/2006/relationships/image" Target="../media/image781.png"/><Relationship Id="rId424" Type="http://schemas.openxmlformats.org/officeDocument/2006/relationships/customXml" Target="../ink/ink866.xml"/><Relationship Id="rId466" Type="http://schemas.openxmlformats.org/officeDocument/2006/relationships/customXml" Target="../ink/ink887.xml"/><Relationship Id="rId23" Type="http://schemas.openxmlformats.org/officeDocument/2006/relationships/image" Target="../media/image663.png"/><Relationship Id="rId119" Type="http://schemas.openxmlformats.org/officeDocument/2006/relationships/image" Target="../media/image711.png"/><Relationship Id="rId270" Type="http://schemas.openxmlformats.org/officeDocument/2006/relationships/customXml" Target="../ink/ink789.xml"/><Relationship Id="rId326" Type="http://schemas.openxmlformats.org/officeDocument/2006/relationships/customXml" Target="../ink/ink817.xml"/><Relationship Id="rId65" Type="http://schemas.openxmlformats.org/officeDocument/2006/relationships/image" Target="../media/image684.png"/><Relationship Id="rId130" Type="http://schemas.openxmlformats.org/officeDocument/2006/relationships/customXml" Target="../ink/ink719.xml"/><Relationship Id="rId368" Type="http://schemas.openxmlformats.org/officeDocument/2006/relationships/customXml" Target="../ink/ink838.xml"/><Relationship Id="rId172" Type="http://schemas.openxmlformats.org/officeDocument/2006/relationships/customXml" Target="../ink/ink740.xml"/><Relationship Id="rId228" Type="http://schemas.openxmlformats.org/officeDocument/2006/relationships/customXml" Target="../ink/ink768.xml"/><Relationship Id="rId435" Type="http://schemas.openxmlformats.org/officeDocument/2006/relationships/image" Target="../media/image867.png"/><Relationship Id="rId477" Type="http://schemas.openxmlformats.org/officeDocument/2006/relationships/image" Target="../media/image888.png"/><Relationship Id="rId281" Type="http://schemas.openxmlformats.org/officeDocument/2006/relationships/image" Target="../media/image792.png"/><Relationship Id="rId337" Type="http://schemas.openxmlformats.org/officeDocument/2006/relationships/image" Target="../media/image818.png"/><Relationship Id="rId34" Type="http://schemas.openxmlformats.org/officeDocument/2006/relationships/customXml" Target="../ink/ink671.xml"/><Relationship Id="rId76" Type="http://schemas.openxmlformats.org/officeDocument/2006/relationships/customXml" Target="../ink/ink692.xml"/><Relationship Id="rId141" Type="http://schemas.openxmlformats.org/officeDocument/2006/relationships/image" Target="../media/image722.png"/><Relationship Id="rId379" Type="http://schemas.openxmlformats.org/officeDocument/2006/relationships/image" Target="../media/image839.png"/><Relationship Id="rId7" Type="http://schemas.openxmlformats.org/officeDocument/2006/relationships/image" Target="../media/image655.png"/><Relationship Id="rId183" Type="http://schemas.openxmlformats.org/officeDocument/2006/relationships/image" Target="../media/image743.png"/><Relationship Id="rId239" Type="http://schemas.openxmlformats.org/officeDocument/2006/relationships/image" Target="../media/image771.png"/><Relationship Id="rId390" Type="http://schemas.openxmlformats.org/officeDocument/2006/relationships/customXml" Target="../ink/ink849.xml"/><Relationship Id="rId404" Type="http://schemas.openxmlformats.org/officeDocument/2006/relationships/customXml" Target="../ink/ink856.xml"/><Relationship Id="rId446" Type="http://schemas.openxmlformats.org/officeDocument/2006/relationships/customXml" Target="../ink/ink877.xml"/><Relationship Id="rId250" Type="http://schemas.openxmlformats.org/officeDocument/2006/relationships/customXml" Target="../ink/ink779.xml"/><Relationship Id="rId271" Type="http://schemas.openxmlformats.org/officeDocument/2006/relationships/image" Target="../media/image787.png"/><Relationship Id="rId292" Type="http://schemas.openxmlformats.org/officeDocument/2006/relationships/customXml" Target="../ink/ink800.xml"/><Relationship Id="rId306" Type="http://schemas.openxmlformats.org/officeDocument/2006/relationships/customXml" Target="../ink/ink807.xml"/><Relationship Id="rId488" Type="http://schemas.openxmlformats.org/officeDocument/2006/relationships/customXml" Target="../ink/ink898.xml"/><Relationship Id="rId24" Type="http://schemas.openxmlformats.org/officeDocument/2006/relationships/customXml" Target="../ink/ink666.xml"/><Relationship Id="rId45" Type="http://schemas.openxmlformats.org/officeDocument/2006/relationships/image" Target="../media/image674.png"/><Relationship Id="rId66" Type="http://schemas.openxmlformats.org/officeDocument/2006/relationships/customXml" Target="../ink/ink687.xml"/><Relationship Id="rId87" Type="http://schemas.openxmlformats.org/officeDocument/2006/relationships/image" Target="../media/image695.png"/><Relationship Id="rId110" Type="http://schemas.openxmlformats.org/officeDocument/2006/relationships/customXml" Target="../ink/ink709.xml"/><Relationship Id="rId131" Type="http://schemas.openxmlformats.org/officeDocument/2006/relationships/image" Target="../media/image717.png"/><Relationship Id="rId327" Type="http://schemas.openxmlformats.org/officeDocument/2006/relationships/image" Target="../media/image813.png"/><Relationship Id="rId348" Type="http://schemas.openxmlformats.org/officeDocument/2006/relationships/customXml" Target="../ink/ink828.xml"/><Relationship Id="rId369" Type="http://schemas.openxmlformats.org/officeDocument/2006/relationships/image" Target="../media/image834.png"/><Relationship Id="rId152" Type="http://schemas.openxmlformats.org/officeDocument/2006/relationships/customXml" Target="../ink/ink730.xml"/><Relationship Id="rId173" Type="http://schemas.openxmlformats.org/officeDocument/2006/relationships/image" Target="../media/image738.png"/><Relationship Id="rId194" Type="http://schemas.openxmlformats.org/officeDocument/2006/relationships/customXml" Target="../ink/ink751.xml"/><Relationship Id="rId208" Type="http://schemas.openxmlformats.org/officeDocument/2006/relationships/customXml" Target="../ink/ink758.xml"/><Relationship Id="rId229" Type="http://schemas.openxmlformats.org/officeDocument/2006/relationships/image" Target="../media/image766.png"/><Relationship Id="rId380" Type="http://schemas.openxmlformats.org/officeDocument/2006/relationships/customXml" Target="../ink/ink844.xml"/><Relationship Id="rId415" Type="http://schemas.openxmlformats.org/officeDocument/2006/relationships/image" Target="../media/image857.png"/><Relationship Id="rId436" Type="http://schemas.openxmlformats.org/officeDocument/2006/relationships/customXml" Target="../ink/ink872.xml"/><Relationship Id="rId457" Type="http://schemas.openxmlformats.org/officeDocument/2006/relationships/image" Target="../media/image878.png"/><Relationship Id="rId240" Type="http://schemas.openxmlformats.org/officeDocument/2006/relationships/customXml" Target="../ink/ink774.xml"/><Relationship Id="rId261" Type="http://schemas.openxmlformats.org/officeDocument/2006/relationships/image" Target="../media/image782.png"/><Relationship Id="rId478" Type="http://schemas.openxmlformats.org/officeDocument/2006/relationships/customXml" Target="../ink/ink893.xml"/><Relationship Id="rId14" Type="http://schemas.openxmlformats.org/officeDocument/2006/relationships/customXml" Target="../ink/ink661.xml"/><Relationship Id="rId35" Type="http://schemas.openxmlformats.org/officeDocument/2006/relationships/image" Target="../media/image669.png"/><Relationship Id="rId56" Type="http://schemas.openxmlformats.org/officeDocument/2006/relationships/customXml" Target="../ink/ink682.xml"/><Relationship Id="rId77" Type="http://schemas.openxmlformats.org/officeDocument/2006/relationships/image" Target="../media/image690.png"/><Relationship Id="rId100" Type="http://schemas.openxmlformats.org/officeDocument/2006/relationships/customXml" Target="../ink/ink704.xml"/><Relationship Id="rId282" Type="http://schemas.openxmlformats.org/officeDocument/2006/relationships/customXml" Target="../ink/ink795.xml"/><Relationship Id="rId317" Type="http://schemas.openxmlformats.org/officeDocument/2006/relationships/image" Target="../media/image808.png"/><Relationship Id="rId338" Type="http://schemas.openxmlformats.org/officeDocument/2006/relationships/customXml" Target="../ink/ink823.xml"/><Relationship Id="rId359" Type="http://schemas.openxmlformats.org/officeDocument/2006/relationships/image" Target="../media/image829.png"/><Relationship Id="rId8" Type="http://schemas.openxmlformats.org/officeDocument/2006/relationships/customXml" Target="../ink/ink658.xml"/><Relationship Id="rId98" Type="http://schemas.openxmlformats.org/officeDocument/2006/relationships/customXml" Target="../ink/ink703.xml"/><Relationship Id="rId121" Type="http://schemas.openxmlformats.org/officeDocument/2006/relationships/image" Target="../media/image712.png"/><Relationship Id="rId142" Type="http://schemas.openxmlformats.org/officeDocument/2006/relationships/customXml" Target="../ink/ink725.xml"/><Relationship Id="rId163" Type="http://schemas.openxmlformats.org/officeDocument/2006/relationships/image" Target="../media/image733.png"/><Relationship Id="rId184" Type="http://schemas.openxmlformats.org/officeDocument/2006/relationships/customXml" Target="../ink/ink746.xml"/><Relationship Id="rId219" Type="http://schemas.openxmlformats.org/officeDocument/2006/relationships/image" Target="../media/image761.png"/><Relationship Id="rId370" Type="http://schemas.openxmlformats.org/officeDocument/2006/relationships/customXml" Target="../ink/ink839.xml"/><Relationship Id="rId391" Type="http://schemas.openxmlformats.org/officeDocument/2006/relationships/image" Target="../media/image845.png"/><Relationship Id="rId405" Type="http://schemas.openxmlformats.org/officeDocument/2006/relationships/image" Target="../media/image852.png"/><Relationship Id="rId426" Type="http://schemas.openxmlformats.org/officeDocument/2006/relationships/customXml" Target="../ink/ink867.xml"/><Relationship Id="rId447" Type="http://schemas.openxmlformats.org/officeDocument/2006/relationships/image" Target="../media/image873.png"/><Relationship Id="rId230" Type="http://schemas.openxmlformats.org/officeDocument/2006/relationships/customXml" Target="../ink/ink769.xml"/><Relationship Id="rId251" Type="http://schemas.openxmlformats.org/officeDocument/2006/relationships/image" Target="../media/image777.png"/><Relationship Id="rId468" Type="http://schemas.openxmlformats.org/officeDocument/2006/relationships/customXml" Target="../ink/ink888.xml"/><Relationship Id="rId489" Type="http://schemas.openxmlformats.org/officeDocument/2006/relationships/image" Target="../media/image894.png"/><Relationship Id="rId25" Type="http://schemas.openxmlformats.org/officeDocument/2006/relationships/image" Target="../media/image664.png"/><Relationship Id="rId46" Type="http://schemas.openxmlformats.org/officeDocument/2006/relationships/customXml" Target="../ink/ink677.xml"/><Relationship Id="rId67" Type="http://schemas.openxmlformats.org/officeDocument/2006/relationships/image" Target="../media/image685.png"/><Relationship Id="rId272" Type="http://schemas.openxmlformats.org/officeDocument/2006/relationships/customXml" Target="../ink/ink790.xml"/><Relationship Id="rId293" Type="http://schemas.openxmlformats.org/officeDocument/2006/relationships/image" Target="../media/image585.png"/><Relationship Id="rId307" Type="http://schemas.openxmlformats.org/officeDocument/2006/relationships/image" Target="../media/image804.png"/><Relationship Id="rId328" Type="http://schemas.openxmlformats.org/officeDocument/2006/relationships/customXml" Target="../ink/ink818.xml"/><Relationship Id="rId349" Type="http://schemas.openxmlformats.org/officeDocument/2006/relationships/image" Target="../media/image824.png"/><Relationship Id="rId88" Type="http://schemas.openxmlformats.org/officeDocument/2006/relationships/customXml" Target="../ink/ink698.xml"/><Relationship Id="rId111" Type="http://schemas.openxmlformats.org/officeDocument/2006/relationships/image" Target="../media/image707.png"/><Relationship Id="rId132" Type="http://schemas.openxmlformats.org/officeDocument/2006/relationships/customXml" Target="../ink/ink720.xml"/><Relationship Id="rId153" Type="http://schemas.openxmlformats.org/officeDocument/2006/relationships/image" Target="../media/image728.png"/><Relationship Id="rId174" Type="http://schemas.openxmlformats.org/officeDocument/2006/relationships/customXml" Target="../ink/ink741.xml"/><Relationship Id="rId195" Type="http://schemas.openxmlformats.org/officeDocument/2006/relationships/image" Target="../media/image749.png"/><Relationship Id="rId209" Type="http://schemas.openxmlformats.org/officeDocument/2006/relationships/image" Target="../media/image756.png"/><Relationship Id="rId360" Type="http://schemas.openxmlformats.org/officeDocument/2006/relationships/customXml" Target="../ink/ink834.xml"/><Relationship Id="rId381" Type="http://schemas.openxmlformats.org/officeDocument/2006/relationships/image" Target="../media/image840.png"/><Relationship Id="rId416" Type="http://schemas.openxmlformats.org/officeDocument/2006/relationships/customXml" Target="../ink/ink862.xml"/><Relationship Id="rId220" Type="http://schemas.openxmlformats.org/officeDocument/2006/relationships/customXml" Target="../ink/ink764.xml"/><Relationship Id="rId241" Type="http://schemas.openxmlformats.org/officeDocument/2006/relationships/image" Target="../media/image772.png"/><Relationship Id="rId437" Type="http://schemas.openxmlformats.org/officeDocument/2006/relationships/image" Target="../media/image868.png"/><Relationship Id="rId458" Type="http://schemas.openxmlformats.org/officeDocument/2006/relationships/customXml" Target="../ink/ink883.xml"/><Relationship Id="rId479" Type="http://schemas.openxmlformats.org/officeDocument/2006/relationships/image" Target="../media/image889.png"/><Relationship Id="rId15" Type="http://schemas.openxmlformats.org/officeDocument/2006/relationships/image" Target="../media/image659.png"/><Relationship Id="rId36" Type="http://schemas.openxmlformats.org/officeDocument/2006/relationships/customXml" Target="../ink/ink672.xml"/><Relationship Id="rId57" Type="http://schemas.openxmlformats.org/officeDocument/2006/relationships/image" Target="../media/image680.png"/><Relationship Id="rId262" Type="http://schemas.openxmlformats.org/officeDocument/2006/relationships/customXml" Target="../ink/ink785.xml"/><Relationship Id="rId283" Type="http://schemas.openxmlformats.org/officeDocument/2006/relationships/image" Target="../media/image793.png"/><Relationship Id="rId318" Type="http://schemas.openxmlformats.org/officeDocument/2006/relationships/customXml" Target="../ink/ink813.xml"/><Relationship Id="rId339" Type="http://schemas.openxmlformats.org/officeDocument/2006/relationships/image" Target="../media/image819.png"/><Relationship Id="rId490" Type="http://schemas.openxmlformats.org/officeDocument/2006/relationships/customXml" Target="../ink/ink899.xml"/><Relationship Id="rId78" Type="http://schemas.openxmlformats.org/officeDocument/2006/relationships/customXml" Target="../ink/ink693.xml"/><Relationship Id="rId99" Type="http://schemas.openxmlformats.org/officeDocument/2006/relationships/image" Target="../media/image701.png"/><Relationship Id="rId101" Type="http://schemas.openxmlformats.org/officeDocument/2006/relationships/image" Target="../media/image702.png"/><Relationship Id="rId122" Type="http://schemas.openxmlformats.org/officeDocument/2006/relationships/customXml" Target="../ink/ink715.xml"/><Relationship Id="rId143" Type="http://schemas.openxmlformats.org/officeDocument/2006/relationships/image" Target="../media/image723.png"/><Relationship Id="rId164" Type="http://schemas.openxmlformats.org/officeDocument/2006/relationships/customXml" Target="../ink/ink736.xml"/><Relationship Id="rId185" Type="http://schemas.openxmlformats.org/officeDocument/2006/relationships/image" Target="../media/image744.png"/><Relationship Id="rId350" Type="http://schemas.openxmlformats.org/officeDocument/2006/relationships/customXml" Target="../ink/ink829.xml"/><Relationship Id="rId371" Type="http://schemas.openxmlformats.org/officeDocument/2006/relationships/image" Target="../media/image835.png"/><Relationship Id="rId406" Type="http://schemas.openxmlformats.org/officeDocument/2006/relationships/customXml" Target="../ink/ink857.xml"/><Relationship Id="rId9" Type="http://schemas.openxmlformats.org/officeDocument/2006/relationships/image" Target="../media/image656.png"/><Relationship Id="rId210" Type="http://schemas.openxmlformats.org/officeDocument/2006/relationships/customXml" Target="../ink/ink759.xml"/><Relationship Id="rId392" Type="http://schemas.openxmlformats.org/officeDocument/2006/relationships/customXml" Target="../ink/ink850.xml"/><Relationship Id="rId427" Type="http://schemas.openxmlformats.org/officeDocument/2006/relationships/image" Target="../media/image863.png"/><Relationship Id="rId448" Type="http://schemas.openxmlformats.org/officeDocument/2006/relationships/customXml" Target="../ink/ink878.xml"/><Relationship Id="rId469" Type="http://schemas.openxmlformats.org/officeDocument/2006/relationships/image" Target="../media/image884.png"/><Relationship Id="rId26" Type="http://schemas.openxmlformats.org/officeDocument/2006/relationships/customXml" Target="../ink/ink667.xml"/><Relationship Id="rId231" Type="http://schemas.openxmlformats.org/officeDocument/2006/relationships/image" Target="../media/image767.png"/><Relationship Id="rId252" Type="http://schemas.openxmlformats.org/officeDocument/2006/relationships/customXml" Target="../ink/ink780.xml"/><Relationship Id="rId273" Type="http://schemas.openxmlformats.org/officeDocument/2006/relationships/image" Target="../media/image788.png"/><Relationship Id="rId294" Type="http://schemas.openxmlformats.org/officeDocument/2006/relationships/customXml" Target="../ink/ink801.xml"/><Relationship Id="rId308" Type="http://schemas.openxmlformats.org/officeDocument/2006/relationships/customXml" Target="../ink/ink808.xml"/><Relationship Id="rId329" Type="http://schemas.openxmlformats.org/officeDocument/2006/relationships/image" Target="../media/image814.png"/><Relationship Id="rId480" Type="http://schemas.openxmlformats.org/officeDocument/2006/relationships/customXml" Target="../ink/ink894.xml"/><Relationship Id="rId47" Type="http://schemas.openxmlformats.org/officeDocument/2006/relationships/image" Target="../media/image675.png"/><Relationship Id="rId68" Type="http://schemas.openxmlformats.org/officeDocument/2006/relationships/customXml" Target="../ink/ink688.xml"/><Relationship Id="rId89" Type="http://schemas.openxmlformats.org/officeDocument/2006/relationships/image" Target="../media/image696.png"/><Relationship Id="rId112" Type="http://schemas.openxmlformats.org/officeDocument/2006/relationships/customXml" Target="../ink/ink710.xml"/><Relationship Id="rId133" Type="http://schemas.openxmlformats.org/officeDocument/2006/relationships/image" Target="../media/image718.png"/><Relationship Id="rId154" Type="http://schemas.openxmlformats.org/officeDocument/2006/relationships/customXml" Target="../ink/ink731.xml"/><Relationship Id="rId175" Type="http://schemas.openxmlformats.org/officeDocument/2006/relationships/image" Target="../media/image739.png"/><Relationship Id="rId340" Type="http://schemas.openxmlformats.org/officeDocument/2006/relationships/customXml" Target="../ink/ink824.xml"/><Relationship Id="rId361" Type="http://schemas.openxmlformats.org/officeDocument/2006/relationships/image" Target="../media/image830.png"/><Relationship Id="rId196" Type="http://schemas.openxmlformats.org/officeDocument/2006/relationships/customXml" Target="../ink/ink752.xml"/><Relationship Id="rId200" Type="http://schemas.openxmlformats.org/officeDocument/2006/relationships/customXml" Target="../ink/ink754.xml"/><Relationship Id="rId382" Type="http://schemas.openxmlformats.org/officeDocument/2006/relationships/customXml" Target="../ink/ink845.xml"/><Relationship Id="rId417" Type="http://schemas.openxmlformats.org/officeDocument/2006/relationships/image" Target="../media/image858.png"/><Relationship Id="rId438" Type="http://schemas.openxmlformats.org/officeDocument/2006/relationships/customXml" Target="../ink/ink873.xml"/><Relationship Id="rId459" Type="http://schemas.openxmlformats.org/officeDocument/2006/relationships/image" Target="../media/image879.png"/><Relationship Id="rId16" Type="http://schemas.openxmlformats.org/officeDocument/2006/relationships/customXml" Target="../ink/ink662.xml"/><Relationship Id="rId221" Type="http://schemas.openxmlformats.org/officeDocument/2006/relationships/image" Target="../media/image762.png"/><Relationship Id="rId242" Type="http://schemas.openxmlformats.org/officeDocument/2006/relationships/customXml" Target="../ink/ink775.xml"/><Relationship Id="rId263" Type="http://schemas.openxmlformats.org/officeDocument/2006/relationships/image" Target="../media/image783.png"/><Relationship Id="rId284" Type="http://schemas.openxmlformats.org/officeDocument/2006/relationships/customXml" Target="../ink/ink796.xml"/><Relationship Id="rId319" Type="http://schemas.openxmlformats.org/officeDocument/2006/relationships/image" Target="../media/image809.png"/><Relationship Id="rId470" Type="http://schemas.openxmlformats.org/officeDocument/2006/relationships/customXml" Target="../ink/ink889.xml"/><Relationship Id="rId491" Type="http://schemas.openxmlformats.org/officeDocument/2006/relationships/image" Target="../media/image552.png"/><Relationship Id="rId37" Type="http://schemas.openxmlformats.org/officeDocument/2006/relationships/image" Target="../media/image670.png"/><Relationship Id="rId58" Type="http://schemas.openxmlformats.org/officeDocument/2006/relationships/customXml" Target="../ink/ink683.xml"/><Relationship Id="rId79" Type="http://schemas.openxmlformats.org/officeDocument/2006/relationships/image" Target="../media/image691.png"/><Relationship Id="rId102" Type="http://schemas.openxmlformats.org/officeDocument/2006/relationships/customXml" Target="../ink/ink705.xml"/><Relationship Id="rId123" Type="http://schemas.openxmlformats.org/officeDocument/2006/relationships/image" Target="../media/image713.png"/><Relationship Id="rId144" Type="http://schemas.openxmlformats.org/officeDocument/2006/relationships/customXml" Target="../ink/ink726.xml"/><Relationship Id="rId330" Type="http://schemas.openxmlformats.org/officeDocument/2006/relationships/customXml" Target="../ink/ink819.xml"/><Relationship Id="rId90" Type="http://schemas.openxmlformats.org/officeDocument/2006/relationships/customXml" Target="../ink/ink699.xml"/><Relationship Id="rId165" Type="http://schemas.openxmlformats.org/officeDocument/2006/relationships/image" Target="../media/image734.png"/><Relationship Id="rId186" Type="http://schemas.openxmlformats.org/officeDocument/2006/relationships/customXml" Target="../ink/ink747.xml"/><Relationship Id="rId351" Type="http://schemas.openxmlformats.org/officeDocument/2006/relationships/image" Target="../media/image825.png"/><Relationship Id="rId372" Type="http://schemas.openxmlformats.org/officeDocument/2006/relationships/customXml" Target="../ink/ink840.xml"/><Relationship Id="rId393" Type="http://schemas.openxmlformats.org/officeDocument/2006/relationships/image" Target="../media/image846.png"/><Relationship Id="rId407" Type="http://schemas.openxmlformats.org/officeDocument/2006/relationships/image" Target="../media/image853.png"/><Relationship Id="rId428" Type="http://schemas.openxmlformats.org/officeDocument/2006/relationships/customXml" Target="../ink/ink868.xml"/><Relationship Id="rId449" Type="http://schemas.openxmlformats.org/officeDocument/2006/relationships/image" Target="../media/image874.png"/><Relationship Id="rId211" Type="http://schemas.openxmlformats.org/officeDocument/2006/relationships/image" Target="../media/image757.png"/><Relationship Id="rId232" Type="http://schemas.openxmlformats.org/officeDocument/2006/relationships/customXml" Target="../ink/ink770.xml"/><Relationship Id="rId253" Type="http://schemas.openxmlformats.org/officeDocument/2006/relationships/image" Target="../media/image778.png"/><Relationship Id="rId274" Type="http://schemas.openxmlformats.org/officeDocument/2006/relationships/customXml" Target="../ink/ink791.xml"/><Relationship Id="rId295" Type="http://schemas.openxmlformats.org/officeDocument/2006/relationships/image" Target="../media/image798.png"/><Relationship Id="rId309" Type="http://schemas.openxmlformats.org/officeDocument/2006/relationships/image" Target="../media/image805.png"/><Relationship Id="rId460" Type="http://schemas.openxmlformats.org/officeDocument/2006/relationships/customXml" Target="../ink/ink884.xml"/><Relationship Id="rId481" Type="http://schemas.openxmlformats.org/officeDocument/2006/relationships/image" Target="../media/image890.png"/><Relationship Id="rId27" Type="http://schemas.openxmlformats.org/officeDocument/2006/relationships/image" Target="../media/image665.png"/><Relationship Id="rId48" Type="http://schemas.openxmlformats.org/officeDocument/2006/relationships/customXml" Target="../ink/ink678.xml"/><Relationship Id="rId69" Type="http://schemas.openxmlformats.org/officeDocument/2006/relationships/image" Target="../media/image686.png"/><Relationship Id="rId113" Type="http://schemas.openxmlformats.org/officeDocument/2006/relationships/image" Target="../media/image708.png"/><Relationship Id="rId134" Type="http://schemas.openxmlformats.org/officeDocument/2006/relationships/customXml" Target="../ink/ink721.xml"/><Relationship Id="rId320" Type="http://schemas.openxmlformats.org/officeDocument/2006/relationships/customXml" Target="../ink/ink814.xml"/><Relationship Id="rId80" Type="http://schemas.openxmlformats.org/officeDocument/2006/relationships/customXml" Target="../ink/ink694.xml"/><Relationship Id="rId155" Type="http://schemas.openxmlformats.org/officeDocument/2006/relationships/image" Target="../media/image729.png"/><Relationship Id="rId176" Type="http://schemas.openxmlformats.org/officeDocument/2006/relationships/customXml" Target="../ink/ink742.xml"/><Relationship Id="rId197" Type="http://schemas.openxmlformats.org/officeDocument/2006/relationships/image" Target="../media/image750.png"/><Relationship Id="rId341" Type="http://schemas.openxmlformats.org/officeDocument/2006/relationships/image" Target="../media/image820.png"/><Relationship Id="rId362" Type="http://schemas.openxmlformats.org/officeDocument/2006/relationships/customXml" Target="../ink/ink835.xml"/><Relationship Id="rId383" Type="http://schemas.openxmlformats.org/officeDocument/2006/relationships/image" Target="../media/image841.png"/><Relationship Id="rId418" Type="http://schemas.openxmlformats.org/officeDocument/2006/relationships/customXml" Target="../ink/ink863.xml"/><Relationship Id="rId439" Type="http://schemas.openxmlformats.org/officeDocument/2006/relationships/image" Target="../media/image869.png"/><Relationship Id="rId201" Type="http://schemas.openxmlformats.org/officeDocument/2006/relationships/image" Target="../media/image752.png"/><Relationship Id="rId222" Type="http://schemas.openxmlformats.org/officeDocument/2006/relationships/customXml" Target="../ink/ink765.xml"/><Relationship Id="rId243" Type="http://schemas.openxmlformats.org/officeDocument/2006/relationships/image" Target="../media/image773.png"/><Relationship Id="rId264" Type="http://schemas.openxmlformats.org/officeDocument/2006/relationships/customXml" Target="../ink/ink786.xml"/><Relationship Id="rId285" Type="http://schemas.openxmlformats.org/officeDocument/2006/relationships/image" Target="../media/image794.png"/><Relationship Id="rId450" Type="http://schemas.openxmlformats.org/officeDocument/2006/relationships/customXml" Target="../ink/ink879.xml"/><Relationship Id="rId471" Type="http://schemas.openxmlformats.org/officeDocument/2006/relationships/image" Target="../media/image885.png"/><Relationship Id="rId17" Type="http://schemas.openxmlformats.org/officeDocument/2006/relationships/image" Target="../media/image660.png"/><Relationship Id="rId38" Type="http://schemas.openxmlformats.org/officeDocument/2006/relationships/customXml" Target="../ink/ink673.xml"/><Relationship Id="rId59" Type="http://schemas.openxmlformats.org/officeDocument/2006/relationships/image" Target="../media/image681.png"/><Relationship Id="rId103" Type="http://schemas.openxmlformats.org/officeDocument/2006/relationships/image" Target="../media/image703.png"/><Relationship Id="rId124" Type="http://schemas.openxmlformats.org/officeDocument/2006/relationships/customXml" Target="../ink/ink716.xml"/><Relationship Id="rId310" Type="http://schemas.openxmlformats.org/officeDocument/2006/relationships/customXml" Target="../ink/ink809.xml"/><Relationship Id="rId492" Type="http://schemas.openxmlformats.org/officeDocument/2006/relationships/customXml" Target="../ink/ink900.xml"/><Relationship Id="rId70" Type="http://schemas.openxmlformats.org/officeDocument/2006/relationships/customXml" Target="../ink/ink689.xml"/><Relationship Id="rId91" Type="http://schemas.openxmlformats.org/officeDocument/2006/relationships/image" Target="../media/image697.png"/><Relationship Id="rId145" Type="http://schemas.openxmlformats.org/officeDocument/2006/relationships/image" Target="../media/image724.png"/><Relationship Id="rId166" Type="http://schemas.openxmlformats.org/officeDocument/2006/relationships/customXml" Target="../ink/ink737.xml"/><Relationship Id="rId187" Type="http://schemas.openxmlformats.org/officeDocument/2006/relationships/image" Target="../media/image745.png"/><Relationship Id="rId331" Type="http://schemas.openxmlformats.org/officeDocument/2006/relationships/image" Target="../media/image815.png"/><Relationship Id="rId352" Type="http://schemas.openxmlformats.org/officeDocument/2006/relationships/customXml" Target="../ink/ink830.xml"/><Relationship Id="rId373" Type="http://schemas.openxmlformats.org/officeDocument/2006/relationships/image" Target="../media/image836.png"/><Relationship Id="rId394" Type="http://schemas.openxmlformats.org/officeDocument/2006/relationships/customXml" Target="../ink/ink851.xml"/><Relationship Id="rId408" Type="http://schemas.openxmlformats.org/officeDocument/2006/relationships/customXml" Target="../ink/ink858.xml"/><Relationship Id="rId429" Type="http://schemas.openxmlformats.org/officeDocument/2006/relationships/image" Target="../media/image8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60.xml"/><Relationship Id="rId233" Type="http://schemas.openxmlformats.org/officeDocument/2006/relationships/image" Target="../media/image768.png"/><Relationship Id="rId254" Type="http://schemas.openxmlformats.org/officeDocument/2006/relationships/customXml" Target="../ink/ink781.xml"/><Relationship Id="rId440" Type="http://schemas.openxmlformats.org/officeDocument/2006/relationships/customXml" Target="../ink/ink874.xml"/><Relationship Id="rId28" Type="http://schemas.openxmlformats.org/officeDocument/2006/relationships/customXml" Target="../ink/ink668.xml"/><Relationship Id="rId49" Type="http://schemas.openxmlformats.org/officeDocument/2006/relationships/image" Target="../media/image676.png"/><Relationship Id="rId114" Type="http://schemas.openxmlformats.org/officeDocument/2006/relationships/customXml" Target="../ink/ink711.xml"/><Relationship Id="rId275" Type="http://schemas.openxmlformats.org/officeDocument/2006/relationships/image" Target="../media/image789.png"/><Relationship Id="rId296" Type="http://schemas.openxmlformats.org/officeDocument/2006/relationships/customXml" Target="../ink/ink802.xml"/><Relationship Id="rId300" Type="http://schemas.openxmlformats.org/officeDocument/2006/relationships/customXml" Target="../ink/ink804.xml"/><Relationship Id="rId461" Type="http://schemas.openxmlformats.org/officeDocument/2006/relationships/image" Target="../media/image880.png"/><Relationship Id="rId482" Type="http://schemas.openxmlformats.org/officeDocument/2006/relationships/customXml" Target="../ink/ink895.xml"/><Relationship Id="rId60" Type="http://schemas.openxmlformats.org/officeDocument/2006/relationships/customXml" Target="../ink/ink684.xml"/><Relationship Id="rId81" Type="http://schemas.openxmlformats.org/officeDocument/2006/relationships/image" Target="../media/image692.png"/><Relationship Id="rId135" Type="http://schemas.openxmlformats.org/officeDocument/2006/relationships/image" Target="../media/image719.png"/><Relationship Id="rId156" Type="http://schemas.openxmlformats.org/officeDocument/2006/relationships/customXml" Target="../ink/ink732.xml"/><Relationship Id="rId177" Type="http://schemas.openxmlformats.org/officeDocument/2006/relationships/image" Target="../media/image740.png"/><Relationship Id="rId198" Type="http://schemas.openxmlformats.org/officeDocument/2006/relationships/customXml" Target="../ink/ink753.xml"/><Relationship Id="rId321" Type="http://schemas.openxmlformats.org/officeDocument/2006/relationships/image" Target="../media/image810.png"/><Relationship Id="rId342" Type="http://schemas.openxmlformats.org/officeDocument/2006/relationships/customXml" Target="../ink/ink825.xml"/><Relationship Id="rId363" Type="http://schemas.openxmlformats.org/officeDocument/2006/relationships/image" Target="../media/image831.png"/><Relationship Id="rId384" Type="http://schemas.openxmlformats.org/officeDocument/2006/relationships/customXml" Target="../ink/ink846.xml"/><Relationship Id="rId419" Type="http://schemas.openxmlformats.org/officeDocument/2006/relationships/image" Target="../media/image859.png"/><Relationship Id="rId202" Type="http://schemas.openxmlformats.org/officeDocument/2006/relationships/customXml" Target="../ink/ink755.xml"/><Relationship Id="rId223" Type="http://schemas.openxmlformats.org/officeDocument/2006/relationships/image" Target="../media/image763.png"/><Relationship Id="rId244" Type="http://schemas.openxmlformats.org/officeDocument/2006/relationships/customXml" Target="../ink/ink776.xml"/><Relationship Id="rId430" Type="http://schemas.openxmlformats.org/officeDocument/2006/relationships/customXml" Target="../ink/ink869.xml"/><Relationship Id="rId18" Type="http://schemas.openxmlformats.org/officeDocument/2006/relationships/customXml" Target="../ink/ink663.xml"/><Relationship Id="rId39" Type="http://schemas.openxmlformats.org/officeDocument/2006/relationships/image" Target="../media/image671.png"/><Relationship Id="rId265" Type="http://schemas.openxmlformats.org/officeDocument/2006/relationships/image" Target="../media/image784.png"/><Relationship Id="rId286" Type="http://schemas.openxmlformats.org/officeDocument/2006/relationships/customXml" Target="../ink/ink797.xml"/><Relationship Id="rId451" Type="http://schemas.openxmlformats.org/officeDocument/2006/relationships/image" Target="../media/image875.png"/><Relationship Id="rId472" Type="http://schemas.openxmlformats.org/officeDocument/2006/relationships/customXml" Target="../ink/ink890.xml"/><Relationship Id="rId493" Type="http://schemas.openxmlformats.org/officeDocument/2006/relationships/image" Target="../media/image895.png"/><Relationship Id="rId50" Type="http://schemas.openxmlformats.org/officeDocument/2006/relationships/customXml" Target="../ink/ink679.xml"/><Relationship Id="rId104" Type="http://schemas.openxmlformats.org/officeDocument/2006/relationships/customXml" Target="../ink/ink706.xml"/><Relationship Id="rId125" Type="http://schemas.openxmlformats.org/officeDocument/2006/relationships/image" Target="../media/image714.png"/><Relationship Id="rId146" Type="http://schemas.openxmlformats.org/officeDocument/2006/relationships/customXml" Target="../ink/ink727.xml"/><Relationship Id="rId167" Type="http://schemas.openxmlformats.org/officeDocument/2006/relationships/image" Target="../media/image735.png"/><Relationship Id="rId188" Type="http://schemas.openxmlformats.org/officeDocument/2006/relationships/customXml" Target="../ink/ink748.xml"/><Relationship Id="rId311" Type="http://schemas.openxmlformats.org/officeDocument/2006/relationships/image" Target="../media/image806.png"/><Relationship Id="rId332" Type="http://schemas.openxmlformats.org/officeDocument/2006/relationships/customXml" Target="../ink/ink820.xml"/><Relationship Id="rId353" Type="http://schemas.openxmlformats.org/officeDocument/2006/relationships/image" Target="../media/image826.png"/><Relationship Id="rId374" Type="http://schemas.openxmlformats.org/officeDocument/2006/relationships/customXml" Target="../ink/ink841.xml"/><Relationship Id="rId395" Type="http://schemas.openxmlformats.org/officeDocument/2006/relationships/image" Target="../media/image847.png"/><Relationship Id="rId409" Type="http://schemas.openxmlformats.org/officeDocument/2006/relationships/image" Target="../media/image854.png"/><Relationship Id="rId71" Type="http://schemas.openxmlformats.org/officeDocument/2006/relationships/image" Target="../media/image687.png"/><Relationship Id="rId92" Type="http://schemas.openxmlformats.org/officeDocument/2006/relationships/customXml" Target="../ink/ink700.xml"/><Relationship Id="rId213" Type="http://schemas.openxmlformats.org/officeDocument/2006/relationships/image" Target="../media/image758.png"/><Relationship Id="rId234" Type="http://schemas.openxmlformats.org/officeDocument/2006/relationships/customXml" Target="../ink/ink771.xml"/><Relationship Id="rId420" Type="http://schemas.openxmlformats.org/officeDocument/2006/relationships/customXml" Target="../ink/ink864.xml"/><Relationship Id="rId2" Type="http://schemas.openxmlformats.org/officeDocument/2006/relationships/customXml" Target="../ink/ink655.xml"/><Relationship Id="rId29" Type="http://schemas.openxmlformats.org/officeDocument/2006/relationships/image" Target="../media/image666.png"/><Relationship Id="rId255" Type="http://schemas.openxmlformats.org/officeDocument/2006/relationships/image" Target="../media/image779.png"/><Relationship Id="rId276" Type="http://schemas.openxmlformats.org/officeDocument/2006/relationships/customXml" Target="../ink/ink792.xml"/><Relationship Id="rId297" Type="http://schemas.openxmlformats.org/officeDocument/2006/relationships/image" Target="../media/image799.png"/><Relationship Id="rId441" Type="http://schemas.openxmlformats.org/officeDocument/2006/relationships/image" Target="../media/image870.png"/><Relationship Id="rId462" Type="http://schemas.openxmlformats.org/officeDocument/2006/relationships/customXml" Target="../ink/ink885.xml"/><Relationship Id="rId483" Type="http://schemas.openxmlformats.org/officeDocument/2006/relationships/image" Target="../media/image891.png"/><Relationship Id="rId40" Type="http://schemas.openxmlformats.org/officeDocument/2006/relationships/customXml" Target="../ink/ink674.xml"/><Relationship Id="rId115" Type="http://schemas.openxmlformats.org/officeDocument/2006/relationships/image" Target="../media/image709.png"/><Relationship Id="rId136" Type="http://schemas.openxmlformats.org/officeDocument/2006/relationships/customXml" Target="../ink/ink722.xml"/><Relationship Id="rId157" Type="http://schemas.openxmlformats.org/officeDocument/2006/relationships/image" Target="../media/image730.png"/><Relationship Id="rId178" Type="http://schemas.openxmlformats.org/officeDocument/2006/relationships/customXml" Target="../ink/ink743.xml"/><Relationship Id="rId301" Type="http://schemas.openxmlformats.org/officeDocument/2006/relationships/image" Target="../media/image801.png"/><Relationship Id="rId322" Type="http://schemas.openxmlformats.org/officeDocument/2006/relationships/customXml" Target="../ink/ink815.xml"/><Relationship Id="rId343" Type="http://schemas.openxmlformats.org/officeDocument/2006/relationships/image" Target="../media/image821.png"/><Relationship Id="rId364" Type="http://schemas.openxmlformats.org/officeDocument/2006/relationships/customXml" Target="../ink/ink836.xml"/><Relationship Id="rId61" Type="http://schemas.openxmlformats.org/officeDocument/2006/relationships/image" Target="../media/image682.png"/><Relationship Id="rId82" Type="http://schemas.openxmlformats.org/officeDocument/2006/relationships/customXml" Target="../ink/ink695.xml"/><Relationship Id="rId199" Type="http://schemas.openxmlformats.org/officeDocument/2006/relationships/image" Target="../media/image751.png"/><Relationship Id="rId203" Type="http://schemas.openxmlformats.org/officeDocument/2006/relationships/image" Target="../media/image753.png"/><Relationship Id="rId385" Type="http://schemas.openxmlformats.org/officeDocument/2006/relationships/image" Target="../media/image842.png"/><Relationship Id="rId19" Type="http://schemas.openxmlformats.org/officeDocument/2006/relationships/image" Target="../media/image661.png"/><Relationship Id="rId224" Type="http://schemas.openxmlformats.org/officeDocument/2006/relationships/customXml" Target="../ink/ink766.xml"/><Relationship Id="rId245" Type="http://schemas.openxmlformats.org/officeDocument/2006/relationships/image" Target="../media/image774.png"/><Relationship Id="rId266" Type="http://schemas.openxmlformats.org/officeDocument/2006/relationships/customXml" Target="../ink/ink787.xml"/><Relationship Id="rId287" Type="http://schemas.openxmlformats.org/officeDocument/2006/relationships/image" Target="../media/image795.png"/><Relationship Id="rId410" Type="http://schemas.openxmlformats.org/officeDocument/2006/relationships/customXml" Target="../ink/ink859.xml"/><Relationship Id="rId431" Type="http://schemas.openxmlformats.org/officeDocument/2006/relationships/image" Target="../media/image865.png"/><Relationship Id="rId452" Type="http://schemas.openxmlformats.org/officeDocument/2006/relationships/customXml" Target="../ink/ink880.xml"/><Relationship Id="rId473" Type="http://schemas.openxmlformats.org/officeDocument/2006/relationships/image" Target="../media/image886.png"/><Relationship Id="rId494" Type="http://schemas.openxmlformats.org/officeDocument/2006/relationships/customXml" Target="../ink/ink901.xml"/><Relationship Id="rId30" Type="http://schemas.openxmlformats.org/officeDocument/2006/relationships/customXml" Target="../ink/ink669.xml"/><Relationship Id="rId105" Type="http://schemas.openxmlformats.org/officeDocument/2006/relationships/image" Target="../media/image704.png"/><Relationship Id="rId126" Type="http://schemas.openxmlformats.org/officeDocument/2006/relationships/customXml" Target="../ink/ink717.xml"/><Relationship Id="rId147" Type="http://schemas.openxmlformats.org/officeDocument/2006/relationships/image" Target="../media/image725.png"/><Relationship Id="rId168" Type="http://schemas.openxmlformats.org/officeDocument/2006/relationships/customXml" Target="../ink/ink738.xml"/><Relationship Id="rId312" Type="http://schemas.openxmlformats.org/officeDocument/2006/relationships/customXml" Target="../ink/ink810.xml"/><Relationship Id="rId333" Type="http://schemas.openxmlformats.org/officeDocument/2006/relationships/image" Target="../media/image816.png"/><Relationship Id="rId354" Type="http://schemas.openxmlformats.org/officeDocument/2006/relationships/customXml" Target="../ink/ink831.xml"/><Relationship Id="rId51" Type="http://schemas.openxmlformats.org/officeDocument/2006/relationships/image" Target="../media/image677.png"/><Relationship Id="rId72" Type="http://schemas.openxmlformats.org/officeDocument/2006/relationships/customXml" Target="../ink/ink690.xml"/><Relationship Id="rId93" Type="http://schemas.openxmlformats.org/officeDocument/2006/relationships/image" Target="../media/image698.png"/><Relationship Id="rId189" Type="http://schemas.openxmlformats.org/officeDocument/2006/relationships/image" Target="../media/image746.png"/><Relationship Id="rId375" Type="http://schemas.openxmlformats.org/officeDocument/2006/relationships/image" Target="../media/image837.png"/><Relationship Id="rId396" Type="http://schemas.openxmlformats.org/officeDocument/2006/relationships/customXml" Target="../ink/ink852.xml"/><Relationship Id="rId3" Type="http://schemas.openxmlformats.org/officeDocument/2006/relationships/image" Target="../media/image653.png"/><Relationship Id="rId214" Type="http://schemas.openxmlformats.org/officeDocument/2006/relationships/customXml" Target="../ink/ink761.xml"/><Relationship Id="rId235" Type="http://schemas.openxmlformats.org/officeDocument/2006/relationships/image" Target="../media/image769.png"/><Relationship Id="rId256" Type="http://schemas.openxmlformats.org/officeDocument/2006/relationships/customXml" Target="../ink/ink782.xml"/><Relationship Id="rId277" Type="http://schemas.openxmlformats.org/officeDocument/2006/relationships/image" Target="../media/image790.png"/><Relationship Id="rId298" Type="http://schemas.openxmlformats.org/officeDocument/2006/relationships/customXml" Target="../ink/ink803.xml"/><Relationship Id="rId400" Type="http://schemas.openxmlformats.org/officeDocument/2006/relationships/customXml" Target="../ink/ink854.xml"/><Relationship Id="rId421" Type="http://schemas.openxmlformats.org/officeDocument/2006/relationships/image" Target="../media/image860.png"/><Relationship Id="rId442" Type="http://schemas.openxmlformats.org/officeDocument/2006/relationships/customXml" Target="../ink/ink875.xml"/><Relationship Id="rId463" Type="http://schemas.openxmlformats.org/officeDocument/2006/relationships/image" Target="../media/image881.png"/><Relationship Id="rId484" Type="http://schemas.openxmlformats.org/officeDocument/2006/relationships/customXml" Target="../ink/ink896.xml"/><Relationship Id="rId116" Type="http://schemas.openxmlformats.org/officeDocument/2006/relationships/customXml" Target="../ink/ink712.xml"/><Relationship Id="rId137" Type="http://schemas.openxmlformats.org/officeDocument/2006/relationships/image" Target="../media/image720.png"/><Relationship Id="rId158" Type="http://schemas.openxmlformats.org/officeDocument/2006/relationships/customXml" Target="../ink/ink733.xml"/><Relationship Id="rId302" Type="http://schemas.openxmlformats.org/officeDocument/2006/relationships/customXml" Target="../ink/ink805.xml"/><Relationship Id="rId323" Type="http://schemas.openxmlformats.org/officeDocument/2006/relationships/image" Target="../media/image811.png"/><Relationship Id="rId344" Type="http://schemas.openxmlformats.org/officeDocument/2006/relationships/customXml" Target="../ink/ink826.xml"/><Relationship Id="rId20" Type="http://schemas.openxmlformats.org/officeDocument/2006/relationships/customXml" Target="../ink/ink664.xml"/><Relationship Id="rId41" Type="http://schemas.openxmlformats.org/officeDocument/2006/relationships/image" Target="../media/image672.png"/><Relationship Id="rId62" Type="http://schemas.openxmlformats.org/officeDocument/2006/relationships/customXml" Target="../ink/ink685.xml"/><Relationship Id="rId83" Type="http://schemas.openxmlformats.org/officeDocument/2006/relationships/image" Target="../media/image693.png"/><Relationship Id="rId179" Type="http://schemas.openxmlformats.org/officeDocument/2006/relationships/image" Target="../media/image741.png"/><Relationship Id="rId365" Type="http://schemas.openxmlformats.org/officeDocument/2006/relationships/image" Target="../media/image832.png"/><Relationship Id="rId386" Type="http://schemas.openxmlformats.org/officeDocument/2006/relationships/customXml" Target="../ink/ink847.xml"/><Relationship Id="rId190" Type="http://schemas.openxmlformats.org/officeDocument/2006/relationships/customXml" Target="../ink/ink749.xml"/><Relationship Id="rId204" Type="http://schemas.openxmlformats.org/officeDocument/2006/relationships/customXml" Target="../ink/ink756.xml"/><Relationship Id="rId225" Type="http://schemas.openxmlformats.org/officeDocument/2006/relationships/image" Target="../media/image764.png"/><Relationship Id="rId246" Type="http://schemas.openxmlformats.org/officeDocument/2006/relationships/customXml" Target="../ink/ink777.xml"/><Relationship Id="rId267" Type="http://schemas.openxmlformats.org/officeDocument/2006/relationships/image" Target="../media/image785.png"/><Relationship Id="rId288" Type="http://schemas.openxmlformats.org/officeDocument/2006/relationships/customXml" Target="../ink/ink798.xml"/><Relationship Id="rId411" Type="http://schemas.openxmlformats.org/officeDocument/2006/relationships/image" Target="../media/image855.png"/><Relationship Id="rId432" Type="http://schemas.openxmlformats.org/officeDocument/2006/relationships/customXml" Target="../ink/ink870.xml"/><Relationship Id="rId453" Type="http://schemas.openxmlformats.org/officeDocument/2006/relationships/image" Target="../media/image876.png"/><Relationship Id="rId474" Type="http://schemas.openxmlformats.org/officeDocument/2006/relationships/customXml" Target="../ink/ink891.xml"/><Relationship Id="rId106" Type="http://schemas.openxmlformats.org/officeDocument/2006/relationships/customXml" Target="../ink/ink707.xml"/><Relationship Id="rId127" Type="http://schemas.openxmlformats.org/officeDocument/2006/relationships/image" Target="../media/image715.png"/><Relationship Id="rId313" Type="http://schemas.openxmlformats.org/officeDocument/2006/relationships/image" Target="../media/image244.png"/><Relationship Id="rId495" Type="http://schemas.openxmlformats.org/officeDocument/2006/relationships/image" Target="../media/image896.png"/><Relationship Id="rId10" Type="http://schemas.openxmlformats.org/officeDocument/2006/relationships/customXml" Target="../ink/ink659.xml"/><Relationship Id="rId31" Type="http://schemas.openxmlformats.org/officeDocument/2006/relationships/image" Target="../media/image667.png"/><Relationship Id="rId52" Type="http://schemas.openxmlformats.org/officeDocument/2006/relationships/customXml" Target="../ink/ink680.xml"/><Relationship Id="rId73" Type="http://schemas.openxmlformats.org/officeDocument/2006/relationships/image" Target="../media/image688.png"/><Relationship Id="rId94" Type="http://schemas.openxmlformats.org/officeDocument/2006/relationships/customXml" Target="../ink/ink701.xml"/><Relationship Id="rId148" Type="http://schemas.openxmlformats.org/officeDocument/2006/relationships/customXml" Target="../ink/ink728.xml"/><Relationship Id="rId169" Type="http://schemas.openxmlformats.org/officeDocument/2006/relationships/image" Target="../media/image736.png"/><Relationship Id="rId334" Type="http://schemas.openxmlformats.org/officeDocument/2006/relationships/customXml" Target="../ink/ink821.xml"/><Relationship Id="rId355" Type="http://schemas.openxmlformats.org/officeDocument/2006/relationships/image" Target="../media/image827.png"/><Relationship Id="rId376" Type="http://schemas.openxmlformats.org/officeDocument/2006/relationships/customXml" Target="../ink/ink842.xml"/><Relationship Id="rId397" Type="http://schemas.openxmlformats.org/officeDocument/2006/relationships/image" Target="../media/image848.png"/><Relationship Id="rId4" Type="http://schemas.openxmlformats.org/officeDocument/2006/relationships/customXml" Target="../ink/ink656.xml"/><Relationship Id="rId180" Type="http://schemas.openxmlformats.org/officeDocument/2006/relationships/customXml" Target="../ink/ink744.xml"/><Relationship Id="rId215" Type="http://schemas.openxmlformats.org/officeDocument/2006/relationships/image" Target="../media/image759.png"/><Relationship Id="rId236" Type="http://schemas.openxmlformats.org/officeDocument/2006/relationships/customXml" Target="../ink/ink772.xml"/><Relationship Id="rId257" Type="http://schemas.openxmlformats.org/officeDocument/2006/relationships/image" Target="../media/image780.png"/><Relationship Id="rId278" Type="http://schemas.openxmlformats.org/officeDocument/2006/relationships/customXml" Target="../ink/ink793.xml"/><Relationship Id="rId401" Type="http://schemas.openxmlformats.org/officeDocument/2006/relationships/image" Target="../media/image850.png"/><Relationship Id="rId422" Type="http://schemas.openxmlformats.org/officeDocument/2006/relationships/customXml" Target="../ink/ink865.xml"/><Relationship Id="rId443" Type="http://schemas.openxmlformats.org/officeDocument/2006/relationships/image" Target="../media/image871.png"/><Relationship Id="rId464" Type="http://schemas.openxmlformats.org/officeDocument/2006/relationships/customXml" Target="../ink/ink886.xml"/><Relationship Id="rId303" Type="http://schemas.openxmlformats.org/officeDocument/2006/relationships/image" Target="../media/image802.png"/><Relationship Id="rId485" Type="http://schemas.openxmlformats.org/officeDocument/2006/relationships/image" Target="../media/image892.png"/><Relationship Id="rId42" Type="http://schemas.openxmlformats.org/officeDocument/2006/relationships/customXml" Target="../ink/ink675.xml"/><Relationship Id="rId84" Type="http://schemas.openxmlformats.org/officeDocument/2006/relationships/customXml" Target="../ink/ink696.xml"/><Relationship Id="rId138" Type="http://schemas.openxmlformats.org/officeDocument/2006/relationships/customXml" Target="../ink/ink723.xml"/><Relationship Id="rId345" Type="http://schemas.openxmlformats.org/officeDocument/2006/relationships/image" Target="../media/image822.png"/><Relationship Id="rId387" Type="http://schemas.openxmlformats.org/officeDocument/2006/relationships/image" Target="../media/image843.png"/><Relationship Id="rId191" Type="http://schemas.openxmlformats.org/officeDocument/2006/relationships/image" Target="../media/image747.png"/><Relationship Id="rId205" Type="http://schemas.openxmlformats.org/officeDocument/2006/relationships/image" Target="../media/image754.png"/><Relationship Id="rId247" Type="http://schemas.openxmlformats.org/officeDocument/2006/relationships/image" Target="../media/image775.png"/><Relationship Id="rId412" Type="http://schemas.openxmlformats.org/officeDocument/2006/relationships/customXml" Target="../ink/ink860.xml"/><Relationship Id="rId107" Type="http://schemas.openxmlformats.org/officeDocument/2006/relationships/image" Target="../media/image705.png"/><Relationship Id="rId289" Type="http://schemas.openxmlformats.org/officeDocument/2006/relationships/image" Target="../media/image796.png"/><Relationship Id="rId454" Type="http://schemas.openxmlformats.org/officeDocument/2006/relationships/customXml" Target="../ink/ink881.xml"/><Relationship Id="rId496" Type="http://schemas.openxmlformats.org/officeDocument/2006/relationships/customXml" Target="../ink/ink902.xml"/><Relationship Id="rId11" Type="http://schemas.openxmlformats.org/officeDocument/2006/relationships/image" Target="../media/image657.png"/><Relationship Id="rId53" Type="http://schemas.openxmlformats.org/officeDocument/2006/relationships/image" Target="../media/image678.png"/><Relationship Id="rId149" Type="http://schemas.openxmlformats.org/officeDocument/2006/relationships/image" Target="../media/image726.png"/><Relationship Id="rId314" Type="http://schemas.openxmlformats.org/officeDocument/2006/relationships/customXml" Target="../ink/ink811.xml"/><Relationship Id="rId356" Type="http://schemas.openxmlformats.org/officeDocument/2006/relationships/customXml" Target="../ink/ink832.xml"/><Relationship Id="rId398" Type="http://schemas.openxmlformats.org/officeDocument/2006/relationships/customXml" Target="../ink/ink853.xml"/><Relationship Id="rId95" Type="http://schemas.openxmlformats.org/officeDocument/2006/relationships/image" Target="../media/image699.png"/><Relationship Id="rId160" Type="http://schemas.openxmlformats.org/officeDocument/2006/relationships/customXml" Target="../ink/ink734.xml"/><Relationship Id="rId216" Type="http://schemas.openxmlformats.org/officeDocument/2006/relationships/customXml" Target="../ink/ink762.xml"/><Relationship Id="rId423" Type="http://schemas.openxmlformats.org/officeDocument/2006/relationships/image" Target="../media/image861.png"/><Relationship Id="rId258" Type="http://schemas.openxmlformats.org/officeDocument/2006/relationships/customXml" Target="../ink/ink783.xml"/><Relationship Id="rId465" Type="http://schemas.openxmlformats.org/officeDocument/2006/relationships/image" Target="../media/image882.png"/><Relationship Id="rId22" Type="http://schemas.openxmlformats.org/officeDocument/2006/relationships/customXml" Target="../ink/ink665.xml"/><Relationship Id="rId64" Type="http://schemas.openxmlformats.org/officeDocument/2006/relationships/customXml" Target="../ink/ink686.xml"/><Relationship Id="rId118" Type="http://schemas.openxmlformats.org/officeDocument/2006/relationships/customXml" Target="../ink/ink713.xml"/><Relationship Id="rId325" Type="http://schemas.openxmlformats.org/officeDocument/2006/relationships/image" Target="../media/image812.png"/><Relationship Id="rId367" Type="http://schemas.openxmlformats.org/officeDocument/2006/relationships/image" Target="../media/image833.png"/><Relationship Id="rId171" Type="http://schemas.openxmlformats.org/officeDocument/2006/relationships/image" Target="../media/image737.png"/><Relationship Id="rId227" Type="http://schemas.openxmlformats.org/officeDocument/2006/relationships/image" Target="../media/image765.png"/><Relationship Id="rId269" Type="http://schemas.openxmlformats.org/officeDocument/2006/relationships/image" Target="../media/image786.png"/><Relationship Id="rId434" Type="http://schemas.openxmlformats.org/officeDocument/2006/relationships/customXml" Target="../ink/ink871.xml"/><Relationship Id="rId476" Type="http://schemas.openxmlformats.org/officeDocument/2006/relationships/customXml" Target="../ink/ink892.xml"/><Relationship Id="rId33" Type="http://schemas.openxmlformats.org/officeDocument/2006/relationships/image" Target="../media/image668.png"/><Relationship Id="rId129" Type="http://schemas.openxmlformats.org/officeDocument/2006/relationships/image" Target="../media/image716.png"/><Relationship Id="rId280" Type="http://schemas.openxmlformats.org/officeDocument/2006/relationships/customXml" Target="../ink/ink794.xml"/><Relationship Id="rId336" Type="http://schemas.openxmlformats.org/officeDocument/2006/relationships/customXml" Target="../ink/ink822.xml"/><Relationship Id="rId75" Type="http://schemas.openxmlformats.org/officeDocument/2006/relationships/image" Target="../media/image689.png"/><Relationship Id="rId140" Type="http://schemas.openxmlformats.org/officeDocument/2006/relationships/customXml" Target="../ink/ink724.xml"/><Relationship Id="rId182" Type="http://schemas.openxmlformats.org/officeDocument/2006/relationships/customXml" Target="../ink/ink745.xml"/><Relationship Id="rId378" Type="http://schemas.openxmlformats.org/officeDocument/2006/relationships/customXml" Target="../ink/ink843.xml"/><Relationship Id="rId403" Type="http://schemas.openxmlformats.org/officeDocument/2006/relationships/image" Target="../media/image851.png"/><Relationship Id="rId6" Type="http://schemas.openxmlformats.org/officeDocument/2006/relationships/customXml" Target="../ink/ink657.xml"/><Relationship Id="rId238" Type="http://schemas.openxmlformats.org/officeDocument/2006/relationships/customXml" Target="../ink/ink773.xml"/><Relationship Id="rId445" Type="http://schemas.openxmlformats.org/officeDocument/2006/relationships/image" Target="../media/image872.png"/><Relationship Id="rId487" Type="http://schemas.openxmlformats.org/officeDocument/2006/relationships/image" Target="../media/image893.png"/><Relationship Id="rId291" Type="http://schemas.openxmlformats.org/officeDocument/2006/relationships/image" Target="../media/image797.png"/><Relationship Id="rId305" Type="http://schemas.openxmlformats.org/officeDocument/2006/relationships/image" Target="../media/image803.png"/><Relationship Id="rId347" Type="http://schemas.openxmlformats.org/officeDocument/2006/relationships/image" Target="../media/image823.png"/><Relationship Id="rId44" Type="http://schemas.openxmlformats.org/officeDocument/2006/relationships/customXml" Target="../ink/ink676.xml"/><Relationship Id="rId86" Type="http://schemas.openxmlformats.org/officeDocument/2006/relationships/customXml" Target="../ink/ink697.xml"/><Relationship Id="rId151" Type="http://schemas.openxmlformats.org/officeDocument/2006/relationships/image" Target="../media/image727.png"/><Relationship Id="rId389" Type="http://schemas.openxmlformats.org/officeDocument/2006/relationships/image" Target="../media/image844.png"/><Relationship Id="rId193" Type="http://schemas.openxmlformats.org/officeDocument/2006/relationships/image" Target="../media/image748.png"/><Relationship Id="rId207" Type="http://schemas.openxmlformats.org/officeDocument/2006/relationships/image" Target="../media/image755.png"/><Relationship Id="rId249" Type="http://schemas.openxmlformats.org/officeDocument/2006/relationships/image" Target="../media/image776.png"/><Relationship Id="rId414" Type="http://schemas.openxmlformats.org/officeDocument/2006/relationships/customXml" Target="../ink/ink861.xml"/><Relationship Id="rId456" Type="http://schemas.openxmlformats.org/officeDocument/2006/relationships/customXml" Target="../ink/ink882.xml"/><Relationship Id="rId13" Type="http://schemas.openxmlformats.org/officeDocument/2006/relationships/image" Target="../media/image658.png"/><Relationship Id="rId109" Type="http://schemas.openxmlformats.org/officeDocument/2006/relationships/image" Target="../media/image706.png"/><Relationship Id="rId260" Type="http://schemas.openxmlformats.org/officeDocument/2006/relationships/customXml" Target="../ink/ink784.xml"/><Relationship Id="rId316" Type="http://schemas.openxmlformats.org/officeDocument/2006/relationships/customXml" Target="../ink/ink812.xml"/><Relationship Id="rId55" Type="http://schemas.openxmlformats.org/officeDocument/2006/relationships/image" Target="../media/image679.png"/><Relationship Id="rId97" Type="http://schemas.openxmlformats.org/officeDocument/2006/relationships/image" Target="../media/image700.png"/><Relationship Id="rId120" Type="http://schemas.openxmlformats.org/officeDocument/2006/relationships/customXml" Target="../ink/ink714.xml"/><Relationship Id="rId358" Type="http://schemas.openxmlformats.org/officeDocument/2006/relationships/customXml" Target="../ink/ink833.xml"/><Relationship Id="rId162" Type="http://schemas.openxmlformats.org/officeDocument/2006/relationships/customXml" Target="../ink/ink735.xml"/><Relationship Id="rId218" Type="http://schemas.openxmlformats.org/officeDocument/2006/relationships/customXml" Target="../ink/ink763.xml"/><Relationship Id="rId425" Type="http://schemas.openxmlformats.org/officeDocument/2006/relationships/image" Target="../media/image862.png"/><Relationship Id="rId467" Type="http://schemas.openxmlformats.org/officeDocument/2006/relationships/image" Target="../media/image88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1.xml"/><Relationship Id="rId299" Type="http://schemas.openxmlformats.org/officeDocument/2006/relationships/image" Target="../media/image1042.png"/><Relationship Id="rId303" Type="http://schemas.openxmlformats.org/officeDocument/2006/relationships/image" Target="../media/image1044.png"/><Relationship Id="rId21" Type="http://schemas.openxmlformats.org/officeDocument/2006/relationships/image" Target="../media/image907.png"/><Relationship Id="rId42" Type="http://schemas.openxmlformats.org/officeDocument/2006/relationships/customXml" Target="../ink/ink923.xml"/><Relationship Id="rId63" Type="http://schemas.openxmlformats.org/officeDocument/2006/relationships/image" Target="../media/image926.png"/><Relationship Id="rId84" Type="http://schemas.openxmlformats.org/officeDocument/2006/relationships/customXml" Target="../ink/ink944.xml"/><Relationship Id="rId138" Type="http://schemas.openxmlformats.org/officeDocument/2006/relationships/customXml" Target="../ink/ink972.xml"/><Relationship Id="rId159" Type="http://schemas.openxmlformats.org/officeDocument/2006/relationships/image" Target="../media/image973.png"/><Relationship Id="rId324" Type="http://schemas.openxmlformats.org/officeDocument/2006/relationships/customXml" Target="../ink/ink1065.xml"/><Relationship Id="rId345" Type="http://schemas.openxmlformats.org/officeDocument/2006/relationships/image" Target="../media/image1064.png"/><Relationship Id="rId366" Type="http://schemas.openxmlformats.org/officeDocument/2006/relationships/customXml" Target="../ink/ink1086.xml"/><Relationship Id="rId170" Type="http://schemas.openxmlformats.org/officeDocument/2006/relationships/customXml" Target="../ink/ink988.xml"/><Relationship Id="rId191" Type="http://schemas.openxmlformats.org/officeDocument/2006/relationships/image" Target="../media/image988.png"/><Relationship Id="rId205" Type="http://schemas.openxmlformats.org/officeDocument/2006/relationships/image" Target="../media/image995.png"/><Relationship Id="rId226" Type="http://schemas.openxmlformats.org/officeDocument/2006/relationships/customXml" Target="../ink/ink1016.xml"/><Relationship Id="rId247" Type="http://schemas.openxmlformats.org/officeDocument/2006/relationships/image" Target="../media/image1016.png"/><Relationship Id="rId107" Type="http://schemas.openxmlformats.org/officeDocument/2006/relationships/customXml" Target="../ink/ink956.xml"/><Relationship Id="rId268" Type="http://schemas.openxmlformats.org/officeDocument/2006/relationships/customXml" Target="../ink/ink1037.xml"/><Relationship Id="rId289" Type="http://schemas.openxmlformats.org/officeDocument/2006/relationships/image" Target="../media/image1037.png"/><Relationship Id="rId11" Type="http://schemas.openxmlformats.org/officeDocument/2006/relationships/image" Target="../media/image902.png"/><Relationship Id="rId32" Type="http://schemas.openxmlformats.org/officeDocument/2006/relationships/customXml" Target="../ink/ink918.xml"/><Relationship Id="rId53" Type="http://schemas.openxmlformats.org/officeDocument/2006/relationships/image" Target="../media/image921.png"/><Relationship Id="rId74" Type="http://schemas.openxmlformats.org/officeDocument/2006/relationships/customXml" Target="../ink/ink939.xml"/><Relationship Id="rId128" Type="http://schemas.openxmlformats.org/officeDocument/2006/relationships/image" Target="../media/image958.png"/><Relationship Id="rId149" Type="http://schemas.openxmlformats.org/officeDocument/2006/relationships/image" Target="../media/image968.png"/><Relationship Id="rId314" Type="http://schemas.openxmlformats.org/officeDocument/2006/relationships/customXml" Target="../ink/ink1060.xml"/><Relationship Id="rId335" Type="http://schemas.openxmlformats.org/officeDocument/2006/relationships/image" Target="../media/image1059.png"/><Relationship Id="rId356" Type="http://schemas.openxmlformats.org/officeDocument/2006/relationships/customXml" Target="../ink/ink1081.xml"/><Relationship Id="rId377" Type="http://schemas.openxmlformats.org/officeDocument/2006/relationships/image" Target="../media/image1080.png"/><Relationship Id="rId5" Type="http://schemas.openxmlformats.org/officeDocument/2006/relationships/image" Target="../media/image899.png"/><Relationship Id="rId95" Type="http://schemas.openxmlformats.org/officeDocument/2006/relationships/customXml" Target="../ink/ink950.xml"/><Relationship Id="rId160" Type="http://schemas.openxmlformats.org/officeDocument/2006/relationships/customXml" Target="../ink/ink983.xml"/><Relationship Id="rId181" Type="http://schemas.openxmlformats.org/officeDocument/2006/relationships/image" Target="../media/image983.png"/><Relationship Id="rId216" Type="http://schemas.openxmlformats.org/officeDocument/2006/relationships/customXml" Target="../ink/ink1011.xml"/><Relationship Id="rId237" Type="http://schemas.openxmlformats.org/officeDocument/2006/relationships/image" Target="../media/image1011.png"/><Relationship Id="rId258" Type="http://schemas.openxmlformats.org/officeDocument/2006/relationships/customXml" Target="../ink/ink1032.xml"/><Relationship Id="rId279" Type="http://schemas.openxmlformats.org/officeDocument/2006/relationships/image" Target="../media/image1032.png"/><Relationship Id="rId22" Type="http://schemas.openxmlformats.org/officeDocument/2006/relationships/customXml" Target="../ink/ink913.xml"/><Relationship Id="rId43" Type="http://schemas.openxmlformats.org/officeDocument/2006/relationships/image" Target="../media/image552.png"/><Relationship Id="rId64" Type="http://schemas.openxmlformats.org/officeDocument/2006/relationships/customXml" Target="../ink/ink934.xml"/><Relationship Id="rId118" Type="http://schemas.openxmlformats.org/officeDocument/2006/relationships/image" Target="../media/image953.png"/><Relationship Id="rId139" Type="http://schemas.openxmlformats.org/officeDocument/2006/relationships/image" Target="../media/image963.png"/><Relationship Id="rId290" Type="http://schemas.openxmlformats.org/officeDocument/2006/relationships/customXml" Target="../ink/ink1048.xml"/><Relationship Id="rId304" Type="http://schemas.openxmlformats.org/officeDocument/2006/relationships/customXml" Target="../ink/ink1055.xml"/><Relationship Id="rId325" Type="http://schemas.openxmlformats.org/officeDocument/2006/relationships/image" Target="../media/image1054.png"/><Relationship Id="rId346" Type="http://schemas.openxmlformats.org/officeDocument/2006/relationships/customXml" Target="../ink/ink1076.xml"/><Relationship Id="rId367" Type="http://schemas.openxmlformats.org/officeDocument/2006/relationships/image" Target="../media/image1075.png"/><Relationship Id="rId85" Type="http://schemas.openxmlformats.org/officeDocument/2006/relationships/image" Target="../media/image937.png"/><Relationship Id="rId150" Type="http://schemas.openxmlformats.org/officeDocument/2006/relationships/customXml" Target="../ink/ink978.xml"/><Relationship Id="rId171" Type="http://schemas.openxmlformats.org/officeDocument/2006/relationships/image" Target="../media/image979.png"/><Relationship Id="rId192" Type="http://schemas.openxmlformats.org/officeDocument/2006/relationships/customXml" Target="../ink/ink999.xml"/><Relationship Id="rId206" Type="http://schemas.openxmlformats.org/officeDocument/2006/relationships/customXml" Target="../ink/ink1006.xml"/><Relationship Id="rId227" Type="http://schemas.openxmlformats.org/officeDocument/2006/relationships/image" Target="../media/image1006.png"/><Relationship Id="rId248" Type="http://schemas.openxmlformats.org/officeDocument/2006/relationships/customXml" Target="../ink/ink1027.xml"/><Relationship Id="rId269" Type="http://schemas.openxmlformats.org/officeDocument/2006/relationships/image" Target="../media/image1027.png"/><Relationship Id="rId12" Type="http://schemas.openxmlformats.org/officeDocument/2006/relationships/customXml" Target="../ink/ink908.xml"/><Relationship Id="rId33" Type="http://schemas.openxmlformats.org/officeDocument/2006/relationships/image" Target="../media/image913.png"/><Relationship Id="rId108" Type="http://schemas.openxmlformats.org/officeDocument/2006/relationships/image" Target="../media/image948.png"/><Relationship Id="rId129" Type="http://schemas.openxmlformats.org/officeDocument/2006/relationships/customXml" Target="../ink/ink967.xml"/><Relationship Id="rId280" Type="http://schemas.openxmlformats.org/officeDocument/2006/relationships/customXml" Target="../ink/ink1043.xml"/><Relationship Id="rId315" Type="http://schemas.openxmlformats.org/officeDocument/2006/relationships/image" Target="../media/image1049.png"/><Relationship Id="rId336" Type="http://schemas.openxmlformats.org/officeDocument/2006/relationships/customXml" Target="../ink/ink1071.xml"/><Relationship Id="rId357" Type="http://schemas.openxmlformats.org/officeDocument/2006/relationships/image" Target="../media/image1070.png"/><Relationship Id="rId54" Type="http://schemas.openxmlformats.org/officeDocument/2006/relationships/customXml" Target="../ink/ink929.xml"/><Relationship Id="rId75" Type="http://schemas.openxmlformats.org/officeDocument/2006/relationships/image" Target="../media/image932.png"/><Relationship Id="rId96" Type="http://schemas.openxmlformats.org/officeDocument/2006/relationships/image" Target="../media/image942.png"/><Relationship Id="rId140" Type="http://schemas.openxmlformats.org/officeDocument/2006/relationships/customXml" Target="../ink/ink973.xml"/><Relationship Id="rId161" Type="http://schemas.openxmlformats.org/officeDocument/2006/relationships/image" Target="../media/image974.png"/><Relationship Id="rId182" Type="http://schemas.openxmlformats.org/officeDocument/2006/relationships/customXml" Target="../ink/ink994.xml"/><Relationship Id="rId217" Type="http://schemas.openxmlformats.org/officeDocument/2006/relationships/image" Target="../media/image1001.png"/><Relationship Id="rId6" Type="http://schemas.openxmlformats.org/officeDocument/2006/relationships/customXml" Target="../ink/ink905.xml"/><Relationship Id="rId238" Type="http://schemas.openxmlformats.org/officeDocument/2006/relationships/customXml" Target="../ink/ink1022.xml"/><Relationship Id="rId259" Type="http://schemas.openxmlformats.org/officeDocument/2006/relationships/image" Target="../media/image1022.png"/><Relationship Id="rId23" Type="http://schemas.openxmlformats.org/officeDocument/2006/relationships/image" Target="../media/image908.png"/><Relationship Id="rId119" Type="http://schemas.openxmlformats.org/officeDocument/2006/relationships/customXml" Target="../ink/ink962.xml"/><Relationship Id="rId270" Type="http://schemas.openxmlformats.org/officeDocument/2006/relationships/customXml" Target="../ink/ink1038.xml"/><Relationship Id="rId291" Type="http://schemas.openxmlformats.org/officeDocument/2006/relationships/image" Target="../media/image1038.png"/><Relationship Id="rId305" Type="http://schemas.openxmlformats.org/officeDocument/2006/relationships/image" Target="../media/image145.png"/><Relationship Id="rId326" Type="http://schemas.openxmlformats.org/officeDocument/2006/relationships/customXml" Target="../ink/ink1066.xml"/><Relationship Id="rId347" Type="http://schemas.openxmlformats.org/officeDocument/2006/relationships/image" Target="../media/image1065.png"/><Relationship Id="rId44" Type="http://schemas.openxmlformats.org/officeDocument/2006/relationships/customXml" Target="../ink/ink924.xml"/><Relationship Id="rId65" Type="http://schemas.openxmlformats.org/officeDocument/2006/relationships/image" Target="../media/image927.png"/><Relationship Id="rId86" Type="http://schemas.openxmlformats.org/officeDocument/2006/relationships/customXml" Target="../ink/ink945.xml"/><Relationship Id="rId130" Type="http://schemas.openxmlformats.org/officeDocument/2006/relationships/image" Target="../media/image959.png"/><Relationship Id="rId151" Type="http://schemas.openxmlformats.org/officeDocument/2006/relationships/image" Target="../media/image969.png"/><Relationship Id="rId368" Type="http://schemas.openxmlformats.org/officeDocument/2006/relationships/customXml" Target="../ink/ink1087.xml"/><Relationship Id="rId172" Type="http://schemas.openxmlformats.org/officeDocument/2006/relationships/customXml" Target="../ink/ink989.xml"/><Relationship Id="rId193" Type="http://schemas.openxmlformats.org/officeDocument/2006/relationships/image" Target="../media/image989.png"/><Relationship Id="rId207" Type="http://schemas.openxmlformats.org/officeDocument/2006/relationships/image" Target="../media/image996.png"/><Relationship Id="rId228" Type="http://schemas.openxmlformats.org/officeDocument/2006/relationships/customXml" Target="../ink/ink1017.xml"/><Relationship Id="rId249" Type="http://schemas.openxmlformats.org/officeDocument/2006/relationships/image" Target="../media/image1017.png"/><Relationship Id="rId13" Type="http://schemas.openxmlformats.org/officeDocument/2006/relationships/image" Target="../media/image903.png"/><Relationship Id="rId109" Type="http://schemas.openxmlformats.org/officeDocument/2006/relationships/customXml" Target="../ink/ink957.xml"/><Relationship Id="rId260" Type="http://schemas.openxmlformats.org/officeDocument/2006/relationships/customXml" Target="../ink/ink1033.xml"/><Relationship Id="rId281" Type="http://schemas.openxmlformats.org/officeDocument/2006/relationships/image" Target="../media/image1033.png"/><Relationship Id="rId316" Type="http://schemas.openxmlformats.org/officeDocument/2006/relationships/customXml" Target="../ink/ink1061.xml"/><Relationship Id="rId337" Type="http://schemas.openxmlformats.org/officeDocument/2006/relationships/image" Target="../media/image1060.png"/><Relationship Id="rId34" Type="http://schemas.openxmlformats.org/officeDocument/2006/relationships/customXml" Target="../ink/ink919.xml"/><Relationship Id="rId55" Type="http://schemas.openxmlformats.org/officeDocument/2006/relationships/image" Target="../media/image922.png"/><Relationship Id="rId76" Type="http://schemas.openxmlformats.org/officeDocument/2006/relationships/customXml" Target="../ink/ink940.xml"/><Relationship Id="rId97" Type="http://schemas.openxmlformats.org/officeDocument/2006/relationships/customXml" Target="../ink/ink951.xml"/><Relationship Id="rId120" Type="http://schemas.openxmlformats.org/officeDocument/2006/relationships/image" Target="../media/image954.png"/><Relationship Id="rId141" Type="http://schemas.openxmlformats.org/officeDocument/2006/relationships/image" Target="../media/image964.png"/><Relationship Id="rId358" Type="http://schemas.openxmlformats.org/officeDocument/2006/relationships/customXml" Target="../ink/ink1082.xml"/><Relationship Id="rId7" Type="http://schemas.openxmlformats.org/officeDocument/2006/relationships/image" Target="../media/image900.png"/><Relationship Id="rId162" Type="http://schemas.openxmlformats.org/officeDocument/2006/relationships/customXml" Target="../ink/ink984.xml"/><Relationship Id="rId183" Type="http://schemas.openxmlformats.org/officeDocument/2006/relationships/image" Target="../media/image984.png"/><Relationship Id="rId218" Type="http://schemas.openxmlformats.org/officeDocument/2006/relationships/customXml" Target="../ink/ink1012.xml"/><Relationship Id="rId239" Type="http://schemas.openxmlformats.org/officeDocument/2006/relationships/image" Target="../media/image1012.png"/><Relationship Id="rId250" Type="http://schemas.openxmlformats.org/officeDocument/2006/relationships/customXml" Target="../ink/ink1028.xml"/><Relationship Id="rId271" Type="http://schemas.openxmlformats.org/officeDocument/2006/relationships/image" Target="../media/image1028.png"/><Relationship Id="rId292" Type="http://schemas.openxmlformats.org/officeDocument/2006/relationships/customXml" Target="../ink/ink1049.xml"/><Relationship Id="rId306" Type="http://schemas.openxmlformats.org/officeDocument/2006/relationships/customXml" Target="../ink/ink1056.xml"/><Relationship Id="rId24" Type="http://schemas.openxmlformats.org/officeDocument/2006/relationships/customXml" Target="../ink/ink914.xml"/><Relationship Id="rId45" Type="http://schemas.openxmlformats.org/officeDocument/2006/relationships/image" Target="../media/image918.png"/><Relationship Id="rId66" Type="http://schemas.openxmlformats.org/officeDocument/2006/relationships/customXml" Target="../ink/ink935.xml"/><Relationship Id="rId87" Type="http://schemas.openxmlformats.org/officeDocument/2006/relationships/image" Target="../media/image938.png"/><Relationship Id="rId110" Type="http://schemas.openxmlformats.org/officeDocument/2006/relationships/image" Target="../media/image949.png"/><Relationship Id="rId131" Type="http://schemas.openxmlformats.org/officeDocument/2006/relationships/customXml" Target="../ink/ink968.xml"/><Relationship Id="rId327" Type="http://schemas.openxmlformats.org/officeDocument/2006/relationships/image" Target="../media/image1055.png"/><Relationship Id="rId348" Type="http://schemas.openxmlformats.org/officeDocument/2006/relationships/customXml" Target="../ink/ink1077.xml"/><Relationship Id="rId369" Type="http://schemas.openxmlformats.org/officeDocument/2006/relationships/image" Target="../media/image1076.png"/><Relationship Id="rId152" Type="http://schemas.openxmlformats.org/officeDocument/2006/relationships/customXml" Target="../ink/ink979.xml"/><Relationship Id="rId173" Type="http://schemas.openxmlformats.org/officeDocument/2006/relationships/image" Target="../media/image980.png"/><Relationship Id="rId194" Type="http://schemas.openxmlformats.org/officeDocument/2006/relationships/customXml" Target="../ink/ink1000.xml"/><Relationship Id="rId208" Type="http://schemas.openxmlformats.org/officeDocument/2006/relationships/customXml" Target="../ink/ink1007.xml"/><Relationship Id="rId229" Type="http://schemas.openxmlformats.org/officeDocument/2006/relationships/image" Target="../media/image1007.png"/><Relationship Id="rId240" Type="http://schemas.openxmlformats.org/officeDocument/2006/relationships/customXml" Target="../ink/ink1023.xml"/><Relationship Id="rId261" Type="http://schemas.openxmlformats.org/officeDocument/2006/relationships/image" Target="../media/image1023.png"/><Relationship Id="rId14" Type="http://schemas.openxmlformats.org/officeDocument/2006/relationships/customXml" Target="../ink/ink909.xml"/><Relationship Id="rId35" Type="http://schemas.openxmlformats.org/officeDocument/2006/relationships/image" Target="../media/image914.png"/><Relationship Id="rId56" Type="http://schemas.openxmlformats.org/officeDocument/2006/relationships/customXml" Target="../ink/ink930.xml"/><Relationship Id="rId77" Type="http://schemas.openxmlformats.org/officeDocument/2006/relationships/image" Target="../media/image933.png"/><Relationship Id="rId100" Type="http://schemas.openxmlformats.org/officeDocument/2006/relationships/image" Target="../media/image944.png"/><Relationship Id="rId282" Type="http://schemas.openxmlformats.org/officeDocument/2006/relationships/customXml" Target="../ink/ink1044.xml"/><Relationship Id="rId317" Type="http://schemas.openxmlformats.org/officeDocument/2006/relationships/image" Target="../media/image1050.png"/><Relationship Id="rId338" Type="http://schemas.openxmlformats.org/officeDocument/2006/relationships/customXml" Target="../ink/ink1072.xml"/><Relationship Id="rId359" Type="http://schemas.openxmlformats.org/officeDocument/2006/relationships/image" Target="../media/image1071.png"/><Relationship Id="rId8" Type="http://schemas.openxmlformats.org/officeDocument/2006/relationships/customXml" Target="../ink/ink906.xml"/><Relationship Id="rId98" Type="http://schemas.openxmlformats.org/officeDocument/2006/relationships/image" Target="../media/image943.png"/><Relationship Id="rId121" Type="http://schemas.openxmlformats.org/officeDocument/2006/relationships/customXml" Target="../ink/ink963.xml"/><Relationship Id="rId142" Type="http://schemas.openxmlformats.org/officeDocument/2006/relationships/customXml" Target="../ink/ink974.xml"/><Relationship Id="rId163" Type="http://schemas.openxmlformats.org/officeDocument/2006/relationships/image" Target="../media/image975.png"/><Relationship Id="rId184" Type="http://schemas.openxmlformats.org/officeDocument/2006/relationships/customXml" Target="../ink/ink995.xml"/><Relationship Id="rId219" Type="http://schemas.openxmlformats.org/officeDocument/2006/relationships/image" Target="../media/image1002.png"/><Relationship Id="rId370" Type="http://schemas.openxmlformats.org/officeDocument/2006/relationships/customXml" Target="../ink/ink1088.xml"/><Relationship Id="rId230" Type="http://schemas.openxmlformats.org/officeDocument/2006/relationships/customXml" Target="../ink/ink1018.xml"/><Relationship Id="rId251" Type="http://schemas.openxmlformats.org/officeDocument/2006/relationships/image" Target="../media/image1018.png"/><Relationship Id="rId25" Type="http://schemas.openxmlformats.org/officeDocument/2006/relationships/image" Target="../media/image909.png"/><Relationship Id="rId46" Type="http://schemas.openxmlformats.org/officeDocument/2006/relationships/customXml" Target="../ink/ink925.xml"/><Relationship Id="rId67" Type="http://schemas.openxmlformats.org/officeDocument/2006/relationships/image" Target="../media/image928.png"/><Relationship Id="rId272" Type="http://schemas.openxmlformats.org/officeDocument/2006/relationships/customXml" Target="../ink/ink1039.xml"/><Relationship Id="rId293" Type="http://schemas.openxmlformats.org/officeDocument/2006/relationships/image" Target="../media/image1039.png"/><Relationship Id="rId307" Type="http://schemas.openxmlformats.org/officeDocument/2006/relationships/image" Target="../media/image1045.png"/><Relationship Id="rId328" Type="http://schemas.openxmlformats.org/officeDocument/2006/relationships/customXml" Target="../ink/ink1067.xml"/><Relationship Id="rId349" Type="http://schemas.openxmlformats.org/officeDocument/2006/relationships/image" Target="../media/image1066.png"/><Relationship Id="rId88" Type="http://schemas.openxmlformats.org/officeDocument/2006/relationships/customXml" Target="../ink/ink946.xml"/><Relationship Id="rId111" Type="http://schemas.openxmlformats.org/officeDocument/2006/relationships/customXml" Target="../ink/ink958.xml"/><Relationship Id="rId132" Type="http://schemas.openxmlformats.org/officeDocument/2006/relationships/image" Target="../media/image960.png"/><Relationship Id="rId153" Type="http://schemas.openxmlformats.org/officeDocument/2006/relationships/image" Target="../media/image970.png"/><Relationship Id="rId174" Type="http://schemas.openxmlformats.org/officeDocument/2006/relationships/customXml" Target="../ink/ink990.xml"/><Relationship Id="rId195" Type="http://schemas.openxmlformats.org/officeDocument/2006/relationships/image" Target="../media/image990.png"/><Relationship Id="rId209" Type="http://schemas.openxmlformats.org/officeDocument/2006/relationships/image" Target="../media/image997.png"/><Relationship Id="rId360" Type="http://schemas.openxmlformats.org/officeDocument/2006/relationships/customXml" Target="../ink/ink1083.xml"/><Relationship Id="rId220" Type="http://schemas.openxmlformats.org/officeDocument/2006/relationships/customXml" Target="../ink/ink1013.xml"/><Relationship Id="rId241" Type="http://schemas.openxmlformats.org/officeDocument/2006/relationships/image" Target="../media/image1013.png"/><Relationship Id="rId15" Type="http://schemas.openxmlformats.org/officeDocument/2006/relationships/image" Target="../media/image904.png"/><Relationship Id="rId36" Type="http://schemas.openxmlformats.org/officeDocument/2006/relationships/customXml" Target="../ink/ink920.xml"/><Relationship Id="rId57" Type="http://schemas.openxmlformats.org/officeDocument/2006/relationships/image" Target="../media/image923.png"/><Relationship Id="rId262" Type="http://schemas.openxmlformats.org/officeDocument/2006/relationships/customXml" Target="../ink/ink1034.xml"/><Relationship Id="rId283" Type="http://schemas.openxmlformats.org/officeDocument/2006/relationships/image" Target="../media/image1034.png"/><Relationship Id="rId318" Type="http://schemas.openxmlformats.org/officeDocument/2006/relationships/customXml" Target="../ink/ink1062.xml"/><Relationship Id="rId339" Type="http://schemas.openxmlformats.org/officeDocument/2006/relationships/image" Target="../media/image1061.png"/><Relationship Id="rId78" Type="http://schemas.openxmlformats.org/officeDocument/2006/relationships/customXml" Target="../ink/ink941.xml"/><Relationship Id="rId99" Type="http://schemas.openxmlformats.org/officeDocument/2006/relationships/customXml" Target="../ink/ink952.xml"/><Relationship Id="rId101" Type="http://schemas.openxmlformats.org/officeDocument/2006/relationships/customXml" Target="../ink/ink953.xml"/><Relationship Id="rId122" Type="http://schemas.openxmlformats.org/officeDocument/2006/relationships/image" Target="../media/image955.png"/><Relationship Id="rId143" Type="http://schemas.openxmlformats.org/officeDocument/2006/relationships/image" Target="../media/image965.png"/><Relationship Id="rId164" Type="http://schemas.openxmlformats.org/officeDocument/2006/relationships/customXml" Target="../ink/ink985.xml"/><Relationship Id="rId185" Type="http://schemas.openxmlformats.org/officeDocument/2006/relationships/image" Target="../media/image985.png"/><Relationship Id="rId350" Type="http://schemas.openxmlformats.org/officeDocument/2006/relationships/customXml" Target="../ink/ink1078.xml"/><Relationship Id="rId371" Type="http://schemas.openxmlformats.org/officeDocument/2006/relationships/image" Target="../media/image1077.png"/><Relationship Id="rId4" Type="http://schemas.openxmlformats.org/officeDocument/2006/relationships/customXml" Target="../ink/ink904.xml"/><Relationship Id="rId9" Type="http://schemas.openxmlformats.org/officeDocument/2006/relationships/image" Target="../media/image901.png"/><Relationship Id="rId180" Type="http://schemas.openxmlformats.org/officeDocument/2006/relationships/customXml" Target="../ink/ink993.xml"/><Relationship Id="rId210" Type="http://schemas.openxmlformats.org/officeDocument/2006/relationships/customXml" Target="../ink/ink1008.xml"/><Relationship Id="rId215" Type="http://schemas.openxmlformats.org/officeDocument/2006/relationships/image" Target="../media/image1000.png"/><Relationship Id="rId236" Type="http://schemas.openxmlformats.org/officeDocument/2006/relationships/customXml" Target="../ink/ink1021.xml"/><Relationship Id="rId257" Type="http://schemas.openxmlformats.org/officeDocument/2006/relationships/image" Target="../media/image1021.png"/><Relationship Id="rId278" Type="http://schemas.openxmlformats.org/officeDocument/2006/relationships/customXml" Target="../ink/ink1042.xml"/><Relationship Id="rId26" Type="http://schemas.openxmlformats.org/officeDocument/2006/relationships/customXml" Target="../ink/ink915.xml"/><Relationship Id="rId231" Type="http://schemas.openxmlformats.org/officeDocument/2006/relationships/image" Target="../media/image1008.png"/><Relationship Id="rId252" Type="http://schemas.openxmlformats.org/officeDocument/2006/relationships/customXml" Target="../ink/ink1029.xml"/><Relationship Id="rId273" Type="http://schemas.openxmlformats.org/officeDocument/2006/relationships/image" Target="../media/image1029.png"/><Relationship Id="rId294" Type="http://schemas.openxmlformats.org/officeDocument/2006/relationships/customXml" Target="../ink/ink1050.xml"/><Relationship Id="rId308" Type="http://schemas.openxmlformats.org/officeDocument/2006/relationships/customXml" Target="../ink/ink1057.xml"/><Relationship Id="rId329" Type="http://schemas.openxmlformats.org/officeDocument/2006/relationships/image" Target="../media/image1056.png"/><Relationship Id="rId47" Type="http://schemas.openxmlformats.org/officeDocument/2006/relationships/image" Target="../media/image919.png"/><Relationship Id="rId68" Type="http://schemas.openxmlformats.org/officeDocument/2006/relationships/customXml" Target="../ink/ink936.xml"/><Relationship Id="rId89" Type="http://schemas.openxmlformats.org/officeDocument/2006/relationships/customXml" Target="../ink/ink947.xml"/><Relationship Id="rId112" Type="http://schemas.openxmlformats.org/officeDocument/2006/relationships/image" Target="../media/image950.png"/><Relationship Id="rId133" Type="http://schemas.openxmlformats.org/officeDocument/2006/relationships/customXml" Target="../ink/ink969.xml"/><Relationship Id="rId154" Type="http://schemas.openxmlformats.org/officeDocument/2006/relationships/customXml" Target="../ink/ink980.xml"/><Relationship Id="rId175" Type="http://schemas.openxmlformats.org/officeDocument/2006/relationships/image" Target="../media/image981.png"/><Relationship Id="rId340" Type="http://schemas.openxmlformats.org/officeDocument/2006/relationships/customXml" Target="../ink/ink1073.xml"/><Relationship Id="rId361" Type="http://schemas.openxmlformats.org/officeDocument/2006/relationships/image" Target="../media/image1072.png"/><Relationship Id="rId196" Type="http://schemas.openxmlformats.org/officeDocument/2006/relationships/customXml" Target="../ink/ink1001.xml"/><Relationship Id="rId200" Type="http://schemas.openxmlformats.org/officeDocument/2006/relationships/customXml" Target="../ink/ink1003.xml"/><Relationship Id="rId16" Type="http://schemas.openxmlformats.org/officeDocument/2006/relationships/customXml" Target="../ink/ink910.xml"/><Relationship Id="rId221" Type="http://schemas.openxmlformats.org/officeDocument/2006/relationships/image" Target="../media/image1003.png"/><Relationship Id="rId242" Type="http://schemas.openxmlformats.org/officeDocument/2006/relationships/customXml" Target="../ink/ink1024.xml"/><Relationship Id="rId263" Type="http://schemas.openxmlformats.org/officeDocument/2006/relationships/image" Target="../media/image1024.png"/><Relationship Id="rId284" Type="http://schemas.openxmlformats.org/officeDocument/2006/relationships/customXml" Target="../ink/ink1045.xml"/><Relationship Id="rId319" Type="http://schemas.openxmlformats.org/officeDocument/2006/relationships/image" Target="../media/image1051.png"/><Relationship Id="rId37" Type="http://schemas.openxmlformats.org/officeDocument/2006/relationships/image" Target="../media/image915.png"/><Relationship Id="rId58" Type="http://schemas.openxmlformats.org/officeDocument/2006/relationships/customXml" Target="../ink/ink931.xml"/><Relationship Id="rId79" Type="http://schemas.openxmlformats.org/officeDocument/2006/relationships/image" Target="../media/image934.png"/><Relationship Id="rId102" Type="http://schemas.openxmlformats.org/officeDocument/2006/relationships/image" Target="../media/image945.png"/><Relationship Id="rId123" Type="http://schemas.openxmlformats.org/officeDocument/2006/relationships/customXml" Target="../ink/ink964.xml"/><Relationship Id="rId144" Type="http://schemas.openxmlformats.org/officeDocument/2006/relationships/customXml" Target="../ink/ink975.xml"/><Relationship Id="rId330" Type="http://schemas.openxmlformats.org/officeDocument/2006/relationships/customXml" Target="../ink/ink1068.xml"/><Relationship Id="rId90" Type="http://schemas.openxmlformats.org/officeDocument/2006/relationships/image" Target="../media/image939.png"/><Relationship Id="rId165" Type="http://schemas.openxmlformats.org/officeDocument/2006/relationships/image" Target="../media/image976.png"/><Relationship Id="rId186" Type="http://schemas.openxmlformats.org/officeDocument/2006/relationships/customXml" Target="../ink/ink996.xml"/><Relationship Id="rId351" Type="http://schemas.openxmlformats.org/officeDocument/2006/relationships/image" Target="../media/image1067.png"/><Relationship Id="rId372" Type="http://schemas.openxmlformats.org/officeDocument/2006/relationships/customXml" Target="../ink/ink1089.xml"/><Relationship Id="rId211" Type="http://schemas.openxmlformats.org/officeDocument/2006/relationships/image" Target="../media/image998.png"/><Relationship Id="rId232" Type="http://schemas.openxmlformats.org/officeDocument/2006/relationships/customXml" Target="../ink/ink1019.xml"/><Relationship Id="rId253" Type="http://schemas.openxmlformats.org/officeDocument/2006/relationships/image" Target="../media/image1019.png"/><Relationship Id="rId274" Type="http://schemas.openxmlformats.org/officeDocument/2006/relationships/customXml" Target="../ink/ink1040.xml"/><Relationship Id="rId295" Type="http://schemas.openxmlformats.org/officeDocument/2006/relationships/image" Target="../media/image1040.png"/><Relationship Id="rId309" Type="http://schemas.openxmlformats.org/officeDocument/2006/relationships/image" Target="../media/image1046.png"/><Relationship Id="rId27" Type="http://schemas.openxmlformats.org/officeDocument/2006/relationships/image" Target="../media/image910.png"/><Relationship Id="rId48" Type="http://schemas.openxmlformats.org/officeDocument/2006/relationships/customXml" Target="../ink/ink926.xml"/><Relationship Id="rId69" Type="http://schemas.openxmlformats.org/officeDocument/2006/relationships/image" Target="../media/image929.png"/><Relationship Id="rId113" Type="http://schemas.openxmlformats.org/officeDocument/2006/relationships/customXml" Target="../ink/ink959.xml"/><Relationship Id="rId134" Type="http://schemas.openxmlformats.org/officeDocument/2006/relationships/image" Target="../media/image961.png"/><Relationship Id="rId320" Type="http://schemas.openxmlformats.org/officeDocument/2006/relationships/customXml" Target="../ink/ink1063.xml"/><Relationship Id="rId80" Type="http://schemas.openxmlformats.org/officeDocument/2006/relationships/customXml" Target="../ink/ink942.xml"/><Relationship Id="rId155" Type="http://schemas.openxmlformats.org/officeDocument/2006/relationships/image" Target="../media/image971.png"/><Relationship Id="rId176" Type="http://schemas.openxmlformats.org/officeDocument/2006/relationships/customXml" Target="../ink/ink991.xml"/><Relationship Id="rId197" Type="http://schemas.openxmlformats.org/officeDocument/2006/relationships/image" Target="../media/image991.png"/><Relationship Id="rId341" Type="http://schemas.openxmlformats.org/officeDocument/2006/relationships/image" Target="../media/image1062.png"/><Relationship Id="rId362" Type="http://schemas.openxmlformats.org/officeDocument/2006/relationships/customXml" Target="../ink/ink1084.xml"/><Relationship Id="rId201" Type="http://schemas.openxmlformats.org/officeDocument/2006/relationships/image" Target="../media/image993.png"/><Relationship Id="rId222" Type="http://schemas.openxmlformats.org/officeDocument/2006/relationships/customXml" Target="../ink/ink1014.xml"/><Relationship Id="rId243" Type="http://schemas.openxmlformats.org/officeDocument/2006/relationships/image" Target="../media/image1014.png"/><Relationship Id="rId264" Type="http://schemas.openxmlformats.org/officeDocument/2006/relationships/customXml" Target="../ink/ink1035.xml"/><Relationship Id="rId285" Type="http://schemas.openxmlformats.org/officeDocument/2006/relationships/image" Target="../media/image1035.png"/><Relationship Id="rId17" Type="http://schemas.openxmlformats.org/officeDocument/2006/relationships/image" Target="../media/image905.png"/><Relationship Id="rId38" Type="http://schemas.openxmlformats.org/officeDocument/2006/relationships/customXml" Target="../ink/ink921.xml"/><Relationship Id="rId59" Type="http://schemas.openxmlformats.org/officeDocument/2006/relationships/image" Target="../media/image924.png"/><Relationship Id="rId103" Type="http://schemas.openxmlformats.org/officeDocument/2006/relationships/customXml" Target="../ink/ink954.xml"/><Relationship Id="rId124" Type="http://schemas.openxmlformats.org/officeDocument/2006/relationships/image" Target="../media/image956.png"/><Relationship Id="rId310" Type="http://schemas.openxmlformats.org/officeDocument/2006/relationships/customXml" Target="../ink/ink1058.xml"/><Relationship Id="rId70" Type="http://schemas.openxmlformats.org/officeDocument/2006/relationships/customXml" Target="../ink/ink937.xml"/><Relationship Id="rId91" Type="http://schemas.openxmlformats.org/officeDocument/2006/relationships/customXml" Target="../ink/ink948.xml"/><Relationship Id="rId145" Type="http://schemas.openxmlformats.org/officeDocument/2006/relationships/image" Target="../media/image966.png"/><Relationship Id="rId166" Type="http://schemas.openxmlformats.org/officeDocument/2006/relationships/customXml" Target="../ink/ink986.xml"/><Relationship Id="rId187" Type="http://schemas.openxmlformats.org/officeDocument/2006/relationships/image" Target="../media/image986.png"/><Relationship Id="rId331" Type="http://schemas.openxmlformats.org/officeDocument/2006/relationships/image" Target="../media/image1057.png"/><Relationship Id="rId352" Type="http://schemas.openxmlformats.org/officeDocument/2006/relationships/customXml" Target="../ink/ink1079.xml"/><Relationship Id="rId373" Type="http://schemas.openxmlformats.org/officeDocument/2006/relationships/image" Target="../media/image10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09.xml"/><Relationship Id="rId233" Type="http://schemas.openxmlformats.org/officeDocument/2006/relationships/image" Target="../media/image1009.png"/><Relationship Id="rId254" Type="http://schemas.openxmlformats.org/officeDocument/2006/relationships/customXml" Target="../ink/ink1030.xml"/><Relationship Id="rId28" Type="http://schemas.openxmlformats.org/officeDocument/2006/relationships/customXml" Target="../ink/ink916.xml"/><Relationship Id="rId49" Type="http://schemas.openxmlformats.org/officeDocument/2006/relationships/image" Target="../media/image23.png"/><Relationship Id="rId114" Type="http://schemas.openxmlformats.org/officeDocument/2006/relationships/image" Target="../media/image951.png"/><Relationship Id="rId275" Type="http://schemas.openxmlformats.org/officeDocument/2006/relationships/image" Target="../media/image1030.png"/><Relationship Id="rId296" Type="http://schemas.openxmlformats.org/officeDocument/2006/relationships/customXml" Target="../ink/ink1051.xml"/><Relationship Id="rId300" Type="http://schemas.openxmlformats.org/officeDocument/2006/relationships/customXml" Target="../ink/ink1053.xml"/><Relationship Id="rId60" Type="http://schemas.openxmlformats.org/officeDocument/2006/relationships/customXml" Target="../ink/ink932.xml"/><Relationship Id="rId81" Type="http://schemas.openxmlformats.org/officeDocument/2006/relationships/image" Target="../media/image935.png"/><Relationship Id="rId135" Type="http://schemas.openxmlformats.org/officeDocument/2006/relationships/customXml" Target="../ink/ink970.xml"/><Relationship Id="rId156" Type="http://schemas.openxmlformats.org/officeDocument/2006/relationships/customXml" Target="../ink/ink981.xml"/><Relationship Id="rId177" Type="http://schemas.openxmlformats.org/officeDocument/2006/relationships/image" Target="../media/image982.png"/><Relationship Id="rId198" Type="http://schemas.openxmlformats.org/officeDocument/2006/relationships/customXml" Target="../ink/ink1002.xml"/><Relationship Id="rId321" Type="http://schemas.openxmlformats.org/officeDocument/2006/relationships/image" Target="../media/image1052.png"/><Relationship Id="rId342" Type="http://schemas.openxmlformats.org/officeDocument/2006/relationships/customXml" Target="../ink/ink1074.xml"/><Relationship Id="rId363" Type="http://schemas.openxmlformats.org/officeDocument/2006/relationships/image" Target="../media/image1073.png"/><Relationship Id="rId202" Type="http://schemas.openxmlformats.org/officeDocument/2006/relationships/customXml" Target="../ink/ink1004.xml"/><Relationship Id="rId223" Type="http://schemas.openxmlformats.org/officeDocument/2006/relationships/image" Target="../media/image1004.png"/><Relationship Id="rId244" Type="http://schemas.openxmlformats.org/officeDocument/2006/relationships/customXml" Target="../ink/ink1025.xml"/><Relationship Id="rId18" Type="http://schemas.openxmlformats.org/officeDocument/2006/relationships/customXml" Target="../ink/ink911.xml"/><Relationship Id="rId39" Type="http://schemas.openxmlformats.org/officeDocument/2006/relationships/image" Target="../media/image916.png"/><Relationship Id="rId265" Type="http://schemas.openxmlformats.org/officeDocument/2006/relationships/image" Target="../media/image1025.png"/><Relationship Id="rId286" Type="http://schemas.openxmlformats.org/officeDocument/2006/relationships/customXml" Target="../ink/ink1046.xml"/><Relationship Id="rId50" Type="http://schemas.openxmlformats.org/officeDocument/2006/relationships/customXml" Target="../ink/ink927.xml"/><Relationship Id="rId104" Type="http://schemas.openxmlformats.org/officeDocument/2006/relationships/image" Target="../media/image946.png"/><Relationship Id="rId125" Type="http://schemas.openxmlformats.org/officeDocument/2006/relationships/customXml" Target="../ink/ink965.xml"/><Relationship Id="rId146" Type="http://schemas.openxmlformats.org/officeDocument/2006/relationships/customXml" Target="../ink/ink976.xml"/><Relationship Id="rId167" Type="http://schemas.openxmlformats.org/officeDocument/2006/relationships/image" Target="../media/image977.png"/><Relationship Id="rId188" Type="http://schemas.openxmlformats.org/officeDocument/2006/relationships/customXml" Target="../ink/ink997.xml"/><Relationship Id="rId311" Type="http://schemas.openxmlformats.org/officeDocument/2006/relationships/image" Target="../media/image1047.png"/><Relationship Id="rId332" Type="http://schemas.openxmlformats.org/officeDocument/2006/relationships/customXml" Target="../ink/ink1069.xml"/><Relationship Id="rId353" Type="http://schemas.openxmlformats.org/officeDocument/2006/relationships/image" Target="../media/image1068.png"/><Relationship Id="rId374" Type="http://schemas.openxmlformats.org/officeDocument/2006/relationships/customXml" Target="../ink/ink1090.xml"/><Relationship Id="rId71" Type="http://schemas.openxmlformats.org/officeDocument/2006/relationships/image" Target="../media/image930.png"/><Relationship Id="rId92" Type="http://schemas.openxmlformats.org/officeDocument/2006/relationships/image" Target="../media/image940.png"/><Relationship Id="rId213" Type="http://schemas.openxmlformats.org/officeDocument/2006/relationships/image" Target="../media/image999.png"/><Relationship Id="rId234" Type="http://schemas.openxmlformats.org/officeDocument/2006/relationships/customXml" Target="../ink/ink1020.xml"/><Relationship Id="rId2" Type="http://schemas.openxmlformats.org/officeDocument/2006/relationships/customXml" Target="../ink/ink903.xml"/><Relationship Id="rId29" Type="http://schemas.openxmlformats.org/officeDocument/2006/relationships/image" Target="../media/image911.png"/><Relationship Id="rId255" Type="http://schemas.openxmlformats.org/officeDocument/2006/relationships/image" Target="../media/image1020.png"/><Relationship Id="rId276" Type="http://schemas.openxmlformats.org/officeDocument/2006/relationships/customXml" Target="../ink/ink1041.xml"/><Relationship Id="rId297" Type="http://schemas.openxmlformats.org/officeDocument/2006/relationships/image" Target="../media/image1041.png"/><Relationship Id="rId40" Type="http://schemas.openxmlformats.org/officeDocument/2006/relationships/customXml" Target="../ink/ink922.xml"/><Relationship Id="rId115" Type="http://schemas.openxmlformats.org/officeDocument/2006/relationships/customXml" Target="../ink/ink960.xml"/><Relationship Id="rId136" Type="http://schemas.openxmlformats.org/officeDocument/2006/relationships/image" Target="../media/image962.png"/><Relationship Id="rId157" Type="http://schemas.openxmlformats.org/officeDocument/2006/relationships/image" Target="../media/image972.png"/><Relationship Id="rId178" Type="http://schemas.openxmlformats.org/officeDocument/2006/relationships/customXml" Target="../ink/ink992.xml"/><Relationship Id="rId301" Type="http://schemas.openxmlformats.org/officeDocument/2006/relationships/image" Target="../media/image1043.png"/><Relationship Id="rId322" Type="http://schemas.openxmlformats.org/officeDocument/2006/relationships/customXml" Target="../ink/ink1064.xml"/><Relationship Id="rId343" Type="http://schemas.openxmlformats.org/officeDocument/2006/relationships/image" Target="../media/image1063.png"/><Relationship Id="rId364" Type="http://schemas.openxmlformats.org/officeDocument/2006/relationships/customXml" Target="../ink/ink1085.xml"/><Relationship Id="rId61" Type="http://schemas.openxmlformats.org/officeDocument/2006/relationships/image" Target="../media/image925.png"/><Relationship Id="rId82" Type="http://schemas.openxmlformats.org/officeDocument/2006/relationships/customXml" Target="../ink/ink943.xml"/><Relationship Id="rId199" Type="http://schemas.openxmlformats.org/officeDocument/2006/relationships/image" Target="../media/image992.png"/><Relationship Id="rId203" Type="http://schemas.openxmlformats.org/officeDocument/2006/relationships/image" Target="../media/image994.png"/><Relationship Id="rId19" Type="http://schemas.openxmlformats.org/officeDocument/2006/relationships/image" Target="../media/image906.png"/><Relationship Id="rId224" Type="http://schemas.openxmlformats.org/officeDocument/2006/relationships/customXml" Target="../ink/ink1015.xml"/><Relationship Id="rId245" Type="http://schemas.openxmlformats.org/officeDocument/2006/relationships/image" Target="../media/image1015.png"/><Relationship Id="rId266" Type="http://schemas.openxmlformats.org/officeDocument/2006/relationships/customXml" Target="../ink/ink1036.xml"/><Relationship Id="rId287" Type="http://schemas.openxmlformats.org/officeDocument/2006/relationships/image" Target="../media/image1036.png"/><Relationship Id="rId30" Type="http://schemas.openxmlformats.org/officeDocument/2006/relationships/customXml" Target="../ink/ink917.xml"/><Relationship Id="rId105" Type="http://schemas.openxmlformats.org/officeDocument/2006/relationships/customXml" Target="../ink/ink955.xml"/><Relationship Id="rId126" Type="http://schemas.openxmlformats.org/officeDocument/2006/relationships/image" Target="../media/image957.png"/><Relationship Id="rId147" Type="http://schemas.openxmlformats.org/officeDocument/2006/relationships/image" Target="../media/image967.png"/><Relationship Id="rId168" Type="http://schemas.openxmlformats.org/officeDocument/2006/relationships/customXml" Target="../ink/ink987.xml"/><Relationship Id="rId312" Type="http://schemas.openxmlformats.org/officeDocument/2006/relationships/customXml" Target="../ink/ink1059.xml"/><Relationship Id="rId333" Type="http://schemas.openxmlformats.org/officeDocument/2006/relationships/image" Target="../media/image1058.png"/><Relationship Id="rId354" Type="http://schemas.openxmlformats.org/officeDocument/2006/relationships/customXml" Target="../ink/ink1080.xml"/><Relationship Id="rId51" Type="http://schemas.openxmlformats.org/officeDocument/2006/relationships/image" Target="../media/image920.png"/><Relationship Id="rId72" Type="http://schemas.openxmlformats.org/officeDocument/2006/relationships/customXml" Target="../ink/ink938.xml"/><Relationship Id="rId93" Type="http://schemas.openxmlformats.org/officeDocument/2006/relationships/customXml" Target="../ink/ink949.xml"/><Relationship Id="rId189" Type="http://schemas.openxmlformats.org/officeDocument/2006/relationships/image" Target="../media/image987.png"/><Relationship Id="rId375" Type="http://schemas.openxmlformats.org/officeDocument/2006/relationships/image" Target="../media/image1079.png"/><Relationship Id="rId3" Type="http://schemas.openxmlformats.org/officeDocument/2006/relationships/image" Target="../media/image898.png"/><Relationship Id="rId214" Type="http://schemas.openxmlformats.org/officeDocument/2006/relationships/customXml" Target="../ink/ink1010.xml"/><Relationship Id="rId235" Type="http://schemas.openxmlformats.org/officeDocument/2006/relationships/image" Target="../media/image1010.png"/><Relationship Id="rId256" Type="http://schemas.openxmlformats.org/officeDocument/2006/relationships/customXml" Target="../ink/ink1031.xml"/><Relationship Id="rId277" Type="http://schemas.openxmlformats.org/officeDocument/2006/relationships/image" Target="../media/image1031.png"/><Relationship Id="rId298" Type="http://schemas.openxmlformats.org/officeDocument/2006/relationships/customXml" Target="../ink/ink1052.xml"/><Relationship Id="rId116" Type="http://schemas.openxmlformats.org/officeDocument/2006/relationships/image" Target="../media/image952.png"/><Relationship Id="rId137" Type="http://schemas.openxmlformats.org/officeDocument/2006/relationships/customXml" Target="../ink/ink971.xml"/><Relationship Id="rId158" Type="http://schemas.openxmlformats.org/officeDocument/2006/relationships/customXml" Target="../ink/ink982.xml"/><Relationship Id="rId302" Type="http://schemas.openxmlformats.org/officeDocument/2006/relationships/customXml" Target="../ink/ink1054.xml"/><Relationship Id="rId323" Type="http://schemas.openxmlformats.org/officeDocument/2006/relationships/image" Target="../media/image1053.png"/><Relationship Id="rId344" Type="http://schemas.openxmlformats.org/officeDocument/2006/relationships/customXml" Target="../ink/ink1075.xml"/><Relationship Id="rId20" Type="http://schemas.openxmlformats.org/officeDocument/2006/relationships/customXml" Target="../ink/ink912.xml"/><Relationship Id="rId41" Type="http://schemas.openxmlformats.org/officeDocument/2006/relationships/image" Target="../media/image917.png"/><Relationship Id="rId62" Type="http://schemas.openxmlformats.org/officeDocument/2006/relationships/customXml" Target="../ink/ink933.xml"/><Relationship Id="rId83" Type="http://schemas.openxmlformats.org/officeDocument/2006/relationships/image" Target="../media/image936.png"/><Relationship Id="rId179" Type="http://schemas.openxmlformats.org/officeDocument/2006/relationships/image" Target="../media/image385.png"/><Relationship Id="rId365" Type="http://schemas.openxmlformats.org/officeDocument/2006/relationships/image" Target="../media/image1074.png"/><Relationship Id="rId190" Type="http://schemas.openxmlformats.org/officeDocument/2006/relationships/customXml" Target="../ink/ink998.xml"/><Relationship Id="rId204" Type="http://schemas.openxmlformats.org/officeDocument/2006/relationships/customXml" Target="../ink/ink1005.xml"/><Relationship Id="rId225" Type="http://schemas.openxmlformats.org/officeDocument/2006/relationships/image" Target="../media/image1005.png"/><Relationship Id="rId246" Type="http://schemas.openxmlformats.org/officeDocument/2006/relationships/customXml" Target="../ink/ink1026.xml"/><Relationship Id="rId267" Type="http://schemas.openxmlformats.org/officeDocument/2006/relationships/image" Target="../media/image1026.png"/><Relationship Id="rId288" Type="http://schemas.openxmlformats.org/officeDocument/2006/relationships/customXml" Target="../ink/ink1047.xml"/><Relationship Id="rId106" Type="http://schemas.openxmlformats.org/officeDocument/2006/relationships/image" Target="../media/image947.png"/><Relationship Id="rId127" Type="http://schemas.openxmlformats.org/officeDocument/2006/relationships/customXml" Target="../ink/ink966.xml"/><Relationship Id="rId313" Type="http://schemas.openxmlformats.org/officeDocument/2006/relationships/image" Target="../media/image1048.png"/><Relationship Id="rId10" Type="http://schemas.openxmlformats.org/officeDocument/2006/relationships/customXml" Target="../ink/ink907.xml"/><Relationship Id="rId31" Type="http://schemas.openxmlformats.org/officeDocument/2006/relationships/image" Target="../media/image912.png"/><Relationship Id="rId52" Type="http://schemas.openxmlformats.org/officeDocument/2006/relationships/customXml" Target="../ink/ink928.xml"/><Relationship Id="rId73" Type="http://schemas.openxmlformats.org/officeDocument/2006/relationships/image" Target="../media/image931.png"/><Relationship Id="rId94" Type="http://schemas.openxmlformats.org/officeDocument/2006/relationships/image" Target="../media/image941.png"/><Relationship Id="rId148" Type="http://schemas.openxmlformats.org/officeDocument/2006/relationships/customXml" Target="../ink/ink977.xml"/><Relationship Id="rId169" Type="http://schemas.openxmlformats.org/officeDocument/2006/relationships/image" Target="../media/image978.png"/><Relationship Id="rId334" Type="http://schemas.openxmlformats.org/officeDocument/2006/relationships/customXml" Target="../ink/ink1070.xml"/><Relationship Id="rId355" Type="http://schemas.openxmlformats.org/officeDocument/2006/relationships/image" Target="../media/image1069.png"/><Relationship Id="rId376" Type="http://schemas.openxmlformats.org/officeDocument/2006/relationships/customXml" Target="../ink/ink109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8.png"/><Relationship Id="rId299" Type="http://schemas.openxmlformats.org/officeDocument/2006/relationships/image" Target="../media/image1228.png"/><Relationship Id="rId21" Type="http://schemas.openxmlformats.org/officeDocument/2006/relationships/image" Target="../media/image1090.png"/><Relationship Id="rId63" Type="http://schemas.openxmlformats.org/officeDocument/2006/relationships/image" Target="../media/image1111.png"/><Relationship Id="rId159" Type="http://schemas.openxmlformats.org/officeDocument/2006/relationships/image" Target="../media/image1159.png"/><Relationship Id="rId324" Type="http://schemas.openxmlformats.org/officeDocument/2006/relationships/customXml" Target="../ink/ink1253.xml"/><Relationship Id="rId366" Type="http://schemas.openxmlformats.org/officeDocument/2006/relationships/customXml" Target="../ink/ink1275.xml"/><Relationship Id="rId170" Type="http://schemas.openxmlformats.org/officeDocument/2006/relationships/customXml" Target="../ink/ink1176.xml"/><Relationship Id="rId226" Type="http://schemas.openxmlformats.org/officeDocument/2006/relationships/customXml" Target="../ink/ink1204.xml"/><Relationship Id="rId433" Type="http://schemas.openxmlformats.org/officeDocument/2006/relationships/customXml" Target="../ink/ink1309.xml"/><Relationship Id="rId268" Type="http://schemas.openxmlformats.org/officeDocument/2006/relationships/customXml" Target="../ink/ink1225.xml"/><Relationship Id="rId475" Type="http://schemas.openxmlformats.org/officeDocument/2006/relationships/image" Target="../media/image1313.png"/><Relationship Id="rId32" Type="http://schemas.openxmlformats.org/officeDocument/2006/relationships/customXml" Target="../ink/ink1107.xml"/><Relationship Id="rId74" Type="http://schemas.openxmlformats.org/officeDocument/2006/relationships/customXml" Target="../ink/ink1128.xml"/><Relationship Id="rId128" Type="http://schemas.openxmlformats.org/officeDocument/2006/relationships/customXml" Target="../ink/ink1155.xml"/><Relationship Id="rId335" Type="http://schemas.openxmlformats.org/officeDocument/2006/relationships/customXml" Target="../ink/ink1259.xml"/><Relationship Id="rId377" Type="http://schemas.openxmlformats.org/officeDocument/2006/relationships/image" Target="../media/image1265.png"/><Relationship Id="rId5" Type="http://schemas.openxmlformats.org/officeDocument/2006/relationships/image" Target="../media/image1082.png"/><Relationship Id="rId181" Type="http://schemas.openxmlformats.org/officeDocument/2006/relationships/image" Target="../media/image1170.png"/><Relationship Id="rId237" Type="http://schemas.openxmlformats.org/officeDocument/2006/relationships/image" Target="../media/image1197.png"/><Relationship Id="rId402" Type="http://schemas.openxmlformats.org/officeDocument/2006/relationships/image" Target="../media/image1277.png"/><Relationship Id="rId279" Type="http://schemas.openxmlformats.org/officeDocument/2006/relationships/image" Target="../media/image1218.png"/><Relationship Id="rId444" Type="http://schemas.openxmlformats.org/officeDocument/2006/relationships/image" Target="../media/image1298.png"/><Relationship Id="rId43" Type="http://schemas.openxmlformats.org/officeDocument/2006/relationships/image" Target="../media/image1101.png"/><Relationship Id="rId139" Type="http://schemas.openxmlformats.org/officeDocument/2006/relationships/image" Target="../media/image1149.png"/><Relationship Id="rId290" Type="http://schemas.openxmlformats.org/officeDocument/2006/relationships/customXml" Target="../ink/ink1236.xml"/><Relationship Id="rId304" Type="http://schemas.openxmlformats.org/officeDocument/2006/relationships/customXml" Target="../ink/ink1243.xml"/><Relationship Id="rId346" Type="http://schemas.openxmlformats.org/officeDocument/2006/relationships/image" Target="../media/image1250.png"/><Relationship Id="rId388" Type="http://schemas.openxmlformats.org/officeDocument/2006/relationships/image" Target="../media/image1270.png"/><Relationship Id="rId85" Type="http://schemas.openxmlformats.org/officeDocument/2006/relationships/image" Target="../media/image1122.png"/><Relationship Id="rId150" Type="http://schemas.openxmlformats.org/officeDocument/2006/relationships/customXml" Target="../ink/ink1166.xml"/><Relationship Id="rId192" Type="http://schemas.openxmlformats.org/officeDocument/2006/relationships/customXml" Target="../ink/ink1187.xml"/><Relationship Id="rId206" Type="http://schemas.openxmlformats.org/officeDocument/2006/relationships/customXml" Target="../ink/ink1194.xml"/><Relationship Id="rId413" Type="http://schemas.openxmlformats.org/officeDocument/2006/relationships/customXml" Target="../ink/ink1299.xml"/><Relationship Id="rId248" Type="http://schemas.openxmlformats.org/officeDocument/2006/relationships/customXml" Target="../ink/ink1215.xml"/><Relationship Id="rId455" Type="http://schemas.openxmlformats.org/officeDocument/2006/relationships/customXml" Target="../ink/ink1320.xml"/><Relationship Id="rId12" Type="http://schemas.openxmlformats.org/officeDocument/2006/relationships/customXml" Target="../ink/ink1097.xml"/><Relationship Id="rId108" Type="http://schemas.openxmlformats.org/officeDocument/2006/relationships/customXml" Target="../ink/ink1145.xml"/><Relationship Id="rId315" Type="http://schemas.openxmlformats.org/officeDocument/2006/relationships/image" Target="../media/image1236.png"/><Relationship Id="rId357" Type="http://schemas.openxmlformats.org/officeDocument/2006/relationships/customXml" Target="../ink/ink1270.xml"/><Relationship Id="rId54" Type="http://schemas.openxmlformats.org/officeDocument/2006/relationships/customXml" Target="../ink/ink1118.xml"/><Relationship Id="rId96" Type="http://schemas.openxmlformats.org/officeDocument/2006/relationships/customXml" Target="../ink/ink1139.xml"/><Relationship Id="rId161" Type="http://schemas.openxmlformats.org/officeDocument/2006/relationships/image" Target="../media/image1160.png"/><Relationship Id="rId217" Type="http://schemas.openxmlformats.org/officeDocument/2006/relationships/image" Target="../media/image1187.png"/><Relationship Id="rId399" Type="http://schemas.openxmlformats.org/officeDocument/2006/relationships/customXml" Target="../ink/ink1292.xml"/><Relationship Id="rId259" Type="http://schemas.openxmlformats.org/officeDocument/2006/relationships/image" Target="../media/image1208.png"/><Relationship Id="rId424" Type="http://schemas.openxmlformats.org/officeDocument/2006/relationships/image" Target="../media/image1288.png"/><Relationship Id="rId466" Type="http://schemas.openxmlformats.org/officeDocument/2006/relationships/customXml" Target="../ink/ink1326.xml"/><Relationship Id="rId23" Type="http://schemas.openxmlformats.org/officeDocument/2006/relationships/image" Target="../media/image1091.png"/><Relationship Id="rId119" Type="http://schemas.openxmlformats.org/officeDocument/2006/relationships/image" Target="../media/image1139.png"/><Relationship Id="rId270" Type="http://schemas.openxmlformats.org/officeDocument/2006/relationships/customXml" Target="../ink/ink1226.xml"/><Relationship Id="rId326" Type="http://schemas.openxmlformats.org/officeDocument/2006/relationships/customXml" Target="../ink/ink1254.xml"/><Relationship Id="rId65" Type="http://schemas.openxmlformats.org/officeDocument/2006/relationships/image" Target="../media/image1112.png"/><Relationship Id="rId130" Type="http://schemas.openxmlformats.org/officeDocument/2006/relationships/customXml" Target="../ink/ink1156.xml"/><Relationship Id="rId368" Type="http://schemas.openxmlformats.org/officeDocument/2006/relationships/customXml" Target="../ink/ink1276.xml"/><Relationship Id="rId172" Type="http://schemas.openxmlformats.org/officeDocument/2006/relationships/customXml" Target="../ink/ink1177.xml"/><Relationship Id="rId228" Type="http://schemas.openxmlformats.org/officeDocument/2006/relationships/customXml" Target="../ink/ink1205.xml"/><Relationship Id="rId435" Type="http://schemas.openxmlformats.org/officeDocument/2006/relationships/customXml" Target="../ink/ink1310.xml"/><Relationship Id="rId477" Type="http://schemas.openxmlformats.org/officeDocument/2006/relationships/image" Target="../media/image1314.png"/><Relationship Id="rId281" Type="http://schemas.openxmlformats.org/officeDocument/2006/relationships/image" Target="../media/image1219.png"/><Relationship Id="rId337" Type="http://schemas.openxmlformats.org/officeDocument/2006/relationships/customXml" Target="../ink/ink1260.xml"/><Relationship Id="rId34" Type="http://schemas.openxmlformats.org/officeDocument/2006/relationships/customXml" Target="../ink/ink1108.xml"/><Relationship Id="rId55" Type="http://schemas.openxmlformats.org/officeDocument/2006/relationships/image" Target="../media/image1107.png"/><Relationship Id="rId76" Type="http://schemas.openxmlformats.org/officeDocument/2006/relationships/customXml" Target="../ink/ink1129.xml"/><Relationship Id="rId97" Type="http://schemas.openxmlformats.org/officeDocument/2006/relationships/image" Target="../media/image1128.png"/><Relationship Id="rId120" Type="http://schemas.openxmlformats.org/officeDocument/2006/relationships/customXml" Target="../ink/ink1151.xml"/><Relationship Id="rId141" Type="http://schemas.openxmlformats.org/officeDocument/2006/relationships/image" Target="../media/image1150.png"/><Relationship Id="rId358" Type="http://schemas.openxmlformats.org/officeDocument/2006/relationships/image" Target="../media/image1256.png"/><Relationship Id="rId379" Type="http://schemas.openxmlformats.org/officeDocument/2006/relationships/image" Target="../media/image1266.png"/><Relationship Id="rId7" Type="http://schemas.openxmlformats.org/officeDocument/2006/relationships/image" Target="../media/image1083.png"/><Relationship Id="rId162" Type="http://schemas.openxmlformats.org/officeDocument/2006/relationships/customXml" Target="../ink/ink1172.xml"/><Relationship Id="rId183" Type="http://schemas.openxmlformats.org/officeDocument/2006/relationships/image" Target="../media/image1171.png"/><Relationship Id="rId218" Type="http://schemas.openxmlformats.org/officeDocument/2006/relationships/customXml" Target="../ink/ink1200.xml"/><Relationship Id="rId239" Type="http://schemas.openxmlformats.org/officeDocument/2006/relationships/image" Target="../media/image1198.png"/><Relationship Id="rId390" Type="http://schemas.openxmlformats.org/officeDocument/2006/relationships/image" Target="../media/image1271.png"/><Relationship Id="rId404" Type="http://schemas.openxmlformats.org/officeDocument/2006/relationships/image" Target="../media/image1278.png"/><Relationship Id="rId425" Type="http://schemas.openxmlformats.org/officeDocument/2006/relationships/customXml" Target="../ink/ink1305.xml"/><Relationship Id="rId446" Type="http://schemas.openxmlformats.org/officeDocument/2006/relationships/image" Target="../media/image1299.png"/><Relationship Id="rId467" Type="http://schemas.openxmlformats.org/officeDocument/2006/relationships/image" Target="../media/image1309.png"/><Relationship Id="rId250" Type="http://schemas.openxmlformats.org/officeDocument/2006/relationships/customXml" Target="../ink/ink1216.xml"/><Relationship Id="rId271" Type="http://schemas.openxmlformats.org/officeDocument/2006/relationships/image" Target="../media/image1214.png"/><Relationship Id="rId292" Type="http://schemas.openxmlformats.org/officeDocument/2006/relationships/customXml" Target="../ink/ink1237.xml"/><Relationship Id="rId306" Type="http://schemas.openxmlformats.org/officeDocument/2006/relationships/customXml" Target="../ink/ink1244.xml"/><Relationship Id="rId24" Type="http://schemas.openxmlformats.org/officeDocument/2006/relationships/customXml" Target="../ink/ink1103.xml"/><Relationship Id="rId45" Type="http://schemas.openxmlformats.org/officeDocument/2006/relationships/image" Target="../media/image1102.png"/><Relationship Id="rId66" Type="http://schemas.openxmlformats.org/officeDocument/2006/relationships/customXml" Target="../ink/ink1124.xml"/><Relationship Id="rId87" Type="http://schemas.openxmlformats.org/officeDocument/2006/relationships/image" Target="../media/image1123.png"/><Relationship Id="rId110" Type="http://schemas.openxmlformats.org/officeDocument/2006/relationships/customXml" Target="../ink/ink1146.xml"/><Relationship Id="rId131" Type="http://schemas.openxmlformats.org/officeDocument/2006/relationships/image" Target="../media/image1145.png"/><Relationship Id="rId327" Type="http://schemas.openxmlformats.org/officeDocument/2006/relationships/image" Target="../media/image1242.png"/><Relationship Id="rId348" Type="http://schemas.openxmlformats.org/officeDocument/2006/relationships/image" Target="../media/image1251.png"/><Relationship Id="rId369" Type="http://schemas.openxmlformats.org/officeDocument/2006/relationships/image" Target="../media/image1261.png"/><Relationship Id="rId152" Type="http://schemas.openxmlformats.org/officeDocument/2006/relationships/customXml" Target="../ink/ink1167.xml"/><Relationship Id="rId173" Type="http://schemas.openxmlformats.org/officeDocument/2006/relationships/image" Target="../media/image1166.png"/><Relationship Id="rId194" Type="http://schemas.openxmlformats.org/officeDocument/2006/relationships/customXml" Target="../ink/ink1188.xml"/><Relationship Id="rId208" Type="http://schemas.openxmlformats.org/officeDocument/2006/relationships/customXml" Target="../ink/ink1195.xml"/><Relationship Id="rId229" Type="http://schemas.openxmlformats.org/officeDocument/2006/relationships/image" Target="../media/image1193.png"/><Relationship Id="rId380" Type="http://schemas.openxmlformats.org/officeDocument/2006/relationships/customXml" Target="../ink/ink1282.xml"/><Relationship Id="rId415" Type="http://schemas.openxmlformats.org/officeDocument/2006/relationships/customXml" Target="../ink/ink1300.xml"/><Relationship Id="rId436" Type="http://schemas.openxmlformats.org/officeDocument/2006/relationships/image" Target="../media/image1294.png"/><Relationship Id="rId457" Type="http://schemas.openxmlformats.org/officeDocument/2006/relationships/customXml" Target="../ink/ink1321.xml"/><Relationship Id="rId240" Type="http://schemas.openxmlformats.org/officeDocument/2006/relationships/customXml" Target="../ink/ink1211.xml"/><Relationship Id="rId261" Type="http://schemas.openxmlformats.org/officeDocument/2006/relationships/image" Target="../media/image1209.png"/><Relationship Id="rId478" Type="http://schemas.openxmlformats.org/officeDocument/2006/relationships/customXml" Target="../ink/ink1332.xml"/><Relationship Id="rId14" Type="http://schemas.openxmlformats.org/officeDocument/2006/relationships/customXml" Target="../ink/ink1098.xml"/><Relationship Id="rId35" Type="http://schemas.openxmlformats.org/officeDocument/2006/relationships/image" Target="../media/image1097.png"/><Relationship Id="rId56" Type="http://schemas.openxmlformats.org/officeDocument/2006/relationships/customXml" Target="../ink/ink1119.xml"/><Relationship Id="rId77" Type="http://schemas.openxmlformats.org/officeDocument/2006/relationships/image" Target="../media/image1118.png"/><Relationship Id="rId100" Type="http://schemas.openxmlformats.org/officeDocument/2006/relationships/customXml" Target="../ink/ink1141.xml"/><Relationship Id="rId282" Type="http://schemas.openxmlformats.org/officeDocument/2006/relationships/customXml" Target="../ink/ink1232.xml"/><Relationship Id="rId317" Type="http://schemas.openxmlformats.org/officeDocument/2006/relationships/image" Target="../media/image1237.png"/><Relationship Id="rId338" Type="http://schemas.openxmlformats.org/officeDocument/2006/relationships/image" Target="../media/image1247.png"/><Relationship Id="rId359" Type="http://schemas.openxmlformats.org/officeDocument/2006/relationships/customXml" Target="../ink/ink1271.xml"/><Relationship Id="rId8" Type="http://schemas.openxmlformats.org/officeDocument/2006/relationships/customXml" Target="../ink/ink1095.xml"/><Relationship Id="rId98" Type="http://schemas.openxmlformats.org/officeDocument/2006/relationships/customXml" Target="../ink/ink1140.xml"/><Relationship Id="rId121" Type="http://schemas.openxmlformats.org/officeDocument/2006/relationships/image" Target="../media/image1140.png"/><Relationship Id="rId142" Type="http://schemas.openxmlformats.org/officeDocument/2006/relationships/customXml" Target="../ink/ink1162.xml"/><Relationship Id="rId163" Type="http://schemas.openxmlformats.org/officeDocument/2006/relationships/image" Target="../media/image1161.png"/><Relationship Id="rId184" Type="http://schemas.openxmlformats.org/officeDocument/2006/relationships/customXml" Target="../ink/ink1183.xml"/><Relationship Id="rId219" Type="http://schemas.openxmlformats.org/officeDocument/2006/relationships/image" Target="../media/image1188.png"/><Relationship Id="rId370" Type="http://schemas.openxmlformats.org/officeDocument/2006/relationships/customXml" Target="../ink/ink1277.xml"/><Relationship Id="rId391" Type="http://schemas.openxmlformats.org/officeDocument/2006/relationships/customXml" Target="../ink/ink1288.xml"/><Relationship Id="rId405" Type="http://schemas.openxmlformats.org/officeDocument/2006/relationships/customXml" Target="../ink/ink1295.xml"/><Relationship Id="rId426" Type="http://schemas.openxmlformats.org/officeDocument/2006/relationships/image" Target="../media/image1289.png"/><Relationship Id="rId447" Type="http://schemas.openxmlformats.org/officeDocument/2006/relationships/customXml" Target="../ink/ink1316.xml"/><Relationship Id="rId230" Type="http://schemas.openxmlformats.org/officeDocument/2006/relationships/customXml" Target="../ink/ink1206.xml"/><Relationship Id="rId251" Type="http://schemas.openxmlformats.org/officeDocument/2006/relationships/image" Target="../media/image1204.png"/><Relationship Id="rId468" Type="http://schemas.openxmlformats.org/officeDocument/2006/relationships/customXml" Target="../ink/ink1327.xml"/><Relationship Id="rId25" Type="http://schemas.openxmlformats.org/officeDocument/2006/relationships/image" Target="../media/image1092.png"/><Relationship Id="rId46" Type="http://schemas.openxmlformats.org/officeDocument/2006/relationships/customXml" Target="../ink/ink1114.xml"/><Relationship Id="rId67" Type="http://schemas.openxmlformats.org/officeDocument/2006/relationships/image" Target="../media/image1113.png"/><Relationship Id="rId272" Type="http://schemas.openxmlformats.org/officeDocument/2006/relationships/customXml" Target="../ink/ink1227.xml"/><Relationship Id="rId293" Type="http://schemas.openxmlformats.org/officeDocument/2006/relationships/image" Target="../media/image1225.png"/><Relationship Id="rId307" Type="http://schemas.openxmlformats.org/officeDocument/2006/relationships/image" Target="../media/image1232.png"/><Relationship Id="rId328" Type="http://schemas.openxmlformats.org/officeDocument/2006/relationships/customXml" Target="../ink/ink1255.xml"/><Relationship Id="rId349" Type="http://schemas.openxmlformats.org/officeDocument/2006/relationships/customXml" Target="../ink/ink1266.xml"/><Relationship Id="rId88" Type="http://schemas.openxmlformats.org/officeDocument/2006/relationships/customXml" Target="../ink/ink1135.xml"/><Relationship Id="rId111" Type="http://schemas.openxmlformats.org/officeDocument/2006/relationships/image" Target="../media/image1135.png"/><Relationship Id="rId132" Type="http://schemas.openxmlformats.org/officeDocument/2006/relationships/customXml" Target="../ink/ink1157.xml"/><Relationship Id="rId153" Type="http://schemas.openxmlformats.org/officeDocument/2006/relationships/image" Target="../media/image1156.png"/><Relationship Id="rId174" Type="http://schemas.openxmlformats.org/officeDocument/2006/relationships/customXml" Target="../ink/ink1178.xml"/><Relationship Id="rId195" Type="http://schemas.openxmlformats.org/officeDocument/2006/relationships/image" Target="../media/image1177.png"/><Relationship Id="rId209" Type="http://schemas.openxmlformats.org/officeDocument/2006/relationships/image" Target="../media/image1183.png"/><Relationship Id="rId360" Type="http://schemas.openxmlformats.org/officeDocument/2006/relationships/image" Target="../media/image1257.png"/><Relationship Id="rId381" Type="http://schemas.openxmlformats.org/officeDocument/2006/relationships/image" Target="../media/image1267.png"/><Relationship Id="rId416" Type="http://schemas.openxmlformats.org/officeDocument/2006/relationships/image" Target="../media/image1284.png"/><Relationship Id="rId220" Type="http://schemas.openxmlformats.org/officeDocument/2006/relationships/customXml" Target="../ink/ink1201.xml"/><Relationship Id="rId241" Type="http://schemas.openxmlformats.org/officeDocument/2006/relationships/image" Target="../media/image1199.png"/><Relationship Id="rId437" Type="http://schemas.openxmlformats.org/officeDocument/2006/relationships/customXml" Target="../ink/ink1311.xml"/><Relationship Id="rId458" Type="http://schemas.openxmlformats.org/officeDocument/2006/relationships/image" Target="../media/image1305.png"/><Relationship Id="rId479" Type="http://schemas.openxmlformats.org/officeDocument/2006/relationships/image" Target="../media/image1315.png"/><Relationship Id="rId15" Type="http://schemas.openxmlformats.org/officeDocument/2006/relationships/image" Target="../media/image1087.png"/><Relationship Id="rId36" Type="http://schemas.openxmlformats.org/officeDocument/2006/relationships/customXml" Target="../ink/ink1109.xml"/><Relationship Id="rId57" Type="http://schemas.openxmlformats.org/officeDocument/2006/relationships/image" Target="../media/image1108.png"/><Relationship Id="rId262" Type="http://schemas.openxmlformats.org/officeDocument/2006/relationships/customXml" Target="../ink/ink1222.xml"/><Relationship Id="rId283" Type="http://schemas.openxmlformats.org/officeDocument/2006/relationships/image" Target="../media/image1220.png"/><Relationship Id="rId318" Type="http://schemas.openxmlformats.org/officeDocument/2006/relationships/customXml" Target="../ink/ink1250.xml"/><Relationship Id="rId339" Type="http://schemas.openxmlformats.org/officeDocument/2006/relationships/customXml" Target="../ink/ink1261.xml"/><Relationship Id="rId78" Type="http://schemas.openxmlformats.org/officeDocument/2006/relationships/customXml" Target="../ink/ink1130.xml"/><Relationship Id="rId99" Type="http://schemas.openxmlformats.org/officeDocument/2006/relationships/image" Target="../media/image1129.png"/><Relationship Id="rId101" Type="http://schemas.openxmlformats.org/officeDocument/2006/relationships/image" Target="../media/image1130.png"/><Relationship Id="rId122" Type="http://schemas.openxmlformats.org/officeDocument/2006/relationships/customXml" Target="../ink/ink1152.xml"/><Relationship Id="rId143" Type="http://schemas.openxmlformats.org/officeDocument/2006/relationships/image" Target="../media/image1151.png"/><Relationship Id="rId164" Type="http://schemas.openxmlformats.org/officeDocument/2006/relationships/customXml" Target="../ink/ink1173.xml"/><Relationship Id="rId185" Type="http://schemas.openxmlformats.org/officeDocument/2006/relationships/image" Target="../media/image1172.png"/><Relationship Id="rId350" Type="http://schemas.openxmlformats.org/officeDocument/2006/relationships/image" Target="../media/image1252.png"/><Relationship Id="rId371" Type="http://schemas.openxmlformats.org/officeDocument/2006/relationships/image" Target="../media/image1262.png"/><Relationship Id="rId406" Type="http://schemas.openxmlformats.org/officeDocument/2006/relationships/image" Target="../media/image1279.png"/><Relationship Id="rId9" Type="http://schemas.openxmlformats.org/officeDocument/2006/relationships/image" Target="../media/image1084.png"/><Relationship Id="rId210" Type="http://schemas.openxmlformats.org/officeDocument/2006/relationships/customXml" Target="../ink/ink1196.xml"/><Relationship Id="rId392" Type="http://schemas.openxmlformats.org/officeDocument/2006/relationships/image" Target="../media/image1272.png"/><Relationship Id="rId427" Type="http://schemas.openxmlformats.org/officeDocument/2006/relationships/customXml" Target="../ink/ink1306.xml"/><Relationship Id="rId448" Type="http://schemas.openxmlformats.org/officeDocument/2006/relationships/image" Target="../media/image1300.png"/><Relationship Id="rId469" Type="http://schemas.openxmlformats.org/officeDocument/2006/relationships/image" Target="../media/image1310.png"/><Relationship Id="rId26" Type="http://schemas.openxmlformats.org/officeDocument/2006/relationships/customXml" Target="../ink/ink1104.xml"/><Relationship Id="rId231" Type="http://schemas.openxmlformats.org/officeDocument/2006/relationships/image" Target="../media/image1194.png"/><Relationship Id="rId252" Type="http://schemas.openxmlformats.org/officeDocument/2006/relationships/customXml" Target="../ink/ink1217.xml"/><Relationship Id="rId273" Type="http://schemas.openxmlformats.org/officeDocument/2006/relationships/image" Target="../media/image1215.png"/><Relationship Id="rId294" Type="http://schemas.openxmlformats.org/officeDocument/2006/relationships/customXml" Target="../ink/ink1238.xml"/><Relationship Id="rId308" Type="http://schemas.openxmlformats.org/officeDocument/2006/relationships/customXml" Target="../ink/ink1245.xml"/><Relationship Id="rId329" Type="http://schemas.openxmlformats.org/officeDocument/2006/relationships/image" Target="../media/image1243.png"/><Relationship Id="rId480" Type="http://schemas.openxmlformats.org/officeDocument/2006/relationships/customXml" Target="../ink/ink1333.xml"/><Relationship Id="rId47" Type="http://schemas.openxmlformats.org/officeDocument/2006/relationships/image" Target="../media/image1103.png"/><Relationship Id="rId68" Type="http://schemas.openxmlformats.org/officeDocument/2006/relationships/customXml" Target="../ink/ink1125.xml"/><Relationship Id="rId89" Type="http://schemas.openxmlformats.org/officeDocument/2006/relationships/image" Target="../media/image1124.png"/><Relationship Id="rId112" Type="http://schemas.openxmlformats.org/officeDocument/2006/relationships/customXml" Target="../ink/ink1147.xml"/><Relationship Id="rId133" Type="http://schemas.openxmlformats.org/officeDocument/2006/relationships/image" Target="../media/image1146.png"/><Relationship Id="rId154" Type="http://schemas.openxmlformats.org/officeDocument/2006/relationships/customXml" Target="../ink/ink1168.xml"/><Relationship Id="rId175" Type="http://schemas.openxmlformats.org/officeDocument/2006/relationships/image" Target="../media/image1167.png"/><Relationship Id="rId340" Type="http://schemas.openxmlformats.org/officeDocument/2006/relationships/image" Target="../media/image23.png"/><Relationship Id="rId361" Type="http://schemas.openxmlformats.org/officeDocument/2006/relationships/customXml" Target="../ink/ink1272.xml"/><Relationship Id="rId196" Type="http://schemas.openxmlformats.org/officeDocument/2006/relationships/customXml" Target="../ink/ink1189.xml"/><Relationship Id="rId200" Type="http://schemas.openxmlformats.org/officeDocument/2006/relationships/customXml" Target="../ink/ink1191.xml"/><Relationship Id="rId382" Type="http://schemas.openxmlformats.org/officeDocument/2006/relationships/customXml" Target="../ink/ink1283.xml"/><Relationship Id="rId417" Type="http://schemas.openxmlformats.org/officeDocument/2006/relationships/customXml" Target="../ink/ink1301.xml"/><Relationship Id="rId438" Type="http://schemas.openxmlformats.org/officeDocument/2006/relationships/image" Target="../media/image1295.png"/><Relationship Id="rId459" Type="http://schemas.openxmlformats.org/officeDocument/2006/relationships/customXml" Target="../ink/ink1322.xml"/><Relationship Id="rId16" Type="http://schemas.openxmlformats.org/officeDocument/2006/relationships/customXml" Target="../ink/ink1099.xml"/><Relationship Id="rId221" Type="http://schemas.openxmlformats.org/officeDocument/2006/relationships/image" Target="../media/image1189.png"/><Relationship Id="rId242" Type="http://schemas.openxmlformats.org/officeDocument/2006/relationships/customXml" Target="../ink/ink1212.xml"/><Relationship Id="rId263" Type="http://schemas.openxmlformats.org/officeDocument/2006/relationships/image" Target="../media/image1210.png"/><Relationship Id="rId284" Type="http://schemas.openxmlformats.org/officeDocument/2006/relationships/customXml" Target="../ink/ink1233.xml"/><Relationship Id="rId319" Type="http://schemas.openxmlformats.org/officeDocument/2006/relationships/image" Target="../media/image1238.png"/><Relationship Id="rId470" Type="http://schemas.openxmlformats.org/officeDocument/2006/relationships/customXml" Target="../ink/ink1328.xml"/><Relationship Id="rId37" Type="http://schemas.openxmlformats.org/officeDocument/2006/relationships/image" Target="../media/image1098.png"/><Relationship Id="rId58" Type="http://schemas.openxmlformats.org/officeDocument/2006/relationships/customXml" Target="../ink/ink1120.xml"/><Relationship Id="rId79" Type="http://schemas.openxmlformats.org/officeDocument/2006/relationships/image" Target="../media/image1119.png"/><Relationship Id="rId102" Type="http://schemas.openxmlformats.org/officeDocument/2006/relationships/customXml" Target="../ink/ink1142.xml"/><Relationship Id="rId123" Type="http://schemas.openxmlformats.org/officeDocument/2006/relationships/image" Target="../media/image1141.png"/><Relationship Id="rId144" Type="http://schemas.openxmlformats.org/officeDocument/2006/relationships/customXml" Target="../ink/ink1163.xml"/><Relationship Id="rId330" Type="http://schemas.openxmlformats.org/officeDocument/2006/relationships/customXml" Target="../ink/ink1256.xml"/><Relationship Id="rId90" Type="http://schemas.openxmlformats.org/officeDocument/2006/relationships/customXml" Target="../ink/ink1136.xml"/><Relationship Id="rId165" Type="http://schemas.openxmlformats.org/officeDocument/2006/relationships/image" Target="../media/image1162.png"/><Relationship Id="rId186" Type="http://schemas.openxmlformats.org/officeDocument/2006/relationships/customXml" Target="../ink/ink1184.xml"/><Relationship Id="rId351" Type="http://schemas.openxmlformats.org/officeDocument/2006/relationships/customXml" Target="../ink/ink1267.xml"/><Relationship Id="rId372" Type="http://schemas.openxmlformats.org/officeDocument/2006/relationships/customXml" Target="../ink/ink1278.xml"/><Relationship Id="rId393" Type="http://schemas.openxmlformats.org/officeDocument/2006/relationships/customXml" Target="../ink/ink1289.xml"/><Relationship Id="rId407" Type="http://schemas.openxmlformats.org/officeDocument/2006/relationships/customXml" Target="../ink/ink1296.xml"/><Relationship Id="rId428" Type="http://schemas.openxmlformats.org/officeDocument/2006/relationships/image" Target="../media/image1290.png"/><Relationship Id="rId449" Type="http://schemas.openxmlformats.org/officeDocument/2006/relationships/customXml" Target="../ink/ink1317.xml"/><Relationship Id="rId211" Type="http://schemas.openxmlformats.org/officeDocument/2006/relationships/image" Target="../media/image1184.png"/><Relationship Id="rId232" Type="http://schemas.openxmlformats.org/officeDocument/2006/relationships/customXml" Target="../ink/ink1207.xml"/><Relationship Id="rId253" Type="http://schemas.openxmlformats.org/officeDocument/2006/relationships/image" Target="../media/image1205.png"/><Relationship Id="rId274" Type="http://schemas.openxmlformats.org/officeDocument/2006/relationships/customXml" Target="../ink/ink1228.xml"/><Relationship Id="rId295" Type="http://schemas.openxmlformats.org/officeDocument/2006/relationships/image" Target="../media/image1226.png"/><Relationship Id="rId309" Type="http://schemas.openxmlformats.org/officeDocument/2006/relationships/image" Target="../media/image1233.png"/><Relationship Id="rId460" Type="http://schemas.openxmlformats.org/officeDocument/2006/relationships/image" Target="../media/image1306.png"/><Relationship Id="rId481" Type="http://schemas.openxmlformats.org/officeDocument/2006/relationships/image" Target="../media/image1316.png"/><Relationship Id="rId27" Type="http://schemas.openxmlformats.org/officeDocument/2006/relationships/image" Target="../media/image1093.png"/><Relationship Id="rId48" Type="http://schemas.openxmlformats.org/officeDocument/2006/relationships/customXml" Target="../ink/ink1115.xml"/><Relationship Id="rId69" Type="http://schemas.openxmlformats.org/officeDocument/2006/relationships/image" Target="../media/image1114.png"/><Relationship Id="rId113" Type="http://schemas.openxmlformats.org/officeDocument/2006/relationships/image" Target="../media/image1136.png"/><Relationship Id="rId134" Type="http://schemas.openxmlformats.org/officeDocument/2006/relationships/customXml" Target="../ink/ink1158.xml"/><Relationship Id="rId320" Type="http://schemas.openxmlformats.org/officeDocument/2006/relationships/customXml" Target="../ink/ink1251.xml"/><Relationship Id="rId80" Type="http://schemas.openxmlformats.org/officeDocument/2006/relationships/customXml" Target="../ink/ink1131.xml"/><Relationship Id="rId155" Type="http://schemas.openxmlformats.org/officeDocument/2006/relationships/image" Target="../media/image1157.png"/><Relationship Id="rId176" Type="http://schemas.openxmlformats.org/officeDocument/2006/relationships/customXml" Target="../ink/ink1179.xml"/><Relationship Id="rId197" Type="http://schemas.openxmlformats.org/officeDocument/2006/relationships/image" Target="../media/image1178.png"/><Relationship Id="rId341" Type="http://schemas.openxmlformats.org/officeDocument/2006/relationships/customXml" Target="../ink/ink1262.xml"/><Relationship Id="rId362" Type="http://schemas.openxmlformats.org/officeDocument/2006/relationships/image" Target="../media/image1258.png"/><Relationship Id="rId383" Type="http://schemas.openxmlformats.org/officeDocument/2006/relationships/image" Target="../media/image1268.png"/><Relationship Id="rId418" Type="http://schemas.openxmlformats.org/officeDocument/2006/relationships/image" Target="../media/image1285.png"/><Relationship Id="rId439" Type="http://schemas.openxmlformats.org/officeDocument/2006/relationships/customXml" Target="../ink/ink1312.xml"/><Relationship Id="rId201" Type="http://schemas.openxmlformats.org/officeDocument/2006/relationships/image" Target="../media/image979.png"/><Relationship Id="rId222" Type="http://schemas.openxmlformats.org/officeDocument/2006/relationships/customXml" Target="../ink/ink1202.xml"/><Relationship Id="rId243" Type="http://schemas.openxmlformats.org/officeDocument/2006/relationships/image" Target="../media/image1200.png"/><Relationship Id="rId264" Type="http://schemas.openxmlformats.org/officeDocument/2006/relationships/customXml" Target="../ink/ink1223.xml"/><Relationship Id="rId285" Type="http://schemas.openxmlformats.org/officeDocument/2006/relationships/image" Target="../media/image1221.png"/><Relationship Id="rId450" Type="http://schemas.openxmlformats.org/officeDocument/2006/relationships/image" Target="../media/image1301.png"/><Relationship Id="rId471" Type="http://schemas.openxmlformats.org/officeDocument/2006/relationships/image" Target="../media/image1311.png"/><Relationship Id="rId17" Type="http://schemas.openxmlformats.org/officeDocument/2006/relationships/image" Target="../media/image1088.png"/><Relationship Id="rId38" Type="http://schemas.openxmlformats.org/officeDocument/2006/relationships/customXml" Target="../ink/ink1110.xml"/><Relationship Id="rId59" Type="http://schemas.openxmlformats.org/officeDocument/2006/relationships/image" Target="../media/image1109.png"/><Relationship Id="rId103" Type="http://schemas.openxmlformats.org/officeDocument/2006/relationships/image" Target="../media/image1131.png"/><Relationship Id="rId124" Type="http://schemas.openxmlformats.org/officeDocument/2006/relationships/customXml" Target="../ink/ink1153.xml"/><Relationship Id="rId310" Type="http://schemas.openxmlformats.org/officeDocument/2006/relationships/customXml" Target="../ink/ink1246.xml"/><Relationship Id="rId70" Type="http://schemas.openxmlformats.org/officeDocument/2006/relationships/customXml" Target="../ink/ink1126.xml"/><Relationship Id="rId91" Type="http://schemas.openxmlformats.org/officeDocument/2006/relationships/image" Target="../media/image1125.png"/><Relationship Id="rId145" Type="http://schemas.openxmlformats.org/officeDocument/2006/relationships/image" Target="../media/image1152.png"/><Relationship Id="rId166" Type="http://schemas.openxmlformats.org/officeDocument/2006/relationships/customXml" Target="../ink/ink1174.xml"/><Relationship Id="rId187" Type="http://schemas.openxmlformats.org/officeDocument/2006/relationships/image" Target="../media/image1173.png"/><Relationship Id="rId331" Type="http://schemas.openxmlformats.org/officeDocument/2006/relationships/image" Target="../media/image1244.png"/><Relationship Id="rId352" Type="http://schemas.openxmlformats.org/officeDocument/2006/relationships/image" Target="../media/image1253.png"/><Relationship Id="rId373" Type="http://schemas.openxmlformats.org/officeDocument/2006/relationships/image" Target="../media/image1263.png"/><Relationship Id="rId394" Type="http://schemas.openxmlformats.org/officeDocument/2006/relationships/image" Target="../media/image1273.png"/><Relationship Id="rId408" Type="http://schemas.openxmlformats.org/officeDocument/2006/relationships/image" Target="../media/image1280.png"/><Relationship Id="rId429" Type="http://schemas.openxmlformats.org/officeDocument/2006/relationships/customXml" Target="../ink/ink130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97.xml"/><Relationship Id="rId233" Type="http://schemas.openxmlformats.org/officeDocument/2006/relationships/image" Target="../media/image1195.png"/><Relationship Id="rId254" Type="http://schemas.openxmlformats.org/officeDocument/2006/relationships/customXml" Target="../ink/ink1218.xml"/><Relationship Id="rId440" Type="http://schemas.openxmlformats.org/officeDocument/2006/relationships/image" Target="../media/image1296.png"/><Relationship Id="rId28" Type="http://schemas.openxmlformats.org/officeDocument/2006/relationships/customXml" Target="../ink/ink1105.xml"/><Relationship Id="rId49" Type="http://schemas.openxmlformats.org/officeDocument/2006/relationships/image" Target="../media/image1104.png"/><Relationship Id="rId114" Type="http://schemas.openxmlformats.org/officeDocument/2006/relationships/customXml" Target="../ink/ink1148.xml"/><Relationship Id="rId275" Type="http://schemas.openxmlformats.org/officeDocument/2006/relationships/image" Target="../media/image1216.png"/><Relationship Id="rId296" Type="http://schemas.openxmlformats.org/officeDocument/2006/relationships/customXml" Target="../ink/ink1239.xml"/><Relationship Id="rId300" Type="http://schemas.openxmlformats.org/officeDocument/2006/relationships/customXml" Target="../ink/ink1241.xml"/><Relationship Id="rId461" Type="http://schemas.openxmlformats.org/officeDocument/2006/relationships/customXml" Target="../ink/ink1323.xml"/><Relationship Id="rId482" Type="http://schemas.openxmlformats.org/officeDocument/2006/relationships/customXml" Target="../ink/ink1334.xml"/><Relationship Id="rId60" Type="http://schemas.openxmlformats.org/officeDocument/2006/relationships/customXml" Target="../ink/ink1121.xml"/><Relationship Id="rId81" Type="http://schemas.openxmlformats.org/officeDocument/2006/relationships/image" Target="../media/image1120.png"/><Relationship Id="rId135" Type="http://schemas.openxmlformats.org/officeDocument/2006/relationships/image" Target="../media/image1147.png"/><Relationship Id="rId156" Type="http://schemas.openxmlformats.org/officeDocument/2006/relationships/customXml" Target="../ink/ink1169.xml"/><Relationship Id="rId177" Type="http://schemas.openxmlformats.org/officeDocument/2006/relationships/image" Target="../media/image1168.png"/><Relationship Id="rId198" Type="http://schemas.openxmlformats.org/officeDocument/2006/relationships/customXml" Target="../ink/ink1190.xml"/><Relationship Id="rId321" Type="http://schemas.openxmlformats.org/officeDocument/2006/relationships/image" Target="../media/image1239.png"/><Relationship Id="rId342" Type="http://schemas.openxmlformats.org/officeDocument/2006/relationships/image" Target="../media/image1248.png"/><Relationship Id="rId363" Type="http://schemas.openxmlformats.org/officeDocument/2006/relationships/customXml" Target="../ink/ink1273.xml"/><Relationship Id="rId384" Type="http://schemas.openxmlformats.org/officeDocument/2006/relationships/customXml" Target="../ink/ink1284.xml"/><Relationship Id="rId419" Type="http://schemas.openxmlformats.org/officeDocument/2006/relationships/customXml" Target="../ink/ink1302.xml"/><Relationship Id="rId202" Type="http://schemas.openxmlformats.org/officeDocument/2006/relationships/customXml" Target="../ink/ink1192.xml"/><Relationship Id="rId223" Type="http://schemas.openxmlformats.org/officeDocument/2006/relationships/image" Target="../media/image1190.png"/><Relationship Id="rId244" Type="http://schemas.openxmlformats.org/officeDocument/2006/relationships/customXml" Target="../ink/ink1213.xml"/><Relationship Id="rId430" Type="http://schemas.openxmlformats.org/officeDocument/2006/relationships/image" Target="../media/image1291.png"/><Relationship Id="rId18" Type="http://schemas.openxmlformats.org/officeDocument/2006/relationships/customXml" Target="../ink/ink1100.xml"/><Relationship Id="rId39" Type="http://schemas.openxmlformats.org/officeDocument/2006/relationships/image" Target="../media/image1099.png"/><Relationship Id="rId265" Type="http://schemas.openxmlformats.org/officeDocument/2006/relationships/image" Target="../media/image1211.png"/><Relationship Id="rId286" Type="http://schemas.openxmlformats.org/officeDocument/2006/relationships/customXml" Target="../ink/ink1234.xml"/><Relationship Id="rId451" Type="http://schemas.openxmlformats.org/officeDocument/2006/relationships/customXml" Target="../ink/ink1318.xml"/><Relationship Id="rId472" Type="http://schemas.openxmlformats.org/officeDocument/2006/relationships/customXml" Target="../ink/ink1329.xml"/><Relationship Id="rId50" Type="http://schemas.openxmlformats.org/officeDocument/2006/relationships/customXml" Target="../ink/ink1116.xml"/><Relationship Id="rId104" Type="http://schemas.openxmlformats.org/officeDocument/2006/relationships/customXml" Target="../ink/ink1143.xml"/><Relationship Id="rId125" Type="http://schemas.openxmlformats.org/officeDocument/2006/relationships/image" Target="../media/image1142.png"/><Relationship Id="rId146" Type="http://schemas.openxmlformats.org/officeDocument/2006/relationships/customXml" Target="../ink/ink1164.xml"/><Relationship Id="rId167" Type="http://schemas.openxmlformats.org/officeDocument/2006/relationships/image" Target="../media/image1163.png"/><Relationship Id="rId188" Type="http://schemas.openxmlformats.org/officeDocument/2006/relationships/customXml" Target="../ink/ink1185.xml"/><Relationship Id="rId311" Type="http://schemas.openxmlformats.org/officeDocument/2006/relationships/image" Target="../media/image1234.png"/><Relationship Id="rId332" Type="http://schemas.openxmlformats.org/officeDocument/2006/relationships/customXml" Target="../ink/ink1257.xml"/><Relationship Id="rId353" Type="http://schemas.openxmlformats.org/officeDocument/2006/relationships/customXml" Target="../ink/ink1268.xml"/><Relationship Id="rId374" Type="http://schemas.openxmlformats.org/officeDocument/2006/relationships/customXml" Target="../ink/ink1279.xml"/><Relationship Id="rId395" Type="http://schemas.openxmlformats.org/officeDocument/2006/relationships/customXml" Target="../ink/ink1290.xml"/><Relationship Id="rId409" Type="http://schemas.openxmlformats.org/officeDocument/2006/relationships/customXml" Target="../ink/ink1297.xml"/><Relationship Id="rId71" Type="http://schemas.openxmlformats.org/officeDocument/2006/relationships/image" Target="../media/image1115.png"/><Relationship Id="rId92" Type="http://schemas.openxmlformats.org/officeDocument/2006/relationships/customXml" Target="../ink/ink1137.xml"/><Relationship Id="rId213" Type="http://schemas.openxmlformats.org/officeDocument/2006/relationships/image" Target="../media/image1185.png"/><Relationship Id="rId234" Type="http://schemas.openxmlformats.org/officeDocument/2006/relationships/customXml" Target="../ink/ink1208.xml"/><Relationship Id="rId420" Type="http://schemas.openxmlformats.org/officeDocument/2006/relationships/image" Target="../media/image1286.png"/><Relationship Id="rId2" Type="http://schemas.openxmlformats.org/officeDocument/2006/relationships/customXml" Target="../ink/ink1092.xml"/><Relationship Id="rId29" Type="http://schemas.openxmlformats.org/officeDocument/2006/relationships/image" Target="../media/image1094.png"/><Relationship Id="rId255" Type="http://schemas.openxmlformats.org/officeDocument/2006/relationships/image" Target="../media/image1206.png"/><Relationship Id="rId276" Type="http://schemas.openxmlformats.org/officeDocument/2006/relationships/customXml" Target="../ink/ink1229.xml"/><Relationship Id="rId297" Type="http://schemas.openxmlformats.org/officeDocument/2006/relationships/image" Target="../media/image1227.png"/><Relationship Id="rId441" Type="http://schemas.openxmlformats.org/officeDocument/2006/relationships/customXml" Target="../ink/ink1313.xml"/><Relationship Id="rId462" Type="http://schemas.openxmlformats.org/officeDocument/2006/relationships/customXml" Target="../ink/ink1324.xml"/><Relationship Id="rId483" Type="http://schemas.openxmlformats.org/officeDocument/2006/relationships/image" Target="../media/image1317.png"/><Relationship Id="rId40" Type="http://schemas.openxmlformats.org/officeDocument/2006/relationships/customXml" Target="../ink/ink1111.xml"/><Relationship Id="rId115" Type="http://schemas.openxmlformats.org/officeDocument/2006/relationships/image" Target="../media/image1137.png"/><Relationship Id="rId136" Type="http://schemas.openxmlformats.org/officeDocument/2006/relationships/customXml" Target="../ink/ink1159.xml"/><Relationship Id="rId157" Type="http://schemas.openxmlformats.org/officeDocument/2006/relationships/image" Target="../media/image1158.png"/><Relationship Id="rId178" Type="http://schemas.openxmlformats.org/officeDocument/2006/relationships/customXml" Target="../ink/ink1180.xml"/><Relationship Id="rId301" Type="http://schemas.openxmlformats.org/officeDocument/2006/relationships/image" Target="../media/image1229.png"/><Relationship Id="rId322" Type="http://schemas.openxmlformats.org/officeDocument/2006/relationships/customXml" Target="../ink/ink1252.xml"/><Relationship Id="rId343" Type="http://schemas.openxmlformats.org/officeDocument/2006/relationships/customXml" Target="../ink/ink1263.xml"/><Relationship Id="rId364" Type="http://schemas.openxmlformats.org/officeDocument/2006/relationships/image" Target="../media/image1259.png"/><Relationship Id="rId61" Type="http://schemas.openxmlformats.org/officeDocument/2006/relationships/image" Target="../media/image1110.png"/><Relationship Id="rId82" Type="http://schemas.openxmlformats.org/officeDocument/2006/relationships/customXml" Target="../ink/ink1132.xml"/><Relationship Id="rId199" Type="http://schemas.openxmlformats.org/officeDocument/2006/relationships/image" Target="../media/image1179.png"/><Relationship Id="rId203" Type="http://schemas.openxmlformats.org/officeDocument/2006/relationships/image" Target="../media/image1180.png"/><Relationship Id="rId385" Type="http://schemas.openxmlformats.org/officeDocument/2006/relationships/customXml" Target="../ink/ink1285.xml"/><Relationship Id="rId19" Type="http://schemas.openxmlformats.org/officeDocument/2006/relationships/image" Target="../media/image1089.png"/><Relationship Id="rId224" Type="http://schemas.openxmlformats.org/officeDocument/2006/relationships/customXml" Target="../ink/ink1203.xml"/><Relationship Id="rId245" Type="http://schemas.openxmlformats.org/officeDocument/2006/relationships/image" Target="../media/image1201.png"/><Relationship Id="rId266" Type="http://schemas.openxmlformats.org/officeDocument/2006/relationships/customXml" Target="../ink/ink1224.xml"/><Relationship Id="rId287" Type="http://schemas.openxmlformats.org/officeDocument/2006/relationships/image" Target="../media/image1222.png"/><Relationship Id="rId410" Type="http://schemas.openxmlformats.org/officeDocument/2006/relationships/image" Target="../media/image1281.png"/><Relationship Id="rId431" Type="http://schemas.openxmlformats.org/officeDocument/2006/relationships/customXml" Target="../ink/ink1308.xml"/><Relationship Id="rId452" Type="http://schemas.openxmlformats.org/officeDocument/2006/relationships/image" Target="../media/image1302.png"/><Relationship Id="rId473" Type="http://schemas.openxmlformats.org/officeDocument/2006/relationships/image" Target="../media/image1312.png"/><Relationship Id="rId30" Type="http://schemas.openxmlformats.org/officeDocument/2006/relationships/customXml" Target="../ink/ink1106.xml"/><Relationship Id="rId105" Type="http://schemas.openxmlformats.org/officeDocument/2006/relationships/image" Target="../media/image1132.png"/><Relationship Id="rId126" Type="http://schemas.openxmlformats.org/officeDocument/2006/relationships/customXml" Target="../ink/ink1154.xml"/><Relationship Id="rId147" Type="http://schemas.openxmlformats.org/officeDocument/2006/relationships/image" Target="../media/image1153.png"/><Relationship Id="rId168" Type="http://schemas.openxmlformats.org/officeDocument/2006/relationships/customXml" Target="../ink/ink1175.xml"/><Relationship Id="rId312" Type="http://schemas.openxmlformats.org/officeDocument/2006/relationships/customXml" Target="../ink/ink1247.xml"/><Relationship Id="rId333" Type="http://schemas.openxmlformats.org/officeDocument/2006/relationships/customXml" Target="../ink/ink1258.xml"/><Relationship Id="rId354" Type="http://schemas.openxmlformats.org/officeDocument/2006/relationships/image" Target="../media/image1254.png"/><Relationship Id="rId51" Type="http://schemas.openxmlformats.org/officeDocument/2006/relationships/image" Target="../media/image1105.png"/><Relationship Id="rId72" Type="http://schemas.openxmlformats.org/officeDocument/2006/relationships/customXml" Target="../ink/ink1127.xml"/><Relationship Id="rId93" Type="http://schemas.openxmlformats.org/officeDocument/2006/relationships/image" Target="../media/image1126.png"/><Relationship Id="rId189" Type="http://schemas.openxmlformats.org/officeDocument/2006/relationships/image" Target="../media/image1174.png"/><Relationship Id="rId375" Type="http://schemas.openxmlformats.org/officeDocument/2006/relationships/image" Target="../media/image1264.png"/><Relationship Id="rId396" Type="http://schemas.openxmlformats.org/officeDocument/2006/relationships/image" Target="../media/image1274.png"/><Relationship Id="rId3" Type="http://schemas.openxmlformats.org/officeDocument/2006/relationships/image" Target="../media/image1081.png"/><Relationship Id="rId214" Type="http://schemas.openxmlformats.org/officeDocument/2006/relationships/customXml" Target="../ink/ink1198.xml"/><Relationship Id="rId235" Type="http://schemas.openxmlformats.org/officeDocument/2006/relationships/image" Target="../media/image1196.png"/><Relationship Id="rId256" Type="http://schemas.openxmlformats.org/officeDocument/2006/relationships/customXml" Target="../ink/ink1219.xml"/><Relationship Id="rId277" Type="http://schemas.openxmlformats.org/officeDocument/2006/relationships/image" Target="../media/image1217.png"/><Relationship Id="rId298" Type="http://schemas.openxmlformats.org/officeDocument/2006/relationships/customXml" Target="../ink/ink1240.xml"/><Relationship Id="rId400" Type="http://schemas.openxmlformats.org/officeDocument/2006/relationships/image" Target="../media/image1276.png"/><Relationship Id="rId421" Type="http://schemas.openxmlformats.org/officeDocument/2006/relationships/customXml" Target="../ink/ink1303.xml"/><Relationship Id="rId442" Type="http://schemas.openxmlformats.org/officeDocument/2006/relationships/image" Target="../media/image1297.png"/><Relationship Id="rId463" Type="http://schemas.openxmlformats.org/officeDocument/2006/relationships/image" Target="../media/image1307.png"/><Relationship Id="rId116" Type="http://schemas.openxmlformats.org/officeDocument/2006/relationships/customXml" Target="../ink/ink1149.xml"/><Relationship Id="rId137" Type="http://schemas.openxmlformats.org/officeDocument/2006/relationships/image" Target="../media/image1148.png"/><Relationship Id="rId158" Type="http://schemas.openxmlformats.org/officeDocument/2006/relationships/customXml" Target="../ink/ink1170.xml"/><Relationship Id="rId302" Type="http://schemas.openxmlformats.org/officeDocument/2006/relationships/customXml" Target="../ink/ink1242.xml"/><Relationship Id="rId323" Type="http://schemas.openxmlformats.org/officeDocument/2006/relationships/image" Target="../media/image1240.png"/><Relationship Id="rId344" Type="http://schemas.openxmlformats.org/officeDocument/2006/relationships/image" Target="../media/image1249.png"/><Relationship Id="rId20" Type="http://schemas.openxmlformats.org/officeDocument/2006/relationships/customXml" Target="../ink/ink1101.xml"/><Relationship Id="rId41" Type="http://schemas.openxmlformats.org/officeDocument/2006/relationships/image" Target="../media/image1100.png"/><Relationship Id="rId62" Type="http://schemas.openxmlformats.org/officeDocument/2006/relationships/customXml" Target="../ink/ink1122.xml"/><Relationship Id="rId83" Type="http://schemas.openxmlformats.org/officeDocument/2006/relationships/image" Target="../media/image1121.png"/><Relationship Id="rId179" Type="http://schemas.openxmlformats.org/officeDocument/2006/relationships/image" Target="../media/image1169.png"/><Relationship Id="rId365" Type="http://schemas.openxmlformats.org/officeDocument/2006/relationships/customXml" Target="../ink/ink1274.xml"/><Relationship Id="rId386" Type="http://schemas.openxmlformats.org/officeDocument/2006/relationships/image" Target="../media/image1269.png"/><Relationship Id="rId190" Type="http://schemas.openxmlformats.org/officeDocument/2006/relationships/customXml" Target="../ink/ink1186.xml"/><Relationship Id="rId204" Type="http://schemas.openxmlformats.org/officeDocument/2006/relationships/customXml" Target="../ink/ink1193.xml"/><Relationship Id="rId225" Type="http://schemas.openxmlformats.org/officeDocument/2006/relationships/image" Target="../media/image1191.png"/><Relationship Id="rId246" Type="http://schemas.openxmlformats.org/officeDocument/2006/relationships/customXml" Target="../ink/ink1214.xml"/><Relationship Id="rId267" Type="http://schemas.openxmlformats.org/officeDocument/2006/relationships/image" Target="../media/image1212.png"/><Relationship Id="rId288" Type="http://schemas.openxmlformats.org/officeDocument/2006/relationships/customXml" Target="../ink/ink1235.xml"/><Relationship Id="rId411" Type="http://schemas.openxmlformats.org/officeDocument/2006/relationships/customXml" Target="../ink/ink1298.xml"/><Relationship Id="rId432" Type="http://schemas.openxmlformats.org/officeDocument/2006/relationships/image" Target="../media/image1292.png"/><Relationship Id="rId453" Type="http://schemas.openxmlformats.org/officeDocument/2006/relationships/customXml" Target="../ink/ink1319.xml"/><Relationship Id="rId474" Type="http://schemas.openxmlformats.org/officeDocument/2006/relationships/customXml" Target="../ink/ink1330.xml"/><Relationship Id="rId106" Type="http://schemas.openxmlformats.org/officeDocument/2006/relationships/customXml" Target="../ink/ink1144.xml"/><Relationship Id="rId127" Type="http://schemas.openxmlformats.org/officeDocument/2006/relationships/image" Target="../media/image1143.png"/><Relationship Id="rId313" Type="http://schemas.openxmlformats.org/officeDocument/2006/relationships/image" Target="../media/image1235.png"/><Relationship Id="rId10" Type="http://schemas.openxmlformats.org/officeDocument/2006/relationships/customXml" Target="../ink/ink1096.xml"/><Relationship Id="rId31" Type="http://schemas.openxmlformats.org/officeDocument/2006/relationships/image" Target="../media/image1095.png"/><Relationship Id="rId52" Type="http://schemas.openxmlformats.org/officeDocument/2006/relationships/customXml" Target="../ink/ink1117.xml"/><Relationship Id="rId73" Type="http://schemas.openxmlformats.org/officeDocument/2006/relationships/image" Target="../media/image1116.png"/><Relationship Id="rId94" Type="http://schemas.openxmlformats.org/officeDocument/2006/relationships/customXml" Target="../ink/ink1138.xml"/><Relationship Id="rId148" Type="http://schemas.openxmlformats.org/officeDocument/2006/relationships/customXml" Target="../ink/ink1165.xml"/><Relationship Id="rId169" Type="http://schemas.openxmlformats.org/officeDocument/2006/relationships/image" Target="../media/image1164.png"/><Relationship Id="rId334" Type="http://schemas.openxmlformats.org/officeDocument/2006/relationships/image" Target="../media/image1245.png"/><Relationship Id="rId355" Type="http://schemas.openxmlformats.org/officeDocument/2006/relationships/customXml" Target="../ink/ink1269.xml"/><Relationship Id="rId376" Type="http://schemas.openxmlformats.org/officeDocument/2006/relationships/customXml" Target="../ink/ink1280.xml"/><Relationship Id="rId397" Type="http://schemas.openxmlformats.org/officeDocument/2006/relationships/customXml" Target="../ink/ink1291.xml"/><Relationship Id="rId4" Type="http://schemas.openxmlformats.org/officeDocument/2006/relationships/customXml" Target="../ink/ink1093.xml"/><Relationship Id="rId180" Type="http://schemas.openxmlformats.org/officeDocument/2006/relationships/customXml" Target="../ink/ink1181.xml"/><Relationship Id="rId215" Type="http://schemas.openxmlformats.org/officeDocument/2006/relationships/image" Target="../media/image1186.png"/><Relationship Id="rId236" Type="http://schemas.openxmlformats.org/officeDocument/2006/relationships/customXml" Target="../ink/ink1209.xml"/><Relationship Id="rId257" Type="http://schemas.openxmlformats.org/officeDocument/2006/relationships/image" Target="../media/image1207.png"/><Relationship Id="rId278" Type="http://schemas.openxmlformats.org/officeDocument/2006/relationships/customXml" Target="../ink/ink1230.xml"/><Relationship Id="rId401" Type="http://schemas.openxmlformats.org/officeDocument/2006/relationships/customXml" Target="../ink/ink1293.xml"/><Relationship Id="rId422" Type="http://schemas.openxmlformats.org/officeDocument/2006/relationships/image" Target="../media/image1287.png"/><Relationship Id="rId443" Type="http://schemas.openxmlformats.org/officeDocument/2006/relationships/customXml" Target="../ink/ink1314.xml"/><Relationship Id="rId464" Type="http://schemas.openxmlformats.org/officeDocument/2006/relationships/customXml" Target="../ink/ink1325.xml"/><Relationship Id="rId303" Type="http://schemas.openxmlformats.org/officeDocument/2006/relationships/image" Target="../media/image1230.png"/><Relationship Id="rId42" Type="http://schemas.openxmlformats.org/officeDocument/2006/relationships/customXml" Target="../ink/ink1112.xml"/><Relationship Id="rId84" Type="http://schemas.openxmlformats.org/officeDocument/2006/relationships/customXml" Target="../ink/ink1133.xml"/><Relationship Id="rId138" Type="http://schemas.openxmlformats.org/officeDocument/2006/relationships/customXml" Target="../ink/ink1160.xml"/><Relationship Id="rId345" Type="http://schemas.openxmlformats.org/officeDocument/2006/relationships/customXml" Target="../ink/ink1264.xml"/><Relationship Id="rId387" Type="http://schemas.openxmlformats.org/officeDocument/2006/relationships/customXml" Target="../ink/ink1286.xml"/><Relationship Id="rId191" Type="http://schemas.openxmlformats.org/officeDocument/2006/relationships/image" Target="../media/image1175.png"/><Relationship Id="rId205" Type="http://schemas.openxmlformats.org/officeDocument/2006/relationships/image" Target="../media/image1181.png"/><Relationship Id="rId247" Type="http://schemas.openxmlformats.org/officeDocument/2006/relationships/image" Target="../media/image1202.png"/><Relationship Id="rId412" Type="http://schemas.openxmlformats.org/officeDocument/2006/relationships/image" Target="../media/image1282.png"/><Relationship Id="rId107" Type="http://schemas.openxmlformats.org/officeDocument/2006/relationships/image" Target="../media/image1133.png"/><Relationship Id="rId289" Type="http://schemas.openxmlformats.org/officeDocument/2006/relationships/image" Target="../media/image1223.png"/><Relationship Id="rId454" Type="http://schemas.openxmlformats.org/officeDocument/2006/relationships/image" Target="../media/image1303.png"/><Relationship Id="rId11" Type="http://schemas.openxmlformats.org/officeDocument/2006/relationships/image" Target="../media/image1085.png"/><Relationship Id="rId53" Type="http://schemas.openxmlformats.org/officeDocument/2006/relationships/image" Target="../media/image1106.png"/><Relationship Id="rId149" Type="http://schemas.openxmlformats.org/officeDocument/2006/relationships/image" Target="../media/image1154.png"/><Relationship Id="rId314" Type="http://schemas.openxmlformats.org/officeDocument/2006/relationships/customXml" Target="../ink/ink1248.xml"/><Relationship Id="rId356" Type="http://schemas.openxmlformats.org/officeDocument/2006/relationships/image" Target="../media/image1255.png"/><Relationship Id="rId398" Type="http://schemas.openxmlformats.org/officeDocument/2006/relationships/image" Target="../media/image1275.png"/><Relationship Id="rId95" Type="http://schemas.openxmlformats.org/officeDocument/2006/relationships/image" Target="../media/image1127.png"/><Relationship Id="rId160" Type="http://schemas.openxmlformats.org/officeDocument/2006/relationships/customXml" Target="../ink/ink1171.xml"/><Relationship Id="rId216" Type="http://schemas.openxmlformats.org/officeDocument/2006/relationships/customXml" Target="../ink/ink1199.xml"/><Relationship Id="rId423" Type="http://schemas.openxmlformats.org/officeDocument/2006/relationships/customXml" Target="../ink/ink1304.xml"/><Relationship Id="rId258" Type="http://schemas.openxmlformats.org/officeDocument/2006/relationships/customXml" Target="../ink/ink1220.xml"/><Relationship Id="rId465" Type="http://schemas.openxmlformats.org/officeDocument/2006/relationships/image" Target="../media/image1308.png"/><Relationship Id="rId22" Type="http://schemas.openxmlformats.org/officeDocument/2006/relationships/customXml" Target="../ink/ink1102.xml"/><Relationship Id="rId64" Type="http://schemas.openxmlformats.org/officeDocument/2006/relationships/customXml" Target="../ink/ink1123.xml"/><Relationship Id="rId118" Type="http://schemas.openxmlformats.org/officeDocument/2006/relationships/customXml" Target="../ink/ink1150.xml"/><Relationship Id="rId325" Type="http://schemas.openxmlformats.org/officeDocument/2006/relationships/image" Target="../media/image1241.png"/><Relationship Id="rId367" Type="http://schemas.openxmlformats.org/officeDocument/2006/relationships/image" Target="../media/image1260.png"/><Relationship Id="rId171" Type="http://schemas.openxmlformats.org/officeDocument/2006/relationships/image" Target="../media/image1165.png"/><Relationship Id="rId227" Type="http://schemas.openxmlformats.org/officeDocument/2006/relationships/image" Target="../media/image1192.png"/><Relationship Id="rId269" Type="http://schemas.openxmlformats.org/officeDocument/2006/relationships/image" Target="../media/image1213.png"/><Relationship Id="rId434" Type="http://schemas.openxmlformats.org/officeDocument/2006/relationships/image" Target="../media/image1293.png"/><Relationship Id="rId476" Type="http://schemas.openxmlformats.org/officeDocument/2006/relationships/customXml" Target="../ink/ink1331.xml"/><Relationship Id="rId33" Type="http://schemas.openxmlformats.org/officeDocument/2006/relationships/image" Target="../media/image1096.png"/><Relationship Id="rId129" Type="http://schemas.openxmlformats.org/officeDocument/2006/relationships/image" Target="../media/image1144.png"/><Relationship Id="rId280" Type="http://schemas.openxmlformats.org/officeDocument/2006/relationships/customXml" Target="../ink/ink1231.xml"/><Relationship Id="rId336" Type="http://schemas.openxmlformats.org/officeDocument/2006/relationships/image" Target="../media/image1246.png"/><Relationship Id="rId75" Type="http://schemas.openxmlformats.org/officeDocument/2006/relationships/image" Target="../media/image1117.png"/><Relationship Id="rId140" Type="http://schemas.openxmlformats.org/officeDocument/2006/relationships/customXml" Target="../ink/ink1161.xml"/><Relationship Id="rId182" Type="http://schemas.openxmlformats.org/officeDocument/2006/relationships/customXml" Target="../ink/ink1182.xml"/><Relationship Id="rId378" Type="http://schemas.openxmlformats.org/officeDocument/2006/relationships/customXml" Target="../ink/ink1281.xml"/><Relationship Id="rId403" Type="http://schemas.openxmlformats.org/officeDocument/2006/relationships/customXml" Target="../ink/ink1294.xml"/><Relationship Id="rId6" Type="http://schemas.openxmlformats.org/officeDocument/2006/relationships/customXml" Target="../ink/ink1094.xml"/><Relationship Id="rId238" Type="http://schemas.openxmlformats.org/officeDocument/2006/relationships/customXml" Target="../ink/ink1210.xml"/><Relationship Id="rId445" Type="http://schemas.openxmlformats.org/officeDocument/2006/relationships/customXml" Target="../ink/ink1315.xml"/><Relationship Id="rId291" Type="http://schemas.openxmlformats.org/officeDocument/2006/relationships/image" Target="../media/image1224.png"/><Relationship Id="rId305" Type="http://schemas.openxmlformats.org/officeDocument/2006/relationships/image" Target="../media/image1231.png"/><Relationship Id="rId347" Type="http://schemas.openxmlformats.org/officeDocument/2006/relationships/customXml" Target="../ink/ink1265.xml"/><Relationship Id="rId44" Type="http://schemas.openxmlformats.org/officeDocument/2006/relationships/customXml" Target="../ink/ink1113.xml"/><Relationship Id="rId86" Type="http://schemas.openxmlformats.org/officeDocument/2006/relationships/customXml" Target="../ink/ink1134.xml"/><Relationship Id="rId151" Type="http://schemas.openxmlformats.org/officeDocument/2006/relationships/image" Target="../media/image1155.png"/><Relationship Id="rId389" Type="http://schemas.openxmlformats.org/officeDocument/2006/relationships/customXml" Target="../ink/ink1287.xml"/><Relationship Id="rId193" Type="http://schemas.openxmlformats.org/officeDocument/2006/relationships/image" Target="../media/image1176.png"/><Relationship Id="rId207" Type="http://schemas.openxmlformats.org/officeDocument/2006/relationships/image" Target="../media/image1182.png"/><Relationship Id="rId249" Type="http://schemas.openxmlformats.org/officeDocument/2006/relationships/image" Target="../media/image1203.png"/><Relationship Id="rId414" Type="http://schemas.openxmlformats.org/officeDocument/2006/relationships/image" Target="../media/image1283.png"/><Relationship Id="rId456" Type="http://schemas.openxmlformats.org/officeDocument/2006/relationships/image" Target="../media/image1304.png"/><Relationship Id="rId13" Type="http://schemas.openxmlformats.org/officeDocument/2006/relationships/image" Target="../media/image1086.png"/><Relationship Id="rId109" Type="http://schemas.openxmlformats.org/officeDocument/2006/relationships/image" Target="../media/image1134.png"/><Relationship Id="rId260" Type="http://schemas.openxmlformats.org/officeDocument/2006/relationships/customXml" Target="../ink/ink1221.xml"/><Relationship Id="rId316" Type="http://schemas.openxmlformats.org/officeDocument/2006/relationships/customXml" Target="../ink/ink12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emf"/><Relationship Id="rId3" Type="http://schemas.openxmlformats.org/officeDocument/2006/relationships/customXml" Target="../ink/ink1335.xml"/><Relationship Id="rId2" Type="http://schemas.openxmlformats.org/officeDocument/2006/relationships/image" Target="../media/image131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92.emf"/><Relationship Id="rId9" Type="http://schemas.openxmlformats.org/officeDocument/2006/relationships/customXml" Target="../ink/ink13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3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57B21A8D-9D7A-48B6-8240-CDA8879E4EFB}"/>
              </a:ext>
            </a:extLst>
          </p:cNvPr>
          <p:cNvSpPr txBox="1"/>
          <p:nvPr/>
        </p:nvSpPr>
        <p:spPr>
          <a:xfrm>
            <a:off x="2286000" y="1168299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33 High Frequency Solutions, Gaussian Beams 323</a:t>
            </a:r>
          </a:p>
          <a:p>
            <a:pPr algn="l"/>
            <a:r>
              <a:rPr lang="fr-FR" sz="1800" b="0" i="0" u="none" strike="noStrike" baseline="0" dirty="0">
                <a:latin typeface="CMR10"/>
              </a:rPr>
              <a:t>33.1 Tangent Plane Approximations . . . . . . . . . . . . . . . . . . . . . . . . . . 323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33.2 Fermat's Principle . . . . . . . . . . . . . . . . . . . . . . . . . . . . . . . . . 324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33.2.1 Generalized Snell's Law . . . . . . . . . . . . . . . . . . . . . . . . . . 326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 Gaussian Beam . . . . . . . . . . . . . . . . . . . . . . . . . . . . . . . . . . . 327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33.3.1 Derivation of the Paraxial/Parabolic Wave Equation . . . . . . . . . . 327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33.3.2 Finding a Closed Form Solution . . . . . . . . . . . . . . . . . . . . . 328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33.3.3 Other solutions . . . . . . . . . . . . . . . . . . . . . . . . . . . . . . . 330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7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45" y="768236"/>
            <a:ext cx="6188015" cy="58565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6269D1-AE8F-443F-82E6-71886ABFF90E}"/>
              </a:ext>
            </a:extLst>
          </p:cNvPr>
          <p:cNvGrpSpPr/>
          <p:nvPr/>
        </p:nvGrpSpPr>
        <p:grpSpPr>
          <a:xfrm>
            <a:off x="7386783" y="205309"/>
            <a:ext cx="684000" cy="360000"/>
            <a:chOff x="7386783" y="205309"/>
            <a:chExt cx="68400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4F50066-B7E7-426A-A12A-4ECF4D03554F}"/>
                    </a:ext>
                  </a:extLst>
                </p14:cNvPr>
                <p14:cNvContentPartPr/>
                <p14:nvPr/>
              </p14:nvContentPartPr>
              <p14:xfrm>
                <a:off x="7386783" y="441469"/>
                <a:ext cx="149400" cy="10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4F50066-B7E7-426A-A12A-4ECF4D0355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78143" y="432829"/>
                  <a:ext cx="16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B8F87C-DCE8-4092-959D-8D6CBE33EAA4}"/>
                    </a:ext>
                  </a:extLst>
                </p14:cNvPr>
                <p14:cNvContentPartPr/>
                <p14:nvPr/>
              </p14:nvContentPartPr>
              <p14:xfrm>
                <a:off x="7494783" y="400429"/>
                <a:ext cx="144360" cy="164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B8F87C-DCE8-4092-959D-8D6CBE33EA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86143" y="391789"/>
                  <a:ext cx="162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541EDA-EC26-435B-9F89-A51C2F56C766}"/>
                    </a:ext>
                  </a:extLst>
                </p14:cNvPr>
                <p14:cNvContentPartPr/>
                <p14:nvPr/>
              </p14:nvContentPartPr>
              <p14:xfrm>
                <a:off x="7607823" y="230869"/>
                <a:ext cx="10800" cy="25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541EDA-EC26-435B-9F89-A51C2F56C7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9183" y="222229"/>
                  <a:ext cx="2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CD47AE-EE04-459B-BE25-BAA6FC18D483}"/>
                    </a:ext>
                  </a:extLst>
                </p14:cNvPr>
                <p14:cNvContentPartPr/>
                <p14:nvPr/>
              </p14:nvContentPartPr>
              <p14:xfrm>
                <a:off x="7746423" y="287389"/>
                <a:ext cx="103320" cy="14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CD47AE-EE04-459B-BE25-BAA6FC18D4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37783" y="278749"/>
                  <a:ext cx="12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5A1776-83F0-4330-A420-1CE73C11EEFD}"/>
                    </a:ext>
                  </a:extLst>
                </p14:cNvPr>
                <p14:cNvContentPartPr/>
                <p14:nvPr/>
              </p14:nvContentPartPr>
              <p14:xfrm>
                <a:off x="7978263" y="302869"/>
                <a:ext cx="87120" cy="9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5A1776-83F0-4330-A420-1CE73C11EE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9263" y="293869"/>
                  <a:ext cx="10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3F98E8-B58C-4058-80BD-2AB779DE5894}"/>
                    </a:ext>
                  </a:extLst>
                </p14:cNvPr>
                <p14:cNvContentPartPr/>
                <p14:nvPr/>
              </p14:nvContentPartPr>
              <p14:xfrm>
                <a:off x="7998423" y="205309"/>
                <a:ext cx="72360" cy="236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3F98E8-B58C-4058-80BD-2AB779DE58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89423" y="196309"/>
                  <a:ext cx="9000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6A4C82-8EDA-4284-812A-4F6729576A11}"/>
                  </a:ext>
                </a:extLst>
              </p14:cNvPr>
              <p14:cNvContentPartPr/>
              <p14:nvPr/>
            </p14:nvContentPartPr>
            <p14:xfrm>
              <a:off x="7145223" y="687349"/>
              <a:ext cx="272880" cy="222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6A4C82-8EDA-4284-812A-4F6729576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36223" y="678349"/>
                <a:ext cx="2905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95AE490-F998-42F9-841B-888D65F3F372}"/>
                  </a:ext>
                </a:extLst>
              </p14:cNvPr>
              <p14:cNvContentPartPr/>
              <p14:nvPr/>
            </p14:nvContentPartPr>
            <p14:xfrm>
              <a:off x="4006743" y="1104229"/>
              <a:ext cx="1890000" cy="37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95AE490-F998-42F9-841B-888D65F3F3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97743" y="1095589"/>
                <a:ext cx="19076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2428F4A-3600-414B-87A7-7701AF2ED13F}"/>
              </a:ext>
            </a:extLst>
          </p:cNvPr>
          <p:cNvGrpSpPr/>
          <p:nvPr/>
        </p:nvGrpSpPr>
        <p:grpSpPr>
          <a:xfrm>
            <a:off x="888063" y="287389"/>
            <a:ext cx="920520" cy="540720"/>
            <a:chOff x="888063" y="287389"/>
            <a:chExt cx="92052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AE2120-18FD-4F6C-BFE8-847AC75E279A}"/>
                    </a:ext>
                  </a:extLst>
                </p14:cNvPr>
                <p14:cNvContentPartPr/>
                <p14:nvPr/>
              </p14:nvContentPartPr>
              <p14:xfrm>
                <a:off x="888063" y="673309"/>
                <a:ext cx="237240" cy="154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AE2120-18FD-4F6C-BFE8-847AC75E27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9423" y="664309"/>
                  <a:ext cx="254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E913C2-48CF-4C46-A07D-3C8DE62E1766}"/>
                    </a:ext>
                  </a:extLst>
                </p14:cNvPr>
                <p14:cNvContentPartPr/>
                <p14:nvPr/>
              </p14:nvContentPartPr>
              <p14:xfrm>
                <a:off x="1124943" y="472429"/>
                <a:ext cx="128880" cy="1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E913C2-48CF-4C46-A07D-3C8DE62E17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5943" y="463789"/>
                  <a:ext cx="146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D7302A-92D5-448F-B9BD-96B581A32721}"/>
                    </a:ext>
                  </a:extLst>
                </p14:cNvPr>
                <p14:cNvContentPartPr/>
                <p14:nvPr/>
              </p14:nvContentPartPr>
              <p14:xfrm>
                <a:off x="1181463" y="323389"/>
                <a:ext cx="152640" cy="272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D7302A-92D5-448F-B9BD-96B581A327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2463" y="314749"/>
                  <a:ext cx="170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898E78-EFAD-4B4E-AFA0-F3B6BA85B551}"/>
                    </a:ext>
                  </a:extLst>
                </p14:cNvPr>
                <p14:cNvContentPartPr/>
                <p14:nvPr/>
              </p14:nvContentPartPr>
              <p14:xfrm>
                <a:off x="1458303" y="323389"/>
                <a:ext cx="82440" cy="318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898E78-EFAD-4B4E-AFA0-F3B6BA85B5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49663" y="314749"/>
                  <a:ext cx="100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46E4C6-03B2-4021-8AC8-03AEECEBE8E4}"/>
                    </a:ext>
                  </a:extLst>
                </p14:cNvPr>
                <p14:cNvContentPartPr/>
                <p14:nvPr/>
              </p14:nvContentPartPr>
              <p14:xfrm>
                <a:off x="1587183" y="364429"/>
                <a:ext cx="31320" cy="11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46E4C6-03B2-4021-8AC8-03AEECEBE8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78183" y="355789"/>
                  <a:ext cx="48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C3B3AE-2841-4B62-888A-36396B181862}"/>
                    </a:ext>
                  </a:extLst>
                </p14:cNvPr>
                <p14:cNvContentPartPr/>
                <p14:nvPr/>
              </p14:nvContentPartPr>
              <p14:xfrm>
                <a:off x="1582143" y="287389"/>
                <a:ext cx="200880" cy="22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C3B3AE-2841-4B62-888A-36396B1818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73143" y="278749"/>
                  <a:ext cx="218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098FCF-892A-4518-81D2-B76858732DBF}"/>
                    </a:ext>
                  </a:extLst>
                </p14:cNvPr>
                <p14:cNvContentPartPr/>
                <p14:nvPr/>
              </p14:nvContentPartPr>
              <p14:xfrm>
                <a:off x="1731183" y="292789"/>
                <a:ext cx="77400" cy="118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098FCF-892A-4518-81D2-B76858732D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22183" y="283789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F88936-9D94-4D98-A904-EEB90CFC8DAD}"/>
              </a:ext>
            </a:extLst>
          </p:cNvPr>
          <p:cNvGrpSpPr/>
          <p:nvPr/>
        </p:nvGrpSpPr>
        <p:grpSpPr>
          <a:xfrm>
            <a:off x="852423" y="1160749"/>
            <a:ext cx="796680" cy="529200"/>
            <a:chOff x="852423" y="1160749"/>
            <a:chExt cx="79668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6A0C96-E47A-4953-BD51-F5F3BBEB32AA}"/>
                    </a:ext>
                  </a:extLst>
                </p14:cNvPr>
                <p14:cNvContentPartPr/>
                <p14:nvPr/>
              </p14:nvContentPartPr>
              <p14:xfrm>
                <a:off x="852423" y="1433629"/>
                <a:ext cx="236520" cy="256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6A0C96-E47A-4953-BD51-F5F3BBEB32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783" y="1424629"/>
                  <a:ext cx="254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61EAA3-D669-421A-9638-65EADE71DF3E}"/>
                    </a:ext>
                  </a:extLst>
                </p14:cNvPr>
                <p14:cNvContentPartPr/>
                <p14:nvPr/>
              </p14:nvContentPartPr>
              <p14:xfrm>
                <a:off x="1042503" y="1345789"/>
                <a:ext cx="92880" cy="2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61EAA3-D669-421A-9638-65EADE71DF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863" y="1336789"/>
                  <a:ext cx="11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4F7A7E-2757-4061-A3B4-AFD6A1AF981A}"/>
                    </a:ext>
                  </a:extLst>
                </p14:cNvPr>
                <p14:cNvContentPartPr/>
                <p14:nvPr/>
              </p14:nvContentPartPr>
              <p14:xfrm>
                <a:off x="1150503" y="1160749"/>
                <a:ext cx="87840" cy="354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4F7A7E-2757-4061-A3B4-AFD6A1AF98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1863" y="1152109"/>
                  <a:ext cx="105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D25096-2949-4422-887B-636E4DE8FFF4}"/>
                    </a:ext>
                  </a:extLst>
                </p14:cNvPr>
                <p14:cNvContentPartPr/>
                <p14:nvPr/>
              </p14:nvContentPartPr>
              <p14:xfrm>
                <a:off x="1320063" y="1212949"/>
                <a:ext cx="185400" cy="29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D25096-2949-4422-887B-636E4DE8FF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11423" y="1203949"/>
                  <a:ext cx="203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630DB6-3F6A-46F9-A4F4-71311D37DB8A}"/>
                    </a:ext>
                  </a:extLst>
                </p14:cNvPr>
                <p14:cNvContentPartPr/>
                <p14:nvPr/>
              </p14:nvContentPartPr>
              <p14:xfrm>
                <a:off x="1565943" y="1212229"/>
                <a:ext cx="83160" cy="25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630DB6-3F6A-46F9-A4F4-71311D37DB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57303" y="1203229"/>
                  <a:ext cx="10080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27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921490-6B75-4EBA-BD4C-7EAA2538F823}"/>
              </a:ext>
            </a:extLst>
          </p:cNvPr>
          <p:cNvSpPr txBox="1"/>
          <p:nvPr/>
        </p:nvSpPr>
        <p:spPr>
          <a:xfrm>
            <a:off x="2286000" y="891300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34 Scattering of Electromagnetic Field 333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34.1 Rayleigh Scattering . . . . . . . . . . . . . . . . . . . . . . . . . . . . . . . . . 333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34.1.1 Scattering by a Small Spherical Particle . . . . . . . . . . . . . . . . . 335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34.1.2 Scattering Cross Section . . . . . . . . . . . . . . . . . . . . . . . . . . 337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34.1.3 Small Conductive Particle . . . . . . . . . . . . . . . . . . . . . . . . . 339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34.2 Mie Scattering . . . . . . . . . . . . . . . . . . . . . . . . . . . . . . . . . . . 339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34.2.1 Optical Theorem . . . . . . . . . . . . . . . . . . . . . . . . . . . . . . 340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34.2.2 Mie Scattering by Spherical Harmonic Expansions . . . . . . . . . . . 341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34.2.3 Separation of Variables in Spherical Coordinates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36" y="911225"/>
            <a:ext cx="7702368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/>
              <p14:cNvContentPartPr/>
              <p14:nvPr/>
            </p14:nvContentPartPr>
            <p14:xfrm>
              <a:off x="8346004" y="3807243"/>
              <a:ext cx="360" cy="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1884" y="3783123"/>
                <a:ext cx="486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59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59" y="1481169"/>
            <a:ext cx="5989656" cy="36677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E78197D-5917-43C9-950E-7A7FFE35CA6B}"/>
              </a:ext>
            </a:extLst>
          </p:cNvPr>
          <p:cNvGrpSpPr/>
          <p:nvPr/>
        </p:nvGrpSpPr>
        <p:grpSpPr>
          <a:xfrm>
            <a:off x="1356063" y="158149"/>
            <a:ext cx="1382400" cy="345240"/>
            <a:chOff x="1356063" y="158149"/>
            <a:chExt cx="13824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CA8B50-A24D-486C-9BD9-53688F6C5DB8}"/>
                    </a:ext>
                  </a:extLst>
                </p14:cNvPr>
                <p14:cNvContentPartPr/>
                <p14:nvPr/>
              </p14:nvContentPartPr>
              <p14:xfrm>
                <a:off x="1356063" y="179029"/>
                <a:ext cx="255240" cy="262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CA8B50-A24D-486C-9BD9-53688F6C5DB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7423" y="170029"/>
                  <a:ext cx="272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7F20F7-8C1C-4F6C-87E2-BF40294BD342}"/>
                    </a:ext>
                  </a:extLst>
                </p14:cNvPr>
                <p14:cNvContentPartPr/>
                <p14:nvPr/>
              </p14:nvContentPartPr>
              <p14:xfrm>
                <a:off x="1746303" y="258229"/>
                <a:ext cx="509040" cy="13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7F20F7-8C1C-4F6C-87E2-BF40294BD3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37663" y="249589"/>
                  <a:ext cx="52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7111C0-59AA-4893-AEFB-028A0C88FE8C}"/>
                    </a:ext>
                  </a:extLst>
                </p14:cNvPr>
                <p14:cNvContentPartPr/>
                <p14:nvPr/>
              </p14:nvContentPartPr>
              <p14:xfrm>
                <a:off x="2254983" y="158149"/>
                <a:ext cx="61920" cy="263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7111C0-59AA-4893-AEFB-028A0C88FE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6343" y="149509"/>
                  <a:ext cx="79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F41C1B-B9A6-40FE-9C89-3C7DBB3294C5}"/>
                    </a:ext>
                  </a:extLst>
                </p14:cNvPr>
                <p14:cNvContentPartPr/>
                <p14:nvPr/>
              </p14:nvContentPartPr>
              <p14:xfrm>
                <a:off x="2157063" y="303229"/>
                <a:ext cx="581400" cy="20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F41C1B-B9A6-40FE-9C89-3C7DBB3294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48063" y="294589"/>
                  <a:ext cx="599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738A3C-92C4-48E8-9AAD-8883CEC053EF}"/>
                    </a:ext>
                  </a:extLst>
                </p14:cNvPr>
                <p14:cNvContentPartPr/>
                <p14:nvPr/>
              </p14:nvContentPartPr>
              <p14:xfrm>
                <a:off x="2604183" y="189829"/>
                <a:ext cx="25920" cy="10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738A3C-92C4-48E8-9AAD-8883CEC053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5543" y="181189"/>
                  <a:ext cx="435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02135F-4806-4DED-AF58-2C216D0086D3}"/>
              </a:ext>
            </a:extLst>
          </p:cNvPr>
          <p:cNvGrpSpPr/>
          <p:nvPr/>
        </p:nvGrpSpPr>
        <p:grpSpPr>
          <a:xfrm>
            <a:off x="3158943" y="222229"/>
            <a:ext cx="268200" cy="456480"/>
            <a:chOff x="3158943" y="222229"/>
            <a:chExt cx="26820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7C2902-A1A6-474B-AD14-7D282CB32ACD}"/>
                    </a:ext>
                  </a:extLst>
                </p14:cNvPr>
                <p14:cNvContentPartPr/>
                <p14:nvPr/>
              </p14:nvContentPartPr>
              <p14:xfrm>
                <a:off x="3174423" y="297829"/>
                <a:ext cx="540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7C2902-A1A6-474B-AD14-7D282CB32A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65783" y="28882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5CEC05-9A0F-45E2-9F1B-0E638027B343}"/>
                    </a:ext>
                  </a:extLst>
                </p14:cNvPr>
                <p14:cNvContentPartPr/>
                <p14:nvPr/>
              </p14:nvContentPartPr>
              <p14:xfrm>
                <a:off x="3158943" y="222229"/>
                <a:ext cx="268200" cy="45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5CEC05-9A0F-45E2-9F1B-0E638027B3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49943" y="213229"/>
                  <a:ext cx="285840" cy="47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06C26A-3004-42C5-B6A5-428E19DDFE9A}"/>
              </a:ext>
            </a:extLst>
          </p:cNvPr>
          <p:cNvGrpSpPr/>
          <p:nvPr/>
        </p:nvGrpSpPr>
        <p:grpSpPr>
          <a:xfrm>
            <a:off x="3878223" y="164629"/>
            <a:ext cx="2394000" cy="339120"/>
            <a:chOff x="3878223" y="164629"/>
            <a:chExt cx="23940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ABCFCD-647C-4890-BE9F-E15014FCDBDF}"/>
                    </a:ext>
                  </a:extLst>
                </p14:cNvPr>
                <p14:cNvContentPartPr/>
                <p14:nvPr/>
              </p14:nvContentPartPr>
              <p14:xfrm>
                <a:off x="3878223" y="299629"/>
                <a:ext cx="108360" cy="9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ABCFCD-647C-4890-BE9F-E15014FCDB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9583" y="290629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3C97B6-E926-46C3-9719-9400EBC0DEB2}"/>
                    </a:ext>
                  </a:extLst>
                </p14:cNvPr>
                <p14:cNvContentPartPr/>
                <p14:nvPr/>
              </p14:nvContentPartPr>
              <p14:xfrm>
                <a:off x="4037343" y="189829"/>
                <a:ext cx="606960" cy="23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3C97B6-E926-46C3-9719-9400EBC0DE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28343" y="181189"/>
                  <a:ext cx="624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3D61D9-1997-4A7C-B5E6-37E719F7F935}"/>
                    </a:ext>
                  </a:extLst>
                </p14:cNvPr>
                <p14:cNvContentPartPr/>
                <p14:nvPr/>
              </p14:nvContentPartPr>
              <p14:xfrm>
                <a:off x="4916103" y="256789"/>
                <a:ext cx="56880" cy="246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3D61D9-1997-4A7C-B5E6-37E719F7F9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07103" y="247789"/>
                  <a:ext cx="74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8E7A58-8C4D-450B-9848-28EF7F83ED66}"/>
                    </a:ext>
                  </a:extLst>
                </p14:cNvPr>
                <p14:cNvContentPartPr/>
                <p14:nvPr/>
              </p14:nvContentPartPr>
              <p14:xfrm>
                <a:off x="4910703" y="164629"/>
                <a:ext cx="540000" cy="180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8E7A58-8C4D-450B-9848-28EF7F83ED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2063" y="155989"/>
                  <a:ext cx="55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AE1575-3A82-40D8-B050-8A0C4D9BF86F}"/>
                    </a:ext>
                  </a:extLst>
                </p14:cNvPr>
                <p14:cNvContentPartPr/>
                <p14:nvPr/>
              </p14:nvContentPartPr>
              <p14:xfrm>
                <a:off x="5332263" y="176149"/>
                <a:ext cx="827280" cy="153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AE1575-3A82-40D8-B050-8A0C4D9BF8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3623" y="167149"/>
                  <a:ext cx="84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8E3902-7968-41DB-968F-37F6B6B3C009}"/>
                    </a:ext>
                  </a:extLst>
                </p14:cNvPr>
                <p14:cNvContentPartPr/>
                <p14:nvPr/>
              </p14:nvContentPartPr>
              <p14:xfrm>
                <a:off x="6225783" y="307909"/>
                <a:ext cx="46440" cy="5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8E3902-7968-41DB-968F-37F6B6B3C0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17143" y="299269"/>
                  <a:ext cx="64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691180-6E94-4871-88B0-6101F96665C1}"/>
              </a:ext>
            </a:extLst>
          </p:cNvPr>
          <p:cNvGrpSpPr/>
          <p:nvPr/>
        </p:nvGrpSpPr>
        <p:grpSpPr>
          <a:xfrm>
            <a:off x="1951863" y="729109"/>
            <a:ext cx="707760" cy="216720"/>
            <a:chOff x="1951863" y="729109"/>
            <a:chExt cx="70776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385B9C-933A-40D0-956A-4528D121C7AC}"/>
                    </a:ext>
                  </a:extLst>
                </p14:cNvPr>
                <p14:cNvContentPartPr/>
                <p14:nvPr/>
              </p14:nvContentPartPr>
              <p14:xfrm>
                <a:off x="1951863" y="754669"/>
                <a:ext cx="111600" cy="17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385B9C-933A-40D0-956A-4528D121C7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43223" y="746029"/>
                  <a:ext cx="129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7968B8-45BD-437D-8828-A38D06FD0FED}"/>
                    </a:ext>
                  </a:extLst>
                </p14:cNvPr>
                <p14:cNvContentPartPr/>
                <p14:nvPr/>
              </p14:nvContentPartPr>
              <p14:xfrm>
                <a:off x="2198463" y="857629"/>
                <a:ext cx="15840" cy="46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7968B8-45BD-437D-8828-A38D06FD0F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89823" y="848989"/>
                  <a:ext cx="33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C65628-0A3F-4D41-9B77-F434BC2EA02D}"/>
                    </a:ext>
                  </a:extLst>
                </p14:cNvPr>
                <p14:cNvContentPartPr/>
                <p14:nvPr/>
              </p14:nvContentPartPr>
              <p14:xfrm>
                <a:off x="2329143" y="749989"/>
                <a:ext cx="95760" cy="180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C65628-0A3F-4D41-9B77-F434BC2EA0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20143" y="740989"/>
                  <a:ext cx="113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999581-88AE-44D8-97BE-D82A06C2086D}"/>
                    </a:ext>
                  </a:extLst>
                </p14:cNvPr>
                <p14:cNvContentPartPr/>
                <p14:nvPr/>
              </p14:nvContentPartPr>
              <p14:xfrm>
                <a:off x="2542623" y="729109"/>
                <a:ext cx="117000" cy="216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999581-88AE-44D8-97BE-D82A06C208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33623" y="720109"/>
                  <a:ext cx="1346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B0EDC8-9764-4180-A140-7CB60DAB648A}"/>
              </a:ext>
            </a:extLst>
          </p:cNvPr>
          <p:cNvGrpSpPr/>
          <p:nvPr/>
        </p:nvGrpSpPr>
        <p:grpSpPr>
          <a:xfrm>
            <a:off x="2902263" y="770509"/>
            <a:ext cx="509040" cy="190080"/>
            <a:chOff x="2902263" y="770509"/>
            <a:chExt cx="5090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A6F1C4-8912-49D8-A278-BF17937775D9}"/>
                    </a:ext>
                  </a:extLst>
                </p14:cNvPr>
                <p14:cNvContentPartPr/>
                <p14:nvPr/>
              </p14:nvContentPartPr>
              <p14:xfrm>
                <a:off x="2902263" y="770509"/>
                <a:ext cx="77760" cy="144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A6F1C4-8912-49D8-A278-BF17937775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93263" y="761509"/>
                  <a:ext cx="95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15BC2D-0E03-4C67-9FF5-586AFF617EC4}"/>
                    </a:ext>
                  </a:extLst>
                </p14:cNvPr>
                <p14:cNvContentPartPr/>
                <p14:nvPr/>
              </p14:nvContentPartPr>
              <p14:xfrm>
                <a:off x="3066783" y="780589"/>
                <a:ext cx="164880" cy="138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15BC2D-0E03-4C67-9FF5-586AFF617E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57783" y="771949"/>
                  <a:ext cx="182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F9EBD8-F6E1-4AF9-BA07-2A837BC5DFA5}"/>
                    </a:ext>
                  </a:extLst>
                </p14:cNvPr>
                <p14:cNvContentPartPr/>
                <p14:nvPr/>
              </p14:nvContentPartPr>
              <p14:xfrm>
                <a:off x="3390423" y="919189"/>
                <a:ext cx="20880" cy="41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F9EBD8-F6E1-4AF9-BA07-2A837BC5DF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81423" y="910549"/>
                  <a:ext cx="385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DC0C0A-52FB-45EB-A28C-D58878B74B3E}"/>
              </a:ext>
            </a:extLst>
          </p:cNvPr>
          <p:cNvGrpSpPr/>
          <p:nvPr/>
        </p:nvGrpSpPr>
        <p:grpSpPr>
          <a:xfrm>
            <a:off x="3873183" y="657469"/>
            <a:ext cx="329400" cy="270720"/>
            <a:chOff x="3873183" y="657469"/>
            <a:chExt cx="32940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703110-9370-4C85-8D65-DBA92D82CA36}"/>
                    </a:ext>
                  </a:extLst>
                </p14:cNvPr>
                <p14:cNvContentPartPr/>
                <p14:nvPr/>
              </p14:nvContentPartPr>
              <p14:xfrm>
                <a:off x="3873183" y="698149"/>
                <a:ext cx="15840" cy="206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703110-9370-4C85-8D65-DBA92D82CA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64183" y="689149"/>
                  <a:ext cx="33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C44D5C-9DF3-4B83-8CBF-FA386D2FE7C8}"/>
                    </a:ext>
                  </a:extLst>
                </p14:cNvPr>
                <p14:cNvContentPartPr/>
                <p14:nvPr/>
              </p14:nvContentPartPr>
              <p14:xfrm>
                <a:off x="4037703" y="657469"/>
                <a:ext cx="20880" cy="226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C44D5C-9DF3-4B83-8CBF-FA386D2FE7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8703" y="648469"/>
                  <a:ext cx="3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4F6544-6F57-4A53-B8F1-9D7817B51429}"/>
                    </a:ext>
                  </a:extLst>
                </p14:cNvPr>
                <p14:cNvContentPartPr/>
                <p14:nvPr/>
              </p14:nvContentPartPr>
              <p14:xfrm>
                <a:off x="3924663" y="785629"/>
                <a:ext cx="277920" cy="142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4F6544-6F57-4A53-B8F1-9D7817B514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15663" y="776989"/>
                  <a:ext cx="2955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239FB0-3A74-408F-A684-D5C5D49D231E}"/>
              </a:ext>
            </a:extLst>
          </p:cNvPr>
          <p:cNvGrpSpPr/>
          <p:nvPr/>
        </p:nvGrpSpPr>
        <p:grpSpPr>
          <a:xfrm>
            <a:off x="2074623" y="1088749"/>
            <a:ext cx="432720" cy="284040"/>
            <a:chOff x="2074623" y="1088749"/>
            <a:chExt cx="4327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55DDB0-0349-4BC3-97DC-BDB87BE7ED36}"/>
                    </a:ext>
                  </a:extLst>
                </p14:cNvPr>
                <p14:cNvContentPartPr/>
                <p14:nvPr/>
              </p14:nvContentPartPr>
              <p14:xfrm>
                <a:off x="2074623" y="1145269"/>
                <a:ext cx="99360" cy="227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55DDB0-0349-4BC3-97DC-BDB87BE7ED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5983" y="1136629"/>
                  <a:ext cx="117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B2DFF2-1FFB-4C17-A42C-FB12807CABE7}"/>
                    </a:ext>
                  </a:extLst>
                </p14:cNvPr>
                <p14:cNvContentPartPr/>
                <p14:nvPr/>
              </p14:nvContentPartPr>
              <p14:xfrm>
                <a:off x="2240583" y="1088749"/>
                <a:ext cx="266760" cy="278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B2DFF2-1FFB-4C17-A42C-FB12807CAB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31583" y="1080109"/>
                  <a:ext cx="28440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4A29CB-A55A-4C63-B9E7-159DD8E77AB1}"/>
              </a:ext>
            </a:extLst>
          </p:cNvPr>
          <p:cNvGrpSpPr/>
          <p:nvPr/>
        </p:nvGrpSpPr>
        <p:grpSpPr>
          <a:xfrm>
            <a:off x="2794263" y="1155709"/>
            <a:ext cx="699120" cy="360360"/>
            <a:chOff x="2794263" y="1155709"/>
            <a:chExt cx="6991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375E18-7063-4F20-A0ED-7892FC6BD8DD}"/>
                    </a:ext>
                  </a:extLst>
                </p14:cNvPr>
                <p14:cNvContentPartPr/>
                <p14:nvPr/>
              </p14:nvContentPartPr>
              <p14:xfrm>
                <a:off x="2794263" y="1155709"/>
                <a:ext cx="5400" cy="190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375E18-7063-4F20-A0ED-7892FC6BD8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85623" y="1146709"/>
                  <a:ext cx="23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2CE16-53D5-4494-BAF8-92072382F92D}"/>
                    </a:ext>
                  </a:extLst>
                </p14:cNvPr>
                <p14:cNvContentPartPr/>
                <p14:nvPr/>
              </p14:nvContentPartPr>
              <p14:xfrm>
                <a:off x="2886783" y="1155709"/>
                <a:ext cx="404640" cy="360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2CE16-53D5-4494-BAF8-92072382F92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78143" y="1146709"/>
                  <a:ext cx="422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D6B2ED-5A12-488C-99BB-2570E71655A8}"/>
                    </a:ext>
                  </a:extLst>
                </p14:cNvPr>
                <p14:cNvContentPartPr/>
                <p14:nvPr/>
              </p14:nvContentPartPr>
              <p14:xfrm>
                <a:off x="3194943" y="1268749"/>
                <a:ext cx="298440" cy="159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D6B2ED-5A12-488C-99BB-2570E71655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86303" y="1259749"/>
                  <a:ext cx="31608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8FED55-563B-4BA5-BBD0-019AAE15A4B0}"/>
              </a:ext>
            </a:extLst>
          </p:cNvPr>
          <p:cNvGrpSpPr/>
          <p:nvPr/>
        </p:nvGrpSpPr>
        <p:grpSpPr>
          <a:xfrm>
            <a:off x="3986223" y="1126549"/>
            <a:ext cx="1073520" cy="255600"/>
            <a:chOff x="3986223" y="1126549"/>
            <a:chExt cx="107352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FBEE25-E79C-421C-9094-0A9BC5990DA3}"/>
                    </a:ext>
                  </a:extLst>
                </p14:cNvPr>
                <p14:cNvContentPartPr/>
                <p14:nvPr/>
              </p14:nvContentPartPr>
              <p14:xfrm>
                <a:off x="3986223" y="1212229"/>
                <a:ext cx="67320" cy="138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FBEE25-E79C-421C-9094-0A9BC5990D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77223" y="1203229"/>
                  <a:ext cx="84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6DABFC-CDD9-4976-99CC-7683806B4DF5}"/>
                    </a:ext>
                  </a:extLst>
                </p14:cNvPr>
                <p14:cNvContentPartPr/>
                <p14:nvPr/>
              </p14:nvContentPartPr>
              <p14:xfrm>
                <a:off x="3996303" y="1145269"/>
                <a:ext cx="113400" cy="236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6DABFC-CDD9-4976-99CC-7683806B4D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7663" y="1136629"/>
                  <a:ext cx="131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3A81D0-BDF2-4078-AB84-834AA208105C}"/>
                    </a:ext>
                  </a:extLst>
                </p14:cNvPr>
                <p14:cNvContentPartPr/>
                <p14:nvPr/>
              </p14:nvContentPartPr>
              <p14:xfrm>
                <a:off x="4248303" y="1207189"/>
                <a:ext cx="61920" cy="87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3A81D0-BDF2-4078-AB84-834AA20810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39303" y="1198189"/>
                  <a:ext cx="7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3AC8D2-AB3D-44F1-9486-5036A0CE92A9}"/>
                    </a:ext>
                  </a:extLst>
                </p14:cNvPr>
                <p14:cNvContentPartPr/>
                <p14:nvPr/>
              </p14:nvContentPartPr>
              <p14:xfrm>
                <a:off x="4489143" y="1126549"/>
                <a:ext cx="165240" cy="18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3AC8D2-AB3D-44F1-9486-5036A0CE92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80503" y="1117909"/>
                  <a:ext cx="182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3214BC-6CD4-4C63-9901-27F9F22E36E0}"/>
                    </a:ext>
                  </a:extLst>
                </p14:cNvPr>
                <p14:cNvContentPartPr/>
                <p14:nvPr/>
              </p14:nvContentPartPr>
              <p14:xfrm>
                <a:off x="4705863" y="1140229"/>
                <a:ext cx="353880" cy="14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3214BC-6CD4-4C63-9901-27F9F22E36E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97223" y="1131589"/>
                  <a:ext cx="3715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82F09C-1010-41A1-8619-BE4BEE43A240}"/>
              </a:ext>
            </a:extLst>
          </p:cNvPr>
          <p:cNvGrpSpPr/>
          <p:nvPr/>
        </p:nvGrpSpPr>
        <p:grpSpPr>
          <a:xfrm>
            <a:off x="5383383" y="1145269"/>
            <a:ext cx="340200" cy="117720"/>
            <a:chOff x="5383383" y="1145269"/>
            <a:chExt cx="34020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86E138-209B-463E-84A3-457E348C88EA}"/>
                    </a:ext>
                  </a:extLst>
                </p14:cNvPr>
                <p14:cNvContentPartPr/>
                <p14:nvPr/>
              </p14:nvContentPartPr>
              <p14:xfrm>
                <a:off x="5383383" y="1160389"/>
                <a:ext cx="97920" cy="102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686E138-209B-463E-84A3-457E348C88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74743" y="1151749"/>
                  <a:ext cx="115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7B3B45-FA0E-47E7-A767-995BCE4E46B6}"/>
                    </a:ext>
                  </a:extLst>
                </p14:cNvPr>
                <p14:cNvContentPartPr/>
                <p14:nvPr/>
              </p14:nvContentPartPr>
              <p14:xfrm>
                <a:off x="5537463" y="1145269"/>
                <a:ext cx="186120" cy="108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7B3B45-FA0E-47E7-A767-995BCE4E46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28823" y="1136629"/>
                  <a:ext cx="20376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48B1752-329D-41E6-A13B-2321725436D4}"/>
                  </a:ext>
                </a:extLst>
              </p14:cNvPr>
              <p14:cNvContentPartPr/>
              <p14:nvPr/>
            </p14:nvContentPartPr>
            <p14:xfrm>
              <a:off x="4324983" y="693109"/>
              <a:ext cx="169920" cy="185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48B1752-329D-41E6-A13B-2321725436D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16343" y="684469"/>
                <a:ext cx="18756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62991B8-8429-4E67-B25A-416A04B21D87}"/>
              </a:ext>
            </a:extLst>
          </p:cNvPr>
          <p:cNvGrpSpPr/>
          <p:nvPr/>
        </p:nvGrpSpPr>
        <p:grpSpPr>
          <a:xfrm>
            <a:off x="3230943" y="3991429"/>
            <a:ext cx="1125720" cy="909720"/>
            <a:chOff x="3230943" y="3991429"/>
            <a:chExt cx="1125720" cy="90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8BAFE1-03A0-4051-8AA1-0FAED76FC99A}"/>
                    </a:ext>
                  </a:extLst>
                </p14:cNvPr>
                <p14:cNvContentPartPr/>
                <p14:nvPr/>
              </p14:nvContentPartPr>
              <p14:xfrm>
                <a:off x="3230943" y="4027429"/>
                <a:ext cx="1094400" cy="873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8BAFE1-03A0-4051-8AA1-0FAED76FC99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22303" y="4018429"/>
                  <a:ext cx="111204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BFEC6B-8464-49BD-9FED-9F28F7F01D4E}"/>
                    </a:ext>
                  </a:extLst>
                </p14:cNvPr>
                <p14:cNvContentPartPr/>
                <p14:nvPr/>
              </p14:nvContentPartPr>
              <p14:xfrm>
                <a:off x="4227783" y="3991429"/>
                <a:ext cx="128880" cy="10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BFEC6B-8464-49BD-9FED-9F28F7F01D4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18783" y="3982429"/>
                  <a:ext cx="14652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3E83564-ADFE-46BB-92EA-6E32FFA892A3}"/>
              </a:ext>
            </a:extLst>
          </p:cNvPr>
          <p:cNvGrpSpPr/>
          <p:nvPr/>
        </p:nvGrpSpPr>
        <p:grpSpPr>
          <a:xfrm>
            <a:off x="3215463" y="5183389"/>
            <a:ext cx="842400" cy="334080"/>
            <a:chOff x="3215463" y="5183389"/>
            <a:chExt cx="8424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3AED65-EF1A-4EDC-9C04-5CAC756748E7}"/>
                    </a:ext>
                  </a:extLst>
                </p14:cNvPr>
                <p14:cNvContentPartPr/>
                <p14:nvPr/>
              </p14:nvContentPartPr>
              <p14:xfrm>
                <a:off x="3215463" y="5219029"/>
                <a:ext cx="56880" cy="298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3AED65-EF1A-4EDC-9C04-5CAC756748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06823" y="5210389"/>
                  <a:ext cx="74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C15445-89EC-41FC-BBAF-D166DD30C717}"/>
                    </a:ext>
                  </a:extLst>
                </p14:cNvPr>
                <p14:cNvContentPartPr/>
                <p14:nvPr/>
              </p14:nvContentPartPr>
              <p14:xfrm>
                <a:off x="3243183" y="5238829"/>
                <a:ext cx="105840" cy="10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C15445-89EC-41FC-BBAF-D166DD30C7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34543" y="5230189"/>
                  <a:ext cx="12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C67057-9FF4-4774-AABF-07863FC7B81C}"/>
                    </a:ext>
                  </a:extLst>
                </p14:cNvPr>
                <p14:cNvContentPartPr/>
                <p14:nvPr/>
              </p14:nvContentPartPr>
              <p14:xfrm>
                <a:off x="3482583" y="5249989"/>
                <a:ext cx="87840" cy="1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C67057-9FF4-4774-AABF-07863FC7B8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73943" y="5240989"/>
                  <a:ext cx="10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43F888-C3B1-4BB2-B2BF-D87AF6D54327}"/>
                    </a:ext>
                  </a:extLst>
                </p14:cNvPr>
                <p14:cNvContentPartPr/>
                <p14:nvPr/>
              </p14:nvContentPartPr>
              <p14:xfrm>
                <a:off x="3467463" y="5296069"/>
                <a:ext cx="133920" cy="10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43F888-C3B1-4BB2-B2BF-D87AF6D543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58463" y="5287429"/>
                  <a:ext cx="151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35C9FD-0D98-4FAA-A713-F8530B762919}"/>
                    </a:ext>
                  </a:extLst>
                </p14:cNvPr>
                <p14:cNvContentPartPr/>
                <p14:nvPr/>
              </p14:nvContentPartPr>
              <p14:xfrm>
                <a:off x="3677703" y="5244949"/>
                <a:ext cx="169920" cy="24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35C9FD-0D98-4FAA-A713-F8530B76291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69063" y="5235949"/>
                  <a:ext cx="187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D4A845-8FB1-4490-AB65-11711A17D16C}"/>
                    </a:ext>
                  </a:extLst>
                </p14:cNvPr>
                <p14:cNvContentPartPr/>
                <p14:nvPr/>
              </p14:nvContentPartPr>
              <p14:xfrm>
                <a:off x="3929703" y="5183389"/>
                <a:ext cx="128160" cy="200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D4A845-8FB1-4490-AB65-11711A17D1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20703" y="5174389"/>
                  <a:ext cx="145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E5201F-E830-4D1C-B022-AC960ACC4682}"/>
              </a:ext>
            </a:extLst>
          </p:cNvPr>
          <p:cNvGrpSpPr/>
          <p:nvPr/>
        </p:nvGrpSpPr>
        <p:grpSpPr>
          <a:xfrm>
            <a:off x="4535943" y="2783989"/>
            <a:ext cx="703800" cy="174960"/>
            <a:chOff x="4535943" y="2783989"/>
            <a:chExt cx="70380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A5584B-13DF-46E3-B80C-FF225C17C602}"/>
                    </a:ext>
                  </a:extLst>
                </p14:cNvPr>
                <p14:cNvContentPartPr/>
                <p14:nvPr/>
              </p14:nvContentPartPr>
              <p14:xfrm>
                <a:off x="4535943" y="2861029"/>
                <a:ext cx="144360" cy="15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A5584B-13DF-46E3-B80C-FF225C17C6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26943" y="2852389"/>
                  <a:ext cx="162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548880-3529-4F4A-BE93-75B73D6CC4DB}"/>
                    </a:ext>
                  </a:extLst>
                </p14:cNvPr>
                <p14:cNvContentPartPr/>
                <p14:nvPr/>
              </p14:nvContentPartPr>
              <p14:xfrm>
                <a:off x="4659063" y="2799469"/>
                <a:ext cx="10800" cy="159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548880-3529-4F4A-BE93-75B73D6CC4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50423" y="2790829"/>
                  <a:ext cx="2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13C863-1538-49EC-BF8C-AA955C762F6D}"/>
                    </a:ext>
                  </a:extLst>
                </p14:cNvPr>
                <p14:cNvContentPartPr/>
                <p14:nvPr/>
              </p14:nvContentPartPr>
              <p14:xfrm>
                <a:off x="4751583" y="2789389"/>
                <a:ext cx="77400" cy="123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13C863-1538-49EC-BF8C-AA955C762F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42943" y="2780389"/>
                  <a:ext cx="95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E7C825-596F-46D6-92D9-89CC8E4FE068}"/>
                    </a:ext>
                  </a:extLst>
                </p14:cNvPr>
                <p14:cNvContentPartPr/>
                <p14:nvPr/>
              </p14:nvContentPartPr>
              <p14:xfrm>
                <a:off x="4946703" y="2783989"/>
                <a:ext cx="113400" cy="11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E7C825-596F-46D6-92D9-89CC8E4FE06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38063" y="2775349"/>
                  <a:ext cx="131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895461-DB82-4C62-8376-57240E5E992F}"/>
                    </a:ext>
                  </a:extLst>
                </p14:cNvPr>
                <p14:cNvContentPartPr/>
                <p14:nvPr/>
              </p14:nvContentPartPr>
              <p14:xfrm>
                <a:off x="5116263" y="2789389"/>
                <a:ext cx="123480" cy="11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895461-DB82-4C62-8376-57240E5E992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07623" y="2780389"/>
                  <a:ext cx="141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6BBC99-E79C-443A-949C-843F54BB619D}"/>
              </a:ext>
            </a:extLst>
          </p:cNvPr>
          <p:cNvGrpSpPr/>
          <p:nvPr/>
        </p:nvGrpSpPr>
        <p:grpSpPr>
          <a:xfrm>
            <a:off x="4587063" y="4037509"/>
            <a:ext cx="298440" cy="15840"/>
            <a:chOff x="4587063" y="4037509"/>
            <a:chExt cx="298440" cy="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E231BF-8621-4CA7-83BE-CB3329953252}"/>
                    </a:ext>
                  </a:extLst>
                </p14:cNvPr>
                <p14:cNvContentPartPr/>
                <p14:nvPr/>
              </p14:nvContentPartPr>
              <p14:xfrm>
                <a:off x="4587063" y="4037509"/>
                <a:ext cx="92880" cy="5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E231BF-8621-4CA7-83BE-CB33299532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78423" y="4028869"/>
                  <a:ext cx="11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D92718-5A7A-41AF-BB83-49ADC5779661}"/>
                    </a:ext>
                  </a:extLst>
                </p14:cNvPr>
                <p14:cNvContentPartPr/>
                <p14:nvPr/>
              </p14:nvContentPartPr>
              <p14:xfrm>
                <a:off x="4808103" y="4042549"/>
                <a:ext cx="77400" cy="10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D92718-5A7A-41AF-BB83-49ADC577966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799463" y="4033909"/>
                  <a:ext cx="950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C2F0C91-DE56-4E2F-B102-B8C1CFD0F58D}"/>
                  </a:ext>
                </a:extLst>
              </p14:cNvPr>
              <p14:cNvContentPartPr/>
              <p14:nvPr/>
            </p14:nvContentPartPr>
            <p14:xfrm>
              <a:off x="5090703" y="4011949"/>
              <a:ext cx="185400" cy="36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C2F0C91-DE56-4E2F-B102-B8C1CFD0F58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81703" y="4002949"/>
                <a:ext cx="2030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024969C-B5D4-4D04-A262-6DA53EFA3399}"/>
              </a:ext>
            </a:extLst>
          </p:cNvPr>
          <p:cNvGrpSpPr/>
          <p:nvPr/>
        </p:nvGrpSpPr>
        <p:grpSpPr>
          <a:xfrm>
            <a:off x="5727543" y="2080189"/>
            <a:ext cx="524520" cy="483480"/>
            <a:chOff x="5727543" y="2080189"/>
            <a:chExt cx="52452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5EDA6D-C2A3-4DC9-B0F8-3D157E271694}"/>
                    </a:ext>
                  </a:extLst>
                </p14:cNvPr>
                <p14:cNvContentPartPr/>
                <p14:nvPr/>
              </p14:nvContentPartPr>
              <p14:xfrm>
                <a:off x="5815023" y="2080189"/>
                <a:ext cx="437040" cy="406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5EDA6D-C2A3-4DC9-B0F8-3D157E2716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06023" y="2071549"/>
                  <a:ext cx="454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1D415D1-C404-4500-8900-D00143053ABF}"/>
                    </a:ext>
                  </a:extLst>
                </p14:cNvPr>
                <p14:cNvContentPartPr/>
                <p14:nvPr/>
              </p14:nvContentPartPr>
              <p14:xfrm>
                <a:off x="5727543" y="2419309"/>
                <a:ext cx="190440" cy="144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1D415D1-C404-4500-8900-D00143053A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18903" y="2410669"/>
                  <a:ext cx="2080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F01B3B2-FA9D-4872-AB34-1548B141FCD6}"/>
              </a:ext>
            </a:extLst>
          </p:cNvPr>
          <p:cNvGrpSpPr/>
          <p:nvPr/>
        </p:nvGrpSpPr>
        <p:grpSpPr>
          <a:xfrm>
            <a:off x="6631863" y="1746829"/>
            <a:ext cx="918720" cy="231120"/>
            <a:chOff x="6631863" y="1746829"/>
            <a:chExt cx="9187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E0603B-EDA0-47E5-BACC-527B788BF1EB}"/>
                    </a:ext>
                  </a:extLst>
                </p14:cNvPr>
                <p14:cNvContentPartPr/>
                <p14:nvPr/>
              </p14:nvContentPartPr>
              <p14:xfrm>
                <a:off x="6631863" y="1787149"/>
                <a:ext cx="144720" cy="190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E0603B-EDA0-47E5-BACC-527B788BF1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22863" y="1778509"/>
                  <a:ext cx="162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533933-15F4-4CA7-8268-21D52315224E}"/>
                    </a:ext>
                  </a:extLst>
                </p14:cNvPr>
                <p14:cNvContentPartPr/>
                <p14:nvPr/>
              </p14:nvContentPartPr>
              <p14:xfrm>
                <a:off x="6829503" y="1746829"/>
                <a:ext cx="721080" cy="22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533933-15F4-4CA7-8268-21D5231522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20863" y="1737829"/>
                  <a:ext cx="7387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631382B-6019-4D5A-8B1B-275BF82B644E}"/>
              </a:ext>
            </a:extLst>
          </p:cNvPr>
          <p:cNvGrpSpPr/>
          <p:nvPr/>
        </p:nvGrpSpPr>
        <p:grpSpPr>
          <a:xfrm>
            <a:off x="6708903" y="2239669"/>
            <a:ext cx="1222920" cy="432360"/>
            <a:chOff x="6708903" y="2239669"/>
            <a:chExt cx="12229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08AC7A-4166-47C8-9B91-AF0872319EC5}"/>
                    </a:ext>
                  </a:extLst>
                </p14:cNvPr>
                <p14:cNvContentPartPr/>
                <p14:nvPr/>
              </p14:nvContentPartPr>
              <p14:xfrm>
                <a:off x="6708903" y="2270629"/>
                <a:ext cx="102600" cy="216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08AC7A-4166-47C8-9B91-AF0872319EC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99903" y="2261629"/>
                  <a:ext cx="120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852DB2-80CA-483A-8944-F820A6F0D7F5}"/>
                    </a:ext>
                  </a:extLst>
                </p14:cNvPr>
                <p14:cNvContentPartPr/>
                <p14:nvPr/>
              </p14:nvContentPartPr>
              <p14:xfrm>
                <a:off x="6955503" y="2239669"/>
                <a:ext cx="41400" cy="246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852DB2-80CA-483A-8944-F820A6F0D7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46503" y="2230669"/>
                  <a:ext cx="59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5A05800-983A-4062-9AD8-779C96DC4EE1}"/>
                    </a:ext>
                  </a:extLst>
                </p14:cNvPr>
                <p14:cNvContentPartPr/>
                <p14:nvPr/>
              </p14:nvContentPartPr>
              <p14:xfrm>
                <a:off x="6775503" y="2308069"/>
                <a:ext cx="642240" cy="171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5A05800-983A-4062-9AD8-779C96DC4EE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66863" y="2299429"/>
                  <a:ext cx="659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D1CF2C-9577-4C17-B213-496CD2916F1F}"/>
                    </a:ext>
                  </a:extLst>
                </p14:cNvPr>
                <p14:cNvContentPartPr/>
                <p14:nvPr/>
              </p14:nvContentPartPr>
              <p14:xfrm>
                <a:off x="7330263" y="2297629"/>
                <a:ext cx="334440" cy="374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D1CF2C-9577-4C17-B213-496CD2916F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21623" y="2288989"/>
                  <a:ext cx="3520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42B77A-1C6B-4E5B-83F3-57D526407559}"/>
                    </a:ext>
                  </a:extLst>
                </p14:cNvPr>
                <p14:cNvContentPartPr/>
                <p14:nvPr/>
              </p14:nvContentPartPr>
              <p14:xfrm>
                <a:off x="7551303" y="2398789"/>
                <a:ext cx="380520" cy="124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42B77A-1C6B-4E5B-83F3-57D52640755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2663" y="2390149"/>
                  <a:ext cx="3981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05107F-AB24-4E2E-B4F7-169053E1B78A}"/>
              </a:ext>
            </a:extLst>
          </p:cNvPr>
          <p:cNvGrpSpPr/>
          <p:nvPr/>
        </p:nvGrpSpPr>
        <p:grpSpPr>
          <a:xfrm>
            <a:off x="6993663" y="2779669"/>
            <a:ext cx="850680" cy="384840"/>
            <a:chOff x="6993663" y="2779669"/>
            <a:chExt cx="8506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0E846C-49A6-4E21-8CAA-317092FEC38E}"/>
                    </a:ext>
                  </a:extLst>
                </p14:cNvPr>
                <p14:cNvContentPartPr/>
                <p14:nvPr/>
              </p14:nvContentPartPr>
              <p14:xfrm>
                <a:off x="6993663" y="2779669"/>
                <a:ext cx="173160" cy="220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0E846C-49A6-4E21-8CAA-317092FEC3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84663" y="2770669"/>
                  <a:ext cx="190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7ACBA0-4FF4-4B02-BC5B-9B974D1B8DFD}"/>
                    </a:ext>
                  </a:extLst>
                </p14:cNvPr>
                <p14:cNvContentPartPr/>
                <p14:nvPr/>
              </p14:nvContentPartPr>
              <p14:xfrm>
                <a:off x="7145223" y="2887669"/>
                <a:ext cx="207000" cy="276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7ACBA0-4FF4-4B02-BC5B-9B974D1B8D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36223" y="2879029"/>
                  <a:ext cx="224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0B9CA1-B1B3-4015-AA42-DF16DAB387AF}"/>
                    </a:ext>
                  </a:extLst>
                </p14:cNvPr>
                <p14:cNvContentPartPr/>
                <p14:nvPr/>
              </p14:nvContentPartPr>
              <p14:xfrm>
                <a:off x="7289223" y="2812429"/>
                <a:ext cx="555120" cy="182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0B9CA1-B1B3-4015-AA42-DF16DAB387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80583" y="2803429"/>
                  <a:ext cx="57276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DE0D8F-AE32-4405-BDC0-C6BF0FC57E97}"/>
                  </a:ext>
                </a:extLst>
              </p14:cNvPr>
              <p14:cNvContentPartPr/>
              <p14:nvPr/>
            </p14:nvContentPartPr>
            <p14:xfrm>
              <a:off x="3102783" y="5588389"/>
              <a:ext cx="1068480" cy="118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DE0D8F-AE32-4405-BDC0-C6BF0FC57E9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093783" y="5579389"/>
                <a:ext cx="10861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0E1E289-9672-405C-AAAF-8D8D370BF9B9}"/>
              </a:ext>
            </a:extLst>
          </p:cNvPr>
          <p:cNvGrpSpPr/>
          <p:nvPr/>
        </p:nvGrpSpPr>
        <p:grpSpPr>
          <a:xfrm>
            <a:off x="4504983" y="5280589"/>
            <a:ext cx="149400" cy="87840"/>
            <a:chOff x="4504983" y="5280589"/>
            <a:chExt cx="149400" cy="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F69675-5DB4-4452-86EE-E3D0758C3B9B}"/>
                    </a:ext>
                  </a:extLst>
                </p14:cNvPr>
                <p14:cNvContentPartPr/>
                <p14:nvPr/>
              </p14:nvContentPartPr>
              <p14:xfrm>
                <a:off x="4530903" y="5280589"/>
                <a:ext cx="102960" cy="10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F69675-5DB4-4452-86EE-E3D0758C3B9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21903" y="5271949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04A624C-A4CF-45F3-B6FA-F72319E07B13}"/>
                    </a:ext>
                  </a:extLst>
                </p14:cNvPr>
                <p14:cNvContentPartPr/>
                <p14:nvPr/>
              </p14:nvContentPartPr>
              <p14:xfrm>
                <a:off x="4504983" y="5357629"/>
                <a:ext cx="149400" cy="10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04A624C-A4CF-45F3-B6FA-F72319E07B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96343" y="5348989"/>
                  <a:ext cx="167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9864EBB-3690-487B-A958-1336FB6119F4}"/>
              </a:ext>
            </a:extLst>
          </p:cNvPr>
          <p:cNvGrpSpPr/>
          <p:nvPr/>
        </p:nvGrpSpPr>
        <p:grpSpPr>
          <a:xfrm>
            <a:off x="5038863" y="5044429"/>
            <a:ext cx="786600" cy="457560"/>
            <a:chOff x="5038863" y="5044429"/>
            <a:chExt cx="78660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476B6A-0A66-4F4A-AAD2-E305D7FC42CE}"/>
                    </a:ext>
                  </a:extLst>
                </p14:cNvPr>
                <p14:cNvContentPartPr/>
                <p14:nvPr/>
              </p14:nvContentPartPr>
              <p14:xfrm>
                <a:off x="5038863" y="5177989"/>
                <a:ext cx="242280" cy="195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476B6A-0A66-4F4A-AAD2-E305D7FC42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29863" y="5168989"/>
                  <a:ext cx="259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CFE1811-FD9F-41C9-A519-A1DF41853F42}"/>
                    </a:ext>
                  </a:extLst>
                </p14:cNvPr>
                <p14:cNvContentPartPr/>
                <p14:nvPr/>
              </p14:nvContentPartPr>
              <p14:xfrm>
                <a:off x="5460063" y="5044429"/>
                <a:ext cx="273240" cy="368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CFE1811-FD9F-41C9-A519-A1DF41853F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51063" y="5035429"/>
                  <a:ext cx="2908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9E9556-F6F5-4FB3-AAED-60DA8142DD97}"/>
                    </a:ext>
                  </a:extLst>
                </p14:cNvPr>
                <p14:cNvContentPartPr/>
                <p14:nvPr/>
              </p14:nvContentPartPr>
              <p14:xfrm>
                <a:off x="5450343" y="5249989"/>
                <a:ext cx="246960" cy="10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9E9556-F6F5-4FB3-AAED-60DA8142DD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41343" y="5240989"/>
                  <a:ext cx="264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981A2B-3CD6-4137-94D9-F37DE4B59308}"/>
                    </a:ext>
                  </a:extLst>
                </p14:cNvPr>
                <p14:cNvContentPartPr/>
                <p14:nvPr/>
              </p14:nvContentPartPr>
              <p14:xfrm>
                <a:off x="5722503" y="5342509"/>
                <a:ext cx="102960" cy="159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981A2B-3CD6-4137-94D9-F37DE4B593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13863" y="5333509"/>
                  <a:ext cx="1206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52C7D99-1BC8-4F64-A748-BFF6E58AC622}"/>
              </a:ext>
            </a:extLst>
          </p:cNvPr>
          <p:cNvGrpSpPr/>
          <p:nvPr/>
        </p:nvGrpSpPr>
        <p:grpSpPr>
          <a:xfrm>
            <a:off x="5254863" y="4761829"/>
            <a:ext cx="884160" cy="280800"/>
            <a:chOff x="5254863" y="4761829"/>
            <a:chExt cx="8841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D8D1CD-F3A7-4914-B03C-B8799D4FCF8D}"/>
                    </a:ext>
                  </a:extLst>
                </p14:cNvPr>
                <p14:cNvContentPartPr/>
                <p14:nvPr/>
              </p14:nvContentPartPr>
              <p14:xfrm>
                <a:off x="5254863" y="4761829"/>
                <a:ext cx="884160" cy="280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D8D1CD-F3A7-4914-B03C-B8799D4FCF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46223" y="4752829"/>
                  <a:ext cx="901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4202C7-BE1C-4637-8F2C-DCA985D4869C}"/>
                    </a:ext>
                  </a:extLst>
                </p14:cNvPr>
                <p14:cNvContentPartPr/>
                <p14:nvPr/>
              </p14:nvContentPartPr>
              <p14:xfrm>
                <a:off x="5275743" y="4838869"/>
                <a:ext cx="159480" cy="180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4202C7-BE1C-4637-8F2C-DCA985D486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66743" y="4830229"/>
                  <a:ext cx="1771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95C8ED7-CAAD-495C-8AE6-490E4749A744}"/>
              </a:ext>
            </a:extLst>
          </p:cNvPr>
          <p:cNvGrpSpPr/>
          <p:nvPr/>
        </p:nvGrpSpPr>
        <p:grpSpPr>
          <a:xfrm>
            <a:off x="6431343" y="4566709"/>
            <a:ext cx="1926720" cy="415800"/>
            <a:chOff x="6431343" y="4566709"/>
            <a:chExt cx="19267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EAC747-B409-4DCD-AAB6-36FC24D2C0EC}"/>
                    </a:ext>
                  </a:extLst>
                </p14:cNvPr>
                <p14:cNvContentPartPr/>
                <p14:nvPr/>
              </p14:nvContentPartPr>
              <p14:xfrm>
                <a:off x="6441783" y="4684789"/>
                <a:ext cx="56880" cy="282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EAC747-B409-4DCD-AAB6-36FC24D2C0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32783" y="4676149"/>
                  <a:ext cx="74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B9EF0E-3618-48C4-BD99-50CBE75BC6BC}"/>
                    </a:ext>
                  </a:extLst>
                </p14:cNvPr>
                <p14:cNvContentPartPr/>
                <p14:nvPr/>
              </p14:nvContentPartPr>
              <p14:xfrm>
                <a:off x="6431343" y="4691629"/>
                <a:ext cx="154440" cy="127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B9EF0E-3618-48C4-BD99-50CBE75BC6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22703" y="4682989"/>
                  <a:ext cx="172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2F143F-790D-4ED1-8084-6676F3FEC215}"/>
                    </a:ext>
                  </a:extLst>
                </p14:cNvPr>
                <p14:cNvContentPartPr/>
                <p14:nvPr/>
              </p14:nvContentPartPr>
              <p14:xfrm>
                <a:off x="6678303" y="4627909"/>
                <a:ext cx="524520" cy="195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2F143F-790D-4ED1-8084-6676F3FEC2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69663" y="4618909"/>
                  <a:ext cx="542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B45724-0201-478D-A170-26067F03FF2D}"/>
                    </a:ext>
                  </a:extLst>
                </p14:cNvPr>
                <p14:cNvContentPartPr/>
                <p14:nvPr/>
              </p14:nvContentPartPr>
              <p14:xfrm>
                <a:off x="7181583" y="4700269"/>
                <a:ext cx="10800" cy="41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B45724-0201-478D-A170-26067F03FF2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72583" y="4691269"/>
                  <a:ext cx="28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3392B0-EBD9-4B6A-9217-07ED01E3B12E}"/>
                    </a:ext>
                  </a:extLst>
                </p14:cNvPr>
                <p14:cNvContentPartPr/>
                <p14:nvPr/>
              </p14:nvContentPartPr>
              <p14:xfrm>
                <a:off x="7314783" y="4694869"/>
                <a:ext cx="62640" cy="103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3392B0-EBD9-4B6A-9217-07ED01E3B12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06143" y="4685869"/>
                  <a:ext cx="80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064471-F374-4270-8614-FB081B1E5738}"/>
                    </a:ext>
                  </a:extLst>
                </p14:cNvPr>
                <p14:cNvContentPartPr/>
                <p14:nvPr/>
              </p14:nvContentPartPr>
              <p14:xfrm>
                <a:off x="7304703" y="4751749"/>
                <a:ext cx="97920" cy="10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064471-F374-4270-8614-FB081B1E573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96063" y="4742749"/>
                  <a:ext cx="11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B7FBA2-2742-444B-9056-2795CBEE0F63}"/>
                    </a:ext>
                  </a:extLst>
                </p14:cNvPr>
                <p14:cNvContentPartPr/>
                <p14:nvPr/>
              </p14:nvContentPartPr>
              <p14:xfrm>
                <a:off x="7464183" y="4633309"/>
                <a:ext cx="246600" cy="149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B7FBA2-2742-444B-9056-2795CBEE0F6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55543" y="4624669"/>
                  <a:ext cx="264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F2E38F-4EFC-446C-89F8-45FF5C124D0A}"/>
                    </a:ext>
                  </a:extLst>
                </p14:cNvPr>
                <p14:cNvContentPartPr/>
                <p14:nvPr/>
              </p14:nvContentPartPr>
              <p14:xfrm>
                <a:off x="7792863" y="4623229"/>
                <a:ext cx="20880" cy="113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F2E38F-4EFC-446C-89F8-45FF5C124D0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83863" y="4614229"/>
                  <a:ext cx="38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8EB4E7-6024-494C-A2FD-47630A3174A5}"/>
                    </a:ext>
                  </a:extLst>
                </p14:cNvPr>
                <p14:cNvContentPartPr/>
                <p14:nvPr/>
              </p14:nvContentPartPr>
              <p14:xfrm>
                <a:off x="7967463" y="4566709"/>
                <a:ext cx="144360" cy="200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8EB4E7-6024-494C-A2FD-47630A3174A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58463" y="4557709"/>
                  <a:ext cx="162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E9B0CCE-0EA1-4A83-9483-55BA1F471FAE}"/>
                    </a:ext>
                  </a:extLst>
                </p14:cNvPr>
                <p14:cNvContentPartPr/>
                <p14:nvPr/>
              </p14:nvContentPartPr>
              <p14:xfrm>
                <a:off x="8039463" y="4720789"/>
                <a:ext cx="360" cy="46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E9B0CCE-0EA1-4A83-9483-55BA1F471FA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30463" y="4712149"/>
                  <a:ext cx="18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76AB78-ED23-4C8F-950E-67970FFC445E}"/>
                    </a:ext>
                  </a:extLst>
                </p14:cNvPr>
                <p14:cNvContentPartPr/>
                <p14:nvPr/>
              </p14:nvContentPartPr>
              <p14:xfrm>
                <a:off x="8183103" y="4618189"/>
                <a:ext cx="46440" cy="169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76AB78-ED23-4C8F-950E-67970FFC445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74463" y="4609189"/>
                  <a:ext cx="64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9E8B94-1487-42AB-93C4-434ACA6F392F}"/>
                    </a:ext>
                  </a:extLst>
                </p14:cNvPr>
                <p14:cNvContentPartPr/>
                <p14:nvPr/>
              </p14:nvContentPartPr>
              <p14:xfrm>
                <a:off x="8128743" y="4674709"/>
                <a:ext cx="229320" cy="307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9E8B94-1487-42AB-93C4-434ACA6F392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20103" y="4665709"/>
                  <a:ext cx="24696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89D5C8C-FFE5-488A-8949-B1384ADD4463}"/>
              </a:ext>
            </a:extLst>
          </p:cNvPr>
          <p:cNvGrpSpPr/>
          <p:nvPr/>
        </p:nvGrpSpPr>
        <p:grpSpPr>
          <a:xfrm>
            <a:off x="3677343" y="81829"/>
            <a:ext cx="797400" cy="200880"/>
            <a:chOff x="3677343" y="81829"/>
            <a:chExt cx="79740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C496F5-DD17-4A73-83B9-1658EA879898}"/>
                    </a:ext>
                  </a:extLst>
                </p14:cNvPr>
                <p14:cNvContentPartPr/>
                <p14:nvPr/>
              </p14:nvContentPartPr>
              <p14:xfrm>
                <a:off x="3677343" y="81829"/>
                <a:ext cx="257760" cy="19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C496F5-DD17-4A73-83B9-1658EA8798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68703" y="73189"/>
                  <a:ext cx="275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2BE297-7346-43A4-8AB9-784FFC2F19EC}"/>
                    </a:ext>
                  </a:extLst>
                </p14:cNvPr>
                <p14:cNvContentPartPr/>
                <p14:nvPr/>
              </p14:nvContentPartPr>
              <p14:xfrm>
                <a:off x="3981183" y="241309"/>
                <a:ext cx="15840" cy="1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2BE297-7346-43A4-8AB9-784FFC2F19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72183" y="232309"/>
                  <a:ext cx="33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BE1820-EB65-454C-8FA8-961EDB2FBA50}"/>
                    </a:ext>
                  </a:extLst>
                </p14:cNvPr>
                <p14:cNvContentPartPr/>
                <p14:nvPr/>
              </p14:nvContentPartPr>
              <p14:xfrm>
                <a:off x="4119783" y="112429"/>
                <a:ext cx="282960" cy="16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BE1820-EB65-454C-8FA8-961EDB2FBA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10783" y="103429"/>
                  <a:ext cx="300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5A346-2F65-4A81-B869-3B367D4A6AE0}"/>
                    </a:ext>
                  </a:extLst>
                </p14:cNvPr>
                <p14:cNvContentPartPr/>
                <p14:nvPr/>
              </p14:nvContentPartPr>
              <p14:xfrm>
                <a:off x="4463943" y="261829"/>
                <a:ext cx="10800" cy="20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5A346-2F65-4A81-B869-3B367D4A6A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4943" y="252829"/>
                  <a:ext cx="284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024A68-DD2C-4EC1-88D2-E0BD31BB84F3}"/>
              </a:ext>
            </a:extLst>
          </p:cNvPr>
          <p:cNvGrpSpPr/>
          <p:nvPr/>
        </p:nvGrpSpPr>
        <p:grpSpPr>
          <a:xfrm>
            <a:off x="4772103" y="46189"/>
            <a:ext cx="897480" cy="226080"/>
            <a:chOff x="4772103" y="46189"/>
            <a:chExt cx="8974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6A3BF6-978B-49BE-827D-ACBF6D2DE194}"/>
                    </a:ext>
                  </a:extLst>
                </p14:cNvPr>
                <p14:cNvContentPartPr/>
                <p14:nvPr/>
              </p14:nvContentPartPr>
              <p14:xfrm>
                <a:off x="4772103" y="102349"/>
                <a:ext cx="129240" cy="15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6A3BF6-978B-49BE-827D-ACBF6D2DE1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3103" y="93349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A5C5FE-7CD4-4A48-8125-ABA630307788}"/>
                    </a:ext>
                  </a:extLst>
                </p14:cNvPr>
                <p14:cNvContentPartPr/>
                <p14:nvPr/>
              </p14:nvContentPartPr>
              <p14:xfrm>
                <a:off x="5034183" y="61309"/>
                <a:ext cx="46440" cy="19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A5C5FE-7CD4-4A48-8125-ABA6303077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5183" y="52669"/>
                  <a:ext cx="64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DB858D-1BE5-445E-B1D1-1080CDC10A9D}"/>
                    </a:ext>
                  </a:extLst>
                </p14:cNvPr>
                <p14:cNvContentPartPr/>
                <p14:nvPr/>
              </p14:nvContentPartPr>
              <p14:xfrm>
                <a:off x="4931583" y="143029"/>
                <a:ext cx="257040" cy="10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DB858D-1BE5-445E-B1D1-1080CDC10A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22583" y="134029"/>
                  <a:ext cx="274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3C80A5-0F03-48AB-B470-8CE3846F0C56}"/>
                    </a:ext>
                  </a:extLst>
                </p14:cNvPr>
                <p14:cNvContentPartPr/>
                <p14:nvPr/>
              </p14:nvContentPartPr>
              <p14:xfrm>
                <a:off x="5254503" y="153829"/>
                <a:ext cx="160200" cy="10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3C80A5-0F03-48AB-B470-8CE3846F0C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5503" y="145189"/>
                  <a:ext cx="177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86AF0C-E305-4605-8AAB-DA67E9BAAD8B}"/>
                    </a:ext>
                  </a:extLst>
                </p14:cNvPr>
                <p14:cNvContentPartPr/>
                <p14:nvPr/>
              </p14:nvContentPartPr>
              <p14:xfrm>
                <a:off x="5450343" y="46189"/>
                <a:ext cx="41400" cy="216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86AF0C-E305-4605-8AAB-DA67E9BAAD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41343" y="37189"/>
                  <a:ext cx="59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75B23D-B448-441F-AD75-5FDD901683F9}"/>
                    </a:ext>
                  </a:extLst>
                </p14:cNvPr>
                <p14:cNvContentPartPr/>
                <p14:nvPr/>
              </p14:nvContentPartPr>
              <p14:xfrm>
                <a:off x="5506503" y="61309"/>
                <a:ext cx="46800" cy="210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75B23D-B448-441F-AD75-5FDD901683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97863" y="52669"/>
                  <a:ext cx="64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25E081-3F62-451F-8708-2FFCC5B00312}"/>
                    </a:ext>
                  </a:extLst>
                </p14:cNvPr>
                <p14:cNvContentPartPr/>
                <p14:nvPr/>
              </p14:nvContentPartPr>
              <p14:xfrm>
                <a:off x="5384463" y="107389"/>
                <a:ext cx="285120" cy="2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25E081-3F62-451F-8708-2FFCC5B0031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75463" y="98389"/>
                  <a:ext cx="302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5975708B-E204-4577-A279-65739BD1D17F}"/>
              </a:ext>
            </a:extLst>
          </p:cNvPr>
          <p:cNvGrpSpPr/>
          <p:nvPr/>
        </p:nvGrpSpPr>
        <p:grpSpPr>
          <a:xfrm>
            <a:off x="888423" y="102709"/>
            <a:ext cx="2502000" cy="821880"/>
            <a:chOff x="888423" y="102709"/>
            <a:chExt cx="2502000" cy="8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C231AB-3221-4E54-AAB1-3779FDBC224C}"/>
                    </a:ext>
                  </a:extLst>
                </p14:cNvPr>
                <p14:cNvContentPartPr/>
                <p14:nvPr/>
              </p14:nvContentPartPr>
              <p14:xfrm>
                <a:off x="888423" y="117829"/>
                <a:ext cx="133920" cy="231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C231AB-3221-4E54-AAB1-3779FDBC22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423" y="109189"/>
                  <a:ext cx="151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671BD2-797D-4540-8038-8A2356629C58}"/>
                    </a:ext>
                  </a:extLst>
                </p14:cNvPr>
                <p14:cNvContentPartPr/>
                <p14:nvPr/>
              </p14:nvContentPartPr>
              <p14:xfrm>
                <a:off x="1145463" y="271909"/>
                <a:ext cx="80640" cy="62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671BD2-797D-4540-8038-8A2356629C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6463" y="263269"/>
                  <a:ext cx="98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B264F2-EFA7-4EBC-A00D-4C829B1D4807}"/>
                    </a:ext>
                  </a:extLst>
                </p14:cNvPr>
                <p14:cNvContentPartPr/>
                <p14:nvPr/>
              </p14:nvContentPartPr>
              <p14:xfrm>
                <a:off x="1330143" y="266509"/>
                <a:ext cx="123840" cy="6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B264F2-EFA7-4EBC-A00D-4C829B1D48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1143" y="257509"/>
                  <a:ext cx="14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2CF204-C1EF-461D-9E36-A0417F72DDA1}"/>
                    </a:ext>
                  </a:extLst>
                </p14:cNvPr>
                <p14:cNvContentPartPr/>
                <p14:nvPr/>
              </p14:nvContentPartPr>
              <p14:xfrm>
                <a:off x="1516983" y="174709"/>
                <a:ext cx="122040" cy="144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2CF204-C1EF-461D-9E36-A0417F72DD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07983" y="166069"/>
                  <a:ext cx="139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D0B273-EE1F-400D-B044-2586D27F55A3}"/>
                    </a:ext>
                  </a:extLst>
                </p14:cNvPr>
                <p14:cNvContentPartPr/>
                <p14:nvPr/>
              </p14:nvContentPartPr>
              <p14:xfrm>
                <a:off x="1864743" y="102709"/>
                <a:ext cx="195480" cy="21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D0B273-EE1F-400D-B044-2586D27F55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56103" y="93709"/>
                  <a:ext cx="213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5F4886-C561-4340-A838-F7ED1CB9B2A5}"/>
                    </a:ext>
                  </a:extLst>
                </p14:cNvPr>
                <p14:cNvContentPartPr/>
                <p14:nvPr/>
              </p14:nvContentPartPr>
              <p14:xfrm>
                <a:off x="2141223" y="153829"/>
                <a:ext cx="366120" cy="355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5F4886-C561-4340-A838-F7ED1CB9B2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2223" y="145189"/>
                  <a:ext cx="383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C8A3E4-2B21-41E4-B79B-C93DDA183AB5}"/>
                    </a:ext>
                  </a:extLst>
                </p14:cNvPr>
                <p14:cNvContentPartPr/>
                <p14:nvPr/>
              </p14:nvContentPartPr>
              <p14:xfrm>
                <a:off x="2568183" y="235549"/>
                <a:ext cx="74880" cy="78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C8A3E4-2B21-41E4-B79B-C93DDA183A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59543" y="226909"/>
                  <a:ext cx="92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1D104E-22A9-46E2-8CE1-D29205243DDC}"/>
                    </a:ext>
                  </a:extLst>
                </p14:cNvPr>
                <p14:cNvContentPartPr/>
                <p14:nvPr/>
              </p14:nvContentPartPr>
              <p14:xfrm>
                <a:off x="2706783" y="174349"/>
                <a:ext cx="111960" cy="295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1D104E-22A9-46E2-8CE1-D29205243D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7783" y="165709"/>
                  <a:ext cx="129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358A5B-EFC1-454E-AD2E-C98C53A0809C}"/>
                    </a:ext>
                  </a:extLst>
                </p14:cNvPr>
                <p14:cNvContentPartPr/>
                <p14:nvPr/>
              </p14:nvContentPartPr>
              <p14:xfrm>
                <a:off x="2932863" y="151309"/>
                <a:ext cx="88200" cy="177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358A5B-EFC1-454E-AD2E-C98C53A080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23863" y="142669"/>
                  <a:ext cx="105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8122D6-C795-4352-9699-852624813F27}"/>
                    </a:ext>
                  </a:extLst>
                </p14:cNvPr>
                <p14:cNvContentPartPr/>
                <p14:nvPr/>
              </p14:nvContentPartPr>
              <p14:xfrm>
                <a:off x="3123303" y="369829"/>
                <a:ext cx="25920" cy="46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8122D6-C795-4352-9699-852624813F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14303" y="360829"/>
                  <a:ext cx="4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0B5871-B876-4D67-88CD-9565CBB75F06}"/>
                    </a:ext>
                  </a:extLst>
                </p14:cNvPr>
                <p14:cNvContentPartPr/>
                <p14:nvPr/>
              </p14:nvContentPartPr>
              <p14:xfrm>
                <a:off x="1407543" y="688069"/>
                <a:ext cx="56880" cy="236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0B5871-B876-4D67-88CD-9565CBB75F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8543" y="679429"/>
                  <a:ext cx="74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11EC58-5AF2-4054-B21B-661EB6A387AF}"/>
                    </a:ext>
                  </a:extLst>
                </p14:cNvPr>
                <p14:cNvContentPartPr/>
                <p14:nvPr/>
              </p14:nvContentPartPr>
              <p14:xfrm>
                <a:off x="1428063" y="739549"/>
                <a:ext cx="77400" cy="10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11EC58-5AF2-4054-B21B-661EB6A387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19063" y="730909"/>
                  <a:ext cx="9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BF68B4-2379-45A2-ACAD-F37087344230}"/>
                    </a:ext>
                  </a:extLst>
                </p14:cNvPr>
                <p14:cNvContentPartPr/>
                <p14:nvPr/>
              </p14:nvContentPartPr>
              <p14:xfrm>
                <a:off x="1571343" y="729109"/>
                <a:ext cx="103680" cy="8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BF68B4-2379-45A2-ACAD-F370873442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62343" y="720109"/>
                  <a:ext cx="121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478563-30DE-4952-81A3-5EDD30694E67}"/>
                    </a:ext>
                  </a:extLst>
                </p14:cNvPr>
                <p14:cNvContentPartPr/>
                <p14:nvPr/>
              </p14:nvContentPartPr>
              <p14:xfrm>
                <a:off x="1771863" y="600949"/>
                <a:ext cx="100800" cy="24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478563-30DE-4952-81A3-5EDD30694E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63223" y="591949"/>
                  <a:ext cx="118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C33A4D2B-1F6D-4EC2-AE08-40791FEFA853}"/>
                    </a:ext>
                  </a:extLst>
                </p14:cNvPr>
                <p14:cNvContentPartPr/>
                <p14:nvPr/>
              </p14:nvContentPartPr>
              <p14:xfrm>
                <a:off x="1956903" y="554509"/>
                <a:ext cx="46440" cy="210960"/>
              </p14:xfrm>
            </p:contentPart>
          </mc:Choice>
          <mc:Fallback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C33A4D2B-1F6D-4EC2-AE08-40791FEFA8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48263" y="545869"/>
                  <a:ext cx="64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8DFBEEBC-1A2F-4026-A9BD-F44570D27F6A}"/>
                    </a:ext>
                  </a:extLst>
                </p14:cNvPr>
                <p14:cNvContentPartPr/>
                <p14:nvPr/>
              </p14:nvContentPartPr>
              <p14:xfrm>
                <a:off x="2044383" y="683029"/>
                <a:ext cx="26280" cy="102960"/>
              </p14:xfrm>
            </p:contentPart>
          </mc:Choice>
          <mc:Fallback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8DFBEEBC-1A2F-4026-A9BD-F44570D27F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35383" y="674389"/>
                  <a:ext cx="43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46FCD0B4-9F36-46AF-BCC5-0E2B9B7CE84C}"/>
                    </a:ext>
                  </a:extLst>
                </p14:cNvPr>
                <p14:cNvContentPartPr/>
                <p14:nvPr/>
              </p14:nvContentPartPr>
              <p14:xfrm>
                <a:off x="2162463" y="693469"/>
                <a:ext cx="36360" cy="80280"/>
              </p14:xfrm>
            </p:contentPart>
          </mc:Choice>
          <mc:Fallback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46FCD0B4-9F36-46AF-BCC5-0E2B9B7CE8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3823" y="684469"/>
                  <a:ext cx="5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506807E6-15CC-4F94-9289-9E4F9E855407}"/>
                    </a:ext>
                  </a:extLst>
                </p14:cNvPr>
                <p14:cNvContentPartPr/>
                <p14:nvPr/>
              </p14:nvContentPartPr>
              <p14:xfrm>
                <a:off x="2285223" y="556309"/>
                <a:ext cx="371160" cy="271080"/>
              </p14:xfrm>
            </p:contentPart>
          </mc:Choice>
          <mc:Fallback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506807E6-15CC-4F94-9289-9E4F9E8554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6583" y="547669"/>
                  <a:ext cx="3888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ABD89C60-775B-4791-854D-0C490371B54C}"/>
                    </a:ext>
                  </a:extLst>
                </p14:cNvPr>
                <p14:cNvContentPartPr/>
                <p14:nvPr/>
              </p14:nvContentPartPr>
              <p14:xfrm>
                <a:off x="2935023" y="698509"/>
                <a:ext cx="455400" cy="87840"/>
              </p14:xfrm>
            </p:contentPart>
          </mc:Choice>
          <mc:Fallback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ABD89C60-775B-4791-854D-0C490371B5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6383" y="689509"/>
                  <a:ext cx="4730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CE9EA9AD-47ED-497E-BFBA-E20354671A68}"/>
              </a:ext>
            </a:extLst>
          </p:cNvPr>
          <p:cNvGrpSpPr/>
          <p:nvPr/>
        </p:nvGrpSpPr>
        <p:grpSpPr>
          <a:xfrm>
            <a:off x="3647823" y="596629"/>
            <a:ext cx="574920" cy="204840"/>
            <a:chOff x="3647823" y="596629"/>
            <a:chExt cx="574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07C18FDF-F29B-4F61-AF72-AEA16DDAB30B}"/>
                    </a:ext>
                  </a:extLst>
                </p14:cNvPr>
                <p14:cNvContentPartPr/>
                <p14:nvPr/>
              </p14:nvContentPartPr>
              <p14:xfrm>
                <a:off x="3647823" y="596629"/>
                <a:ext cx="205200" cy="112680"/>
              </p14:xfrm>
            </p:contentPart>
          </mc:Choice>
          <mc:Fallback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07C18FDF-F29B-4F61-AF72-AEA16DDAB3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38823" y="587629"/>
                  <a:ext cx="222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76555987-D71E-4B9C-9D08-DC4FBF0F3F90}"/>
                    </a:ext>
                  </a:extLst>
                </p14:cNvPr>
                <p14:cNvContentPartPr/>
                <p14:nvPr/>
              </p14:nvContentPartPr>
              <p14:xfrm>
                <a:off x="3765183" y="626509"/>
                <a:ext cx="31320" cy="174960"/>
              </p14:xfrm>
            </p:contentPart>
          </mc:Choice>
          <mc:Fallback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76555987-D71E-4B9C-9D08-DC4FBF0F3F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56543" y="617869"/>
                  <a:ext cx="48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C30BED68-16C7-41CB-AF55-1CCC3C42B93B}"/>
                    </a:ext>
                  </a:extLst>
                </p14:cNvPr>
                <p14:cNvContentPartPr/>
                <p14:nvPr/>
              </p14:nvContentPartPr>
              <p14:xfrm>
                <a:off x="3934023" y="616429"/>
                <a:ext cx="288720" cy="124560"/>
              </p14:xfrm>
            </p:contentPart>
          </mc:Choice>
          <mc:Fallback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C30BED68-16C7-41CB-AF55-1CCC3C42B9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25383" y="607429"/>
                  <a:ext cx="3063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7D46C4C3-7AE2-4D70-AD95-A2F6A1696518}"/>
              </a:ext>
            </a:extLst>
          </p:cNvPr>
          <p:cNvGrpSpPr/>
          <p:nvPr/>
        </p:nvGrpSpPr>
        <p:grpSpPr>
          <a:xfrm>
            <a:off x="4623063" y="612109"/>
            <a:ext cx="842760" cy="254160"/>
            <a:chOff x="4623063" y="612109"/>
            <a:chExt cx="84276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9CAA63F0-A6E5-496E-9CC0-4FD7C5EFFB27}"/>
                    </a:ext>
                  </a:extLst>
                </p14:cNvPr>
                <p14:cNvContentPartPr/>
                <p14:nvPr/>
              </p14:nvContentPartPr>
              <p14:xfrm>
                <a:off x="4623063" y="612109"/>
                <a:ext cx="41400" cy="199800"/>
              </p14:xfrm>
            </p:contentPart>
          </mc:Choice>
          <mc:Fallback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9CAA63F0-A6E5-496E-9CC0-4FD7C5EFFB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14423" y="603109"/>
                  <a:ext cx="59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FA2DB680-C0B7-4346-B61A-166C0A5006A9}"/>
                    </a:ext>
                  </a:extLst>
                </p14:cNvPr>
                <p14:cNvContentPartPr/>
                <p14:nvPr/>
              </p14:nvContentPartPr>
              <p14:xfrm>
                <a:off x="4638543" y="616069"/>
                <a:ext cx="827280" cy="250200"/>
              </p14:xfrm>
            </p:contentPart>
          </mc:Choice>
          <mc:Fallback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FA2DB680-C0B7-4346-B61A-166C0A5006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29903" y="607429"/>
                  <a:ext cx="8449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BA0B1126-CB26-4AFF-93B3-09089402C7CC}"/>
              </a:ext>
            </a:extLst>
          </p:cNvPr>
          <p:cNvGrpSpPr/>
          <p:nvPr/>
        </p:nvGrpSpPr>
        <p:grpSpPr>
          <a:xfrm>
            <a:off x="2316543" y="1042309"/>
            <a:ext cx="2651400" cy="437040"/>
            <a:chOff x="2316543" y="1042309"/>
            <a:chExt cx="26514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B6839659-F523-414B-BCEC-9D7D698FBFD2}"/>
                    </a:ext>
                  </a:extLst>
                </p14:cNvPr>
                <p14:cNvContentPartPr/>
                <p14:nvPr/>
              </p14:nvContentPartPr>
              <p14:xfrm>
                <a:off x="2316543" y="1121509"/>
                <a:ext cx="270720" cy="335520"/>
              </p14:xfrm>
            </p:contentPart>
          </mc:Choice>
          <mc:Fallback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B6839659-F523-414B-BCEC-9D7D698FBF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07903" y="1112509"/>
                  <a:ext cx="288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3DABF377-A531-48F1-9C91-212B47F8FABF}"/>
                    </a:ext>
                  </a:extLst>
                </p14:cNvPr>
                <p14:cNvContentPartPr/>
                <p14:nvPr/>
              </p14:nvContentPartPr>
              <p14:xfrm>
                <a:off x="2419503" y="1058149"/>
                <a:ext cx="180000" cy="20880"/>
              </p14:xfrm>
            </p:contentPart>
          </mc:Choice>
          <mc:Fallback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3DABF377-A531-48F1-9C91-212B47F8FA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10503" y="1049149"/>
                  <a:ext cx="197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E4E6C3FF-E8E8-4732-86F1-C374F90FCC5D}"/>
                    </a:ext>
                  </a:extLst>
                </p14:cNvPr>
                <p14:cNvContentPartPr/>
                <p14:nvPr/>
              </p14:nvContentPartPr>
              <p14:xfrm>
                <a:off x="2702103" y="1130149"/>
                <a:ext cx="128880" cy="313560"/>
              </p14:xfrm>
            </p:contentPart>
          </mc:Choice>
          <mc:Fallback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E4E6C3FF-E8E8-4732-86F1-C374F90FCC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3103" y="1121149"/>
                  <a:ext cx="146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8D9F6404-F714-4E77-AE3C-187FF0B7F554}"/>
                    </a:ext>
                  </a:extLst>
                </p14:cNvPr>
                <p14:cNvContentPartPr/>
                <p14:nvPr/>
              </p14:nvContentPartPr>
              <p14:xfrm>
                <a:off x="2801823" y="1299349"/>
                <a:ext cx="131400" cy="102960"/>
              </p14:xfrm>
            </p:contentPart>
          </mc:Choice>
          <mc:Fallback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8D9F6404-F714-4E77-AE3C-187FF0B7F55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93183" y="1290709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717E35B8-D323-4533-8DD1-AFA6C6B96874}"/>
                    </a:ext>
                  </a:extLst>
                </p14:cNvPr>
                <p14:cNvContentPartPr/>
                <p14:nvPr/>
              </p14:nvContentPartPr>
              <p14:xfrm>
                <a:off x="2891823" y="1201789"/>
                <a:ext cx="36360" cy="5400"/>
              </p14:xfrm>
            </p:contentPart>
          </mc:Choice>
          <mc:Fallback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717E35B8-D323-4533-8DD1-AFA6C6B968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83183" y="1193149"/>
                  <a:ext cx="5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E44E275A-15A5-4816-9B2B-7C20B475A8E5}"/>
                    </a:ext>
                  </a:extLst>
                </p14:cNvPr>
                <p14:cNvContentPartPr/>
                <p14:nvPr/>
              </p14:nvContentPartPr>
              <p14:xfrm>
                <a:off x="3015303" y="1146349"/>
                <a:ext cx="380520" cy="333000"/>
              </p14:xfrm>
            </p:contentPart>
          </mc:Choice>
          <mc:Fallback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E44E275A-15A5-4816-9B2B-7C20B475A8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06303" y="1137709"/>
                  <a:ext cx="398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73886B5B-2733-456E-94AF-74F0B6F9B94E}"/>
                    </a:ext>
                  </a:extLst>
                </p14:cNvPr>
                <p14:cNvContentPartPr/>
                <p14:nvPr/>
              </p14:nvContentPartPr>
              <p14:xfrm>
                <a:off x="3575103" y="1232749"/>
                <a:ext cx="67320" cy="133920"/>
              </p14:xfrm>
            </p:contentPart>
          </mc:Choice>
          <mc:Fallback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73886B5B-2733-456E-94AF-74F0B6F9B94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66463" y="1223749"/>
                  <a:ext cx="84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04FFB537-3E69-4FFB-9635-7388DE0BF2E8}"/>
                    </a:ext>
                  </a:extLst>
                </p14:cNvPr>
                <p14:cNvContentPartPr/>
                <p14:nvPr/>
              </p14:nvContentPartPr>
              <p14:xfrm>
                <a:off x="3544503" y="1304749"/>
                <a:ext cx="67320" cy="5400"/>
              </p14:xfrm>
            </p:contentPart>
          </mc:Choice>
          <mc:Fallback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04FFB537-3E69-4FFB-9635-7388DE0BF2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5503" y="1295749"/>
                  <a:ext cx="84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5E757B45-A7FC-4DC9-AB48-CC22B3F250A5}"/>
                    </a:ext>
                  </a:extLst>
                </p14:cNvPr>
                <p14:cNvContentPartPr/>
                <p14:nvPr/>
              </p14:nvContentPartPr>
              <p14:xfrm>
                <a:off x="3621543" y="1129789"/>
                <a:ext cx="56880" cy="51840"/>
              </p14:xfrm>
            </p:contentPart>
          </mc:Choice>
          <mc:Fallback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5E757B45-A7FC-4DC9-AB48-CC22B3F250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12543" y="1121149"/>
                  <a:ext cx="7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582EA0AC-1AD8-4C30-A54D-95B506A517CC}"/>
                    </a:ext>
                  </a:extLst>
                </p14:cNvPr>
                <p14:cNvContentPartPr/>
                <p14:nvPr/>
              </p14:nvContentPartPr>
              <p14:xfrm>
                <a:off x="3766983" y="1134829"/>
                <a:ext cx="291240" cy="257400"/>
              </p14:xfrm>
            </p:contentPart>
          </mc:Choice>
          <mc:Fallback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582EA0AC-1AD8-4C30-A54D-95B506A517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58343" y="1125829"/>
                  <a:ext cx="308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7D54E2DD-8135-4BED-99DE-E29BF5BBBBC8}"/>
                    </a:ext>
                  </a:extLst>
                </p14:cNvPr>
                <p14:cNvContentPartPr/>
                <p14:nvPr/>
              </p14:nvContentPartPr>
              <p14:xfrm>
                <a:off x="4231743" y="1089109"/>
                <a:ext cx="170640" cy="277920"/>
              </p14:xfrm>
            </p:contentPart>
          </mc:Choice>
          <mc:Fallback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7D54E2DD-8135-4BED-99DE-E29BF5BBBB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23103" y="1080469"/>
                  <a:ext cx="188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5C1A1935-A440-4C02-A172-E190EBBADA8A}"/>
                    </a:ext>
                  </a:extLst>
                </p14:cNvPr>
                <p14:cNvContentPartPr/>
                <p14:nvPr/>
              </p14:nvContentPartPr>
              <p14:xfrm>
                <a:off x="4484463" y="1042309"/>
                <a:ext cx="149400" cy="282960"/>
              </p14:xfrm>
            </p:contentPart>
          </mc:Choice>
          <mc:Fallback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5C1A1935-A440-4C02-A172-E190EBBADA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75823" y="1033669"/>
                  <a:ext cx="167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D718C5EC-06C3-42D1-93D9-57742DA35AFE}"/>
                    </a:ext>
                  </a:extLst>
                </p14:cNvPr>
                <p14:cNvContentPartPr/>
                <p14:nvPr/>
              </p14:nvContentPartPr>
              <p14:xfrm>
                <a:off x="4664103" y="1165429"/>
                <a:ext cx="92880" cy="144720"/>
              </p14:xfrm>
            </p:contentPart>
          </mc:Choice>
          <mc:Fallback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D718C5EC-06C3-42D1-93D9-57742DA35A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5463" y="1156429"/>
                  <a:ext cx="110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91C9B807-9A0C-4BF0-B998-746DC1B894F8}"/>
                    </a:ext>
                  </a:extLst>
                </p14:cNvPr>
                <p14:cNvContentPartPr/>
                <p14:nvPr/>
              </p14:nvContentPartPr>
              <p14:xfrm>
                <a:off x="4695063" y="1119709"/>
                <a:ext cx="31320" cy="5400"/>
              </p14:xfrm>
            </p:contentPart>
          </mc:Choice>
          <mc:Fallback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91C9B807-9A0C-4BF0-B998-746DC1B894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86423" y="1110709"/>
                  <a:ext cx="48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7A6DD8D0-7457-46F2-A800-6EEAE6C4E000}"/>
                    </a:ext>
                  </a:extLst>
                </p14:cNvPr>
                <p14:cNvContentPartPr/>
                <p14:nvPr/>
              </p14:nvContentPartPr>
              <p14:xfrm>
                <a:off x="4895583" y="1058149"/>
                <a:ext cx="72360" cy="267480"/>
              </p14:xfrm>
            </p:contentPart>
          </mc:Choice>
          <mc:Fallback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7A6DD8D0-7457-46F2-A800-6EEAE6C4E0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86583" y="1049149"/>
                  <a:ext cx="9000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63766B55-C8F5-4E02-B43E-F93F3AB7C9A6}"/>
                  </a:ext>
                </a:extLst>
              </p14:cNvPr>
              <p14:cNvContentPartPr/>
              <p14:nvPr/>
            </p14:nvContentPartPr>
            <p14:xfrm>
              <a:off x="5157303" y="1381789"/>
              <a:ext cx="67320" cy="7740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63766B55-C8F5-4E02-B43E-F93F3AB7C9A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48663" y="1372789"/>
                <a:ext cx="8496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A7BD905-7B74-44B6-95CF-79BCCA054C57}"/>
              </a:ext>
            </a:extLst>
          </p:cNvPr>
          <p:cNvGrpSpPr/>
          <p:nvPr/>
        </p:nvGrpSpPr>
        <p:grpSpPr>
          <a:xfrm>
            <a:off x="6333783" y="1072549"/>
            <a:ext cx="1145880" cy="425880"/>
            <a:chOff x="6333783" y="1072549"/>
            <a:chExt cx="114588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6DB29A8-DEA4-4515-A938-6B4A8F0421BD}"/>
                    </a:ext>
                  </a:extLst>
                </p14:cNvPr>
                <p14:cNvContentPartPr/>
                <p14:nvPr/>
              </p14:nvContentPartPr>
              <p14:xfrm>
                <a:off x="6344223" y="1165789"/>
                <a:ext cx="56880" cy="108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6DB29A8-DEA4-4515-A938-6B4A8F0421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35223" y="1157149"/>
                  <a:ext cx="74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1BE9E729-11ED-4391-A379-6888F706D63B}"/>
                    </a:ext>
                  </a:extLst>
                </p14:cNvPr>
                <p14:cNvContentPartPr/>
                <p14:nvPr/>
              </p14:nvContentPartPr>
              <p14:xfrm>
                <a:off x="6333783" y="1171189"/>
                <a:ext cx="288000" cy="1234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1BE9E729-11ED-4391-A379-6888F706D6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25143" y="1162189"/>
                  <a:ext cx="305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1EB7884-6066-4D4F-A912-CDD84E21394F}"/>
                    </a:ext>
                  </a:extLst>
                </p14:cNvPr>
                <p14:cNvContentPartPr/>
                <p14:nvPr/>
              </p14:nvContentPartPr>
              <p14:xfrm>
                <a:off x="6667863" y="1109269"/>
                <a:ext cx="25920" cy="2088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1EB7884-6066-4D4F-A912-CDD84E2139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58863" y="1100629"/>
                  <a:ext cx="43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73787CFF-189C-44E6-B41A-B21FC87ACD6A}"/>
                    </a:ext>
                  </a:extLst>
                </p14:cNvPr>
                <p14:cNvContentPartPr/>
                <p14:nvPr/>
              </p14:nvContentPartPr>
              <p14:xfrm>
                <a:off x="6760023" y="1207189"/>
                <a:ext cx="163080" cy="1083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73787CFF-189C-44E6-B41A-B21FC87ACD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51023" y="1198189"/>
                  <a:ext cx="180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6630FEC1-CEA5-456F-A36F-DF6909FD260C}"/>
                    </a:ext>
                  </a:extLst>
                </p14:cNvPr>
                <p14:cNvContentPartPr/>
                <p14:nvPr/>
              </p14:nvContentPartPr>
              <p14:xfrm>
                <a:off x="7068183" y="1165789"/>
                <a:ext cx="128880" cy="33264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6630FEC1-CEA5-456F-A36F-DF6909FD26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59543" y="1157149"/>
                  <a:ext cx="146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E970285-4541-4B0F-881A-79AB3743C2FE}"/>
                    </a:ext>
                  </a:extLst>
                </p14:cNvPr>
                <p14:cNvContentPartPr/>
                <p14:nvPr/>
              </p14:nvContentPartPr>
              <p14:xfrm>
                <a:off x="7350783" y="1072549"/>
                <a:ext cx="128880" cy="1911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E970285-4541-4B0F-881A-79AB3743C2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42143" y="1063909"/>
                  <a:ext cx="1465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9B3D5D4-F89B-430B-B873-3FA9D5184764}"/>
              </a:ext>
            </a:extLst>
          </p:cNvPr>
          <p:cNvGrpSpPr/>
          <p:nvPr/>
        </p:nvGrpSpPr>
        <p:grpSpPr>
          <a:xfrm>
            <a:off x="2172903" y="1706149"/>
            <a:ext cx="4741920" cy="795960"/>
            <a:chOff x="2172903" y="1706149"/>
            <a:chExt cx="4741920" cy="79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A6ADCF8-03DF-40B6-9662-810445709511}"/>
                    </a:ext>
                  </a:extLst>
                </p14:cNvPr>
                <p14:cNvContentPartPr/>
                <p14:nvPr/>
              </p14:nvContentPartPr>
              <p14:xfrm>
                <a:off x="2362983" y="1936549"/>
                <a:ext cx="31680" cy="2109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A6ADCF8-03DF-40B6-9662-8104457095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53983" y="1927549"/>
                  <a:ext cx="49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1A3423E-8D5A-4B5A-984F-288E2E919D37}"/>
                    </a:ext>
                  </a:extLst>
                </p14:cNvPr>
                <p14:cNvContentPartPr/>
                <p14:nvPr/>
              </p14:nvContentPartPr>
              <p14:xfrm>
                <a:off x="2373063" y="1900549"/>
                <a:ext cx="159480" cy="12888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1A3423E-8D5A-4B5A-984F-288E2E919D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64423" y="1891549"/>
                  <a:ext cx="177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A8EC27B-F813-43F6-B679-A810D23979EE}"/>
                    </a:ext>
                  </a:extLst>
                </p14:cNvPr>
                <p14:cNvContentPartPr/>
                <p14:nvPr/>
              </p14:nvContentPartPr>
              <p14:xfrm>
                <a:off x="2645583" y="1880029"/>
                <a:ext cx="97920" cy="928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A8EC27B-F813-43F6-B679-A810D23979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36583" y="1871029"/>
                  <a:ext cx="11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45885FD6-62D8-4D21-BB5D-114A36DE5B0A}"/>
                    </a:ext>
                  </a:extLst>
                </p14:cNvPr>
                <p14:cNvContentPartPr/>
                <p14:nvPr/>
              </p14:nvContentPartPr>
              <p14:xfrm>
                <a:off x="2948343" y="1910629"/>
                <a:ext cx="92880" cy="2473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45885FD6-62D8-4D21-BB5D-114A36DE5B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39703" y="1901989"/>
                  <a:ext cx="110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BE3548F1-F0E0-4181-A5CF-F6F0036C2804}"/>
                    </a:ext>
                  </a:extLst>
                </p14:cNvPr>
                <p14:cNvContentPartPr/>
                <p14:nvPr/>
              </p14:nvContentPartPr>
              <p14:xfrm>
                <a:off x="3128343" y="1881829"/>
                <a:ext cx="128880" cy="1677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BE3548F1-F0E0-4181-A5CF-F6F0036C28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19343" y="1872829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76601B2-DF5A-4354-B2E4-0FB64FE33B6E}"/>
                    </a:ext>
                  </a:extLst>
                </p14:cNvPr>
                <p14:cNvContentPartPr/>
                <p14:nvPr/>
              </p14:nvContentPartPr>
              <p14:xfrm>
                <a:off x="3724143" y="1941589"/>
                <a:ext cx="67320" cy="2592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76601B2-DF5A-4354-B2E4-0FB64FE33B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5503" y="1932949"/>
                  <a:ext cx="8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952CD9A-3C16-466E-AC6E-C7D538D43D5D}"/>
                    </a:ext>
                  </a:extLst>
                </p14:cNvPr>
                <p14:cNvContentPartPr/>
                <p14:nvPr/>
              </p14:nvContentPartPr>
              <p14:xfrm>
                <a:off x="3688143" y="1993069"/>
                <a:ext cx="87840" cy="54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952CD9A-3C16-466E-AC6E-C7D538D43D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79503" y="1984069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095FF76-9E5B-4BF8-A6F0-EDC59D0BE332}"/>
                    </a:ext>
                  </a:extLst>
                </p14:cNvPr>
                <p14:cNvContentPartPr/>
                <p14:nvPr/>
              </p14:nvContentPartPr>
              <p14:xfrm>
                <a:off x="3947343" y="1895149"/>
                <a:ext cx="121680" cy="1648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095FF76-9E5B-4BF8-A6F0-EDC59D0BE3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38343" y="1886509"/>
                  <a:ext cx="13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618AAEBC-0BEC-43A1-AC24-45A831BBEB99}"/>
                    </a:ext>
                  </a:extLst>
                </p14:cNvPr>
                <p14:cNvContentPartPr/>
                <p14:nvPr/>
              </p14:nvContentPartPr>
              <p14:xfrm>
                <a:off x="4135263" y="1916029"/>
                <a:ext cx="123480" cy="54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618AAEBC-0BEC-43A1-AC24-45A831BBEB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26263" y="1907029"/>
                  <a:ext cx="14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3288FC20-6888-4633-BE51-87C46087CDAA}"/>
                    </a:ext>
                  </a:extLst>
                </p14:cNvPr>
                <p14:cNvContentPartPr/>
                <p14:nvPr/>
              </p14:nvContentPartPr>
              <p14:xfrm>
                <a:off x="4155783" y="1916029"/>
                <a:ext cx="56880" cy="1494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3288FC20-6888-4633-BE51-87C46087CD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46783" y="1907029"/>
                  <a:ext cx="7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FA333924-6C7A-45ED-8734-B407917D32BD}"/>
                    </a:ext>
                  </a:extLst>
                </p14:cNvPr>
                <p14:cNvContentPartPr/>
                <p14:nvPr/>
              </p14:nvContentPartPr>
              <p14:xfrm>
                <a:off x="4340823" y="1926109"/>
                <a:ext cx="118440" cy="1699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FA333924-6C7A-45ED-8734-B407917D32B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32183" y="1917469"/>
                  <a:ext cx="136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C7C37E21-2C54-4E22-A1C6-084B67108E56}"/>
                    </a:ext>
                  </a:extLst>
                </p14:cNvPr>
                <p14:cNvContentPartPr/>
                <p14:nvPr/>
              </p14:nvContentPartPr>
              <p14:xfrm>
                <a:off x="4704783" y="1720549"/>
                <a:ext cx="150120" cy="1598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C7C37E21-2C54-4E22-A1C6-084B67108E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5783" y="1711549"/>
                  <a:ext cx="167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7AB9CD9-A5D6-41FD-9B95-B19EC3265CF0}"/>
                    </a:ext>
                  </a:extLst>
                </p14:cNvPr>
                <p14:cNvContentPartPr/>
                <p14:nvPr/>
              </p14:nvContentPartPr>
              <p14:xfrm>
                <a:off x="4679583" y="1792549"/>
                <a:ext cx="113400" cy="3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7AB9CD9-A5D6-41FD-9B95-B19EC3265C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70943" y="1783909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76DF2E-8556-4EFF-A72F-C7F19E94D639}"/>
                    </a:ext>
                  </a:extLst>
                </p14:cNvPr>
                <p14:cNvContentPartPr/>
                <p14:nvPr/>
              </p14:nvContentPartPr>
              <p14:xfrm>
                <a:off x="4853463" y="1859149"/>
                <a:ext cx="42480" cy="103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76DF2E-8556-4EFF-A72F-C7F19E94D6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44463" y="1850509"/>
                  <a:ext cx="6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CD219C5-CE38-492D-B36C-BF625CA74A3B}"/>
                    </a:ext>
                  </a:extLst>
                </p14:cNvPr>
                <p14:cNvContentPartPr/>
                <p14:nvPr/>
              </p14:nvContentPartPr>
              <p14:xfrm>
                <a:off x="5008623" y="1706149"/>
                <a:ext cx="288000" cy="184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CD219C5-CE38-492D-B36C-BF625CA74A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99623" y="1697509"/>
                  <a:ext cx="305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DD320E2-F592-44F1-BB2A-68B4F86D8E55}"/>
                    </a:ext>
                  </a:extLst>
                </p14:cNvPr>
                <p14:cNvContentPartPr/>
                <p14:nvPr/>
              </p14:nvContentPartPr>
              <p14:xfrm>
                <a:off x="5157303" y="1766989"/>
                <a:ext cx="123480" cy="20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DD320E2-F592-44F1-BB2A-68B4F86D8E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48663" y="1757989"/>
                  <a:ext cx="141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D32588C-EE0E-4CCF-A408-11629035529D}"/>
                    </a:ext>
                  </a:extLst>
                </p14:cNvPr>
                <p14:cNvContentPartPr/>
                <p14:nvPr/>
              </p14:nvContentPartPr>
              <p14:xfrm>
                <a:off x="4645743" y="1988029"/>
                <a:ext cx="974160" cy="288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D32588C-EE0E-4CCF-A408-1162903552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37103" y="1979029"/>
                  <a:ext cx="991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D30FF71-8F7E-4601-9DB1-224B429F3309}"/>
                    </a:ext>
                  </a:extLst>
                </p14:cNvPr>
                <p14:cNvContentPartPr/>
                <p14:nvPr/>
              </p14:nvContentPartPr>
              <p14:xfrm>
                <a:off x="4676343" y="2141389"/>
                <a:ext cx="101880" cy="175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D30FF71-8F7E-4601-9DB1-224B429F33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67343" y="2132389"/>
                  <a:ext cx="119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2D2B156-2E63-4608-A397-CA59B3632E57}"/>
                    </a:ext>
                  </a:extLst>
                </p14:cNvPr>
                <p14:cNvContentPartPr/>
                <p14:nvPr/>
              </p14:nvContentPartPr>
              <p14:xfrm>
                <a:off x="4664463" y="2224189"/>
                <a:ext cx="67320" cy="5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2D2B156-2E63-4608-A397-CA59B3632E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5463" y="2215189"/>
                  <a:ext cx="84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AB58B9-09B0-4D9C-BC95-F771E2612CA9}"/>
                    </a:ext>
                  </a:extLst>
                </p14:cNvPr>
                <p14:cNvContentPartPr/>
                <p14:nvPr/>
              </p14:nvContentPartPr>
              <p14:xfrm>
                <a:off x="4741143" y="2275669"/>
                <a:ext cx="113400" cy="97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AB58B9-09B0-4D9C-BC95-F771E2612C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32503" y="2266669"/>
                  <a:ext cx="131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D68AEB-D09D-40BE-9ACC-51D2A84E3105}"/>
                    </a:ext>
                  </a:extLst>
                </p14:cNvPr>
                <p14:cNvContentPartPr/>
                <p14:nvPr/>
              </p14:nvContentPartPr>
              <p14:xfrm>
                <a:off x="4890183" y="2162629"/>
                <a:ext cx="128880" cy="144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D68AEB-D09D-40BE-9ACC-51D2A84E31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81543" y="2153629"/>
                  <a:ext cx="146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2E704CC-A70A-4C0D-8601-90A4161C80EB}"/>
                    </a:ext>
                  </a:extLst>
                </p14:cNvPr>
                <p14:cNvContentPartPr/>
                <p14:nvPr/>
              </p14:nvContentPartPr>
              <p14:xfrm>
                <a:off x="5069823" y="2151829"/>
                <a:ext cx="72360" cy="165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2E704CC-A70A-4C0D-8601-90A4161C80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61183" y="2142829"/>
                  <a:ext cx="90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8D1376D-9550-4B19-B152-18DC44321DAB}"/>
                    </a:ext>
                  </a:extLst>
                </p14:cNvPr>
                <p14:cNvContentPartPr/>
                <p14:nvPr/>
              </p14:nvContentPartPr>
              <p14:xfrm>
                <a:off x="5262423" y="2131669"/>
                <a:ext cx="111240" cy="185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8D1376D-9550-4B19-B152-18DC44321D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53423" y="2123029"/>
                  <a:ext cx="128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1166340-CDB3-444D-9289-F12AA9B4BC99}"/>
                    </a:ext>
                  </a:extLst>
                </p14:cNvPr>
                <p14:cNvContentPartPr/>
                <p14:nvPr/>
              </p14:nvContentPartPr>
              <p14:xfrm>
                <a:off x="5650503" y="1954549"/>
                <a:ext cx="103680" cy="2034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1166340-CDB3-444D-9289-F12AA9B4BC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41863" y="1945549"/>
                  <a:ext cx="12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90F6F03-0234-41EE-8332-B517AC6A914B}"/>
                    </a:ext>
                  </a:extLst>
                </p14:cNvPr>
                <p14:cNvContentPartPr/>
                <p14:nvPr/>
              </p14:nvContentPartPr>
              <p14:xfrm>
                <a:off x="5758503" y="1838269"/>
                <a:ext cx="131040" cy="108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90F6F03-0234-41EE-8332-B517AC6A91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49503" y="1829629"/>
                  <a:ext cx="14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F1DB70C-DCB0-4440-BE5F-AD608EE1A050}"/>
                    </a:ext>
                  </a:extLst>
                </p14:cNvPr>
                <p14:cNvContentPartPr/>
                <p14:nvPr/>
              </p14:nvContentPartPr>
              <p14:xfrm>
                <a:off x="5953623" y="1812709"/>
                <a:ext cx="180720" cy="293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F1DB70C-DCB0-4440-BE5F-AD608EE1A0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44623" y="1803709"/>
                  <a:ext cx="198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700DD2D-CA17-4F13-B20E-728DAB2F1D1D}"/>
                    </a:ext>
                  </a:extLst>
                </p14:cNvPr>
                <p14:cNvContentPartPr/>
                <p14:nvPr/>
              </p14:nvContentPartPr>
              <p14:xfrm>
                <a:off x="5979543" y="1972549"/>
                <a:ext cx="164880" cy="10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700DD2D-CA17-4F13-B20E-728DAB2F1D1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70543" y="1963549"/>
                  <a:ext cx="182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1511BB8-F421-4D73-8867-E2F97FC92946}"/>
                    </a:ext>
                  </a:extLst>
                </p14:cNvPr>
                <p14:cNvContentPartPr/>
                <p14:nvPr/>
              </p14:nvContentPartPr>
              <p14:xfrm>
                <a:off x="6225783" y="1982629"/>
                <a:ext cx="102960" cy="159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1511BB8-F421-4D73-8867-E2F97FC929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17143" y="1973989"/>
                  <a:ext cx="120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509BE3-1AB7-4F2F-BD2F-E1E1EE8F7DA0}"/>
                    </a:ext>
                  </a:extLst>
                </p14:cNvPr>
                <p14:cNvContentPartPr/>
                <p14:nvPr/>
              </p14:nvContentPartPr>
              <p14:xfrm>
                <a:off x="2172903" y="2388709"/>
                <a:ext cx="4741920" cy="113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509BE3-1AB7-4F2F-BD2F-E1E1EE8F7DA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63903" y="2379709"/>
                  <a:ext cx="475956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727" name="Ink 726">
                <a:extLst>
                  <a:ext uri="{FF2B5EF4-FFF2-40B4-BE49-F238E27FC236}">
                    <a16:creationId xmlns:a16="http://schemas.microsoft.com/office/drawing/2014/main" id="{C530390B-C324-45C6-88F2-EFF4EDD26301}"/>
                  </a:ext>
                </a:extLst>
              </p14:cNvPr>
              <p14:cNvContentPartPr/>
              <p14:nvPr/>
            </p14:nvContentPartPr>
            <p14:xfrm>
              <a:off x="4078743" y="2891989"/>
              <a:ext cx="149400" cy="16200"/>
            </p14:xfrm>
          </p:contentPart>
        </mc:Choice>
        <mc:Fallback>
          <p:pic>
            <p:nvPicPr>
              <p:cNvPr id="727" name="Ink 726">
                <a:extLst>
                  <a:ext uri="{FF2B5EF4-FFF2-40B4-BE49-F238E27FC236}">
                    <a16:creationId xmlns:a16="http://schemas.microsoft.com/office/drawing/2014/main" id="{C530390B-C324-45C6-88F2-EFF4EDD2630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069743" y="2882989"/>
                <a:ext cx="167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76A901E1-052D-4840-8144-D1CEF3BDB7E0}"/>
                  </a:ext>
                </a:extLst>
              </p14:cNvPr>
              <p14:cNvContentPartPr/>
              <p14:nvPr/>
            </p14:nvContentPartPr>
            <p14:xfrm>
              <a:off x="5347383" y="3195109"/>
              <a:ext cx="46440" cy="87840"/>
            </p14:xfrm>
          </p:contentPart>
        </mc:Choice>
        <mc:Fallback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76A901E1-052D-4840-8144-D1CEF3BDB7E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338743" y="3186109"/>
                <a:ext cx="6408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21467124-A692-40AE-844A-8C31C5D81AB7}"/>
              </a:ext>
            </a:extLst>
          </p:cNvPr>
          <p:cNvGrpSpPr/>
          <p:nvPr/>
        </p:nvGrpSpPr>
        <p:grpSpPr>
          <a:xfrm>
            <a:off x="5773263" y="2948509"/>
            <a:ext cx="273600" cy="205920"/>
            <a:chOff x="5773263" y="2948509"/>
            <a:chExt cx="27360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2D1970F6-1469-49FA-893B-348ED07CF002}"/>
                    </a:ext>
                  </a:extLst>
                </p14:cNvPr>
                <p14:cNvContentPartPr/>
                <p14:nvPr/>
              </p14:nvContentPartPr>
              <p14:xfrm>
                <a:off x="5773263" y="2948509"/>
                <a:ext cx="216720" cy="205920"/>
              </p14:xfrm>
            </p:contentPart>
          </mc:Choice>
          <mc:Fallback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2D1970F6-1469-49FA-893B-348ED07CF0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64263" y="2939509"/>
                  <a:ext cx="234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C2386222-C7A1-4A73-AF70-170FFBF14976}"/>
                    </a:ext>
                  </a:extLst>
                </p14:cNvPr>
                <p14:cNvContentPartPr/>
                <p14:nvPr/>
              </p14:nvContentPartPr>
              <p14:xfrm>
                <a:off x="6036063" y="3005029"/>
                <a:ext cx="10800" cy="15840"/>
              </p14:xfrm>
            </p:contentPart>
          </mc:Choice>
          <mc:Fallback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C2386222-C7A1-4A73-AF70-170FFBF149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27063" y="2996029"/>
                  <a:ext cx="284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166A5F8D-AF93-48AA-A82D-9F4DB0474FD0}"/>
              </a:ext>
            </a:extLst>
          </p:cNvPr>
          <p:cNvGrpSpPr/>
          <p:nvPr/>
        </p:nvGrpSpPr>
        <p:grpSpPr>
          <a:xfrm>
            <a:off x="6230823" y="2845909"/>
            <a:ext cx="142920" cy="313560"/>
            <a:chOff x="6230823" y="2845909"/>
            <a:chExt cx="1429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BDE9B726-11B1-4933-8D85-FB9506348EC9}"/>
                    </a:ext>
                  </a:extLst>
                </p14:cNvPr>
                <p14:cNvContentPartPr/>
                <p14:nvPr/>
              </p14:nvContentPartPr>
              <p14:xfrm>
                <a:off x="6230823" y="2943469"/>
                <a:ext cx="142920" cy="216000"/>
              </p14:xfrm>
            </p:contentPart>
          </mc:Choice>
          <mc:Fallback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BDE9B726-11B1-4933-8D85-FB9506348E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21823" y="2934469"/>
                  <a:ext cx="160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06BB8222-F34D-472A-A8AE-894957276A32}"/>
                    </a:ext>
                  </a:extLst>
                </p14:cNvPr>
                <p14:cNvContentPartPr/>
                <p14:nvPr/>
              </p14:nvContentPartPr>
              <p14:xfrm>
                <a:off x="6292743" y="2845909"/>
                <a:ext cx="67320" cy="221400"/>
              </p14:xfrm>
            </p:contentPart>
          </mc:Choice>
          <mc:Fallback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06BB8222-F34D-472A-A8AE-894957276A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83743" y="2836909"/>
                  <a:ext cx="849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11B50F70-A065-4F45-8A9C-846F7A573DDB}"/>
              </a:ext>
            </a:extLst>
          </p:cNvPr>
          <p:cNvGrpSpPr/>
          <p:nvPr/>
        </p:nvGrpSpPr>
        <p:grpSpPr>
          <a:xfrm>
            <a:off x="6564903" y="2839789"/>
            <a:ext cx="1343880" cy="340200"/>
            <a:chOff x="6564903" y="2839789"/>
            <a:chExt cx="13438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E9529BBD-AEF3-4EF1-BB0D-F242B43F8A4A}"/>
                    </a:ext>
                  </a:extLst>
                </p14:cNvPr>
                <p14:cNvContentPartPr/>
                <p14:nvPr/>
              </p14:nvContentPartPr>
              <p14:xfrm>
                <a:off x="6564903" y="2989549"/>
                <a:ext cx="77400" cy="360"/>
              </p14:xfrm>
            </p:contentPart>
          </mc:Choice>
          <mc:Fallback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E9529BBD-AEF3-4EF1-BB0D-F242B43F8A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56263" y="2980909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BB93BF5B-F4BB-49A8-AC15-0ABB53005151}"/>
                    </a:ext>
                  </a:extLst>
                </p14:cNvPr>
                <p14:cNvContentPartPr/>
                <p14:nvPr/>
              </p14:nvContentPartPr>
              <p14:xfrm>
                <a:off x="6580383" y="3056509"/>
                <a:ext cx="56880" cy="360"/>
              </p14:xfrm>
            </p:contentPart>
          </mc:Choice>
          <mc:Fallback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BB93BF5B-F4BB-49A8-AC15-0ABB530051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1743" y="3047509"/>
                  <a:ext cx="7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34DF0D10-7A41-4167-9030-4D15F9234FDB}"/>
                    </a:ext>
                  </a:extLst>
                </p14:cNvPr>
                <p14:cNvContentPartPr/>
                <p14:nvPr/>
              </p14:nvContentPartPr>
              <p14:xfrm>
                <a:off x="6842463" y="2984509"/>
                <a:ext cx="97920" cy="1954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34DF0D10-7A41-4167-9030-4D15F9234F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33463" y="2975509"/>
                  <a:ext cx="115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5816A4B8-116B-447D-93C6-A8BCF8227524}"/>
                    </a:ext>
                  </a:extLst>
                </p14:cNvPr>
                <p14:cNvContentPartPr/>
                <p14:nvPr/>
              </p14:nvContentPartPr>
              <p14:xfrm>
                <a:off x="6981063" y="2891989"/>
                <a:ext cx="10800" cy="1080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5816A4B8-116B-447D-93C6-A8BCF82275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72423" y="2883349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D96ABBC7-D9C7-4C6F-9B18-319E51C47449}"/>
                    </a:ext>
                  </a:extLst>
                </p14:cNvPr>
                <p14:cNvContentPartPr/>
                <p14:nvPr/>
              </p14:nvContentPartPr>
              <p14:xfrm>
                <a:off x="7022103" y="2963989"/>
                <a:ext cx="159840" cy="11376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D96ABBC7-D9C7-4C6F-9B18-319E51C474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13463" y="2954989"/>
                  <a:ext cx="17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1541D128-971A-46D7-984F-4373F1670A87}"/>
                    </a:ext>
                  </a:extLst>
                </p14:cNvPr>
                <p14:cNvContentPartPr/>
                <p14:nvPr/>
              </p14:nvContentPartPr>
              <p14:xfrm>
                <a:off x="7161063" y="2985949"/>
                <a:ext cx="180360" cy="19404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1541D128-971A-46D7-984F-4373F1670A8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52063" y="2976949"/>
                  <a:ext cx="19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6B5CD7DC-5357-4282-A0D1-075084DA2038}"/>
                    </a:ext>
                  </a:extLst>
                </p14:cNvPr>
                <p14:cNvContentPartPr/>
                <p14:nvPr/>
              </p14:nvContentPartPr>
              <p14:xfrm>
                <a:off x="7432863" y="2927629"/>
                <a:ext cx="88560" cy="15480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6B5CD7DC-5357-4282-A0D1-075084DA203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24223" y="2918629"/>
                  <a:ext cx="106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CED988DF-ECE9-4DA0-81FF-76D98A41FE11}"/>
                    </a:ext>
                  </a:extLst>
                </p14:cNvPr>
                <p14:cNvContentPartPr/>
                <p14:nvPr/>
              </p14:nvContentPartPr>
              <p14:xfrm>
                <a:off x="7417743" y="2994589"/>
                <a:ext cx="144360" cy="2088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CED988DF-ECE9-4DA0-81FF-76D98A41FE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09103" y="2985949"/>
                  <a:ext cx="162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6DCD8D5-8CAA-4C5E-93E5-65A324FA38B6}"/>
                    </a:ext>
                  </a:extLst>
                </p14:cNvPr>
                <p14:cNvContentPartPr/>
                <p14:nvPr/>
              </p14:nvContentPartPr>
              <p14:xfrm>
                <a:off x="6765423" y="3020509"/>
                <a:ext cx="123480" cy="108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6DCD8D5-8CAA-4C5E-93E5-65A324FA38B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56423" y="3011509"/>
                  <a:ext cx="141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5C603B17-7130-4D47-A22D-DDC84B2ABF00}"/>
                    </a:ext>
                  </a:extLst>
                </p14:cNvPr>
                <p14:cNvContentPartPr/>
                <p14:nvPr/>
              </p14:nvContentPartPr>
              <p14:xfrm>
                <a:off x="7645983" y="2839789"/>
                <a:ext cx="262800" cy="32004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5C603B17-7130-4D47-A22D-DDC84B2ABF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37343" y="2831149"/>
                  <a:ext cx="280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A966D617-650C-4A14-B136-081DA809FD94}"/>
                    </a:ext>
                  </a:extLst>
                </p14:cNvPr>
                <p14:cNvContentPartPr/>
                <p14:nvPr/>
              </p14:nvContentPartPr>
              <p14:xfrm>
                <a:off x="7710423" y="2958229"/>
                <a:ext cx="180000" cy="1238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A966D617-650C-4A14-B136-081DA809FD9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01423" y="2949589"/>
                  <a:ext cx="1976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F95AC5E1-CA3B-43DF-8141-74C033EDC3BD}"/>
              </a:ext>
            </a:extLst>
          </p:cNvPr>
          <p:cNvGrpSpPr/>
          <p:nvPr/>
        </p:nvGrpSpPr>
        <p:grpSpPr>
          <a:xfrm>
            <a:off x="7130463" y="3369349"/>
            <a:ext cx="1073520" cy="648000"/>
            <a:chOff x="7130463" y="3369349"/>
            <a:chExt cx="1073520" cy="6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894592EA-6FEC-481D-AEFA-97F34CD75650}"/>
                    </a:ext>
                  </a:extLst>
                </p14:cNvPr>
                <p14:cNvContentPartPr/>
                <p14:nvPr/>
              </p14:nvContentPartPr>
              <p14:xfrm>
                <a:off x="7130463" y="3369349"/>
                <a:ext cx="103320" cy="13932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894592EA-6FEC-481D-AEFA-97F34CD7565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21823" y="3360349"/>
                  <a:ext cx="120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45FF6563-7C08-40C2-8C14-C53972F70D12}"/>
                    </a:ext>
                  </a:extLst>
                </p14:cNvPr>
                <p14:cNvContentPartPr/>
                <p14:nvPr/>
              </p14:nvContentPartPr>
              <p14:xfrm>
                <a:off x="7324863" y="3416149"/>
                <a:ext cx="67680" cy="9324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45FF6563-7C08-40C2-8C14-C53972F70D1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15863" y="3407149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5C8A96AD-C59A-4062-80F5-FE55CFA8C1E8}"/>
                    </a:ext>
                  </a:extLst>
                </p14:cNvPr>
                <p14:cNvContentPartPr/>
                <p14:nvPr/>
              </p14:nvContentPartPr>
              <p14:xfrm>
                <a:off x="7463823" y="3395269"/>
                <a:ext cx="236520" cy="12816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5C8A96AD-C59A-4062-80F5-FE55CFA8C1E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55183" y="3386629"/>
                  <a:ext cx="254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7F363055-9835-4952-B053-43EDAB0189DA}"/>
                    </a:ext>
                  </a:extLst>
                </p14:cNvPr>
                <p14:cNvContentPartPr/>
                <p14:nvPr/>
              </p14:nvContentPartPr>
              <p14:xfrm>
                <a:off x="7766943" y="3421189"/>
                <a:ext cx="72720" cy="1288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7F363055-9835-4952-B053-43EDAB0189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58303" y="3412189"/>
                  <a:ext cx="9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949F553F-DEF7-46F9-AE53-069D9B48200B}"/>
                    </a:ext>
                  </a:extLst>
                </p14:cNvPr>
                <p14:cNvContentPartPr/>
                <p14:nvPr/>
              </p14:nvContentPartPr>
              <p14:xfrm>
                <a:off x="7849743" y="3395269"/>
                <a:ext cx="144000" cy="2217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949F553F-DEF7-46F9-AE53-069D9B4820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40743" y="3386629"/>
                  <a:ext cx="161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1F01E683-D99E-4C4B-9634-9513022E78AA}"/>
                    </a:ext>
                  </a:extLst>
                </p14:cNvPr>
                <p14:cNvContentPartPr/>
                <p14:nvPr/>
              </p14:nvContentPartPr>
              <p14:xfrm>
                <a:off x="7392183" y="3683629"/>
                <a:ext cx="159480" cy="20052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1F01E683-D99E-4C4B-9634-9513022E78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83183" y="3674989"/>
                  <a:ext cx="177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04A4EB38-42E6-40F7-BFC2-8FDEF6D65E97}"/>
                    </a:ext>
                  </a:extLst>
                </p14:cNvPr>
                <p14:cNvContentPartPr/>
                <p14:nvPr/>
              </p14:nvContentPartPr>
              <p14:xfrm>
                <a:off x="7640943" y="3800629"/>
                <a:ext cx="563040" cy="21672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04A4EB38-42E6-40F7-BFC2-8FDEF6D65E9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2303" y="3791989"/>
                  <a:ext cx="5806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10A3E834-2051-46E7-AA0D-11CFB981D8DC}"/>
              </a:ext>
            </a:extLst>
          </p:cNvPr>
          <p:cNvGrpSpPr/>
          <p:nvPr/>
        </p:nvGrpSpPr>
        <p:grpSpPr>
          <a:xfrm>
            <a:off x="5070183" y="3313189"/>
            <a:ext cx="1572480" cy="200160"/>
            <a:chOff x="5070183" y="3313189"/>
            <a:chExt cx="157248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FDA3CF27-5A25-476E-A9BE-1B90E28841C8}"/>
                    </a:ext>
                  </a:extLst>
                </p14:cNvPr>
                <p14:cNvContentPartPr/>
                <p14:nvPr/>
              </p14:nvContentPartPr>
              <p14:xfrm>
                <a:off x="5121663" y="3359629"/>
                <a:ext cx="1521000" cy="15372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FDA3CF27-5A25-476E-A9BE-1B90E28841C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12663" y="3350629"/>
                  <a:ext cx="1538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3592035D-0E3C-4D06-82FF-50E5456922B3}"/>
                    </a:ext>
                  </a:extLst>
                </p14:cNvPr>
                <p14:cNvContentPartPr/>
                <p14:nvPr/>
              </p14:nvContentPartPr>
              <p14:xfrm>
                <a:off x="5070183" y="3313189"/>
                <a:ext cx="87840" cy="8784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3592035D-0E3C-4D06-82FF-50E5456922B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61183" y="3304549"/>
                  <a:ext cx="1054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20164F93-548E-4835-93CE-FDD72C538985}"/>
              </a:ext>
            </a:extLst>
          </p:cNvPr>
          <p:cNvGrpSpPr/>
          <p:nvPr/>
        </p:nvGrpSpPr>
        <p:grpSpPr>
          <a:xfrm>
            <a:off x="2963823" y="2830429"/>
            <a:ext cx="2055240" cy="401040"/>
            <a:chOff x="2963823" y="2830429"/>
            <a:chExt cx="20552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FD809CE7-5EB9-42A3-87C9-86DD20D04C47}"/>
                    </a:ext>
                  </a:extLst>
                </p14:cNvPr>
                <p14:cNvContentPartPr/>
                <p14:nvPr/>
              </p14:nvContentPartPr>
              <p14:xfrm>
                <a:off x="2969583" y="2902789"/>
                <a:ext cx="214920" cy="282240"/>
              </p14:xfrm>
            </p:contentPart>
          </mc:Choice>
          <mc:Fallback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FD809CE7-5EB9-42A3-87C9-86DD20D04C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60583" y="2894149"/>
                  <a:ext cx="232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CB15365F-AA43-45C8-B8DF-24A832595578}"/>
                    </a:ext>
                  </a:extLst>
                </p14:cNvPr>
                <p14:cNvContentPartPr/>
                <p14:nvPr/>
              </p14:nvContentPartPr>
              <p14:xfrm>
                <a:off x="2963823" y="3020509"/>
                <a:ext cx="159480" cy="10800"/>
              </p14:xfrm>
            </p:contentPart>
          </mc:Choice>
          <mc:Fallback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CB15365F-AA43-45C8-B8DF-24A83259557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55183" y="3011509"/>
                  <a:ext cx="177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6417DA9D-BE1F-4D60-89DD-58BD99E1C790}"/>
                    </a:ext>
                  </a:extLst>
                </p14:cNvPr>
                <p14:cNvContentPartPr/>
                <p14:nvPr/>
              </p14:nvContentPartPr>
              <p14:xfrm>
                <a:off x="3071823" y="2830429"/>
                <a:ext cx="354960" cy="159480"/>
              </p14:xfrm>
            </p:contentPart>
          </mc:Choice>
          <mc:Fallback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6417DA9D-BE1F-4D60-89DD-58BD99E1C79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62823" y="2821429"/>
                  <a:ext cx="372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98DF983F-9DC2-4A15-8BF0-83D6038A8E54}"/>
                    </a:ext>
                  </a:extLst>
                </p14:cNvPr>
                <p14:cNvContentPartPr/>
                <p14:nvPr/>
              </p14:nvContentPartPr>
              <p14:xfrm>
                <a:off x="3369903" y="3087109"/>
                <a:ext cx="61920" cy="20880"/>
              </p14:xfrm>
            </p:contentPart>
          </mc:Choice>
          <mc:Fallback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98DF983F-9DC2-4A15-8BF0-83D6038A8E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60903" y="3078469"/>
                  <a:ext cx="79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8FC19D38-CDFE-4EEE-90A2-01BA3A8B9E57}"/>
                    </a:ext>
                  </a:extLst>
                </p14:cNvPr>
                <p14:cNvContentPartPr/>
                <p14:nvPr/>
              </p14:nvContentPartPr>
              <p14:xfrm>
                <a:off x="3559983" y="3035989"/>
                <a:ext cx="77400" cy="195480"/>
              </p14:xfrm>
            </p:contentPart>
          </mc:Choice>
          <mc:Fallback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8FC19D38-CDFE-4EEE-90A2-01BA3A8B9E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50983" y="3026989"/>
                  <a:ext cx="95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01CDC237-ED74-4BF2-9301-01274ED92200}"/>
                    </a:ext>
                  </a:extLst>
                </p14:cNvPr>
                <p14:cNvContentPartPr/>
                <p14:nvPr/>
              </p14:nvContentPartPr>
              <p14:xfrm>
                <a:off x="3642063" y="2938069"/>
                <a:ext cx="5400" cy="15840"/>
              </p14:xfrm>
            </p:contentPart>
          </mc:Choice>
          <mc:Fallback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01CDC237-ED74-4BF2-9301-01274ED9220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33063" y="2929429"/>
                  <a:ext cx="2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96ED2A3D-2428-4C32-B6B3-7E93B0BB11D1}"/>
                    </a:ext>
                  </a:extLst>
                </p14:cNvPr>
                <p14:cNvContentPartPr/>
                <p14:nvPr/>
              </p14:nvContentPartPr>
              <p14:xfrm>
                <a:off x="3719823" y="2979109"/>
                <a:ext cx="194760" cy="149760"/>
              </p14:xfrm>
            </p:contentPart>
          </mc:Choice>
          <mc:Fallback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96ED2A3D-2428-4C32-B6B3-7E93B0BB11D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11183" y="2970469"/>
                  <a:ext cx="212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9EFD29B0-F118-4BA1-A230-8A984B5D4625}"/>
                    </a:ext>
                  </a:extLst>
                </p14:cNvPr>
                <p14:cNvContentPartPr/>
                <p14:nvPr/>
              </p14:nvContentPartPr>
              <p14:xfrm>
                <a:off x="4027263" y="2943469"/>
                <a:ext cx="195840" cy="205920"/>
              </p14:xfrm>
            </p:contentPart>
          </mc:Choice>
          <mc:Fallback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9EFD29B0-F118-4BA1-A230-8A984B5D462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18263" y="2934469"/>
                  <a:ext cx="213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C48E88A4-4726-4738-BE23-4ACE1C60B8F1}"/>
                    </a:ext>
                  </a:extLst>
                </p14:cNvPr>
                <p14:cNvContentPartPr/>
                <p14:nvPr/>
              </p14:nvContentPartPr>
              <p14:xfrm>
                <a:off x="4068303" y="3056509"/>
                <a:ext cx="61920" cy="10800"/>
              </p14:xfrm>
            </p:contentPart>
          </mc:Choice>
          <mc:Fallback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C48E88A4-4726-4738-BE23-4ACE1C60B8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59663" y="3047509"/>
                  <a:ext cx="7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FD33A355-2D00-4849-BD28-3530533EB481}"/>
                    </a:ext>
                  </a:extLst>
                </p14:cNvPr>
                <p14:cNvContentPartPr/>
                <p14:nvPr/>
              </p14:nvContentPartPr>
              <p14:xfrm>
                <a:off x="4345863" y="3015109"/>
                <a:ext cx="102960" cy="15840"/>
              </p14:xfrm>
            </p:contentPart>
          </mc:Choice>
          <mc:Fallback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FD33A355-2D00-4849-BD28-3530533EB48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336863" y="3006469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0C1921A6-D22A-4AFA-A25B-7EE3F6FA21CD}"/>
                    </a:ext>
                  </a:extLst>
                </p14:cNvPr>
                <p14:cNvContentPartPr/>
                <p14:nvPr/>
              </p14:nvContentPartPr>
              <p14:xfrm>
                <a:off x="4494903" y="2933029"/>
                <a:ext cx="190800" cy="178560"/>
              </p14:xfrm>
            </p:contentPart>
          </mc:Choice>
          <mc:Fallback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0C1921A6-D22A-4AFA-A25B-7EE3F6FA21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85903" y="2924389"/>
                  <a:ext cx="20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BCA00B0D-1A10-4AEA-B0E0-E42816C9005A}"/>
                    </a:ext>
                  </a:extLst>
                </p14:cNvPr>
                <p14:cNvContentPartPr/>
                <p14:nvPr/>
              </p14:nvContentPartPr>
              <p14:xfrm>
                <a:off x="4823583" y="2897029"/>
                <a:ext cx="195480" cy="254520"/>
              </p14:xfrm>
            </p:contentPart>
          </mc:Choice>
          <mc:Fallback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BCA00B0D-1A10-4AEA-B0E0-E42816C9005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14583" y="2888029"/>
                  <a:ext cx="213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EA3F1B5C-52DE-4B9B-AF73-9895D50B6D97}"/>
                    </a:ext>
                  </a:extLst>
                </p14:cNvPr>
                <p14:cNvContentPartPr/>
                <p14:nvPr/>
              </p14:nvContentPartPr>
              <p14:xfrm>
                <a:off x="4849143" y="2968309"/>
                <a:ext cx="167040" cy="98640"/>
              </p14:xfrm>
            </p:contentPart>
          </mc:Choice>
          <mc:Fallback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EA3F1B5C-52DE-4B9B-AF73-9895D50B6D9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40143" y="2959669"/>
                  <a:ext cx="18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E2C08DDB-2101-40BE-8FC1-7485D0D815F6}"/>
                    </a:ext>
                  </a:extLst>
                </p14:cNvPr>
                <p14:cNvContentPartPr/>
                <p14:nvPr/>
              </p14:nvContentPartPr>
              <p14:xfrm>
                <a:off x="3508143" y="3079189"/>
                <a:ext cx="62280" cy="1872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E2C08DDB-2101-40BE-8FC1-7485D0D815F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99143" y="3070189"/>
                  <a:ext cx="79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58B7A187-4292-4385-8864-A4DB7B25B4C9}"/>
              </a:ext>
            </a:extLst>
          </p:cNvPr>
          <p:cNvGrpSpPr/>
          <p:nvPr/>
        </p:nvGrpSpPr>
        <p:grpSpPr>
          <a:xfrm>
            <a:off x="1643703" y="4273669"/>
            <a:ext cx="1130760" cy="462960"/>
            <a:chOff x="1643703" y="4273669"/>
            <a:chExt cx="113076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715EBBF3-5745-4B98-9BB2-3ACAB7DCB183}"/>
                    </a:ext>
                  </a:extLst>
                </p14:cNvPr>
                <p14:cNvContentPartPr/>
                <p14:nvPr/>
              </p14:nvContentPartPr>
              <p14:xfrm>
                <a:off x="1643703" y="4351069"/>
                <a:ext cx="241920" cy="13896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715EBBF3-5745-4B98-9BB2-3ACAB7DCB18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34703" y="4342069"/>
                  <a:ext cx="259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67A0B0E1-16D7-48EA-9376-CCEC81245600}"/>
                    </a:ext>
                  </a:extLst>
                </p14:cNvPr>
                <p14:cNvContentPartPr/>
                <p14:nvPr/>
              </p14:nvContentPartPr>
              <p14:xfrm>
                <a:off x="1987863" y="4443229"/>
                <a:ext cx="174960" cy="1080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67A0B0E1-16D7-48EA-9376-CCEC812456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79223" y="4434589"/>
                  <a:ext cx="19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86D4177D-4A9E-4215-8E33-C515AFC24236}"/>
                    </a:ext>
                  </a:extLst>
                </p14:cNvPr>
                <p14:cNvContentPartPr/>
                <p14:nvPr/>
              </p14:nvContentPartPr>
              <p14:xfrm>
                <a:off x="2133303" y="4417669"/>
                <a:ext cx="50040" cy="7236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86D4177D-4A9E-4215-8E33-C515AFC2423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124303" y="4408669"/>
                  <a:ext cx="6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8ED4976F-CE4A-4D21-97FD-2E5C99569462}"/>
                    </a:ext>
                  </a:extLst>
                </p14:cNvPr>
                <p14:cNvContentPartPr/>
                <p14:nvPr/>
              </p14:nvContentPartPr>
              <p14:xfrm>
                <a:off x="2337063" y="4438189"/>
                <a:ext cx="56880" cy="540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8ED4976F-CE4A-4D21-97FD-2E5C995694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28423" y="4429549"/>
                  <a:ext cx="74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7F54721F-040D-4454-8F0C-18218D440B1A}"/>
                    </a:ext>
                  </a:extLst>
                </p14:cNvPr>
                <p14:cNvContentPartPr/>
                <p14:nvPr/>
              </p14:nvContentPartPr>
              <p14:xfrm>
                <a:off x="2429583" y="4407229"/>
                <a:ext cx="133920" cy="17028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7F54721F-040D-4454-8F0C-18218D440B1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420943" y="4398589"/>
                  <a:ext cx="151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FBD14CFB-EFB5-40A3-B916-37CC8B94B535}"/>
                    </a:ext>
                  </a:extLst>
                </p14:cNvPr>
                <p14:cNvContentPartPr/>
                <p14:nvPr/>
              </p14:nvContentPartPr>
              <p14:xfrm>
                <a:off x="2547663" y="4274029"/>
                <a:ext cx="360" cy="1080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FBD14CFB-EFB5-40A3-B916-37CC8B94B5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39023" y="4265029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3640D067-43AB-4E57-9D48-081FDBD56C5B}"/>
                    </a:ext>
                  </a:extLst>
                </p14:cNvPr>
                <p14:cNvContentPartPr/>
                <p14:nvPr/>
              </p14:nvContentPartPr>
              <p14:xfrm>
                <a:off x="2655663" y="4345309"/>
                <a:ext cx="108720" cy="39132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3640D067-43AB-4E57-9D48-081FDBD56C5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47023" y="4336309"/>
                  <a:ext cx="126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05F55E6D-0D36-4150-A066-04E8A4BA153B}"/>
                    </a:ext>
                  </a:extLst>
                </p14:cNvPr>
                <p14:cNvContentPartPr/>
                <p14:nvPr/>
              </p14:nvContentPartPr>
              <p14:xfrm>
                <a:off x="2667543" y="4273669"/>
                <a:ext cx="106920" cy="2088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05F55E6D-0D36-4150-A066-04E8A4BA153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58543" y="4265029"/>
                  <a:ext cx="1245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3D7C490-AA6F-4140-9A47-8D93B8B1DA22}"/>
              </a:ext>
            </a:extLst>
          </p:cNvPr>
          <p:cNvGrpSpPr/>
          <p:nvPr/>
        </p:nvGrpSpPr>
        <p:grpSpPr>
          <a:xfrm>
            <a:off x="3087303" y="3636829"/>
            <a:ext cx="3637800" cy="1012320"/>
            <a:chOff x="3087303" y="3636829"/>
            <a:chExt cx="3637800" cy="10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ADB759A6-4706-4D77-8036-A05C2EADCC3A}"/>
                    </a:ext>
                  </a:extLst>
                </p14:cNvPr>
                <p14:cNvContentPartPr/>
                <p14:nvPr/>
              </p14:nvContentPartPr>
              <p14:xfrm>
                <a:off x="3251463" y="3775429"/>
                <a:ext cx="77400" cy="2088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ADB759A6-4706-4D77-8036-A05C2EADCC3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42823" y="3766789"/>
                  <a:ext cx="95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C3C2E477-21FB-485E-BEDB-B6C071444940}"/>
                    </a:ext>
                  </a:extLst>
                </p14:cNvPr>
                <p14:cNvContentPartPr/>
                <p14:nvPr/>
              </p14:nvContentPartPr>
              <p14:xfrm>
                <a:off x="3225903" y="3831949"/>
                <a:ext cx="51840" cy="1080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C3C2E477-21FB-485E-BEDB-B6C07144494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17263" y="3823309"/>
                  <a:ext cx="6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3879ECE1-AE8F-433A-B85E-0892A0B11716}"/>
                    </a:ext>
                  </a:extLst>
                </p14:cNvPr>
                <p14:cNvContentPartPr/>
                <p14:nvPr/>
              </p14:nvContentPartPr>
              <p14:xfrm>
                <a:off x="3487983" y="3636829"/>
                <a:ext cx="123480" cy="3088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3879ECE1-AE8F-433A-B85E-0892A0B117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78983" y="3628189"/>
                  <a:ext cx="141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D105B5C0-6E70-40B7-A600-F112D9D7F36C}"/>
                    </a:ext>
                  </a:extLst>
                </p14:cNvPr>
                <p14:cNvContentPartPr/>
                <p14:nvPr/>
              </p14:nvContentPartPr>
              <p14:xfrm>
                <a:off x="3765183" y="3724309"/>
                <a:ext cx="216720" cy="10836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D105B5C0-6E70-40B7-A600-F112D9D7F36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56543" y="3715309"/>
                  <a:ext cx="234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483CE0AD-BF6D-46A7-B049-CD2CD3BB0B08}"/>
                    </a:ext>
                  </a:extLst>
                </p14:cNvPr>
                <p14:cNvContentPartPr/>
                <p14:nvPr/>
              </p14:nvContentPartPr>
              <p14:xfrm>
                <a:off x="3421023" y="3816829"/>
                <a:ext cx="77400" cy="540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483CE0AD-BF6D-46A7-B049-CD2CD3BB0B0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12383" y="3807829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9FCB7F66-1BAB-4B80-9427-3C26C97334D5}"/>
                    </a:ext>
                  </a:extLst>
                </p14:cNvPr>
                <p14:cNvContentPartPr/>
                <p14:nvPr/>
              </p14:nvContentPartPr>
              <p14:xfrm>
                <a:off x="4022583" y="3751309"/>
                <a:ext cx="118080" cy="19944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9FCB7F66-1BAB-4B80-9427-3C26C97334D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13583" y="3742669"/>
                  <a:ext cx="135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1448E96F-D0D9-449A-8789-299DFABAC229}"/>
                    </a:ext>
                  </a:extLst>
                </p14:cNvPr>
                <p14:cNvContentPartPr/>
                <p14:nvPr/>
              </p14:nvContentPartPr>
              <p14:xfrm>
                <a:off x="4032303" y="3888469"/>
                <a:ext cx="41400" cy="1080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1448E96F-D0D9-449A-8789-299DFABAC2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23663" y="3879829"/>
                  <a:ext cx="59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D3BD9ABA-3E7C-47BB-8D86-ACFCDC080755}"/>
                    </a:ext>
                  </a:extLst>
                </p14:cNvPr>
                <p14:cNvContentPartPr/>
                <p14:nvPr/>
              </p14:nvContentPartPr>
              <p14:xfrm>
                <a:off x="4037703" y="3688309"/>
                <a:ext cx="128880" cy="2088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D3BD9ABA-3E7C-47BB-8D86-ACFCDC08075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28703" y="3679309"/>
                  <a:ext cx="146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5CF44973-0B14-4976-A1AC-8709A796A896}"/>
                    </a:ext>
                  </a:extLst>
                </p14:cNvPr>
                <p14:cNvContentPartPr/>
                <p14:nvPr/>
              </p14:nvContentPartPr>
              <p14:xfrm>
                <a:off x="4278903" y="3831949"/>
                <a:ext cx="154440" cy="1584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5CF44973-0B14-4976-A1AC-8709A796A89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70263" y="3823309"/>
                  <a:ext cx="172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4FEA74D7-9FE4-4B96-83BF-DA8F3C064A59}"/>
                    </a:ext>
                  </a:extLst>
                </p14:cNvPr>
                <p14:cNvContentPartPr/>
                <p14:nvPr/>
              </p14:nvContentPartPr>
              <p14:xfrm>
                <a:off x="4859583" y="3641869"/>
                <a:ext cx="20880" cy="9288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4FEA74D7-9FE4-4B96-83BF-DA8F3C064A5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50583" y="3633229"/>
                  <a:ext cx="3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EBB6895F-FBE9-4885-BDA3-CDF0E9D34D89}"/>
                    </a:ext>
                  </a:extLst>
                </p14:cNvPr>
                <p14:cNvContentPartPr/>
                <p14:nvPr/>
              </p14:nvContentPartPr>
              <p14:xfrm>
                <a:off x="4530903" y="3806389"/>
                <a:ext cx="514080" cy="37548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EBB6895F-FBE9-4885-BDA3-CDF0E9D34D8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21903" y="3797749"/>
                  <a:ext cx="531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20219FE1-F37D-4CE3-92AD-152A3F88AFBE}"/>
                    </a:ext>
                  </a:extLst>
                </p14:cNvPr>
                <p14:cNvContentPartPr/>
                <p14:nvPr/>
              </p14:nvContentPartPr>
              <p14:xfrm>
                <a:off x="4669503" y="3867949"/>
                <a:ext cx="360" cy="2088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20219FE1-F37D-4CE3-92AD-152A3F88AFB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60503" y="3859309"/>
                  <a:ext cx="18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8F7F7072-82F4-42E6-891A-BC67E293DC47}"/>
                    </a:ext>
                  </a:extLst>
                </p14:cNvPr>
                <p14:cNvContentPartPr/>
                <p14:nvPr/>
              </p14:nvContentPartPr>
              <p14:xfrm>
                <a:off x="4756263" y="3947509"/>
                <a:ext cx="114480" cy="7524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8F7F7072-82F4-42E6-891A-BC67E293DC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47263" y="3938509"/>
                  <a:ext cx="132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850DDE1D-D6CE-4DD7-A5B5-6070D61DD080}"/>
                    </a:ext>
                  </a:extLst>
                </p14:cNvPr>
                <p14:cNvContentPartPr/>
                <p14:nvPr/>
              </p14:nvContentPartPr>
              <p14:xfrm>
                <a:off x="4844103" y="3936709"/>
                <a:ext cx="133920" cy="19368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850DDE1D-D6CE-4DD7-A5B5-6070D61DD08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35103" y="3927709"/>
                  <a:ext cx="15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4E47E8F9-DD4F-4815-A87E-F96AF7037368}"/>
                    </a:ext>
                  </a:extLst>
                </p14:cNvPr>
                <p14:cNvContentPartPr/>
                <p14:nvPr/>
              </p14:nvContentPartPr>
              <p14:xfrm>
                <a:off x="5015463" y="3919069"/>
                <a:ext cx="60120" cy="12420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4E47E8F9-DD4F-4815-A87E-F96AF70373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06463" y="3910069"/>
                  <a:ext cx="77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3F1D0A7-B6DA-44D1-962E-B9083C55C288}"/>
                    </a:ext>
                  </a:extLst>
                </p14:cNvPr>
                <p14:cNvContentPartPr/>
                <p14:nvPr/>
              </p14:nvContentPartPr>
              <p14:xfrm>
                <a:off x="5008623" y="3996469"/>
                <a:ext cx="77400" cy="540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3F1D0A7-B6DA-44D1-962E-B9083C55C2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99623" y="3987469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FD514C57-236F-48B0-B2AC-350329A1591A}"/>
                    </a:ext>
                  </a:extLst>
                </p14:cNvPr>
                <p14:cNvContentPartPr/>
                <p14:nvPr/>
              </p14:nvContentPartPr>
              <p14:xfrm>
                <a:off x="5224263" y="3693349"/>
                <a:ext cx="138960" cy="15408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FD514C57-236F-48B0-B2AC-350329A1591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15263" y="3684709"/>
                  <a:ext cx="156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992797C1-0FA6-40BA-A8D5-556478350E56}"/>
                    </a:ext>
                  </a:extLst>
                </p14:cNvPr>
                <p14:cNvContentPartPr/>
                <p14:nvPr/>
              </p14:nvContentPartPr>
              <p14:xfrm>
                <a:off x="5435223" y="3713869"/>
                <a:ext cx="164520" cy="11916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992797C1-0FA6-40BA-A8D5-556478350E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26223" y="3705229"/>
                  <a:ext cx="182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2D11DA5A-060D-48C1-AD5D-DAD631DF34A4}"/>
                    </a:ext>
                  </a:extLst>
                </p14:cNvPr>
                <p14:cNvContentPartPr/>
                <p14:nvPr/>
              </p14:nvContentPartPr>
              <p14:xfrm>
                <a:off x="5701983" y="3775429"/>
                <a:ext cx="15840" cy="2088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2D11DA5A-060D-48C1-AD5D-DAD631DF34A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92983" y="3766789"/>
                  <a:ext cx="33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5C2FE1A9-E2A6-45AE-876C-1C6F065E7173}"/>
                    </a:ext>
                  </a:extLst>
                </p14:cNvPr>
                <p14:cNvContentPartPr/>
                <p14:nvPr/>
              </p14:nvContentPartPr>
              <p14:xfrm>
                <a:off x="5845623" y="3709549"/>
                <a:ext cx="145080" cy="13860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5C2FE1A9-E2A6-45AE-876C-1C6F065E71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36983" y="3700549"/>
                  <a:ext cx="162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9A43C3CD-DE43-40F0-AD77-FBDE0DB10782}"/>
                    </a:ext>
                  </a:extLst>
                </p14:cNvPr>
                <p14:cNvContentPartPr/>
                <p14:nvPr/>
              </p14:nvContentPartPr>
              <p14:xfrm>
                <a:off x="5851023" y="3795949"/>
                <a:ext cx="87840" cy="540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9A43C3CD-DE43-40F0-AD77-FBDE0DB107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42023" y="3787309"/>
                  <a:ext cx="10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20C28EBC-F998-497A-BE55-8A974B7A27F8}"/>
                    </a:ext>
                  </a:extLst>
                </p14:cNvPr>
                <p14:cNvContentPartPr/>
                <p14:nvPr/>
              </p14:nvContentPartPr>
              <p14:xfrm>
                <a:off x="5881623" y="3638269"/>
                <a:ext cx="92880" cy="1944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20C28EBC-F998-497A-BE55-8A974B7A27F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72983" y="3629629"/>
                  <a:ext cx="110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CC5AF7D-6D31-417C-977F-43600C9A075F}"/>
                    </a:ext>
                  </a:extLst>
                </p14:cNvPr>
                <p14:cNvContentPartPr/>
                <p14:nvPr/>
              </p14:nvContentPartPr>
              <p14:xfrm>
                <a:off x="3087303" y="4417669"/>
                <a:ext cx="108360" cy="3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CC5AF7D-6D31-417C-977F-43600C9A075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78303" y="4409029"/>
                  <a:ext cx="12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8FD85E0-491F-4685-92BB-2F2285094094}"/>
                    </a:ext>
                  </a:extLst>
                </p14:cNvPr>
                <p14:cNvContentPartPr/>
                <p14:nvPr/>
              </p14:nvContentPartPr>
              <p14:xfrm>
                <a:off x="3102783" y="4458709"/>
                <a:ext cx="72360" cy="259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8FD85E0-491F-4685-92BB-2F228509409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93783" y="4450069"/>
                  <a:ext cx="9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DC529A1-E5EA-4A86-B9BA-2A1738748D42}"/>
                    </a:ext>
                  </a:extLst>
                </p14:cNvPr>
                <p14:cNvContentPartPr/>
                <p14:nvPr/>
              </p14:nvContentPartPr>
              <p14:xfrm>
                <a:off x="3318423" y="4438189"/>
                <a:ext cx="36360" cy="54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DC529A1-E5EA-4A86-B9BA-2A1738748D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09423" y="4429549"/>
                  <a:ext cx="54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CD277D8-139E-440D-BC87-02317C291EEE}"/>
                    </a:ext>
                  </a:extLst>
                </p14:cNvPr>
                <p14:cNvContentPartPr/>
                <p14:nvPr/>
              </p14:nvContentPartPr>
              <p14:xfrm>
                <a:off x="3441543" y="4320109"/>
                <a:ext cx="129600" cy="2930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CD277D8-139E-440D-BC87-02317C291EE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32903" y="4311109"/>
                  <a:ext cx="147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48414C7-9B11-4AD4-AA32-3681275756D6}"/>
                    </a:ext>
                  </a:extLst>
                </p14:cNvPr>
                <p14:cNvContentPartPr/>
                <p14:nvPr/>
              </p14:nvContentPartPr>
              <p14:xfrm>
                <a:off x="3651783" y="4371589"/>
                <a:ext cx="108360" cy="27756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48414C7-9B11-4AD4-AA32-3681275756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43143" y="4362949"/>
                  <a:ext cx="126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6F271B4-D34E-44F7-BF25-B475CF0DE49B}"/>
                    </a:ext>
                  </a:extLst>
                </p14:cNvPr>
                <p14:cNvContentPartPr/>
                <p14:nvPr/>
              </p14:nvContentPartPr>
              <p14:xfrm>
                <a:off x="3842223" y="4386709"/>
                <a:ext cx="82440" cy="878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6F271B4-D34E-44F7-BF25-B475CF0DE49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33583" y="4378069"/>
                  <a:ext cx="100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DD575EB-D7B9-4BD2-BDFE-0648DF02E0EA}"/>
                    </a:ext>
                  </a:extLst>
                </p14:cNvPr>
                <p14:cNvContentPartPr/>
                <p14:nvPr/>
              </p14:nvContentPartPr>
              <p14:xfrm>
                <a:off x="4407423" y="4417669"/>
                <a:ext cx="303480" cy="108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DD575EB-D7B9-4BD2-BDFE-0648DF02E0E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98783" y="4408669"/>
                  <a:ext cx="321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00399AD-B3A6-4369-8059-8FEE4BF50ED7}"/>
                    </a:ext>
                  </a:extLst>
                </p14:cNvPr>
                <p14:cNvContentPartPr/>
                <p14:nvPr/>
              </p14:nvContentPartPr>
              <p14:xfrm>
                <a:off x="4351263" y="4397149"/>
                <a:ext cx="123480" cy="622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00399AD-B3A6-4369-8059-8FEE4BF50ED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42263" y="4388509"/>
                  <a:ext cx="141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01C2193-10E9-4F6D-A762-0E59076810DE}"/>
                    </a:ext>
                  </a:extLst>
                </p14:cNvPr>
                <p14:cNvContentPartPr/>
                <p14:nvPr/>
              </p14:nvContentPartPr>
              <p14:xfrm>
                <a:off x="3847623" y="4238029"/>
                <a:ext cx="72360" cy="1134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01C2193-10E9-4F6D-A762-0E59076810D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38623" y="4229029"/>
                  <a:ext cx="90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B2553CB-B20D-41DA-B95D-9B4140E17DBE}"/>
                    </a:ext>
                  </a:extLst>
                </p14:cNvPr>
                <p14:cNvContentPartPr/>
                <p14:nvPr/>
              </p14:nvContentPartPr>
              <p14:xfrm>
                <a:off x="4875063" y="4411549"/>
                <a:ext cx="67320" cy="734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B2553CB-B20D-41DA-B95D-9B4140E17DB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866063" y="4402909"/>
                  <a:ext cx="84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E2BF800-1D5B-40DB-B8A7-F61BB49CE90E}"/>
                    </a:ext>
                  </a:extLst>
                </p14:cNvPr>
                <p14:cNvContentPartPr/>
                <p14:nvPr/>
              </p14:nvContentPartPr>
              <p14:xfrm>
                <a:off x="4982703" y="4402189"/>
                <a:ext cx="72360" cy="1954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E2BF800-1D5B-40DB-B8A7-F61BB49CE90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74063" y="4393549"/>
                  <a:ext cx="90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20CFD6D-01AB-4F55-926D-54251F87A9CD}"/>
                    </a:ext>
                  </a:extLst>
                </p14:cNvPr>
                <p14:cNvContentPartPr/>
                <p14:nvPr/>
              </p14:nvContentPartPr>
              <p14:xfrm>
                <a:off x="5039223" y="4392109"/>
                <a:ext cx="36360" cy="1234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20CFD6D-01AB-4F55-926D-54251F87A9C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30583" y="4383109"/>
                  <a:ext cx="5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F64D0D6-6166-4992-A29C-AFF12259D06D}"/>
                    </a:ext>
                  </a:extLst>
                </p14:cNvPr>
                <p14:cNvContentPartPr/>
                <p14:nvPr/>
              </p14:nvContentPartPr>
              <p14:xfrm>
                <a:off x="5131383" y="4253149"/>
                <a:ext cx="786960" cy="2160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F64D0D6-6166-4992-A29C-AFF12259D06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22383" y="4244509"/>
                  <a:ext cx="804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CD897D1-FCB6-40BB-B922-B8C7B15D1A6E}"/>
                    </a:ext>
                  </a:extLst>
                </p14:cNvPr>
                <p14:cNvContentPartPr/>
                <p14:nvPr/>
              </p14:nvContentPartPr>
              <p14:xfrm>
                <a:off x="6159183" y="4365829"/>
                <a:ext cx="565920" cy="1191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CD897D1-FCB6-40BB-B922-B8C7B15D1A6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50183" y="4357189"/>
                  <a:ext cx="583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72BCD901-3A1F-4B99-90BD-BDE802B2224D}"/>
              </a:ext>
            </a:extLst>
          </p:cNvPr>
          <p:cNvGrpSpPr/>
          <p:nvPr/>
        </p:nvGrpSpPr>
        <p:grpSpPr>
          <a:xfrm>
            <a:off x="898863" y="2568349"/>
            <a:ext cx="1570320" cy="360000"/>
            <a:chOff x="898863" y="2568349"/>
            <a:chExt cx="157032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F2F5199-F4E0-43BC-BF6A-D58934DFFDE4}"/>
                    </a:ext>
                  </a:extLst>
                </p14:cNvPr>
                <p14:cNvContentPartPr/>
                <p14:nvPr/>
              </p14:nvContentPartPr>
              <p14:xfrm>
                <a:off x="980943" y="2578789"/>
                <a:ext cx="231480" cy="10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F2F5199-F4E0-43BC-BF6A-D58934DFFDE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2303" y="2569789"/>
                  <a:ext cx="24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D619945-D80B-4298-9B5F-2979EECBAFB9}"/>
                    </a:ext>
                  </a:extLst>
                </p14:cNvPr>
                <p14:cNvContentPartPr/>
                <p14:nvPr/>
              </p14:nvContentPartPr>
              <p14:xfrm>
                <a:off x="908943" y="2568349"/>
                <a:ext cx="113400" cy="201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D619945-D80B-4298-9B5F-2979EECBAF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0303" y="2559709"/>
                  <a:ext cx="131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8858B4E-1E2C-4252-A586-B0DFE3C1DD2A}"/>
                    </a:ext>
                  </a:extLst>
                </p14:cNvPr>
                <p14:cNvContentPartPr/>
                <p14:nvPr/>
              </p14:nvContentPartPr>
              <p14:xfrm>
                <a:off x="898863" y="2713069"/>
                <a:ext cx="462600" cy="71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8858B4E-1E2C-4252-A586-B0DFE3C1DD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9863" y="2704069"/>
                  <a:ext cx="48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1B7B4ED-FFF0-4157-8D59-A949ED78BAC4}"/>
                    </a:ext>
                  </a:extLst>
                </p14:cNvPr>
                <p14:cNvContentPartPr/>
                <p14:nvPr/>
              </p14:nvContentPartPr>
              <p14:xfrm>
                <a:off x="1912263" y="2615509"/>
                <a:ext cx="333000" cy="163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1B7B4ED-FFF0-4157-8D59-A949ED78BA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903263" y="2606509"/>
                  <a:ext cx="350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6CADC48-4D0D-4DC7-985B-435618418082}"/>
                    </a:ext>
                  </a:extLst>
                </p14:cNvPr>
                <p14:cNvContentPartPr/>
                <p14:nvPr/>
              </p14:nvContentPartPr>
              <p14:xfrm>
                <a:off x="1028823" y="2891629"/>
                <a:ext cx="1440360" cy="36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6CADC48-4D0D-4DC7-985B-4356184180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9823" y="2882989"/>
                  <a:ext cx="14580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493D624E-3423-497F-84A1-9C124EC29EFE}"/>
              </a:ext>
            </a:extLst>
          </p:cNvPr>
          <p:cNvGrpSpPr/>
          <p:nvPr/>
        </p:nvGrpSpPr>
        <p:grpSpPr>
          <a:xfrm>
            <a:off x="1607703" y="2542429"/>
            <a:ext cx="236520" cy="262800"/>
            <a:chOff x="1607703" y="2542429"/>
            <a:chExt cx="23652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55439FB-0996-4844-8C3E-947D69F7B179}"/>
                    </a:ext>
                  </a:extLst>
                </p14:cNvPr>
                <p14:cNvContentPartPr/>
                <p14:nvPr/>
              </p14:nvContentPartPr>
              <p14:xfrm>
                <a:off x="1654863" y="2542429"/>
                <a:ext cx="91800" cy="363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55439FB-0996-4844-8C3E-947D69F7B17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645863" y="2533789"/>
                  <a:ext cx="10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ADF3283-60E9-49A6-88B3-D9A44A9186C1}"/>
                    </a:ext>
                  </a:extLst>
                </p14:cNvPr>
                <p14:cNvContentPartPr/>
                <p14:nvPr/>
              </p14:nvContentPartPr>
              <p14:xfrm>
                <a:off x="1659183" y="2583829"/>
                <a:ext cx="15840" cy="12888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ADF3283-60E9-49A6-88B3-D9A44A9186C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650183" y="2574829"/>
                  <a:ext cx="33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029B76F-578A-4B1F-B39D-12A77C666CC4}"/>
                    </a:ext>
                  </a:extLst>
                </p14:cNvPr>
                <p14:cNvContentPartPr/>
                <p14:nvPr/>
              </p14:nvContentPartPr>
              <p14:xfrm>
                <a:off x="1607703" y="2670949"/>
                <a:ext cx="160200" cy="316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029B76F-578A-4B1F-B39D-12A77C666CC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99063" y="2662309"/>
                  <a:ext cx="17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5E81A98-7BF6-442C-A8C9-DF12498D051E}"/>
                    </a:ext>
                  </a:extLst>
                </p14:cNvPr>
                <p14:cNvContentPartPr/>
                <p14:nvPr/>
              </p14:nvContentPartPr>
              <p14:xfrm>
                <a:off x="1782303" y="2583829"/>
                <a:ext cx="61920" cy="2214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5E81A98-7BF6-442C-A8C9-DF12498D051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73663" y="2574829"/>
                  <a:ext cx="795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A85B9CDB-E0DA-487D-ACB0-ECE8305D9D20}"/>
                  </a:ext>
                </a:extLst>
              </p14:cNvPr>
              <p14:cNvContentPartPr/>
              <p14:nvPr/>
            </p14:nvContentPartPr>
            <p14:xfrm>
              <a:off x="5434863" y="4043629"/>
              <a:ext cx="652680" cy="2016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A85B9CDB-E0DA-487D-ACB0-ECE8305D9D2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425863" y="4034629"/>
                <a:ext cx="670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3D128040-B6CC-425B-9F94-48B66D495A42}"/>
                  </a:ext>
                </a:extLst>
              </p14:cNvPr>
              <p14:cNvContentPartPr/>
              <p14:nvPr/>
            </p14:nvContentPartPr>
            <p14:xfrm>
              <a:off x="1592223" y="4890349"/>
              <a:ext cx="180000" cy="540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3D128040-B6CC-425B-9F94-48B66D495A4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583583" y="4881349"/>
                <a:ext cx="197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529CAB6B-6F79-4441-86CE-C111CAA3175C}"/>
                  </a:ext>
                </a:extLst>
              </p14:cNvPr>
              <p14:cNvContentPartPr/>
              <p14:nvPr/>
            </p14:nvContentPartPr>
            <p14:xfrm>
              <a:off x="1535703" y="4972429"/>
              <a:ext cx="231480" cy="26748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529CAB6B-6F79-4441-86CE-C111CAA3175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527063" y="4963789"/>
                <a:ext cx="2491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6945381B-B395-47D8-8B5C-DC39791DCCD2}"/>
                  </a:ext>
                </a:extLst>
              </p14:cNvPr>
              <p14:cNvContentPartPr/>
              <p14:nvPr/>
            </p14:nvContentPartPr>
            <p14:xfrm>
              <a:off x="1583943" y="5076829"/>
              <a:ext cx="193680" cy="25560"/>
            </p14:xfrm>
          </p:contentPart>
        </mc:Choice>
        <mc:Fallback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6945381B-B395-47D8-8B5C-DC39791DCCD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575303" y="5067829"/>
                <a:ext cx="211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84E8563A-44AA-4EBD-8166-B7C0C665E5EE}"/>
                  </a:ext>
                </a:extLst>
              </p14:cNvPr>
              <p14:cNvContentPartPr/>
              <p14:nvPr/>
            </p14:nvContentPartPr>
            <p14:xfrm>
              <a:off x="2018823" y="5051629"/>
              <a:ext cx="159480" cy="9576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84E8563A-44AA-4EBD-8166-B7C0C665E5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009823" y="5042989"/>
                <a:ext cx="177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8E147FDB-DA21-4A6C-AB29-43359E817A60}"/>
                  </a:ext>
                </a:extLst>
              </p14:cNvPr>
              <p14:cNvContentPartPr/>
              <p14:nvPr/>
            </p14:nvContentPartPr>
            <p14:xfrm>
              <a:off x="1988583" y="5208589"/>
              <a:ext cx="189720" cy="4680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8E147FDB-DA21-4A6C-AB29-43359E817A60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979943" y="5199589"/>
                <a:ext cx="2073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B790A600-C28B-400A-9739-F8AF23FCE847}"/>
                  </a:ext>
                </a:extLst>
              </p14:cNvPr>
              <p14:cNvContentPartPr/>
              <p14:nvPr/>
            </p14:nvContentPartPr>
            <p14:xfrm>
              <a:off x="2337063" y="5162509"/>
              <a:ext cx="20880" cy="20880"/>
            </p14:xfrm>
          </p:contentPart>
        </mc:Choice>
        <mc:Fallback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B790A600-C28B-400A-9739-F8AF23FCE84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328423" y="5153869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AB6C2A98-7CCF-4FCA-ACB4-FB1FAFED0629}"/>
                  </a:ext>
                </a:extLst>
              </p14:cNvPr>
              <p14:cNvContentPartPr/>
              <p14:nvPr/>
            </p14:nvContentPartPr>
            <p14:xfrm>
              <a:off x="2378463" y="5167549"/>
              <a:ext cx="149400" cy="221400"/>
            </p14:xfrm>
          </p:contentPart>
        </mc:Choice>
        <mc:Fallback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AB6C2A98-7CCF-4FCA-ACB4-FB1FAFED062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369463" y="5158909"/>
                <a:ext cx="167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0F1F5BEE-61C9-4E7E-B911-E5D8EB0270FE}"/>
                  </a:ext>
                </a:extLst>
              </p14:cNvPr>
              <p14:cNvContentPartPr/>
              <p14:nvPr/>
            </p14:nvContentPartPr>
            <p14:xfrm>
              <a:off x="2512023" y="5049469"/>
              <a:ext cx="10800" cy="20880"/>
            </p14:xfrm>
          </p:contentPart>
        </mc:Choice>
        <mc:Fallback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0F1F5BEE-61C9-4E7E-B911-E5D8EB0270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3023" y="5040829"/>
                <a:ext cx="28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2E1000F1-8685-40A4-A61C-0D62CFD19EE1}"/>
                  </a:ext>
                </a:extLst>
              </p14:cNvPr>
              <p14:cNvContentPartPr/>
              <p14:nvPr/>
            </p14:nvContentPartPr>
            <p14:xfrm>
              <a:off x="2604543" y="5121829"/>
              <a:ext cx="201240" cy="128880"/>
            </p14:xfrm>
          </p:contentPart>
        </mc:Choice>
        <mc:Fallback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2E1000F1-8685-40A4-A61C-0D62CFD19EE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595543" y="5112829"/>
                <a:ext cx="218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5EE26F32-FFD3-4D95-BF68-168E57CF47CF}"/>
                  </a:ext>
                </a:extLst>
              </p14:cNvPr>
              <p14:cNvContentPartPr/>
              <p14:nvPr/>
            </p14:nvContentPartPr>
            <p14:xfrm>
              <a:off x="3015303" y="4972429"/>
              <a:ext cx="210960" cy="375480"/>
            </p14:xfrm>
          </p:contentPart>
        </mc:Choice>
        <mc:Fallback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5EE26F32-FFD3-4D95-BF68-168E57CF47C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006303" y="4963429"/>
                <a:ext cx="2286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4C3EED84-C029-4D3E-A464-389275CC6B2C}"/>
                  </a:ext>
                </a:extLst>
              </p14:cNvPr>
              <p14:cNvContentPartPr/>
              <p14:nvPr/>
            </p14:nvContentPartPr>
            <p14:xfrm>
              <a:off x="3174423" y="5039389"/>
              <a:ext cx="108360" cy="216360"/>
            </p14:xfrm>
          </p:contentPart>
        </mc:Choice>
        <mc:Fallback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4C3EED84-C029-4D3E-A464-389275CC6B2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165783" y="5030389"/>
                <a:ext cx="126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3F4CD794-8116-472A-9551-DF9962155255}"/>
                  </a:ext>
                </a:extLst>
              </p14:cNvPr>
              <p14:cNvContentPartPr/>
              <p14:nvPr/>
            </p14:nvContentPartPr>
            <p14:xfrm>
              <a:off x="3179823" y="5167549"/>
              <a:ext cx="67320" cy="31320"/>
            </p14:xfrm>
          </p:contentPart>
        </mc:Choice>
        <mc:Fallback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3F4CD794-8116-472A-9551-DF996215525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70823" y="5158909"/>
                <a:ext cx="84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DBFD9B22-E646-460A-A4E8-8DDD03421AF7}"/>
                  </a:ext>
                </a:extLst>
              </p14:cNvPr>
              <p14:cNvContentPartPr/>
              <p14:nvPr/>
            </p14:nvContentPartPr>
            <p14:xfrm>
              <a:off x="3382143" y="5193469"/>
              <a:ext cx="116280" cy="10800"/>
            </p14:xfrm>
          </p:contentPart>
        </mc:Choice>
        <mc:Fallback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DBFD9B22-E646-460A-A4E8-8DDD03421AF7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73503" y="5184469"/>
                <a:ext cx="133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D78BD7CD-A2B4-452D-B0F4-05B5667FCC37}"/>
                  </a:ext>
                </a:extLst>
              </p14:cNvPr>
              <p14:cNvContentPartPr/>
              <p14:nvPr/>
            </p14:nvContentPartPr>
            <p14:xfrm>
              <a:off x="3210423" y="4987909"/>
              <a:ext cx="149400" cy="20880"/>
            </p14:xfrm>
          </p:contentPart>
        </mc:Choice>
        <mc:Fallback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D78BD7CD-A2B4-452D-B0F4-05B5667FCC3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01783" y="4979269"/>
                <a:ext cx="167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DC204C49-7485-481A-82AB-063AAB36A52C}"/>
                  </a:ext>
                </a:extLst>
              </p14:cNvPr>
              <p14:cNvContentPartPr/>
              <p14:nvPr/>
            </p14:nvContentPartPr>
            <p14:xfrm>
              <a:off x="3827103" y="4643749"/>
              <a:ext cx="97200" cy="25920"/>
            </p14:xfrm>
          </p:contentPart>
        </mc:Choice>
        <mc:Fallback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DC204C49-7485-481A-82AB-063AAB36A52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818103" y="4634749"/>
                <a:ext cx="1148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8" name="Group 787">
            <a:extLst>
              <a:ext uri="{FF2B5EF4-FFF2-40B4-BE49-F238E27FC236}">
                <a16:creationId xmlns:a16="http://schemas.microsoft.com/office/drawing/2014/main" id="{4180F7D3-06E5-432E-917C-B1FD8A18D283}"/>
              </a:ext>
            </a:extLst>
          </p:cNvPr>
          <p:cNvGrpSpPr/>
          <p:nvPr/>
        </p:nvGrpSpPr>
        <p:grpSpPr>
          <a:xfrm>
            <a:off x="3704343" y="4833829"/>
            <a:ext cx="3369600" cy="765720"/>
            <a:chOff x="3704343" y="4833829"/>
            <a:chExt cx="3369600" cy="76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80E54C9E-E287-44CF-9270-1EED0EF11CCB}"/>
                    </a:ext>
                  </a:extLst>
                </p14:cNvPr>
                <p14:cNvContentPartPr/>
                <p14:nvPr/>
              </p14:nvContentPartPr>
              <p14:xfrm>
                <a:off x="3760143" y="4941829"/>
                <a:ext cx="79560" cy="308160"/>
              </p14:xfrm>
            </p:contentPart>
          </mc:Choice>
          <mc:Fallback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80E54C9E-E287-44CF-9270-1EED0EF11C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51503" y="4933189"/>
                  <a:ext cx="97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32CE2BC0-4229-4B6D-86B3-60E34AFDB022}"/>
                    </a:ext>
                  </a:extLst>
                </p14:cNvPr>
                <p14:cNvContentPartPr/>
                <p14:nvPr/>
              </p14:nvContentPartPr>
              <p14:xfrm>
                <a:off x="3909183" y="4884589"/>
                <a:ext cx="97920" cy="281880"/>
              </p14:xfrm>
            </p:contentPart>
          </mc:Choice>
          <mc:Fallback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32CE2BC0-4229-4B6D-86B3-60E34AFDB02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900183" y="4875589"/>
                  <a:ext cx="115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B77E1EA0-AA47-4BAD-8D9C-296B017C76C5}"/>
                    </a:ext>
                  </a:extLst>
                </p14:cNvPr>
                <p14:cNvContentPartPr/>
                <p14:nvPr/>
              </p14:nvContentPartPr>
              <p14:xfrm>
                <a:off x="3914223" y="4833829"/>
                <a:ext cx="82440" cy="10800"/>
              </p14:xfrm>
            </p:contentPart>
          </mc:Choice>
          <mc:Fallback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B77E1EA0-AA47-4BAD-8D9C-296B017C76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905583" y="4824829"/>
                  <a:ext cx="100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8094D552-216D-416A-ACBE-363F3F741816}"/>
                    </a:ext>
                  </a:extLst>
                </p14:cNvPr>
                <p14:cNvContentPartPr/>
                <p14:nvPr/>
              </p14:nvContentPartPr>
              <p14:xfrm>
                <a:off x="3734583" y="4885309"/>
                <a:ext cx="82440" cy="10800"/>
              </p14:xfrm>
            </p:contentPart>
          </mc:Choice>
          <mc:Fallback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8094D552-216D-416A-ACBE-363F3F7418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25583" y="4876309"/>
                  <a:ext cx="100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9B298702-65B1-4BBE-8983-D3166A7B21B3}"/>
                    </a:ext>
                  </a:extLst>
                </p14:cNvPr>
                <p14:cNvContentPartPr/>
                <p14:nvPr/>
              </p14:nvContentPartPr>
              <p14:xfrm>
                <a:off x="3704343" y="5213989"/>
                <a:ext cx="338760" cy="10800"/>
              </p14:xfrm>
            </p:contentPart>
          </mc:Choice>
          <mc:Fallback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9B298702-65B1-4BBE-8983-D3166A7B21B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95703" y="5204989"/>
                  <a:ext cx="356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D21EA5B7-1AA4-4DDC-8B39-A5AAAEFE076D}"/>
                    </a:ext>
                  </a:extLst>
                </p14:cNvPr>
                <p14:cNvContentPartPr/>
                <p14:nvPr/>
              </p14:nvContentPartPr>
              <p14:xfrm>
                <a:off x="3780663" y="5321629"/>
                <a:ext cx="144360" cy="277920"/>
              </p14:xfrm>
            </p:contentPart>
          </mc:Choice>
          <mc:Fallback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D21EA5B7-1AA4-4DDC-8B39-A5AAAEFE076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72023" y="5312989"/>
                  <a:ext cx="162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C136105F-5963-411F-B5E6-E5D4FB6746C2}"/>
                    </a:ext>
                  </a:extLst>
                </p14:cNvPr>
                <p14:cNvContentPartPr/>
                <p14:nvPr/>
              </p14:nvContentPartPr>
              <p14:xfrm>
                <a:off x="3970743" y="5306509"/>
                <a:ext cx="67320" cy="72360"/>
              </p14:xfrm>
            </p:contentPart>
          </mc:Choice>
          <mc:Fallback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C136105F-5963-411F-B5E6-E5D4FB6746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62103" y="5297509"/>
                  <a:ext cx="84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4498D5D4-72F1-41B2-9A71-C0647C72992B}"/>
                    </a:ext>
                  </a:extLst>
                </p14:cNvPr>
                <p14:cNvContentPartPr/>
                <p14:nvPr/>
              </p14:nvContentPartPr>
              <p14:xfrm>
                <a:off x="4079103" y="5203549"/>
                <a:ext cx="61560" cy="31320"/>
              </p14:xfrm>
            </p:contentPart>
          </mc:Choice>
          <mc:Fallback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4498D5D4-72F1-41B2-9A71-C0647C72992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70103" y="5194909"/>
                  <a:ext cx="7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71959B70-0E7A-4674-BAF3-E0D700D591B9}"/>
                    </a:ext>
                  </a:extLst>
                </p14:cNvPr>
                <p14:cNvContentPartPr/>
                <p14:nvPr/>
              </p14:nvContentPartPr>
              <p14:xfrm>
                <a:off x="4263423" y="5080069"/>
                <a:ext cx="133920" cy="216360"/>
              </p14:xfrm>
            </p:contentPart>
          </mc:Choice>
          <mc:Fallback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71959B70-0E7A-4674-BAF3-E0D700D591B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54783" y="5071069"/>
                  <a:ext cx="151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C4852143-BD45-4EEA-9753-E8D89E3BBDF5}"/>
                    </a:ext>
                  </a:extLst>
                </p14:cNvPr>
                <p14:cNvContentPartPr/>
                <p14:nvPr/>
              </p14:nvContentPartPr>
              <p14:xfrm>
                <a:off x="4268823" y="5213989"/>
                <a:ext cx="123480" cy="15840"/>
              </p14:xfrm>
            </p:contentPart>
          </mc:Choice>
          <mc:Fallback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C4852143-BD45-4EEA-9753-E8D89E3BBD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59823" y="5204989"/>
                  <a:ext cx="141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0FEEA07F-DCD1-4119-80DD-8547E0C36B9D}"/>
                    </a:ext>
                  </a:extLst>
                </p14:cNvPr>
                <p14:cNvContentPartPr/>
                <p14:nvPr/>
              </p14:nvContentPartPr>
              <p14:xfrm>
                <a:off x="4299423" y="5033989"/>
                <a:ext cx="113400" cy="10800"/>
              </p14:xfrm>
            </p:contentPart>
          </mc:Choice>
          <mc:Fallback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0FEEA07F-DCD1-4119-80DD-8547E0C36B9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90783" y="5025349"/>
                  <a:ext cx="131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2FC24585-1B63-4EAF-9A0F-B2AF3357C195}"/>
                    </a:ext>
                  </a:extLst>
                </p14:cNvPr>
                <p14:cNvContentPartPr/>
                <p14:nvPr/>
              </p14:nvContentPartPr>
              <p14:xfrm>
                <a:off x="4504983" y="4962349"/>
                <a:ext cx="164880" cy="462600"/>
              </p14:xfrm>
            </p:contentPart>
          </mc:Choice>
          <mc:Fallback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2FC24585-1B63-4EAF-9A0F-B2AF3357C1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96343" y="4953709"/>
                  <a:ext cx="1825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5B3C068E-1682-4BC5-A5A7-22E815C9B4D8}"/>
                    </a:ext>
                  </a:extLst>
                </p14:cNvPr>
                <p14:cNvContentPartPr/>
                <p14:nvPr/>
              </p14:nvContentPartPr>
              <p14:xfrm>
                <a:off x="4792623" y="5152429"/>
                <a:ext cx="82440" cy="5400"/>
              </p14:xfrm>
            </p:contentPart>
          </mc:Choice>
          <mc:Fallback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5B3C068E-1682-4BC5-A5A7-22E815C9B4D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83983" y="5143429"/>
                  <a:ext cx="100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AA6C064D-C93A-468B-B391-F9F0D46CD74B}"/>
                    </a:ext>
                  </a:extLst>
                </p14:cNvPr>
                <p14:cNvContentPartPr/>
                <p14:nvPr/>
              </p14:nvContentPartPr>
              <p14:xfrm>
                <a:off x="4772103" y="5239549"/>
                <a:ext cx="102960" cy="15840"/>
              </p14:xfrm>
            </p:contentPart>
          </mc:Choice>
          <mc:Fallback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AA6C064D-C93A-468B-B391-F9F0D46CD74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63463" y="5230909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0A4152DC-CB23-4C63-B9C7-12592E57DFC3}"/>
                    </a:ext>
                  </a:extLst>
                </p14:cNvPr>
                <p14:cNvContentPartPr/>
                <p14:nvPr/>
              </p14:nvContentPartPr>
              <p14:xfrm>
                <a:off x="5059743" y="5234509"/>
                <a:ext cx="41400" cy="5400"/>
              </p14:xfrm>
            </p:contentPart>
          </mc:Choice>
          <mc:Fallback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0A4152DC-CB23-4C63-B9C7-12592E57DFC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51103" y="5225509"/>
                  <a:ext cx="59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9D480B95-137E-468C-8E23-226708929880}"/>
                    </a:ext>
                  </a:extLst>
                </p14:cNvPr>
                <p14:cNvContentPartPr/>
                <p14:nvPr/>
              </p14:nvContentPartPr>
              <p14:xfrm>
                <a:off x="5090703" y="5116429"/>
                <a:ext cx="144360" cy="293760"/>
              </p14:xfrm>
            </p:contentPart>
          </mc:Choice>
          <mc:Fallback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9D480B95-137E-468C-8E23-22670892988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081703" y="5107429"/>
                  <a:ext cx="162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EE947CCB-1EA3-44C4-89B0-875AA64B6A3C}"/>
                    </a:ext>
                  </a:extLst>
                </p14:cNvPr>
                <p14:cNvContentPartPr/>
                <p14:nvPr/>
              </p14:nvContentPartPr>
              <p14:xfrm>
                <a:off x="5295183" y="5177989"/>
                <a:ext cx="186120" cy="73080"/>
              </p14:xfrm>
            </p:contentPart>
          </mc:Choice>
          <mc:Fallback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EE947CCB-1EA3-44C4-89B0-875AA64B6A3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286543" y="5168989"/>
                  <a:ext cx="203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5754D4DB-E164-490B-970B-A5891DA49203}"/>
                    </a:ext>
                  </a:extLst>
                </p14:cNvPr>
                <p14:cNvContentPartPr/>
                <p14:nvPr/>
              </p14:nvContentPartPr>
              <p14:xfrm>
                <a:off x="5557983" y="5054509"/>
                <a:ext cx="154440" cy="349920"/>
              </p14:xfrm>
            </p:contentPart>
          </mc:Choice>
          <mc:Fallback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5754D4DB-E164-490B-970B-A5891DA492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49343" y="5045509"/>
                  <a:ext cx="1720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EC54F5B4-D516-4110-82F0-81C2923E2C49}"/>
                    </a:ext>
                  </a:extLst>
                </p14:cNvPr>
                <p14:cNvContentPartPr/>
                <p14:nvPr/>
              </p14:nvContentPartPr>
              <p14:xfrm>
                <a:off x="5712423" y="5151709"/>
                <a:ext cx="123480" cy="221760"/>
              </p14:xfrm>
            </p:contentPart>
          </mc:Choice>
          <mc:Fallback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EC54F5B4-D516-4110-82F0-81C2923E2C4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03423" y="5143069"/>
                  <a:ext cx="141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347EDF10-50EB-4EC0-B73E-E63167407577}"/>
                    </a:ext>
                  </a:extLst>
                </p14:cNvPr>
                <p14:cNvContentPartPr/>
                <p14:nvPr/>
              </p14:nvContentPartPr>
              <p14:xfrm>
                <a:off x="5712423" y="5255029"/>
                <a:ext cx="67320" cy="5400"/>
              </p14:xfrm>
            </p:contentPart>
          </mc:Choice>
          <mc:Fallback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347EDF10-50EB-4EC0-B73E-E631674075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03423" y="5246389"/>
                  <a:ext cx="84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480554DC-90F7-4BF3-9FEB-06EEEF6AB00E}"/>
                    </a:ext>
                  </a:extLst>
                </p14:cNvPr>
                <p14:cNvContentPartPr/>
                <p14:nvPr/>
              </p14:nvContentPartPr>
              <p14:xfrm>
                <a:off x="5753463" y="5075389"/>
                <a:ext cx="318960" cy="185400"/>
              </p14:xfrm>
            </p:contentPart>
          </mc:Choice>
          <mc:Fallback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480554DC-90F7-4BF3-9FEB-06EEEF6AB00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44463" y="5066389"/>
                  <a:ext cx="336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314C26D9-08F7-40F7-B641-1A01EC08E54D}"/>
                    </a:ext>
                  </a:extLst>
                </p14:cNvPr>
                <p14:cNvContentPartPr/>
                <p14:nvPr/>
              </p14:nvContentPartPr>
              <p14:xfrm>
                <a:off x="6184743" y="5193469"/>
                <a:ext cx="112680" cy="90720"/>
              </p14:xfrm>
            </p:contentPart>
          </mc:Choice>
          <mc:Fallback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314C26D9-08F7-40F7-B641-1A01EC08E54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76103" y="5184469"/>
                  <a:ext cx="130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2FC70DFB-FF1E-4F6E-AE61-301B0E402FE4}"/>
                    </a:ext>
                  </a:extLst>
                </p14:cNvPr>
                <p14:cNvContentPartPr/>
                <p14:nvPr/>
              </p14:nvContentPartPr>
              <p14:xfrm>
                <a:off x="6251703" y="5054869"/>
                <a:ext cx="87840" cy="51840"/>
              </p14:xfrm>
            </p:contentPart>
          </mc:Choice>
          <mc:Fallback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2FC70DFB-FF1E-4F6E-AE61-301B0E402FE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42703" y="5045869"/>
                  <a:ext cx="105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F12A3C41-5078-4172-95A8-0D896CD7CCBB}"/>
                    </a:ext>
                  </a:extLst>
                </p14:cNvPr>
                <p14:cNvContentPartPr/>
                <p14:nvPr/>
              </p14:nvContentPartPr>
              <p14:xfrm>
                <a:off x="6415503" y="5208589"/>
                <a:ext cx="98640" cy="121320"/>
              </p14:xfrm>
            </p:contentPart>
          </mc:Choice>
          <mc:Fallback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F12A3C41-5078-4172-95A8-0D896CD7CCB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06503" y="5199949"/>
                  <a:ext cx="11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690BBC5F-9654-4521-B11D-260175528F55}"/>
                    </a:ext>
                  </a:extLst>
                </p14:cNvPr>
                <p14:cNvContentPartPr/>
                <p14:nvPr/>
              </p14:nvContentPartPr>
              <p14:xfrm>
                <a:off x="6451863" y="5110309"/>
                <a:ext cx="108360" cy="42480"/>
              </p14:xfrm>
            </p:contentPart>
          </mc:Choice>
          <mc:Fallback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690BBC5F-9654-4521-B11D-260175528F5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43223" y="5101669"/>
                  <a:ext cx="126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760FFF89-1F82-49C1-B3A6-451FF2DF8377}"/>
                    </a:ext>
                  </a:extLst>
                </p14:cNvPr>
                <p14:cNvContentPartPr/>
                <p14:nvPr/>
              </p14:nvContentPartPr>
              <p14:xfrm>
                <a:off x="6796023" y="5194189"/>
                <a:ext cx="154440" cy="169200"/>
              </p14:xfrm>
            </p:contentPart>
          </mc:Choice>
          <mc:Fallback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760FFF89-1F82-49C1-B3A6-451FF2DF837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787383" y="5185189"/>
                  <a:ext cx="172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815FA098-2A87-4963-89C4-C6C02E9E8CD9}"/>
                    </a:ext>
                  </a:extLst>
                </p14:cNvPr>
                <p14:cNvContentPartPr/>
                <p14:nvPr/>
              </p14:nvContentPartPr>
              <p14:xfrm>
                <a:off x="6811503" y="5270509"/>
                <a:ext cx="97920" cy="10800"/>
              </p14:xfrm>
            </p:contentPart>
          </mc:Choice>
          <mc:Fallback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815FA098-2A87-4963-89C4-C6C02E9E8CD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02863" y="5261509"/>
                  <a:ext cx="11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C435637D-F1D0-44E1-BB3B-6C7DA595EE65}"/>
                    </a:ext>
                  </a:extLst>
                </p14:cNvPr>
                <p14:cNvContentPartPr/>
                <p14:nvPr/>
              </p14:nvContentPartPr>
              <p14:xfrm>
                <a:off x="6826983" y="5080429"/>
                <a:ext cx="97920" cy="20880"/>
              </p14:xfrm>
            </p:contentPart>
          </mc:Choice>
          <mc:Fallback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C435637D-F1D0-44E1-BB3B-6C7DA595EE6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18343" y="5071429"/>
                  <a:ext cx="11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784" name="Ink 783">
                  <a:extLst>
                    <a:ext uri="{FF2B5EF4-FFF2-40B4-BE49-F238E27FC236}">
                      <a16:creationId xmlns:a16="http://schemas.microsoft.com/office/drawing/2014/main" id="{A9C5EC7B-1BF2-4ACD-9100-0E190ADCD4FF}"/>
                    </a:ext>
                  </a:extLst>
                </p14:cNvPr>
                <p14:cNvContentPartPr/>
                <p14:nvPr/>
              </p14:nvContentPartPr>
              <p14:xfrm>
                <a:off x="6893943" y="5039029"/>
                <a:ext cx="180000" cy="411840"/>
              </p14:xfrm>
            </p:contentPart>
          </mc:Choice>
          <mc:Fallback>
            <p:pic>
              <p:nvPicPr>
                <p:cNvPr id="784" name="Ink 783">
                  <a:extLst>
                    <a:ext uri="{FF2B5EF4-FFF2-40B4-BE49-F238E27FC236}">
                      <a16:creationId xmlns:a16="http://schemas.microsoft.com/office/drawing/2014/main" id="{A9C5EC7B-1BF2-4ACD-9100-0E190ADCD4F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84943" y="5030029"/>
                  <a:ext cx="197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B0AAC74E-A78C-4C4F-8AF2-F2E3CECB6FEF}"/>
                    </a:ext>
                  </a:extLst>
                </p14:cNvPr>
                <p14:cNvContentPartPr/>
                <p14:nvPr/>
              </p14:nvContentPartPr>
              <p14:xfrm>
                <a:off x="6631503" y="5254669"/>
                <a:ext cx="32040" cy="34560"/>
              </p14:xfrm>
            </p:contentPart>
          </mc:Choice>
          <mc:Fallback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B0AAC74E-A78C-4C4F-8AF2-F2E3CECB6FE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22863" y="5246029"/>
                  <a:ext cx="496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4ACBE9E7-5A2E-44FA-9468-89C06950238D}"/>
              </a:ext>
            </a:extLst>
          </p:cNvPr>
          <p:cNvGrpSpPr/>
          <p:nvPr/>
        </p:nvGrpSpPr>
        <p:grpSpPr>
          <a:xfrm>
            <a:off x="5147223" y="5481109"/>
            <a:ext cx="2651040" cy="426600"/>
            <a:chOff x="5147223" y="5481109"/>
            <a:chExt cx="26510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41E3DE0C-99FF-46B2-A889-AEF4DA89866A}"/>
                    </a:ext>
                  </a:extLst>
                </p14:cNvPr>
                <p14:cNvContentPartPr/>
                <p14:nvPr/>
              </p14:nvContentPartPr>
              <p14:xfrm>
                <a:off x="5157303" y="5635189"/>
                <a:ext cx="92880" cy="20880"/>
              </p14:xfrm>
            </p:contentPart>
          </mc:Choice>
          <mc:Fallback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41E3DE0C-99FF-46B2-A889-AEF4DA89866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48663" y="5626549"/>
                  <a:ext cx="11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F3CA6369-6F40-480E-96BA-CD5C84176FAA}"/>
                    </a:ext>
                  </a:extLst>
                </p14:cNvPr>
                <p14:cNvContentPartPr/>
                <p14:nvPr/>
              </p14:nvContentPartPr>
              <p14:xfrm>
                <a:off x="5147223" y="5676229"/>
                <a:ext cx="277920" cy="15840"/>
              </p14:xfrm>
            </p:contentPart>
          </mc:Choice>
          <mc:Fallback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F3CA6369-6F40-480E-96BA-CD5C84176F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38223" y="5667589"/>
                  <a:ext cx="29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D7E36540-AD29-4065-B142-48AAFACC7EDC}"/>
                    </a:ext>
                  </a:extLst>
                </p14:cNvPr>
                <p14:cNvContentPartPr/>
                <p14:nvPr/>
              </p14:nvContentPartPr>
              <p14:xfrm>
                <a:off x="5450343" y="5696749"/>
                <a:ext cx="113400" cy="159480"/>
              </p14:xfrm>
            </p:contentPart>
          </mc:Choice>
          <mc:Fallback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D7E36540-AD29-4065-B142-48AAFACC7ED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441343" y="5688109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792" name="Ink 791">
                  <a:extLst>
                    <a:ext uri="{FF2B5EF4-FFF2-40B4-BE49-F238E27FC236}">
                      <a16:creationId xmlns:a16="http://schemas.microsoft.com/office/drawing/2014/main" id="{70E45129-E2DD-4312-8D46-46C23426BD50}"/>
                    </a:ext>
                  </a:extLst>
                </p14:cNvPr>
                <p14:cNvContentPartPr/>
                <p14:nvPr/>
              </p14:nvContentPartPr>
              <p14:xfrm>
                <a:off x="5573463" y="5609629"/>
                <a:ext cx="10800" cy="31320"/>
              </p14:xfrm>
            </p:contentPart>
          </mc:Choice>
          <mc:Fallback>
            <p:pic>
              <p:nvPicPr>
                <p:cNvPr id="792" name="Ink 791">
                  <a:extLst>
                    <a:ext uri="{FF2B5EF4-FFF2-40B4-BE49-F238E27FC236}">
                      <a16:creationId xmlns:a16="http://schemas.microsoft.com/office/drawing/2014/main" id="{70E45129-E2DD-4312-8D46-46C23426BD5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64823" y="5600629"/>
                  <a:ext cx="2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794" name="Ink 793">
                  <a:extLst>
                    <a:ext uri="{FF2B5EF4-FFF2-40B4-BE49-F238E27FC236}">
                      <a16:creationId xmlns:a16="http://schemas.microsoft.com/office/drawing/2014/main" id="{2EE33AB1-8C68-493B-94D8-88E9A38AC000}"/>
                    </a:ext>
                  </a:extLst>
                </p14:cNvPr>
                <p14:cNvContentPartPr/>
                <p14:nvPr/>
              </p14:nvContentPartPr>
              <p14:xfrm>
                <a:off x="5685783" y="5650669"/>
                <a:ext cx="199800" cy="119520"/>
              </p14:xfrm>
            </p:contentPart>
          </mc:Choice>
          <mc:Fallback>
            <p:pic>
              <p:nvPicPr>
                <p:cNvPr id="794" name="Ink 793">
                  <a:extLst>
                    <a:ext uri="{FF2B5EF4-FFF2-40B4-BE49-F238E27FC236}">
                      <a16:creationId xmlns:a16="http://schemas.microsoft.com/office/drawing/2014/main" id="{2EE33AB1-8C68-493B-94D8-88E9A38AC00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677143" y="5641669"/>
                  <a:ext cx="21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59255E94-79B4-40B2-8FBD-770FDE3C4FD2}"/>
                    </a:ext>
                  </a:extLst>
                </p14:cNvPr>
                <p14:cNvContentPartPr/>
                <p14:nvPr/>
              </p14:nvContentPartPr>
              <p14:xfrm>
                <a:off x="5956143" y="5547709"/>
                <a:ext cx="157320" cy="313920"/>
              </p14:xfrm>
            </p:contentPart>
          </mc:Choice>
          <mc:Fallback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59255E94-79B4-40B2-8FBD-770FDE3C4FD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947143" y="5538709"/>
                  <a:ext cx="174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01DAE938-45E6-4690-AF29-B68A4DAFD6D8}"/>
                    </a:ext>
                  </a:extLst>
                </p14:cNvPr>
                <p14:cNvContentPartPr/>
                <p14:nvPr/>
              </p14:nvContentPartPr>
              <p14:xfrm>
                <a:off x="6140823" y="5624389"/>
                <a:ext cx="166320" cy="181080"/>
              </p14:xfrm>
            </p:contentPart>
          </mc:Choice>
          <mc:Fallback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01DAE938-45E6-4690-AF29-B68A4DAFD6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32183" y="5615749"/>
                  <a:ext cx="18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798" name="Ink 797">
                  <a:extLst>
                    <a:ext uri="{FF2B5EF4-FFF2-40B4-BE49-F238E27FC236}">
                      <a16:creationId xmlns:a16="http://schemas.microsoft.com/office/drawing/2014/main" id="{D963ECD4-8FC2-4ED8-BC4B-8C63942AB55A}"/>
                    </a:ext>
                  </a:extLst>
                </p14:cNvPr>
                <p14:cNvContentPartPr/>
                <p14:nvPr/>
              </p14:nvContentPartPr>
              <p14:xfrm>
                <a:off x="6210303" y="5568589"/>
                <a:ext cx="123840" cy="82440"/>
              </p14:xfrm>
            </p:contentPart>
          </mc:Choice>
          <mc:Fallback>
            <p:pic>
              <p:nvPicPr>
                <p:cNvPr id="798" name="Ink 797">
                  <a:extLst>
                    <a:ext uri="{FF2B5EF4-FFF2-40B4-BE49-F238E27FC236}">
                      <a16:creationId xmlns:a16="http://schemas.microsoft.com/office/drawing/2014/main" id="{D963ECD4-8FC2-4ED8-BC4B-8C63942AB55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01303" y="5559589"/>
                  <a:ext cx="141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799" name="Ink 798">
                  <a:extLst>
                    <a:ext uri="{FF2B5EF4-FFF2-40B4-BE49-F238E27FC236}">
                      <a16:creationId xmlns:a16="http://schemas.microsoft.com/office/drawing/2014/main" id="{8101AA40-D624-4233-9AA0-ED3334AE48F4}"/>
                    </a:ext>
                  </a:extLst>
                </p14:cNvPr>
                <p14:cNvContentPartPr/>
                <p14:nvPr/>
              </p14:nvContentPartPr>
              <p14:xfrm>
                <a:off x="6358983" y="5599549"/>
                <a:ext cx="200880" cy="221040"/>
              </p14:xfrm>
            </p:contentPart>
          </mc:Choice>
          <mc:Fallback>
            <p:pic>
              <p:nvPicPr>
                <p:cNvPr id="799" name="Ink 798">
                  <a:extLst>
                    <a:ext uri="{FF2B5EF4-FFF2-40B4-BE49-F238E27FC236}">
                      <a16:creationId xmlns:a16="http://schemas.microsoft.com/office/drawing/2014/main" id="{8101AA40-D624-4233-9AA0-ED3334AE48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49983" y="5590909"/>
                  <a:ext cx="218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800" name="Ink 799">
                  <a:extLst>
                    <a:ext uri="{FF2B5EF4-FFF2-40B4-BE49-F238E27FC236}">
                      <a16:creationId xmlns:a16="http://schemas.microsoft.com/office/drawing/2014/main" id="{27903759-0CB9-4C0A-A019-6D64FA31E5B4}"/>
                    </a:ext>
                  </a:extLst>
                </p14:cNvPr>
                <p14:cNvContentPartPr/>
                <p14:nvPr/>
              </p14:nvContentPartPr>
              <p14:xfrm>
                <a:off x="6410823" y="5702149"/>
                <a:ext cx="128880" cy="15840"/>
              </p14:xfrm>
            </p:contentPart>
          </mc:Choice>
          <mc:Fallback>
            <p:pic>
              <p:nvPicPr>
                <p:cNvPr id="800" name="Ink 799">
                  <a:extLst>
                    <a:ext uri="{FF2B5EF4-FFF2-40B4-BE49-F238E27FC236}">
                      <a16:creationId xmlns:a16="http://schemas.microsoft.com/office/drawing/2014/main" id="{27903759-0CB9-4C0A-A019-6D64FA31E5B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402183" y="5693149"/>
                  <a:ext cx="146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801" name="Ink 800">
                  <a:extLst>
                    <a:ext uri="{FF2B5EF4-FFF2-40B4-BE49-F238E27FC236}">
                      <a16:creationId xmlns:a16="http://schemas.microsoft.com/office/drawing/2014/main" id="{05E74B03-0039-4CD9-9FB3-BB0D062DC443}"/>
                    </a:ext>
                  </a:extLst>
                </p14:cNvPr>
                <p14:cNvContentPartPr/>
                <p14:nvPr/>
              </p14:nvContentPartPr>
              <p14:xfrm>
                <a:off x="6575703" y="5757949"/>
                <a:ext cx="137880" cy="124920"/>
              </p14:xfrm>
            </p:contentPart>
          </mc:Choice>
          <mc:Fallback>
            <p:pic>
              <p:nvPicPr>
                <p:cNvPr id="801" name="Ink 800">
                  <a:extLst>
                    <a:ext uri="{FF2B5EF4-FFF2-40B4-BE49-F238E27FC236}">
                      <a16:creationId xmlns:a16="http://schemas.microsoft.com/office/drawing/2014/main" id="{05E74B03-0039-4CD9-9FB3-BB0D062DC44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66703" y="5748949"/>
                  <a:ext cx="155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E0D5AD6B-F962-416C-82FF-27825E03A0A8}"/>
                    </a:ext>
                  </a:extLst>
                </p14:cNvPr>
                <p14:cNvContentPartPr/>
                <p14:nvPr/>
              </p14:nvContentPartPr>
              <p14:xfrm>
                <a:off x="6829503" y="5671189"/>
                <a:ext cx="145440" cy="5400"/>
              </p14:xfrm>
            </p:contentPart>
          </mc:Choice>
          <mc:Fallback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E0D5AD6B-F962-416C-82FF-27825E03A0A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820503" y="5662189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804" name="Ink 803">
                  <a:extLst>
                    <a:ext uri="{FF2B5EF4-FFF2-40B4-BE49-F238E27FC236}">
                      <a16:creationId xmlns:a16="http://schemas.microsoft.com/office/drawing/2014/main" id="{A0DFC84D-B47B-46A7-BD71-B88C3D891B66}"/>
                    </a:ext>
                  </a:extLst>
                </p14:cNvPr>
                <p14:cNvContentPartPr/>
                <p14:nvPr/>
              </p14:nvContentPartPr>
              <p14:xfrm>
                <a:off x="6898983" y="5630149"/>
                <a:ext cx="31320" cy="154440"/>
              </p14:xfrm>
            </p:contentPart>
          </mc:Choice>
          <mc:Fallback>
            <p:pic>
              <p:nvPicPr>
                <p:cNvPr id="804" name="Ink 803">
                  <a:extLst>
                    <a:ext uri="{FF2B5EF4-FFF2-40B4-BE49-F238E27FC236}">
                      <a16:creationId xmlns:a16="http://schemas.microsoft.com/office/drawing/2014/main" id="{A0DFC84D-B47B-46A7-BD71-B88C3D891B6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889983" y="5621149"/>
                  <a:ext cx="48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805" name="Ink 804">
                  <a:extLst>
                    <a:ext uri="{FF2B5EF4-FFF2-40B4-BE49-F238E27FC236}">
                      <a16:creationId xmlns:a16="http://schemas.microsoft.com/office/drawing/2014/main" id="{C60285F3-6EB3-4297-9CD7-6FB25A108FF0}"/>
                    </a:ext>
                  </a:extLst>
                </p14:cNvPr>
                <p14:cNvContentPartPr/>
                <p14:nvPr/>
              </p14:nvContentPartPr>
              <p14:xfrm>
                <a:off x="7114623" y="5650309"/>
                <a:ext cx="82080" cy="87480"/>
              </p14:xfrm>
            </p:contentPart>
          </mc:Choice>
          <mc:Fallback>
            <p:pic>
              <p:nvPicPr>
                <p:cNvPr id="805" name="Ink 804">
                  <a:extLst>
                    <a:ext uri="{FF2B5EF4-FFF2-40B4-BE49-F238E27FC236}">
                      <a16:creationId xmlns:a16="http://schemas.microsoft.com/office/drawing/2014/main" id="{C60285F3-6EB3-4297-9CD7-6FB25A108FF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105623" y="5641669"/>
                  <a:ext cx="99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806" name="Ink 805">
                  <a:extLst>
                    <a:ext uri="{FF2B5EF4-FFF2-40B4-BE49-F238E27FC236}">
                      <a16:creationId xmlns:a16="http://schemas.microsoft.com/office/drawing/2014/main" id="{24E42EC9-6608-4184-B794-44BEF61C4D98}"/>
                    </a:ext>
                  </a:extLst>
                </p14:cNvPr>
                <p14:cNvContentPartPr/>
                <p14:nvPr/>
              </p14:nvContentPartPr>
              <p14:xfrm>
                <a:off x="7115703" y="5583709"/>
                <a:ext cx="71640" cy="247320"/>
              </p14:xfrm>
            </p:contentPart>
          </mc:Choice>
          <mc:Fallback>
            <p:pic>
              <p:nvPicPr>
                <p:cNvPr id="806" name="Ink 805">
                  <a:extLst>
                    <a:ext uri="{FF2B5EF4-FFF2-40B4-BE49-F238E27FC236}">
                      <a16:creationId xmlns:a16="http://schemas.microsoft.com/office/drawing/2014/main" id="{24E42EC9-6608-4184-B794-44BEF61C4D9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06703" y="5574709"/>
                  <a:ext cx="89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807" name="Ink 806">
                  <a:extLst>
                    <a:ext uri="{FF2B5EF4-FFF2-40B4-BE49-F238E27FC236}">
                      <a16:creationId xmlns:a16="http://schemas.microsoft.com/office/drawing/2014/main" id="{272C2BEA-ADD2-4165-A3D1-DD8383F2026A}"/>
                    </a:ext>
                  </a:extLst>
                </p14:cNvPr>
                <p14:cNvContentPartPr/>
                <p14:nvPr/>
              </p14:nvContentPartPr>
              <p14:xfrm>
                <a:off x="7166103" y="5485789"/>
                <a:ext cx="82440" cy="103320"/>
              </p14:xfrm>
            </p:contentPart>
          </mc:Choice>
          <mc:Fallback>
            <p:pic>
              <p:nvPicPr>
                <p:cNvPr id="807" name="Ink 806">
                  <a:extLst>
                    <a:ext uri="{FF2B5EF4-FFF2-40B4-BE49-F238E27FC236}">
                      <a16:creationId xmlns:a16="http://schemas.microsoft.com/office/drawing/2014/main" id="{272C2BEA-ADD2-4165-A3D1-DD8383F2026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57103" y="5477149"/>
                  <a:ext cx="100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77E4C1FC-0346-444D-A95C-B6E3B26B3398}"/>
                    </a:ext>
                  </a:extLst>
                </p14:cNvPr>
                <p14:cNvContentPartPr/>
                <p14:nvPr/>
              </p14:nvContentPartPr>
              <p14:xfrm>
                <a:off x="7341063" y="5553829"/>
                <a:ext cx="149760" cy="240840"/>
              </p14:xfrm>
            </p:contentPart>
          </mc:Choice>
          <mc:Fallback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77E4C1FC-0346-444D-A95C-B6E3B26B339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32063" y="5545189"/>
                  <a:ext cx="167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810" name="Ink 809">
                  <a:extLst>
                    <a:ext uri="{FF2B5EF4-FFF2-40B4-BE49-F238E27FC236}">
                      <a16:creationId xmlns:a16="http://schemas.microsoft.com/office/drawing/2014/main" id="{41E6D298-EE8F-4218-B449-1EEBD28813E1}"/>
                    </a:ext>
                  </a:extLst>
                </p14:cNvPr>
                <p14:cNvContentPartPr/>
                <p14:nvPr/>
              </p14:nvContentPartPr>
              <p14:xfrm>
                <a:off x="7366263" y="5681269"/>
                <a:ext cx="185400" cy="15840"/>
              </p14:xfrm>
            </p:contentPart>
          </mc:Choice>
          <mc:Fallback>
            <p:pic>
              <p:nvPicPr>
                <p:cNvPr id="810" name="Ink 809">
                  <a:extLst>
                    <a:ext uri="{FF2B5EF4-FFF2-40B4-BE49-F238E27FC236}">
                      <a16:creationId xmlns:a16="http://schemas.microsoft.com/office/drawing/2014/main" id="{41E6D298-EE8F-4218-B449-1EEBD28813E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57623" y="5672629"/>
                  <a:ext cx="20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811" name="Ink 810">
                  <a:extLst>
                    <a:ext uri="{FF2B5EF4-FFF2-40B4-BE49-F238E27FC236}">
                      <a16:creationId xmlns:a16="http://schemas.microsoft.com/office/drawing/2014/main" id="{9CCA70E3-A16B-435B-896D-8F92D3690F52}"/>
                    </a:ext>
                  </a:extLst>
                </p14:cNvPr>
                <p14:cNvContentPartPr/>
                <p14:nvPr/>
              </p14:nvContentPartPr>
              <p14:xfrm>
                <a:off x="7566783" y="5666149"/>
                <a:ext cx="57240" cy="190440"/>
              </p14:xfrm>
            </p:contentPart>
          </mc:Choice>
          <mc:Fallback>
            <p:pic>
              <p:nvPicPr>
                <p:cNvPr id="811" name="Ink 810">
                  <a:extLst>
                    <a:ext uri="{FF2B5EF4-FFF2-40B4-BE49-F238E27FC236}">
                      <a16:creationId xmlns:a16="http://schemas.microsoft.com/office/drawing/2014/main" id="{9CCA70E3-A16B-435B-896D-8F92D3690F5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57783" y="5657149"/>
                  <a:ext cx="74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812" name="Ink 811">
                  <a:extLst>
                    <a:ext uri="{FF2B5EF4-FFF2-40B4-BE49-F238E27FC236}">
                      <a16:creationId xmlns:a16="http://schemas.microsoft.com/office/drawing/2014/main" id="{429572D9-AC2D-49FB-9834-E2437EF0A807}"/>
                    </a:ext>
                  </a:extLst>
                </p14:cNvPr>
                <p14:cNvContentPartPr/>
                <p14:nvPr/>
              </p14:nvContentPartPr>
              <p14:xfrm>
                <a:off x="7643823" y="5481109"/>
                <a:ext cx="154440" cy="426600"/>
              </p14:xfrm>
            </p:contentPart>
          </mc:Choice>
          <mc:Fallback>
            <p:pic>
              <p:nvPicPr>
                <p:cNvPr id="812" name="Ink 811">
                  <a:extLst>
                    <a:ext uri="{FF2B5EF4-FFF2-40B4-BE49-F238E27FC236}">
                      <a16:creationId xmlns:a16="http://schemas.microsoft.com/office/drawing/2014/main" id="{429572D9-AC2D-49FB-9834-E2437EF0A80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34823" y="5472109"/>
                  <a:ext cx="17208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046044B6-77CF-4833-BCE4-4298F393F45A}"/>
              </a:ext>
            </a:extLst>
          </p:cNvPr>
          <p:cNvGrpSpPr/>
          <p:nvPr/>
        </p:nvGrpSpPr>
        <p:grpSpPr>
          <a:xfrm>
            <a:off x="5280783" y="785629"/>
            <a:ext cx="835920" cy="545040"/>
            <a:chOff x="5280783" y="785629"/>
            <a:chExt cx="83592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FB590BB-6E22-48D5-88C6-8936E14CD845}"/>
                    </a:ext>
                  </a:extLst>
                </p14:cNvPr>
                <p14:cNvContentPartPr/>
                <p14:nvPr/>
              </p14:nvContentPartPr>
              <p14:xfrm>
                <a:off x="5876583" y="1104229"/>
                <a:ext cx="144360" cy="208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FB590BB-6E22-48D5-88C6-8936E14CD84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67943" y="1095589"/>
                  <a:ext cx="162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96CFCE67-7AA8-45C6-B3CD-BD80DE8BF02E}"/>
                    </a:ext>
                  </a:extLst>
                </p14:cNvPr>
                <p14:cNvContentPartPr/>
                <p14:nvPr/>
              </p14:nvContentPartPr>
              <p14:xfrm>
                <a:off x="5861103" y="1135189"/>
                <a:ext cx="255600" cy="1954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96CFCE67-7AA8-45C6-B3CD-BD80DE8BF02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852463" y="1126189"/>
                  <a:ext cx="273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814" name="Ink 813">
                  <a:extLst>
                    <a:ext uri="{FF2B5EF4-FFF2-40B4-BE49-F238E27FC236}">
                      <a16:creationId xmlns:a16="http://schemas.microsoft.com/office/drawing/2014/main" id="{9BAB4C6E-6645-4D5E-BC6E-D8D2D8CA087C}"/>
                    </a:ext>
                  </a:extLst>
                </p14:cNvPr>
                <p14:cNvContentPartPr/>
                <p14:nvPr/>
              </p14:nvContentPartPr>
              <p14:xfrm>
                <a:off x="5280783" y="785629"/>
                <a:ext cx="570600" cy="364680"/>
              </p14:xfrm>
            </p:contentPart>
          </mc:Choice>
          <mc:Fallback>
            <p:pic>
              <p:nvPicPr>
                <p:cNvPr id="814" name="Ink 813">
                  <a:extLst>
                    <a:ext uri="{FF2B5EF4-FFF2-40B4-BE49-F238E27FC236}">
                      <a16:creationId xmlns:a16="http://schemas.microsoft.com/office/drawing/2014/main" id="{9BAB4C6E-6645-4D5E-BC6E-D8D2D8CA087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271783" y="776989"/>
                  <a:ext cx="588240" cy="38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086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008F416-7347-41EA-91A4-A1A42C605193}"/>
              </a:ext>
            </a:extLst>
          </p:cNvPr>
          <p:cNvGrpSpPr/>
          <p:nvPr/>
        </p:nvGrpSpPr>
        <p:grpSpPr>
          <a:xfrm>
            <a:off x="1042503" y="256429"/>
            <a:ext cx="1238760" cy="498960"/>
            <a:chOff x="1042503" y="256429"/>
            <a:chExt cx="123876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5A351D-B145-43BB-B253-77134E28DFA6}"/>
                    </a:ext>
                  </a:extLst>
                </p14:cNvPr>
                <p14:cNvContentPartPr/>
                <p14:nvPr/>
              </p14:nvContentPartPr>
              <p14:xfrm>
                <a:off x="1042503" y="292069"/>
                <a:ext cx="329040" cy="41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5A351D-B145-43BB-B253-77134E28DF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3863" y="283429"/>
                  <a:ext cx="3466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5EA968-0A36-4019-A24A-C171B51F987B}"/>
                    </a:ext>
                  </a:extLst>
                </p14:cNvPr>
                <p14:cNvContentPartPr/>
                <p14:nvPr/>
              </p14:nvContentPartPr>
              <p14:xfrm>
                <a:off x="1335543" y="318349"/>
                <a:ext cx="139320" cy="406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5EA968-0A36-4019-A24A-C171B51F98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6543" y="309349"/>
                  <a:ext cx="156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DA962A-068D-467B-8769-2D492E55CC94}"/>
                    </a:ext>
                  </a:extLst>
                </p14:cNvPr>
                <p14:cNvContentPartPr/>
                <p14:nvPr/>
              </p14:nvContentPartPr>
              <p14:xfrm>
                <a:off x="1232583" y="575029"/>
                <a:ext cx="205920" cy="25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DA962A-068D-467B-8769-2D492E55CC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3943" y="566389"/>
                  <a:ext cx="22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049A8A-ACFE-4501-BE1A-27610208B705}"/>
                    </a:ext>
                  </a:extLst>
                </p14:cNvPr>
                <p14:cNvContentPartPr/>
                <p14:nvPr/>
              </p14:nvContentPartPr>
              <p14:xfrm>
                <a:off x="1325103" y="256429"/>
                <a:ext cx="200880" cy="16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0049A8A-ACFE-4501-BE1A-27610208B7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6463" y="247429"/>
                  <a:ext cx="218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E4F185-6663-4B3C-A629-BFFAD816884E}"/>
                    </a:ext>
                  </a:extLst>
                </p14:cNvPr>
                <p14:cNvContentPartPr/>
                <p14:nvPr/>
              </p14:nvContentPartPr>
              <p14:xfrm>
                <a:off x="1581063" y="297829"/>
                <a:ext cx="217080" cy="416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E4F185-6663-4B3C-A629-BFFAD81688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2423" y="288829"/>
                  <a:ext cx="2347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1009FA-DE2E-4A8F-ACA2-0C6F0F0F58B3}"/>
                    </a:ext>
                  </a:extLst>
                </p14:cNvPr>
                <p14:cNvContentPartPr/>
                <p14:nvPr/>
              </p14:nvContentPartPr>
              <p14:xfrm>
                <a:off x="1730463" y="533989"/>
                <a:ext cx="83160" cy="92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1009FA-DE2E-4A8F-ACA2-0C6F0F0F58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1463" y="524989"/>
                  <a:ext cx="100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D8F9A6-991A-4CD1-B878-A0252AD26D83}"/>
                    </a:ext>
                  </a:extLst>
                </p14:cNvPr>
                <p14:cNvContentPartPr/>
                <p14:nvPr/>
              </p14:nvContentPartPr>
              <p14:xfrm>
                <a:off x="1808223" y="451909"/>
                <a:ext cx="61920" cy="5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D8F9A6-991A-4CD1-B878-A0252AD26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99223" y="442909"/>
                  <a:ext cx="79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CE68AC1-4B08-4418-BDD9-13F6A4CB6DFA}"/>
                    </a:ext>
                  </a:extLst>
                </p14:cNvPr>
                <p14:cNvContentPartPr/>
                <p14:nvPr/>
              </p14:nvContentPartPr>
              <p14:xfrm>
                <a:off x="1869783" y="359389"/>
                <a:ext cx="411480" cy="396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CE68AC1-4B08-4418-BDD9-13F6A4CB6D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0783" y="350749"/>
                  <a:ext cx="429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734716-C28C-41E9-8D16-938E7E8604FC}"/>
                    </a:ext>
                  </a:extLst>
                </p14:cNvPr>
                <p14:cNvContentPartPr/>
                <p14:nvPr/>
              </p14:nvContentPartPr>
              <p14:xfrm>
                <a:off x="2193423" y="549469"/>
                <a:ext cx="67320" cy="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734716-C28C-41E9-8D16-938E7E8604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4423" y="540829"/>
                  <a:ext cx="849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A9ECFA5-36C7-4969-82BF-24A2D74C5B83}"/>
              </a:ext>
            </a:extLst>
          </p:cNvPr>
          <p:cNvGrpSpPr/>
          <p:nvPr/>
        </p:nvGrpSpPr>
        <p:grpSpPr>
          <a:xfrm>
            <a:off x="2506623" y="87229"/>
            <a:ext cx="2361600" cy="894600"/>
            <a:chOff x="2506623" y="87229"/>
            <a:chExt cx="236160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60C3C9-B36D-46F4-A9E0-9CBDF63903E1}"/>
                    </a:ext>
                  </a:extLst>
                </p14:cNvPr>
                <p14:cNvContentPartPr/>
                <p14:nvPr/>
              </p14:nvContentPartPr>
              <p14:xfrm>
                <a:off x="2506623" y="227629"/>
                <a:ext cx="286200" cy="173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60C3C9-B36D-46F4-A9E0-9CBDF63903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7983" y="218989"/>
                  <a:ext cx="303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F8F31A-78D5-45CC-942F-479BE6EFCBB4}"/>
                    </a:ext>
                  </a:extLst>
                </p14:cNvPr>
                <p14:cNvContentPartPr/>
                <p14:nvPr/>
              </p14:nvContentPartPr>
              <p14:xfrm>
                <a:off x="2527143" y="461989"/>
                <a:ext cx="313560" cy="2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F8F31A-78D5-45CC-942F-479BE6EFCB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8503" y="453349"/>
                  <a:ext cx="331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4E8B38-07DA-4CF1-9DB0-F90943F9099D}"/>
                    </a:ext>
                  </a:extLst>
                </p14:cNvPr>
                <p14:cNvContentPartPr/>
                <p14:nvPr/>
              </p14:nvContentPartPr>
              <p14:xfrm>
                <a:off x="2507343" y="508429"/>
                <a:ext cx="66600" cy="221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4E8B38-07DA-4CF1-9DB0-F90943F909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8343" y="499429"/>
                  <a:ext cx="84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853230-3DD3-4B67-AE76-6DF68E8E1C1F}"/>
                    </a:ext>
                  </a:extLst>
                </p14:cNvPr>
                <p14:cNvContentPartPr/>
                <p14:nvPr/>
              </p14:nvContentPartPr>
              <p14:xfrm>
                <a:off x="2599143" y="585469"/>
                <a:ext cx="169920" cy="159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853230-3DD3-4B67-AE76-6DF68E8E1C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0503" y="576469"/>
                  <a:ext cx="18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DAA439-63AD-4711-BE41-799B17615708}"/>
                    </a:ext>
                  </a:extLst>
                </p14:cNvPr>
                <p14:cNvContentPartPr/>
                <p14:nvPr/>
              </p14:nvContentPartPr>
              <p14:xfrm>
                <a:off x="2666103" y="647029"/>
                <a:ext cx="61920" cy="11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DAA439-63AD-4711-BE41-799B176157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57103" y="638389"/>
                  <a:ext cx="79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48A824-29F0-447E-828A-0BF999E322E1}"/>
                    </a:ext>
                  </a:extLst>
                </p14:cNvPr>
                <p14:cNvContentPartPr/>
                <p14:nvPr/>
              </p14:nvContentPartPr>
              <p14:xfrm>
                <a:off x="2953743" y="180109"/>
                <a:ext cx="272520" cy="544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48A824-29F0-447E-828A-0BF999E322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4743" y="171109"/>
                  <a:ext cx="2901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FD288B-ADEA-4811-B0FD-F4E474EDCFE7}"/>
                    </a:ext>
                  </a:extLst>
                </p14:cNvPr>
                <p14:cNvContentPartPr/>
                <p14:nvPr/>
              </p14:nvContentPartPr>
              <p14:xfrm>
                <a:off x="3015303" y="225109"/>
                <a:ext cx="267480" cy="504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FD288B-ADEA-4811-B0FD-F4E474EDCF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6303" y="216109"/>
                  <a:ext cx="2851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FA3010-A405-42F5-8A6D-B84DEB6CCA90}"/>
                    </a:ext>
                  </a:extLst>
                </p14:cNvPr>
                <p14:cNvContentPartPr/>
                <p14:nvPr/>
              </p14:nvContentPartPr>
              <p14:xfrm>
                <a:off x="3035823" y="262189"/>
                <a:ext cx="221400" cy="62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FA3010-A405-42F5-8A6D-B84DEB6CCA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7183" y="253189"/>
                  <a:ext cx="23904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CA9913-E690-4B6A-9978-F84678BAD305}"/>
                    </a:ext>
                  </a:extLst>
                </p14:cNvPr>
                <p14:cNvContentPartPr/>
                <p14:nvPr/>
              </p14:nvContentPartPr>
              <p14:xfrm>
                <a:off x="2927823" y="852589"/>
                <a:ext cx="185400" cy="12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CA9913-E690-4B6A-9978-F84678BAD3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9183" y="843589"/>
                  <a:ext cx="203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231ED6-6FFC-43E9-B274-BEFD89487F1E}"/>
                    </a:ext>
                  </a:extLst>
                </p14:cNvPr>
                <p14:cNvContentPartPr/>
                <p14:nvPr/>
              </p14:nvContentPartPr>
              <p14:xfrm>
                <a:off x="3287103" y="456949"/>
                <a:ext cx="344160" cy="139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231ED6-6FFC-43E9-B274-BEFD89487F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8103" y="448309"/>
                  <a:ext cx="361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8A67E3-D586-4BB2-A71B-B6746B916B85}"/>
                    </a:ext>
                  </a:extLst>
                </p14:cNvPr>
                <p14:cNvContentPartPr/>
                <p14:nvPr/>
              </p14:nvContentPartPr>
              <p14:xfrm>
                <a:off x="3559983" y="349309"/>
                <a:ext cx="159480" cy="113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8A67E3-D586-4BB2-A71B-B6746B916B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0983" y="340309"/>
                  <a:ext cx="177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7F0216-60B3-45EF-AC8E-48555DC20195}"/>
                    </a:ext>
                  </a:extLst>
                </p14:cNvPr>
                <p14:cNvContentPartPr/>
                <p14:nvPr/>
              </p14:nvContentPartPr>
              <p14:xfrm>
                <a:off x="4052823" y="169309"/>
                <a:ext cx="180000" cy="273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7F0216-60B3-45EF-AC8E-48555DC201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44183" y="160309"/>
                  <a:ext cx="197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0D8176-2701-4CC7-98FC-43C343716185}"/>
                    </a:ext>
                  </a:extLst>
                </p14:cNvPr>
                <p14:cNvContentPartPr/>
                <p14:nvPr/>
              </p14:nvContentPartPr>
              <p14:xfrm>
                <a:off x="4078743" y="87229"/>
                <a:ext cx="200880" cy="31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0D8176-2701-4CC7-98FC-43C3437161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9743" y="78229"/>
                  <a:ext cx="218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7EDE5D-4EDD-4E2D-AF72-16631057B3BC}"/>
                    </a:ext>
                  </a:extLst>
                </p14:cNvPr>
                <p14:cNvContentPartPr/>
                <p14:nvPr/>
              </p14:nvContentPartPr>
              <p14:xfrm>
                <a:off x="4284303" y="117829"/>
                <a:ext cx="195480" cy="334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7EDE5D-4EDD-4E2D-AF72-16631057B3B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75303" y="109189"/>
                  <a:ext cx="213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66F5AC7-4194-4330-9F57-C2D5418DC755}"/>
                    </a:ext>
                  </a:extLst>
                </p14:cNvPr>
                <p14:cNvContentPartPr/>
                <p14:nvPr/>
              </p14:nvContentPartPr>
              <p14:xfrm>
                <a:off x="4397343" y="215749"/>
                <a:ext cx="102960" cy="169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66F5AC7-4194-4330-9F57-C2D5418DC7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8703" y="206749"/>
                  <a:ext cx="120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50BBBB-C82F-44FA-857B-E30F304C34D7}"/>
                    </a:ext>
                  </a:extLst>
                </p14:cNvPr>
                <p14:cNvContentPartPr/>
                <p14:nvPr/>
              </p14:nvContentPartPr>
              <p14:xfrm>
                <a:off x="4530903" y="138349"/>
                <a:ext cx="164880" cy="282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50BBBB-C82F-44FA-857B-E30F304C34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21903" y="129709"/>
                  <a:ext cx="182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7B2D50-519D-4A46-9DD7-10846C394289}"/>
                    </a:ext>
                  </a:extLst>
                </p14:cNvPr>
                <p14:cNvContentPartPr/>
                <p14:nvPr/>
              </p14:nvContentPartPr>
              <p14:xfrm>
                <a:off x="3904143" y="523549"/>
                <a:ext cx="964080" cy="1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7B2D50-519D-4A46-9DD7-10846C3942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5143" y="514549"/>
                  <a:ext cx="981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40CF772-1892-46A1-B6FC-92F853A793A5}"/>
                    </a:ext>
                  </a:extLst>
                </p14:cNvPr>
                <p14:cNvContentPartPr/>
                <p14:nvPr/>
              </p14:nvContentPartPr>
              <p14:xfrm>
                <a:off x="3898743" y="688069"/>
                <a:ext cx="46440" cy="257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40CF772-1892-46A1-B6FC-92F853A793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90103" y="679429"/>
                  <a:ext cx="6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DEDAEC6-AB57-4E64-B988-3ACFD8B8D6CB}"/>
                    </a:ext>
                  </a:extLst>
                </p14:cNvPr>
                <p14:cNvContentPartPr/>
                <p14:nvPr/>
              </p14:nvContentPartPr>
              <p14:xfrm>
                <a:off x="4057863" y="739549"/>
                <a:ext cx="82800" cy="149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DEDAEC6-AB57-4E64-B988-3ACFD8B8D6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8863" y="730909"/>
                  <a:ext cx="100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414F2D9-F054-4D8C-877A-C2902338087E}"/>
                    </a:ext>
                  </a:extLst>
                </p14:cNvPr>
                <p14:cNvContentPartPr/>
                <p14:nvPr/>
              </p14:nvContentPartPr>
              <p14:xfrm>
                <a:off x="4160823" y="672949"/>
                <a:ext cx="72360" cy="10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414F2D9-F054-4D8C-877A-C290233808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52183" y="663949"/>
                  <a:ext cx="90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55127D2-A438-4C76-B01C-406452D19459}"/>
                    </a:ext>
                  </a:extLst>
                </p14:cNvPr>
                <p14:cNvContentPartPr/>
                <p14:nvPr/>
              </p14:nvContentPartPr>
              <p14:xfrm>
                <a:off x="4242903" y="755029"/>
                <a:ext cx="87840" cy="15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55127D2-A438-4C76-B01C-406452D1945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4263" y="746029"/>
                  <a:ext cx="105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1EC8863-D660-4A56-A8DD-9FA0D03330F1}"/>
                    </a:ext>
                  </a:extLst>
                </p14:cNvPr>
                <p14:cNvContentPartPr/>
                <p14:nvPr/>
              </p14:nvContentPartPr>
              <p14:xfrm>
                <a:off x="4463943" y="667549"/>
                <a:ext cx="61920" cy="189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1EC8863-D660-4A56-A8DD-9FA0D03330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4943" y="658909"/>
                  <a:ext cx="79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30F29F-2F73-4D16-9BCA-FF902E34155C}"/>
                    </a:ext>
                  </a:extLst>
                </p14:cNvPr>
                <p14:cNvContentPartPr/>
                <p14:nvPr/>
              </p14:nvContentPartPr>
              <p14:xfrm>
                <a:off x="4623063" y="544429"/>
                <a:ext cx="102960" cy="288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30F29F-2F73-4D16-9BCA-FF902E3415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14423" y="535429"/>
                  <a:ext cx="12060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E2E8298-61AE-4033-8AA4-255D85B6FD85}"/>
              </a:ext>
            </a:extLst>
          </p:cNvPr>
          <p:cNvGrpSpPr/>
          <p:nvPr/>
        </p:nvGrpSpPr>
        <p:grpSpPr>
          <a:xfrm>
            <a:off x="5003223" y="35749"/>
            <a:ext cx="1521000" cy="642600"/>
            <a:chOff x="5003223" y="35749"/>
            <a:chExt cx="1521000" cy="64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6FC1AD-C502-4B19-BFD6-A2B688034429}"/>
                    </a:ext>
                  </a:extLst>
                </p14:cNvPr>
                <p14:cNvContentPartPr/>
                <p14:nvPr/>
              </p14:nvContentPartPr>
              <p14:xfrm>
                <a:off x="5003223" y="479269"/>
                <a:ext cx="244080" cy="199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6FC1AD-C502-4B19-BFD6-A2B6880344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4223" y="470629"/>
                  <a:ext cx="26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E68C0EF-F4D9-4328-9C59-FA5373DD15BB}"/>
                    </a:ext>
                  </a:extLst>
                </p14:cNvPr>
                <p14:cNvContentPartPr/>
                <p14:nvPr/>
              </p14:nvContentPartPr>
              <p14:xfrm>
                <a:off x="5265303" y="205309"/>
                <a:ext cx="118440" cy="15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E68C0EF-F4D9-4328-9C59-FA5373DD15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56663" y="196309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ACA4728-17AF-4437-AE36-08DC4A86D398}"/>
                    </a:ext>
                  </a:extLst>
                </p14:cNvPr>
                <p14:cNvContentPartPr/>
                <p14:nvPr/>
              </p14:nvContentPartPr>
              <p14:xfrm>
                <a:off x="5367903" y="56269"/>
                <a:ext cx="144360" cy="380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ACA4728-17AF-4437-AE36-08DC4A86D3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59263" y="47629"/>
                  <a:ext cx="162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606B68B-C138-49D5-AEE1-9109C1BF4DC4}"/>
                    </a:ext>
                  </a:extLst>
                </p14:cNvPr>
                <p14:cNvContentPartPr/>
                <p14:nvPr/>
              </p14:nvContentPartPr>
              <p14:xfrm>
                <a:off x="5593623" y="123229"/>
                <a:ext cx="159480" cy="394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606B68B-C138-49D5-AEE1-9109C1BF4D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84983" y="114229"/>
                  <a:ext cx="177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410EE67-FA0B-4D2C-BD0D-B63CAD03E799}"/>
                    </a:ext>
                  </a:extLst>
                </p14:cNvPr>
                <p14:cNvContentPartPr/>
                <p14:nvPr/>
              </p14:nvContentPartPr>
              <p14:xfrm>
                <a:off x="5815023" y="56269"/>
                <a:ext cx="20880" cy="236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410EE67-FA0B-4D2C-BD0D-B63CAD03E7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06023" y="47629"/>
                  <a:ext cx="38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8E33092-0BD8-4B4F-A880-69A32456AF15}"/>
                    </a:ext>
                  </a:extLst>
                </p14:cNvPr>
                <p14:cNvContentPartPr/>
                <p14:nvPr/>
              </p14:nvContentPartPr>
              <p14:xfrm>
                <a:off x="5912223" y="117829"/>
                <a:ext cx="72360" cy="169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8E33092-0BD8-4B4F-A880-69A32456AF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03583" y="109189"/>
                  <a:ext cx="90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C7F0CA-276E-47A4-A74F-C561F184B925}"/>
                    </a:ext>
                  </a:extLst>
                </p14:cNvPr>
                <p14:cNvContentPartPr/>
                <p14:nvPr/>
              </p14:nvContentPartPr>
              <p14:xfrm>
                <a:off x="6010143" y="35749"/>
                <a:ext cx="102960" cy="159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C7F0CA-276E-47A4-A74F-C561F184B9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01503" y="27109"/>
                  <a:ext cx="120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E8D568C-65A8-4D87-A493-9AE96304E1E1}"/>
                    </a:ext>
                  </a:extLst>
                </p14:cNvPr>
                <p14:cNvContentPartPr/>
                <p14:nvPr/>
              </p14:nvContentPartPr>
              <p14:xfrm>
                <a:off x="6236943" y="112789"/>
                <a:ext cx="82080" cy="169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E8D568C-65A8-4D87-A493-9AE96304E1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27943" y="104149"/>
                  <a:ext cx="99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456045-2B25-4C19-910B-CAA9AAE5847A}"/>
                    </a:ext>
                  </a:extLst>
                </p14:cNvPr>
                <p14:cNvContentPartPr/>
                <p14:nvPr/>
              </p14:nvContentPartPr>
              <p14:xfrm>
                <a:off x="6313263" y="40789"/>
                <a:ext cx="56880" cy="51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456045-2B25-4C19-910B-CAA9AAE584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4623" y="32149"/>
                  <a:ext cx="7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1A1C3B7-8B71-4301-A215-0484AAF726F7}"/>
                    </a:ext>
                  </a:extLst>
                </p14:cNvPr>
                <p14:cNvContentPartPr/>
                <p14:nvPr/>
              </p14:nvContentPartPr>
              <p14:xfrm>
                <a:off x="6462303" y="51229"/>
                <a:ext cx="61920" cy="236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1A1C3B7-8B71-4301-A215-0484AAF726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3303" y="42229"/>
                  <a:ext cx="79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3C2F333-2451-4E9B-ACD6-28CB12DC55FF}"/>
              </a:ext>
            </a:extLst>
          </p:cNvPr>
          <p:cNvGrpSpPr/>
          <p:nvPr/>
        </p:nvGrpSpPr>
        <p:grpSpPr>
          <a:xfrm>
            <a:off x="6749943" y="499789"/>
            <a:ext cx="1222560" cy="363240"/>
            <a:chOff x="6749943" y="499789"/>
            <a:chExt cx="122256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E2F4A2-1E97-4AA5-A8B1-DAAD6785A9AD}"/>
                    </a:ext>
                  </a:extLst>
                </p14:cNvPr>
                <p14:cNvContentPartPr/>
                <p14:nvPr/>
              </p14:nvContentPartPr>
              <p14:xfrm>
                <a:off x="6749943" y="523549"/>
                <a:ext cx="151920" cy="216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E2F4A2-1E97-4AA5-A8B1-DAAD6785A9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40943" y="514909"/>
                  <a:ext cx="169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CABCAD4-D817-495C-8965-C66D076056EF}"/>
                    </a:ext>
                  </a:extLst>
                </p14:cNvPr>
                <p14:cNvContentPartPr/>
                <p14:nvPr/>
              </p14:nvContentPartPr>
              <p14:xfrm>
                <a:off x="7037583" y="580429"/>
                <a:ext cx="77400" cy="2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CABCAD4-D817-495C-8965-C66D076056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28943" y="571429"/>
                  <a:ext cx="95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5EEE96C-EAFB-4B42-B86B-A4C9E37729C8}"/>
                    </a:ext>
                  </a:extLst>
                </p14:cNvPr>
                <p14:cNvContentPartPr/>
                <p14:nvPr/>
              </p14:nvContentPartPr>
              <p14:xfrm>
                <a:off x="7042623" y="657469"/>
                <a:ext cx="92880" cy="20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5EEE96C-EAFB-4B42-B86B-A4C9E37729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33983" y="648469"/>
                  <a:ext cx="11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48B3F9-8868-41AA-8111-212F569E87B1}"/>
                    </a:ext>
                  </a:extLst>
                </p14:cNvPr>
                <p14:cNvContentPartPr/>
                <p14:nvPr/>
              </p14:nvContentPartPr>
              <p14:xfrm>
                <a:off x="7212183" y="618589"/>
                <a:ext cx="87840" cy="167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48B3F9-8868-41AA-8111-212F569E87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03543" y="609589"/>
                  <a:ext cx="105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ABDD4E2-54C5-4A00-A9FA-12B5BB84C249}"/>
                    </a:ext>
                  </a:extLst>
                </p14:cNvPr>
                <p14:cNvContentPartPr/>
                <p14:nvPr/>
              </p14:nvContentPartPr>
              <p14:xfrm>
                <a:off x="7320183" y="539389"/>
                <a:ext cx="25920" cy="25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ABDD4E2-54C5-4A00-A9FA-12B5BB84C2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11183" y="530389"/>
                  <a:ext cx="4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11CFA18-3E6A-4EAC-AF87-B174A1F07C8C}"/>
                    </a:ext>
                  </a:extLst>
                </p14:cNvPr>
                <p14:cNvContentPartPr/>
                <p14:nvPr/>
              </p14:nvContentPartPr>
              <p14:xfrm>
                <a:off x="7402263" y="580429"/>
                <a:ext cx="159840" cy="128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11CFA18-3E6A-4EAC-AF87-B174A1F07C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93623" y="571429"/>
                  <a:ext cx="17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07AA331-FB2A-4509-89B2-2529D8D6BAA6}"/>
                    </a:ext>
                  </a:extLst>
                </p14:cNvPr>
                <p14:cNvContentPartPr/>
                <p14:nvPr/>
              </p14:nvContentPartPr>
              <p14:xfrm>
                <a:off x="7649223" y="580789"/>
                <a:ext cx="124200" cy="28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07AA331-FB2A-4509-89B2-2529D8D6BA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0223" y="571789"/>
                  <a:ext cx="141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D548BA-8FD2-4247-A031-92C47E212D8C}"/>
                    </a:ext>
                  </a:extLst>
                </p14:cNvPr>
                <p14:cNvContentPartPr/>
                <p14:nvPr/>
              </p14:nvContentPartPr>
              <p14:xfrm>
                <a:off x="6929583" y="499789"/>
                <a:ext cx="65520" cy="2196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D548BA-8FD2-4247-A031-92C47E212D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0943" y="490789"/>
                  <a:ext cx="83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A867BA-B2A0-4201-9456-B75846F10F52}"/>
                    </a:ext>
                  </a:extLst>
                </p14:cNvPr>
                <p14:cNvContentPartPr/>
                <p14:nvPr/>
              </p14:nvContentPartPr>
              <p14:xfrm>
                <a:off x="7849383" y="539389"/>
                <a:ext cx="123120" cy="159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A867BA-B2A0-4201-9456-B75846F10F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40383" y="530749"/>
                  <a:ext cx="1407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E358A16-6C54-4481-AA8F-DB8AED8813F5}"/>
                  </a:ext>
                </a:extLst>
              </p14:cNvPr>
              <p14:cNvContentPartPr/>
              <p14:nvPr/>
            </p14:nvContentPartPr>
            <p14:xfrm>
              <a:off x="4720623" y="1338229"/>
              <a:ext cx="324720" cy="4953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E358A16-6C54-4481-AA8F-DB8AED8813F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11983" y="1329229"/>
                <a:ext cx="3423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71A7E87D-280D-4EDB-8846-63CB942DA84F}"/>
                  </a:ext>
                </a:extLst>
              </p14:cNvPr>
              <p14:cNvContentPartPr/>
              <p14:nvPr/>
            </p14:nvContentPartPr>
            <p14:xfrm>
              <a:off x="5054320" y="5953200"/>
              <a:ext cx="87120" cy="14868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71A7E87D-280D-4EDB-8846-63CB942DA8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45680" y="5944560"/>
                <a:ext cx="104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0EE40D6E-A1AB-48F4-9362-6E7B6393B687}"/>
                  </a:ext>
                </a:extLst>
              </p14:cNvPr>
              <p14:cNvContentPartPr/>
              <p14:nvPr/>
            </p14:nvContentPartPr>
            <p14:xfrm>
              <a:off x="4398760" y="3271200"/>
              <a:ext cx="4090320" cy="218880"/>
            </p14:xfrm>
          </p:contentPart>
        </mc:Choice>
        <mc:Fallback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0EE40D6E-A1AB-48F4-9362-6E7B6393B6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90120" y="3262560"/>
                <a:ext cx="4107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B150DE1-A38B-468A-BE0A-B944F1BDFFD7}"/>
                  </a:ext>
                </a:extLst>
              </p14:cNvPr>
              <p14:cNvContentPartPr/>
              <p14:nvPr/>
            </p14:nvContentPartPr>
            <p14:xfrm>
              <a:off x="2182983" y="1520389"/>
              <a:ext cx="149400" cy="1080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B150DE1-A38B-468A-BE0A-B944F1BDFFD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74343" y="1511749"/>
                <a:ext cx="167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AEB5A5A-78D8-4A86-9900-7744CEDA4BDB}"/>
                  </a:ext>
                </a:extLst>
              </p14:cNvPr>
              <p14:cNvContentPartPr/>
              <p14:nvPr/>
            </p14:nvContentPartPr>
            <p14:xfrm>
              <a:off x="2167143" y="1587349"/>
              <a:ext cx="134280" cy="212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AEB5A5A-78D8-4A86-9900-7744CEDA4BD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58503" y="1578349"/>
                <a:ext cx="151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BD42B0F-E0EC-4297-8AAB-687B46973AA8}"/>
                  </a:ext>
                </a:extLst>
              </p14:cNvPr>
              <p14:cNvContentPartPr/>
              <p14:nvPr/>
            </p14:nvContentPartPr>
            <p14:xfrm>
              <a:off x="1443543" y="1972189"/>
              <a:ext cx="303120" cy="2728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BD42B0F-E0EC-4297-8AAB-687B46973AA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34903" y="1963549"/>
                <a:ext cx="3207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8E7BC85-54DB-40BD-8A19-D505EFF661F1}"/>
                  </a:ext>
                </a:extLst>
              </p14:cNvPr>
              <p14:cNvContentPartPr/>
              <p14:nvPr/>
            </p14:nvContentPartPr>
            <p14:xfrm>
              <a:off x="1535703" y="2142109"/>
              <a:ext cx="190440" cy="108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8E7BC85-54DB-40BD-8A19-D505EFF661F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27063" y="2133109"/>
                <a:ext cx="208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9A9C24B-3883-4945-A01F-86A750D69C1A}"/>
                  </a:ext>
                </a:extLst>
              </p14:cNvPr>
              <p14:cNvContentPartPr/>
              <p14:nvPr/>
            </p14:nvContentPartPr>
            <p14:xfrm>
              <a:off x="1786983" y="2198269"/>
              <a:ext cx="130320" cy="1191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9A9C24B-3883-4945-A01F-86A750D69C1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77983" y="2189629"/>
                <a:ext cx="147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B79C212-027B-45C1-BB94-8503E2DC0DF0}"/>
                  </a:ext>
                </a:extLst>
              </p14:cNvPr>
              <p14:cNvContentPartPr/>
              <p14:nvPr/>
            </p14:nvContentPartPr>
            <p14:xfrm>
              <a:off x="2203503" y="2198629"/>
              <a:ext cx="87840" cy="158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B79C212-027B-45C1-BB94-8503E2DC0DF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194863" y="2189629"/>
                <a:ext cx="105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F2E2377-561C-4081-83F7-050AFBBF54E6}"/>
                  </a:ext>
                </a:extLst>
              </p14:cNvPr>
              <p14:cNvContentPartPr/>
              <p14:nvPr/>
            </p14:nvContentPartPr>
            <p14:xfrm>
              <a:off x="2182983" y="2260189"/>
              <a:ext cx="128880" cy="208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F2E2377-561C-4081-83F7-050AFBBF54E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74343" y="2251189"/>
                <a:ext cx="146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ED71C89-3F75-40A6-A021-7CFE60B7FF05}"/>
                  </a:ext>
                </a:extLst>
              </p14:cNvPr>
              <p14:cNvContentPartPr/>
              <p14:nvPr/>
            </p14:nvContentPartPr>
            <p14:xfrm>
              <a:off x="2589063" y="1489069"/>
              <a:ext cx="103680" cy="18072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ED71C89-3F75-40A6-A021-7CFE60B7FF0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80063" y="1480069"/>
                <a:ext cx="121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B48EB83-6CBD-4FFF-A9D8-5EAA093BC90E}"/>
                  </a:ext>
                </a:extLst>
              </p14:cNvPr>
              <p14:cNvContentPartPr/>
              <p14:nvPr/>
            </p14:nvContentPartPr>
            <p14:xfrm>
              <a:off x="2589063" y="1576909"/>
              <a:ext cx="87840" cy="108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B48EB83-6CBD-4FFF-A9D8-5EAA093BC90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80063" y="1567909"/>
                <a:ext cx="105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4DF22CC-0139-4656-876E-A15626376E90}"/>
                  </a:ext>
                </a:extLst>
              </p14:cNvPr>
              <p14:cNvContentPartPr/>
              <p14:nvPr/>
            </p14:nvContentPartPr>
            <p14:xfrm>
              <a:off x="2645583" y="1335349"/>
              <a:ext cx="87840" cy="568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4DF22CC-0139-4656-876E-A15626376E9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36583" y="1326349"/>
                <a:ext cx="1054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B76794C-CD83-44EC-B784-7FFB14F388EB}"/>
                  </a:ext>
                </a:extLst>
              </p14:cNvPr>
              <p14:cNvContentPartPr/>
              <p14:nvPr/>
            </p14:nvContentPartPr>
            <p14:xfrm>
              <a:off x="2820183" y="1342549"/>
              <a:ext cx="267480" cy="2502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B76794C-CD83-44EC-B784-7FFB14F388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811183" y="1333549"/>
                <a:ext cx="285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3059997D-95AF-4544-BC36-12037E4E653D}"/>
                  </a:ext>
                </a:extLst>
              </p14:cNvPr>
              <p14:cNvContentPartPr/>
              <p14:nvPr/>
            </p14:nvContentPartPr>
            <p14:xfrm>
              <a:off x="3179823" y="1319509"/>
              <a:ext cx="221400" cy="1242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3059997D-95AF-4544-BC36-12037E4E653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70823" y="1310869"/>
                <a:ext cx="239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D8F3A59-F2A3-4EC2-AC30-66B6F6863E63}"/>
                  </a:ext>
                </a:extLst>
              </p14:cNvPr>
              <p14:cNvContentPartPr/>
              <p14:nvPr/>
            </p14:nvContentPartPr>
            <p14:xfrm>
              <a:off x="2832063" y="1548109"/>
              <a:ext cx="702720" cy="190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D8F3A59-F2A3-4EC2-AC30-66B6F6863E6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23063" y="1539469"/>
                <a:ext cx="720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D4D5D62-62CA-4D52-959A-E9FEFE58C98D}"/>
                  </a:ext>
                </a:extLst>
              </p14:cNvPr>
              <p14:cNvContentPartPr/>
              <p14:nvPr/>
            </p14:nvContentPartPr>
            <p14:xfrm>
              <a:off x="2989743" y="1643509"/>
              <a:ext cx="144000" cy="1288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D4D5D62-62CA-4D52-959A-E9FEFE58C98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81103" y="1634869"/>
                <a:ext cx="161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3B6B36EB-251A-41D6-9AF0-2EBDE9C1707F}"/>
                  </a:ext>
                </a:extLst>
              </p14:cNvPr>
              <p14:cNvContentPartPr/>
              <p14:nvPr/>
            </p14:nvContentPartPr>
            <p14:xfrm>
              <a:off x="3030783" y="1705429"/>
              <a:ext cx="36360" cy="16992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3B6B36EB-251A-41D6-9AF0-2EBDE9C1707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021783" y="1696429"/>
                <a:ext cx="54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7399C7E3-833B-410D-9919-802A6E5BD97F}"/>
                  </a:ext>
                </a:extLst>
              </p14:cNvPr>
              <p14:cNvContentPartPr/>
              <p14:nvPr/>
            </p14:nvContentPartPr>
            <p14:xfrm>
              <a:off x="3107823" y="1720909"/>
              <a:ext cx="102960" cy="10836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7399C7E3-833B-410D-9919-802A6E5BD97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98823" y="1711909"/>
                <a:ext cx="120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1270704-4BFF-4902-9F48-127649EB0220}"/>
                  </a:ext>
                </a:extLst>
              </p14:cNvPr>
              <p14:cNvContentPartPr/>
              <p14:nvPr/>
            </p14:nvContentPartPr>
            <p14:xfrm>
              <a:off x="3164343" y="1751509"/>
              <a:ext cx="10800" cy="928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1270704-4BFF-4902-9F48-127649EB022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55343" y="1742869"/>
                <a:ext cx="28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E29BFC2-B419-4302-BAEC-83222279A994}"/>
                  </a:ext>
                </a:extLst>
              </p14:cNvPr>
              <p14:cNvContentPartPr/>
              <p14:nvPr/>
            </p14:nvContentPartPr>
            <p14:xfrm>
              <a:off x="3271983" y="1717309"/>
              <a:ext cx="123480" cy="1170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E29BFC2-B419-4302-BAEC-83222279A99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63343" y="1708669"/>
                <a:ext cx="1411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A382253-522B-47F4-9265-04143DAE37A2}"/>
                  </a:ext>
                </a:extLst>
              </p14:cNvPr>
              <p14:cNvContentPartPr/>
              <p14:nvPr/>
            </p14:nvContentPartPr>
            <p14:xfrm>
              <a:off x="3662583" y="1335349"/>
              <a:ext cx="195480" cy="31896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A382253-522B-47F4-9265-04143DAE37A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653583" y="1326709"/>
                <a:ext cx="2131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A8DE901-1661-461D-B574-23157DAE9B11}"/>
                  </a:ext>
                </a:extLst>
              </p14:cNvPr>
              <p14:cNvContentPartPr/>
              <p14:nvPr/>
            </p14:nvContentPartPr>
            <p14:xfrm>
              <a:off x="3883623" y="1171189"/>
              <a:ext cx="61920" cy="2984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A8DE901-1661-461D-B574-23157DAE9B1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874623" y="1162189"/>
                <a:ext cx="795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E4AFB72-1D2D-4C0C-BDD2-6517E9F07F61}"/>
                  </a:ext>
                </a:extLst>
              </p14:cNvPr>
              <p14:cNvContentPartPr/>
              <p14:nvPr/>
            </p14:nvContentPartPr>
            <p14:xfrm>
              <a:off x="4047783" y="1171909"/>
              <a:ext cx="129240" cy="33876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E4AFB72-1D2D-4C0C-BDD2-6517E9F07F6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38783" y="1162909"/>
                <a:ext cx="146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16E1EA4-90D7-4A3E-9A3C-E789F97CDF27}"/>
                  </a:ext>
                </a:extLst>
              </p14:cNvPr>
              <p14:cNvContentPartPr/>
              <p14:nvPr/>
            </p14:nvContentPartPr>
            <p14:xfrm>
              <a:off x="5244783" y="1412389"/>
              <a:ext cx="87840" cy="216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16E1EA4-90D7-4A3E-9A3C-E789F97CDF2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235783" y="1403749"/>
                <a:ext cx="1054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1ADE65BC-6164-41D2-AC59-2EB17F265E30}"/>
                  </a:ext>
                </a:extLst>
              </p14:cNvPr>
              <p14:cNvContentPartPr/>
              <p14:nvPr/>
            </p14:nvContentPartPr>
            <p14:xfrm>
              <a:off x="5332263" y="1350829"/>
              <a:ext cx="5400" cy="54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1ADE65BC-6164-41D2-AC59-2EB17F265E3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23263" y="1342189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CE584EAD-CFD9-4B41-8DB4-906324E92ABA}"/>
                  </a:ext>
                </a:extLst>
              </p14:cNvPr>
              <p14:cNvContentPartPr/>
              <p14:nvPr/>
            </p14:nvContentPartPr>
            <p14:xfrm>
              <a:off x="5439903" y="1407349"/>
              <a:ext cx="128880" cy="1209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CE584EAD-CFD9-4B41-8DB4-906324E92AB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31263" y="1398709"/>
                <a:ext cx="146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5F157D90-0D8D-4596-9C45-727FAA96DAC7}"/>
                  </a:ext>
                </a:extLst>
              </p14:cNvPr>
              <p14:cNvContentPartPr/>
              <p14:nvPr/>
            </p14:nvContentPartPr>
            <p14:xfrm>
              <a:off x="5542863" y="1409149"/>
              <a:ext cx="200880" cy="2271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5F157D90-0D8D-4596-9C45-727FAA96DAC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533863" y="1400149"/>
                <a:ext cx="2185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C9B541F-C980-4DEA-AC42-6898DFB9918C}"/>
                  </a:ext>
                </a:extLst>
              </p14:cNvPr>
              <p14:cNvContentPartPr/>
              <p14:nvPr/>
            </p14:nvContentPartPr>
            <p14:xfrm>
              <a:off x="5863263" y="1336429"/>
              <a:ext cx="229320" cy="2491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C9B541F-C980-4DEA-AC42-6898DFB9918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54623" y="1327429"/>
                <a:ext cx="2469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ABFFAD7-D079-4A23-A132-4EE8AE5702D8}"/>
                  </a:ext>
                </a:extLst>
              </p14:cNvPr>
              <p14:cNvContentPartPr/>
              <p14:nvPr/>
            </p14:nvContentPartPr>
            <p14:xfrm>
              <a:off x="5131743" y="1625869"/>
              <a:ext cx="1120320" cy="594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ABFFAD7-D079-4A23-A132-4EE8AE5702D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23103" y="1616869"/>
                <a:ext cx="1137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A0FF6BB-C62C-49A9-B710-4A22E9B6DE98}"/>
                  </a:ext>
                </a:extLst>
              </p14:cNvPr>
              <p14:cNvContentPartPr/>
              <p14:nvPr/>
            </p14:nvContentPartPr>
            <p14:xfrm>
              <a:off x="5516583" y="1741429"/>
              <a:ext cx="180720" cy="979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A0FF6BB-C62C-49A9-B710-4A22E9B6DE9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07583" y="1732429"/>
                <a:ext cx="1983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72F1F0F-C32B-4988-A401-CD10444174F9}"/>
                  </a:ext>
                </a:extLst>
              </p14:cNvPr>
              <p14:cNvContentPartPr/>
              <p14:nvPr/>
            </p14:nvContentPartPr>
            <p14:xfrm>
              <a:off x="5563383" y="1766989"/>
              <a:ext cx="46440" cy="1854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72F1F0F-C32B-4988-A401-CD10444174F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54383" y="1757989"/>
                <a:ext cx="640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273A9B9-EB6C-4325-BE28-7256FF2A5889}"/>
                  </a:ext>
                </a:extLst>
              </p14:cNvPr>
              <p14:cNvContentPartPr/>
              <p14:nvPr/>
            </p14:nvContentPartPr>
            <p14:xfrm>
              <a:off x="5696943" y="1777429"/>
              <a:ext cx="87840" cy="1494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273A9B9-EB6C-4325-BE28-7256FF2A588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87943" y="1768429"/>
                <a:ext cx="105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1CAAE1B-A93C-4CCE-B1D5-367EBDE18219}"/>
                  </a:ext>
                </a:extLst>
              </p14:cNvPr>
              <p14:cNvContentPartPr/>
              <p14:nvPr/>
            </p14:nvContentPartPr>
            <p14:xfrm>
              <a:off x="5737983" y="1782469"/>
              <a:ext cx="267480" cy="1548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1CAAE1B-A93C-4CCE-B1D5-367EBDE1821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28983" y="1773469"/>
                <a:ext cx="285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457C4F1-2943-4A80-96AC-9E3F3E1C1BF3}"/>
                  </a:ext>
                </a:extLst>
              </p14:cNvPr>
              <p14:cNvContentPartPr/>
              <p14:nvPr/>
            </p14:nvContentPartPr>
            <p14:xfrm>
              <a:off x="6360423" y="1556389"/>
              <a:ext cx="151200" cy="169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457C4F1-2943-4A80-96AC-9E3F3E1C1BF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51423" y="1547389"/>
                <a:ext cx="168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644163A-208A-42DA-9E94-54DC4E6D1A81}"/>
                  </a:ext>
                </a:extLst>
              </p14:cNvPr>
              <p14:cNvContentPartPr/>
              <p14:nvPr/>
            </p14:nvContentPartPr>
            <p14:xfrm>
              <a:off x="6559863" y="1366309"/>
              <a:ext cx="123480" cy="15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644163A-208A-42DA-9E94-54DC4E6D1A8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1223" y="1357309"/>
                <a:ext cx="141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0B9EC2-8602-49FE-B57C-78365AA67181}"/>
                  </a:ext>
                </a:extLst>
              </p14:cNvPr>
              <p14:cNvContentPartPr/>
              <p14:nvPr/>
            </p14:nvContentPartPr>
            <p14:xfrm>
              <a:off x="6611343" y="1263709"/>
              <a:ext cx="164880" cy="2628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0B9EC2-8602-49FE-B57C-78365AA6718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602343" y="1254709"/>
                <a:ext cx="182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E48B8A6-2686-44DA-BA06-36A436DF34B3}"/>
                  </a:ext>
                </a:extLst>
              </p14:cNvPr>
              <p14:cNvContentPartPr/>
              <p14:nvPr/>
            </p14:nvContentPartPr>
            <p14:xfrm>
              <a:off x="6852903" y="1273429"/>
              <a:ext cx="123840" cy="2728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E48B8A6-2686-44DA-BA06-36A436DF34B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43903" y="1264789"/>
                <a:ext cx="1414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B1E426C-550D-4944-B2D6-1E3369A10C44}"/>
                  </a:ext>
                </a:extLst>
              </p14:cNvPr>
              <p14:cNvContentPartPr/>
              <p14:nvPr/>
            </p14:nvContentPartPr>
            <p14:xfrm>
              <a:off x="7109583" y="1248229"/>
              <a:ext cx="67320" cy="910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B1E426C-550D-4944-B2D6-1E3369A10C4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100583" y="1239229"/>
                <a:ext cx="84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45986E09-1A13-4C5C-8C30-7EF1511948AF}"/>
                  </a:ext>
                </a:extLst>
              </p14:cNvPr>
              <p14:cNvContentPartPr/>
              <p14:nvPr/>
            </p14:nvContentPartPr>
            <p14:xfrm>
              <a:off x="4304823" y="1160749"/>
              <a:ext cx="128880" cy="13824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45986E09-1A13-4C5C-8C30-7EF1511948A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295823" y="1152109"/>
                <a:ext cx="146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DA29702-BF17-492C-A6FE-4F5EE9F53F3A}"/>
                  </a:ext>
                </a:extLst>
              </p14:cNvPr>
              <p14:cNvContentPartPr/>
              <p14:nvPr/>
            </p14:nvContentPartPr>
            <p14:xfrm>
              <a:off x="4453503" y="1571869"/>
              <a:ext cx="123480" cy="208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DA29702-BF17-492C-A6FE-4F5EE9F53F3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44863" y="1562869"/>
                <a:ext cx="141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541D4CC6-4D7D-4CB6-875D-0A52AF8A54A8}"/>
                  </a:ext>
                </a:extLst>
              </p14:cNvPr>
              <p14:cNvContentPartPr/>
              <p14:nvPr/>
            </p14:nvContentPartPr>
            <p14:xfrm>
              <a:off x="4463943" y="1684909"/>
              <a:ext cx="108360" cy="2088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541D4CC6-4D7D-4CB6-875D-0A52AF8A54A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54943" y="1675909"/>
                <a:ext cx="126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9F0FF4B-4DE3-41EB-A0EC-9510124BF749}"/>
                  </a:ext>
                </a:extLst>
              </p14:cNvPr>
              <p14:cNvContentPartPr/>
              <p14:nvPr/>
            </p14:nvContentPartPr>
            <p14:xfrm>
              <a:off x="4850223" y="1556389"/>
              <a:ext cx="71280" cy="16488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9F0FF4B-4DE3-41EB-A0EC-9510124BF74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841223" y="1547389"/>
                <a:ext cx="88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E4758E1-669F-4ADD-8573-83DF7C4E92F2}"/>
                  </a:ext>
                </a:extLst>
              </p14:cNvPr>
              <p14:cNvContentPartPr/>
              <p14:nvPr/>
            </p14:nvContentPartPr>
            <p14:xfrm>
              <a:off x="4854183" y="1612909"/>
              <a:ext cx="41400" cy="4140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E4758E1-669F-4ADD-8573-83DF7C4E92F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45543" y="1603909"/>
                <a:ext cx="59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D430F5E-3112-4CA5-85C4-760C685DC803}"/>
                  </a:ext>
                </a:extLst>
              </p14:cNvPr>
              <p14:cNvContentPartPr/>
              <p14:nvPr/>
            </p14:nvContentPartPr>
            <p14:xfrm>
              <a:off x="4890183" y="1479349"/>
              <a:ext cx="67320" cy="363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D430F5E-3112-4CA5-85C4-760C685DC80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881543" y="1470349"/>
                <a:ext cx="84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0C694D3-2113-436A-A2B3-1ED2E6B9F1D4}"/>
                  </a:ext>
                </a:extLst>
              </p14:cNvPr>
              <p14:cNvContentPartPr/>
              <p14:nvPr/>
            </p14:nvContentPartPr>
            <p14:xfrm>
              <a:off x="2614623" y="2256589"/>
              <a:ext cx="118800" cy="349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0C694D3-2113-436A-A2B3-1ED2E6B9F1D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605623" y="2247589"/>
                <a:ext cx="136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2827CE4-46D6-40B5-99A3-BBFA9D009A86}"/>
                  </a:ext>
                </a:extLst>
              </p14:cNvPr>
              <p14:cNvContentPartPr/>
              <p14:nvPr/>
            </p14:nvContentPartPr>
            <p14:xfrm>
              <a:off x="2943303" y="2244709"/>
              <a:ext cx="77400" cy="1184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2827CE4-46D6-40B5-99A3-BBFA9D009A8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934663" y="2236069"/>
                <a:ext cx="95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081A679-B09A-454A-A801-8022EDFBCC34}"/>
                  </a:ext>
                </a:extLst>
              </p14:cNvPr>
              <p14:cNvContentPartPr/>
              <p14:nvPr/>
            </p14:nvContentPartPr>
            <p14:xfrm>
              <a:off x="3046263" y="2095669"/>
              <a:ext cx="5400" cy="108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081A679-B09A-454A-A801-8022EDFBCC3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037263" y="2087029"/>
                <a:ext cx="23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C1CAABB-71A6-4B34-964B-44D741CB4C5F}"/>
                  </a:ext>
                </a:extLst>
              </p14:cNvPr>
              <p14:cNvContentPartPr/>
              <p14:nvPr/>
            </p14:nvContentPartPr>
            <p14:xfrm>
              <a:off x="3169743" y="2149309"/>
              <a:ext cx="149040" cy="96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C1CAABB-71A6-4B34-964B-44D741CB4C5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161103" y="2140309"/>
                <a:ext cx="166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E66475C-FAEC-4B42-9151-FAF8B98FDD69}"/>
                  </a:ext>
                </a:extLst>
              </p14:cNvPr>
              <p14:cNvContentPartPr/>
              <p14:nvPr/>
            </p14:nvContentPartPr>
            <p14:xfrm>
              <a:off x="3297903" y="2136709"/>
              <a:ext cx="210960" cy="2163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E66475C-FAEC-4B42-9151-FAF8B98FDD6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288903" y="2128069"/>
                <a:ext cx="2286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87C4212-2F68-49D9-AA73-C8E2162EAA93}"/>
                  </a:ext>
                </a:extLst>
              </p14:cNvPr>
              <p14:cNvContentPartPr/>
              <p14:nvPr/>
            </p14:nvContentPartPr>
            <p14:xfrm>
              <a:off x="3647103" y="2066869"/>
              <a:ext cx="242280" cy="2656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87C4212-2F68-49D9-AA73-C8E2162EAA9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638103" y="2057869"/>
                <a:ext cx="2599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EF88730-288E-4BCB-8CAC-A1F97EBE32DD}"/>
                  </a:ext>
                </a:extLst>
              </p14:cNvPr>
              <p14:cNvContentPartPr/>
              <p14:nvPr/>
            </p14:nvContentPartPr>
            <p14:xfrm>
              <a:off x="3092343" y="2357389"/>
              <a:ext cx="1017360" cy="158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EF88730-288E-4BCB-8CAC-A1F97EBE32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083343" y="2348749"/>
                <a:ext cx="1035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8DAD677-4663-4734-9D60-3419B48DCAC8}"/>
                  </a:ext>
                </a:extLst>
              </p14:cNvPr>
              <p14:cNvContentPartPr/>
              <p14:nvPr/>
            </p14:nvContentPartPr>
            <p14:xfrm>
              <a:off x="3297903" y="2491309"/>
              <a:ext cx="133560" cy="986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8DAD677-4663-4734-9D60-3419B48DCAC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89263" y="2482309"/>
                <a:ext cx="1512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73D355B-765E-474F-A901-DF135FF11F2C}"/>
                  </a:ext>
                </a:extLst>
              </p14:cNvPr>
              <p14:cNvContentPartPr/>
              <p14:nvPr/>
            </p14:nvContentPartPr>
            <p14:xfrm>
              <a:off x="3354423" y="2532349"/>
              <a:ext cx="51840" cy="1494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73D355B-765E-474F-A901-DF135FF11F2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45423" y="2523709"/>
                <a:ext cx="69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B8FE744-28DE-4EC5-B58C-678F9F70BE4A}"/>
                  </a:ext>
                </a:extLst>
              </p14:cNvPr>
              <p14:cNvContentPartPr/>
              <p14:nvPr/>
            </p14:nvContentPartPr>
            <p14:xfrm>
              <a:off x="3451983" y="2506789"/>
              <a:ext cx="185400" cy="878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B8FE744-28DE-4EC5-B58C-678F9F70BE4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442983" y="2497789"/>
                <a:ext cx="203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035362F-80D1-441F-A838-0BABC76EA949}"/>
                  </a:ext>
                </a:extLst>
              </p14:cNvPr>
              <p14:cNvContentPartPr/>
              <p14:nvPr/>
            </p14:nvContentPartPr>
            <p14:xfrm>
              <a:off x="3590583" y="2516869"/>
              <a:ext cx="41400" cy="1134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035362F-80D1-441F-A838-0BABC76EA94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81943" y="2508229"/>
                <a:ext cx="59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BF856AB-2521-4AC6-A063-711A78F4EA62}"/>
                  </a:ext>
                </a:extLst>
              </p14:cNvPr>
              <p14:cNvContentPartPr/>
              <p14:nvPr/>
            </p14:nvContentPartPr>
            <p14:xfrm>
              <a:off x="3739623" y="2501749"/>
              <a:ext cx="128880" cy="979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BF856AB-2521-4AC6-A063-711A78F4EA6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730623" y="2492749"/>
                <a:ext cx="1465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7B3FB1E-010A-48D8-8B81-43DD653D944D}"/>
                  </a:ext>
                </a:extLst>
              </p14:cNvPr>
              <p14:cNvContentPartPr/>
              <p14:nvPr/>
            </p14:nvContentPartPr>
            <p14:xfrm>
              <a:off x="4237863" y="2326789"/>
              <a:ext cx="210960" cy="1450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7B3FB1E-010A-48D8-8B81-43DD653D944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29223" y="2317789"/>
                <a:ext cx="228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D55774F-DFFD-4F1A-8E40-842DB04B52F7}"/>
                  </a:ext>
                </a:extLst>
              </p14:cNvPr>
              <p14:cNvContentPartPr/>
              <p14:nvPr/>
            </p14:nvContentPartPr>
            <p14:xfrm>
              <a:off x="4396983" y="2162629"/>
              <a:ext cx="72360" cy="208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D55774F-DFFD-4F1A-8E40-842DB04B52F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8343" y="2153629"/>
                <a:ext cx="90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079F633-C44F-4674-9FF2-698077AA8306}"/>
                  </a:ext>
                </a:extLst>
              </p14:cNvPr>
              <p14:cNvContentPartPr/>
              <p14:nvPr/>
            </p14:nvContentPartPr>
            <p14:xfrm>
              <a:off x="4499943" y="1982629"/>
              <a:ext cx="133920" cy="3024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079F633-C44F-4674-9FF2-698077AA830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490943" y="1973989"/>
                <a:ext cx="1515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1128351-28FF-4996-96DB-DD82FA97CB04}"/>
                  </a:ext>
                </a:extLst>
              </p14:cNvPr>
              <p14:cNvContentPartPr/>
              <p14:nvPr/>
            </p14:nvContentPartPr>
            <p14:xfrm>
              <a:off x="4710543" y="2031229"/>
              <a:ext cx="139320" cy="3168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1128351-28FF-4996-96DB-DD82FA97CB0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01543" y="2022229"/>
                <a:ext cx="156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C8C69A2-E15D-49C3-BDDD-DCF6DECE8421}"/>
                  </a:ext>
                </a:extLst>
              </p14:cNvPr>
              <p14:cNvContentPartPr/>
              <p14:nvPr/>
            </p14:nvContentPartPr>
            <p14:xfrm>
              <a:off x="4916103" y="2054989"/>
              <a:ext cx="87840" cy="975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C8C69A2-E15D-49C3-BDDD-DCF6DECE842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07103" y="2045989"/>
                <a:ext cx="105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B48618B-DA20-4437-B9D2-8EFA1EFBC02B}"/>
                  </a:ext>
                </a:extLst>
              </p14:cNvPr>
              <p14:cNvContentPartPr/>
              <p14:nvPr/>
            </p14:nvContentPartPr>
            <p14:xfrm>
              <a:off x="4890183" y="1761949"/>
              <a:ext cx="5400" cy="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B48618B-DA20-4437-B9D2-8EFA1EFBC02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81543" y="1752949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419FEE0-41F3-42B0-BB93-E738D274C5D3}"/>
                  </a:ext>
                </a:extLst>
              </p14:cNvPr>
              <p14:cNvContentPartPr/>
              <p14:nvPr/>
            </p14:nvContentPartPr>
            <p14:xfrm>
              <a:off x="5106543" y="2341909"/>
              <a:ext cx="128160" cy="1292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419FEE0-41F3-42B0-BB93-E738D274C5D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097903" y="2332909"/>
                <a:ext cx="145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A97F1C8-D897-4073-B432-E9489C9349A2}"/>
                  </a:ext>
                </a:extLst>
              </p14:cNvPr>
              <p14:cNvContentPartPr/>
              <p14:nvPr/>
            </p14:nvContentPartPr>
            <p14:xfrm>
              <a:off x="5301303" y="2244709"/>
              <a:ext cx="51840" cy="2264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A97F1C8-D897-4073-B432-E9489C9349A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292303" y="2236069"/>
                <a:ext cx="69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861BB7C-DE11-40D0-9501-81D573C08222}"/>
                  </a:ext>
                </a:extLst>
              </p14:cNvPr>
              <p14:cNvContentPartPr/>
              <p14:nvPr/>
            </p14:nvContentPartPr>
            <p14:xfrm>
              <a:off x="5399223" y="2367829"/>
              <a:ext cx="97560" cy="928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861BB7C-DE11-40D0-9501-81D573C0822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390223" y="2359189"/>
                <a:ext cx="11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CC2BFF0-4214-4AA3-A055-202D2173BE17}"/>
                  </a:ext>
                </a:extLst>
              </p14:cNvPr>
              <p14:cNvContentPartPr/>
              <p14:nvPr/>
            </p14:nvContentPartPr>
            <p14:xfrm>
              <a:off x="5660223" y="2312389"/>
              <a:ext cx="180720" cy="1900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CC2BFF0-4214-4AA3-A055-202D2173BE1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651223" y="2303389"/>
                <a:ext cx="198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15E8659-C15A-4043-BEEE-A5B205B0AB09}"/>
                  </a:ext>
                </a:extLst>
              </p14:cNvPr>
              <p14:cNvContentPartPr/>
              <p14:nvPr/>
            </p14:nvContentPartPr>
            <p14:xfrm>
              <a:off x="1325103" y="2702269"/>
              <a:ext cx="195480" cy="2725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15E8659-C15A-4043-BEEE-A5B205B0AB0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316103" y="2693269"/>
                <a:ext cx="213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D62A0C7-7E64-4268-AE06-196D484D9EE6}"/>
                  </a:ext>
                </a:extLst>
              </p14:cNvPr>
              <p14:cNvContentPartPr/>
              <p14:nvPr/>
            </p14:nvContentPartPr>
            <p14:xfrm>
              <a:off x="1309623" y="2835469"/>
              <a:ext cx="236520" cy="313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D62A0C7-7E64-4268-AE06-196D484D9EE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00983" y="2826829"/>
                <a:ext cx="254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2857589-8CA7-47E1-8EF8-470DE95C089C}"/>
                  </a:ext>
                </a:extLst>
              </p14:cNvPr>
              <p14:cNvContentPartPr/>
              <p14:nvPr/>
            </p14:nvContentPartPr>
            <p14:xfrm>
              <a:off x="1546143" y="2922949"/>
              <a:ext cx="131760" cy="1080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2857589-8CA7-47E1-8EF8-470DE95C089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537143" y="2913949"/>
                <a:ext cx="1494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41624F0-0CF8-4B5B-BE7D-396A2FA663F1}"/>
                  </a:ext>
                </a:extLst>
              </p14:cNvPr>
              <p14:cNvContentPartPr/>
              <p14:nvPr/>
            </p14:nvContentPartPr>
            <p14:xfrm>
              <a:off x="1946823" y="2861029"/>
              <a:ext cx="61920" cy="54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41624F0-0CF8-4B5B-BE7D-396A2FA663F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937823" y="2852389"/>
                <a:ext cx="79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E4238EB-F1ED-47EF-9E27-F123BE446267}"/>
                  </a:ext>
                </a:extLst>
              </p14:cNvPr>
              <p14:cNvContentPartPr/>
              <p14:nvPr/>
            </p14:nvContentPartPr>
            <p14:xfrm>
              <a:off x="1910823" y="2938069"/>
              <a:ext cx="113400" cy="54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E4238EB-F1ED-47EF-9E27-F123BE44626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901823" y="2929429"/>
                <a:ext cx="131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90A439E-E145-4079-9965-65F5BAC75431}"/>
                  </a:ext>
                </a:extLst>
              </p14:cNvPr>
              <p14:cNvContentPartPr/>
              <p14:nvPr/>
            </p14:nvContentPartPr>
            <p14:xfrm>
              <a:off x="2182983" y="2917549"/>
              <a:ext cx="149400" cy="54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90A439E-E145-4079-9965-65F5BAC7543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174343" y="2908909"/>
                <a:ext cx="167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A5A3515-B722-467B-A17C-23F2D22C2554}"/>
                  </a:ext>
                </a:extLst>
              </p14:cNvPr>
              <p14:cNvContentPartPr/>
              <p14:nvPr/>
            </p14:nvContentPartPr>
            <p14:xfrm>
              <a:off x="2290983" y="2871829"/>
              <a:ext cx="200880" cy="2696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A5A3515-B722-467B-A17C-23F2D22C255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281983" y="2863189"/>
                <a:ext cx="2185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4A6F6E0-9C32-4710-A688-154CC55303EF}"/>
                  </a:ext>
                </a:extLst>
              </p14:cNvPr>
              <p14:cNvContentPartPr/>
              <p14:nvPr/>
            </p14:nvContentPartPr>
            <p14:xfrm>
              <a:off x="2434623" y="2783989"/>
              <a:ext cx="46440" cy="1584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4A6F6E0-9C32-4710-A688-154CC55303E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425983" y="2775349"/>
                <a:ext cx="64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6E020CF-BC20-4562-BC5D-E4779F277993}"/>
                  </a:ext>
                </a:extLst>
              </p14:cNvPr>
              <p14:cNvContentPartPr/>
              <p14:nvPr/>
            </p14:nvContentPartPr>
            <p14:xfrm>
              <a:off x="2552703" y="2897029"/>
              <a:ext cx="186120" cy="990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6E020CF-BC20-4562-BC5D-E4779F27799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544063" y="2888389"/>
                <a:ext cx="203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8676CEE-CF2D-43CC-AF08-486472AF0C0D}"/>
                  </a:ext>
                </a:extLst>
              </p14:cNvPr>
              <p14:cNvContentPartPr/>
              <p14:nvPr/>
            </p14:nvContentPartPr>
            <p14:xfrm>
              <a:off x="2840703" y="2831869"/>
              <a:ext cx="277560" cy="1990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8676CEE-CF2D-43CC-AF08-486472AF0C0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832063" y="2823229"/>
                <a:ext cx="295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2ABB40E-1CBD-4218-A822-9B1DF6DBAC98}"/>
                  </a:ext>
                </a:extLst>
              </p14:cNvPr>
              <p14:cNvContentPartPr/>
              <p14:nvPr/>
            </p14:nvContentPartPr>
            <p14:xfrm>
              <a:off x="2933223" y="2938069"/>
              <a:ext cx="128880" cy="108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2ABB40E-1CBD-4218-A822-9B1DF6DBAC9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924223" y="2929429"/>
                <a:ext cx="146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A1DABBD-EDAF-46F7-BE65-CF920B757AB6}"/>
                  </a:ext>
                </a:extLst>
              </p14:cNvPr>
              <p14:cNvContentPartPr/>
              <p14:nvPr/>
            </p14:nvContentPartPr>
            <p14:xfrm>
              <a:off x="3163983" y="2979829"/>
              <a:ext cx="145440" cy="1382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A1DABBD-EDAF-46F7-BE65-CF920B757AB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154983" y="2970829"/>
                <a:ext cx="163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AAA7ABC-E789-4AA0-B86D-B6AFF3CB5B0F}"/>
                  </a:ext>
                </a:extLst>
              </p14:cNvPr>
              <p14:cNvContentPartPr/>
              <p14:nvPr/>
            </p14:nvContentPartPr>
            <p14:xfrm>
              <a:off x="3421023" y="3102589"/>
              <a:ext cx="41400" cy="824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AAA7ABC-E789-4AA0-B86D-B6AFF3CB5B0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412383" y="3093949"/>
                <a:ext cx="5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F9B6A3A-B42E-4717-A84F-8803EA7E2242}"/>
                  </a:ext>
                </a:extLst>
              </p14:cNvPr>
              <p14:cNvContentPartPr/>
              <p14:nvPr/>
            </p14:nvContentPartPr>
            <p14:xfrm>
              <a:off x="6092223" y="2491309"/>
              <a:ext cx="77400" cy="878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F9B6A3A-B42E-4717-A84F-8803EA7E224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083583" y="2482309"/>
                <a:ext cx="95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4C8383C-8638-4A4E-9848-784C16F89A26}"/>
                  </a:ext>
                </a:extLst>
              </p14:cNvPr>
              <p14:cNvContentPartPr/>
              <p14:nvPr/>
            </p14:nvContentPartPr>
            <p14:xfrm>
              <a:off x="6570303" y="2121589"/>
              <a:ext cx="205920" cy="2361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4C8383C-8638-4A4E-9848-784C16F89A2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561303" y="2112949"/>
                <a:ext cx="223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328CD37-02A5-4AE6-AD2C-9EC538E76C66}"/>
                  </a:ext>
                </a:extLst>
              </p14:cNvPr>
              <p14:cNvContentPartPr/>
              <p14:nvPr/>
            </p14:nvContentPartPr>
            <p14:xfrm>
              <a:off x="6605943" y="2301229"/>
              <a:ext cx="236520" cy="158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328CD37-02A5-4AE6-AD2C-9EC538E76C6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597303" y="2292589"/>
                <a:ext cx="254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705DEAD-C4BD-4D48-9329-E53865CEF430}"/>
                  </a:ext>
                </a:extLst>
              </p14:cNvPr>
              <p14:cNvContentPartPr/>
              <p14:nvPr/>
            </p14:nvContentPartPr>
            <p14:xfrm>
              <a:off x="6837423" y="2342269"/>
              <a:ext cx="133920" cy="882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705DEAD-C4BD-4D48-9329-E53865CEF43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828783" y="2333629"/>
                <a:ext cx="1515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CC0D90-5B38-427C-AAB8-D386081F64D2}"/>
                  </a:ext>
                </a:extLst>
              </p14:cNvPr>
              <p14:cNvContentPartPr/>
              <p14:nvPr/>
            </p14:nvContentPartPr>
            <p14:xfrm>
              <a:off x="6847503" y="2193229"/>
              <a:ext cx="349560" cy="3394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CC0D90-5B38-427C-AAB8-D386081F64D2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838863" y="2184589"/>
                <a:ext cx="3672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E3E030A-F603-4F2E-9C1D-84A78F01C37C}"/>
                  </a:ext>
                </a:extLst>
              </p14:cNvPr>
              <p14:cNvContentPartPr/>
              <p14:nvPr/>
            </p14:nvContentPartPr>
            <p14:xfrm>
              <a:off x="7109583" y="2275669"/>
              <a:ext cx="180000" cy="259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E3E030A-F603-4F2E-9C1D-84A78F01C37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00583" y="2266669"/>
                <a:ext cx="1976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DFA10EC-BF02-41CA-9D65-C7CF87CF18F3}"/>
                  </a:ext>
                </a:extLst>
              </p14:cNvPr>
              <p14:cNvContentPartPr/>
              <p14:nvPr/>
            </p14:nvContentPartPr>
            <p14:xfrm>
              <a:off x="7443663" y="2168389"/>
              <a:ext cx="127080" cy="1256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DFA10EC-BF02-41CA-9D65-C7CF87CF18F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434663" y="2159749"/>
                <a:ext cx="144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B21D4FF-1F84-477F-BB8C-B6B9A053A259}"/>
                  </a:ext>
                </a:extLst>
              </p14:cNvPr>
              <p14:cNvContentPartPr/>
              <p14:nvPr/>
            </p14:nvContentPartPr>
            <p14:xfrm>
              <a:off x="3631623" y="3042829"/>
              <a:ext cx="123480" cy="190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B21D4FF-1F84-477F-BB8C-B6B9A053A25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622623" y="3033829"/>
                <a:ext cx="141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F76BDB63-9CD9-4F92-975F-1873A20F997C}"/>
                  </a:ext>
                </a:extLst>
              </p14:cNvPr>
              <p14:cNvContentPartPr/>
              <p14:nvPr/>
            </p14:nvContentPartPr>
            <p14:xfrm>
              <a:off x="3621543" y="3128149"/>
              <a:ext cx="102960" cy="115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F76BDB63-9CD9-4F92-975F-1873A20F997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612543" y="3119149"/>
                <a:ext cx="120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35050AA-549B-4D0A-AF6B-63F2CE33AD42}"/>
                  </a:ext>
                </a:extLst>
              </p14:cNvPr>
              <p14:cNvContentPartPr/>
              <p14:nvPr/>
            </p14:nvContentPartPr>
            <p14:xfrm>
              <a:off x="3986223" y="3082069"/>
              <a:ext cx="77400" cy="2592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35050AA-549B-4D0A-AF6B-63F2CE33AD42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977223" y="3073069"/>
                <a:ext cx="95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6836FE8-DE2E-4CD2-AEB7-2C74CC65B58B}"/>
                  </a:ext>
                </a:extLst>
              </p14:cNvPr>
              <p14:cNvContentPartPr/>
              <p14:nvPr/>
            </p14:nvContentPartPr>
            <p14:xfrm>
              <a:off x="4201863" y="2989549"/>
              <a:ext cx="181080" cy="1162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6836FE8-DE2E-4CD2-AEB7-2C74CC65B58B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192863" y="2980909"/>
                <a:ext cx="198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F900EFE9-E901-4BF9-8C57-8D721B701927}"/>
                  </a:ext>
                </a:extLst>
              </p14:cNvPr>
              <p14:cNvContentPartPr/>
              <p14:nvPr/>
            </p14:nvContentPartPr>
            <p14:xfrm>
              <a:off x="4458903" y="2840509"/>
              <a:ext cx="56880" cy="1234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F900EFE9-E901-4BF9-8C57-8D721B70192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449903" y="2831869"/>
                <a:ext cx="74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6E70CF5B-E041-4D15-B767-5719BDB66189}"/>
                  </a:ext>
                </a:extLst>
              </p14:cNvPr>
              <p14:cNvContentPartPr/>
              <p14:nvPr/>
            </p14:nvContentPartPr>
            <p14:xfrm>
              <a:off x="4458903" y="2965789"/>
              <a:ext cx="169920" cy="1990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6E70CF5B-E041-4D15-B767-5719BDB66189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449903" y="2956789"/>
                <a:ext cx="187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00746E3-FF7D-4D42-A71B-F51AA7EF2027}"/>
                  </a:ext>
                </a:extLst>
              </p14:cNvPr>
              <p14:cNvContentPartPr/>
              <p14:nvPr/>
            </p14:nvContentPartPr>
            <p14:xfrm>
              <a:off x="4679223" y="2933029"/>
              <a:ext cx="67680" cy="1288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00746E3-FF7D-4D42-A71B-F51AA7EF202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670223" y="2924029"/>
                <a:ext cx="85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CBD0CF1-3908-4CE8-9C59-C91F7551E312}"/>
                  </a:ext>
                </a:extLst>
              </p14:cNvPr>
              <p14:cNvContentPartPr/>
              <p14:nvPr/>
            </p14:nvContentPartPr>
            <p14:xfrm>
              <a:off x="4690023" y="2999989"/>
              <a:ext cx="128880" cy="108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CBD0CF1-3908-4CE8-9C59-C91F7551E31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681023" y="2990989"/>
                <a:ext cx="146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3E84F26-0F12-4787-818A-EF72DD8D0CFE}"/>
                  </a:ext>
                </a:extLst>
              </p14:cNvPr>
              <p14:cNvContentPartPr/>
              <p14:nvPr/>
            </p14:nvContentPartPr>
            <p14:xfrm>
              <a:off x="4915743" y="2783989"/>
              <a:ext cx="190800" cy="51444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3E84F26-0F12-4787-818A-EF72DD8D0CF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907103" y="2774989"/>
                <a:ext cx="2084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5459D65-1D46-4F72-BF4D-71215D64484D}"/>
                  </a:ext>
                </a:extLst>
              </p14:cNvPr>
              <p14:cNvContentPartPr/>
              <p14:nvPr/>
            </p14:nvContentPartPr>
            <p14:xfrm>
              <a:off x="5182863" y="2775709"/>
              <a:ext cx="123840" cy="17316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5459D65-1D46-4F72-BF4D-71215D64484D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173863" y="2766709"/>
                <a:ext cx="141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F2DB26D5-692D-4EF3-B880-949E6AB92771}"/>
                  </a:ext>
                </a:extLst>
              </p14:cNvPr>
              <p14:cNvContentPartPr/>
              <p14:nvPr/>
            </p14:nvContentPartPr>
            <p14:xfrm>
              <a:off x="5198703" y="2886949"/>
              <a:ext cx="77400" cy="54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F2DB26D5-692D-4EF3-B880-949E6AB9277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189703" y="2877949"/>
                <a:ext cx="95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EFC7B151-DB89-4928-85D1-191DDF577F26}"/>
                  </a:ext>
                </a:extLst>
              </p14:cNvPr>
              <p14:cNvContentPartPr/>
              <p14:nvPr/>
            </p14:nvContentPartPr>
            <p14:xfrm>
              <a:off x="5311383" y="2943469"/>
              <a:ext cx="51840" cy="7812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EFC7B151-DB89-4928-85D1-191DDF577F2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302743" y="2934469"/>
                <a:ext cx="69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269AC147-DF62-4299-ACA0-4A053CAA42C5}"/>
                  </a:ext>
                </a:extLst>
              </p14:cNvPr>
              <p14:cNvContentPartPr/>
              <p14:nvPr/>
            </p14:nvContentPartPr>
            <p14:xfrm>
              <a:off x="5506863" y="2902429"/>
              <a:ext cx="36360" cy="540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269AC147-DF62-4299-ACA0-4A053CAA42C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97863" y="2893429"/>
                <a:ext cx="54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C2A6B2B9-68B0-4E00-BB91-AC17BD0BE010}"/>
                  </a:ext>
                </a:extLst>
              </p14:cNvPr>
              <p14:cNvContentPartPr/>
              <p14:nvPr/>
            </p14:nvContentPartPr>
            <p14:xfrm>
              <a:off x="5696583" y="2778589"/>
              <a:ext cx="72360" cy="18036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C2A6B2B9-68B0-4E00-BB91-AC17BD0BE010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687943" y="2769949"/>
                <a:ext cx="90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EF0643A-FFDF-42DB-87A3-A916FD88019C}"/>
                  </a:ext>
                </a:extLst>
              </p14:cNvPr>
              <p14:cNvContentPartPr/>
              <p14:nvPr/>
            </p14:nvContentPartPr>
            <p14:xfrm>
              <a:off x="5681463" y="2876509"/>
              <a:ext cx="92880" cy="1080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EF0643A-FFDF-42DB-87A3-A916FD88019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672463" y="2867869"/>
                <a:ext cx="110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260CD217-949F-4785-8710-F4811428A840}"/>
                  </a:ext>
                </a:extLst>
              </p14:cNvPr>
              <p14:cNvContentPartPr/>
              <p14:nvPr/>
            </p14:nvContentPartPr>
            <p14:xfrm>
              <a:off x="5059743" y="3048229"/>
              <a:ext cx="959400" cy="190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260CD217-949F-4785-8710-F4811428A84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050743" y="3039229"/>
                <a:ext cx="977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F7E4ED31-C7F8-4EBF-ADE3-AB0C6A802DAB}"/>
                  </a:ext>
                </a:extLst>
              </p14:cNvPr>
              <p14:cNvContentPartPr/>
              <p14:nvPr/>
            </p14:nvContentPartPr>
            <p14:xfrm>
              <a:off x="5131743" y="3163789"/>
              <a:ext cx="180360" cy="15516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F7E4ED31-C7F8-4EBF-ADE3-AB0C6A802DAB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122743" y="3154789"/>
                <a:ext cx="1980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28B80D8-067A-43CB-B1FB-8B87A380C389}"/>
                  </a:ext>
                </a:extLst>
              </p14:cNvPr>
              <p14:cNvContentPartPr/>
              <p14:nvPr/>
            </p14:nvContentPartPr>
            <p14:xfrm>
              <a:off x="5172783" y="3215629"/>
              <a:ext cx="61920" cy="1584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28B80D8-067A-43CB-B1FB-8B87A380C38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164143" y="3206989"/>
                <a:ext cx="79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662FD771-D49D-489F-9552-F1A864C2739C}"/>
                  </a:ext>
                </a:extLst>
              </p14:cNvPr>
              <p14:cNvContentPartPr/>
              <p14:nvPr/>
            </p14:nvContentPartPr>
            <p14:xfrm>
              <a:off x="5280783" y="3215629"/>
              <a:ext cx="205920" cy="18036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662FD771-D49D-489F-9552-F1A864C2739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271783" y="3206989"/>
                <a:ext cx="223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DBB4DD3-272F-4363-B0FA-E6261D9FF27E}"/>
                  </a:ext>
                </a:extLst>
              </p14:cNvPr>
              <p14:cNvContentPartPr/>
              <p14:nvPr/>
            </p14:nvContentPartPr>
            <p14:xfrm>
              <a:off x="5465823" y="3195109"/>
              <a:ext cx="25920" cy="11844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DBB4DD3-272F-4363-B0FA-E6261D9FF27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456823" y="3186109"/>
                <a:ext cx="43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2A7FAC2B-ACF7-40C4-9BBA-707BBF657F8C}"/>
                  </a:ext>
                </a:extLst>
              </p14:cNvPr>
              <p14:cNvContentPartPr/>
              <p14:nvPr/>
            </p14:nvContentPartPr>
            <p14:xfrm>
              <a:off x="5544303" y="3174589"/>
              <a:ext cx="142560" cy="1494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2A7FAC2B-ACF7-40C4-9BBA-707BBF657F8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535663" y="3165589"/>
                <a:ext cx="160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E1AC1649-C2DA-4213-9717-DF635974905E}"/>
                  </a:ext>
                </a:extLst>
              </p14:cNvPr>
              <p14:cNvContentPartPr/>
              <p14:nvPr/>
            </p14:nvContentPartPr>
            <p14:xfrm>
              <a:off x="5737263" y="3169549"/>
              <a:ext cx="119160" cy="15948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E1AC1649-C2DA-4213-9717-DF635974905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728263" y="3160549"/>
                <a:ext cx="13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AF9FE06A-A7F2-4D90-B178-97281DA820C5}"/>
                  </a:ext>
                </a:extLst>
              </p14:cNvPr>
              <p14:cNvContentPartPr/>
              <p14:nvPr/>
            </p14:nvContentPartPr>
            <p14:xfrm>
              <a:off x="5845983" y="2753389"/>
              <a:ext cx="241560" cy="55512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AF9FE06A-A7F2-4D90-B178-97281DA820C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836983" y="2744389"/>
                <a:ext cx="2592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74CBBF97-9CF4-4CC4-9B29-26A17802C5B5}"/>
                  </a:ext>
                </a:extLst>
              </p14:cNvPr>
              <p14:cNvContentPartPr/>
              <p14:nvPr/>
            </p14:nvContentPartPr>
            <p14:xfrm>
              <a:off x="6283023" y="2784349"/>
              <a:ext cx="87120" cy="16956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74CBBF97-9CF4-4CC4-9B29-26A17802C5B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274023" y="2775709"/>
                <a:ext cx="1047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C7696A75-9990-4DC3-8A7A-CFEE5DB557B4}"/>
                  </a:ext>
                </a:extLst>
              </p14:cNvPr>
              <p14:cNvContentPartPr/>
              <p14:nvPr/>
            </p14:nvContentPartPr>
            <p14:xfrm>
              <a:off x="6456903" y="2724229"/>
              <a:ext cx="60480" cy="8100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C7696A75-9990-4DC3-8A7A-CFEE5DB557B4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448263" y="2715229"/>
                <a:ext cx="78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241ECAAB-AEA4-40E2-90C3-42010087EA4F}"/>
                  </a:ext>
                </a:extLst>
              </p14:cNvPr>
              <p14:cNvContentPartPr/>
              <p14:nvPr/>
            </p14:nvContentPartPr>
            <p14:xfrm>
              <a:off x="6156303" y="2999989"/>
              <a:ext cx="373320" cy="1584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241ECAAB-AEA4-40E2-90C3-42010087EA4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147303" y="2990989"/>
                <a:ext cx="390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11EFCDA0-8973-4EA4-8930-C4576C6739AC}"/>
                  </a:ext>
                </a:extLst>
              </p14:cNvPr>
              <p14:cNvContentPartPr/>
              <p14:nvPr/>
            </p14:nvContentPartPr>
            <p14:xfrm>
              <a:off x="6189783" y="3164149"/>
              <a:ext cx="164880" cy="10728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11EFCDA0-8973-4EA4-8930-C4576C6739AC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181143" y="3155509"/>
                <a:ext cx="182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77EC98D6-0B21-4149-8FF6-EC803A7826BD}"/>
                  </a:ext>
                </a:extLst>
              </p14:cNvPr>
              <p14:cNvContentPartPr/>
              <p14:nvPr/>
            </p14:nvContentPartPr>
            <p14:xfrm>
              <a:off x="6688023" y="2891989"/>
              <a:ext cx="174960" cy="25740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77EC98D6-0B21-4149-8FF6-EC803A7826B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679383" y="2883349"/>
                <a:ext cx="1926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295DB38-CDCF-411F-8BB2-3744E75697A8}"/>
                  </a:ext>
                </a:extLst>
              </p14:cNvPr>
              <p14:cNvContentPartPr/>
              <p14:nvPr/>
            </p14:nvContentPartPr>
            <p14:xfrm>
              <a:off x="6693423" y="2994589"/>
              <a:ext cx="77400" cy="1584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295DB38-CDCF-411F-8BB2-3744E75697A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684783" y="2985949"/>
                <a:ext cx="95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5BBD0954-D988-458F-9B63-201B3F540799}"/>
                  </a:ext>
                </a:extLst>
              </p14:cNvPr>
              <p14:cNvContentPartPr/>
              <p14:nvPr/>
            </p14:nvContentPartPr>
            <p14:xfrm>
              <a:off x="6826983" y="3174589"/>
              <a:ext cx="46440" cy="4644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5BBD0954-D988-458F-9B63-201B3F54079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818343" y="3165589"/>
                <a:ext cx="64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D147E239-7ACC-479A-AD8D-44B00BA9ACE0}"/>
                  </a:ext>
                </a:extLst>
              </p14:cNvPr>
              <p14:cNvContentPartPr/>
              <p14:nvPr/>
            </p14:nvContentPartPr>
            <p14:xfrm>
              <a:off x="6909063" y="3107629"/>
              <a:ext cx="5400" cy="540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D147E239-7ACC-479A-AD8D-44B00BA9ACE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00423" y="3098989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B4CF82F6-6592-484E-B912-97C11C6F3DE1}"/>
                  </a:ext>
                </a:extLst>
              </p14:cNvPr>
              <p14:cNvContentPartPr/>
              <p14:nvPr/>
            </p14:nvContentPartPr>
            <p14:xfrm>
              <a:off x="7063863" y="2963269"/>
              <a:ext cx="149400" cy="21168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B4CF82F6-6592-484E-B912-97C11C6F3DE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054863" y="2954269"/>
                <a:ext cx="1670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E9C53E0F-0E60-4245-8667-B7118B0738B4}"/>
                  </a:ext>
                </a:extLst>
              </p14:cNvPr>
              <p14:cNvContentPartPr/>
              <p14:nvPr/>
            </p14:nvContentPartPr>
            <p14:xfrm>
              <a:off x="7232703" y="2799469"/>
              <a:ext cx="77400" cy="108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E9C53E0F-0E60-4245-8667-B7118B0738B4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24063" y="2790829"/>
                <a:ext cx="95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C584F143-0F40-468E-AD0C-B9A4ECD7B076}"/>
                  </a:ext>
                </a:extLst>
              </p14:cNvPr>
              <p14:cNvContentPartPr/>
              <p14:nvPr/>
            </p14:nvContentPartPr>
            <p14:xfrm>
              <a:off x="7351143" y="2763469"/>
              <a:ext cx="82440" cy="16020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C584F143-0F40-468E-AD0C-B9A4ECD7B07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342143" y="2754469"/>
                <a:ext cx="1000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36EAB1F-F804-40B1-AB6E-C6F29193C802}"/>
                  </a:ext>
                </a:extLst>
              </p14:cNvPr>
              <p14:cNvContentPartPr/>
              <p14:nvPr/>
            </p14:nvContentPartPr>
            <p14:xfrm>
              <a:off x="7458783" y="2650429"/>
              <a:ext cx="10800" cy="1584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36EAB1F-F804-40B1-AB6E-C6F29193C80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450143" y="2641789"/>
                <a:ext cx="28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2A45580E-112F-4D7B-AE14-F237250D51E0}"/>
                  </a:ext>
                </a:extLst>
              </p14:cNvPr>
              <p14:cNvContentPartPr/>
              <p14:nvPr/>
            </p14:nvContentPartPr>
            <p14:xfrm>
              <a:off x="7561383" y="2647549"/>
              <a:ext cx="144360" cy="31176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2A45580E-112F-4D7B-AE14-F237250D51E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552743" y="2638549"/>
                <a:ext cx="1620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B61DCE70-0B52-4F40-94B1-E63D75299F85}"/>
                  </a:ext>
                </a:extLst>
              </p14:cNvPr>
              <p14:cNvContentPartPr/>
              <p14:nvPr/>
            </p14:nvContentPartPr>
            <p14:xfrm>
              <a:off x="7802943" y="2635309"/>
              <a:ext cx="67320" cy="12348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B61DCE70-0B52-4F40-94B1-E63D75299F8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794303" y="2626309"/>
                <a:ext cx="84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EF943ECC-157C-41D3-AADF-6A9729D39372}"/>
                  </a:ext>
                </a:extLst>
              </p14:cNvPr>
              <p14:cNvContentPartPr/>
              <p14:nvPr/>
            </p14:nvContentPartPr>
            <p14:xfrm>
              <a:off x="7838943" y="3015109"/>
              <a:ext cx="128880" cy="12888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EF943ECC-157C-41D3-AADF-6A9729D3937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829943" y="3006469"/>
                <a:ext cx="146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2591B2C7-759F-4FDD-83D6-7A54AD888C37}"/>
                  </a:ext>
                </a:extLst>
              </p14:cNvPr>
              <p14:cNvContentPartPr/>
              <p14:nvPr/>
            </p14:nvContentPartPr>
            <p14:xfrm>
              <a:off x="8013543" y="2907469"/>
              <a:ext cx="56880" cy="24192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2591B2C7-759F-4FDD-83D6-7A54AD888C3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004903" y="2898469"/>
                <a:ext cx="74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EAF401D2-69C9-4C6F-84DA-70C9DE5DC722}"/>
                  </a:ext>
                </a:extLst>
              </p14:cNvPr>
              <p14:cNvContentPartPr/>
              <p14:nvPr/>
            </p14:nvContentPartPr>
            <p14:xfrm>
              <a:off x="8070063" y="3077029"/>
              <a:ext cx="51840" cy="7740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EAF401D2-69C9-4C6F-84DA-70C9DE5DC72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061423" y="3068029"/>
                <a:ext cx="69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788B2769-F7B6-4837-8BE9-540568535501}"/>
                  </a:ext>
                </a:extLst>
              </p14:cNvPr>
              <p14:cNvContentPartPr/>
              <p14:nvPr/>
            </p14:nvContentPartPr>
            <p14:xfrm>
              <a:off x="8188503" y="2960749"/>
              <a:ext cx="241920" cy="2091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788B2769-F7B6-4837-8BE9-54056853550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179503" y="2951749"/>
                <a:ext cx="259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DA89DDE7-0DCE-4733-96CE-F9C8F8BB53E8}"/>
                  </a:ext>
                </a:extLst>
              </p14:cNvPr>
              <p14:cNvContentPartPr/>
              <p14:nvPr/>
            </p14:nvContentPartPr>
            <p14:xfrm>
              <a:off x="1679343" y="3580309"/>
              <a:ext cx="98280" cy="11376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DA89DDE7-0DCE-4733-96CE-F9C8F8BB53E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670343" y="3571309"/>
                <a:ext cx="115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89F18E99-CC1B-4A7F-92EB-0D58F59E8A36}"/>
                  </a:ext>
                </a:extLst>
              </p14:cNvPr>
              <p14:cNvContentPartPr/>
              <p14:nvPr/>
            </p14:nvContentPartPr>
            <p14:xfrm>
              <a:off x="1787703" y="3452509"/>
              <a:ext cx="144360" cy="34920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89F18E99-CC1B-4A7F-92EB-0D58F59E8A3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778703" y="3443509"/>
                <a:ext cx="16200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90F2AF4A-E466-40C1-AD4D-DAE729CC8F4C}"/>
                  </a:ext>
                </a:extLst>
              </p14:cNvPr>
              <p14:cNvContentPartPr/>
              <p14:nvPr/>
            </p14:nvContentPartPr>
            <p14:xfrm>
              <a:off x="1854303" y="3575269"/>
              <a:ext cx="65520" cy="16920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90F2AF4A-E466-40C1-AD4D-DAE729CC8F4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45663" y="3566629"/>
                <a:ext cx="831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591D0DF6-7069-4440-8FCD-98FA3F193011}"/>
                  </a:ext>
                </a:extLst>
              </p14:cNvPr>
              <p14:cNvContentPartPr/>
              <p14:nvPr/>
            </p14:nvContentPartPr>
            <p14:xfrm>
              <a:off x="1956903" y="3415429"/>
              <a:ext cx="750240" cy="26784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591D0DF6-7069-4440-8FCD-98FA3F193011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948263" y="3406789"/>
                <a:ext cx="7678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5E9B5223-47B8-4145-A0F1-FFF53E77A3D7}"/>
                  </a:ext>
                </a:extLst>
              </p14:cNvPr>
              <p14:cNvContentPartPr/>
              <p14:nvPr/>
            </p14:nvContentPartPr>
            <p14:xfrm>
              <a:off x="2968863" y="3595069"/>
              <a:ext cx="586080" cy="7812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5E9B5223-47B8-4145-A0F1-FFF53E77A3D7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960223" y="3586429"/>
                <a:ext cx="603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CD1D99D-7737-4072-A9FF-3B7773F674A8}"/>
                  </a:ext>
                </a:extLst>
              </p14:cNvPr>
              <p14:cNvContentPartPr/>
              <p14:nvPr/>
            </p14:nvContentPartPr>
            <p14:xfrm>
              <a:off x="3832143" y="3610909"/>
              <a:ext cx="262080" cy="1584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CD1D99D-7737-4072-A9FF-3B7773F674A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823143" y="3602269"/>
                <a:ext cx="2797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68EFBD8-C18A-4988-A56C-F7C800120347}"/>
                  </a:ext>
                </a:extLst>
              </p14:cNvPr>
              <p14:cNvContentPartPr/>
              <p14:nvPr/>
            </p14:nvContentPartPr>
            <p14:xfrm>
              <a:off x="4027263" y="3585349"/>
              <a:ext cx="67320" cy="10836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68EFBD8-C18A-4988-A56C-F7C80012034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018623" y="3576709"/>
                <a:ext cx="84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D3288677-0FD6-4459-AB0E-6D0EE1C45326}"/>
                  </a:ext>
                </a:extLst>
              </p14:cNvPr>
              <p14:cNvContentPartPr/>
              <p14:nvPr/>
            </p14:nvContentPartPr>
            <p14:xfrm>
              <a:off x="4294023" y="3554749"/>
              <a:ext cx="303480" cy="19080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D3288677-0FD6-4459-AB0E-6D0EE1C4532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285383" y="3545749"/>
                <a:ext cx="3211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1F57101B-EDF4-472D-B6FD-861DD0C22859}"/>
                  </a:ext>
                </a:extLst>
              </p14:cNvPr>
              <p14:cNvContentPartPr/>
              <p14:nvPr/>
            </p14:nvContentPartPr>
            <p14:xfrm>
              <a:off x="4668783" y="3586069"/>
              <a:ext cx="345600" cy="13680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1F57101B-EDF4-472D-B6FD-861DD0C2285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659783" y="3577069"/>
                <a:ext cx="363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A1F742E0-0FCE-4A28-A22E-65B03F540790}"/>
                  </a:ext>
                </a:extLst>
              </p14:cNvPr>
              <p14:cNvContentPartPr/>
              <p14:nvPr/>
            </p14:nvContentPartPr>
            <p14:xfrm>
              <a:off x="1340223" y="4006189"/>
              <a:ext cx="21960" cy="21636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A1F742E0-0FCE-4A28-A22E-65B03F54079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331583" y="3997549"/>
                <a:ext cx="396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8E320FE5-067F-478B-9A4D-096005821074}"/>
                  </a:ext>
                </a:extLst>
              </p14:cNvPr>
              <p14:cNvContentPartPr/>
              <p14:nvPr/>
            </p14:nvContentPartPr>
            <p14:xfrm>
              <a:off x="1535703" y="3929509"/>
              <a:ext cx="26280" cy="29844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8E320FE5-067F-478B-9A4D-09600582107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527063" y="3920509"/>
                <a:ext cx="439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93F11A66-1ACF-4782-AFFE-980E407FBCCE}"/>
                  </a:ext>
                </a:extLst>
              </p14:cNvPr>
              <p14:cNvContentPartPr/>
              <p14:nvPr/>
            </p14:nvContentPartPr>
            <p14:xfrm>
              <a:off x="1330503" y="4145509"/>
              <a:ext cx="205920" cy="1080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93F11A66-1ACF-4782-AFFE-980E407FBCC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321503" y="4136509"/>
                <a:ext cx="223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1C353D1E-6136-4153-BADD-02726CFF9E7A}"/>
                  </a:ext>
                </a:extLst>
              </p14:cNvPr>
              <p14:cNvContentPartPr/>
              <p14:nvPr/>
            </p14:nvContentPartPr>
            <p14:xfrm>
              <a:off x="1597983" y="4222549"/>
              <a:ext cx="133920" cy="7308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1C353D1E-6136-4153-BADD-02726CFF9E7A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589343" y="4213549"/>
                <a:ext cx="1515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E1A6E417-FDA1-4B8E-8BEC-5BF54B9D7F5A}"/>
                  </a:ext>
                </a:extLst>
              </p14:cNvPr>
              <p14:cNvContentPartPr/>
              <p14:nvPr/>
            </p14:nvContentPartPr>
            <p14:xfrm>
              <a:off x="1638663" y="4151269"/>
              <a:ext cx="102960" cy="24948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E1A6E417-FDA1-4B8E-8BEC-5BF54B9D7F5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630023" y="4142629"/>
                <a:ext cx="120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AEC0D5D2-4500-4B0E-AAD4-16790170771E}"/>
                  </a:ext>
                </a:extLst>
              </p14:cNvPr>
              <p14:cNvContentPartPr/>
              <p14:nvPr/>
            </p14:nvContentPartPr>
            <p14:xfrm>
              <a:off x="1818303" y="4135069"/>
              <a:ext cx="102960" cy="8244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AEC0D5D2-4500-4B0E-AAD4-16790170771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809663" y="4126429"/>
                <a:ext cx="120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C000E99-ABA7-4D7F-8444-628785AA9CA1}"/>
                  </a:ext>
                </a:extLst>
              </p14:cNvPr>
              <p14:cNvContentPartPr/>
              <p14:nvPr/>
            </p14:nvContentPartPr>
            <p14:xfrm>
              <a:off x="1843863" y="4052629"/>
              <a:ext cx="159480" cy="6264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C000E99-ABA7-4D7F-8444-628785AA9CA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835223" y="4043629"/>
                <a:ext cx="177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883FE4B8-1379-4E85-A6F7-BCBA1D185579}"/>
                  </a:ext>
                </a:extLst>
              </p14:cNvPr>
              <p14:cNvContentPartPr/>
              <p14:nvPr/>
            </p14:nvContentPartPr>
            <p14:xfrm>
              <a:off x="2378463" y="4001509"/>
              <a:ext cx="5400" cy="11844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883FE4B8-1379-4E85-A6F7-BCBA1D18557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369463" y="3992869"/>
                <a:ext cx="23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1AE55560-5E50-4985-9A35-1FD487DED56C}"/>
                  </a:ext>
                </a:extLst>
              </p14:cNvPr>
              <p14:cNvContentPartPr/>
              <p14:nvPr/>
            </p14:nvContentPartPr>
            <p14:xfrm>
              <a:off x="2255703" y="4129669"/>
              <a:ext cx="248760" cy="1584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1AE55560-5E50-4985-9A35-1FD487DED56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247063" y="4121029"/>
                <a:ext cx="266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67A9CBE6-BF59-4AA7-946B-C297C7BBB5B3}"/>
                  </a:ext>
                </a:extLst>
              </p14:cNvPr>
              <p14:cNvContentPartPr/>
              <p14:nvPr/>
            </p14:nvContentPartPr>
            <p14:xfrm>
              <a:off x="2296023" y="4222549"/>
              <a:ext cx="92880" cy="24696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67A9CBE6-BF59-4AA7-946B-C297C7BBB5B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287383" y="4213549"/>
                <a:ext cx="110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CD79FD94-13FB-4ACD-8863-F23DDEC96458}"/>
                  </a:ext>
                </a:extLst>
              </p14:cNvPr>
              <p14:cNvContentPartPr/>
              <p14:nvPr/>
            </p14:nvContentPartPr>
            <p14:xfrm>
              <a:off x="2588703" y="4037149"/>
              <a:ext cx="164880" cy="23760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CD79FD94-13FB-4ACD-8863-F23DDEC96458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79703" y="4028149"/>
                <a:ext cx="1825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CDA0009D-1119-4B4D-B5A2-C55C14193AFA}"/>
                  </a:ext>
                </a:extLst>
              </p14:cNvPr>
              <p14:cNvContentPartPr/>
              <p14:nvPr/>
            </p14:nvContentPartPr>
            <p14:xfrm>
              <a:off x="2578623" y="4171069"/>
              <a:ext cx="72360" cy="540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CDA0009D-1119-4B4D-B5A2-C55C14193AFA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569983" y="4162429"/>
                <a:ext cx="90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97B11298-16CE-4D7B-9ED6-E07C36F40FB8}"/>
                  </a:ext>
                </a:extLst>
              </p14:cNvPr>
              <p14:cNvContentPartPr/>
              <p14:nvPr/>
            </p14:nvContentPartPr>
            <p14:xfrm>
              <a:off x="2757903" y="4232269"/>
              <a:ext cx="83160" cy="12636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97B11298-16CE-4D7B-9ED6-E07C36F40FB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748903" y="4223629"/>
                <a:ext cx="100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076A9E7-BBDF-41E2-AFDD-61F77231F533}"/>
                  </a:ext>
                </a:extLst>
              </p14:cNvPr>
              <p14:cNvContentPartPr/>
              <p14:nvPr/>
            </p14:nvContentPartPr>
            <p14:xfrm>
              <a:off x="5255223" y="3631789"/>
              <a:ext cx="31320" cy="19044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076A9E7-BBDF-41E2-AFDD-61F77231F53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246223" y="3622789"/>
                <a:ext cx="48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72E5F840-EAC3-493A-9637-7F301A8DE619}"/>
                  </a:ext>
                </a:extLst>
              </p14:cNvPr>
              <p14:cNvContentPartPr/>
              <p14:nvPr/>
            </p14:nvContentPartPr>
            <p14:xfrm>
              <a:off x="5285823" y="3647269"/>
              <a:ext cx="51840" cy="9288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72E5F840-EAC3-493A-9637-7F301A8DE61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277183" y="3638269"/>
                <a:ext cx="69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A3BD2269-679C-4AAD-9537-19D6449A2ABB}"/>
                  </a:ext>
                </a:extLst>
              </p14:cNvPr>
              <p14:cNvContentPartPr/>
              <p14:nvPr/>
            </p14:nvContentPartPr>
            <p14:xfrm>
              <a:off x="5393463" y="3549709"/>
              <a:ext cx="432720" cy="2005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A3BD2269-679C-4AAD-9537-19D6449A2AB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384463" y="3540709"/>
                <a:ext cx="450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81DEB320-BAFE-4F6D-9BDF-9A1A28AC07BC}"/>
                  </a:ext>
                </a:extLst>
              </p14:cNvPr>
              <p14:cNvContentPartPr/>
              <p14:nvPr/>
            </p14:nvContentPartPr>
            <p14:xfrm>
              <a:off x="6040383" y="3620989"/>
              <a:ext cx="689400" cy="13428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81DEB320-BAFE-4F6D-9BDF-9A1A28AC07BC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031743" y="3611989"/>
                <a:ext cx="707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FAC2B68D-F45E-4F9E-A598-67213F09B71F}"/>
                  </a:ext>
                </a:extLst>
              </p14:cNvPr>
              <p14:cNvContentPartPr/>
              <p14:nvPr/>
            </p14:nvContentPartPr>
            <p14:xfrm>
              <a:off x="7551303" y="4068829"/>
              <a:ext cx="50040" cy="972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FAC2B68D-F45E-4F9E-A598-67213F09B71F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542663" y="4060189"/>
                <a:ext cx="67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C1D421CA-8F28-4A26-956D-C259157CF512}"/>
                  </a:ext>
                </a:extLst>
              </p14:cNvPr>
              <p14:cNvContentPartPr/>
              <p14:nvPr/>
            </p14:nvContentPartPr>
            <p14:xfrm>
              <a:off x="7481823" y="4021669"/>
              <a:ext cx="141840" cy="18072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C1D421CA-8F28-4A26-956D-C259157CF51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473183" y="4013029"/>
                <a:ext cx="1594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7496B669-E446-4365-B17E-4C0CEF2D48FE}"/>
                  </a:ext>
                </a:extLst>
              </p14:cNvPr>
              <p14:cNvContentPartPr/>
              <p14:nvPr/>
            </p14:nvContentPartPr>
            <p14:xfrm>
              <a:off x="7417743" y="3981349"/>
              <a:ext cx="311760" cy="30852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7496B669-E446-4365-B17E-4C0CEF2D48F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409103" y="3972349"/>
                <a:ext cx="3294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467571CE-466C-4CC7-8D77-5434B9EB87D0}"/>
                  </a:ext>
                </a:extLst>
              </p14:cNvPr>
              <p14:cNvContentPartPr/>
              <p14:nvPr/>
            </p14:nvContentPartPr>
            <p14:xfrm>
              <a:off x="7342863" y="3950029"/>
              <a:ext cx="401400" cy="36108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467571CE-466C-4CC7-8D77-5434B9EB87D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334223" y="3941389"/>
                <a:ext cx="4190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8BDA0400-3BCB-4DC0-961F-F9ECE17E2355}"/>
                  </a:ext>
                </a:extLst>
              </p14:cNvPr>
              <p14:cNvContentPartPr/>
              <p14:nvPr/>
            </p14:nvContentPartPr>
            <p14:xfrm>
              <a:off x="7295343" y="3961189"/>
              <a:ext cx="415800" cy="44568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8BDA0400-3BCB-4DC0-961F-F9ECE17E235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286343" y="3952549"/>
                <a:ext cx="4334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A7BD00F6-33CA-4AB2-8702-FBF3A078FEC9}"/>
                  </a:ext>
                </a:extLst>
              </p14:cNvPr>
              <p14:cNvContentPartPr/>
              <p14:nvPr/>
            </p14:nvContentPartPr>
            <p14:xfrm>
              <a:off x="7215783" y="3826549"/>
              <a:ext cx="639000" cy="49392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A7BD00F6-33CA-4AB2-8702-FBF3A078FEC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206783" y="3817909"/>
                <a:ext cx="6566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A12343D1-00E0-492D-9B0E-57ECC7A21838}"/>
                  </a:ext>
                </a:extLst>
              </p14:cNvPr>
              <p14:cNvContentPartPr/>
              <p14:nvPr/>
            </p14:nvContentPartPr>
            <p14:xfrm>
              <a:off x="7310463" y="3842749"/>
              <a:ext cx="333720" cy="44172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A12343D1-00E0-492D-9B0E-57ECC7A2183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301463" y="3833749"/>
                <a:ext cx="351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5D66315-85FB-4A04-95B2-B364FC6464A4}"/>
                  </a:ext>
                </a:extLst>
              </p14:cNvPr>
              <p14:cNvContentPartPr/>
              <p14:nvPr/>
            </p14:nvContentPartPr>
            <p14:xfrm>
              <a:off x="7153143" y="3852829"/>
              <a:ext cx="676080" cy="57564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5D66315-85FB-4A04-95B2-B364FC6464A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144503" y="3844189"/>
                <a:ext cx="6937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D424EB7-C88B-4D75-AFC5-45AD174FFB8C}"/>
                  </a:ext>
                </a:extLst>
              </p14:cNvPr>
              <p14:cNvContentPartPr/>
              <p14:nvPr/>
            </p14:nvContentPartPr>
            <p14:xfrm>
              <a:off x="6991503" y="3790909"/>
              <a:ext cx="940680" cy="66060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D424EB7-C88B-4D75-AFC5-45AD174FFB8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982503" y="3781909"/>
                <a:ext cx="95832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4F905AF0-3B7C-4DDF-B252-D416F1A26C01}"/>
                  </a:ext>
                </a:extLst>
              </p14:cNvPr>
              <p14:cNvContentPartPr/>
              <p14:nvPr/>
            </p14:nvContentPartPr>
            <p14:xfrm>
              <a:off x="6979263" y="3672829"/>
              <a:ext cx="1174320" cy="88416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4F905AF0-3B7C-4DDF-B252-D416F1A26C0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970623" y="3664189"/>
                <a:ext cx="119196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26BE2C90-CDF4-463B-AC85-1231A7FA7319}"/>
                  </a:ext>
                </a:extLst>
              </p14:cNvPr>
              <p14:cNvContentPartPr/>
              <p14:nvPr/>
            </p14:nvContentPartPr>
            <p14:xfrm>
              <a:off x="8209023" y="3878029"/>
              <a:ext cx="56880" cy="33444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26BE2C90-CDF4-463B-AC85-1231A7FA731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8200023" y="3869389"/>
                <a:ext cx="745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1915FDE3-9398-4AE7-813B-C5BE74999B00}"/>
                  </a:ext>
                </a:extLst>
              </p14:cNvPr>
              <p14:cNvContentPartPr/>
              <p14:nvPr/>
            </p14:nvContentPartPr>
            <p14:xfrm>
              <a:off x="8291103" y="3896029"/>
              <a:ext cx="118800" cy="2448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1915FDE3-9398-4AE7-813B-C5BE74999B0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282103" y="3887029"/>
                <a:ext cx="1364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9A30B909-D99B-4390-85BF-847A319AB934}"/>
                  </a:ext>
                </a:extLst>
              </p14:cNvPr>
              <p14:cNvContentPartPr/>
              <p14:nvPr/>
            </p14:nvContentPartPr>
            <p14:xfrm>
              <a:off x="8409183" y="3873349"/>
              <a:ext cx="102960" cy="20592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9A30B909-D99B-4390-85BF-847A319AB934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400543" y="3864349"/>
                <a:ext cx="12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5F2421EA-2547-4895-85A8-41F07BD11330}"/>
                  </a:ext>
                </a:extLst>
              </p14:cNvPr>
              <p14:cNvContentPartPr/>
              <p14:nvPr/>
            </p14:nvContentPartPr>
            <p14:xfrm>
              <a:off x="8481183" y="3821869"/>
              <a:ext cx="159480" cy="25200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5F2421EA-2547-4895-85A8-41F07BD1133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8472183" y="3812869"/>
                <a:ext cx="177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555088C-EBE2-4CBF-B224-3906861B5EE3}"/>
                  </a:ext>
                </a:extLst>
              </p14:cNvPr>
              <p14:cNvContentPartPr/>
              <p14:nvPr/>
            </p14:nvContentPartPr>
            <p14:xfrm>
              <a:off x="8399103" y="3991429"/>
              <a:ext cx="200880" cy="2088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555088C-EBE2-4CBF-B224-3906861B5EE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390103" y="3982429"/>
                <a:ext cx="21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9F003EE-A27B-4D14-A058-6E17959B8B52}"/>
                  </a:ext>
                </a:extLst>
              </p14:cNvPr>
              <p14:cNvContentPartPr/>
              <p14:nvPr/>
            </p14:nvContentPartPr>
            <p14:xfrm>
              <a:off x="8573703" y="3965509"/>
              <a:ext cx="82440" cy="1584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9F003EE-A27B-4D14-A058-6E17959B8B5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564703" y="3956869"/>
                <a:ext cx="100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D77DECAF-D9D3-41B9-B99B-887895473000}"/>
                  </a:ext>
                </a:extLst>
              </p14:cNvPr>
              <p14:cNvContentPartPr/>
              <p14:nvPr/>
            </p14:nvContentPartPr>
            <p14:xfrm>
              <a:off x="7530783" y="3432349"/>
              <a:ext cx="77760" cy="72396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D77DECAF-D9D3-41B9-B99B-88789547300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521783" y="3423349"/>
                <a:ext cx="9540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030261C5-FB3E-4F70-A58C-EC486EE95BD4}"/>
                  </a:ext>
                </a:extLst>
              </p14:cNvPr>
              <p14:cNvContentPartPr/>
              <p14:nvPr/>
            </p14:nvContentPartPr>
            <p14:xfrm>
              <a:off x="7597383" y="4175749"/>
              <a:ext cx="966960" cy="2160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030261C5-FB3E-4F70-A58C-EC486EE95BD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588743" y="4166749"/>
                <a:ext cx="984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7556B6F1-F642-4E8C-9690-44AD0B299E05}"/>
                  </a:ext>
                </a:extLst>
              </p14:cNvPr>
              <p14:cNvContentPartPr/>
              <p14:nvPr/>
            </p14:nvContentPartPr>
            <p14:xfrm>
              <a:off x="8446983" y="4135069"/>
              <a:ext cx="148320" cy="9792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7556B6F1-F642-4E8C-9690-44AD0B299E0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437983" y="4126069"/>
                <a:ext cx="165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105AA7D9-1ED5-48A7-A50D-473B03886AA6}"/>
                  </a:ext>
                </a:extLst>
              </p14:cNvPr>
              <p14:cNvContentPartPr/>
              <p14:nvPr/>
            </p14:nvContentPartPr>
            <p14:xfrm>
              <a:off x="8626263" y="4191589"/>
              <a:ext cx="4320" cy="36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105AA7D9-1ED5-48A7-A50D-473B03886AA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617623" y="4182949"/>
                <a:ext cx="21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F0D4436F-D455-4569-B50E-12330802274B}"/>
                  </a:ext>
                </a:extLst>
              </p14:cNvPr>
              <p14:cNvContentPartPr/>
              <p14:nvPr/>
            </p14:nvContentPartPr>
            <p14:xfrm>
              <a:off x="6981063" y="4211749"/>
              <a:ext cx="591120" cy="30888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F0D4436F-D455-4569-B50E-12330802274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972423" y="4203109"/>
                <a:ext cx="60876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8AFC7723-D62B-4860-B1A5-52437AF38D53}"/>
                  </a:ext>
                </a:extLst>
              </p14:cNvPr>
              <p14:cNvContentPartPr/>
              <p14:nvPr/>
            </p14:nvContentPartPr>
            <p14:xfrm>
              <a:off x="6832023" y="4499749"/>
              <a:ext cx="102960" cy="9288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8AFC7723-D62B-4860-B1A5-52437AF38D53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823383" y="4491109"/>
                <a:ext cx="120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0C8D8435-070E-4997-89FB-757B078D9B20}"/>
                  </a:ext>
                </a:extLst>
              </p14:cNvPr>
              <p14:cNvContentPartPr/>
              <p14:nvPr/>
            </p14:nvContentPartPr>
            <p14:xfrm>
              <a:off x="6734463" y="4612789"/>
              <a:ext cx="97920" cy="10836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0C8D8435-070E-4997-89FB-757B078D9B20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725823" y="4604149"/>
                <a:ext cx="115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978A690B-E1BA-4D77-8315-8474927E70A3}"/>
                  </a:ext>
                </a:extLst>
              </p14:cNvPr>
              <p14:cNvContentPartPr/>
              <p14:nvPr/>
            </p14:nvContentPartPr>
            <p14:xfrm>
              <a:off x="8572983" y="4222189"/>
              <a:ext cx="154800" cy="23256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978A690B-E1BA-4D77-8315-8474927E70A3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564343" y="4213549"/>
                <a:ext cx="1724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3D6BA85F-2D15-404C-9884-CF620C8D5320}"/>
                  </a:ext>
                </a:extLst>
              </p14:cNvPr>
              <p14:cNvContentPartPr/>
              <p14:nvPr/>
            </p14:nvContentPartPr>
            <p14:xfrm>
              <a:off x="7972503" y="3498229"/>
              <a:ext cx="78120" cy="9288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3D6BA85F-2D15-404C-9884-CF620C8D532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963503" y="3489229"/>
                <a:ext cx="95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FDD6286-35AA-46F8-946A-43B4FE8BEAE7}"/>
                  </a:ext>
                </a:extLst>
              </p14:cNvPr>
              <p14:cNvContentPartPr/>
              <p14:nvPr/>
            </p14:nvContentPartPr>
            <p14:xfrm>
              <a:off x="8003463" y="3535309"/>
              <a:ext cx="46800" cy="8424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FDD6286-35AA-46F8-946A-43B4FE8BEAE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994463" y="3526669"/>
                <a:ext cx="64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A7384433-654F-45B9-933C-0500E01B3E0C}"/>
                  </a:ext>
                </a:extLst>
              </p14:cNvPr>
              <p14:cNvContentPartPr/>
              <p14:nvPr/>
            </p14:nvContentPartPr>
            <p14:xfrm>
              <a:off x="8162583" y="3497869"/>
              <a:ext cx="88200" cy="16920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A7384433-654F-45B9-933C-0500E01B3E0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153943" y="3489229"/>
                <a:ext cx="105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680AFD7B-FA39-4ED9-8379-B17570936443}"/>
                  </a:ext>
                </a:extLst>
              </p14:cNvPr>
              <p14:cNvContentPartPr/>
              <p14:nvPr/>
            </p14:nvContentPartPr>
            <p14:xfrm>
              <a:off x="8183103" y="3590749"/>
              <a:ext cx="82440" cy="1080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680AFD7B-FA39-4ED9-8379-B17570936443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174463" y="3581749"/>
                <a:ext cx="100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A65672A1-FE03-487D-9239-6E43D9C36C28}"/>
                  </a:ext>
                </a:extLst>
              </p14:cNvPr>
              <p14:cNvContentPartPr/>
              <p14:nvPr/>
            </p14:nvContentPartPr>
            <p14:xfrm>
              <a:off x="8254383" y="3580309"/>
              <a:ext cx="78480" cy="11412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A65672A1-FE03-487D-9239-6E43D9C36C2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245383" y="3571669"/>
                <a:ext cx="961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6CF20DF-0FFB-4800-A529-F1CFCB30E1BE}"/>
                  </a:ext>
                </a:extLst>
              </p14:cNvPr>
              <p14:cNvContentPartPr/>
              <p14:nvPr/>
            </p14:nvContentPartPr>
            <p14:xfrm>
              <a:off x="7582263" y="3575269"/>
              <a:ext cx="421920" cy="60660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6CF20DF-0FFB-4800-A529-F1CFCB30E1B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573263" y="3566269"/>
                <a:ext cx="4395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B358274-5E10-45BB-895E-06A7E6259B43}"/>
                  </a:ext>
                </a:extLst>
              </p14:cNvPr>
              <p14:cNvContentPartPr/>
              <p14:nvPr/>
            </p14:nvContentPartPr>
            <p14:xfrm>
              <a:off x="7612863" y="3641509"/>
              <a:ext cx="231840" cy="73080"/>
            </p14:xfrm>
          </p:contentPart>
        </mc:Choice>
        <mc:Fallback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B358274-5E10-45BB-895E-06A7E6259B43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604223" y="3632869"/>
                <a:ext cx="249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E232A2FF-140E-4C1D-9E38-0103909206A3}"/>
                  </a:ext>
                </a:extLst>
              </p14:cNvPr>
              <p14:cNvContentPartPr/>
              <p14:nvPr/>
            </p14:nvContentPartPr>
            <p14:xfrm>
              <a:off x="7760103" y="3559429"/>
              <a:ext cx="84600" cy="8568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E232A2FF-140E-4C1D-9E38-0103909206A3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751103" y="3550789"/>
                <a:ext cx="102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EC0A5481-CC30-478D-96D6-6BAC27B010FF}"/>
                  </a:ext>
                </a:extLst>
              </p14:cNvPr>
              <p14:cNvContentPartPr/>
              <p14:nvPr/>
            </p14:nvContentPartPr>
            <p14:xfrm>
              <a:off x="3184863" y="4340629"/>
              <a:ext cx="25920" cy="7740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EC0A5481-CC30-478D-96D6-6BAC27B010F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175863" y="4331989"/>
                <a:ext cx="435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338650CE-D6B1-4FAA-B8B3-53341B36BF8F}"/>
                  </a:ext>
                </a:extLst>
              </p14:cNvPr>
              <p14:cNvContentPartPr/>
              <p14:nvPr/>
            </p14:nvContentPartPr>
            <p14:xfrm>
              <a:off x="3479343" y="4042549"/>
              <a:ext cx="86040" cy="36036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338650CE-D6B1-4FAA-B8B3-53341B36BF8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3470343" y="4033909"/>
                <a:ext cx="1036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AF3DA5A5-9087-400F-97BA-94EFDE519295}"/>
                  </a:ext>
                </a:extLst>
              </p14:cNvPr>
              <p14:cNvContentPartPr/>
              <p14:nvPr/>
            </p14:nvContentPartPr>
            <p14:xfrm>
              <a:off x="3714063" y="4130029"/>
              <a:ext cx="92880" cy="8244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AF3DA5A5-9087-400F-97BA-94EFDE51929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3705063" y="4121389"/>
                <a:ext cx="1105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D242AA0F-764C-4542-9FC1-40450C54F645}"/>
                  </a:ext>
                </a:extLst>
              </p14:cNvPr>
              <p14:cNvContentPartPr/>
              <p14:nvPr/>
            </p14:nvContentPartPr>
            <p14:xfrm>
              <a:off x="3929343" y="3960469"/>
              <a:ext cx="513000" cy="411840"/>
            </p14:xfrm>
          </p:contentPart>
        </mc:Choice>
        <mc:Fallback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D242AA0F-764C-4542-9FC1-40450C54F645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920343" y="3951829"/>
                <a:ext cx="5306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E2BC856E-11B8-4F34-993A-17AD21B986B4}"/>
                  </a:ext>
                </a:extLst>
              </p14:cNvPr>
              <p14:cNvContentPartPr/>
              <p14:nvPr/>
            </p14:nvContentPartPr>
            <p14:xfrm>
              <a:off x="4094223" y="4037509"/>
              <a:ext cx="221400" cy="15804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E2BC856E-11B8-4F34-993A-17AD21B986B4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085223" y="4028869"/>
                <a:ext cx="239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D03016F9-38E8-4F6A-A73D-DAFB1274EF53}"/>
                  </a:ext>
                </a:extLst>
              </p14:cNvPr>
              <p14:cNvContentPartPr/>
              <p14:nvPr/>
            </p14:nvContentPartPr>
            <p14:xfrm>
              <a:off x="4106103" y="4186189"/>
              <a:ext cx="291600" cy="1152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D03016F9-38E8-4F6A-A73D-DAFB1274EF53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097103" y="4177549"/>
                <a:ext cx="309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FA26FF79-EC2B-41D1-B4B7-54E5247E5495}"/>
                  </a:ext>
                </a:extLst>
              </p14:cNvPr>
              <p14:cNvContentPartPr/>
              <p14:nvPr/>
            </p14:nvContentPartPr>
            <p14:xfrm>
              <a:off x="4181343" y="4278349"/>
              <a:ext cx="98280" cy="103680"/>
            </p14:xfrm>
          </p:contentPart>
        </mc:Choice>
        <mc:Fallback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FA26FF79-EC2B-41D1-B4B7-54E5247E549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4172343" y="4269709"/>
                <a:ext cx="115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C8BEA281-C913-459C-BA58-122B70D797C5}"/>
                  </a:ext>
                </a:extLst>
              </p14:cNvPr>
              <p14:cNvContentPartPr/>
              <p14:nvPr/>
            </p14:nvContentPartPr>
            <p14:xfrm>
              <a:off x="4201863" y="4325149"/>
              <a:ext cx="92880" cy="1080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C8BEA281-C913-459C-BA58-122B70D797C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193223" y="4316509"/>
                <a:ext cx="110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B52E1F64-423E-4B4C-9C04-370AA9DB005D}"/>
                  </a:ext>
                </a:extLst>
              </p14:cNvPr>
              <p14:cNvContentPartPr/>
              <p14:nvPr/>
            </p14:nvContentPartPr>
            <p14:xfrm>
              <a:off x="4489503" y="4402189"/>
              <a:ext cx="41400" cy="6732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B52E1F64-423E-4B4C-9C04-370AA9DB005D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480863" y="4393549"/>
                <a:ext cx="590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1DEBF162-D33C-4A25-929F-A7F8A01B3E4C}"/>
                  </a:ext>
                </a:extLst>
              </p14:cNvPr>
              <p14:cNvContentPartPr/>
              <p14:nvPr/>
            </p14:nvContentPartPr>
            <p14:xfrm>
              <a:off x="1258503" y="3138229"/>
              <a:ext cx="411480" cy="10800"/>
            </p14:xfrm>
          </p:contentPart>
        </mc:Choice>
        <mc:Fallback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1DEBF162-D33C-4A25-929F-A7F8A01B3E4C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249503" y="3129589"/>
                <a:ext cx="429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A82C67F5-2AC8-4809-9C8E-91DC1585757B}"/>
                  </a:ext>
                </a:extLst>
              </p14:cNvPr>
              <p14:cNvContentPartPr/>
              <p14:nvPr/>
            </p14:nvContentPartPr>
            <p14:xfrm>
              <a:off x="1299543" y="3200149"/>
              <a:ext cx="277920" cy="540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A82C67F5-2AC8-4809-9C8E-91DC1585757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290543" y="3191509"/>
                <a:ext cx="295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9826B285-6580-4853-9418-B8FCE23A2CD7}"/>
                  </a:ext>
                </a:extLst>
              </p14:cNvPr>
              <p14:cNvContentPartPr/>
              <p14:nvPr/>
            </p14:nvContentPartPr>
            <p14:xfrm>
              <a:off x="1248063" y="4422709"/>
              <a:ext cx="308520" cy="10800"/>
            </p14:xfrm>
          </p:contentPart>
        </mc:Choice>
        <mc:Fallback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9826B285-6580-4853-9418-B8FCE23A2CD7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239423" y="4414069"/>
                <a:ext cx="326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D3F577E6-4DF1-42A1-9AD2-F73A8DBAC287}"/>
                  </a:ext>
                </a:extLst>
              </p14:cNvPr>
              <p14:cNvContentPartPr/>
              <p14:nvPr/>
            </p14:nvContentPartPr>
            <p14:xfrm>
              <a:off x="1289103" y="4453669"/>
              <a:ext cx="272520" cy="5400"/>
            </p14:xfrm>
          </p:contentPart>
        </mc:Choice>
        <mc:Fallback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D3F577E6-4DF1-42A1-9AD2-F73A8DBAC287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280463" y="4444669"/>
                <a:ext cx="290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7AC9C630-6E67-4650-8735-23A3E2954259}"/>
                  </a:ext>
                </a:extLst>
              </p14:cNvPr>
              <p14:cNvContentPartPr/>
              <p14:nvPr/>
            </p14:nvContentPartPr>
            <p14:xfrm>
              <a:off x="5017623" y="4094029"/>
              <a:ext cx="119880" cy="18360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7AC9C630-6E67-4650-8735-23A3E2954259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008983" y="4085389"/>
                <a:ext cx="137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90CDAD35-7F13-4E5F-B60E-55537655C108}"/>
                  </a:ext>
                </a:extLst>
              </p14:cNvPr>
              <p14:cNvContentPartPr/>
              <p14:nvPr/>
            </p14:nvContentPartPr>
            <p14:xfrm>
              <a:off x="5018703" y="4196989"/>
              <a:ext cx="102960" cy="20880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90CDAD35-7F13-4E5F-B60E-55537655C10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5010063" y="4187989"/>
                <a:ext cx="120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75863B22-F858-4E8C-B760-8E1BA342643F}"/>
                  </a:ext>
                </a:extLst>
              </p14:cNvPr>
              <p14:cNvContentPartPr/>
              <p14:nvPr/>
            </p14:nvContentPartPr>
            <p14:xfrm>
              <a:off x="5044263" y="4027069"/>
              <a:ext cx="77400" cy="15840"/>
            </p14:xfrm>
          </p:contentPart>
        </mc:Choice>
        <mc:Fallback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75863B22-F858-4E8C-B760-8E1BA342643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5035623" y="4018429"/>
                <a:ext cx="95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0CB67A60-2FA6-4D38-988C-B4637B675659}"/>
                  </a:ext>
                </a:extLst>
              </p14:cNvPr>
              <p14:cNvContentPartPr/>
              <p14:nvPr/>
            </p14:nvContentPartPr>
            <p14:xfrm>
              <a:off x="5198703" y="4145509"/>
              <a:ext cx="107280" cy="11880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0CB67A60-2FA6-4D38-988C-B4637B675659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189703" y="4136509"/>
                <a:ext cx="124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3AA36E0B-5F5D-4E88-B682-277ED7C20E02}"/>
                  </a:ext>
                </a:extLst>
              </p14:cNvPr>
              <p14:cNvContentPartPr/>
              <p14:nvPr/>
            </p14:nvContentPartPr>
            <p14:xfrm>
              <a:off x="5213823" y="4186549"/>
              <a:ext cx="97920" cy="7740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3AA36E0B-5F5D-4E88-B682-277ED7C20E02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205183" y="4177549"/>
                <a:ext cx="1155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BA295E79-1F7C-478A-8617-A712353B69B6}"/>
                  </a:ext>
                </a:extLst>
              </p14:cNvPr>
              <p14:cNvContentPartPr/>
              <p14:nvPr/>
            </p14:nvContentPartPr>
            <p14:xfrm>
              <a:off x="5398863" y="4099069"/>
              <a:ext cx="61920" cy="22104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BA295E79-1F7C-478A-8617-A712353B69B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390223" y="4090429"/>
                <a:ext cx="795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7BC65B32-2969-4FFE-9C0C-FF4A1730B0CE}"/>
                  </a:ext>
                </a:extLst>
              </p14:cNvPr>
              <p14:cNvContentPartPr/>
              <p14:nvPr/>
            </p14:nvContentPartPr>
            <p14:xfrm>
              <a:off x="5403903" y="4104469"/>
              <a:ext cx="149400" cy="20088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7BC65B32-2969-4FFE-9C0C-FF4A1730B0C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395263" y="4095469"/>
                <a:ext cx="167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7CE999FA-7A16-45A3-BB19-50F45FC8B6F2}"/>
                  </a:ext>
                </a:extLst>
              </p14:cNvPr>
              <p14:cNvContentPartPr/>
              <p14:nvPr/>
            </p14:nvContentPartPr>
            <p14:xfrm>
              <a:off x="5460423" y="4037509"/>
              <a:ext cx="72360" cy="1584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7CE999FA-7A16-45A3-BB19-50F45FC8B6F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451783" y="4028869"/>
                <a:ext cx="90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4A01B6E0-C55E-422A-86F1-7EBBC0A992C0}"/>
                  </a:ext>
                </a:extLst>
              </p14:cNvPr>
              <p14:cNvContentPartPr/>
              <p14:nvPr/>
            </p14:nvContentPartPr>
            <p14:xfrm>
              <a:off x="5650503" y="4047949"/>
              <a:ext cx="25920" cy="10836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4A01B6E0-C55E-422A-86F1-7EBBC0A992C0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641863" y="4038949"/>
                <a:ext cx="43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2E7AF511-0DE0-43F6-A8F1-92A0696402E6}"/>
                  </a:ext>
                </a:extLst>
              </p14:cNvPr>
              <p14:cNvContentPartPr/>
              <p14:nvPr/>
            </p14:nvContentPartPr>
            <p14:xfrm>
              <a:off x="5635023" y="4073509"/>
              <a:ext cx="82440" cy="4644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2E7AF511-0DE0-43F6-A8F1-92A0696402E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626383" y="4064869"/>
                <a:ext cx="100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5F5963B0-9410-46C0-AB9C-6813D470A7E7}"/>
                  </a:ext>
                </a:extLst>
              </p14:cNvPr>
              <p14:cNvContentPartPr/>
              <p14:nvPr/>
            </p14:nvContentPartPr>
            <p14:xfrm>
              <a:off x="4901343" y="4011949"/>
              <a:ext cx="143280" cy="360000"/>
            </p14:xfrm>
          </p:contentPart>
        </mc:Choice>
        <mc:Fallback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5F5963B0-9410-46C0-AB9C-6813D470A7E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892703" y="4002949"/>
                <a:ext cx="160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5D0F402C-5524-4CFD-85FF-49EC6F102BC6}"/>
                  </a:ext>
                </a:extLst>
              </p14:cNvPr>
              <p14:cNvContentPartPr/>
              <p14:nvPr/>
            </p14:nvContentPartPr>
            <p14:xfrm>
              <a:off x="5676423" y="3996469"/>
              <a:ext cx="138600" cy="421560"/>
            </p14:xfrm>
          </p:contentPart>
        </mc:Choice>
        <mc:Fallback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5D0F402C-5524-4CFD-85FF-49EC6F102BC6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667423" y="3987829"/>
                <a:ext cx="1562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7808DB7B-285C-47CE-B8F7-E44E55B58FB9}"/>
                  </a:ext>
                </a:extLst>
              </p14:cNvPr>
              <p14:cNvContentPartPr/>
              <p14:nvPr/>
            </p14:nvContentPartPr>
            <p14:xfrm>
              <a:off x="5881623" y="4227589"/>
              <a:ext cx="51840" cy="15840"/>
            </p14:xfrm>
          </p:contentPart>
        </mc:Choice>
        <mc:Fallback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7808DB7B-285C-47CE-B8F7-E44E55B58FB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5872983" y="4218949"/>
                <a:ext cx="69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B6BDB669-AF51-44C2-B813-965DAA1146C1}"/>
                  </a:ext>
                </a:extLst>
              </p14:cNvPr>
              <p14:cNvContentPartPr/>
              <p14:nvPr/>
            </p14:nvContentPartPr>
            <p14:xfrm>
              <a:off x="5830503" y="4304629"/>
              <a:ext cx="97920" cy="1080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B6BDB669-AF51-44C2-B813-965DAA1146C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5821503" y="4295989"/>
                <a:ext cx="115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FC3A4E96-EA38-4D44-BC32-820851DAFB05}"/>
                  </a:ext>
                </a:extLst>
              </p14:cNvPr>
              <p14:cNvContentPartPr/>
              <p14:nvPr/>
            </p14:nvContentPartPr>
            <p14:xfrm>
              <a:off x="5997629" y="4240888"/>
              <a:ext cx="92880" cy="9720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FC3A4E96-EA38-4D44-BC32-820851DAFB0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5988629" y="4232248"/>
                <a:ext cx="1105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2D66CD97-E4F1-490B-BBB2-ADDD6CE38955}"/>
                  </a:ext>
                </a:extLst>
              </p14:cNvPr>
              <p14:cNvContentPartPr/>
              <p14:nvPr/>
            </p14:nvContentPartPr>
            <p14:xfrm>
              <a:off x="6019949" y="4125688"/>
              <a:ext cx="74880" cy="57240"/>
            </p14:xfrm>
          </p:contentPart>
        </mc:Choice>
        <mc:Fallback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2D66CD97-E4F1-490B-BBB2-ADDD6CE3895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011309" y="4116688"/>
                <a:ext cx="925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1AF711E8-E14F-48BA-9A40-4DF21F6BEC4E}"/>
                  </a:ext>
                </a:extLst>
              </p14:cNvPr>
              <p14:cNvContentPartPr/>
              <p14:nvPr/>
            </p14:nvContentPartPr>
            <p14:xfrm>
              <a:off x="6199589" y="4146928"/>
              <a:ext cx="105120" cy="19332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1AF711E8-E14F-48BA-9A40-4DF21F6BEC4E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190589" y="4137928"/>
                <a:ext cx="122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2CE0EB76-05ED-42C7-A2A4-05FDFDC9D57A}"/>
                  </a:ext>
                </a:extLst>
              </p14:cNvPr>
              <p14:cNvContentPartPr/>
              <p14:nvPr/>
            </p14:nvContentPartPr>
            <p14:xfrm>
              <a:off x="6190589" y="4243768"/>
              <a:ext cx="114120" cy="900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2CE0EB76-05ED-42C7-A2A4-05FDFDC9D57A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181949" y="4234768"/>
                <a:ext cx="131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851773BF-7146-4949-BFD1-30D16F5C7C93}"/>
                  </a:ext>
                </a:extLst>
              </p14:cNvPr>
              <p14:cNvContentPartPr/>
              <p14:nvPr/>
            </p14:nvContentPartPr>
            <p14:xfrm>
              <a:off x="6300029" y="4291648"/>
              <a:ext cx="109800" cy="11052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851773BF-7146-4949-BFD1-30D16F5C7C93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291029" y="4282648"/>
                <a:ext cx="127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5C7F78E5-220D-4C91-AFA9-4EC8B112CC33}"/>
                  </a:ext>
                </a:extLst>
              </p14:cNvPr>
              <p14:cNvContentPartPr/>
              <p14:nvPr/>
            </p14:nvContentPartPr>
            <p14:xfrm>
              <a:off x="6444389" y="4134328"/>
              <a:ext cx="22320" cy="20160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5C7F78E5-220D-4C91-AFA9-4EC8B112CC33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435389" y="4125328"/>
                <a:ext cx="399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C4453291-09E2-4710-A4CC-6740DE05C486}"/>
                  </a:ext>
                </a:extLst>
              </p14:cNvPr>
              <p14:cNvContentPartPr/>
              <p14:nvPr/>
            </p14:nvContentPartPr>
            <p14:xfrm>
              <a:off x="6431069" y="4283008"/>
              <a:ext cx="109800" cy="900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C4453291-09E2-4710-A4CC-6740DE05C48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422429" y="4274368"/>
                <a:ext cx="127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B842C4CB-8080-48CE-A047-8F37D8FA893C}"/>
                  </a:ext>
                </a:extLst>
              </p14:cNvPr>
              <p14:cNvContentPartPr/>
              <p14:nvPr/>
            </p14:nvContentPartPr>
            <p14:xfrm>
              <a:off x="6641309" y="4059808"/>
              <a:ext cx="18000" cy="74880"/>
            </p14:xfrm>
          </p:contentPart>
        </mc:Choice>
        <mc:Fallback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B842C4CB-8080-48CE-A047-8F37D8FA893C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632309" y="4051168"/>
                <a:ext cx="35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3416AC5D-F05F-4592-BAF8-BBE005103B6D}"/>
                  </a:ext>
                </a:extLst>
              </p14:cNvPr>
              <p14:cNvContentPartPr/>
              <p14:nvPr/>
            </p14:nvContentPartPr>
            <p14:xfrm>
              <a:off x="6632669" y="4059808"/>
              <a:ext cx="35280" cy="8784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3416AC5D-F05F-4592-BAF8-BBE005103B6D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623669" y="4051168"/>
                <a:ext cx="52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15149795-16A9-4882-8645-50AF5A5C2651}"/>
                  </a:ext>
                </a:extLst>
              </p14:cNvPr>
              <p14:cNvContentPartPr/>
              <p14:nvPr/>
            </p14:nvContentPartPr>
            <p14:xfrm>
              <a:off x="6619349" y="4116688"/>
              <a:ext cx="52920" cy="1800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15149795-16A9-4882-8645-50AF5A5C2651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610709" y="4108048"/>
                <a:ext cx="70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A0100D19-2FE3-4035-8A1B-452C24110D40}"/>
                  </a:ext>
                </a:extLst>
              </p14:cNvPr>
              <p14:cNvContentPartPr/>
              <p14:nvPr/>
            </p14:nvContentPartPr>
            <p14:xfrm>
              <a:off x="6516029" y="4199848"/>
              <a:ext cx="20520" cy="189000"/>
            </p14:xfrm>
          </p:contentPart>
        </mc:Choice>
        <mc:Fallback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A0100D19-2FE3-4035-8A1B-452C24110D40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507029" y="4191208"/>
                <a:ext cx="381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56B6A82-035B-4420-A6DB-5954CA12CEB0}"/>
                  </a:ext>
                </a:extLst>
              </p14:cNvPr>
              <p14:cNvContentPartPr/>
              <p14:nvPr/>
            </p14:nvContentPartPr>
            <p14:xfrm>
              <a:off x="6584429" y="4317928"/>
              <a:ext cx="66240" cy="87840"/>
            </p14:xfrm>
          </p:contentPart>
        </mc:Choice>
        <mc:Fallback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56B6A82-035B-4420-A6DB-5954CA12CEB0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6575429" y="4308928"/>
                <a:ext cx="83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472101C4-F98C-426D-992C-BDA99434F72B}"/>
                  </a:ext>
                </a:extLst>
              </p14:cNvPr>
              <p14:cNvContentPartPr/>
              <p14:nvPr/>
            </p14:nvContentPartPr>
            <p14:xfrm>
              <a:off x="6588749" y="4278688"/>
              <a:ext cx="52920" cy="17100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472101C4-F98C-426D-992C-BDA99434F72B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6580109" y="4269688"/>
                <a:ext cx="70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C5CAA4E3-7AC9-4192-9FE6-6F521DDB4352}"/>
                  </a:ext>
                </a:extLst>
              </p14:cNvPr>
              <p14:cNvContentPartPr/>
              <p14:nvPr/>
            </p14:nvContentPartPr>
            <p14:xfrm>
              <a:off x="6627989" y="4091848"/>
              <a:ext cx="35280" cy="9972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C5CAA4E3-7AC9-4192-9FE6-6F521DDB4352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6619349" y="4082848"/>
                <a:ext cx="529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43D97E2C-44AF-4C3C-9BCD-83FEFE846612}"/>
                  </a:ext>
                </a:extLst>
              </p14:cNvPr>
              <p14:cNvContentPartPr/>
              <p14:nvPr/>
            </p14:nvContentPartPr>
            <p14:xfrm>
              <a:off x="6580109" y="4108048"/>
              <a:ext cx="105480" cy="26640"/>
            </p14:xfrm>
          </p:contentPart>
        </mc:Choice>
        <mc:Fallback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43D97E2C-44AF-4C3C-9BCD-83FEFE846612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6571109" y="4099408"/>
                <a:ext cx="123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EB3BC6AE-17BA-4E0E-AB3C-E056A8934B0C}"/>
                  </a:ext>
                </a:extLst>
              </p14:cNvPr>
              <p14:cNvContentPartPr/>
              <p14:nvPr/>
            </p14:nvContentPartPr>
            <p14:xfrm>
              <a:off x="1846469" y="4693408"/>
              <a:ext cx="162360" cy="19584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EB3BC6AE-17BA-4E0E-AB3C-E056A8934B0C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837469" y="4684768"/>
                <a:ext cx="180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4AA8C0A1-E746-4262-B947-CAF5A953E1D1}"/>
                  </a:ext>
                </a:extLst>
              </p14:cNvPr>
              <p14:cNvContentPartPr/>
              <p14:nvPr/>
            </p14:nvContentPartPr>
            <p14:xfrm>
              <a:off x="1662149" y="4647328"/>
              <a:ext cx="198000" cy="305280"/>
            </p14:xfrm>
          </p:contentPart>
        </mc:Choice>
        <mc:Fallback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4AA8C0A1-E746-4262-B947-CAF5A953E1D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653149" y="4638688"/>
                <a:ext cx="2156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E9095FF0-EF15-4718-A9A2-2CC77DDDC136}"/>
                  </a:ext>
                </a:extLst>
              </p14:cNvPr>
              <p14:cNvContentPartPr/>
              <p14:nvPr/>
            </p14:nvContentPartPr>
            <p14:xfrm>
              <a:off x="2043029" y="4659208"/>
              <a:ext cx="175320" cy="319680"/>
            </p14:xfrm>
          </p:contentPart>
        </mc:Choice>
        <mc:Fallback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E9095FF0-EF15-4718-A9A2-2CC77DDDC136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2034029" y="4650568"/>
                <a:ext cx="1929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661B6163-9BA8-482F-9EE8-9834711847E5}"/>
                  </a:ext>
                </a:extLst>
              </p14:cNvPr>
              <p14:cNvContentPartPr/>
              <p14:nvPr/>
            </p14:nvContentPartPr>
            <p14:xfrm>
              <a:off x="1887509" y="4646248"/>
              <a:ext cx="103320" cy="5040"/>
            </p14:xfrm>
          </p:contentPart>
        </mc:Choice>
        <mc:Fallback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661B6163-9BA8-482F-9EE8-9834711847E5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878509" y="4637248"/>
                <a:ext cx="120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B3CB14E-0514-4259-93AB-212589CD2F3D}"/>
                  </a:ext>
                </a:extLst>
              </p14:cNvPr>
              <p14:cNvContentPartPr/>
              <p14:nvPr/>
            </p14:nvContentPartPr>
            <p14:xfrm>
              <a:off x="2344709" y="4808248"/>
              <a:ext cx="35280" cy="4680"/>
            </p14:xfrm>
          </p:contentPart>
        </mc:Choice>
        <mc:Fallback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B3CB14E-0514-4259-93AB-212589CD2F3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336069" y="4799248"/>
                <a:ext cx="52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994594A3-4F0B-420C-97BA-B10E599E7DC1}"/>
                  </a:ext>
                </a:extLst>
              </p14:cNvPr>
              <p14:cNvContentPartPr/>
              <p14:nvPr/>
            </p14:nvContentPartPr>
            <p14:xfrm>
              <a:off x="2318789" y="4834168"/>
              <a:ext cx="96480" cy="4680"/>
            </p14:xfrm>
          </p:contentPart>
        </mc:Choice>
        <mc:Fallback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994594A3-4F0B-420C-97BA-B10E599E7DC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2309789" y="4825528"/>
                <a:ext cx="11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B49E4FCA-3D0D-4CDD-BC1F-A8B37DF15863}"/>
                  </a:ext>
                </a:extLst>
              </p14:cNvPr>
              <p14:cNvContentPartPr/>
              <p14:nvPr/>
            </p14:nvContentPartPr>
            <p14:xfrm>
              <a:off x="2616149" y="4772968"/>
              <a:ext cx="57240" cy="9540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B49E4FCA-3D0D-4CDD-BC1F-A8B37DF15863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2607149" y="4764328"/>
                <a:ext cx="74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4F39D5EB-94BC-4D46-A229-A731E0D8DE94}"/>
                  </a:ext>
                </a:extLst>
              </p14:cNvPr>
              <p14:cNvContentPartPr/>
              <p14:nvPr/>
            </p14:nvContentPartPr>
            <p14:xfrm>
              <a:off x="2633789" y="4690528"/>
              <a:ext cx="83160" cy="7416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4F39D5EB-94BC-4D46-A229-A731E0D8DE9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625149" y="4681528"/>
                <a:ext cx="100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D9808EFD-8CE2-4704-9191-A05A18698087}"/>
                  </a:ext>
                </a:extLst>
              </p14:cNvPr>
              <p14:cNvContentPartPr/>
              <p14:nvPr/>
            </p14:nvContentPartPr>
            <p14:xfrm>
              <a:off x="2966069" y="4641928"/>
              <a:ext cx="22320" cy="122760"/>
            </p14:xfrm>
          </p:contentPart>
        </mc:Choice>
        <mc:Fallback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D9808EFD-8CE2-4704-9191-A05A1869808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2957429" y="4632928"/>
                <a:ext cx="39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AAB5D0DA-4582-47AC-8F0B-AE2B10A248C6}"/>
                  </a:ext>
                </a:extLst>
              </p14:cNvPr>
              <p14:cNvContentPartPr/>
              <p14:nvPr/>
            </p14:nvContentPartPr>
            <p14:xfrm>
              <a:off x="2865629" y="4799248"/>
              <a:ext cx="109800" cy="13320"/>
            </p14:xfrm>
          </p:contentPart>
        </mc:Choice>
        <mc:Fallback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AAB5D0DA-4582-47AC-8F0B-AE2B10A248C6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2856629" y="4790608"/>
                <a:ext cx="1274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F05F9324-AC71-4BDC-AD51-AF9A65F0F204}"/>
                  </a:ext>
                </a:extLst>
              </p14:cNvPr>
              <p14:cNvContentPartPr/>
              <p14:nvPr/>
            </p14:nvContentPartPr>
            <p14:xfrm>
              <a:off x="2896229" y="4860448"/>
              <a:ext cx="122760" cy="92520"/>
            </p14:xfrm>
          </p:contentPart>
        </mc:Choice>
        <mc:Fallback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F05F9324-AC71-4BDC-AD51-AF9A65F0F20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2887229" y="4851808"/>
                <a:ext cx="1404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B7F3CB8B-103B-4360-9863-EB80A6002E53}"/>
                  </a:ext>
                </a:extLst>
              </p14:cNvPr>
              <p14:cNvContentPartPr/>
              <p14:nvPr/>
            </p14:nvContentPartPr>
            <p14:xfrm>
              <a:off x="3200429" y="4663528"/>
              <a:ext cx="183960" cy="21924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B7F3CB8B-103B-4360-9863-EB80A6002E53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3191429" y="4654888"/>
                <a:ext cx="2016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93264326-1BFB-450D-9542-0406311C98F4}"/>
                  </a:ext>
                </a:extLst>
              </p14:cNvPr>
              <p14:cNvContentPartPr/>
              <p14:nvPr/>
            </p14:nvContentPartPr>
            <p14:xfrm>
              <a:off x="3206909" y="4794928"/>
              <a:ext cx="109800" cy="18000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93264326-1BFB-450D-9542-0406311C98F4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3197909" y="4786288"/>
                <a:ext cx="127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D3208CE5-85F2-469A-81B4-CFEFDEE57D48}"/>
                  </a:ext>
                </a:extLst>
              </p14:cNvPr>
              <p14:cNvContentPartPr/>
              <p14:nvPr/>
            </p14:nvContentPartPr>
            <p14:xfrm>
              <a:off x="3331109" y="4798528"/>
              <a:ext cx="117000" cy="11052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D3208CE5-85F2-469A-81B4-CFEFDEE57D48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3322469" y="4789888"/>
                <a:ext cx="134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5FE99CE2-C5D4-4144-9DD7-819E872CB72F}"/>
                  </a:ext>
                </a:extLst>
              </p14:cNvPr>
              <p14:cNvContentPartPr/>
              <p14:nvPr/>
            </p14:nvContentPartPr>
            <p14:xfrm>
              <a:off x="3106469" y="4638688"/>
              <a:ext cx="43920" cy="296640"/>
            </p14:xfrm>
          </p:contentPart>
        </mc:Choice>
        <mc:Fallback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5FE99CE2-C5D4-4144-9DD7-819E872CB72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3097469" y="4629688"/>
                <a:ext cx="615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62E553E8-0143-4BD6-A504-8BD52867D07C}"/>
                  </a:ext>
                </a:extLst>
              </p14:cNvPr>
              <p14:cNvContentPartPr/>
              <p14:nvPr/>
            </p14:nvContentPartPr>
            <p14:xfrm>
              <a:off x="3495629" y="4625728"/>
              <a:ext cx="79200" cy="31428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62E553E8-0143-4BD6-A504-8BD52867D07C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3486629" y="4616728"/>
                <a:ext cx="968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C3DDD653-03A8-491F-809F-1E414B49D5E1}"/>
                  </a:ext>
                </a:extLst>
              </p14:cNvPr>
              <p14:cNvContentPartPr/>
              <p14:nvPr/>
            </p14:nvContentPartPr>
            <p14:xfrm>
              <a:off x="3613709" y="4645888"/>
              <a:ext cx="87840" cy="36360"/>
            </p14:xfrm>
          </p:contentPart>
        </mc:Choice>
        <mc:Fallback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C3DDD653-03A8-491F-809F-1E414B49D5E1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604709" y="4636888"/>
                <a:ext cx="1054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201D1C15-D772-4220-89D2-88D3E2B40A56}"/>
                  </a:ext>
                </a:extLst>
              </p14:cNvPr>
              <p14:cNvContentPartPr/>
              <p14:nvPr/>
            </p14:nvContentPartPr>
            <p14:xfrm>
              <a:off x="3854189" y="4659208"/>
              <a:ext cx="39600" cy="131760"/>
            </p14:xfrm>
          </p:contentPart>
        </mc:Choice>
        <mc:Fallback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201D1C15-D772-4220-89D2-88D3E2B40A5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845549" y="4650568"/>
                <a:ext cx="57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09590CDB-D933-48D9-9DED-0FFEFB25D5B9}"/>
                  </a:ext>
                </a:extLst>
              </p14:cNvPr>
              <p14:cNvContentPartPr/>
              <p14:nvPr/>
            </p14:nvContentPartPr>
            <p14:xfrm>
              <a:off x="3740429" y="4799248"/>
              <a:ext cx="192960" cy="13320"/>
            </p14:xfrm>
          </p:contentPart>
        </mc:Choice>
        <mc:Fallback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09590CDB-D933-48D9-9DED-0FFEFB25D5B9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731789" y="4790608"/>
                <a:ext cx="210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5F5FFB9D-ACDB-4477-A9D3-FCCB70F0B295}"/>
                  </a:ext>
                </a:extLst>
              </p14:cNvPr>
              <p14:cNvContentPartPr/>
              <p14:nvPr/>
            </p14:nvContentPartPr>
            <p14:xfrm>
              <a:off x="3790829" y="4860448"/>
              <a:ext cx="72720" cy="271440"/>
            </p14:xfrm>
          </p:contentPart>
        </mc:Choice>
        <mc:Fallback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5F5FFB9D-ACDB-4477-A9D3-FCCB70F0B295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781829" y="4851808"/>
                <a:ext cx="903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A3C8C6A-6E65-4EB3-87FC-4854F55DA692}"/>
                  </a:ext>
                </a:extLst>
              </p14:cNvPr>
              <p14:cNvContentPartPr/>
              <p14:nvPr/>
            </p14:nvContentPartPr>
            <p14:xfrm>
              <a:off x="1303589" y="5171128"/>
              <a:ext cx="74880" cy="302400"/>
            </p14:xfrm>
          </p:contentPart>
        </mc:Choice>
        <mc:Fallback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A3C8C6A-6E65-4EB3-87FC-4854F55DA692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294949" y="5162488"/>
                <a:ext cx="92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7E059E36-B155-45CE-AF7D-E7AC2132EB59}"/>
                  </a:ext>
                </a:extLst>
              </p14:cNvPr>
              <p14:cNvContentPartPr/>
              <p14:nvPr/>
            </p14:nvContentPartPr>
            <p14:xfrm>
              <a:off x="1334189" y="5119288"/>
              <a:ext cx="153360" cy="178920"/>
            </p14:xfrm>
          </p:contentPart>
        </mc:Choice>
        <mc:Fallback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7E059E36-B155-45CE-AF7D-E7AC2132EB59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325549" y="5110648"/>
                <a:ext cx="1710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28BE15B2-B125-4B70-A4A5-B34E8F4659C4}"/>
                  </a:ext>
                </a:extLst>
              </p14:cNvPr>
              <p14:cNvContentPartPr/>
              <p14:nvPr/>
            </p14:nvContentPartPr>
            <p14:xfrm>
              <a:off x="1457309" y="5447248"/>
              <a:ext cx="65160" cy="90000"/>
            </p14:xfrm>
          </p:contentPart>
        </mc:Choice>
        <mc:Fallback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28BE15B2-B125-4B70-A4A5-B34E8F4659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448669" y="5438248"/>
                <a:ext cx="82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A6D38A8A-9376-411A-A9A7-4D23F79A24E6}"/>
                  </a:ext>
                </a:extLst>
              </p14:cNvPr>
              <p14:cNvContentPartPr/>
              <p14:nvPr/>
            </p14:nvContentPartPr>
            <p14:xfrm>
              <a:off x="1758629" y="5346088"/>
              <a:ext cx="30960" cy="468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A6D38A8A-9376-411A-A9A7-4D23F79A24E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749629" y="5337448"/>
                <a:ext cx="48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3F4536CD-F63F-4BB7-9C8B-1F66580D9649}"/>
                  </a:ext>
                </a:extLst>
              </p14:cNvPr>
              <p14:cNvContentPartPr/>
              <p14:nvPr/>
            </p14:nvContentPartPr>
            <p14:xfrm>
              <a:off x="1714709" y="5398648"/>
              <a:ext cx="79200" cy="4680"/>
            </p14:xfrm>
          </p:contentPart>
        </mc:Choice>
        <mc:Fallback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3F4536CD-F63F-4BB7-9C8B-1F66580D9649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706069" y="5390008"/>
                <a:ext cx="96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7C198285-AA91-4F02-AC3D-2065B027A144}"/>
                  </a:ext>
                </a:extLst>
              </p14:cNvPr>
              <p14:cNvContentPartPr/>
              <p14:nvPr/>
            </p14:nvContentPartPr>
            <p14:xfrm>
              <a:off x="2239949" y="5193448"/>
              <a:ext cx="39960" cy="17532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7C198285-AA91-4F02-AC3D-2065B027A144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230949" y="5184448"/>
                <a:ext cx="576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4ACBF5D-DEF5-4FF3-9E91-65BA73963CA8}"/>
                  </a:ext>
                </a:extLst>
              </p14:cNvPr>
              <p14:cNvContentPartPr/>
              <p14:nvPr/>
            </p14:nvContentPartPr>
            <p14:xfrm>
              <a:off x="2088029" y="5376688"/>
              <a:ext cx="130320" cy="13680"/>
            </p14:xfrm>
          </p:contentPart>
        </mc:Choice>
        <mc:Fallback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4ACBF5D-DEF5-4FF3-9E91-65BA73963CA8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2079029" y="5367688"/>
                <a:ext cx="147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17F56AA7-0D56-4077-8DFE-35A8ACB3D6F9}"/>
                  </a:ext>
                </a:extLst>
              </p14:cNvPr>
              <p14:cNvContentPartPr/>
              <p14:nvPr/>
            </p14:nvContentPartPr>
            <p14:xfrm>
              <a:off x="2099909" y="5459848"/>
              <a:ext cx="105480" cy="101160"/>
            </p14:xfrm>
          </p:contentPart>
        </mc:Choice>
        <mc:Fallback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17F56AA7-0D56-4077-8DFE-35A8ACB3D6F9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2090909" y="5451208"/>
                <a:ext cx="1231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0310E234-D07B-4140-A8E7-FA5E49B9FEDC}"/>
                  </a:ext>
                </a:extLst>
              </p14:cNvPr>
              <p14:cNvContentPartPr/>
              <p14:nvPr/>
            </p14:nvContentPartPr>
            <p14:xfrm>
              <a:off x="2419229" y="5162128"/>
              <a:ext cx="350280" cy="507960"/>
            </p14:xfrm>
          </p:contentPart>
        </mc:Choice>
        <mc:Fallback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0310E234-D07B-4140-A8E7-FA5E49B9FEDC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410589" y="5153488"/>
                <a:ext cx="3679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A257AB8C-2970-40E1-834F-F5CB98D7705E}"/>
                  </a:ext>
                </a:extLst>
              </p14:cNvPr>
              <p14:cNvContentPartPr/>
              <p14:nvPr/>
            </p14:nvContentPartPr>
            <p14:xfrm>
              <a:off x="2698949" y="5338168"/>
              <a:ext cx="84240" cy="183240"/>
            </p14:xfrm>
          </p:contentPart>
        </mc:Choice>
        <mc:Fallback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A257AB8C-2970-40E1-834F-F5CB98D7705E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690309" y="5329528"/>
                <a:ext cx="1018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23CD3946-D0EE-400B-AC96-DC43CA93F363}"/>
                  </a:ext>
                </a:extLst>
              </p14:cNvPr>
              <p14:cNvContentPartPr/>
              <p14:nvPr/>
            </p14:nvContentPartPr>
            <p14:xfrm>
              <a:off x="2817389" y="5328808"/>
              <a:ext cx="200520" cy="236520"/>
            </p14:xfrm>
          </p:contentPart>
        </mc:Choice>
        <mc:Fallback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23CD3946-D0EE-400B-AC96-DC43CA93F36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2808389" y="5319808"/>
                <a:ext cx="2181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D27797EC-73F2-45BC-B652-F3D49782E720}"/>
                  </a:ext>
                </a:extLst>
              </p14:cNvPr>
              <p14:cNvContentPartPr/>
              <p14:nvPr/>
            </p14:nvContentPartPr>
            <p14:xfrm>
              <a:off x="3180629" y="5315128"/>
              <a:ext cx="109800" cy="21168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D27797EC-73F2-45BC-B652-F3D49782E720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3171629" y="5306128"/>
                <a:ext cx="127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3FD350C-75D6-41DC-BDA6-F00B8C545539}"/>
                  </a:ext>
                </a:extLst>
              </p14:cNvPr>
              <p14:cNvContentPartPr/>
              <p14:nvPr/>
            </p14:nvContentPartPr>
            <p14:xfrm>
              <a:off x="3211229" y="5438248"/>
              <a:ext cx="87840" cy="22320"/>
            </p14:xfrm>
          </p:contentPart>
        </mc:Choice>
        <mc:Fallback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3FD350C-75D6-41DC-BDA6-F00B8C545539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3202229" y="5429248"/>
                <a:ext cx="105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8657CA57-DB0D-477A-A3E6-471197B4C1EA}"/>
                  </a:ext>
                </a:extLst>
              </p14:cNvPr>
              <p14:cNvContentPartPr/>
              <p14:nvPr/>
            </p14:nvContentPartPr>
            <p14:xfrm>
              <a:off x="3342269" y="5495488"/>
              <a:ext cx="131760" cy="8784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8657CA57-DB0D-477A-A3E6-471197B4C1EA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3333629" y="5486488"/>
                <a:ext cx="149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3EFCCF14-CB49-46EE-A781-78B5479A47C2}"/>
                  </a:ext>
                </a:extLst>
              </p14:cNvPr>
              <p14:cNvContentPartPr/>
              <p14:nvPr/>
            </p14:nvContentPartPr>
            <p14:xfrm>
              <a:off x="3569789" y="5381368"/>
              <a:ext cx="13320" cy="140400"/>
            </p14:xfrm>
          </p:contentPart>
        </mc:Choice>
        <mc:Fallback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3EFCCF14-CB49-46EE-A781-78B5479A47C2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3561149" y="5372368"/>
                <a:ext cx="30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2982AAA8-C4E2-4C8B-BD79-93C41C551274}"/>
                  </a:ext>
                </a:extLst>
              </p14:cNvPr>
              <p14:cNvContentPartPr/>
              <p14:nvPr/>
            </p14:nvContentPartPr>
            <p14:xfrm>
              <a:off x="3574469" y="5346088"/>
              <a:ext cx="175320" cy="162360"/>
            </p14:xfrm>
          </p:contentPart>
        </mc:Choice>
        <mc:Fallback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2982AAA8-C4E2-4C8B-BD79-93C41C55127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3565469" y="5337448"/>
                <a:ext cx="192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EE76A49D-D31E-411D-A456-CF1F8E0F432D}"/>
                  </a:ext>
                </a:extLst>
              </p14:cNvPr>
              <p14:cNvContentPartPr/>
              <p14:nvPr/>
            </p14:nvContentPartPr>
            <p14:xfrm>
              <a:off x="3757709" y="5508088"/>
              <a:ext cx="64440" cy="52920"/>
            </p14:xfrm>
          </p:contentPart>
        </mc:Choice>
        <mc:Fallback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EE76A49D-D31E-411D-A456-CF1F8E0F432D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3749069" y="5499448"/>
                <a:ext cx="82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85ABEE21-DA01-451B-A067-8140C2A9728E}"/>
                  </a:ext>
                </a:extLst>
              </p14:cNvPr>
              <p14:cNvContentPartPr/>
              <p14:nvPr/>
            </p14:nvContentPartPr>
            <p14:xfrm>
              <a:off x="3771029" y="5481808"/>
              <a:ext cx="39600" cy="162360"/>
            </p14:xfrm>
          </p:contentPart>
        </mc:Choice>
        <mc:Fallback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85ABEE21-DA01-451B-A067-8140C2A9728E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3762389" y="5473168"/>
                <a:ext cx="57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5B26D21A-DFAC-4105-8987-DDBA79BCC02A}"/>
                  </a:ext>
                </a:extLst>
              </p14:cNvPr>
              <p14:cNvContentPartPr/>
              <p14:nvPr/>
            </p14:nvContentPartPr>
            <p14:xfrm>
              <a:off x="3784349" y="5258608"/>
              <a:ext cx="9000" cy="101160"/>
            </p14:xfrm>
          </p:contentPart>
        </mc:Choice>
        <mc:Fallback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5B26D21A-DFAC-4105-8987-DDBA79BCC02A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3775349" y="5249968"/>
                <a:ext cx="26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177C3FA5-C7AD-4847-9931-22E69BA1238C}"/>
                  </a:ext>
                </a:extLst>
              </p14:cNvPr>
              <p14:cNvContentPartPr/>
              <p14:nvPr/>
            </p14:nvContentPartPr>
            <p14:xfrm>
              <a:off x="3780029" y="5306848"/>
              <a:ext cx="70200" cy="37080"/>
            </p14:xfrm>
          </p:contentPart>
        </mc:Choice>
        <mc:Fallback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177C3FA5-C7AD-4847-9931-22E69BA1238C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771029" y="5297848"/>
                <a:ext cx="87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7FC27CB5-B62A-4428-8291-EDC39B506821}"/>
                  </a:ext>
                </a:extLst>
              </p14:cNvPr>
              <p14:cNvContentPartPr/>
              <p14:nvPr/>
            </p14:nvContentPartPr>
            <p14:xfrm>
              <a:off x="4095029" y="5341768"/>
              <a:ext cx="44280" cy="1332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7FC27CB5-B62A-4428-8291-EDC39B506821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4086029" y="5333128"/>
                <a:ext cx="61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46851F4F-5D79-425F-A77C-B5FEC3E30175}"/>
                  </a:ext>
                </a:extLst>
              </p14:cNvPr>
              <p14:cNvContentPartPr/>
              <p14:nvPr/>
            </p14:nvContentPartPr>
            <p14:xfrm>
              <a:off x="4077389" y="5376688"/>
              <a:ext cx="52920" cy="4680"/>
            </p14:xfrm>
          </p:contentPart>
        </mc:Choice>
        <mc:Fallback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46851F4F-5D79-425F-A77C-B5FEC3E30175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4068749" y="5368048"/>
                <a:ext cx="70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4729AB9C-5244-4A65-825F-DAD23086042B}"/>
                  </a:ext>
                </a:extLst>
              </p14:cNvPr>
              <p14:cNvContentPartPr/>
              <p14:nvPr/>
            </p14:nvContentPartPr>
            <p14:xfrm>
              <a:off x="4366109" y="5180128"/>
              <a:ext cx="245520" cy="149040"/>
            </p14:xfrm>
          </p:contentPart>
        </mc:Choice>
        <mc:Fallback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4729AB9C-5244-4A65-825F-DAD23086042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357469" y="5171128"/>
                <a:ext cx="263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7E55A9D5-E271-45C0-B635-D40E61845569}"/>
                  </a:ext>
                </a:extLst>
              </p14:cNvPr>
              <p14:cNvContentPartPr/>
              <p14:nvPr/>
            </p14:nvContentPartPr>
            <p14:xfrm>
              <a:off x="4315709" y="5415928"/>
              <a:ext cx="200160" cy="267480"/>
            </p14:xfrm>
          </p:contentPart>
        </mc:Choice>
        <mc:Fallback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7E55A9D5-E271-45C0-B635-D40E61845569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307069" y="5407288"/>
                <a:ext cx="2178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3292FC59-1B77-494C-98DA-35688F67D9F4}"/>
                  </a:ext>
                </a:extLst>
              </p14:cNvPr>
              <p14:cNvContentPartPr/>
              <p14:nvPr/>
            </p14:nvContentPartPr>
            <p14:xfrm>
              <a:off x="4646189" y="5066368"/>
              <a:ext cx="210600" cy="490320"/>
            </p14:xfrm>
          </p:contentPart>
        </mc:Choice>
        <mc:Fallback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3292FC59-1B77-494C-98DA-35688F67D9F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637189" y="5057728"/>
                <a:ext cx="2282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485EB0E6-DD3B-4BA6-973F-F06E87C38F8D}"/>
                  </a:ext>
                </a:extLst>
              </p14:cNvPr>
              <p14:cNvContentPartPr/>
              <p14:nvPr/>
            </p14:nvContentPartPr>
            <p14:xfrm>
              <a:off x="4843109" y="5227288"/>
              <a:ext cx="105480" cy="176040"/>
            </p14:xfrm>
          </p:contentPart>
        </mc:Choice>
        <mc:Fallback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485EB0E6-DD3B-4BA6-973F-F06E87C38F8D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834469" y="5218288"/>
                <a:ext cx="123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219A808A-A3BF-4A00-89A3-999619A02539}"/>
                  </a:ext>
                </a:extLst>
              </p14:cNvPr>
              <p14:cNvContentPartPr/>
              <p14:nvPr/>
            </p14:nvContentPartPr>
            <p14:xfrm>
              <a:off x="4977749" y="5287048"/>
              <a:ext cx="193680" cy="17784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219A808A-A3BF-4A00-89A3-999619A0253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969109" y="5278408"/>
                <a:ext cx="2113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E4A7D8C8-C5BF-4F94-8CE7-3C5568AA485B}"/>
                  </a:ext>
                </a:extLst>
              </p14:cNvPr>
              <p14:cNvContentPartPr/>
              <p14:nvPr/>
            </p14:nvContentPartPr>
            <p14:xfrm>
              <a:off x="5393909" y="5232328"/>
              <a:ext cx="173880" cy="173520"/>
            </p14:xfrm>
          </p:contentPart>
        </mc:Choice>
        <mc:Fallback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E4A7D8C8-C5BF-4F94-8CE7-3C5568AA485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5385269" y="5223328"/>
                <a:ext cx="191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818A75A0-FF30-4131-BA7A-50710C9E8756}"/>
                  </a:ext>
                </a:extLst>
              </p14:cNvPr>
              <p14:cNvContentPartPr/>
              <p14:nvPr/>
            </p14:nvContentPartPr>
            <p14:xfrm>
              <a:off x="5394269" y="5328808"/>
              <a:ext cx="118440" cy="9000"/>
            </p14:xfrm>
          </p:contentPart>
        </mc:Choice>
        <mc:Fallback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818A75A0-FF30-4131-BA7A-50710C9E8756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385629" y="5319808"/>
                <a:ext cx="1360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BF25513B-9915-47D1-877E-9C967439786A}"/>
                  </a:ext>
                </a:extLst>
              </p14:cNvPr>
              <p14:cNvContentPartPr/>
              <p14:nvPr/>
            </p14:nvContentPartPr>
            <p14:xfrm>
              <a:off x="5529989" y="5372368"/>
              <a:ext cx="66240" cy="103320"/>
            </p14:xfrm>
          </p:contentPart>
        </mc:Choice>
        <mc:Fallback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BF25513B-9915-47D1-877E-9C967439786A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5520989" y="5363728"/>
                <a:ext cx="83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40E889CD-A2BE-48C9-B6E9-25632653F8A6}"/>
                  </a:ext>
                </a:extLst>
              </p14:cNvPr>
              <p14:cNvContentPartPr/>
              <p14:nvPr/>
            </p14:nvContentPartPr>
            <p14:xfrm>
              <a:off x="5297789" y="5154928"/>
              <a:ext cx="13680" cy="335880"/>
            </p14:xfrm>
          </p:contentPart>
        </mc:Choice>
        <mc:Fallback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40E889CD-A2BE-48C9-B6E9-25632653F8A6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5289149" y="5146288"/>
                <a:ext cx="313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B5BF4E10-7511-4A73-BB11-6F69ABF835E7}"/>
                  </a:ext>
                </a:extLst>
              </p14:cNvPr>
              <p14:cNvContentPartPr/>
              <p14:nvPr/>
            </p14:nvContentPartPr>
            <p14:xfrm>
              <a:off x="5718269" y="5188768"/>
              <a:ext cx="57240" cy="293400"/>
            </p14:xfrm>
          </p:contentPart>
        </mc:Choice>
        <mc:Fallback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B5BF4E10-7511-4A73-BB11-6F69ABF835E7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709269" y="5179768"/>
                <a:ext cx="748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13D91711-3525-4358-BE2C-8AD298EF7784}"/>
                  </a:ext>
                </a:extLst>
              </p14:cNvPr>
              <p14:cNvContentPartPr/>
              <p14:nvPr/>
            </p14:nvContentPartPr>
            <p14:xfrm>
              <a:off x="5879909" y="5162488"/>
              <a:ext cx="87840" cy="62280"/>
            </p14:xfrm>
          </p:contentPart>
        </mc:Choice>
        <mc:Fallback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13D91711-3525-4358-BE2C-8AD298EF7784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871269" y="5153488"/>
                <a:ext cx="105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B6311E63-1F72-4CE9-8FC6-95155F9624EB}"/>
                  </a:ext>
                </a:extLst>
              </p14:cNvPr>
              <p14:cNvContentPartPr/>
              <p14:nvPr/>
            </p14:nvContentPartPr>
            <p14:xfrm>
              <a:off x="4871440" y="5569440"/>
              <a:ext cx="107280" cy="211680"/>
            </p14:xfrm>
          </p:contentPart>
        </mc:Choice>
        <mc:Fallback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B6311E63-1F72-4CE9-8FC6-95155F9624EB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862800" y="5560800"/>
                <a:ext cx="124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50943CE4-F2F8-4F20-AA98-518DE1F62A17}"/>
                  </a:ext>
                </a:extLst>
              </p14:cNvPr>
              <p14:cNvContentPartPr/>
              <p14:nvPr/>
            </p14:nvContentPartPr>
            <p14:xfrm>
              <a:off x="4368520" y="5790840"/>
              <a:ext cx="193680" cy="290160"/>
            </p14:xfrm>
          </p:contentPart>
        </mc:Choice>
        <mc:Fallback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50943CE4-F2F8-4F20-AA98-518DE1F62A17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359880" y="5782200"/>
                <a:ext cx="2113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A08D3A8-A086-49D5-9FDA-284050CD967D}"/>
                  </a:ext>
                </a:extLst>
              </p14:cNvPr>
              <p14:cNvContentPartPr/>
              <p14:nvPr/>
            </p14:nvContentPartPr>
            <p14:xfrm>
              <a:off x="4535920" y="5939160"/>
              <a:ext cx="91080" cy="10224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A08D3A8-A086-49D5-9FDA-284050CD967D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4527280" y="5930160"/>
                <a:ext cx="1087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00138611-FD72-4634-9BC3-77E41866A3B3}"/>
                  </a:ext>
                </a:extLst>
              </p14:cNvPr>
              <p14:cNvContentPartPr/>
              <p14:nvPr/>
            </p14:nvContentPartPr>
            <p14:xfrm>
              <a:off x="4663360" y="5877240"/>
              <a:ext cx="36000" cy="36000"/>
            </p14:xfrm>
          </p:contentPart>
        </mc:Choice>
        <mc:Fallback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00138611-FD72-4634-9BC3-77E41866A3B3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4654360" y="5868240"/>
                <a:ext cx="53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0EFA3CB6-3CA6-40AC-A4E4-7F3E51B84283}"/>
                  </a:ext>
                </a:extLst>
              </p14:cNvPr>
              <p14:cNvContentPartPr/>
              <p14:nvPr/>
            </p14:nvContentPartPr>
            <p14:xfrm>
              <a:off x="4705480" y="5937720"/>
              <a:ext cx="79920" cy="113040"/>
            </p14:xfrm>
          </p:contentPart>
        </mc:Choice>
        <mc:Fallback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0EFA3CB6-3CA6-40AC-A4E4-7F3E51B84283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4696840" y="5929080"/>
                <a:ext cx="97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D85AF51-A75B-40C5-BE96-F94B5E34E036}"/>
                  </a:ext>
                </a:extLst>
              </p14:cNvPr>
              <p14:cNvContentPartPr/>
              <p14:nvPr/>
            </p14:nvContentPartPr>
            <p14:xfrm>
              <a:off x="4861360" y="5887680"/>
              <a:ext cx="46080" cy="41040"/>
            </p14:xfrm>
          </p:contentPart>
        </mc:Choice>
        <mc:Fallback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D85AF51-A75B-40C5-BE96-F94B5E34E036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4852720" y="5878680"/>
                <a:ext cx="63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2E6CFEC1-352E-40FC-B911-4350A208FBB9}"/>
                  </a:ext>
                </a:extLst>
              </p14:cNvPr>
              <p14:cNvContentPartPr/>
              <p14:nvPr/>
            </p14:nvContentPartPr>
            <p14:xfrm>
              <a:off x="4836160" y="6019800"/>
              <a:ext cx="127440" cy="56520"/>
            </p14:xfrm>
          </p:contentPart>
        </mc:Choice>
        <mc:Fallback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2E6CFEC1-352E-40FC-B911-4350A208FBB9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827160" y="6010800"/>
                <a:ext cx="145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2C0238DF-B916-41A5-9C94-82F166120DC8}"/>
                  </a:ext>
                </a:extLst>
              </p14:cNvPr>
              <p14:cNvContentPartPr/>
              <p14:nvPr/>
            </p14:nvContentPartPr>
            <p14:xfrm>
              <a:off x="4429720" y="6095760"/>
              <a:ext cx="65880" cy="64800"/>
            </p14:xfrm>
          </p:contentPart>
        </mc:Choice>
        <mc:Fallback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2C0238DF-B916-41A5-9C94-82F166120DC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4421080" y="6087120"/>
                <a:ext cx="83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119F050B-7851-4EC4-93A4-0129A8B16C60}"/>
                  </a:ext>
                </a:extLst>
              </p14:cNvPr>
              <p14:cNvContentPartPr/>
              <p14:nvPr/>
            </p14:nvContentPartPr>
            <p14:xfrm>
              <a:off x="4526200" y="5719920"/>
              <a:ext cx="86760" cy="15840"/>
            </p14:xfrm>
          </p:contentPart>
        </mc:Choice>
        <mc:Fallback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119F050B-7851-4EC4-93A4-0129A8B16C60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4517200" y="5710920"/>
                <a:ext cx="104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DE37BD58-0EC3-4ECF-BC5F-4163AA7DBA51}"/>
                  </a:ext>
                </a:extLst>
              </p14:cNvPr>
              <p14:cNvContentPartPr/>
              <p14:nvPr/>
            </p14:nvContentPartPr>
            <p14:xfrm>
              <a:off x="4531240" y="5750520"/>
              <a:ext cx="41040" cy="86760"/>
            </p14:xfrm>
          </p:contentPart>
        </mc:Choice>
        <mc:Fallback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DE37BD58-0EC3-4ECF-BC5F-4163AA7DBA5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4522240" y="5741520"/>
                <a:ext cx="58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F2F25FDA-49F6-4780-840D-607D580B3C6F}"/>
                  </a:ext>
                </a:extLst>
              </p14:cNvPr>
              <p14:cNvContentPartPr/>
              <p14:nvPr/>
            </p14:nvContentPartPr>
            <p14:xfrm>
              <a:off x="4013200" y="5836200"/>
              <a:ext cx="172800" cy="29592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F2F25FDA-49F6-4780-840D-607D580B3C6F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4004200" y="5827200"/>
                <a:ext cx="1904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A8336221-CABF-41F5-B14F-77A101BD6F1A}"/>
                  </a:ext>
                </a:extLst>
              </p14:cNvPr>
              <p14:cNvContentPartPr/>
              <p14:nvPr/>
            </p14:nvContentPartPr>
            <p14:xfrm>
              <a:off x="4134520" y="6105840"/>
              <a:ext cx="51480" cy="91800"/>
            </p14:xfrm>
          </p:contentPart>
        </mc:Choice>
        <mc:Fallback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A8336221-CABF-41F5-B14F-77A101BD6F1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4125880" y="6097200"/>
                <a:ext cx="69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D2CD9C93-D066-4AE0-A8D3-9DC02C0A4EFB}"/>
                  </a:ext>
                </a:extLst>
              </p14:cNvPr>
              <p14:cNvContentPartPr/>
              <p14:nvPr/>
            </p14:nvContentPartPr>
            <p14:xfrm>
              <a:off x="4155400" y="5684280"/>
              <a:ext cx="96480" cy="84240"/>
            </p14:xfrm>
          </p:contentPart>
        </mc:Choice>
        <mc:Fallback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D2CD9C93-D066-4AE0-A8D3-9DC02C0A4EF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4146760" y="5675640"/>
                <a:ext cx="114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0FDBCBF6-048E-4D47-916B-F61E84FEE4C3}"/>
                  </a:ext>
                </a:extLst>
              </p14:cNvPr>
              <p14:cNvContentPartPr/>
              <p14:nvPr/>
            </p14:nvContentPartPr>
            <p14:xfrm>
              <a:off x="4282120" y="5704800"/>
              <a:ext cx="56160" cy="5400"/>
            </p14:xfrm>
          </p:contentPart>
        </mc:Choice>
        <mc:Fallback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0FDBCBF6-048E-4D47-916B-F61E84FEE4C3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4273480" y="5695800"/>
                <a:ext cx="73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F1B1C511-9EE4-4406-ADB8-8E4E3129884B}"/>
                  </a:ext>
                </a:extLst>
              </p14:cNvPr>
              <p14:cNvContentPartPr/>
              <p14:nvPr/>
            </p14:nvContentPartPr>
            <p14:xfrm>
              <a:off x="4307680" y="5719920"/>
              <a:ext cx="30960" cy="106920"/>
            </p14:xfrm>
          </p:contentPart>
        </mc:Choice>
        <mc:Fallback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F1B1C511-9EE4-4406-ADB8-8E4E3129884B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4298680" y="5710920"/>
                <a:ext cx="48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EE0928B7-EE12-4E17-9C37-3F6553A9B297}"/>
                  </a:ext>
                </a:extLst>
              </p14:cNvPr>
              <p14:cNvContentPartPr/>
              <p14:nvPr/>
            </p14:nvContentPartPr>
            <p14:xfrm>
              <a:off x="4830760" y="5521560"/>
              <a:ext cx="285120" cy="71640"/>
            </p14:xfrm>
          </p:contentPart>
        </mc:Choice>
        <mc:Fallback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EE0928B7-EE12-4E17-9C37-3F6553A9B297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4822120" y="5512560"/>
                <a:ext cx="302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82EECB9D-1C31-4481-B914-5FCDCC19E74E}"/>
                  </a:ext>
                </a:extLst>
              </p14:cNvPr>
              <p14:cNvContentPartPr/>
              <p14:nvPr/>
            </p14:nvContentPartPr>
            <p14:xfrm>
              <a:off x="6140800" y="2910840"/>
              <a:ext cx="42120" cy="320400"/>
            </p14:xfrm>
          </p:contentPart>
        </mc:Choice>
        <mc:Fallback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82EECB9D-1C31-4481-B914-5FCDCC19E74E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6132160" y="2901840"/>
                <a:ext cx="597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D493A982-D59A-40D3-AC77-62D859DCA43D}"/>
                  </a:ext>
                </a:extLst>
              </p14:cNvPr>
              <p14:cNvContentPartPr/>
              <p14:nvPr/>
            </p14:nvContentPartPr>
            <p14:xfrm>
              <a:off x="6136480" y="2605920"/>
              <a:ext cx="579600" cy="844560"/>
            </p14:xfrm>
          </p:contentPart>
        </mc:Choice>
        <mc:Fallback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D493A982-D59A-40D3-AC77-62D859DCA43D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127480" y="2596920"/>
                <a:ext cx="597240" cy="86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8" name="Group 577">
            <a:extLst>
              <a:ext uri="{FF2B5EF4-FFF2-40B4-BE49-F238E27FC236}">
                <a16:creationId xmlns:a16="http://schemas.microsoft.com/office/drawing/2014/main" id="{246D8A80-1652-4127-8EB7-327C7598E27F}"/>
              </a:ext>
            </a:extLst>
          </p:cNvPr>
          <p:cNvGrpSpPr/>
          <p:nvPr/>
        </p:nvGrpSpPr>
        <p:grpSpPr>
          <a:xfrm>
            <a:off x="7057133" y="4639325"/>
            <a:ext cx="1890720" cy="1774080"/>
            <a:chOff x="7057133" y="4639325"/>
            <a:chExt cx="1890720" cy="177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AC26F889-E2BA-40D1-BF75-DA41B679B547}"/>
                    </a:ext>
                  </a:extLst>
                </p14:cNvPr>
                <p14:cNvContentPartPr/>
                <p14:nvPr/>
              </p14:nvContentPartPr>
              <p14:xfrm>
                <a:off x="7468253" y="5461565"/>
                <a:ext cx="595800" cy="46692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AC26F889-E2BA-40D1-BF75-DA41B679B54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459253" y="5452925"/>
                  <a:ext cx="613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04032E40-F78F-4671-B8A4-9FB2B7B47FEA}"/>
                    </a:ext>
                  </a:extLst>
                </p14:cNvPr>
                <p14:cNvContentPartPr/>
                <p14:nvPr/>
              </p14:nvContentPartPr>
              <p14:xfrm>
                <a:off x="7057133" y="5025605"/>
                <a:ext cx="1528560" cy="138780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04032E40-F78F-4671-B8A4-9FB2B7B47FE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48493" y="5016605"/>
                  <a:ext cx="1546200" cy="14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6885270D-E3E9-439D-A08C-C8E29EFE5342}"/>
                    </a:ext>
                  </a:extLst>
                </p14:cNvPr>
                <p14:cNvContentPartPr/>
                <p14:nvPr/>
              </p14:nvContentPartPr>
              <p14:xfrm>
                <a:off x="7634573" y="5234765"/>
                <a:ext cx="141120" cy="9288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6885270D-E3E9-439D-A08C-C8E29EFE534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625573" y="5225765"/>
                  <a:ext cx="158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071C7BDD-59EF-4E5C-8205-65664D545B24}"/>
                    </a:ext>
                  </a:extLst>
                </p14:cNvPr>
                <p14:cNvContentPartPr/>
                <p14:nvPr/>
              </p14:nvContentPartPr>
              <p14:xfrm>
                <a:off x="7732493" y="5344925"/>
                <a:ext cx="6480" cy="7416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071C7BDD-59EF-4E5C-8205-65664D545B2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23493" y="5336285"/>
                  <a:ext cx="2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0A8387D7-86F3-44F0-8EEF-E5C9CCC61E7F}"/>
                    </a:ext>
                  </a:extLst>
                </p14:cNvPr>
                <p14:cNvContentPartPr/>
                <p14:nvPr/>
              </p14:nvContentPartPr>
              <p14:xfrm>
                <a:off x="7787573" y="5259245"/>
                <a:ext cx="61560" cy="12312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0A8387D7-86F3-44F0-8EEF-E5C9CCC61E7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78573" y="5250245"/>
                  <a:ext cx="79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05F7180C-6D38-46E2-B6D3-80F56B5DAE3F}"/>
                    </a:ext>
                  </a:extLst>
                </p14:cNvPr>
                <p14:cNvContentPartPr/>
                <p14:nvPr/>
              </p14:nvContentPartPr>
              <p14:xfrm>
                <a:off x="7861373" y="5259245"/>
                <a:ext cx="43200" cy="7416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05F7180C-6D38-46E2-B6D3-80F56B5DAE3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52373" y="5250245"/>
                  <a:ext cx="60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62F612AB-3D17-4B38-965C-B00B701A20D9}"/>
                    </a:ext>
                  </a:extLst>
                </p14:cNvPr>
                <p14:cNvContentPartPr/>
                <p14:nvPr/>
              </p14:nvContentPartPr>
              <p14:xfrm>
                <a:off x="7959293" y="5247365"/>
                <a:ext cx="154080" cy="22104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62F612AB-3D17-4B38-965C-B00B701A20D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50293" y="5238365"/>
                  <a:ext cx="17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8FDBF852-7DC9-4B5F-8EF1-FFA4CC05538B}"/>
                    </a:ext>
                  </a:extLst>
                </p14:cNvPr>
                <p14:cNvContentPartPr/>
                <p14:nvPr/>
              </p14:nvContentPartPr>
              <p14:xfrm>
                <a:off x="8161973" y="5259245"/>
                <a:ext cx="98640" cy="925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8FDBF852-7DC9-4B5F-8EF1-FFA4CC05538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52973" y="5250245"/>
                  <a:ext cx="11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595DD9E5-AF63-44B0-8AF9-230A77F2428F}"/>
                    </a:ext>
                  </a:extLst>
                </p14:cNvPr>
                <p14:cNvContentPartPr/>
                <p14:nvPr/>
              </p14:nvContentPartPr>
              <p14:xfrm>
                <a:off x="8131373" y="4835885"/>
                <a:ext cx="74160" cy="14148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595DD9E5-AF63-44B0-8AF9-230A77F2428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122373" y="4826885"/>
                  <a:ext cx="9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035C3523-82D0-4F65-877E-8268421AB559}"/>
                    </a:ext>
                  </a:extLst>
                </p14:cNvPr>
                <p14:cNvContentPartPr/>
                <p14:nvPr/>
              </p14:nvContentPartPr>
              <p14:xfrm>
                <a:off x="8100413" y="4921565"/>
                <a:ext cx="159840" cy="9252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035C3523-82D0-4F65-877E-8268421AB55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091773" y="4912925"/>
                  <a:ext cx="177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CF22A303-AC6F-4C20-96AE-619D26A3636D}"/>
                    </a:ext>
                  </a:extLst>
                </p14:cNvPr>
                <p14:cNvContentPartPr/>
                <p14:nvPr/>
              </p14:nvContentPartPr>
              <p14:xfrm>
                <a:off x="8376533" y="4786565"/>
                <a:ext cx="129240" cy="14148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CF22A303-AC6F-4C20-96AE-619D26A3636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67893" y="4777925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E39EF24F-298B-4479-86D6-826DB2EBB915}"/>
                    </a:ext>
                  </a:extLst>
                </p14:cNvPr>
                <p14:cNvContentPartPr/>
                <p14:nvPr/>
              </p14:nvContentPartPr>
              <p14:xfrm>
                <a:off x="8419733" y="4823285"/>
                <a:ext cx="165960" cy="14760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E39EF24F-298B-4479-86D6-826DB2EBB91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10733" y="4814645"/>
                  <a:ext cx="183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DACB96D1-A2A0-400C-A844-F3535DDEA600}"/>
                    </a:ext>
                  </a:extLst>
                </p14:cNvPr>
                <p14:cNvContentPartPr/>
                <p14:nvPr/>
              </p14:nvContentPartPr>
              <p14:xfrm>
                <a:off x="8573093" y="4866485"/>
                <a:ext cx="24840" cy="9252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DACB96D1-A2A0-400C-A844-F3535DDEA60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564093" y="4857485"/>
                  <a:ext cx="42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EA6E54F9-0058-4B12-8CF7-D253CAAD0653}"/>
                    </a:ext>
                  </a:extLst>
                </p14:cNvPr>
                <p14:cNvContentPartPr/>
                <p14:nvPr/>
              </p14:nvContentPartPr>
              <p14:xfrm>
                <a:off x="8683613" y="4792325"/>
                <a:ext cx="123120" cy="17280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EA6E54F9-0058-4B12-8CF7-D253CAAD065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674613" y="4783325"/>
                  <a:ext cx="140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386D35F3-AC47-4552-B4F7-1873056FBA52}"/>
                    </a:ext>
                  </a:extLst>
                </p14:cNvPr>
                <p14:cNvContentPartPr/>
                <p14:nvPr/>
              </p14:nvContentPartPr>
              <p14:xfrm>
                <a:off x="8781893" y="4958285"/>
                <a:ext cx="123120" cy="6192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386D35F3-AC47-4552-B4F7-1873056FBA5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72893" y="4949645"/>
                  <a:ext cx="140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04401004-FF39-4A20-A66E-32554B5E2067}"/>
                    </a:ext>
                  </a:extLst>
                </p14:cNvPr>
                <p14:cNvContentPartPr/>
                <p14:nvPr/>
              </p14:nvContentPartPr>
              <p14:xfrm>
                <a:off x="8861453" y="4639325"/>
                <a:ext cx="86400" cy="6804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04401004-FF39-4A20-A66E-32554B5E206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852813" y="4630685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8A59A59F-E066-4005-9A22-429FFC489057}"/>
              </a:ext>
            </a:extLst>
          </p:cNvPr>
          <p:cNvGrpSpPr/>
          <p:nvPr/>
        </p:nvGrpSpPr>
        <p:grpSpPr>
          <a:xfrm>
            <a:off x="5253040" y="5713205"/>
            <a:ext cx="1246093" cy="483715"/>
            <a:chOff x="5253040" y="5713205"/>
            <a:chExt cx="1246093" cy="4837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11A8B5A2-9726-4C06-9711-2A667AB9F35D}"/>
                    </a:ext>
                  </a:extLst>
                </p14:cNvPr>
                <p14:cNvContentPartPr/>
                <p14:nvPr/>
              </p14:nvContentPartPr>
              <p14:xfrm>
                <a:off x="5253040" y="5920080"/>
                <a:ext cx="213480" cy="17136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11A8B5A2-9726-4C06-9711-2A667AB9F35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244400" y="5911080"/>
                  <a:ext cx="231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DC49664C-F19A-49B0-ACB0-4A363FB71AF2}"/>
                    </a:ext>
                  </a:extLst>
                </p14:cNvPr>
                <p14:cNvContentPartPr/>
                <p14:nvPr/>
              </p14:nvContentPartPr>
              <p14:xfrm>
                <a:off x="5572720" y="5943840"/>
                <a:ext cx="122040" cy="1465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DC49664C-F19A-49B0-ACB0-4A363FB71AF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564080" y="5934840"/>
                  <a:ext cx="139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A819B633-E036-4105-A97E-B1E0E1DC1C1F}"/>
                    </a:ext>
                  </a:extLst>
                </p14:cNvPr>
                <p14:cNvContentPartPr/>
                <p14:nvPr/>
              </p14:nvContentPartPr>
              <p14:xfrm>
                <a:off x="5734720" y="6009360"/>
                <a:ext cx="61920" cy="8676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A819B633-E036-4105-A97E-B1E0E1DC1C1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725720" y="6000720"/>
                  <a:ext cx="7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BAE2E688-FB2E-4682-BA87-9547E100AC33}"/>
                    </a:ext>
                  </a:extLst>
                </p14:cNvPr>
                <p14:cNvContentPartPr/>
                <p14:nvPr/>
              </p14:nvContentPartPr>
              <p14:xfrm>
                <a:off x="5745160" y="5897760"/>
                <a:ext cx="76680" cy="29916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BAE2E688-FB2E-4682-BA87-9547E100AC3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736160" y="5888760"/>
                  <a:ext cx="94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1CAC8F7D-D1EE-4914-BA20-B468BA75EFC1}"/>
                    </a:ext>
                  </a:extLst>
                </p14:cNvPr>
                <p14:cNvContentPartPr/>
                <p14:nvPr/>
              </p14:nvContentPartPr>
              <p14:xfrm>
                <a:off x="5848253" y="5771165"/>
                <a:ext cx="49320" cy="31500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1CAC8F7D-D1EE-4914-BA20-B468BA75EFC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839613" y="5762165"/>
                  <a:ext cx="66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8CC4944E-CFEE-49CB-9EFA-9F393F3CBE93}"/>
                    </a:ext>
                  </a:extLst>
                </p14:cNvPr>
                <p14:cNvContentPartPr/>
                <p14:nvPr/>
              </p14:nvContentPartPr>
              <p14:xfrm>
                <a:off x="5910533" y="5860445"/>
                <a:ext cx="177480" cy="15444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8CC4944E-CFEE-49CB-9EFA-9F393F3CBE9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01893" y="5851805"/>
                  <a:ext cx="195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81EC6C6F-A70A-47BA-9386-F29BC22CFAC2}"/>
                    </a:ext>
                  </a:extLst>
                </p14:cNvPr>
                <p14:cNvContentPartPr/>
                <p14:nvPr/>
              </p14:nvContentPartPr>
              <p14:xfrm>
                <a:off x="5946533" y="5940365"/>
                <a:ext cx="86400" cy="1260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81EC6C6F-A70A-47BA-9386-F29BC22CFAC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937533" y="5931365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52C59F1A-EC1C-448C-9805-D4481910488E}"/>
                    </a:ext>
                  </a:extLst>
                </p14:cNvPr>
                <p14:cNvContentPartPr/>
                <p14:nvPr/>
              </p14:nvContentPartPr>
              <p14:xfrm>
                <a:off x="6099893" y="5989325"/>
                <a:ext cx="153720" cy="12708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52C59F1A-EC1C-448C-9805-D4481910488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091253" y="5980685"/>
                  <a:ext cx="17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5C702E19-AC22-4EC8-8A57-02E9F90B901C}"/>
                    </a:ext>
                  </a:extLst>
                </p14:cNvPr>
                <p14:cNvContentPartPr/>
                <p14:nvPr/>
              </p14:nvContentPartPr>
              <p14:xfrm>
                <a:off x="6296453" y="5843165"/>
                <a:ext cx="30960" cy="31644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5C702E19-AC22-4EC8-8A57-02E9F90B901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287813" y="5834525"/>
                  <a:ext cx="48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7F815FD5-AA22-465D-B145-3B81EC15E8F4}"/>
                    </a:ext>
                  </a:extLst>
                </p14:cNvPr>
                <p14:cNvContentPartPr/>
                <p14:nvPr/>
              </p14:nvContentPartPr>
              <p14:xfrm>
                <a:off x="6376013" y="5713205"/>
                <a:ext cx="123120" cy="8028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7F815FD5-AA22-465D-B145-3B81EC15E8F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367373" y="5704565"/>
                  <a:ext cx="1407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62DAD221-A179-425D-BDD6-D6AD090D8451}"/>
              </a:ext>
            </a:extLst>
          </p:cNvPr>
          <p:cNvGrpSpPr/>
          <p:nvPr/>
        </p:nvGrpSpPr>
        <p:grpSpPr>
          <a:xfrm>
            <a:off x="3694373" y="5878805"/>
            <a:ext cx="190440" cy="110880"/>
            <a:chOff x="3694373" y="5878805"/>
            <a:chExt cx="1904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927277AA-F314-47B4-9D11-C39F6D990F6D}"/>
                    </a:ext>
                  </a:extLst>
                </p14:cNvPr>
                <p14:cNvContentPartPr/>
                <p14:nvPr/>
              </p14:nvContentPartPr>
              <p14:xfrm>
                <a:off x="3841613" y="5878805"/>
                <a:ext cx="6480" cy="8028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927277AA-F314-47B4-9D11-C39F6D990F6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832613" y="5870165"/>
                  <a:ext cx="24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CBA8645B-4641-4768-9D97-718F6AF16509}"/>
                    </a:ext>
                  </a:extLst>
                </p14:cNvPr>
                <p14:cNvContentPartPr/>
                <p14:nvPr/>
              </p14:nvContentPartPr>
              <p14:xfrm>
                <a:off x="3694373" y="5970965"/>
                <a:ext cx="190440" cy="1872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CBA8645B-4641-4768-9D97-718F6AF1650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685373" y="5962325"/>
                  <a:ext cx="2080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5676B3C5-4100-47EC-B199-3521C89B7277}"/>
              </a:ext>
            </a:extLst>
          </p:cNvPr>
          <p:cNvGrpSpPr/>
          <p:nvPr/>
        </p:nvGrpSpPr>
        <p:grpSpPr>
          <a:xfrm>
            <a:off x="3658373" y="6087605"/>
            <a:ext cx="293760" cy="172080"/>
            <a:chOff x="3658373" y="6087605"/>
            <a:chExt cx="2937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0326CC1F-3036-4F5F-90C8-F070471A9ABD}"/>
                    </a:ext>
                  </a:extLst>
                </p14:cNvPr>
                <p14:cNvContentPartPr/>
                <p14:nvPr/>
              </p14:nvContentPartPr>
              <p14:xfrm>
                <a:off x="3658373" y="6087605"/>
                <a:ext cx="103680" cy="8676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0326CC1F-3036-4F5F-90C8-F070471A9ABD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649733" y="6078965"/>
                  <a:ext cx="12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09BE650B-5B11-4959-A50B-A9A5AEE01247}"/>
                    </a:ext>
                  </a:extLst>
                </p14:cNvPr>
                <p14:cNvContentPartPr/>
                <p14:nvPr/>
              </p14:nvContentPartPr>
              <p14:xfrm>
                <a:off x="3792293" y="6087605"/>
                <a:ext cx="159840" cy="17208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09BE650B-5B11-4959-A50B-A9A5AEE0124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83653" y="6078965"/>
                  <a:ext cx="177480" cy="18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782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1E5EA0A-E9DC-4428-A121-634BB7931DB8}"/>
              </a:ext>
            </a:extLst>
          </p:cNvPr>
          <p:cNvGrpSpPr/>
          <p:nvPr/>
        </p:nvGrpSpPr>
        <p:grpSpPr>
          <a:xfrm>
            <a:off x="380573" y="312845"/>
            <a:ext cx="233640" cy="630000"/>
            <a:chOff x="380573" y="312845"/>
            <a:chExt cx="23364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7B91FA-F6AC-4DF1-A98E-F8635BAB65E7}"/>
                    </a:ext>
                  </a:extLst>
                </p14:cNvPr>
                <p14:cNvContentPartPr/>
                <p14:nvPr/>
              </p14:nvContentPartPr>
              <p14:xfrm>
                <a:off x="394613" y="312845"/>
                <a:ext cx="78120" cy="442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7B91FA-F6AC-4DF1-A98E-F8635BAB65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973" y="303845"/>
                  <a:ext cx="957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D0B1AA-DD55-450F-9B21-5C961DEA032F}"/>
                    </a:ext>
                  </a:extLst>
                </p14:cNvPr>
                <p14:cNvContentPartPr/>
                <p14:nvPr/>
              </p14:nvContentPartPr>
              <p14:xfrm>
                <a:off x="380573" y="367925"/>
                <a:ext cx="230400" cy="147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D0B1AA-DD55-450F-9B21-5C961DEA03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1933" y="359285"/>
                  <a:ext cx="24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1CA93D-5414-4FB6-9143-041A639E93BE}"/>
                    </a:ext>
                  </a:extLst>
                </p14:cNvPr>
                <p14:cNvContentPartPr/>
                <p14:nvPr/>
              </p14:nvContentPartPr>
              <p14:xfrm>
                <a:off x="558413" y="791645"/>
                <a:ext cx="55800" cy="151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1CA93D-5414-4FB6-9143-041A639E93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413" y="782645"/>
                  <a:ext cx="734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0D9CE5-9D41-43A9-BD46-FF54878263E7}"/>
              </a:ext>
            </a:extLst>
          </p:cNvPr>
          <p:cNvGrpSpPr/>
          <p:nvPr/>
        </p:nvGrpSpPr>
        <p:grpSpPr>
          <a:xfrm>
            <a:off x="987893" y="564485"/>
            <a:ext cx="80280" cy="117000"/>
            <a:chOff x="987893" y="564485"/>
            <a:chExt cx="8028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AAB627-E66F-42B5-A6E8-902EDEBE9D03}"/>
                    </a:ext>
                  </a:extLst>
                </p14:cNvPr>
                <p14:cNvContentPartPr/>
                <p14:nvPr/>
              </p14:nvContentPartPr>
              <p14:xfrm>
                <a:off x="987893" y="564485"/>
                <a:ext cx="80280" cy="12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AAB627-E66F-42B5-A6E8-902EDEBE9D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8893" y="555485"/>
                  <a:ext cx="9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C1B4AC-2462-44D8-BE49-E5FB6220358C}"/>
                    </a:ext>
                  </a:extLst>
                </p14:cNvPr>
                <p14:cNvContentPartPr/>
                <p14:nvPr/>
              </p14:nvContentPartPr>
              <p14:xfrm>
                <a:off x="987893" y="662765"/>
                <a:ext cx="8028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C1B4AC-2462-44D8-BE49-E5FB622035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8893" y="653765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A7DC39-CCB8-43BA-813E-2AD322F2013D}"/>
              </a:ext>
            </a:extLst>
          </p:cNvPr>
          <p:cNvGrpSpPr/>
          <p:nvPr/>
        </p:nvGrpSpPr>
        <p:grpSpPr>
          <a:xfrm>
            <a:off x="1399013" y="270005"/>
            <a:ext cx="957960" cy="789840"/>
            <a:chOff x="1399013" y="270005"/>
            <a:chExt cx="957960" cy="78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BA2E98-32F4-42DC-AAC3-9FE7F47B96CF}"/>
                    </a:ext>
                  </a:extLst>
                </p14:cNvPr>
                <p14:cNvContentPartPr/>
                <p14:nvPr/>
              </p14:nvContentPartPr>
              <p14:xfrm>
                <a:off x="1669013" y="325085"/>
                <a:ext cx="6480" cy="117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BA2E98-32F4-42DC-AAC3-9FE7F47B96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0373" y="316085"/>
                  <a:ext cx="2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971237-4D52-4604-ADD6-77497C266B21}"/>
                    </a:ext>
                  </a:extLst>
                </p14:cNvPr>
                <p14:cNvContentPartPr/>
                <p14:nvPr/>
              </p14:nvContentPartPr>
              <p14:xfrm>
                <a:off x="1503413" y="502925"/>
                <a:ext cx="196920" cy="24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971237-4D52-4604-ADD6-77497C266B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4413" y="494285"/>
                  <a:ext cx="21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31EBC0-086E-4BFA-B9D1-6032020AC5A4}"/>
                    </a:ext>
                  </a:extLst>
                </p14:cNvPr>
                <p14:cNvContentPartPr/>
                <p14:nvPr/>
              </p14:nvContentPartPr>
              <p14:xfrm>
                <a:off x="1822373" y="405005"/>
                <a:ext cx="165960" cy="589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31EBC0-086E-4BFA-B9D1-6032020AC5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3373" y="396365"/>
                  <a:ext cx="1836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C18DA4-ECEF-4C6D-912D-889BA9398156}"/>
                    </a:ext>
                  </a:extLst>
                </p14:cNvPr>
                <p14:cNvContentPartPr/>
                <p14:nvPr/>
              </p14:nvContentPartPr>
              <p14:xfrm>
                <a:off x="2061773" y="294485"/>
                <a:ext cx="110880" cy="50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C18DA4-ECEF-4C6D-912D-889BA93981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2773" y="285485"/>
                  <a:ext cx="128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FC1519-55BC-4796-9395-3813D55414B1}"/>
                    </a:ext>
                  </a:extLst>
                </p14:cNvPr>
                <p14:cNvContentPartPr/>
                <p14:nvPr/>
              </p14:nvContentPartPr>
              <p14:xfrm>
                <a:off x="2104613" y="270005"/>
                <a:ext cx="30960" cy="135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FC1519-55BC-4796-9395-3813D55414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95973" y="261005"/>
                  <a:ext cx="4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205708-8C90-4681-92E8-FF44319AA1F9}"/>
                    </a:ext>
                  </a:extLst>
                </p14:cNvPr>
                <p14:cNvContentPartPr/>
                <p14:nvPr/>
              </p14:nvContentPartPr>
              <p14:xfrm>
                <a:off x="1399013" y="637565"/>
                <a:ext cx="92520" cy="133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205708-8C90-4681-92E8-FF44319AA1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0373" y="628565"/>
                  <a:ext cx="110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695BC4-3EFF-4735-9B90-4E144C984EE9}"/>
                    </a:ext>
                  </a:extLst>
                </p14:cNvPr>
                <p14:cNvContentPartPr/>
                <p14:nvPr/>
              </p14:nvContentPartPr>
              <p14:xfrm>
                <a:off x="1533653" y="693365"/>
                <a:ext cx="69120" cy="366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695BC4-3EFF-4735-9B90-4E144C984E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24653" y="684365"/>
                  <a:ext cx="867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8632FCB-D841-4E5B-96CA-A7627D0028A0}"/>
                    </a:ext>
                  </a:extLst>
                </p14:cNvPr>
                <p14:cNvContentPartPr/>
                <p14:nvPr/>
              </p14:nvContentPartPr>
              <p14:xfrm>
                <a:off x="2282813" y="270005"/>
                <a:ext cx="74160" cy="736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8632FCB-D841-4E5B-96CA-A7627D0028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3813" y="261005"/>
                  <a:ext cx="91800" cy="75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A8B04D-F17F-496E-8885-8D5F3FCF15D4}"/>
              </a:ext>
            </a:extLst>
          </p:cNvPr>
          <p:cNvGrpSpPr/>
          <p:nvPr/>
        </p:nvGrpSpPr>
        <p:grpSpPr>
          <a:xfrm>
            <a:off x="2591333" y="245165"/>
            <a:ext cx="1137600" cy="360720"/>
            <a:chOff x="2591333" y="245165"/>
            <a:chExt cx="113760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0E1446-F6DE-4BBC-A00E-C091382B1367}"/>
                    </a:ext>
                  </a:extLst>
                </p14:cNvPr>
                <p14:cNvContentPartPr/>
                <p14:nvPr/>
              </p14:nvContentPartPr>
              <p14:xfrm>
                <a:off x="2694293" y="257405"/>
                <a:ext cx="147600" cy="216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0E1446-F6DE-4BBC-A00E-C091382B13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5293" y="248765"/>
                  <a:ext cx="165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5C77EB-DDC3-4FFA-AB93-8C9B728F234E}"/>
                    </a:ext>
                  </a:extLst>
                </p14:cNvPr>
                <p14:cNvContentPartPr/>
                <p14:nvPr/>
              </p14:nvContentPartPr>
              <p14:xfrm>
                <a:off x="2730653" y="331205"/>
                <a:ext cx="104760" cy="1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5C77EB-DDC3-4FFA-AB93-8C9B728F23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2013" y="322565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9E510B-89C9-443C-89EE-07B0C1E5996F}"/>
                    </a:ext>
                  </a:extLst>
                </p14:cNvPr>
                <p14:cNvContentPartPr/>
                <p14:nvPr/>
              </p14:nvContentPartPr>
              <p14:xfrm>
                <a:off x="2896613" y="337325"/>
                <a:ext cx="313200" cy="216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9E510B-89C9-443C-89EE-07B0C1E599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7613" y="328685"/>
                  <a:ext cx="330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BECC63-9518-46EB-98C2-CA8036CB5B00}"/>
                    </a:ext>
                  </a:extLst>
                </p14:cNvPr>
                <p14:cNvContentPartPr/>
                <p14:nvPr/>
              </p14:nvContentPartPr>
              <p14:xfrm>
                <a:off x="3320333" y="245165"/>
                <a:ext cx="110520" cy="233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BECC63-9518-46EB-98C2-CA8036CB5B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1333" y="236525"/>
                  <a:ext cx="128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0E15CA-5923-4EA0-A0C2-AA2C759FB770}"/>
                    </a:ext>
                  </a:extLst>
                </p14:cNvPr>
                <p14:cNvContentPartPr/>
                <p14:nvPr/>
              </p14:nvContentPartPr>
              <p14:xfrm>
                <a:off x="3301613" y="337325"/>
                <a:ext cx="55440" cy="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0E15CA-5923-4EA0-A0C2-AA2C759FB7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92613" y="328685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77196F-900F-40FE-ACBC-FEFACC466227}"/>
                    </a:ext>
                  </a:extLst>
                </p14:cNvPr>
                <p14:cNvContentPartPr/>
                <p14:nvPr/>
              </p14:nvContentPartPr>
              <p14:xfrm>
                <a:off x="2591333" y="558365"/>
                <a:ext cx="1137600" cy="47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77196F-900F-40FE-ACBC-FEFACC4662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82333" y="549365"/>
                  <a:ext cx="11552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35E0495-FCA3-41C4-9BF9-35B3BB1619F3}"/>
              </a:ext>
            </a:extLst>
          </p:cNvPr>
          <p:cNvGrpSpPr/>
          <p:nvPr/>
        </p:nvGrpSpPr>
        <p:grpSpPr>
          <a:xfrm>
            <a:off x="2614733" y="742685"/>
            <a:ext cx="723960" cy="319320"/>
            <a:chOff x="2614733" y="742685"/>
            <a:chExt cx="7239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EE8C09-3D1B-4DF2-9C75-6DF4CC8CF8AC}"/>
                    </a:ext>
                  </a:extLst>
                </p14:cNvPr>
                <p14:cNvContentPartPr/>
                <p14:nvPr/>
              </p14:nvContentPartPr>
              <p14:xfrm>
                <a:off x="2614733" y="742685"/>
                <a:ext cx="202320" cy="206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EE8C09-3D1B-4DF2-9C75-6DF4CC8CF8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05733" y="734045"/>
                  <a:ext cx="219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6542A4-6EBD-4C5E-A919-D7EBBA9D51CB}"/>
                    </a:ext>
                  </a:extLst>
                </p14:cNvPr>
                <p14:cNvContentPartPr/>
                <p14:nvPr/>
              </p14:nvContentPartPr>
              <p14:xfrm>
                <a:off x="2638853" y="846725"/>
                <a:ext cx="61560" cy="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6542A4-6EBD-4C5E-A919-D7EBBA9D51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29853" y="837725"/>
                  <a:ext cx="79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86E571-5CA0-400F-B43E-E20DD4F94D53}"/>
                    </a:ext>
                  </a:extLst>
                </p14:cNvPr>
                <p14:cNvContentPartPr/>
                <p14:nvPr/>
              </p14:nvContentPartPr>
              <p14:xfrm>
                <a:off x="2803733" y="895685"/>
                <a:ext cx="228240" cy="166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86E571-5CA0-400F-B43E-E20DD4F94D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4733" y="887045"/>
                  <a:ext cx="245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4C1531-A8B5-471D-A6CB-8997BDCB7F5E}"/>
                    </a:ext>
                  </a:extLst>
                </p14:cNvPr>
                <p14:cNvContentPartPr/>
                <p14:nvPr/>
              </p14:nvContentPartPr>
              <p14:xfrm>
                <a:off x="3019013" y="834485"/>
                <a:ext cx="18720" cy="98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4C1531-A8B5-471D-A6CB-8997BDCB7F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10373" y="825485"/>
                  <a:ext cx="36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7FF36D2-73EF-4558-9314-59D7089C5A51}"/>
                    </a:ext>
                  </a:extLst>
                </p14:cNvPr>
                <p14:cNvContentPartPr/>
                <p14:nvPr/>
              </p14:nvContentPartPr>
              <p14:xfrm>
                <a:off x="3227453" y="779045"/>
                <a:ext cx="111240" cy="233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7FF36D2-73EF-4558-9314-59D7089C5A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8453" y="770405"/>
                  <a:ext cx="128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CEE00B9-D62B-4331-BCF7-45E8A65082F5}"/>
                    </a:ext>
                  </a:extLst>
                </p14:cNvPr>
                <p14:cNvContentPartPr/>
                <p14:nvPr/>
              </p14:nvContentPartPr>
              <p14:xfrm>
                <a:off x="3105053" y="791285"/>
                <a:ext cx="110880" cy="178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CEE00B9-D62B-4331-BCF7-45E8A65082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6053" y="782285"/>
                  <a:ext cx="12852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DF654968-09FD-47F2-BEE4-821EFD35BCC8}"/>
                  </a:ext>
                </a:extLst>
              </p14:cNvPr>
              <p14:cNvContentPartPr/>
              <p14:nvPr/>
            </p14:nvContentPartPr>
            <p14:xfrm>
              <a:off x="3731093" y="190085"/>
              <a:ext cx="80640" cy="8352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DF654968-09FD-47F2-BEE4-821EFD35BC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22093" y="181085"/>
                <a:ext cx="9828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85DAB0B-3996-469F-AA9D-5508B0087FF2}"/>
                  </a:ext>
                </a:extLst>
              </p14:cNvPr>
              <p14:cNvContentPartPr/>
              <p14:nvPr/>
            </p14:nvContentPartPr>
            <p14:xfrm>
              <a:off x="3853853" y="214925"/>
              <a:ext cx="190440" cy="864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85DAB0B-3996-469F-AA9D-5508B0087FF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44853" y="205925"/>
                <a:ext cx="208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A86F472-E73A-4B95-9DCD-BDD2D6455CC6}"/>
                  </a:ext>
                </a:extLst>
              </p14:cNvPr>
              <p14:cNvContentPartPr/>
              <p14:nvPr/>
            </p14:nvContentPartPr>
            <p14:xfrm>
              <a:off x="4393853" y="327965"/>
              <a:ext cx="166320" cy="20592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A86F472-E73A-4B95-9DCD-BDD2D6455CC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84853" y="319325"/>
                <a:ext cx="1839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2BFD8A7-691E-4DCF-BFA7-5F3BFCBF65C3}"/>
                  </a:ext>
                </a:extLst>
              </p14:cNvPr>
              <p14:cNvContentPartPr/>
              <p14:nvPr/>
            </p14:nvContentPartPr>
            <p14:xfrm>
              <a:off x="4669973" y="109805"/>
              <a:ext cx="98640" cy="1886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2BFD8A7-691E-4DCF-BFA7-5F3BFCBF65C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61333" y="100805"/>
                <a:ext cx="116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E7CED11-5D04-4563-83D2-54B9AD4E3BC0}"/>
                  </a:ext>
                </a:extLst>
              </p14:cNvPr>
              <p14:cNvContentPartPr/>
              <p14:nvPr/>
            </p14:nvContentPartPr>
            <p14:xfrm>
              <a:off x="4105493" y="650165"/>
              <a:ext cx="816480" cy="432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E7CED11-5D04-4563-83D2-54B9AD4E3BC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96493" y="641525"/>
                <a:ext cx="834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63C8768-046E-4A08-BB73-A88701F26287}"/>
                  </a:ext>
                </a:extLst>
              </p14:cNvPr>
              <p14:cNvContentPartPr/>
              <p14:nvPr/>
            </p14:nvContentPartPr>
            <p14:xfrm>
              <a:off x="5142293" y="521285"/>
              <a:ext cx="190800" cy="26208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63C8768-046E-4A08-BB73-A88701F2628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33653" y="512645"/>
                <a:ext cx="2084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AB9D31C-C765-4808-B278-8D6A42295420}"/>
                  </a:ext>
                </a:extLst>
              </p14:cNvPr>
              <p14:cNvContentPartPr/>
              <p14:nvPr/>
            </p14:nvContentPartPr>
            <p14:xfrm>
              <a:off x="5148773" y="693365"/>
              <a:ext cx="159840" cy="648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AB9D31C-C765-4808-B278-8D6A4229542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39773" y="684365"/>
                <a:ext cx="177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D67DCE1-86A4-44F6-B55E-7EA3106B25AD}"/>
                  </a:ext>
                </a:extLst>
              </p14:cNvPr>
              <p14:cNvContentPartPr/>
              <p14:nvPr/>
            </p14:nvContentPartPr>
            <p14:xfrm>
              <a:off x="5375933" y="754565"/>
              <a:ext cx="86400" cy="1231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D67DCE1-86A4-44F6-B55E-7EA3106B25A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66933" y="745925"/>
                <a:ext cx="10404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01DBAB8-BE56-4FDC-BA93-6F3A7E4CB5AA}"/>
              </a:ext>
            </a:extLst>
          </p:cNvPr>
          <p:cNvGrpSpPr/>
          <p:nvPr/>
        </p:nvGrpSpPr>
        <p:grpSpPr>
          <a:xfrm>
            <a:off x="4228253" y="803885"/>
            <a:ext cx="442080" cy="344160"/>
            <a:chOff x="4228253" y="803885"/>
            <a:chExt cx="4420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AE84F6A-B420-4719-9840-E9CBC8678739}"/>
                    </a:ext>
                  </a:extLst>
                </p14:cNvPr>
                <p14:cNvContentPartPr/>
                <p14:nvPr/>
              </p14:nvContentPartPr>
              <p14:xfrm>
                <a:off x="4301693" y="920525"/>
                <a:ext cx="159840" cy="151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AE84F6A-B420-4719-9840-E9CBC86787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93053" y="911525"/>
                  <a:ext cx="177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5400E03-776B-439C-BA45-14F9B51A6331}"/>
                    </a:ext>
                  </a:extLst>
                </p14:cNvPr>
                <p14:cNvContentPartPr/>
                <p14:nvPr/>
              </p14:nvContentPartPr>
              <p14:xfrm>
                <a:off x="4528853" y="821885"/>
                <a:ext cx="92520" cy="867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5400E03-776B-439C-BA45-14F9B51A63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0213" y="813245"/>
                  <a:ext cx="110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A98565-EBCB-461B-91F8-861D6389A228}"/>
                    </a:ext>
                  </a:extLst>
                </p14:cNvPr>
                <p14:cNvContentPartPr/>
                <p14:nvPr/>
              </p14:nvContentPartPr>
              <p14:xfrm>
                <a:off x="4228253" y="803885"/>
                <a:ext cx="442080" cy="344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A98565-EBCB-461B-91F8-861D6389A2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9253" y="794885"/>
                  <a:ext cx="4597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130B441-45C6-4677-8ABB-0183DAA3917F}"/>
              </a:ext>
            </a:extLst>
          </p:cNvPr>
          <p:cNvGrpSpPr/>
          <p:nvPr/>
        </p:nvGrpSpPr>
        <p:grpSpPr>
          <a:xfrm>
            <a:off x="5774813" y="122405"/>
            <a:ext cx="2541240" cy="941040"/>
            <a:chOff x="5774813" y="122405"/>
            <a:chExt cx="254124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FA6E27E-B9F6-40CE-89B8-50A4A5EBB029}"/>
                    </a:ext>
                  </a:extLst>
                </p14:cNvPr>
                <p14:cNvContentPartPr/>
                <p14:nvPr/>
              </p14:nvContentPartPr>
              <p14:xfrm>
                <a:off x="5780573" y="551885"/>
                <a:ext cx="86400" cy="178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FA6E27E-B9F6-40CE-89B8-50A4A5EBB0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71933" y="542885"/>
                  <a:ext cx="104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4E7C4D-8F48-4AF3-B4F3-6EFC83DA0B2E}"/>
                    </a:ext>
                  </a:extLst>
                </p14:cNvPr>
                <p14:cNvContentPartPr/>
                <p14:nvPr/>
              </p14:nvContentPartPr>
              <p14:xfrm>
                <a:off x="5928173" y="447485"/>
                <a:ext cx="80280" cy="867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4E7C4D-8F48-4AF3-B4F3-6EFC83DA0B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19173" y="438845"/>
                  <a:ext cx="97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9D90E5F-B0AA-4EF2-83D3-E9D4C8153562}"/>
                    </a:ext>
                  </a:extLst>
                </p14:cNvPr>
                <p14:cNvContentPartPr/>
                <p14:nvPr/>
              </p14:nvContentPartPr>
              <p14:xfrm>
                <a:off x="5774813" y="318965"/>
                <a:ext cx="344160" cy="393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9D90E5F-B0AA-4EF2-83D3-E9D4C81535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65813" y="309965"/>
                  <a:ext cx="3618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28312AB-B71C-41A5-8662-68AEF7DCF333}"/>
                    </a:ext>
                  </a:extLst>
                </p14:cNvPr>
                <p14:cNvContentPartPr/>
                <p14:nvPr/>
              </p14:nvContentPartPr>
              <p14:xfrm>
                <a:off x="6136973" y="520925"/>
                <a:ext cx="172800" cy="178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28312AB-B71C-41A5-8662-68AEF7DCF33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8333" y="511925"/>
                  <a:ext cx="190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AE1DBF-D666-411A-83D1-46AD4F3E533B}"/>
                    </a:ext>
                  </a:extLst>
                </p14:cNvPr>
                <p14:cNvContentPartPr/>
                <p14:nvPr/>
              </p14:nvContentPartPr>
              <p14:xfrm>
                <a:off x="6314813" y="533885"/>
                <a:ext cx="135360" cy="6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AE1DBF-D666-411A-83D1-46AD4F3E53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05813" y="524885"/>
                  <a:ext cx="153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D12350D-E6CF-46F8-9F02-C0153836361A}"/>
                    </a:ext>
                  </a:extLst>
                </p14:cNvPr>
                <p14:cNvContentPartPr/>
                <p14:nvPr/>
              </p14:nvContentPartPr>
              <p14:xfrm>
                <a:off x="6339293" y="552245"/>
                <a:ext cx="55440" cy="1476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D12350D-E6CF-46F8-9F02-C015383636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30293" y="543245"/>
                  <a:ext cx="73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7A6587B-ECAA-48D0-8A10-0213244B17A0}"/>
                    </a:ext>
                  </a:extLst>
                </p14:cNvPr>
                <p14:cNvContentPartPr/>
                <p14:nvPr/>
              </p14:nvContentPartPr>
              <p14:xfrm>
                <a:off x="6517133" y="333365"/>
                <a:ext cx="326160" cy="6303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7A6587B-ECAA-48D0-8A10-0213244B17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8493" y="324725"/>
                  <a:ext cx="3438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34641DE-6313-4FE4-970F-5EC9206C78F4}"/>
                    </a:ext>
                  </a:extLst>
                </p14:cNvPr>
                <p14:cNvContentPartPr/>
                <p14:nvPr/>
              </p14:nvContentPartPr>
              <p14:xfrm>
                <a:off x="6855893" y="546125"/>
                <a:ext cx="404280" cy="233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34641DE-6313-4FE4-970F-5EC9206C78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46893" y="537485"/>
                  <a:ext cx="421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6B1550E-6B63-485B-8A2A-2BBAA5ADAEBA}"/>
                    </a:ext>
                  </a:extLst>
                </p14:cNvPr>
                <p14:cNvContentPartPr/>
                <p14:nvPr/>
              </p14:nvContentPartPr>
              <p14:xfrm>
                <a:off x="7413173" y="558005"/>
                <a:ext cx="147600" cy="191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6B1550E-6B63-485B-8A2A-2BBAA5ADAE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4533" y="549005"/>
                  <a:ext cx="165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5E4C465-6885-4BE7-9DE2-7B4CA3CE7A13}"/>
                    </a:ext>
                  </a:extLst>
                </p14:cNvPr>
                <p14:cNvContentPartPr/>
                <p14:nvPr/>
              </p14:nvContentPartPr>
              <p14:xfrm>
                <a:off x="7670933" y="644045"/>
                <a:ext cx="61920" cy="129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5E4C465-6885-4BE7-9DE2-7B4CA3CE7A1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62293" y="635405"/>
                  <a:ext cx="7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031F349-058F-4829-9CC4-B1188333008F}"/>
                    </a:ext>
                  </a:extLst>
                </p14:cNvPr>
                <p14:cNvContentPartPr/>
                <p14:nvPr/>
              </p14:nvContentPartPr>
              <p14:xfrm>
                <a:off x="7774973" y="650165"/>
                <a:ext cx="93600" cy="1231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031F349-058F-4829-9CC4-B118833300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65973" y="641525"/>
                  <a:ext cx="11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91251B-3A7A-47C9-846B-965E8282C339}"/>
                    </a:ext>
                  </a:extLst>
                </p14:cNvPr>
                <p14:cNvContentPartPr/>
                <p14:nvPr/>
              </p14:nvContentPartPr>
              <p14:xfrm>
                <a:off x="8112653" y="509045"/>
                <a:ext cx="203400" cy="208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91251B-3A7A-47C9-846B-965E8282C33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04013" y="500405"/>
                  <a:ext cx="221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4918672-B5AD-441E-BAF7-6750A45589DB}"/>
                    </a:ext>
                  </a:extLst>
                </p14:cNvPr>
                <p14:cNvContentPartPr/>
                <p14:nvPr/>
              </p14:nvContentPartPr>
              <p14:xfrm>
                <a:off x="6710093" y="945005"/>
                <a:ext cx="126720" cy="118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4918672-B5AD-441E-BAF7-6750A45589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01093" y="936005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925841C-EAE8-445F-BA10-1F5820993FB3}"/>
                    </a:ext>
                  </a:extLst>
                </p14:cNvPr>
                <p14:cNvContentPartPr/>
                <p14:nvPr/>
              </p14:nvContentPartPr>
              <p14:xfrm>
                <a:off x="6824213" y="141125"/>
                <a:ext cx="172080" cy="18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925841C-EAE8-445F-BA10-1F5820993F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15213" y="132125"/>
                  <a:ext cx="189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21020FF-47CF-4B80-BEF0-8E1447D6AC44}"/>
                    </a:ext>
                  </a:extLst>
                </p14:cNvPr>
                <p14:cNvContentPartPr/>
                <p14:nvPr/>
              </p14:nvContentPartPr>
              <p14:xfrm>
                <a:off x="6873173" y="128525"/>
                <a:ext cx="18720" cy="1659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21020FF-47CF-4B80-BEF0-8E1447D6AC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4173" y="119885"/>
                  <a:ext cx="36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57C0063-6266-4B70-9B1B-A321D058489B}"/>
                    </a:ext>
                  </a:extLst>
                </p14:cNvPr>
                <p14:cNvContentPartPr/>
                <p14:nvPr/>
              </p14:nvContentPartPr>
              <p14:xfrm>
                <a:off x="6983693" y="122405"/>
                <a:ext cx="43200" cy="165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57C0063-6266-4B70-9B1B-A321D05848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74693" y="113765"/>
                  <a:ext cx="608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793CD08-59B0-44A2-90DD-2927F9B714E6}"/>
                  </a:ext>
                </a:extLst>
              </p14:cNvPr>
              <p14:cNvContentPartPr/>
              <p14:nvPr/>
            </p14:nvContentPartPr>
            <p14:xfrm>
              <a:off x="7928693" y="306365"/>
              <a:ext cx="98640" cy="1911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793CD08-59B0-44A2-90DD-2927F9B714E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20053" y="297725"/>
                <a:ext cx="11628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E9A2465-AF5F-4D96-9BDC-ACDA8E1310A6}"/>
              </a:ext>
            </a:extLst>
          </p:cNvPr>
          <p:cNvGrpSpPr/>
          <p:nvPr/>
        </p:nvGrpSpPr>
        <p:grpSpPr>
          <a:xfrm>
            <a:off x="2626253" y="1356125"/>
            <a:ext cx="1479600" cy="765360"/>
            <a:chOff x="2626253" y="1356125"/>
            <a:chExt cx="147960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3D0D76D-BA37-43F1-A9DF-0436C5CF6F16}"/>
                    </a:ext>
                  </a:extLst>
                </p14:cNvPr>
                <p14:cNvContentPartPr/>
                <p14:nvPr/>
              </p14:nvContentPartPr>
              <p14:xfrm>
                <a:off x="2626253" y="1539725"/>
                <a:ext cx="280440" cy="467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3D0D76D-BA37-43F1-A9DF-0436C5CF6F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7613" y="1530725"/>
                  <a:ext cx="298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1D7D7C1-5FF2-4FE7-8E2D-4C6E37CB7B1B}"/>
                    </a:ext>
                  </a:extLst>
                </p14:cNvPr>
                <p14:cNvContentPartPr/>
                <p14:nvPr/>
              </p14:nvContentPartPr>
              <p14:xfrm>
                <a:off x="2835413" y="1988285"/>
                <a:ext cx="98280" cy="1332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1D7D7C1-5FF2-4FE7-8E2D-4C6E37CB7B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26773" y="1979285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8DCFF38-1BBF-4211-B1C1-22646535736F}"/>
                    </a:ext>
                  </a:extLst>
                </p14:cNvPr>
                <p14:cNvContentPartPr/>
                <p14:nvPr/>
              </p14:nvContentPartPr>
              <p14:xfrm>
                <a:off x="3172373" y="1380605"/>
                <a:ext cx="153720" cy="100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8DCFF38-1BBF-4211-B1C1-2264653573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63733" y="1371965"/>
                  <a:ext cx="17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934AB89-88A0-472C-A62A-83A5392D3E0B}"/>
                    </a:ext>
                  </a:extLst>
                </p14:cNvPr>
                <p14:cNvContentPartPr/>
                <p14:nvPr/>
              </p14:nvContentPartPr>
              <p14:xfrm>
                <a:off x="2976173" y="1356125"/>
                <a:ext cx="344160" cy="30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934AB89-88A0-472C-A62A-83A5392D3E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7533" y="1347125"/>
                  <a:ext cx="36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EFE0DFB-58A3-46E6-87D0-D93644978D3A}"/>
                    </a:ext>
                  </a:extLst>
                </p14:cNvPr>
                <p14:cNvContentPartPr/>
                <p14:nvPr/>
              </p14:nvContentPartPr>
              <p14:xfrm>
                <a:off x="3098933" y="1386725"/>
                <a:ext cx="49320" cy="141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EFE0DFB-58A3-46E6-87D0-D93644978D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90293" y="1378085"/>
                  <a:ext cx="66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2B06816-AF45-4AF3-9D6B-0B48487DE709}"/>
                    </a:ext>
                  </a:extLst>
                </p14:cNvPr>
                <p14:cNvContentPartPr/>
                <p14:nvPr/>
              </p14:nvContentPartPr>
              <p14:xfrm>
                <a:off x="3191093" y="1380605"/>
                <a:ext cx="61560" cy="1904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2B06816-AF45-4AF3-9D6B-0B48487DE7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82093" y="1371965"/>
                  <a:ext cx="7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A016BDC-4D07-4484-9115-4C4C334956D0}"/>
                    </a:ext>
                  </a:extLst>
                </p14:cNvPr>
                <p14:cNvContentPartPr/>
                <p14:nvPr/>
              </p14:nvContentPartPr>
              <p14:xfrm>
                <a:off x="3295493" y="1779125"/>
                <a:ext cx="141120" cy="1177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A016BDC-4D07-4484-9115-4C4C334956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86853" y="1770485"/>
                  <a:ext cx="158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550EED9-D863-40BE-B367-3EF5D6F7788C}"/>
                    </a:ext>
                  </a:extLst>
                </p14:cNvPr>
                <p14:cNvContentPartPr/>
                <p14:nvPr/>
              </p14:nvContentPartPr>
              <p14:xfrm>
                <a:off x="3503933" y="1589405"/>
                <a:ext cx="61560" cy="2703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550EED9-D863-40BE-B367-3EF5D6F778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5293" y="1580405"/>
                  <a:ext cx="79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2BEDD05-17CE-44E3-9C23-628A313EE164}"/>
                    </a:ext>
                  </a:extLst>
                </p14:cNvPr>
                <p14:cNvContentPartPr/>
                <p14:nvPr/>
              </p14:nvContentPartPr>
              <p14:xfrm>
                <a:off x="3620573" y="1748885"/>
                <a:ext cx="68400" cy="1047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2BEDD05-17CE-44E3-9C23-628A313EE1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11933" y="1739885"/>
                  <a:ext cx="86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BD98ED8-7FC2-4BD7-B71A-F1A99E58C419}"/>
                    </a:ext>
                  </a:extLst>
                </p14:cNvPr>
                <p14:cNvContentPartPr/>
                <p14:nvPr/>
              </p14:nvContentPartPr>
              <p14:xfrm>
                <a:off x="3822893" y="1552325"/>
                <a:ext cx="52920" cy="1476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BD98ED8-7FC2-4BD7-B71A-F1A99E58C41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13893" y="1543685"/>
                  <a:ext cx="70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80FDBC2-C3AC-4943-AC23-0856D9EFD65F}"/>
                    </a:ext>
                  </a:extLst>
                </p14:cNvPr>
                <p14:cNvContentPartPr/>
                <p14:nvPr/>
              </p14:nvContentPartPr>
              <p14:xfrm>
                <a:off x="3811013" y="1695965"/>
                <a:ext cx="43200" cy="781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80FDBC2-C3AC-4943-AC23-0856D9EFD6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02373" y="1686965"/>
                  <a:ext cx="60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ACD498E-4CBF-43A1-8E32-6C48AD209B43}"/>
                    </a:ext>
                  </a:extLst>
                </p14:cNvPr>
                <p14:cNvContentPartPr/>
                <p14:nvPr/>
              </p14:nvContentPartPr>
              <p14:xfrm>
                <a:off x="3966893" y="1706045"/>
                <a:ext cx="138960" cy="2120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ACD498E-4CBF-43A1-8E32-6C48AD209B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58253" y="1697045"/>
                  <a:ext cx="15660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35474C5A-01CD-410E-AFF1-606838D43067}"/>
                  </a:ext>
                </a:extLst>
              </p14:cNvPr>
              <p14:cNvContentPartPr/>
              <p14:nvPr/>
            </p14:nvContentPartPr>
            <p14:xfrm>
              <a:off x="4340573" y="1699925"/>
              <a:ext cx="366840" cy="28188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35474C5A-01CD-410E-AFF1-606838D430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31573" y="1691285"/>
                <a:ext cx="38448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C31FC29-884B-4D2F-B25D-E6D63D4BB2A6}"/>
              </a:ext>
            </a:extLst>
          </p:cNvPr>
          <p:cNvGrpSpPr/>
          <p:nvPr/>
        </p:nvGrpSpPr>
        <p:grpSpPr>
          <a:xfrm>
            <a:off x="4939973" y="1448285"/>
            <a:ext cx="663120" cy="577080"/>
            <a:chOff x="4939973" y="1448285"/>
            <a:chExt cx="66312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DB7388-0009-45FF-8C9F-7D0E33AB1B8B}"/>
                    </a:ext>
                  </a:extLst>
                </p14:cNvPr>
                <p14:cNvContentPartPr/>
                <p14:nvPr/>
              </p14:nvContentPartPr>
              <p14:xfrm>
                <a:off x="5013773" y="1724405"/>
                <a:ext cx="37080" cy="24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DB7388-0009-45FF-8C9F-7D0E33AB1B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04773" y="1715405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5927646-AEFB-4DC0-9A28-1E6AC1996900}"/>
                    </a:ext>
                  </a:extLst>
                </p14:cNvPr>
                <p14:cNvContentPartPr/>
                <p14:nvPr/>
              </p14:nvContentPartPr>
              <p14:xfrm>
                <a:off x="4939973" y="1448285"/>
                <a:ext cx="632520" cy="344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5927646-AEFB-4DC0-9A28-1E6AC19969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31333" y="1439285"/>
                  <a:ext cx="650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FA6BE60-08E4-4767-A108-BF5E58C30A91}"/>
                    </a:ext>
                  </a:extLst>
                </p14:cNvPr>
                <p14:cNvContentPartPr/>
                <p14:nvPr/>
              </p14:nvContentPartPr>
              <p14:xfrm>
                <a:off x="5510933" y="1466645"/>
                <a:ext cx="43200" cy="1720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FA6BE60-08E4-4767-A108-BF5E58C30A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01933" y="1457645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38FAB1F-A157-4776-836C-D1957AE55C92}"/>
                    </a:ext>
                  </a:extLst>
                </p14:cNvPr>
                <p14:cNvContentPartPr/>
                <p14:nvPr/>
              </p14:nvContentPartPr>
              <p14:xfrm>
                <a:off x="5344973" y="1699565"/>
                <a:ext cx="258120" cy="309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38FAB1F-A157-4776-836C-D1957AE55C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36333" y="1690925"/>
                  <a:ext cx="275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AB57467-3456-4CE6-B01D-BE67C6231183}"/>
                    </a:ext>
                  </a:extLst>
                </p14:cNvPr>
                <p14:cNvContentPartPr/>
                <p14:nvPr/>
              </p14:nvContentPartPr>
              <p14:xfrm>
                <a:off x="5333093" y="1791725"/>
                <a:ext cx="132480" cy="2336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AB57467-3456-4CE6-B01D-BE67C62311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24093" y="1783085"/>
                  <a:ext cx="15012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D00E209-38A8-4E5E-AC2C-973206723F2A}"/>
              </a:ext>
            </a:extLst>
          </p:cNvPr>
          <p:cNvGrpSpPr/>
          <p:nvPr/>
        </p:nvGrpSpPr>
        <p:grpSpPr>
          <a:xfrm>
            <a:off x="1110653" y="2583365"/>
            <a:ext cx="485280" cy="655200"/>
            <a:chOff x="1110653" y="2583365"/>
            <a:chExt cx="485280" cy="65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7B0A435-1E9E-480B-9F8D-ADBB5545517B}"/>
                    </a:ext>
                  </a:extLst>
                </p14:cNvPr>
                <p14:cNvContentPartPr/>
                <p14:nvPr/>
              </p14:nvContentPartPr>
              <p14:xfrm>
                <a:off x="1110653" y="2583365"/>
                <a:ext cx="464760" cy="4302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7B0A435-1E9E-480B-9F8D-ADBB554551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1653" y="2574365"/>
                  <a:ext cx="482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4CD3732-2207-4494-B156-954C9807CAC9}"/>
                    </a:ext>
                  </a:extLst>
                </p14:cNvPr>
                <p14:cNvContentPartPr/>
                <p14:nvPr/>
              </p14:nvContentPartPr>
              <p14:xfrm>
                <a:off x="1460213" y="3068285"/>
                <a:ext cx="135720" cy="170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4CD3732-2207-4494-B156-954C9807CAC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51213" y="3059285"/>
                  <a:ext cx="15336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DE9D190F-7505-4B29-A245-4264B05D8C72}"/>
                  </a:ext>
                </a:extLst>
              </p14:cNvPr>
              <p14:cNvContentPartPr/>
              <p14:nvPr/>
            </p14:nvContentPartPr>
            <p14:xfrm>
              <a:off x="2074013" y="2767685"/>
              <a:ext cx="49320" cy="1260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DE9D190F-7505-4B29-A245-4264B05D8C7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065373" y="2758685"/>
                <a:ext cx="66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A2B0177-F924-42D8-98CC-D50C9F1F75F0}"/>
                  </a:ext>
                </a:extLst>
              </p14:cNvPr>
              <p14:cNvContentPartPr/>
              <p14:nvPr/>
            </p14:nvContentPartPr>
            <p14:xfrm>
              <a:off x="2012813" y="2902685"/>
              <a:ext cx="129240" cy="4320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A2B0177-F924-42D8-98CC-D50C9F1F75F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03813" y="2893685"/>
                <a:ext cx="1468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C3C288E-1754-4238-8770-59390C3C8205}"/>
              </a:ext>
            </a:extLst>
          </p:cNvPr>
          <p:cNvGrpSpPr/>
          <p:nvPr/>
        </p:nvGrpSpPr>
        <p:grpSpPr>
          <a:xfrm>
            <a:off x="2607893" y="2356205"/>
            <a:ext cx="1090800" cy="491400"/>
            <a:chOff x="2607893" y="2356205"/>
            <a:chExt cx="109080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CBB4A74-58AC-4A01-89BE-96C6C2B2CD31}"/>
                    </a:ext>
                  </a:extLst>
                </p14:cNvPr>
                <p14:cNvContentPartPr/>
                <p14:nvPr/>
              </p14:nvContentPartPr>
              <p14:xfrm>
                <a:off x="2877893" y="2417765"/>
                <a:ext cx="68040" cy="3441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CBB4A74-58AC-4A01-89BE-96C6C2B2CD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69253" y="2408765"/>
                  <a:ext cx="85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E2FDF1-80F1-498B-BAF1-EAEF24DAD67A}"/>
                    </a:ext>
                  </a:extLst>
                </p14:cNvPr>
                <p14:cNvContentPartPr/>
                <p14:nvPr/>
              </p14:nvContentPartPr>
              <p14:xfrm>
                <a:off x="2865653" y="2356205"/>
                <a:ext cx="245880" cy="1602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E2FDF1-80F1-498B-BAF1-EAEF24DAD6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57013" y="2347565"/>
                  <a:ext cx="26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D096C0F-F0DF-4034-9B95-DF50C820EFBB}"/>
                    </a:ext>
                  </a:extLst>
                </p14:cNvPr>
                <p14:cNvContentPartPr/>
                <p14:nvPr/>
              </p14:nvContentPartPr>
              <p14:xfrm>
                <a:off x="3105053" y="2662925"/>
                <a:ext cx="74160" cy="1152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D096C0F-F0DF-4034-9B95-DF50C820EFB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96413" y="2654285"/>
                  <a:ext cx="91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568CA06-7657-40E0-AD59-D9A664FA1DB6}"/>
                    </a:ext>
                  </a:extLst>
                </p14:cNvPr>
                <p14:cNvContentPartPr/>
                <p14:nvPr/>
              </p14:nvContentPartPr>
              <p14:xfrm>
                <a:off x="2607893" y="2798285"/>
                <a:ext cx="1090800" cy="493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568CA06-7657-40E0-AD59-D9A664FA1D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99253" y="2789285"/>
                  <a:ext cx="1108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4E3A8B6-D3E9-4A97-AD1F-B57543F5C6FE}"/>
              </a:ext>
            </a:extLst>
          </p:cNvPr>
          <p:cNvGrpSpPr/>
          <p:nvPr/>
        </p:nvGrpSpPr>
        <p:grpSpPr>
          <a:xfrm>
            <a:off x="2527973" y="2982245"/>
            <a:ext cx="1019160" cy="571320"/>
            <a:chOff x="2527973" y="2982245"/>
            <a:chExt cx="101916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EFC2288-85B6-4CEC-9261-D59111211186}"/>
                    </a:ext>
                  </a:extLst>
                </p14:cNvPr>
                <p14:cNvContentPartPr/>
                <p14:nvPr/>
              </p14:nvContentPartPr>
              <p14:xfrm>
                <a:off x="2687813" y="2982245"/>
                <a:ext cx="43200" cy="1292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EFC2288-85B6-4CEC-9261-D5911121118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78813" y="2973605"/>
                  <a:ext cx="60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A39EB11-8AB6-433D-82A2-C0F242101A75}"/>
                    </a:ext>
                  </a:extLst>
                </p14:cNvPr>
                <p14:cNvContentPartPr/>
                <p14:nvPr/>
              </p14:nvContentPartPr>
              <p14:xfrm>
                <a:off x="2589533" y="3086645"/>
                <a:ext cx="264600" cy="615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A39EB11-8AB6-433D-82A2-C0F242101A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80893" y="3078005"/>
                  <a:ext cx="282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3B58DB4-E50B-4AE7-B2DF-11BC6638A0F7}"/>
                    </a:ext>
                  </a:extLst>
                </p14:cNvPr>
                <p14:cNvContentPartPr/>
                <p14:nvPr/>
              </p14:nvContentPartPr>
              <p14:xfrm>
                <a:off x="2527973" y="3191045"/>
                <a:ext cx="264600" cy="3625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3B58DB4-E50B-4AE7-B2DF-11BC6638A0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19333" y="3182045"/>
                  <a:ext cx="282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EC36B3B-7BB5-4A28-8F14-678AAAD12B71}"/>
                    </a:ext>
                  </a:extLst>
                </p14:cNvPr>
                <p14:cNvContentPartPr/>
                <p14:nvPr/>
              </p14:nvContentPartPr>
              <p14:xfrm>
                <a:off x="3030893" y="3073685"/>
                <a:ext cx="196920" cy="2530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EC36B3B-7BB5-4A28-8F14-678AAAD12B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22253" y="3064685"/>
                  <a:ext cx="214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7B58BD0-F453-40B3-B120-DFCAAF69D33C}"/>
                    </a:ext>
                  </a:extLst>
                </p14:cNvPr>
                <p14:cNvContentPartPr/>
                <p14:nvPr/>
              </p14:nvContentPartPr>
              <p14:xfrm>
                <a:off x="3037733" y="3240005"/>
                <a:ext cx="135360" cy="126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7B58BD0-F453-40B3-B120-DFCAAF69D3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28733" y="3231365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97EA70F-8BF3-4BFC-9990-E98A4E48D57E}"/>
                    </a:ext>
                  </a:extLst>
                </p14:cNvPr>
                <p14:cNvContentPartPr/>
                <p14:nvPr/>
              </p14:nvContentPartPr>
              <p14:xfrm>
                <a:off x="3191093" y="3227765"/>
                <a:ext cx="74160" cy="1598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97EA70F-8BF3-4BFC-9990-E98A4E48D5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82093" y="3219125"/>
                  <a:ext cx="91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9AD3326-168B-43E3-BA1D-9D927A256CC8}"/>
                    </a:ext>
                  </a:extLst>
                </p14:cNvPr>
                <p14:cNvContentPartPr/>
                <p14:nvPr/>
              </p14:nvContentPartPr>
              <p14:xfrm>
                <a:off x="2957813" y="2994485"/>
                <a:ext cx="67320" cy="3686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9AD3326-168B-43E3-BA1D-9D927A256C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49173" y="2985845"/>
                  <a:ext cx="84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EB2033E-CD9F-485C-8E88-7B9A48BEFF7E}"/>
                    </a:ext>
                  </a:extLst>
                </p14:cNvPr>
                <p14:cNvContentPartPr/>
                <p14:nvPr/>
              </p14:nvContentPartPr>
              <p14:xfrm>
                <a:off x="3282893" y="3006725"/>
                <a:ext cx="56160" cy="398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EB2033E-CD9F-485C-8E88-7B9A48BEFF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73893" y="2997725"/>
                  <a:ext cx="73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98D3CBD-EF15-47F1-8681-E72476DA1A2C}"/>
                    </a:ext>
                  </a:extLst>
                </p14:cNvPr>
                <p14:cNvContentPartPr/>
                <p14:nvPr/>
              </p14:nvContentPartPr>
              <p14:xfrm>
                <a:off x="3368933" y="3006725"/>
                <a:ext cx="178200" cy="561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98D3CBD-EF15-47F1-8681-E72476DA1A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60293" y="2998085"/>
                  <a:ext cx="1958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FD5AE4A-CC61-4DF9-B35C-BE032BBC6877}"/>
              </a:ext>
            </a:extLst>
          </p:cNvPr>
          <p:cNvGrpSpPr/>
          <p:nvPr/>
        </p:nvGrpSpPr>
        <p:grpSpPr>
          <a:xfrm>
            <a:off x="4123853" y="2755445"/>
            <a:ext cx="184320" cy="104400"/>
            <a:chOff x="4123853" y="2755445"/>
            <a:chExt cx="18432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4E374AF-2E95-412A-BEA1-B57CB53F8F13}"/>
                    </a:ext>
                  </a:extLst>
                </p14:cNvPr>
                <p14:cNvContentPartPr/>
                <p14:nvPr/>
              </p14:nvContentPartPr>
              <p14:xfrm>
                <a:off x="4160573" y="2755445"/>
                <a:ext cx="80280" cy="18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4E374AF-2E95-412A-BEA1-B57CB53F8F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51933" y="2746445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18D50BD-9BB4-490B-B325-FC0F8F51C13A}"/>
                    </a:ext>
                  </a:extLst>
                </p14:cNvPr>
                <p14:cNvContentPartPr/>
                <p14:nvPr/>
              </p14:nvContentPartPr>
              <p14:xfrm>
                <a:off x="4123853" y="2835005"/>
                <a:ext cx="184320" cy="248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18D50BD-9BB4-490B-B325-FC0F8F51C1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14853" y="2826365"/>
                  <a:ext cx="201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1CCEE0E-CE71-48F5-907C-CEC93625FC06}"/>
              </a:ext>
            </a:extLst>
          </p:cNvPr>
          <p:cNvGrpSpPr/>
          <p:nvPr/>
        </p:nvGrpSpPr>
        <p:grpSpPr>
          <a:xfrm>
            <a:off x="4694453" y="2331725"/>
            <a:ext cx="963720" cy="497520"/>
            <a:chOff x="4694453" y="2331725"/>
            <a:chExt cx="9637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6DD9B7-97F0-44F5-8193-9CA8ACCF725B}"/>
                    </a:ext>
                  </a:extLst>
                </p14:cNvPr>
                <p14:cNvContentPartPr/>
                <p14:nvPr/>
              </p14:nvContentPartPr>
              <p14:xfrm>
                <a:off x="4958333" y="2331725"/>
                <a:ext cx="166680" cy="356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6DD9B7-97F0-44F5-8193-9CA8ACCF72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9333" y="2323085"/>
                  <a:ext cx="184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E1AC95-B901-43EB-B13A-DA2E9988DC20}"/>
                    </a:ext>
                  </a:extLst>
                </p14:cNvPr>
                <p14:cNvContentPartPr/>
                <p14:nvPr/>
              </p14:nvContentPartPr>
              <p14:xfrm>
                <a:off x="5099453" y="2577245"/>
                <a:ext cx="114840" cy="172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BE1AC95-B901-43EB-B13A-DA2E9988DC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90813" y="2568605"/>
                  <a:ext cx="13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1D76EE-7153-4690-808B-039AB707A1CD}"/>
                    </a:ext>
                  </a:extLst>
                </p14:cNvPr>
                <p14:cNvContentPartPr/>
                <p14:nvPr/>
              </p14:nvContentPartPr>
              <p14:xfrm>
                <a:off x="4694453" y="2818805"/>
                <a:ext cx="963720" cy="1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1D76EE-7153-4690-808B-039AB707A1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85813" y="2809805"/>
                  <a:ext cx="981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47D2B95-17BA-4023-8AB1-B2BA6147E9D8}"/>
              </a:ext>
            </a:extLst>
          </p:cNvPr>
          <p:cNvGrpSpPr/>
          <p:nvPr/>
        </p:nvGrpSpPr>
        <p:grpSpPr>
          <a:xfrm>
            <a:off x="4690493" y="2970005"/>
            <a:ext cx="885960" cy="448560"/>
            <a:chOff x="4690493" y="2970005"/>
            <a:chExt cx="88596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688F1E-7108-46B9-81CF-40B8421880C7}"/>
                    </a:ext>
                  </a:extLst>
                </p14:cNvPr>
                <p14:cNvContentPartPr/>
                <p14:nvPr/>
              </p14:nvContentPartPr>
              <p14:xfrm>
                <a:off x="4690493" y="2970005"/>
                <a:ext cx="207360" cy="344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688F1E-7108-46B9-81CF-40B8421880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81493" y="2961005"/>
                  <a:ext cx="225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71E90A-172A-43CA-A1A8-9A68B9A59CE2}"/>
                    </a:ext>
                  </a:extLst>
                </p14:cNvPr>
                <p14:cNvContentPartPr/>
                <p14:nvPr/>
              </p14:nvContentPartPr>
              <p14:xfrm>
                <a:off x="4897493" y="3031205"/>
                <a:ext cx="214920" cy="209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71E90A-172A-43CA-A1A8-9A68B9A59C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88493" y="3022565"/>
                  <a:ext cx="23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3DCCC6-BB11-47A5-B7FF-BD8F981C51AA}"/>
                    </a:ext>
                  </a:extLst>
                </p14:cNvPr>
                <p14:cNvContentPartPr/>
                <p14:nvPr/>
              </p14:nvContentPartPr>
              <p14:xfrm>
                <a:off x="5338853" y="3013205"/>
                <a:ext cx="237600" cy="405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3DCCC6-BB11-47A5-B7FF-BD8F981C51A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30213" y="3004205"/>
                  <a:ext cx="255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465016-AAC8-4507-9D31-8FD45BFD4009}"/>
                    </a:ext>
                  </a:extLst>
                </p14:cNvPr>
                <p14:cNvContentPartPr/>
                <p14:nvPr/>
              </p14:nvContentPartPr>
              <p14:xfrm>
                <a:off x="5130053" y="3246125"/>
                <a:ext cx="49680" cy="147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465016-AAC8-4507-9D31-8FD45BFD400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21413" y="3237485"/>
                  <a:ext cx="67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7CC6F0-7DBD-43A0-AFBE-3371948ADDCE}"/>
                    </a:ext>
                  </a:extLst>
                </p14:cNvPr>
                <p14:cNvContentPartPr/>
                <p14:nvPr/>
              </p14:nvContentPartPr>
              <p14:xfrm>
                <a:off x="5185493" y="3172685"/>
                <a:ext cx="24840" cy="6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7CC6F0-7DBD-43A0-AFBE-3371948ADD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76853" y="3163685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47090BE-04BC-41FD-9DDD-89B2F5F867D5}"/>
              </a:ext>
            </a:extLst>
          </p:cNvPr>
          <p:cNvGrpSpPr/>
          <p:nvPr/>
        </p:nvGrpSpPr>
        <p:grpSpPr>
          <a:xfrm>
            <a:off x="730133" y="3381125"/>
            <a:ext cx="975960" cy="694080"/>
            <a:chOff x="730133" y="3381125"/>
            <a:chExt cx="97596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6A6FA7-BC96-4162-B77A-5C113611742C}"/>
                    </a:ext>
                  </a:extLst>
                </p14:cNvPr>
                <p14:cNvContentPartPr/>
                <p14:nvPr/>
              </p14:nvContentPartPr>
              <p14:xfrm>
                <a:off x="1202813" y="3381125"/>
                <a:ext cx="172440" cy="435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6A6FA7-BC96-4162-B77A-5C11361174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93813" y="3372485"/>
                  <a:ext cx="190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83F19F9-4D07-4560-AFEF-2F59A69C9983}"/>
                    </a:ext>
                  </a:extLst>
                </p14:cNvPr>
                <p14:cNvContentPartPr/>
                <p14:nvPr/>
              </p14:nvContentPartPr>
              <p14:xfrm>
                <a:off x="730133" y="3921125"/>
                <a:ext cx="98640" cy="122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83F19F9-4D07-4560-AFEF-2F59A69C99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1133" y="3912485"/>
                  <a:ext cx="116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469B26C-2731-47E4-A2AD-F4C61D0C06DF}"/>
                    </a:ext>
                  </a:extLst>
                </p14:cNvPr>
                <p14:cNvContentPartPr/>
                <p14:nvPr/>
              </p14:nvContentPartPr>
              <p14:xfrm>
                <a:off x="940733" y="3794765"/>
                <a:ext cx="765360" cy="280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469B26C-2731-47E4-A2AD-F4C61D0C06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2093" y="3785765"/>
                  <a:ext cx="783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294A0A6-8752-418C-8EB6-92545A6B448D}"/>
                    </a:ext>
                  </a:extLst>
                </p14:cNvPr>
                <p14:cNvContentPartPr/>
                <p14:nvPr/>
              </p14:nvContentPartPr>
              <p14:xfrm>
                <a:off x="1601693" y="3688205"/>
                <a:ext cx="18720" cy="18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294A0A6-8752-418C-8EB6-92545A6B44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92693" y="3679205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12729D1-85BA-4046-9800-CC3AB3EC1D7D}"/>
              </a:ext>
            </a:extLst>
          </p:cNvPr>
          <p:cNvGrpSpPr/>
          <p:nvPr/>
        </p:nvGrpSpPr>
        <p:grpSpPr>
          <a:xfrm>
            <a:off x="841013" y="4197965"/>
            <a:ext cx="1503360" cy="250560"/>
            <a:chOff x="841013" y="4197965"/>
            <a:chExt cx="150336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9992A0-A07C-461F-A455-24D393516281}"/>
                    </a:ext>
                  </a:extLst>
                </p14:cNvPr>
                <p14:cNvContentPartPr/>
                <p14:nvPr/>
              </p14:nvContentPartPr>
              <p14:xfrm>
                <a:off x="841013" y="4234325"/>
                <a:ext cx="650880" cy="214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9992A0-A07C-461F-A455-24D3935162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2013" y="4225325"/>
                  <a:ext cx="668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519F39-23AB-4390-9388-BFF06CDFFA83}"/>
                    </a:ext>
                  </a:extLst>
                </p14:cNvPr>
                <p14:cNvContentPartPr/>
                <p14:nvPr/>
              </p14:nvContentPartPr>
              <p14:xfrm>
                <a:off x="1706453" y="4197965"/>
                <a:ext cx="637920" cy="184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519F39-23AB-4390-9388-BFF06CDFFA8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97453" y="4189325"/>
                  <a:ext cx="65556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C098C61-7472-4A1B-A57F-0DA58FC9D343}"/>
                  </a:ext>
                </a:extLst>
              </p14:cNvPr>
              <p14:cNvContentPartPr/>
              <p14:nvPr/>
            </p14:nvContentPartPr>
            <p14:xfrm>
              <a:off x="2651093" y="4418285"/>
              <a:ext cx="18720" cy="615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C098C61-7472-4A1B-A57F-0DA58FC9D34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642093" y="4409645"/>
                <a:ext cx="3636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5270E25-2D5F-438D-A537-937C2095D441}"/>
              </a:ext>
            </a:extLst>
          </p:cNvPr>
          <p:cNvGrpSpPr/>
          <p:nvPr/>
        </p:nvGrpSpPr>
        <p:grpSpPr>
          <a:xfrm>
            <a:off x="3829373" y="3791885"/>
            <a:ext cx="1028880" cy="528840"/>
            <a:chOff x="3829373" y="3791885"/>
            <a:chExt cx="102888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9908BC-A585-4281-9A7F-BCD3130C8C6F}"/>
                    </a:ext>
                  </a:extLst>
                </p14:cNvPr>
                <p14:cNvContentPartPr/>
                <p14:nvPr/>
              </p14:nvContentPartPr>
              <p14:xfrm>
                <a:off x="3829373" y="3791885"/>
                <a:ext cx="147600" cy="412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9908BC-A585-4281-9A7F-BCD3130C8C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20373" y="3782885"/>
                  <a:ext cx="1652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668B35-BCF6-418F-9E64-6E883C99E6EE}"/>
                    </a:ext>
                  </a:extLst>
                </p14:cNvPr>
                <p14:cNvContentPartPr/>
                <p14:nvPr/>
              </p14:nvContentPartPr>
              <p14:xfrm>
                <a:off x="4117733" y="3890525"/>
                <a:ext cx="215640" cy="276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668B35-BCF6-418F-9E64-6E883C99E6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8733" y="3881885"/>
                  <a:ext cx="233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74EFD2-D9B7-4A1A-9949-D1DE719B4410}"/>
                    </a:ext>
                  </a:extLst>
                </p14:cNvPr>
                <p14:cNvContentPartPr/>
                <p14:nvPr/>
              </p14:nvContentPartPr>
              <p14:xfrm>
                <a:off x="4351013" y="4123805"/>
                <a:ext cx="43200" cy="92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74EFD2-D9B7-4A1A-9949-D1DE719B44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42013" y="4115165"/>
                  <a:ext cx="6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E76A98-E96B-481E-9152-F9D38E45FD65}"/>
                    </a:ext>
                  </a:extLst>
                </p14:cNvPr>
                <p14:cNvContentPartPr/>
                <p14:nvPr/>
              </p14:nvContentPartPr>
              <p14:xfrm>
                <a:off x="4381613" y="4013285"/>
                <a:ext cx="18720" cy="12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E76A98-E96B-481E-9152-F9D38E45FD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72613" y="4004645"/>
                  <a:ext cx="3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74C6CB-C523-4BF3-8C6B-6A4E0C25E8B8}"/>
                    </a:ext>
                  </a:extLst>
                </p14:cNvPr>
                <p14:cNvContentPartPr/>
                <p14:nvPr/>
              </p14:nvContentPartPr>
              <p14:xfrm>
                <a:off x="4577813" y="3817085"/>
                <a:ext cx="280440" cy="503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74C6CB-C523-4BF3-8C6B-6A4E0C25E8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69173" y="3808085"/>
                  <a:ext cx="29808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4053DE24-B0F5-43FE-B857-841EAE2A047D}"/>
              </a:ext>
            </a:extLst>
          </p:cNvPr>
          <p:cNvGrpSpPr/>
          <p:nvPr/>
        </p:nvGrpSpPr>
        <p:grpSpPr>
          <a:xfrm>
            <a:off x="5059493" y="3958205"/>
            <a:ext cx="414720" cy="489240"/>
            <a:chOff x="5059493" y="3958205"/>
            <a:chExt cx="41472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4A910E5-4BCE-4960-931D-FE89DF7AD55E}"/>
                    </a:ext>
                  </a:extLst>
                </p14:cNvPr>
                <p14:cNvContentPartPr/>
                <p14:nvPr/>
              </p14:nvContentPartPr>
              <p14:xfrm>
                <a:off x="5059493" y="3958205"/>
                <a:ext cx="273960" cy="288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4A910E5-4BCE-4960-931D-FE89DF7AD5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50493" y="3949205"/>
                  <a:ext cx="291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AAA69F-262E-4729-9189-FB93890394DD}"/>
                    </a:ext>
                  </a:extLst>
                </p14:cNvPr>
                <p14:cNvContentPartPr/>
                <p14:nvPr/>
              </p14:nvContentPartPr>
              <p14:xfrm>
                <a:off x="5369453" y="4295525"/>
                <a:ext cx="104760" cy="151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AAA69F-262E-4729-9189-FB93890394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60813" y="4286885"/>
                  <a:ext cx="1224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4BBBF1C-9D59-4D5C-8A54-CB06BD9FAE45}"/>
              </a:ext>
            </a:extLst>
          </p:cNvPr>
          <p:cNvGrpSpPr/>
          <p:nvPr/>
        </p:nvGrpSpPr>
        <p:grpSpPr>
          <a:xfrm>
            <a:off x="5848253" y="4007165"/>
            <a:ext cx="245880" cy="123120"/>
            <a:chOff x="5848253" y="4007165"/>
            <a:chExt cx="24588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6B01806-D8CD-45F4-A7E0-D1CB6C675DBC}"/>
                    </a:ext>
                  </a:extLst>
                </p14:cNvPr>
                <p14:cNvContentPartPr/>
                <p14:nvPr/>
              </p14:nvContentPartPr>
              <p14:xfrm>
                <a:off x="5848253" y="4007165"/>
                <a:ext cx="135360" cy="30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6B01806-D8CD-45F4-A7E0-D1CB6C675D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9613" y="3998525"/>
                  <a:ext cx="15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29369FF-DF51-428B-823A-8BE1EA04F9D1}"/>
                    </a:ext>
                  </a:extLst>
                </p14:cNvPr>
                <p14:cNvContentPartPr/>
                <p14:nvPr/>
              </p14:nvContentPartPr>
              <p14:xfrm>
                <a:off x="5872733" y="4093205"/>
                <a:ext cx="221400" cy="37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29369FF-DF51-428B-823A-8BE1EA04F9D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64093" y="4084205"/>
                  <a:ext cx="2390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3367923-CE20-4660-8E05-DE43A98558B9}"/>
              </a:ext>
            </a:extLst>
          </p:cNvPr>
          <p:cNvGrpSpPr/>
          <p:nvPr/>
        </p:nvGrpSpPr>
        <p:grpSpPr>
          <a:xfrm>
            <a:off x="6541613" y="3774245"/>
            <a:ext cx="331560" cy="491040"/>
            <a:chOff x="6541613" y="3774245"/>
            <a:chExt cx="3315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47BEDC4-EEDC-43A6-95B7-D4AFF4D4981E}"/>
                    </a:ext>
                  </a:extLst>
                </p14:cNvPr>
                <p14:cNvContentPartPr/>
                <p14:nvPr/>
              </p14:nvContentPartPr>
              <p14:xfrm>
                <a:off x="6541613" y="3774245"/>
                <a:ext cx="280800" cy="3927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47BEDC4-EEDC-43A6-95B7-D4AFF4D49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32613" y="3765605"/>
                  <a:ext cx="298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4FE728B-E6A2-464A-B2E5-60AD28231F0D}"/>
                    </a:ext>
                  </a:extLst>
                </p14:cNvPr>
                <p14:cNvContentPartPr/>
                <p14:nvPr/>
              </p14:nvContentPartPr>
              <p14:xfrm>
                <a:off x="6768773" y="4166645"/>
                <a:ext cx="104400" cy="986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4FE728B-E6A2-464A-B2E5-60AD28231F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60133" y="4158005"/>
                  <a:ext cx="1220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7ACA5C44-8530-48CE-AAEF-AAA5167AF78F}"/>
              </a:ext>
            </a:extLst>
          </p:cNvPr>
          <p:cNvGrpSpPr/>
          <p:nvPr/>
        </p:nvGrpSpPr>
        <p:grpSpPr>
          <a:xfrm>
            <a:off x="1496933" y="4792685"/>
            <a:ext cx="1289520" cy="638640"/>
            <a:chOff x="1496933" y="4792685"/>
            <a:chExt cx="128952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849D94B-14F6-4ABF-8227-5C74C84EAED6}"/>
                    </a:ext>
                  </a:extLst>
                </p14:cNvPr>
                <p14:cNvContentPartPr/>
                <p14:nvPr/>
              </p14:nvContentPartPr>
              <p14:xfrm>
                <a:off x="1496933" y="4939205"/>
                <a:ext cx="243720" cy="4615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849D94B-14F6-4ABF-8227-5C74C84EAE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87933" y="4930565"/>
                  <a:ext cx="2613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EF30AF8-F7EE-4E4E-A228-4725EB26EF42}"/>
                    </a:ext>
                  </a:extLst>
                </p14:cNvPr>
                <p14:cNvContentPartPr/>
                <p14:nvPr/>
              </p14:nvContentPartPr>
              <p14:xfrm>
                <a:off x="1896173" y="4933805"/>
                <a:ext cx="178200" cy="1292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EF30AF8-F7EE-4E4E-A228-4725EB26EF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87173" y="4925165"/>
                  <a:ext cx="19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2DE51A0-93E8-4DA9-A235-B324F6AE19ED}"/>
                    </a:ext>
                  </a:extLst>
                </p14:cNvPr>
                <p14:cNvContentPartPr/>
                <p14:nvPr/>
              </p14:nvContentPartPr>
              <p14:xfrm>
                <a:off x="2306573" y="4792685"/>
                <a:ext cx="188280" cy="1641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2DE51A0-93E8-4DA9-A235-B324F6AE19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97933" y="4784045"/>
                  <a:ext cx="205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7643A3A-D18D-4190-8A98-397F0F847510}"/>
                    </a:ext>
                  </a:extLst>
                </p14:cNvPr>
                <p14:cNvContentPartPr/>
                <p14:nvPr/>
              </p14:nvContentPartPr>
              <p14:xfrm>
                <a:off x="2205053" y="5007605"/>
                <a:ext cx="342000" cy="432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7643A3A-D18D-4190-8A98-397F0F8475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96053" y="4998605"/>
                  <a:ext cx="359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FD2833A-9070-42BD-8E2B-A96E62EEBE37}"/>
                    </a:ext>
                  </a:extLst>
                </p14:cNvPr>
                <p14:cNvContentPartPr/>
                <p14:nvPr/>
              </p14:nvContentPartPr>
              <p14:xfrm>
                <a:off x="2312693" y="5160965"/>
                <a:ext cx="167040" cy="1472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FD2833A-9070-42BD-8E2B-A96E62EEBE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03693" y="5151965"/>
                  <a:ext cx="184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1CD54F9D-AB88-4BAD-B3B4-6DA47A2BFDB4}"/>
                    </a:ext>
                  </a:extLst>
                </p14:cNvPr>
                <p14:cNvContentPartPr/>
                <p14:nvPr/>
              </p14:nvContentPartPr>
              <p14:xfrm>
                <a:off x="2681693" y="5277605"/>
                <a:ext cx="104760" cy="1537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1CD54F9D-AB88-4BAD-B3B4-6DA47A2BFDB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72693" y="5268605"/>
                  <a:ext cx="1224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39D2C869-2CFF-4EE3-B59E-EFA5C666B6F4}"/>
              </a:ext>
            </a:extLst>
          </p:cNvPr>
          <p:cNvGrpSpPr/>
          <p:nvPr/>
        </p:nvGrpSpPr>
        <p:grpSpPr>
          <a:xfrm>
            <a:off x="3522293" y="4939925"/>
            <a:ext cx="375120" cy="489600"/>
            <a:chOff x="3522293" y="4939925"/>
            <a:chExt cx="37512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ECE8573-2798-4C33-9AA9-7190D738C273}"/>
                    </a:ext>
                  </a:extLst>
                </p14:cNvPr>
                <p14:cNvContentPartPr/>
                <p14:nvPr/>
              </p14:nvContentPartPr>
              <p14:xfrm>
                <a:off x="3522293" y="4970525"/>
                <a:ext cx="37440" cy="3531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ECE8573-2798-4C33-9AA9-7190D738C2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13653" y="4961885"/>
                  <a:ext cx="550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737657F-F67A-4B5B-B3A3-73ED22445B3F}"/>
                    </a:ext>
                  </a:extLst>
                </p14:cNvPr>
                <p14:cNvContentPartPr/>
                <p14:nvPr/>
              </p14:nvContentPartPr>
              <p14:xfrm>
                <a:off x="3571613" y="4939925"/>
                <a:ext cx="282600" cy="1724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737657F-F67A-4B5B-B3A3-73ED22445B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62613" y="4930925"/>
                  <a:ext cx="300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AC0010F-960C-4648-9255-28BC81C44405}"/>
                    </a:ext>
                  </a:extLst>
                </p14:cNvPr>
                <p14:cNvContentPartPr/>
                <p14:nvPr/>
              </p14:nvContentPartPr>
              <p14:xfrm>
                <a:off x="3810293" y="5277605"/>
                <a:ext cx="87120" cy="1519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AC0010F-960C-4648-9255-28BC81C444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01293" y="5268605"/>
                  <a:ext cx="1047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F7C726B9-2D7B-498C-B027-B1E7BABA1E7E}"/>
                  </a:ext>
                </a:extLst>
              </p14:cNvPr>
              <p14:cNvContentPartPr/>
              <p14:nvPr/>
            </p14:nvContentPartPr>
            <p14:xfrm>
              <a:off x="4295573" y="5203805"/>
              <a:ext cx="215280" cy="11088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F7C726B9-2D7B-498C-B027-B1E7BABA1E7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286933" y="5194805"/>
                <a:ext cx="232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1F2B78A8-C885-4A48-AD7F-6C69698879E3}"/>
                  </a:ext>
                </a:extLst>
              </p14:cNvPr>
              <p14:cNvContentPartPr/>
              <p14:nvPr/>
            </p14:nvContentPartPr>
            <p14:xfrm>
              <a:off x="4843853" y="5068805"/>
              <a:ext cx="320760" cy="17856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1F2B78A8-C885-4A48-AD7F-6C69698879E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835213" y="5060165"/>
                <a:ext cx="33840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873F8EA3-7B3D-4E06-9CB5-E68E28FCD6CE}"/>
              </a:ext>
            </a:extLst>
          </p:cNvPr>
          <p:cNvGrpSpPr/>
          <p:nvPr/>
        </p:nvGrpSpPr>
        <p:grpSpPr>
          <a:xfrm>
            <a:off x="5216093" y="4848125"/>
            <a:ext cx="123120" cy="104760"/>
            <a:chOff x="5216093" y="4848125"/>
            <a:chExt cx="12312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F1B3FFB-C55C-4FB2-8E67-7157265B175F}"/>
                    </a:ext>
                  </a:extLst>
                </p14:cNvPr>
                <p14:cNvContentPartPr/>
                <p14:nvPr/>
              </p14:nvContentPartPr>
              <p14:xfrm>
                <a:off x="5216093" y="4848125"/>
                <a:ext cx="123120" cy="986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F1B3FFB-C55C-4FB2-8E67-7157265B17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07453" y="4839125"/>
                  <a:ext cx="140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3825900-7053-413A-91AC-CE4F2469DCE5}"/>
                    </a:ext>
                  </a:extLst>
                </p14:cNvPr>
                <p14:cNvContentPartPr/>
                <p14:nvPr/>
              </p14:nvContentPartPr>
              <p14:xfrm>
                <a:off x="5283773" y="4872605"/>
                <a:ext cx="6480" cy="802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3825900-7053-413A-91AC-CE4F2469DC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74773" y="4863605"/>
                  <a:ext cx="2412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115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BF2BAD-C8E8-4247-9ABA-1EAE4A6B13D7}"/>
              </a:ext>
            </a:extLst>
          </p:cNvPr>
          <p:cNvGrpSpPr/>
          <p:nvPr/>
        </p:nvGrpSpPr>
        <p:grpSpPr>
          <a:xfrm>
            <a:off x="3116933" y="993965"/>
            <a:ext cx="3204360" cy="2644560"/>
            <a:chOff x="3116933" y="993965"/>
            <a:chExt cx="3204360" cy="264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3E96D7E-4322-42F2-9314-45302CA10573}"/>
                    </a:ext>
                  </a:extLst>
                </p14:cNvPr>
                <p14:cNvContentPartPr/>
                <p14:nvPr/>
              </p14:nvContentPartPr>
              <p14:xfrm>
                <a:off x="3116933" y="1202045"/>
                <a:ext cx="3204360" cy="2436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3E96D7E-4322-42F2-9314-45302CA105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7933" y="1193405"/>
                  <a:ext cx="3222000" cy="24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ED5600-F75D-4B81-8296-0081796D6C86}"/>
                    </a:ext>
                  </a:extLst>
                </p14:cNvPr>
                <p14:cNvContentPartPr/>
                <p14:nvPr/>
              </p14:nvContentPartPr>
              <p14:xfrm>
                <a:off x="3651173" y="993965"/>
                <a:ext cx="209160" cy="280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ED5600-F75D-4B81-8296-0081796D6C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2533" y="985325"/>
                  <a:ext cx="226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24CB51-5251-4899-9EF2-81F0CA0F3FC5}"/>
                    </a:ext>
                  </a:extLst>
                </p14:cNvPr>
                <p14:cNvContentPartPr/>
                <p14:nvPr/>
              </p14:nvContentPartPr>
              <p14:xfrm>
                <a:off x="3737213" y="1098365"/>
                <a:ext cx="50040" cy="147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24CB51-5251-4899-9EF2-81F0CA0F3F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8213" y="1089365"/>
                  <a:ext cx="67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237CBA-EE16-4D32-946D-4FE36C45F3E1}"/>
                    </a:ext>
                  </a:extLst>
                </p14:cNvPr>
                <p14:cNvContentPartPr/>
                <p14:nvPr/>
              </p14:nvContentPartPr>
              <p14:xfrm>
                <a:off x="3761693" y="1086125"/>
                <a:ext cx="178200" cy="294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237CBA-EE16-4D32-946D-4FE36C45F3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3053" y="1077125"/>
                  <a:ext cx="195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5801B5-AD2D-4891-9A9E-FA2FE2FE153B}"/>
                    </a:ext>
                  </a:extLst>
                </p14:cNvPr>
                <p14:cNvContentPartPr/>
                <p14:nvPr/>
              </p14:nvContentPartPr>
              <p14:xfrm>
                <a:off x="3841613" y="1251725"/>
                <a:ext cx="10476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5801B5-AD2D-4891-9A9E-FA2FE2FE15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2613" y="1243085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BE195F-F433-4F3C-B6E0-FAEE903B9B2B}"/>
              </a:ext>
            </a:extLst>
          </p:cNvPr>
          <p:cNvGrpSpPr/>
          <p:nvPr/>
        </p:nvGrpSpPr>
        <p:grpSpPr>
          <a:xfrm>
            <a:off x="1161773" y="509045"/>
            <a:ext cx="783720" cy="705960"/>
            <a:chOff x="1161773" y="509045"/>
            <a:chExt cx="78372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7CA356-5734-4720-ACA4-CA8471F838CD}"/>
                    </a:ext>
                  </a:extLst>
                </p14:cNvPr>
                <p14:cNvContentPartPr/>
                <p14:nvPr/>
              </p14:nvContentPartPr>
              <p14:xfrm>
                <a:off x="1161773" y="656645"/>
                <a:ext cx="504720" cy="484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7CA356-5734-4720-ACA4-CA8471F838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3133" y="647645"/>
                  <a:ext cx="5223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FB91FF-57EF-4851-A8EC-60846EB36DA8}"/>
                    </a:ext>
                  </a:extLst>
                </p14:cNvPr>
                <p14:cNvContentPartPr/>
                <p14:nvPr/>
              </p14:nvContentPartPr>
              <p14:xfrm>
                <a:off x="1515653" y="509045"/>
                <a:ext cx="356400" cy="165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FB91FF-57EF-4851-A8EC-60846EB36D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06653" y="500405"/>
                  <a:ext cx="374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F023AD-498B-42EE-ACA6-0E26D6055BAA}"/>
                    </a:ext>
                  </a:extLst>
                </p14:cNvPr>
                <p14:cNvContentPartPr/>
                <p14:nvPr/>
              </p14:nvContentPartPr>
              <p14:xfrm>
                <a:off x="1687373" y="570605"/>
                <a:ext cx="258120" cy="25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F023AD-498B-42EE-ACA6-0E26D6055B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78733" y="561605"/>
                  <a:ext cx="275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9BA872-E28C-4B2A-890E-DAC786C47836}"/>
                    </a:ext>
                  </a:extLst>
                </p14:cNvPr>
                <p14:cNvContentPartPr/>
                <p14:nvPr/>
              </p14:nvContentPartPr>
              <p14:xfrm>
                <a:off x="1368413" y="1159565"/>
                <a:ext cx="429840" cy="55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9BA872-E28C-4B2A-890E-DAC786C478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9413" y="1150925"/>
                  <a:ext cx="4474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D98BF41-6016-4A28-B30F-2E0109A7544C}"/>
              </a:ext>
            </a:extLst>
          </p:cNvPr>
          <p:cNvGrpSpPr/>
          <p:nvPr/>
        </p:nvGrpSpPr>
        <p:grpSpPr>
          <a:xfrm>
            <a:off x="3172733" y="232925"/>
            <a:ext cx="975960" cy="743040"/>
            <a:chOff x="3172733" y="232925"/>
            <a:chExt cx="97596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F022B9-7D57-4977-975D-C4CA32E414C4}"/>
                    </a:ext>
                  </a:extLst>
                </p14:cNvPr>
                <p14:cNvContentPartPr/>
                <p14:nvPr/>
              </p14:nvContentPartPr>
              <p14:xfrm>
                <a:off x="3191093" y="349565"/>
                <a:ext cx="6480" cy="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F022B9-7D57-4977-975D-C4CA32E414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2093" y="340925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4F3264-6D2C-4130-B4E4-2FE6C2EA9536}"/>
                    </a:ext>
                  </a:extLst>
                </p14:cNvPr>
                <p14:cNvContentPartPr/>
                <p14:nvPr/>
              </p14:nvContentPartPr>
              <p14:xfrm>
                <a:off x="3338333" y="232925"/>
                <a:ext cx="515880" cy="10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4F3264-6D2C-4130-B4E4-2FE6C2EA95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9333" y="224285"/>
                  <a:ext cx="533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537EE6-54AE-4387-A46C-11896B51F81A}"/>
                    </a:ext>
                  </a:extLst>
                </p14:cNvPr>
                <p14:cNvContentPartPr/>
                <p14:nvPr/>
              </p14:nvContentPartPr>
              <p14:xfrm>
                <a:off x="3172733" y="282245"/>
                <a:ext cx="693720" cy="258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537EE6-54AE-4387-A46C-11896B51F8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63733" y="273245"/>
                  <a:ext cx="711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3CB77B-5738-4D40-B1CC-593DE59B5510}"/>
                    </a:ext>
                  </a:extLst>
                </p14:cNvPr>
                <p14:cNvContentPartPr/>
                <p14:nvPr/>
              </p14:nvContentPartPr>
              <p14:xfrm>
                <a:off x="3399533" y="343445"/>
                <a:ext cx="448200" cy="15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3CB77B-5738-4D40-B1CC-593DE59B55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0893" y="334805"/>
                  <a:ext cx="465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27567F-C37A-4787-B115-CDB678659DF5}"/>
                    </a:ext>
                  </a:extLst>
                </p14:cNvPr>
                <p14:cNvContentPartPr/>
                <p14:nvPr/>
              </p14:nvContentPartPr>
              <p14:xfrm>
                <a:off x="4123853" y="282245"/>
                <a:ext cx="24840" cy="2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27567F-C37A-4787-B115-CDB678659D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14853" y="273245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48E816-7CA2-4A1F-A403-645CC4B55579}"/>
                    </a:ext>
                  </a:extLst>
                </p14:cNvPr>
                <p14:cNvContentPartPr/>
                <p14:nvPr/>
              </p14:nvContentPartPr>
              <p14:xfrm>
                <a:off x="3209453" y="760685"/>
                <a:ext cx="1260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48E816-7CA2-4A1F-A403-645CC4B555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0453" y="752045"/>
                  <a:ext cx="3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BE553F-B438-4B32-9868-52D070F019FF}"/>
                    </a:ext>
                  </a:extLst>
                </p14:cNvPr>
                <p14:cNvContentPartPr/>
                <p14:nvPr/>
              </p14:nvContentPartPr>
              <p14:xfrm>
                <a:off x="3761693" y="558365"/>
                <a:ext cx="43200" cy="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BE553F-B438-4B32-9868-52D070F019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3053" y="549365"/>
                  <a:ext cx="60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5A69C0-7E31-480E-A8D4-DFC503293631}"/>
                    </a:ext>
                  </a:extLst>
                </p14:cNvPr>
                <p14:cNvContentPartPr/>
                <p14:nvPr/>
              </p14:nvContentPartPr>
              <p14:xfrm>
                <a:off x="3411773" y="582845"/>
                <a:ext cx="37080" cy="12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5A69C0-7E31-480E-A8D4-DFC5032936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3133" y="573845"/>
                  <a:ext cx="54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9FF1CC-8AA3-45D9-8660-0A6FF9C356F1}"/>
                    </a:ext>
                  </a:extLst>
                </p14:cNvPr>
                <p14:cNvContentPartPr/>
                <p14:nvPr/>
              </p14:nvContentPartPr>
              <p14:xfrm>
                <a:off x="3571613" y="546125"/>
                <a:ext cx="6480" cy="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9FF1CC-8AA3-45D9-8660-0A6FF9C356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62613" y="537125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D10A6A-3F7A-4CE6-9B55-B9CE230A5A6F}"/>
                    </a:ext>
                  </a:extLst>
                </p14:cNvPr>
                <p14:cNvContentPartPr/>
                <p14:nvPr/>
              </p14:nvContentPartPr>
              <p14:xfrm>
                <a:off x="3424013" y="723965"/>
                <a:ext cx="117000" cy="25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D10A6A-3F7A-4CE6-9B55-B9CE230A5A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5373" y="715325"/>
                  <a:ext cx="134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87D153-CB22-4C9D-8C60-BD9BFA498F12}"/>
                    </a:ext>
                  </a:extLst>
                </p14:cNvPr>
                <p14:cNvContentPartPr/>
                <p14:nvPr/>
              </p14:nvContentPartPr>
              <p14:xfrm>
                <a:off x="3436253" y="877325"/>
                <a:ext cx="135720" cy="80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87D153-CB22-4C9D-8C60-BD9BFA498F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7253" y="868685"/>
                  <a:ext cx="153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7B2C04-DAFD-473D-A0E7-F524DC4137ED}"/>
                    </a:ext>
                  </a:extLst>
                </p14:cNvPr>
                <p14:cNvContentPartPr/>
                <p14:nvPr/>
              </p14:nvContentPartPr>
              <p14:xfrm>
                <a:off x="3602573" y="607325"/>
                <a:ext cx="122760" cy="313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7B2C04-DAFD-473D-A0E7-F524DC4137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3573" y="598685"/>
                  <a:ext cx="140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B58C79-B094-4D76-97A4-343EB03683EC}"/>
                    </a:ext>
                  </a:extLst>
                </p14:cNvPr>
                <p14:cNvContentPartPr/>
                <p14:nvPr/>
              </p14:nvContentPartPr>
              <p14:xfrm>
                <a:off x="3823253" y="625685"/>
                <a:ext cx="43200" cy="264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B58C79-B094-4D76-97A4-343EB03683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14253" y="617045"/>
                  <a:ext cx="60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D8776C-F85D-4FF7-B1B0-CB292B8B5B3E}"/>
                    </a:ext>
                  </a:extLst>
                </p14:cNvPr>
                <p14:cNvContentPartPr/>
                <p14:nvPr/>
              </p14:nvContentPartPr>
              <p14:xfrm>
                <a:off x="3780053" y="816125"/>
                <a:ext cx="68040" cy="80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D8776C-F85D-4FF7-B1B0-CB292B8B5B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71413" y="807125"/>
                  <a:ext cx="85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A25A672-2914-4381-8CD5-58AC5C32BBD4}"/>
                    </a:ext>
                  </a:extLst>
                </p14:cNvPr>
                <p14:cNvContentPartPr/>
                <p14:nvPr/>
              </p14:nvContentPartPr>
              <p14:xfrm>
                <a:off x="3908933" y="717845"/>
                <a:ext cx="147600" cy="209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A25A672-2914-4381-8CD5-58AC5C32BB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00293" y="708845"/>
                  <a:ext cx="165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F986A3-A068-4556-8A4B-C410AC44D35B}"/>
                    </a:ext>
                  </a:extLst>
                </p14:cNvPr>
                <p14:cNvContentPartPr/>
                <p14:nvPr/>
              </p14:nvContentPartPr>
              <p14:xfrm>
                <a:off x="3868613" y="810005"/>
                <a:ext cx="89640" cy="10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F986A3-A068-4556-8A4B-C410AC44D3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59973" y="801005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2205C04-25E8-4D94-AA3D-277A8FFB4D5C}"/>
              </a:ext>
            </a:extLst>
          </p:cNvPr>
          <p:cNvGrpSpPr/>
          <p:nvPr/>
        </p:nvGrpSpPr>
        <p:grpSpPr>
          <a:xfrm>
            <a:off x="5203493" y="201965"/>
            <a:ext cx="687960" cy="369360"/>
            <a:chOff x="5203493" y="201965"/>
            <a:chExt cx="6879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634CFC5-AD5D-4832-BBBE-5601B5A98B49}"/>
                    </a:ext>
                  </a:extLst>
                </p14:cNvPr>
                <p14:cNvContentPartPr/>
                <p14:nvPr/>
              </p14:nvContentPartPr>
              <p14:xfrm>
                <a:off x="5203493" y="201965"/>
                <a:ext cx="117360" cy="369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634CFC5-AD5D-4832-BBBE-5601B5A98B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94493" y="193325"/>
                  <a:ext cx="135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6CDC9B-1A32-49D2-8609-9864EA284788}"/>
                    </a:ext>
                  </a:extLst>
                </p14:cNvPr>
                <p14:cNvContentPartPr/>
                <p14:nvPr/>
              </p14:nvContentPartPr>
              <p14:xfrm>
                <a:off x="5464133" y="257405"/>
                <a:ext cx="65520" cy="300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6CDC9B-1A32-49D2-8609-9864EA2847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5133" y="248765"/>
                  <a:ext cx="83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E7F0F0A-6AE4-4E03-893E-A70EA9891CE4}"/>
                    </a:ext>
                  </a:extLst>
                </p14:cNvPr>
                <p14:cNvContentPartPr/>
                <p14:nvPr/>
              </p14:nvContentPartPr>
              <p14:xfrm>
                <a:off x="5611013" y="367925"/>
                <a:ext cx="280440" cy="172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E7F0F0A-6AE4-4E03-893E-A70EA9891C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02013" y="359285"/>
                  <a:ext cx="2980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4160993-7191-49F4-A605-B9356E125B43}"/>
              </a:ext>
            </a:extLst>
          </p:cNvPr>
          <p:cNvGrpSpPr/>
          <p:nvPr/>
        </p:nvGrpSpPr>
        <p:grpSpPr>
          <a:xfrm>
            <a:off x="6351533" y="137165"/>
            <a:ext cx="753120" cy="598680"/>
            <a:chOff x="6351533" y="137165"/>
            <a:chExt cx="75312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669994D-254F-440B-9AAB-2AC3F8EA1760}"/>
                    </a:ext>
                  </a:extLst>
                </p14:cNvPr>
                <p14:cNvContentPartPr/>
                <p14:nvPr/>
              </p14:nvContentPartPr>
              <p14:xfrm>
                <a:off x="6351533" y="257765"/>
                <a:ext cx="213120" cy="213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669994D-254F-440B-9AAB-2AC3F8EA17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2533" y="248765"/>
                  <a:ext cx="23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4163D59-1246-4064-8EA6-10CF5CD3C2CC}"/>
                    </a:ext>
                  </a:extLst>
                </p14:cNvPr>
                <p14:cNvContentPartPr/>
                <p14:nvPr/>
              </p14:nvContentPartPr>
              <p14:xfrm>
                <a:off x="6768773" y="137165"/>
                <a:ext cx="48600" cy="384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4163D59-1246-4064-8EA6-10CF5CD3C2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59773" y="128165"/>
                  <a:ext cx="66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C3C341D-5B13-4A34-B1D0-C33CC3D9485B}"/>
                    </a:ext>
                  </a:extLst>
                </p14:cNvPr>
                <p14:cNvContentPartPr/>
                <p14:nvPr/>
              </p14:nvContentPartPr>
              <p14:xfrm>
                <a:off x="6746813" y="282605"/>
                <a:ext cx="357840" cy="453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C3C341D-5B13-4A34-B1D0-C33CC3D948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38173" y="273605"/>
                  <a:ext cx="375480" cy="4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5993E3C-8AB0-4B03-AA45-A3764B304EC1}"/>
                  </a:ext>
                </a:extLst>
              </p14:cNvPr>
              <p14:cNvContentPartPr/>
              <p14:nvPr/>
            </p14:nvContentPartPr>
            <p14:xfrm>
              <a:off x="7382573" y="220685"/>
              <a:ext cx="117000" cy="40536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5993E3C-8AB0-4B03-AA45-A3764B304EC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73573" y="212045"/>
                <a:ext cx="13464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C50DC46-C390-4DA2-A35A-DCC8C8D03247}"/>
              </a:ext>
            </a:extLst>
          </p:cNvPr>
          <p:cNvGrpSpPr/>
          <p:nvPr/>
        </p:nvGrpSpPr>
        <p:grpSpPr>
          <a:xfrm>
            <a:off x="7701533" y="171725"/>
            <a:ext cx="387000" cy="552600"/>
            <a:chOff x="7701533" y="171725"/>
            <a:chExt cx="38700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F8C4410-58C7-4E4F-A2DB-1F8568992595}"/>
                    </a:ext>
                  </a:extLst>
                </p14:cNvPr>
                <p14:cNvContentPartPr/>
                <p14:nvPr/>
              </p14:nvContentPartPr>
              <p14:xfrm>
                <a:off x="7707653" y="171725"/>
                <a:ext cx="92520" cy="233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F8C4410-58C7-4E4F-A2DB-1F85689925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99013" y="162725"/>
                  <a:ext cx="110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6B40D2D-8159-4DD5-9DBB-B2BF0755DD66}"/>
                    </a:ext>
                  </a:extLst>
                </p14:cNvPr>
                <p14:cNvContentPartPr/>
                <p14:nvPr/>
              </p14:nvContentPartPr>
              <p14:xfrm>
                <a:off x="7701533" y="202325"/>
                <a:ext cx="387000" cy="522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6B40D2D-8159-4DD5-9DBB-B2BF0755DD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92893" y="193685"/>
                  <a:ext cx="4046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770AD81-8945-4F40-B1D5-C205BB208833}"/>
                    </a:ext>
                  </a:extLst>
                </p14:cNvPr>
                <p14:cNvContentPartPr/>
                <p14:nvPr/>
              </p14:nvContentPartPr>
              <p14:xfrm>
                <a:off x="8033093" y="558365"/>
                <a:ext cx="18720" cy="432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770AD81-8945-4F40-B1D5-C205BB2088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24093" y="549365"/>
                  <a:ext cx="36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1FDF3CC-E716-4F75-8A0A-00F0D15B6E60}"/>
              </a:ext>
            </a:extLst>
          </p:cNvPr>
          <p:cNvGrpSpPr/>
          <p:nvPr/>
        </p:nvGrpSpPr>
        <p:grpSpPr>
          <a:xfrm>
            <a:off x="190133" y="3841565"/>
            <a:ext cx="5658480" cy="2357280"/>
            <a:chOff x="190133" y="3841565"/>
            <a:chExt cx="5658480" cy="23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F85D342-789E-4EE0-870E-271FC6CC53FD}"/>
                    </a:ext>
                  </a:extLst>
                </p14:cNvPr>
                <p14:cNvContentPartPr/>
                <p14:nvPr/>
              </p14:nvContentPartPr>
              <p14:xfrm>
                <a:off x="3601853" y="4098965"/>
                <a:ext cx="1989000" cy="1786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F85D342-789E-4EE0-870E-271FC6CC53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93213" y="4090325"/>
                  <a:ext cx="2006640" cy="18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D826608-A005-49E2-8D6F-A1E44BC1410B}"/>
                    </a:ext>
                  </a:extLst>
                </p14:cNvPr>
                <p14:cNvContentPartPr/>
                <p14:nvPr/>
              </p14:nvContentPartPr>
              <p14:xfrm>
                <a:off x="3841613" y="3988805"/>
                <a:ext cx="18720" cy="6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D826608-A005-49E2-8D6F-A1E44BC141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32613" y="3980165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98A82D-E04C-41B7-B3B6-57A230625618}"/>
                    </a:ext>
                  </a:extLst>
                </p14:cNvPr>
                <p14:cNvContentPartPr/>
                <p14:nvPr/>
              </p14:nvContentPartPr>
              <p14:xfrm>
                <a:off x="3663413" y="4117685"/>
                <a:ext cx="37080" cy="493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98A82D-E04C-41B7-B3B6-57A2306256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4773" y="4109045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ED7E476-DAE5-42A2-B0C3-6571635BEFE3}"/>
                    </a:ext>
                  </a:extLst>
                </p14:cNvPr>
                <p14:cNvContentPartPr/>
                <p14:nvPr/>
              </p14:nvContentPartPr>
              <p14:xfrm>
                <a:off x="3454973" y="4283285"/>
                <a:ext cx="123120" cy="2826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ED7E476-DAE5-42A2-B0C3-6571635BEF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5973" y="4274645"/>
                  <a:ext cx="140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C5806C9-DDC9-4B9A-B24C-C0185D8BC08F}"/>
                    </a:ext>
                  </a:extLst>
                </p14:cNvPr>
                <p14:cNvContentPartPr/>
                <p14:nvPr/>
              </p14:nvContentPartPr>
              <p14:xfrm>
                <a:off x="3375053" y="4755965"/>
                <a:ext cx="68040" cy="804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C5806C9-DDC9-4B9A-B24C-C0185D8BC0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66413" y="4746965"/>
                  <a:ext cx="8568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44390A5-7A8F-48F5-B213-656269C57E7F}"/>
                    </a:ext>
                  </a:extLst>
                </p14:cNvPr>
                <p14:cNvContentPartPr/>
                <p14:nvPr/>
              </p14:nvContentPartPr>
              <p14:xfrm>
                <a:off x="3988853" y="3952085"/>
                <a:ext cx="49320" cy="12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44390A5-7A8F-48F5-B213-656269C57E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79853" y="3943085"/>
                  <a:ext cx="66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A0FCD9-6D6C-49DF-B065-4FD8B96B093D}"/>
                    </a:ext>
                  </a:extLst>
                </p14:cNvPr>
                <p14:cNvContentPartPr/>
                <p14:nvPr/>
              </p14:nvContentPartPr>
              <p14:xfrm>
                <a:off x="4332653" y="3841565"/>
                <a:ext cx="380880" cy="37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A0FCD9-6D6C-49DF-B065-4FD8B96B09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23653" y="3832565"/>
                  <a:ext cx="398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E892042-0865-4109-8512-A87B73DB5B48}"/>
                    </a:ext>
                  </a:extLst>
                </p14:cNvPr>
                <p14:cNvContentPartPr/>
                <p14:nvPr/>
              </p14:nvContentPartPr>
              <p14:xfrm>
                <a:off x="5013773" y="3902765"/>
                <a:ext cx="570960" cy="3625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E892042-0865-4109-8512-A87B73DB5B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4773" y="3894125"/>
                  <a:ext cx="5886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EB5B43D-44B6-4209-984D-7E2E9C485552}"/>
                    </a:ext>
                  </a:extLst>
                </p14:cNvPr>
                <p14:cNvContentPartPr/>
                <p14:nvPr/>
              </p14:nvContentPartPr>
              <p14:xfrm>
                <a:off x="5793173" y="4485965"/>
                <a:ext cx="55440" cy="258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EB5B43D-44B6-4209-984D-7E2E9C4855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84173" y="4476965"/>
                  <a:ext cx="73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247CE75-6F1D-403D-91F4-FAD9C2684451}"/>
                    </a:ext>
                  </a:extLst>
                </p14:cNvPr>
                <p14:cNvContentPartPr/>
                <p14:nvPr/>
              </p14:nvContentPartPr>
              <p14:xfrm>
                <a:off x="5664293" y="5228645"/>
                <a:ext cx="147600" cy="460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247CE75-6F1D-403D-91F4-FAD9C26844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55293" y="5219645"/>
                  <a:ext cx="165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7658FAA-04CF-449E-BF12-B23B5E8CFE51}"/>
                    </a:ext>
                  </a:extLst>
                </p14:cNvPr>
                <p14:cNvContentPartPr/>
                <p14:nvPr/>
              </p14:nvContentPartPr>
              <p14:xfrm>
                <a:off x="5529293" y="5774765"/>
                <a:ext cx="74160" cy="141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7658FAA-04CF-449E-BF12-B23B5E8CFE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20293" y="5765765"/>
                  <a:ext cx="9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D2734E6-0AB6-4F53-9304-EDC0DD1FED90}"/>
                    </a:ext>
                  </a:extLst>
                </p14:cNvPr>
                <p14:cNvContentPartPr/>
                <p14:nvPr/>
              </p14:nvContentPartPr>
              <p14:xfrm>
                <a:off x="3577733" y="5866565"/>
                <a:ext cx="80280" cy="18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D2734E6-0AB6-4F53-9304-EDC0DD1FED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68733" y="5857925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6C1D25C-F473-4A07-AC4A-2066BA6B374A}"/>
                    </a:ext>
                  </a:extLst>
                </p14:cNvPr>
                <p14:cNvContentPartPr/>
                <p14:nvPr/>
              </p14:nvContentPartPr>
              <p14:xfrm>
                <a:off x="3878333" y="5958725"/>
                <a:ext cx="344160" cy="184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6C1D25C-F473-4A07-AC4A-2066BA6B37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69693" y="5950085"/>
                  <a:ext cx="361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2E190E7-7AAE-40B7-BDA5-FAA74F9F1FD0}"/>
                    </a:ext>
                  </a:extLst>
                </p14:cNvPr>
                <p14:cNvContentPartPr/>
                <p14:nvPr/>
              </p14:nvContentPartPr>
              <p14:xfrm>
                <a:off x="4369373" y="6130445"/>
                <a:ext cx="828720" cy="68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2E190E7-7AAE-40B7-BDA5-FAA74F9F1FD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60373" y="6121805"/>
                  <a:ext cx="846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0AFD5D-B8C8-4AAC-B400-8D3DA7462391}"/>
                    </a:ext>
                  </a:extLst>
                </p14:cNvPr>
                <p14:cNvContentPartPr/>
                <p14:nvPr/>
              </p14:nvContentPartPr>
              <p14:xfrm>
                <a:off x="4608413" y="3921485"/>
                <a:ext cx="123840" cy="172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0AFD5D-B8C8-4AAC-B400-8D3DA74623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99413" y="3912485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9CFAA3-CF1A-4D61-AC9B-FCC47F9D95AF}"/>
                    </a:ext>
                  </a:extLst>
                </p14:cNvPr>
                <p14:cNvContentPartPr/>
                <p14:nvPr/>
              </p14:nvContentPartPr>
              <p14:xfrm>
                <a:off x="4549733" y="3976565"/>
                <a:ext cx="71280" cy="25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9CFAA3-CF1A-4D61-AC9B-FCC47F9D95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1093" y="3967565"/>
                  <a:ext cx="88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2D2261-E03D-483D-8FF1-F22CAE8D2991}"/>
                    </a:ext>
                  </a:extLst>
                </p14:cNvPr>
                <p14:cNvContentPartPr/>
                <p14:nvPr/>
              </p14:nvContentPartPr>
              <p14:xfrm>
                <a:off x="4669973" y="3976565"/>
                <a:ext cx="86400" cy="12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2D2261-E03D-483D-8FF1-F22CAE8D29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1333" y="3967565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00E1F0-EDEA-41F4-8A02-3A10FE5050F0}"/>
                    </a:ext>
                  </a:extLst>
                </p14:cNvPr>
                <p14:cNvContentPartPr/>
                <p14:nvPr/>
              </p14:nvContentPartPr>
              <p14:xfrm>
                <a:off x="4596533" y="4037765"/>
                <a:ext cx="110880" cy="30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00E1F0-EDEA-41F4-8A02-3A10FE5050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87533" y="4029125"/>
                  <a:ext cx="128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929281-A0FA-4BB4-AA86-68F8025F176E}"/>
                    </a:ext>
                  </a:extLst>
                </p14:cNvPr>
                <p14:cNvContentPartPr/>
                <p14:nvPr/>
              </p14:nvContentPartPr>
              <p14:xfrm>
                <a:off x="637973" y="4062245"/>
                <a:ext cx="3915720" cy="804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929281-A0FA-4BB4-AA86-68F8025F17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9333" y="4053605"/>
                  <a:ext cx="393336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B73471-B818-4F61-BB7A-BDEEBBA7D90C}"/>
                    </a:ext>
                  </a:extLst>
                </p14:cNvPr>
                <p14:cNvContentPartPr/>
                <p14:nvPr/>
              </p14:nvContentPartPr>
              <p14:xfrm>
                <a:off x="355013" y="4719245"/>
                <a:ext cx="350280" cy="330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B73471-B818-4F61-BB7A-BDEEBBA7D9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373" y="4710605"/>
                  <a:ext cx="367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2B3626-8260-4BD4-A61F-710FAEA8931A}"/>
                    </a:ext>
                  </a:extLst>
                </p14:cNvPr>
                <p14:cNvContentPartPr/>
                <p14:nvPr/>
              </p14:nvContentPartPr>
              <p14:xfrm>
                <a:off x="717893" y="4749845"/>
                <a:ext cx="153720" cy="80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2B3626-8260-4BD4-A61F-710FAEA893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8893" y="4740845"/>
                  <a:ext cx="171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9FC9EC-9EA8-4FF2-B1DE-B0BB95717247}"/>
                    </a:ext>
                  </a:extLst>
                </p14:cNvPr>
                <p14:cNvContentPartPr/>
                <p14:nvPr/>
              </p14:nvContentPartPr>
              <p14:xfrm>
                <a:off x="730133" y="4903205"/>
                <a:ext cx="129240" cy="18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9FC9EC-9EA8-4FF2-B1DE-B0BB957172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1133" y="4894565"/>
                  <a:ext cx="146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A1C75F-A314-4611-B610-8C6F53860AA1}"/>
                    </a:ext>
                  </a:extLst>
                </p14:cNvPr>
                <p14:cNvContentPartPr/>
                <p14:nvPr/>
              </p14:nvContentPartPr>
              <p14:xfrm>
                <a:off x="502973" y="4977005"/>
                <a:ext cx="368640" cy="159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A1C75F-A314-4611-B610-8C6F53860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4333" y="4968005"/>
                  <a:ext cx="386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E28AB2-9E28-4636-A4E1-8A2EDBA257F6}"/>
                    </a:ext>
                  </a:extLst>
                </p14:cNvPr>
                <p14:cNvContentPartPr/>
                <p14:nvPr/>
              </p14:nvContentPartPr>
              <p14:xfrm>
                <a:off x="711773" y="4614845"/>
                <a:ext cx="43200" cy="10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E28AB2-9E28-4636-A4E1-8A2EDBA257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2773" y="4605845"/>
                  <a:ext cx="6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58F73D-4E6E-43F8-A35C-760357C474E8}"/>
                    </a:ext>
                  </a:extLst>
                </p14:cNvPr>
                <p14:cNvContentPartPr/>
                <p14:nvPr/>
              </p14:nvContentPartPr>
              <p14:xfrm>
                <a:off x="496853" y="4547165"/>
                <a:ext cx="68040" cy="129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58F73D-4E6E-43F8-A35C-760357C474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213" y="4538525"/>
                  <a:ext cx="85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2046E7-757E-46C0-8AC5-9146B76B0729}"/>
                    </a:ext>
                  </a:extLst>
                </p14:cNvPr>
                <p14:cNvContentPartPr/>
                <p14:nvPr/>
              </p14:nvContentPartPr>
              <p14:xfrm>
                <a:off x="269693" y="4731485"/>
                <a:ext cx="123120" cy="86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2046E7-757E-46C0-8AC5-9146B76B072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1053" y="4722485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587352-5396-478E-BF13-A99374D734A8}"/>
                    </a:ext>
                  </a:extLst>
                </p14:cNvPr>
                <p14:cNvContentPartPr/>
                <p14:nvPr/>
              </p14:nvContentPartPr>
              <p14:xfrm>
                <a:off x="190133" y="5118125"/>
                <a:ext cx="92520" cy="61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587352-5396-478E-BF13-A99374D734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133" y="5109125"/>
                  <a:ext cx="110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E8530D-F032-4E75-8EC2-B0351830EEF0}"/>
                    </a:ext>
                  </a:extLst>
                </p14:cNvPr>
                <p14:cNvContentPartPr/>
                <p14:nvPr/>
              </p14:nvContentPartPr>
              <p14:xfrm>
                <a:off x="3540653" y="4099325"/>
                <a:ext cx="859680" cy="196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E8530D-F032-4E75-8EC2-B0351830EE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32013" y="4090325"/>
                  <a:ext cx="87732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692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A563A0-1381-4236-B35F-A4793B36EC74}"/>
              </a:ext>
            </a:extLst>
          </p:cNvPr>
          <p:cNvGrpSpPr/>
          <p:nvPr/>
        </p:nvGrpSpPr>
        <p:grpSpPr>
          <a:xfrm>
            <a:off x="2951333" y="2748965"/>
            <a:ext cx="2455200" cy="1022400"/>
            <a:chOff x="2951333" y="2748965"/>
            <a:chExt cx="2455200" cy="10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ADBC7F7-FF0B-46A6-9A97-E60229C5F335}"/>
                    </a:ext>
                  </a:extLst>
                </p14:cNvPr>
                <p14:cNvContentPartPr/>
                <p14:nvPr/>
              </p14:nvContentPartPr>
              <p14:xfrm>
                <a:off x="4043933" y="3227765"/>
                <a:ext cx="12600" cy="30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ADBC7F7-FF0B-46A6-9A97-E60229C5F3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35293" y="3219125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892595-92DF-4D10-9165-9405689011FD}"/>
                    </a:ext>
                  </a:extLst>
                </p14:cNvPr>
                <p14:cNvContentPartPr/>
                <p14:nvPr/>
              </p14:nvContentPartPr>
              <p14:xfrm>
                <a:off x="4099373" y="3070445"/>
                <a:ext cx="18720" cy="381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892595-92DF-4D10-9165-9405689011F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0373" y="3061805"/>
                  <a:ext cx="36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4B132E-BDCD-4279-95C0-04510E65D86F}"/>
                    </a:ext>
                  </a:extLst>
                </p14:cNvPr>
                <p14:cNvContentPartPr/>
                <p14:nvPr/>
              </p14:nvContentPartPr>
              <p14:xfrm>
                <a:off x="4043213" y="3062165"/>
                <a:ext cx="87120" cy="141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4B132E-BDCD-4279-95C0-04510E65D8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34573" y="3053165"/>
                  <a:ext cx="104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E9DFF6-08FF-4CA6-8EA8-27BBBBFA56D6}"/>
                    </a:ext>
                  </a:extLst>
                </p14:cNvPr>
                <p14:cNvContentPartPr/>
                <p14:nvPr/>
              </p14:nvContentPartPr>
              <p14:xfrm>
                <a:off x="4283333" y="2748965"/>
                <a:ext cx="1123200" cy="91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E9DFF6-08FF-4CA6-8EA8-27BBBBFA56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74333" y="2739965"/>
                  <a:ext cx="114084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7DB9B1-D201-4CF5-97A0-E82D02E1958E}"/>
                    </a:ext>
                  </a:extLst>
                </p14:cNvPr>
                <p14:cNvContentPartPr/>
                <p14:nvPr/>
              </p14:nvContentPartPr>
              <p14:xfrm>
                <a:off x="2951333" y="2855525"/>
                <a:ext cx="1013040" cy="91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7DB9B1-D201-4CF5-97A0-E82D02E195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2693" y="2846885"/>
                  <a:ext cx="1030680" cy="9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B93E4-ED8D-4898-8BFF-0877A9AAFE85}"/>
              </a:ext>
            </a:extLst>
          </p:cNvPr>
          <p:cNvGrpSpPr/>
          <p:nvPr/>
        </p:nvGrpSpPr>
        <p:grpSpPr>
          <a:xfrm>
            <a:off x="7499213" y="2700005"/>
            <a:ext cx="304920" cy="258480"/>
            <a:chOff x="7499213" y="2700005"/>
            <a:chExt cx="3049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C82237-E235-495E-B688-6E4DE52E194B}"/>
                    </a:ext>
                  </a:extLst>
                </p14:cNvPr>
                <p14:cNvContentPartPr/>
                <p14:nvPr/>
              </p14:nvContentPartPr>
              <p14:xfrm>
                <a:off x="7499213" y="2700005"/>
                <a:ext cx="304920" cy="258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C82237-E235-495E-B688-6E4DE52E19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0213" y="2691005"/>
                  <a:ext cx="322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2CC7A6-C360-4E42-94A7-B710FD3497FE}"/>
                    </a:ext>
                  </a:extLst>
                </p14:cNvPr>
                <p14:cNvContentPartPr/>
                <p14:nvPr/>
              </p14:nvContentPartPr>
              <p14:xfrm>
                <a:off x="7548173" y="2742845"/>
                <a:ext cx="80280" cy="147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2CC7A6-C360-4E42-94A7-B710FD3497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39533" y="2734205"/>
                  <a:ext cx="97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A97D73-19D3-431F-A66F-F44AF7630A7E}"/>
                    </a:ext>
                  </a:extLst>
                </p14:cNvPr>
                <p14:cNvContentPartPr/>
                <p14:nvPr/>
              </p14:nvContentPartPr>
              <p14:xfrm>
                <a:off x="7578773" y="2810525"/>
                <a:ext cx="43200" cy="8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A97D73-19D3-431F-A66F-F44AF7630A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70133" y="2801885"/>
                  <a:ext cx="60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211A21-0B0A-46E5-9174-4CE6EDD29F8C}"/>
                    </a:ext>
                  </a:extLst>
                </p14:cNvPr>
                <p14:cNvContentPartPr/>
                <p14:nvPr/>
              </p14:nvContentPartPr>
              <p14:xfrm>
                <a:off x="7634213" y="2736725"/>
                <a:ext cx="12600" cy="49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211A21-0B0A-46E5-9174-4CE6EDD29F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5213" y="2728085"/>
                  <a:ext cx="30240" cy="6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61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4" y="1825625"/>
            <a:ext cx="7739371" cy="4351338"/>
          </a:xfrm>
        </p:spPr>
      </p:pic>
    </p:spTree>
    <p:extLst>
      <p:ext uri="{BB962C8B-B14F-4D97-AF65-F5344CB8AC3E}">
        <p14:creationId xmlns:p14="http://schemas.microsoft.com/office/powerpoint/2010/main" val="156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81084-39BB-4C85-938D-FC2F7BD7C6E1}"/>
              </a:ext>
            </a:extLst>
          </p:cNvPr>
          <p:cNvGrpSpPr/>
          <p:nvPr/>
        </p:nvGrpSpPr>
        <p:grpSpPr>
          <a:xfrm>
            <a:off x="984914" y="147728"/>
            <a:ext cx="4790520" cy="448560"/>
            <a:chOff x="984914" y="147728"/>
            <a:chExt cx="479052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0F16F7-57E6-4C75-ABA9-E4D652214B91}"/>
                    </a:ext>
                  </a:extLst>
                </p14:cNvPr>
                <p14:cNvContentPartPr/>
                <p14:nvPr/>
              </p14:nvContentPartPr>
              <p14:xfrm>
                <a:off x="992834" y="241688"/>
                <a:ext cx="34560" cy="230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0F16F7-57E6-4C75-ABA9-E4D652214B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4194" y="233048"/>
                  <a:ext cx="52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39F511-461D-4B46-A192-F2962EC8D367}"/>
                    </a:ext>
                  </a:extLst>
                </p14:cNvPr>
                <p14:cNvContentPartPr/>
                <p14:nvPr/>
              </p14:nvContentPartPr>
              <p14:xfrm>
                <a:off x="984914" y="199568"/>
                <a:ext cx="190080" cy="178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39F511-461D-4B46-A192-F2962EC8D3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6274" y="190928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843487-72B1-40E2-AA8E-6F145A8E44E9}"/>
                    </a:ext>
                  </a:extLst>
                </p14:cNvPr>
                <p14:cNvContentPartPr/>
                <p14:nvPr/>
              </p14:nvContentPartPr>
              <p14:xfrm>
                <a:off x="1226834" y="318368"/>
                <a:ext cx="708120" cy="136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843487-72B1-40E2-AA8E-6F145A8E44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8194" y="309728"/>
                  <a:ext cx="72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223697-0D40-4F86-B00F-D774BE8DB283}"/>
                    </a:ext>
                  </a:extLst>
                </p14:cNvPr>
                <p14:cNvContentPartPr/>
                <p14:nvPr/>
              </p14:nvContentPartPr>
              <p14:xfrm>
                <a:off x="1846394" y="353648"/>
                <a:ext cx="82800" cy="82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223697-0D40-4F86-B00F-D774BE8DB2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7394" y="345008"/>
                  <a:ext cx="100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574BC0-1C17-4DD2-A7F6-3B1D8755FD86}"/>
                    </a:ext>
                  </a:extLst>
                </p14:cNvPr>
                <p14:cNvContentPartPr/>
                <p14:nvPr/>
              </p14:nvContentPartPr>
              <p14:xfrm>
                <a:off x="1975994" y="259328"/>
                <a:ext cx="29880" cy="15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574BC0-1C17-4DD2-A7F6-3B1D8755FD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7354" y="250688"/>
                  <a:ext cx="47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6C982C-5AED-4F8C-9E5D-A237BBEEBA1A}"/>
                    </a:ext>
                  </a:extLst>
                </p14:cNvPr>
                <p14:cNvContentPartPr/>
                <p14:nvPr/>
              </p14:nvContentPartPr>
              <p14:xfrm>
                <a:off x="2123594" y="266168"/>
                <a:ext cx="213480" cy="14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6C982C-5AED-4F8C-9E5D-A237BBEEBA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4954" y="257528"/>
                  <a:ext cx="231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3A05D9-B29A-4332-94A5-56DBBB3AC2BB}"/>
                    </a:ext>
                  </a:extLst>
                </p14:cNvPr>
                <p14:cNvContentPartPr/>
                <p14:nvPr/>
              </p14:nvContentPartPr>
              <p14:xfrm>
                <a:off x="2707514" y="275888"/>
                <a:ext cx="254160" cy="148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3A05D9-B29A-4332-94A5-56DBBB3AC2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8874" y="267248"/>
                  <a:ext cx="271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921C9B-A2D3-4525-8B1D-590DF9DC4183}"/>
                    </a:ext>
                  </a:extLst>
                </p14:cNvPr>
                <p14:cNvContentPartPr/>
                <p14:nvPr/>
              </p14:nvContentPartPr>
              <p14:xfrm>
                <a:off x="3008474" y="311888"/>
                <a:ext cx="378000" cy="8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921C9B-A2D3-4525-8B1D-590DF9DC418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9474" y="303248"/>
                  <a:ext cx="39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CC4560-2761-4125-A6EC-19A5D943C97B}"/>
                    </a:ext>
                  </a:extLst>
                </p14:cNvPr>
                <p14:cNvContentPartPr/>
                <p14:nvPr/>
              </p14:nvContentPartPr>
              <p14:xfrm>
                <a:off x="3757634" y="176528"/>
                <a:ext cx="123120" cy="18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CC4560-2761-4125-A6EC-19A5D943C9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8994" y="167888"/>
                  <a:ext cx="140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9C3D54-2DC5-4A40-9321-24372437DF6A}"/>
                    </a:ext>
                  </a:extLst>
                </p14:cNvPr>
                <p14:cNvContentPartPr/>
                <p14:nvPr/>
              </p14:nvContentPartPr>
              <p14:xfrm>
                <a:off x="3869954" y="194528"/>
                <a:ext cx="88920" cy="153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9C3D54-2DC5-4A40-9321-24372437DF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0954" y="185528"/>
                  <a:ext cx="106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A33435-82D0-4DEE-926A-EB1B63A9F161}"/>
                    </a:ext>
                  </a:extLst>
                </p14:cNvPr>
                <p14:cNvContentPartPr/>
                <p14:nvPr/>
              </p14:nvContentPartPr>
              <p14:xfrm>
                <a:off x="3822434" y="288848"/>
                <a:ext cx="289440" cy="195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A33435-82D0-4DEE-926A-EB1B63A9F1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3794" y="280208"/>
                  <a:ext cx="307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D35EE1-4A80-4E3E-8453-E987E7474E83}"/>
                    </a:ext>
                  </a:extLst>
                </p14:cNvPr>
                <p14:cNvContentPartPr/>
                <p14:nvPr/>
              </p14:nvContentPartPr>
              <p14:xfrm>
                <a:off x="4099994" y="229808"/>
                <a:ext cx="154080" cy="301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D35EE1-4A80-4E3E-8453-E987E7474E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0994" y="221168"/>
                  <a:ext cx="171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8DD8DB-2A7C-4127-9457-76CB80FF9A19}"/>
                    </a:ext>
                  </a:extLst>
                </p14:cNvPr>
                <p14:cNvContentPartPr/>
                <p14:nvPr/>
              </p14:nvContentPartPr>
              <p14:xfrm>
                <a:off x="4235714" y="224048"/>
                <a:ext cx="478440" cy="140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8DD8DB-2A7C-4127-9457-76CB80FF9A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6714" y="215408"/>
                  <a:ext cx="496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E1B0F7-2638-44D6-9A31-EE627466FC4B}"/>
                    </a:ext>
                  </a:extLst>
                </p14:cNvPr>
                <p14:cNvContentPartPr/>
                <p14:nvPr/>
              </p14:nvContentPartPr>
              <p14:xfrm>
                <a:off x="4612994" y="241688"/>
                <a:ext cx="141840" cy="10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E1B0F7-2638-44D6-9A31-EE627466FC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04354" y="233048"/>
                  <a:ext cx="159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92861B-037A-4A1B-8E2C-9307686187A1}"/>
                    </a:ext>
                  </a:extLst>
                </p14:cNvPr>
                <p14:cNvContentPartPr/>
                <p14:nvPr/>
              </p14:nvContentPartPr>
              <p14:xfrm>
                <a:off x="4790114" y="176888"/>
                <a:ext cx="6120" cy="16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92861B-037A-4A1B-8E2C-9307686187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1114" y="167888"/>
                  <a:ext cx="2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659851-1AF6-43F0-90AB-7EA69245DCC8}"/>
                    </a:ext>
                  </a:extLst>
                </p14:cNvPr>
                <p14:cNvContentPartPr/>
                <p14:nvPr/>
              </p14:nvContentPartPr>
              <p14:xfrm>
                <a:off x="4860314" y="147728"/>
                <a:ext cx="490320" cy="206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659851-1AF6-43F0-90AB-7EA69245DC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51674" y="138728"/>
                  <a:ext cx="507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BC68A1-C30D-4EC0-8886-70CDB0B2B787}"/>
                    </a:ext>
                  </a:extLst>
                </p14:cNvPr>
                <p14:cNvContentPartPr/>
                <p14:nvPr/>
              </p14:nvContentPartPr>
              <p14:xfrm>
                <a:off x="5279714" y="153128"/>
                <a:ext cx="207000" cy="53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BC68A1-C30D-4EC0-8886-70CDB0B2B7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70714" y="144128"/>
                  <a:ext cx="224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BD185A-B39A-42D2-A661-F5F2C7FE4AD8}"/>
                    </a:ext>
                  </a:extLst>
                </p14:cNvPr>
                <p14:cNvContentPartPr/>
                <p14:nvPr/>
              </p14:nvContentPartPr>
              <p14:xfrm>
                <a:off x="5427674" y="224048"/>
                <a:ext cx="336240" cy="10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BD185A-B39A-42D2-A661-F5F2C7FE4A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9034" y="215048"/>
                  <a:ext cx="353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174A4F-E9BD-4D19-813B-594AEC0F177A}"/>
                    </a:ext>
                  </a:extLst>
                </p14:cNvPr>
                <p14:cNvContentPartPr/>
                <p14:nvPr/>
              </p14:nvContentPartPr>
              <p14:xfrm>
                <a:off x="1002554" y="438968"/>
                <a:ext cx="4772880" cy="157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174A4F-E9BD-4D19-813B-594AEC0F17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3914" y="429968"/>
                  <a:ext cx="47905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EAFE8E-0A06-4BFC-8BE3-325BC6F8F1BF}"/>
              </a:ext>
            </a:extLst>
          </p:cNvPr>
          <p:cNvGrpSpPr/>
          <p:nvPr/>
        </p:nvGrpSpPr>
        <p:grpSpPr>
          <a:xfrm>
            <a:off x="7880354" y="1533728"/>
            <a:ext cx="656280" cy="284040"/>
            <a:chOff x="7880354" y="1533728"/>
            <a:chExt cx="6562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D01C10-570B-4935-8D84-91FCCD1FC7C6}"/>
                    </a:ext>
                  </a:extLst>
                </p14:cNvPr>
                <p14:cNvContentPartPr/>
                <p14:nvPr/>
              </p14:nvContentPartPr>
              <p14:xfrm>
                <a:off x="7880354" y="1639568"/>
                <a:ext cx="166680" cy="178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D01C10-570B-4935-8D84-91FCCD1FC7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71354" y="1630568"/>
                  <a:ext cx="18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ED2833-5460-4E73-842B-821DBC5BBE37}"/>
                    </a:ext>
                  </a:extLst>
                </p14:cNvPr>
                <p14:cNvContentPartPr/>
                <p14:nvPr/>
              </p14:nvContentPartPr>
              <p14:xfrm>
                <a:off x="8146754" y="1710488"/>
                <a:ext cx="2412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ED2833-5460-4E73-842B-821DBC5BBE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38114" y="1701848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CCFD6B-B845-41B4-A2DC-ECB095E32D82}"/>
                    </a:ext>
                  </a:extLst>
                </p14:cNvPr>
                <p14:cNvContentPartPr/>
                <p14:nvPr/>
              </p14:nvContentPartPr>
              <p14:xfrm>
                <a:off x="8353754" y="1533728"/>
                <a:ext cx="112320" cy="22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CCFD6B-B845-41B4-A2DC-ECB095E32D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4754" y="1524728"/>
                  <a:ext cx="129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976396-25DC-408A-85EA-087770EF2FF3}"/>
                    </a:ext>
                  </a:extLst>
                </p14:cNvPr>
                <p14:cNvContentPartPr/>
                <p14:nvPr/>
              </p14:nvContentPartPr>
              <p14:xfrm>
                <a:off x="8524394" y="1751888"/>
                <a:ext cx="1224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976396-25DC-408A-85EA-087770EF2F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5394" y="1743248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EFF9F9-44AD-4E91-86B1-E4DA5BA47AD7}"/>
              </a:ext>
            </a:extLst>
          </p:cNvPr>
          <p:cNvGrpSpPr/>
          <p:nvPr/>
        </p:nvGrpSpPr>
        <p:grpSpPr>
          <a:xfrm>
            <a:off x="1014434" y="843608"/>
            <a:ext cx="6472080" cy="3409920"/>
            <a:chOff x="1014434" y="843608"/>
            <a:chExt cx="6472080" cy="340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24DBF3-B54F-48E1-B5F9-4590A20F74C0}"/>
                    </a:ext>
                  </a:extLst>
                </p14:cNvPr>
                <p14:cNvContentPartPr/>
                <p14:nvPr/>
              </p14:nvContentPartPr>
              <p14:xfrm>
                <a:off x="5952194" y="1285688"/>
                <a:ext cx="32760" cy="248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24DBF3-B54F-48E1-B5F9-4590A20F74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43554" y="1277048"/>
                  <a:ext cx="50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B44035-4323-430A-8817-4279EB965874}"/>
                    </a:ext>
                  </a:extLst>
                </p14:cNvPr>
                <p14:cNvContentPartPr/>
                <p14:nvPr/>
              </p14:nvContentPartPr>
              <p14:xfrm>
                <a:off x="5934194" y="1187408"/>
                <a:ext cx="1262880" cy="249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B44035-4323-430A-8817-4279EB9658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5554" y="1178768"/>
                  <a:ext cx="1280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C23104-3827-49AC-B3CF-4762B6C44B05}"/>
                    </a:ext>
                  </a:extLst>
                </p14:cNvPr>
                <p14:cNvContentPartPr/>
                <p14:nvPr/>
              </p14:nvContentPartPr>
              <p14:xfrm>
                <a:off x="6585434" y="1680968"/>
                <a:ext cx="152280" cy="248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C23104-3827-49AC-B3CF-4762B6C44B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6794" y="1672328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515D5D-59C0-4C73-B7E0-C8CFF0E80D60}"/>
                    </a:ext>
                  </a:extLst>
                </p14:cNvPr>
                <p14:cNvContentPartPr/>
                <p14:nvPr/>
              </p14:nvContentPartPr>
              <p14:xfrm>
                <a:off x="6843554" y="1527608"/>
                <a:ext cx="642960" cy="266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515D5D-59C0-4C73-B7E0-C8CFF0E80D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34914" y="1518968"/>
                  <a:ext cx="660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7A850D-C096-48E9-B498-D5BC4E4EB328}"/>
                    </a:ext>
                  </a:extLst>
                </p14:cNvPr>
                <p14:cNvContentPartPr/>
                <p14:nvPr/>
              </p14:nvContentPartPr>
              <p14:xfrm>
                <a:off x="1527794" y="1102808"/>
                <a:ext cx="3722760" cy="71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7A850D-C096-48E9-B498-D5BC4E4EB3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18794" y="1094168"/>
                  <a:ext cx="374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9420E8-E3F9-4DC4-98A0-B525FC95B518}"/>
                    </a:ext>
                  </a:extLst>
                </p14:cNvPr>
                <p14:cNvContentPartPr/>
                <p14:nvPr/>
              </p14:nvContentPartPr>
              <p14:xfrm>
                <a:off x="1911554" y="920288"/>
                <a:ext cx="189000" cy="16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9420E8-E3F9-4DC4-98A0-B525FC95B5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2554" y="911288"/>
                  <a:ext cx="20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885BA0-F9E8-4080-89F4-CDC6BF807F4B}"/>
                    </a:ext>
                  </a:extLst>
                </p14:cNvPr>
                <p14:cNvContentPartPr/>
                <p14:nvPr/>
              </p14:nvContentPartPr>
              <p14:xfrm>
                <a:off x="2454074" y="843608"/>
                <a:ext cx="242280" cy="21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885BA0-F9E8-4080-89F4-CDC6BF807F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45074" y="834608"/>
                  <a:ext cx="259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D9AA08-D498-41DC-B0A3-542FC11738EB}"/>
                    </a:ext>
                  </a:extLst>
                </p14:cNvPr>
                <p14:cNvContentPartPr/>
                <p14:nvPr/>
              </p14:nvContentPartPr>
              <p14:xfrm>
                <a:off x="2778434" y="861248"/>
                <a:ext cx="307080" cy="195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D9AA08-D498-41DC-B0A3-542FC11738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69434" y="852248"/>
                  <a:ext cx="324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4E472B-F00B-46BE-9CCD-C5DCB880E169}"/>
                    </a:ext>
                  </a:extLst>
                </p14:cNvPr>
                <p14:cNvContentPartPr/>
                <p14:nvPr/>
              </p14:nvContentPartPr>
              <p14:xfrm>
                <a:off x="3215114" y="914168"/>
                <a:ext cx="696600" cy="159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4E472B-F00B-46BE-9CCD-C5DCB880E1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06114" y="905528"/>
                  <a:ext cx="71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9A9A79-E2B5-4249-B950-F7FC8A8DA9EF}"/>
                    </a:ext>
                  </a:extLst>
                </p14:cNvPr>
                <p14:cNvContentPartPr/>
                <p14:nvPr/>
              </p14:nvContentPartPr>
              <p14:xfrm>
                <a:off x="4040954" y="914168"/>
                <a:ext cx="761400" cy="124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9A9A79-E2B5-4249-B950-F7FC8A8DA9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1954" y="905528"/>
                  <a:ext cx="779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620819-4A25-4E06-AF9B-59EF33F667F3}"/>
                    </a:ext>
                  </a:extLst>
                </p14:cNvPr>
                <p14:cNvContentPartPr/>
                <p14:nvPr/>
              </p14:nvContentPartPr>
              <p14:xfrm>
                <a:off x="1651634" y="1722368"/>
                <a:ext cx="3150000" cy="59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620819-4A25-4E06-AF9B-59EF33F667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42994" y="1713368"/>
                  <a:ext cx="3167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24D5D5-4BD7-4155-A0F6-A5522E2F06DA}"/>
                    </a:ext>
                  </a:extLst>
                </p14:cNvPr>
                <p14:cNvContentPartPr/>
                <p14:nvPr/>
              </p14:nvContentPartPr>
              <p14:xfrm>
                <a:off x="1840274" y="1881848"/>
                <a:ext cx="118440" cy="11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24D5D5-4BD7-4155-A0F6-A5522E2F06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31634" y="1872848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30FB3B-06FE-455F-BA39-8942BD12624C}"/>
                    </a:ext>
                  </a:extLst>
                </p14:cNvPr>
                <p14:cNvContentPartPr/>
                <p14:nvPr/>
              </p14:nvContentPartPr>
              <p14:xfrm>
                <a:off x="2182634" y="1810928"/>
                <a:ext cx="224640" cy="189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30FB3B-06FE-455F-BA39-8942BD1262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3634" y="1801928"/>
                  <a:ext cx="242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75D060-BB8F-427C-A6D6-9F0A5AC534AE}"/>
                    </a:ext>
                  </a:extLst>
                </p14:cNvPr>
                <p14:cNvContentPartPr/>
                <p14:nvPr/>
              </p14:nvContentPartPr>
              <p14:xfrm>
                <a:off x="2489354" y="1793288"/>
                <a:ext cx="619920" cy="183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75D060-BB8F-427C-A6D6-9F0A5AC534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80354" y="1784288"/>
                  <a:ext cx="637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B2F4E5-D871-41C1-B933-A2D4BC44E21D}"/>
                    </a:ext>
                  </a:extLst>
                </p14:cNvPr>
                <p14:cNvContentPartPr/>
                <p14:nvPr/>
              </p14:nvContentPartPr>
              <p14:xfrm>
                <a:off x="3197114" y="1846208"/>
                <a:ext cx="171360" cy="106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B2F4E5-D871-41C1-B933-A2D4BC44E2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8474" y="1837568"/>
                  <a:ext cx="189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30F4FF-6D1B-4036-AD51-BC0AC6E49102}"/>
                    </a:ext>
                  </a:extLst>
                </p14:cNvPr>
                <p14:cNvContentPartPr/>
                <p14:nvPr/>
              </p14:nvContentPartPr>
              <p14:xfrm>
                <a:off x="3533714" y="1828568"/>
                <a:ext cx="613800" cy="147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30F4FF-6D1B-4036-AD51-BC0AC6E491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24714" y="1819928"/>
                  <a:ext cx="631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956205-90FA-44B1-A0D9-94C3375D84B6}"/>
                    </a:ext>
                  </a:extLst>
                </p14:cNvPr>
                <p14:cNvContentPartPr/>
                <p14:nvPr/>
              </p14:nvContentPartPr>
              <p14:xfrm>
                <a:off x="4253354" y="1905248"/>
                <a:ext cx="230400" cy="82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956205-90FA-44B1-A0D9-94C3375D84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44354" y="1896608"/>
                  <a:ext cx="248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05ED75-09D2-463B-B6F5-F7CAAC19492B}"/>
                    </a:ext>
                  </a:extLst>
                </p14:cNvPr>
                <p14:cNvContentPartPr/>
                <p14:nvPr/>
              </p14:nvContentPartPr>
              <p14:xfrm>
                <a:off x="4565834" y="1964288"/>
                <a:ext cx="112320" cy="4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05ED75-09D2-463B-B6F5-F7CAAC1949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57194" y="1955648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BD2FE61-D46B-4BB9-B5D3-150221B1048A}"/>
                    </a:ext>
                  </a:extLst>
                </p14:cNvPr>
                <p14:cNvContentPartPr/>
                <p14:nvPr/>
              </p14:nvContentPartPr>
              <p14:xfrm>
                <a:off x="1964474" y="1126568"/>
                <a:ext cx="708480" cy="649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BD2FE61-D46B-4BB9-B5D3-150221B104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55474" y="1117928"/>
                  <a:ext cx="726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90AC5C-2724-4091-94E4-66F88F85319B}"/>
                    </a:ext>
                  </a:extLst>
                </p14:cNvPr>
                <p14:cNvContentPartPr/>
                <p14:nvPr/>
              </p14:nvContentPartPr>
              <p14:xfrm>
                <a:off x="2272634" y="1356248"/>
                <a:ext cx="163800" cy="154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90AC5C-2724-4091-94E4-66F88F8531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63994" y="1347248"/>
                  <a:ext cx="181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3709B5-6EC7-48D4-8970-DA3469D42B74}"/>
                    </a:ext>
                  </a:extLst>
                </p14:cNvPr>
                <p14:cNvContentPartPr/>
                <p14:nvPr/>
              </p14:nvContentPartPr>
              <p14:xfrm>
                <a:off x="2642714" y="1191368"/>
                <a:ext cx="625680" cy="560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3709B5-6EC7-48D4-8970-DA3469D42B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34074" y="1182728"/>
                  <a:ext cx="6433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6850F4-CE80-4A93-848E-33863053DEDC}"/>
                    </a:ext>
                  </a:extLst>
                </p14:cNvPr>
                <p14:cNvContentPartPr/>
                <p14:nvPr/>
              </p14:nvContentPartPr>
              <p14:xfrm>
                <a:off x="2855114" y="1386128"/>
                <a:ext cx="142200" cy="112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6850F4-CE80-4A93-848E-33863053DE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6114" y="1377488"/>
                  <a:ext cx="159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1ECF9F-64C6-49D2-9DA0-0FCD42BCE346}"/>
                    </a:ext>
                  </a:extLst>
                </p14:cNvPr>
                <p14:cNvContentPartPr/>
                <p14:nvPr/>
              </p14:nvContentPartPr>
              <p14:xfrm>
                <a:off x="3244634" y="1170128"/>
                <a:ext cx="767160" cy="576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1ECF9F-64C6-49D2-9DA0-0FCD42BCE3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35634" y="1161128"/>
                  <a:ext cx="7848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66380D-F3FB-42D2-8576-ADE3DE66BFD5}"/>
                    </a:ext>
                  </a:extLst>
                </p14:cNvPr>
                <p14:cNvContentPartPr/>
                <p14:nvPr/>
              </p14:nvContentPartPr>
              <p14:xfrm>
                <a:off x="3574754" y="1439408"/>
                <a:ext cx="153720" cy="76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66380D-F3FB-42D2-8576-ADE3DE66BF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66114" y="1430768"/>
                  <a:ext cx="17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CF0685-4D85-4E1B-80B0-41AEEED9B1B8}"/>
                    </a:ext>
                  </a:extLst>
                </p14:cNvPr>
                <p14:cNvContentPartPr/>
                <p14:nvPr/>
              </p14:nvContentPartPr>
              <p14:xfrm>
                <a:off x="4005314" y="1203248"/>
                <a:ext cx="731880" cy="537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CF0685-4D85-4E1B-80B0-41AEEED9B1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96674" y="1194608"/>
                  <a:ext cx="7495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8E61FA-0B56-48E2-B0DA-1CE8D74C8095}"/>
                    </a:ext>
                  </a:extLst>
                </p14:cNvPr>
                <p14:cNvContentPartPr/>
                <p14:nvPr/>
              </p14:nvContentPartPr>
              <p14:xfrm>
                <a:off x="4306274" y="1415648"/>
                <a:ext cx="106560" cy="118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8E61FA-0B56-48E2-B0DA-1CE8D74C80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97634" y="1407008"/>
                  <a:ext cx="124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904612-50BB-4765-BC9A-B8AA8A64FD0D}"/>
                    </a:ext>
                  </a:extLst>
                </p14:cNvPr>
                <p14:cNvContentPartPr/>
                <p14:nvPr/>
              </p14:nvContentPartPr>
              <p14:xfrm>
                <a:off x="2330234" y="1551368"/>
                <a:ext cx="227520" cy="454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904612-50BB-4765-BC9A-B8AA8A64FD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21234" y="1542368"/>
                  <a:ext cx="2451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4643FE6-8055-47B6-85E0-DE8C6ADC6B99}"/>
                    </a:ext>
                  </a:extLst>
                </p14:cNvPr>
                <p14:cNvContentPartPr/>
                <p14:nvPr/>
              </p14:nvContentPartPr>
              <p14:xfrm>
                <a:off x="2642714" y="2200448"/>
                <a:ext cx="118440" cy="152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4643FE6-8055-47B6-85E0-DE8C6ADC6B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33714" y="2191448"/>
                  <a:ext cx="136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E87B80-195B-4022-9FFE-1B0C6AB8314B}"/>
                    </a:ext>
                  </a:extLst>
                </p14:cNvPr>
                <p14:cNvContentPartPr/>
                <p14:nvPr/>
              </p14:nvContentPartPr>
              <p14:xfrm>
                <a:off x="2666474" y="2123768"/>
                <a:ext cx="112320" cy="3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E87B80-195B-4022-9FFE-1B0C6AB831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7474" y="2114768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39B785-81F4-4749-9F93-7A771DFBE160}"/>
                    </a:ext>
                  </a:extLst>
                </p14:cNvPr>
                <p14:cNvContentPartPr/>
                <p14:nvPr/>
              </p14:nvContentPartPr>
              <p14:xfrm>
                <a:off x="2666114" y="2211968"/>
                <a:ext cx="83160" cy="41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39B785-81F4-4749-9F93-7A771DFBE1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57474" y="2203328"/>
                  <a:ext cx="100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239CAD-4734-4D75-AB80-044AACC2FAD1}"/>
                    </a:ext>
                  </a:extLst>
                </p14:cNvPr>
                <p14:cNvContentPartPr/>
                <p14:nvPr/>
              </p14:nvContentPartPr>
              <p14:xfrm>
                <a:off x="2878874" y="2253368"/>
                <a:ext cx="71280" cy="12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239CAD-4734-4D75-AB80-044AACC2FA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69874" y="2244728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02B0D9-2B55-405F-89CD-F7EC9B5748B0}"/>
                    </a:ext>
                  </a:extLst>
                </p14:cNvPr>
                <p14:cNvContentPartPr/>
                <p14:nvPr/>
              </p14:nvContentPartPr>
              <p14:xfrm>
                <a:off x="3097034" y="2200448"/>
                <a:ext cx="100800" cy="80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02B0D9-2B55-405F-89CD-F7EC9B5748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88034" y="2191448"/>
                  <a:ext cx="11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6AB9C3-ED33-46B6-81F7-D5C87A9A29E6}"/>
                    </a:ext>
                  </a:extLst>
                </p14:cNvPr>
                <p14:cNvContentPartPr/>
                <p14:nvPr/>
              </p14:nvContentPartPr>
              <p14:xfrm>
                <a:off x="3250394" y="2164808"/>
                <a:ext cx="660960" cy="116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6AB9C3-ED33-46B6-81F7-D5C87A9A29E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41394" y="2155808"/>
                  <a:ext cx="678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F3B431-AFD0-4FE2-B221-D692544F381A}"/>
                    </a:ext>
                  </a:extLst>
                </p14:cNvPr>
                <p14:cNvContentPartPr/>
                <p14:nvPr/>
              </p14:nvContentPartPr>
              <p14:xfrm>
                <a:off x="4654034" y="2141048"/>
                <a:ext cx="159840" cy="246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F3B431-AFD0-4FE2-B221-D692544F38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45394" y="2132048"/>
                  <a:ext cx="177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F5300F-D60B-4197-9E12-106AAAAC739E}"/>
                    </a:ext>
                  </a:extLst>
                </p14:cNvPr>
                <p14:cNvContentPartPr/>
                <p14:nvPr/>
              </p14:nvContentPartPr>
              <p14:xfrm>
                <a:off x="4695794" y="2093888"/>
                <a:ext cx="130320" cy="2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F5300F-D60B-4197-9E12-106AAAAC73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86794" y="2085248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350741-79E5-477C-9DE6-3F13D6E145E1}"/>
                    </a:ext>
                  </a:extLst>
                </p14:cNvPr>
                <p14:cNvContentPartPr/>
                <p14:nvPr/>
              </p14:nvContentPartPr>
              <p14:xfrm>
                <a:off x="4553954" y="2094248"/>
                <a:ext cx="24120" cy="366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350741-79E5-477C-9DE6-3F13D6E145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45314" y="2085248"/>
                  <a:ext cx="41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203F52-A008-4F12-B3B3-13F6A5E7F1C3}"/>
                    </a:ext>
                  </a:extLst>
                </p14:cNvPr>
                <p14:cNvContentPartPr/>
                <p14:nvPr/>
              </p14:nvContentPartPr>
              <p14:xfrm>
                <a:off x="4907834" y="2102528"/>
                <a:ext cx="24480" cy="351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203F52-A008-4F12-B3B3-13F6A5E7F1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9194" y="2093528"/>
                  <a:ext cx="421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3FF52D-E1DF-4611-83D4-CC41F00144DF}"/>
                    </a:ext>
                  </a:extLst>
                </p14:cNvPr>
                <p14:cNvContentPartPr/>
                <p14:nvPr/>
              </p14:nvContentPartPr>
              <p14:xfrm>
                <a:off x="5061554" y="2229608"/>
                <a:ext cx="94680" cy="53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3FF52D-E1DF-4611-83D4-CC41F00144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52554" y="2220968"/>
                  <a:ext cx="112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ABAD6F-255B-4A67-87E3-EDD52035BA48}"/>
                    </a:ext>
                  </a:extLst>
                </p14:cNvPr>
                <p14:cNvContentPartPr/>
                <p14:nvPr/>
              </p14:nvContentPartPr>
              <p14:xfrm>
                <a:off x="5398154" y="2064368"/>
                <a:ext cx="171000" cy="136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ABAD6F-255B-4A67-87E3-EDD52035BA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89154" y="2055728"/>
                  <a:ext cx="188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8A6A63-1AB9-4C15-BC2A-3B4539A0B4C7}"/>
                    </a:ext>
                  </a:extLst>
                </p14:cNvPr>
                <p14:cNvContentPartPr/>
                <p14:nvPr/>
              </p14:nvContentPartPr>
              <p14:xfrm>
                <a:off x="5344514" y="2247248"/>
                <a:ext cx="253080" cy="18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8A6A63-1AB9-4C15-BC2A-3B4539A0B4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35874" y="2238608"/>
                  <a:ext cx="270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C0E571-08F9-481A-B71A-1BB68DF0E538}"/>
                    </a:ext>
                  </a:extLst>
                </p14:cNvPr>
                <p14:cNvContentPartPr/>
                <p14:nvPr/>
              </p14:nvContentPartPr>
              <p14:xfrm>
                <a:off x="5408954" y="2353448"/>
                <a:ext cx="160200" cy="124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C0E571-08F9-481A-B71A-1BB68DF0E5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00314" y="2344808"/>
                  <a:ext cx="177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D11F6-866E-414E-9133-F377FBAE0A08}"/>
                    </a:ext>
                  </a:extLst>
                </p14:cNvPr>
                <p14:cNvContentPartPr/>
                <p14:nvPr/>
              </p14:nvContentPartPr>
              <p14:xfrm>
                <a:off x="5775434" y="2241488"/>
                <a:ext cx="47520" cy="18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D11F6-866E-414E-9133-F377FBAE0A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66434" y="2232488"/>
                  <a:ext cx="65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15C583-D2FA-43C7-A4A5-734E40B75AA5}"/>
                    </a:ext>
                  </a:extLst>
                </p14:cNvPr>
                <p14:cNvContentPartPr/>
                <p14:nvPr/>
              </p14:nvContentPartPr>
              <p14:xfrm>
                <a:off x="5757434" y="2277128"/>
                <a:ext cx="65160" cy="18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15C583-D2FA-43C7-A4A5-734E40B75A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48794" y="2268128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05DEF5-DD32-4B0A-B228-27223FCD4C44}"/>
                    </a:ext>
                  </a:extLst>
                </p14:cNvPr>
                <p14:cNvContentPartPr/>
                <p14:nvPr/>
              </p14:nvContentPartPr>
              <p14:xfrm>
                <a:off x="5969834" y="2117648"/>
                <a:ext cx="24120" cy="295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05DEF5-DD32-4B0A-B228-27223FCD4C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61194" y="2109008"/>
                  <a:ext cx="41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615A03-6AC2-4A94-A259-809377847D9F}"/>
                    </a:ext>
                  </a:extLst>
                </p14:cNvPr>
                <p14:cNvContentPartPr/>
                <p14:nvPr/>
              </p14:nvContentPartPr>
              <p14:xfrm>
                <a:off x="6023114" y="2197208"/>
                <a:ext cx="207000" cy="398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615A03-6AC2-4A94-A259-809377847D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14114" y="2188208"/>
                  <a:ext cx="224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60770B-4DF1-447F-A9A9-3DA8733C044A}"/>
                    </a:ext>
                  </a:extLst>
                </p14:cNvPr>
                <p14:cNvContentPartPr/>
                <p14:nvPr/>
              </p14:nvContentPartPr>
              <p14:xfrm>
                <a:off x="6094034" y="2159048"/>
                <a:ext cx="82800" cy="6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60770B-4DF1-447F-A9A9-3DA8733C04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85034" y="215004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AB037A-DBC4-4338-9E64-7B47A87B8B12}"/>
                    </a:ext>
                  </a:extLst>
                </p14:cNvPr>
                <p14:cNvContentPartPr/>
                <p14:nvPr/>
              </p14:nvContentPartPr>
              <p14:xfrm>
                <a:off x="6317954" y="2070488"/>
                <a:ext cx="36360" cy="336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AB037A-DBC4-4338-9E64-7B47A87B8B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09314" y="2061848"/>
                  <a:ext cx="54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464140-B79D-4963-8265-5C222BAB181A}"/>
                    </a:ext>
                  </a:extLst>
                </p14:cNvPr>
                <p14:cNvContentPartPr/>
                <p14:nvPr/>
              </p14:nvContentPartPr>
              <p14:xfrm>
                <a:off x="1681154" y="3226808"/>
                <a:ext cx="3605400" cy="83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464140-B79D-4963-8265-5C222BAB18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72154" y="3217808"/>
                  <a:ext cx="3623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860704-625F-4346-8517-0368C06108C3}"/>
                    </a:ext>
                  </a:extLst>
                </p14:cNvPr>
                <p14:cNvContentPartPr/>
                <p14:nvPr/>
              </p14:nvContentPartPr>
              <p14:xfrm>
                <a:off x="2164994" y="2955008"/>
                <a:ext cx="300960" cy="213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860704-625F-4346-8517-0368C06108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55994" y="2946008"/>
                  <a:ext cx="318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E4127F-91F3-40C0-AF20-1E987E3917F4}"/>
                    </a:ext>
                  </a:extLst>
                </p14:cNvPr>
                <p14:cNvContentPartPr/>
                <p14:nvPr/>
              </p14:nvContentPartPr>
              <p14:xfrm>
                <a:off x="2713634" y="2926568"/>
                <a:ext cx="259920" cy="212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E4127F-91F3-40C0-AF20-1E987E3917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04634" y="2917928"/>
                  <a:ext cx="277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72794A-F49D-417E-BEA3-10A0D889C95A}"/>
                    </a:ext>
                  </a:extLst>
                </p14:cNvPr>
                <p14:cNvContentPartPr/>
                <p14:nvPr/>
              </p14:nvContentPartPr>
              <p14:xfrm>
                <a:off x="3032234" y="2973008"/>
                <a:ext cx="295200" cy="183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72794A-F49D-417E-BEA3-10A0D889C9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23234" y="2964368"/>
                  <a:ext cx="312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027300-D618-444C-8467-CF6E4C871859}"/>
                    </a:ext>
                  </a:extLst>
                </p14:cNvPr>
                <p14:cNvContentPartPr/>
                <p14:nvPr/>
              </p14:nvContentPartPr>
              <p14:xfrm>
                <a:off x="3450914" y="2979128"/>
                <a:ext cx="549000" cy="177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027300-D618-444C-8467-CF6E4C8718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42274" y="2970128"/>
                  <a:ext cx="56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8E6441-E85B-4F60-B9B8-9AA706529877}"/>
                    </a:ext>
                  </a:extLst>
                </p14:cNvPr>
                <p14:cNvContentPartPr/>
                <p14:nvPr/>
              </p14:nvContentPartPr>
              <p14:xfrm>
                <a:off x="4382954" y="3061568"/>
                <a:ext cx="702360" cy="118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8E6441-E85B-4F60-B9B8-9AA7065298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74314" y="3052928"/>
                  <a:ext cx="720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5B9666-24EA-4DBD-828D-D3C48DEBDBBF}"/>
                    </a:ext>
                  </a:extLst>
                </p14:cNvPr>
                <p14:cNvContentPartPr/>
                <p14:nvPr/>
              </p14:nvContentPartPr>
              <p14:xfrm>
                <a:off x="1769714" y="3899288"/>
                <a:ext cx="3573360" cy="141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5B9666-24EA-4DBD-828D-D3C48DEBDB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0714" y="3890648"/>
                  <a:ext cx="3591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67E741-8C53-42DB-801F-97716FBB5215}"/>
                    </a:ext>
                  </a:extLst>
                </p14:cNvPr>
                <p14:cNvContentPartPr/>
                <p14:nvPr/>
              </p14:nvContentPartPr>
              <p14:xfrm>
                <a:off x="2164994" y="4094048"/>
                <a:ext cx="195120" cy="153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67E741-8C53-42DB-801F-97716FBB52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55994" y="4085048"/>
                  <a:ext cx="21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BCFCB8-D8F7-48F1-9370-A16E2EDEC1F7}"/>
                    </a:ext>
                  </a:extLst>
                </p14:cNvPr>
                <p14:cNvContentPartPr/>
                <p14:nvPr/>
              </p14:nvContentPartPr>
              <p14:xfrm>
                <a:off x="2530754" y="4058408"/>
                <a:ext cx="171360" cy="112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BCFCB8-D8F7-48F1-9370-A16E2EDEC1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21754" y="4049768"/>
                  <a:ext cx="18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0CF374-A0B1-4590-8906-A264C6CF5227}"/>
                    </a:ext>
                  </a:extLst>
                </p14:cNvPr>
                <p14:cNvContentPartPr/>
                <p14:nvPr/>
              </p14:nvContentPartPr>
              <p14:xfrm>
                <a:off x="2807954" y="4064528"/>
                <a:ext cx="489960" cy="189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0CF374-A0B1-4590-8906-A264C6CF522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8954" y="4055528"/>
                  <a:ext cx="507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C0BDBE-8A9F-4716-A4ED-8DEEAF655516}"/>
                    </a:ext>
                  </a:extLst>
                </p14:cNvPr>
                <p14:cNvContentPartPr/>
                <p14:nvPr/>
              </p14:nvContentPartPr>
              <p14:xfrm>
                <a:off x="3851954" y="4064528"/>
                <a:ext cx="147960" cy="82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C0BDBE-8A9F-4716-A4ED-8DEEAF6555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3314" y="4055528"/>
                  <a:ext cx="165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45B83F-173D-4383-A94D-0129AABED796}"/>
                    </a:ext>
                  </a:extLst>
                </p14:cNvPr>
                <p14:cNvContentPartPr/>
                <p14:nvPr/>
              </p14:nvContentPartPr>
              <p14:xfrm>
                <a:off x="1946474" y="3315368"/>
                <a:ext cx="1888200" cy="684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45B83F-173D-4383-A94D-0129AABED7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37834" y="3306368"/>
                  <a:ext cx="190584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75E901-84F7-4BE8-8837-8816062AC734}"/>
                    </a:ext>
                  </a:extLst>
                </p14:cNvPr>
                <p14:cNvContentPartPr/>
                <p14:nvPr/>
              </p14:nvContentPartPr>
              <p14:xfrm>
                <a:off x="2851154" y="3592208"/>
                <a:ext cx="151920" cy="89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75E901-84F7-4BE8-8837-8816062AC73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42154" y="3583208"/>
                  <a:ext cx="169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F2B570-1CA3-4C91-8145-2028150169C7}"/>
                    </a:ext>
                  </a:extLst>
                </p14:cNvPr>
                <p14:cNvContentPartPr/>
                <p14:nvPr/>
              </p14:nvContentPartPr>
              <p14:xfrm>
                <a:off x="3822434" y="3368288"/>
                <a:ext cx="1687680" cy="560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F2B570-1CA3-4C91-8145-2028150169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13794" y="3359648"/>
                  <a:ext cx="17053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6118EDD-C58B-4A31-B2D8-A921EC2570A2}"/>
                    </a:ext>
                  </a:extLst>
                </p14:cNvPr>
                <p14:cNvContentPartPr/>
                <p14:nvPr/>
              </p14:nvContentPartPr>
              <p14:xfrm>
                <a:off x="4515434" y="3651608"/>
                <a:ext cx="109800" cy="141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118EDD-C58B-4A31-B2D8-A921EC2570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06794" y="3642608"/>
                  <a:ext cx="12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00DE86-B78B-4B6F-98D8-5BF918813A89}"/>
                    </a:ext>
                  </a:extLst>
                </p14:cNvPr>
                <p14:cNvContentPartPr/>
                <p14:nvPr/>
              </p14:nvContentPartPr>
              <p14:xfrm>
                <a:off x="5539274" y="3197288"/>
                <a:ext cx="1357920" cy="720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00DE86-B78B-4B6F-98D8-5BF918813A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30274" y="3188288"/>
                  <a:ext cx="13755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BCDE539-E037-419A-9829-3A9BDE51CB19}"/>
                    </a:ext>
                  </a:extLst>
                </p14:cNvPr>
                <p14:cNvContentPartPr/>
                <p14:nvPr/>
              </p14:nvContentPartPr>
              <p14:xfrm>
                <a:off x="6258914" y="3415088"/>
                <a:ext cx="154440" cy="124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BCDE539-E037-419A-9829-3A9BDE51CB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50274" y="3406088"/>
                  <a:ext cx="17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C91C05-25A2-4113-815F-260988DACA36}"/>
                    </a:ext>
                  </a:extLst>
                </p14:cNvPr>
                <p14:cNvContentPartPr/>
                <p14:nvPr/>
              </p14:nvContentPartPr>
              <p14:xfrm>
                <a:off x="5344514" y="3150128"/>
                <a:ext cx="2110320" cy="124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C91C05-25A2-4113-815F-260988DACA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5874" y="3141128"/>
                  <a:ext cx="212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879917-F243-4F0A-9B79-21165071DAD0}"/>
                    </a:ext>
                  </a:extLst>
                </p14:cNvPr>
                <p14:cNvContentPartPr/>
                <p14:nvPr/>
              </p14:nvContentPartPr>
              <p14:xfrm>
                <a:off x="5545394" y="3020168"/>
                <a:ext cx="136080" cy="171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879917-F243-4F0A-9B79-21165071DA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36394" y="3011528"/>
                  <a:ext cx="15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E08874-72F4-46EB-ACD8-5C6E6A7DBF96}"/>
                    </a:ext>
                  </a:extLst>
                </p14:cNvPr>
                <p14:cNvContentPartPr/>
                <p14:nvPr/>
              </p14:nvContentPartPr>
              <p14:xfrm>
                <a:off x="5993594" y="3026288"/>
                <a:ext cx="130320" cy="130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E08874-72F4-46EB-ACD8-5C6E6A7DBF9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84594" y="3017288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E9D6F9-7A36-4622-AEF6-6A601979E27D}"/>
                    </a:ext>
                  </a:extLst>
                </p14:cNvPr>
                <p14:cNvContentPartPr/>
                <p14:nvPr/>
              </p14:nvContentPartPr>
              <p14:xfrm>
                <a:off x="6459794" y="3014408"/>
                <a:ext cx="189000" cy="136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E9D6F9-7A36-4622-AEF6-6A601979E2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50794" y="3005408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4617A2-F64C-478D-B0B5-3321C4BFBECC}"/>
                    </a:ext>
                  </a:extLst>
                </p14:cNvPr>
                <p14:cNvContentPartPr/>
                <p14:nvPr/>
              </p14:nvContentPartPr>
              <p14:xfrm>
                <a:off x="5474474" y="3934568"/>
                <a:ext cx="1994040" cy="82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4617A2-F64C-478D-B0B5-3321C4BFBE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65474" y="3925928"/>
                  <a:ext cx="2011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3759A4-4EA6-4873-A61E-7D70123EBBB5}"/>
                    </a:ext>
                  </a:extLst>
                </p14:cNvPr>
                <p14:cNvContentPartPr/>
                <p14:nvPr/>
              </p14:nvContentPartPr>
              <p14:xfrm>
                <a:off x="5610194" y="4052648"/>
                <a:ext cx="165600" cy="10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3759A4-4EA6-4873-A61E-7D70123EBB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01194" y="4044008"/>
                  <a:ext cx="183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DD291CF-4B31-4525-B829-D8E0BFF6545E}"/>
                    </a:ext>
                  </a:extLst>
                </p14:cNvPr>
                <p14:cNvContentPartPr/>
                <p14:nvPr/>
              </p14:nvContentPartPr>
              <p14:xfrm>
                <a:off x="5952194" y="4023128"/>
                <a:ext cx="159480" cy="124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DD291CF-4B31-4525-B829-D8E0BFF654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43554" y="4014488"/>
                  <a:ext cx="177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1AEAAD-2D1E-46AB-B013-222E113C0FE9}"/>
                    </a:ext>
                  </a:extLst>
                </p14:cNvPr>
                <p14:cNvContentPartPr/>
                <p14:nvPr/>
              </p14:nvContentPartPr>
              <p14:xfrm>
                <a:off x="6141194" y="4064528"/>
                <a:ext cx="489960" cy="106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1AEAAD-2D1E-46AB-B013-222E113C0F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32194" y="4055528"/>
                  <a:ext cx="507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92EA7A-093E-457D-9314-C994D7BAE8E2}"/>
                    </a:ext>
                  </a:extLst>
                </p14:cNvPr>
                <p14:cNvContentPartPr/>
                <p14:nvPr/>
              </p14:nvContentPartPr>
              <p14:xfrm>
                <a:off x="1958354" y="3303488"/>
                <a:ext cx="12240" cy="65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92EA7A-093E-457D-9314-C994D7BAE8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49714" y="3294488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3861569-8445-486D-9DFF-8F712113223F}"/>
                    </a:ext>
                  </a:extLst>
                </p14:cNvPr>
                <p14:cNvContentPartPr/>
                <p14:nvPr/>
              </p14:nvContentPartPr>
              <p14:xfrm>
                <a:off x="1952594" y="3421568"/>
                <a:ext cx="6120" cy="189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3861569-8445-486D-9DFF-8F71211322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3594" y="3412568"/>
                  <a:ext cx="23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E23E50E-6FE8-4916-945D-2A8A2DD929C6}"/>
                    </a:ext>
                  </a:extLst>
                </p14:cNvPr>
                <p14:cNvContentPartPr/>
                <p14:nvPr/>
              </p14:nvContentPartPr>
              <p14:xfrm>
                <a:off x="1934954" y="3681128"/>
                <a:ext cx="12240" cy="236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E23E50E-6FE8-4916-945D-2A8A2DD929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25954" y="3672128"/>
                  <a:ext cx="29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E25AE2-31E2-4AD4-8EA2-12F6333D626D}"/>
                    </a:ext>
                  </a:extLst>
                </p14:cNvPr>
                <p14:cNvContentPartPr/>
                <p14:nvPr/>
              </p14:nvContentPartPr>
              <p14:xfrm>
                <a:off x="1676114" y="3462608"/>
                <a:ext cx="70200" cy="35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E25AE2-31E2-4AD4-8EA2-12F6333D626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67474" y="3453968"/>
                  <a:ext cx="87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AD3FCAE-D8A2-4220-B8FA-1B94DA4A5D16}"/>
                    </a:ext>
                  </a:extLst>
                </p14:cNvPr>
                <p14:cNvContentPartPr/>
                <p14:nvPr/>
              </p14:nvContentPartPr>
              <p14:xfrm>
                <a:off x="1681154" y="3480608"/>
                <a:ext cx="18000" cy="94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AD3FCAE-D8A2-4220-B8FA-1B94DA4A5D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72154" y="3471608"/>
                  <a:ext cx="35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584EC9-3DD2-4514-B812-8BB59B3438A9}"/>
                    </a:ext>
                  </a:extLst>
                </p14:cNvPr>
                <p14:cNvContentPartPr/>
                <p14:nvPr/>
              </p14:nvContentPartPr>
              <p14:xfrm>
                <a:off x="1716434" y="3480608"/>
                <a:ext cx="6120" cy="112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584EC9-3DD2-4514-B812-8BB59B3438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07794" y="3471608"/>
                  <a:ext cx="23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EA3D26-6E92-4D9A-B6C5-6BD725AF055C}"/>
                    </a:ext>
                  </a:extLst>
                </p14:cNvPr>
                <p14:cNvContentPartPr/>
                <p14:nvPr/>
              </p14:nvContentPartPr>
              <p14:xfrm>
                <a:off x="1551194" y="3645128"/>
                <a:ext cx="159480" cy="6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EA3D26-6E92-4D9A-B6C5-6BD725AF05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2554" y="3636488"/>
                  <a:ext cx="177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A8EA7AF-0B63-46BC-A749-AB6531D2BF25}"/>
                    </a:ext>
                  </a:extLst>
                </p14:cNvPr>
                <p14:cNvContentPartPr/>
                <p14:nvPr/>
              </p14:nvContentPartPr>
              <p14:xfrm>
                <a:off x="1598714" y="3692648"/>
                <a:ext cx="123840" cy="130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A8EA7AF-0B63-46BC-A749-AB6531D2BF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90074" y="3684008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5F0A744-FBEF-45C8-A1C3-375D037407B2}"/>
                    </a:ext>
                  </a:extLst>
                </p14:cNvPr>
                <p14:cNvContentPartPr/>
                <p14:nvPr/>
              </p14:nvContentPartPr>
              <p14:xfrm>
                <a:off x="1014434" y="3598688"/>
                <a:ext cx="124920" cy="336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5F0A744-FBEF-45C8-A1C3-375D037407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5794" y="3590048"/>
                  <a:ext cx="142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CB7B7AE-1EC6-4620-8397-D0B187BFEB75}"/>
                    </a:ext>
                  </a:extLst>
                </p14:cNvPr>
                <p14:cNvContentPartPr/>
                <p14:nvPr/>
              </p14:nvContentPartPr>
              <p14:xfrm>
                <a:off x="1197314" y="3704528"/>
                <a:ext cx="59400" cy="112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CB7B7AE-1EC6-4620-8397-D0B187BFEB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88674" y="3695888"/>
                  <a:ext cx="7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D178F5-9392-49EC-8FBE-2DA8E50D453C}"/>
                    </a:ext>
                  </a:extLst>
                </p14:cNvPr>
                <p14:cNvContentPartPr/>
                <p14:nvPr/>
              </p14:nvContentPartPr>
              <p14:xfrm>
                <a:off x="1209194" y="3651608"/>
                <a:ext cx="218520" cy="159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D178F5-9392-49EC-8FBE-2DA8E50D453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00194" y="3642608"/>
                  <a:ext cx="236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A15575D-1E45-4B4A-8931-1D174E095EC0}"/>
                    </a:ext>
                  </a:extLst>
                </p14:cNvPr>
                <p14:cNvContentPartPr/>
                <p14:nvPr/>
              </p14:nvContentPartPr>
              <p14:xfrm>
                <a:off x="1356794" y="3704528"/>
                <a:ext cx="65160" cy="12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A15575D-1E45-4B4A-8931-1D174E095E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47794" y="3695888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E00469-8996-4E1B-B2EF-55B4A1D0FD4D}"/>
                    </a:ext>
                  </a:extLst>
                </p14:cNvPr>
                <p14:cNvContentPartPr/>
                <p14:nvPr/>
              </p14:nvContentPartPr>
              <p14:xfrm>
                <a:off x="1698794" y="2733608"/>
                <a:ext cx="88920" cy="464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E00469-8996-4E1B-B2EF-55B4A1D0FD4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90154" y="2724968"/>
                  <a:ext cx="1065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3914EA-B8FF-4F3B-91E1-F600B36EBFAA}"/>
                    </a:ext>
                  </a:extLst>
                </p14:cNvPr>
                <p14:cNvContentPartPr/>
                <p14:nvPr/>
              </p14:nvContentPartPr>
              <p14:xfrm>
                <a:off x="1810754" y="2524808"/>
                <a:ext cx="136080" cy="106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3914EA-B8FF-4F3B-91E1-F600B36EBF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02114" y="2515808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50B3B2-CA38-444E-8D19-7A64A9868ADD}"/>
                    </a:ext>
                  </a:extLst>
                </p14:cNvPr>
                <p14:cNvContentPartPr/>
                <p14:nvPr/>
              </p14:nvContentPartPr>
              <p14:xfrm>
                <a:off x="1887794" y="2495288"/>
                <a:ext cx="77040" cy="165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50B3B2-CA38-444E-8D19-7A64A9868AD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878794" y="2486288"/>
                  <a:ext cx="94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34434F-A694-439F-B9CA-A99D483371EC}"/>
                    </a:ext>
                  </a:extLst>
                </p14:cNvPr>
                <p14:cNvContentPartPr/>
                <p14:nvPr/>
              </p14:nvContentPartPr>
              <p14:xfrm>
                <a:off x="1492514" y="3462608"/>
                <a:ext cx="130320" cy="130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34434F-A694-439F-B9CA-A99D483371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83514" y="3453968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87CC1AE-CCBB-420B-A5EE-EC81094A04BA}"/>
              </a:ext>
            </a:extLst>
          </p:cNvPr>
          <p:cNvGrpSpPr/>
          <p:nvPr/>
        </p:nvGrpSpPr>
        <p:grpSpPr>
          <a:xfrm>
            <a:off x="3910994" y="6141008"/>
            <a:ext cx="2525760" cy="307080"/>
            <a:chOff x="3910994" y="6141008"/>
            <a:chExt cx="252576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1667246-0B31-4660-BCB9-49A03F03FF20}"/>
                    </a:ext>
                  </a:extLst>
                </p14:cNvPr>
                <p14:cNvContentPartPr/>
                <p14:nvPr/>
              </p14:nvContentPartPr>
              <p14:xfrm>
                <a:off x="3917114" y="6142448"/>
                <a:ext cx="83160" cy="305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1667246-0B31-4660-BCB9-49A03F03FF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8114" y="6133808"/>
                  <a:ext cx="100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EF2BFF-ABC9-4AB8-AB56-BD029C45BC6A}"/>
                    </a:ext>
                  </a:extLst>
                </p14:cNvPr>
                <p14:cNvContentPartPr/>
                <p14:nvPr/>
              </p14:nvContentPartPr>
              <p14:xfrm>
                <a:off x="3910994" y="6223448"/>
                <a:ext cx="148320" cy="136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EF2BFF-ABC9-4AB8-AB56-BD029C45BC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01994" y="6214808"/>
                  <a:ext cx="165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C155A4-89D5-4ADA-9018-7F4A144A4B9D}"/>
                    </a:ext>
                  </a:extLst>
                </p14:cNvPr>
                <p14:cNvContentPartPr/>
                <p14:nvPr/>
              </p14:nvContentPartPr>
              <p14:xfrm>
                <a:off x="4134914" y="6223808"/>
                <a:ext cx="690840" cy="124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C155A4-89D5-4ADA-9018-7F4A144A4B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26274" y="6214808"/>
                  <a:ext cx="70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090D8B-8880-4834-9A1E-0300FBBE0B65}"/>
                    </a:ext>
                  </a:extLst>
                </p14:cNvPr>
                <p14:cNvContentPartPr/>
                <p14:nvPr/>
              </p14:nvContentPartPr>
              <p14:xfrm>
                <a:off x="4790114" y="6223808"/>
                <a:ext cx="77040" cy="82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090D8B-8880-4834-9A1E-0300FBBE0B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81114" y="6214808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FD330EB-BDC4-475A-984D-68DB08FCF4C1}"/>
                    </a:ext>
                  </a:extLst>
                </p14:cNvPr>
                <p14:cNvContentPartPr/>
                <p14:nvPr/>
              </p14:nvContentPartPr>
              <p14:xfrm>
                <a:off x="4861034" y="6158648"/>
                <a:ext cx="77040" cy="183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FD330EB-BDC4-475A-984D-68DB08FCF4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52034" y="6150008"/>
                  <a:ext cx="94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F08FDD-913D-4ADB-9FD9-48B4FD4A91E8}"/>
                    </a:ext>
                  </a:extLst>
                </p14:cNvPr>
                <p14:cNvContentPartPr/>
                <p14:nvPr/>
              </p14:nvContentPartPr>
              <p14:xfrm>
                <a:off x="5043554" y="6141008"/>
                <a:ext cx="324720" cy="204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F08FDD-913D-4ADB-9FD9-48B4FD4A91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34914" y="6132008"/>
                  <a:ext cx="342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F35239-A7F7-44FF-BC94-1E9D27DA5FC6}"/>
                    </a:ext>
                  </a:extLst>
                </p14:cNvPr>
                <p14:cNvContentPartPr/>
                <p14:nvPr/>
              </p14:nvContentPartPr>
              <p14:xfrm>
                <a:off x="5730074" y="6246848"/>
                <a:ext cx="706680" cy="148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F35239-A7F7-44FF-BC94-1E9D27DA5FC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21434" y="6238208"/>
                  <a:ext cx="7243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1DE6371-389C-4270-A5BA-3C5CAD4279DD}"/>
              </a:ext>
            </a:extLst>
          </p:cNvPr>
          <p:cNvGrpSpPr/>
          <p:nvPr/>
        </p:nvGrpSpPr>
        <p:grpSpPr>
          <a:xfrm>
            <a:off x="7173314" y="3439208"/>
            <a:ext cx="1042200" cy="271080"/>
            <a:chOff x="7173314" y="3439208"/>
            <a:chExt cx="104220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121405-A25F-48B5-8623-669CF3E85713}"/>
                    </a:ext>
                  </a:extLst>
                </p14:cNvPr>
                <p14:cNvContentPartPr/>
                <p14:nvPr/>
              </p14:nvContentPartPr>
              <p14:xfrm>
                <a:off x="7173314" y="3521288"/>
                <a:ext cx="696600" cy="39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121405-A25F-48B5-8623-669CF3E857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64674" y="3512648"/>
                  <a:ext cx="71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C08568-294A-424F-90F4-0AD71203729B}"/>
                    </a:ext>
                  </a:extLst>
                </p14:cNvPr>
                <p14:cNvContentPartPr/>
                <p14:nvPr/>
              </p14:nvContentPartPr>
              <p14:xfrm>
                <a:off x="7842194" y="3439208"/>
                <a:ext cx="127080" cy="177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C08568-294A-424F-90F4-0AD7120372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33194" y="3430208"/>
                  <a:ext cx="144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B0C7456-2596-4A4D-A361-644C484FDEEB}"/>
                    </a:ext>
                  </a:extLst>
                </p14:cNvPr>
                <p14:cNvContentPartPr/>
                <p14:nvPr/>
              </p14:nvContentPartPr>
              <p14:xfrm>
                <a:off x="8105714" y="3468008"/>
                <a:ext cx="109800" cy="242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B0C7456-2596-4A4D-A361-644C484FDE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96714" y="3459008"/>
                  <a:ext cx="12744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5C0F349-FC02-4238-8F92-A228A0963BB5}"/>
              </a:ext>
            </a:extLst>
          </p:cNvPr>
          <p:cNvGrpSpPr/>
          <p:nvPr/>
        </p:nvGrpSpPr>
        <p:grpSpPr>
          <a:xfrm>
            <a:off x="1156274" y="4943288"/>
            <a:ext cx="7014600" cy="942480"/>
            <a:chOff x="1156274" y="4943288"/>
            <a:chExt cx="7014600" cy="9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BFF61D2-3ED1-4F73-A1C9-4B10C3C179EF}"/>
                    </a:ext>
                  </a:extLst>
                </p14:cNvPr>
                <p14:cNvContentPartPr/>
                <p14:nvPr/>
              </p14:nvContentPartPr>
              <p14:xfrm>
                <a:off x="1858274" y="4943288"/>
                <a:ext cx="4843800" cy="82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BFF61D2-3ED1-4F73-A1C9-4B10C3C179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49274" y="4934648"/>
                  <a:ext cx="4861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55725A-A315-4CC6-B7A4-672777553B95}"/>
                    </a:ext>
                  </a:extLst>
                </p14:cNvPr>
                <p14:cNvContentPartPr/>
                <p14:nvPr/>
              </p14:nvContentPartPr>
              <p14:xfrm>
                <a:off x="1698794" y="5804768"/>
                <a:ext cx="5239080" cy="81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55725A-A315-4CC6-B7A4-672777553B9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90154" y="5796128"/>
                  <a:ext cx="5256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233795-1F64-462B-8BA3-41F85BCBDC54}"/>
                    </a:ext>
                  </a:extLst>
                </p14:cNvPr>
                <p14:cNvContentPartPr/>
                <p14:nvPr/>
              </p14:nvContentPartPr>
              <p14:xfrm>
                <a:off x="1156274" y="5055608"/>
                <a:ext cx="4755240" cy="723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233795-1F64-462B-8BA3-41F85BCBDC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7274" y="5046608"/>
                  <a:ext cx="477288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057E2B-11BD-425E-82F1-4C3CF3116D51}"/>
                    </a:ext>
                  </a:extLst>
                </p14:cNvPr>
                <p14:cNvContentPartPr/>
                <p14:nvPr/>
              </p14:nvContentPartPr>
              <p14:xfrm>
                <a:off x="3893354" y="5356568"/>
                <a:ext cx="224640" cy="82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057E2B-11BD-425E-82F1-4C3CF3116D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84714" y="5347568"/>
                  <a:ext cx="24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6449F9-CFA8-45C5-BDA3-0B2B5C6199D6}"/>
                    </a:ext>
                  </a:extLst>
                </p14:cNvPr>
                <p14:cNvContentPartPr/>
                <p14:nvPr/>
              </p14:nvContentPartPr>
              <p14:xfrm>
                <a:off x="6023114" y="5108168"/>
                <a:ext cx="2147760" cy="567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6449F9-CFA8-45C5-BDA3-0B2B5C6199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14114" y="5099528"/>
                  <a:ext cx="21654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545F0C-BEC2-48E7-85AE-527760BFDA0B}"/>
                    </a:ext>
                  </a:extLst>
                </p14:cNvPr>
                <p14:cNvContentPartPr/>
                <p14:nvPr/>
              </p14:nvContentPartPr>
              <p14:xfrm>
                <a:off x="7444754" y="5444768"/>
                <a:ext cx="122400" cy="89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545F0C-BEC2-48E7-85AE-527760BFDA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36114" y="5435768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4DBCE2-F693-4349-8968-5D28F594FEEE}"/>
                    </a:ext>
                  </a:extLst>
                </p14:cNvPr>
                <p14:cNvContentPartPr/>
                <p14:nvPr/>
              </p14:nvContentPartPr>
              <p14:xfrm>
                <a:off x="4744754" y="5364488"/>
                <a:ext cx="104760" cy="375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4DBCE2-F693-4349-8968-5D28F594FEE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36114" y="5355848"/>
                  <a:ext cx="122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B39660E-9FFC-4E20-847C-6FE01D1283EB}"/>
                    </a:ext>
                  </a:extLst>
                </p14:cNvPr>
                <p14:cNvContentPartPr/>
                <p14:nvPr/>
              </p14:nvContentPartPr>
              <p14:xfrm>
                <a:off x="2978954" y="5456648"/>
                <a:ext cx="2937240" cy="59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B39660E-9FFC-4E20-847C-6FE01D1283E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70314" y="5447648"/>
                  <a:ext cx="2954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B1CF1C-1DE0-420C-96C5-9A1D3FAE7ED3}"/>
                    </a:ext>
                  </a:extLst>
                </p14:cNvPr>
                <p14:cNvContentPartPr/>
                <p14:nvPr/>
              </p14:nvContentPartPr>
              <p14:xfrm>
                <a:off x="6035714" y="5461688"/>
                <a:ext cx="164880" cy="72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B1CF1C-1DE0-420C-96C5-9A1D3FAE7E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26714" y="5453048"/>
                  <a:ext cx="182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6328C99-AA10-4D99-985E-E9E21128515C}"/>
                    </a:ext>
                  </a:extLst>
                </p14:cNvPr>
                <p14:cNvContentPartPr/>
                <p14:nvPr/>
              </p14:nvContentPartPr>
              <p14:xfrm>
                <a:off x="6188354" y="5474288"/>
                <a:ext cx="77040" cy="71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6328C99-AA10-4D99-985E-E9E2112851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79354" y="5465648"/>
                  <a:ext cx="94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045A3CE-C12F-4581-92B0-23CC540E082E}"/>
                    </a:ext>
                  </a:extLst>
                </p14:cNvPr>
                <p14:cNvContentPartPr/>
                <p14:nvPr/>
              </p14:nvContentPartPr>
              <p14:xfrm>
                <a:off x="6270434" y="5427488"/>
                <a:ext cx="151560" cy="10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045A3CE-C12F-4581-92B0-23CC540E08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61794" y="5418488"/>
                  <a:ext cx="16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B91634-282C-425E-9E0C-B105CD093204}"/>
                    </a:ext>
                  </a:extLst>
                </p14:cNvPr>
                <p14:cNvContentPartPr/>
                <p14:nvPr/>
              </p14:nvContentPartPr>
              <p14:xfrm>
                <a:off x="5793074" y="5450888"/>
                <a:ext cx="71640" cy="112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B91634-282C-425E-9E0C-B105CD09320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84074" y="5441888"/>
                  <a:ext cx="89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5FAE7FB-A0D8-43A8-9872-6AF845C14FE5}"/>
                    </a:ext>
                  </a:extLst>
                </p14:cNvPr>
                <p14:cNvContentPartPr/>
                <p14:nvPr/>
              </p14:nvContentPartPr>
              <p14:xfrm>
                <a:off x="5916914" y="5598128"/>
                <a:ext cx="112680" cy="177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5FAE7FB-A0D8-43A8-9872-6AF845C14FE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07914" y="5589488"/>
                  <a:ext cx="130320" cy="19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472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375" y="766209"/>
            <a:ext cx="6557275" cy="56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68" y="811655"/>
            <a:ext cx="6318110" cy="49204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44450F-30E2-48CC-9EB3-124B63F1DF69}"/>
              </a:ext>
            </a:extLst>
          </p:cNvPr>
          <p:cNvGrpSpPr/>
          <p:nvPr/>
        </p:nvGrpSpPr>
        <p:grpSpPr>
          <a:xfrm>
            <a:off x="1861613" y="6075365"/>
            <a:ext cx="1790280" cy="564840"/>
            <a:chOff x="1861613" y="6075365"/>
            <a:chExt cx="179028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EFFFC0-9359-4903-8538-7C11FA18F846}"/>
                    </a:ext>
                  </a:extLst>
                </p14:cNvPr>
                <p14:cNvContentPartPr/>
                <p14:nvPr/>
              </p14:nvContentPartPr>
              <p14:xfrm>
                <a:off x="2849453" y="6075365"/>
                <a:ext cx="802440" cy="564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EFFFC0-9359-4903-8538-7C11FA18F8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0453" y="6066365"/>
                  <a:ext cx="8200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0FEA4B-958B-4368-A016-17E52BC8E3AB}"/>
                    </a:ext>
                  </a:extLst>
                </p14:cNvPr>
                <p14:cNvContentPartPr/>
                <p14:nvPr/>
              </p14:nvContentPartPr>
              <p14:xfrm>
                <a:off x="1861613" y="6369845"/>
                <a:ext cx="691200" cy="25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0FEA4B-958B-4368-A016-17E52BC8E3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2973" y="6361205"/>
                  <a:ext cx="708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7E7382-2749-4CA7-A4F5-A2FFFDC7567F}"/>
                    </a:ext>
                  </a:extLst>
                </p14:cNvPr>
                <p14:cNvContentPartPr/>
                <p14:nvPr/>
              </p14:nvContentPartPr>
              <p14:xfrm>
                <a:off x="2368493" y="6247085"/>
                <a:ext cx="190440" cy="172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7E7382-2749-4CA7-A4F5-A2FFFDC756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9853" y="6238445"/>
                  <a:ext cx="2080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24E402-645A-4722-BDFA-414D1386B26C}"/>
              </a:ext>
            </a:extLst>
          </p:cNvPr>
          <p:cNvGrpSpPr/>
          <p:nvPr/>
        </p:nvGrpSpPr>
        <p:grpSpPr>
          <a:xfrm>
            <a:off x="4320053" y="6099845"/>
            <a:ext cx="743040" cy="264240"/>
            <a:chOff x="4320053" y="6099845"/>
            <a:chExt cx="7430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04D213-EA41-4318-BF79-1E62FA6039F1}"/>
                    </a:ext>
                  </a:extLst>
                </p14:cNvPr>
                <p14:cNvContentPartPr/>
                <p14:nvPr/>
              </p14:nvContentPartPr>
              <p14:xfrm>
                <a:off x="4559453" y="6143045"/>
                <a:ext cx="61560" cy="190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04D213-EA41-4318-BF79-1E62FA6039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0813" y="6134045"/>
                  <a:ext cx="7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A41465-9880-43EC-8529-423CB271F0A8}"/>
                    </a:ext>
                  </a:extLst>
                </p14:cNvPr>
                <p14:cNvContentPartPr/>
                <p14:nvPr/>
              </p14:nvContentPartPr>
              <p14:xfrm>
                <a:off x="4707413" y="6198125"/>
                <a:ext cx="101880" cy="13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A41465-9880-43EC-8529-423CB271F0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8413" y="6189125"/>
                  <a:ext cx="11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034972-C978-45C0-A081-A2C62FB4F87C}"/>
                    </a:ext>
                  </a:extLst>
                </p14:cNvPr>
                <p14:cNvContentPartPr/>
                <p14:nvPr/>
              </p14:nvContentPartPr>
              <p14:xfrm>
                <a:off x="4320053" y="6191645"/>
                <a:ext cx="98640" cy="147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034972-C978-45C0-A081-A2C62FB4F8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11053" y="6183005"/>
                  <a:ext cx="116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37EFE3-D3E1-41B9-9D9D-F61995C997EF}"/>
                    </a:ext>
                  </a:extLst>
                </p14:cNvPr>
                <p14:cNvContentPartPr/>
                <p14:nvPr/>
              </p14:nvContentPartPr>
              <p14:xfrm>
                <a:off x="4927733" y="6161045"/>
                <a:ext cx="96480" cy="20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37EFE3-D3E1-41B9-9D9D-F61995C997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18733" y="6152405"/>
                  <a:ext cx="114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4989B1-AC25-488C-9879-E997A5B93BC3}"/>
                    </a:ext>
                  </a:extLst>
                </p14:cNvPr>
                <p14:cNvContentPartPr/>
                <p14:nvPr/>
              </p14:nvContentPartPr>
              <p14:xfrm>
                <a:off x="4933853" y="6099845"/>
                <a:ext cx="129240" cy="23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4989B1-AC25-488C-9879-E997A5B93BC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25213" y="6091205"/>
                  <a:ext cx="146880" cy="25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11" y="1889455"/>
            <a:ext cx="8014020" cy="37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097626-3BB8-4465-8B09-2CE096C01E45}"/>
              </a:ext>
            </a:extLst>
          </p:cNvPr>
          <p:cNvGrpSpPr/>
          <p:nvPr/>
        </p:nvGrpSpPr>
        <p:grpSpPr>
          <a:xfrm>
            <a:off x="2143853" y="1485005"/>
            <a:ext cx="4238640" cy="767880"/>
            <a:chOff x="2143853" y="1485005"/>
            <a:chExt cx="4238640" cy="7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62B388-4DEC-4CD7-9763-B443CD5D8280}"/>
                    </a:ext>
                  </a:extLst>
                </p14:cNvPr>
                <p14:cNvContentPartPr/>
                <p14:nvPr/>
              </p14:nvContentPartPr>
              <p14:xfrm>
                <a:off x="2143853" y="1730165"/>
                <a:ext cx="1145160" cy="522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62B388-4DEC-4CD7-9763-B443CD5D82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5213" y="1721525"/>
                  <a:ext cx="11628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724DDC-1E5A-47AF-9047-B39E85DC69D1}"/>
                    </a:ext>
                  </a:extLst>
                </p14:cNvPr>
                <p14:cNvContentPartPr/>
                <p14:nvPr/>
              </p14:nvContentPartPr>
              <p14:xfrm>
                <a:off x="3049973" y="1712165"/>
                <a:ext cx="92520" cy="270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724DDC-1E5A-47AF-9047-B39E85DC69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0973" y="1703165"/>
                  <a:ext cx="110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07D4FF-C857-469B-BA15-74A118D4A0FA}"/>
                    </a:ext>
                  </a:extLst>
                </p14:cNvPr>
                <p14:cNvContentPartPr/>
                <p14:nvPr/>
              </p14:nvContentPartPr>
              <p14:xfrm>
                <a:off x="3203693" y="1736645"/>
                <a:ext cx="877320" cy="24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07D4FF-C857-469B-BA15-74A118D4A0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5053" y="1727645"/>
                  <a:ext cx="894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072E9F-C8F8-49C0-A363-AEDFD1AE3CB6}"/>
                    </a:ext>
                  </a:extLst>
                </p14:cNvPr>
                <p14:cNvContentPartPr/>
                <p14:nvPr/>
              </p14:nvContentPartPr>
              <p14:xfrm>
                <a:off x="4604453" y="1521725"/>
                <a:ext cx="488160" cy="49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072E9F-C8F8-49C0-A363-AEDFD1AE3C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95813" y="1513085"/>
                  <a:ext cx="505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05B931-639E-49DB-B2FB-553BA87B7D45}"/>
                    </a:ext>
                  </a:extLst>
                </p14:cNvPr>
                <p14:cNvContentPartPr/>
                <p14:nvPr/>
              </p14:nvContentPartPr>
              <p14:xfrm>
                <a:off x="4823333" y="1577165"/>
                <a:ext cx="30960" cy="264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05B931-639E-49DB-B2FB-553BA87B7D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14693" y="1568165"/>
                  <a:ext cx="48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1C15D8-80E8-4761-8AF7-6F0E424FB49F}"/>
                    </a:ext>
                  </a:extLst>
                </p14:cNvPr>
                <p14:cNvContentPartPr/>
                <p14:nvPr/>
              </p14:nvContentPartPr>
              <p14:xfrm>
                <a:off x="5009453" y="1485005"/>
                <a:ext cx="1373040" cy="444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1C15D8-80E8-4761-8AF7-6F0E424FB4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00813" y="1476005"/>
                  <a:ext cx="1390680" cy="46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016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BE1AC44-10C2-449F-A007-61C51DCB5948}"/>
              </a:ext>
            </a:extLst>
          </p:cNvPr>
          <p:cNvGrpSpPr/>
          <p:nvPr/>
        </p:nvGrpSpPr>
        <p:grpSpPr>
          <a:xfrm>
            <a:off x="271034" y="129008"/>
            <a:ext cx="8165520" cy="5575320"/>
            <a:chOff x="271034" y="129008"/>
            <a:chExt cx="8165520" cy="55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594A79-8714-4081-B923-FF3189DA0980}"/>
                    </a:ext>
                  </a:extLst>
                </p14:cNvPr>
                <p14:cNvContentPartPr/>
                <p14:nvPr/>
              </p14:nvContentPartPr>
              <p14:xfrm>
                <a:off x="7716194" y="312248"/>
                <a:ext cx="590400" cy="2955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594A79-8714-4081-B923-FF3189DA09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07194" y="303608"/>
                  <a:ext cx="608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EA771E-C620-4264-BB63-4AE0A98FF5FA}"/>
                    </a:ext>
                  </a:extLst>
                </p14:cNvPr>
                <p14:cNvContentPartPr/>
                <p14:nvPr/>
              </p14:nvContentPartPr>
              <p14:xfrm>
                <a:off x="1639754" y="1439408"/>
                <a:ext cx="324720" cy="301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EA771E-C620-4264-BB63-4AE0A98FF5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1114" y="1430408"/>
                  <a:ext cx="342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277087-6084-4DA5-8212-18E05B0B4BCB}"/>
                    </a:ext>
                  </a:extLst>
                </p14:cNvPr>
                <p14:cNvContentPartPr/>
                <p14:nvPr/>
              </p14:nvContentPartPr>
              <p14:xfrm>
                <a:off x="2052674" y="1551368"/>
                <a:ext cx="53640" cy="30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277087-6084-4DA5-8212-18E05B0B4B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4034" y="1542368"/>
                  <a:ext cx="7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B0284E-BE6A-4C54-BE49-F6DC55BA2CB8}"/>
                    </a:ext>
                  </a:extLst>
                </p14:cNvPr>
                <p14:cNvContentPartPr/>
                <p14:nvPr/>
              </p14:nvContentPartPr>
              <p14:xfrm>
                <a:off x="2235554" y="1480808"/>
                <a:ext cx="331560" cy="236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B0284E-BE6A-4C54-BE49-F6DC55BA2C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26914" y="1472168"/>
                  <a:ext cx="349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492DB9-16AF-4EA8-8063-55D7D0CB6E10}"/>
                    </a:ext>
                  </a:extLst>
                </p14:cNvPr>
                <p14:cNvContentPartPr/>
                <p14:nvPr/>
              </p14:nvContentPartPr>
              <p14:xfrm>
                <a:off x="2374154" y="1575128"/>
                <a:ext cx="151200" cy="27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492DB9-16AF-4EA8-8063-55D7D0CB6E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5154" y="1566128"/>
                  <a:ext cx="168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CCF0E4-D2D0-4D46-A612-B65340A16ED2}"/>
                    </a:ext>
                  </a:extLst>
                </p14:cNvPr>
                <p14:cNvContentPartPr/>
                <p14:nvPr/>
              </p14:nvContentPartPr>
              <p14:xfrm>
                <a:off x="2418434" y="1374248"/>
                <a:ext cx="177480" cy="36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CCF0E4-D2D0-4D46-A612-B65340A16E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9794" y="1365608"/>
                  <a:ext cx="195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C41946-2F19-412D-9919-E192751566C0}"/>
                    </a:ext>
                  </a:extLst>
                </p14:cNvPr>
                <p14:cNvContentPartPr/>
                <p14:nvPr/>
              </p14:nvContentPartPr>
              <p14:xfrm>
                <a:off x="2819834" y="1504208"/>
                <a:ext cx="88920" cy="18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C41946-2F19-412D-9919-E192751566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10834" y="149520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C5F0545-6175-4566-A1E8-81261B290973}"/>
                    </a:ext>
                  </a:extLst>
                </p14:cNvPr>
                <p14:cNvContentPartPr/>
                <p14:nvPr/>
              </p14:nvContentPartPr>
              <p14:xfrm>
                <a:off x="2774114" y="1557128"/>
                <a:ext cx="128520" cy="18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C5F0545-6175-4566-A1E8-81261B2909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5114" y="1548488"/>
                  <a:ext cx="14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B2E706-AF70-48E7-BA72-01223449610D}"/>
                    </a:ext>
                  </a:extLst>
                </p14:cNvPr>
                <p14:cNvContentPartPr/>
                <p14:nvPr/>
              </p14:nvContentPartPr>
              <p14:xfrm>
                <a:off x="3132314" y="1551368"/>
                <a:ext cx="59400" cy="6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B2E706-AF70-48E7-BA72-0122344961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3674" y="1542368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7B9F92-4DB4-43DB-8C3B-FE98EBE16C7F}"/>
                    </a:ext>
                  </a:extLst>
                </p14:cNvPr>
                <p14:cNvContentPartPr/>
                <p14:nvPr/>
              </p14:nvContentPartPr>
              <p14:xfrm>
                <a:off x="3268034" y="1504208"/>
                <a:ext cx="159480" cy="245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7B9F92-4DB4-43DB-8C3B-FE98EBE16C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9394" y="1495208"/>
                  <a:ext cx="177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DB07BF-937D-4544-B39C-5C96C8057D51}"/>
                    </a:ext>
                  </a:extLst>
                </p14:cNvPr>
                <p14:cNvContentPartPr/>
                <p14:nvPr/>
              </p14:nvContentPartPr>
              <p14:xfrm>
                <a:off x="3391874" y="1421408"/>
                <a:ext cx="612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DB07BF-937D-4544-B39C-5C96C8057D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3234" y="1412768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065B25-DCB2-4B79-AB3C-47CA6671001A}"/>
                    </a:ext>
                  </a:extLst>
                </p14:cNvPr>
                <p14:cNvContentPartPr/>
                <p14:nvPr/>
              </p14:nvContentPartPr>
              <p14:xfrm>
                <a:off x="3568634" y="1492328"/>
                <a:ext cx="219240" cy="106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065B25-DCB2-4B79-AB3C-47CA667100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9634" y="1483688"/>
                  <a:ext cx="236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F30946-5D84-467F-BFB2-E39D54160DBA}"/>
                    </a:ext>
                  </a:extLst>
                </p14:cNvPr>
                <p14:cNvContentPartPr/>
                <p14:nvPr/>
              </p14:nvContentPartPr>
              <p14:xfrm>
                <a:off x="3733874" y="1505288"/>
                <a:ext cx="325080" cy="223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F30946-5D84-467F-BFB2-E39D54160D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5234" y="1496288"/>
                  <a:ext cx="342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F40BACA-3648-4281-96B1-10193598B348}"/>
                    </a:ext>
                  </a:extLst>
                </p14:cNvPr>
                <p14:cNvContentPartPr/>
                <p14:nvPr/>
              </p14:nvContentPartPr>
              <p14:xfrm>
                <a:off x="4158314" y="1468208"/>
                <a:ext cx="131040" cy="165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F40BACA-3648-4281-96B1-10193598B3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9314" y="1459568"/>
                  <a:ext cx="148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B64674-9554-4352-B7A0-AA7D877244B8}"/>
                    </a:ext>
                  </a:extLst>
                </p14:cNvPr>
                <p14:cNvContentPartPr/>
                <p14:nvPr/>
              </p14:nvContentPartPr>
              <p14:xfrm>
                <a:off x="4164794" y="1545608"/>
                <a:ext cx="177480" cy="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B64674-9554-4352-B7A0-AA7D877244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5794" y="1536608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BAE192-51CD-438C-9C53-7EE3E7B50034}"/>
                    </a:ext>
                  </a:extLst>
                </p14:cNvPr>
                <p14:cNvContentPartPr/>
                <p14:nvPr/>
              </p14:nvContentPartPr>
              <p14:xfrm>
                <a:off x="4501034" y="1409528"/>
                <a:ext cx="174600" cy="296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BAE192-51CD-438C-9C53-7EE3E7B500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2034" y="1400888"/>
                  <a:ext cx="192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B44B6D-C965-4867-95B5-E094EFFC8B05}"/>
                    </a:ext>
                  </a:extLst>
                </p14:cNvPr>
                <p14:cNvContentPartPr/>
                <p14:nvPr/>
              </p14:nvContentPartPr>
              <p14:xfrm>
                <a:off x="4488794" y="1515368"/>
                <a:ext cx="158040" cy="118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B44B6D-C965-4867-95B5-E094EFFC8B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79794" y="1506728"/>
                  <a:ext cx="175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3DA922-1CD5-40A3-9F1E-2A1B0FC01193}"/>
                    </a:ext>
                  </a:extLst>
                </p14:cNvPr>
                <p14:cNvContentPartPr/>
                <p14:nvPr/>
              </p14:nvContentPartPr>
              <p14:xfrm>
                <a:off x="4943474" y="1746128"/>
                <a:ext cx="82800" cy="71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3DA922-1CD5-40A3-9F1E-2A1B0FC011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4834" y="1737128"/>
                  <a:ext cx="100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3254E0-25E1-4ED2-93AC-93809613908D}"/>
                    </a:ext>
                  </a:extLst>
                </p14:cNvPr>
                <p14:cNvContentPartPr/>
                <p14:nvPr/>
              </p14:nvContentPartPr>
              <p14:xfrm>
                <a:off x="5352434" y="1375328"/>
                <a:ext cx="187200" cy="206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3254E0-25E1-4ED2-93AC-93809613908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43794" y="1366688"/>
                  <a:ext cx="20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ECEE7A-F349-4E8C-8473-744861111E45}"/>
                    </a:ext>
                  </a:extLst>
                </p14:cNvPr>
                <p14:cNvContentPartPr/>
                <p14:nvPr/>
              </p14:nvContentPartPr>
              <p14:xfrm>
                <a:off x="5616314" y="1491968"/>
                <a:ext cx="74880" cy="65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ECEE7A-F349-4E8C-8473-744861111E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07314" y="1482968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B40233-C2DD-46B7-A10F-B9F9A9AC7290}"/>
                    </a:ext>
                  </a:extLst>
                </p14:cNvPr>
                <p14:cNvContentPartPr/>
                <p14:nvPr/>
              </p14:nvContentPartPr>
              <p14:xfrm>
                <a:off x="5798114" y="1493048"/>
                <a:ext cx="490680" cy="116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B40233-C2DD-46B7-A10F-B9F9A9AC72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89474" y="1484408"/>
                  <a:ext cx="50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FBF97D-EB80-43EA-86A3-C88E5A33C3B1}"/>
                    </a:ext>
                  </a:extLst>
                </p14:cNvPr>
                <p14:cNvContentPartPr/>
                <p14:nvPr/>
              </p14:nvContentPartPr>
              <p14:xfrm>
                <a:off x="6359354" y="1515368"/>
                <a:ext cx="130320" cy="324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FBF97D-EB80-43EA-86A3-C88E5A33C3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0354" y="1506728"/>
                  <a:ext cx="147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78D022F-5B54-4623-A589-196A27A59DBD}"/>
                    </a:ext>
                  </a:extLst>
                </p14:cNvPr>
                <p14:cNvContentPartPr/>
                <p14:nvPr/>
              </p14:nvContentPartPr>
              <p14:xfrm>
                <a:off x="6978554" y="1273808"/>
                <a:ext cx="231120" cy="242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78D022F-5B54-4623-A589-196A27A59D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69554" y="1265168"/>
                  <a:ext cx="248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0B33BA4-A3A3-437B-A8B8-491C63D94158}"/>
                    </a:ext>
                  </a:extLst>
                </p14:cNvPr>
                <p14:cNvContentPartPr/>
                <p14:nvPr/>
              </p14:nvContentPartPr>
              <p14:xfrm>
                <a:off x="7279874" y="1418528"/>
                <a:ext cx="708120" cy="3045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0B33BA4-A3A3-437B-A8B8-491C63D941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0874" y="1409528"/>
                  <a:ext cx="725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FC2A629-9088-43B1-B914-309648836041}"/>
                    </a:ext>
                  </a:extLst>
                </p14:cNvPr>
                <p14:cNvContentPartPr/>
                <p14:nvPr/>
              </p14:nvContentPartPr>
              <p14:xfrm>
                <a:off x="1191554" y="2330048"/>
                <a:ext cx="265680" cy="3286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FC2A629-9088-43B1-B914-3096488360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2554" y="2321408"/>
                  <a:ext cx="283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9774052-E334-4D74-8D9A-5DB998934E79}"/>
                    </a:ext>
                  </a:extLst>
                </p14:cNvPr>
                <p14:cNvContentPartPr/>
                <p14:nvPr/>
              </p14:nvContentPartPr>
              <p14:xfrm>
                <a:off x="1433474" y="2294768"/>
                <a:ext cx="236160" cy="3132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9774052-E334-4D74-8D9A-5DB998934E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24474" y="2285768"/>
                  <a:ext cx="253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F400EF7-DA6C-40C0-B9E4-8822EA8BF9BB}"/>
                    </a:ext>
                  </a:extLst>
                </p14:cNvPr>
                <p14:cNvContentPartPr/>
                <p14:nvPr/>
              </p14:nvContentPartPr>
              <p14:xfrm>
                <a:off x="1368314" y="2460008"/>
                <a:ext cx="254160" cy="298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F400EF7-DA6C-40C0-B9E4-8822EA8BF9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59674" y="2451008"/>
                  <a:ext cx="27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B9D7399-D16D-4AE8-A85B-DE99726B961D}"/>
                    </a:ext>
                  </a:extLst>
                </p14:cNvPr>
                <p14:cNvContentPartPr/>
                <p14:nvPr/>
              </p14:nvContentPartPr>
              <p14:xfrm>
                <a:off x="1456874" y="2194328"/>
                <a:ext cx="159480" cy="18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B9D7399-D16D-4AE8-A85B-DE99726B96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48234" y="2185688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E4A4F07-AE3D-4DFA-A225-B333CD4C2C9F}"/>
                    </a:ext>
                  </a:extLst>
                </p14:cNvPr>
                <p14:cNvContentPartPr/>
                <p14:nvPr/>
              </p14:nvContentPartPr>
              <p14:xfrm>
                <a:off x="1795274" y="2272088"/>
                <a:ext cx="163440" cy="3474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E4A4F07-AE3D-4DFA-A225-B333CD4C2C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86274" y="2263088"/>
                  <a:ext cx="1810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101D57A-93EE-44CA-9BEB-8D688DC2231E}"/>
                    </a:ext>
                  </a:extLst>
                </p14:cNvPr>
                <p14:cNvContentPartPr/>
                <p14:nvPr/>
              </p14:nvContentPartPr>
              <p14:xfrm>
                <a:off x="1952234" y="2442008"/>
                <a:ext cx="188280" cy="1411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101D57A-93EE-44CA-9BEB-8D688DC223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43594" y="2433368"/>
                  <a:ext cx="20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961C7C3-4F64-4E14-A7D5-E244B97F2CC9}"/>
                    </a:ext>
                  </a:extLst>
                </p14:cNvPr>
                <p14:cNvContentPartPr/>
                <p14:nvPr/>
              </p14:nvContentPartPr>
              <p14:xfrm>
                <a:off x="1982114" y="2365328"/>
                <a:ext cx="124200" cy="180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961C7C3-4F64-4E14-A7D5-E244B97F2C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73114" y="2356688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C094A02-D927-424E-8354-0B6DEFCC3927}"/>
                    </a:ext>
                  </a:extLst>
                </p14:cNvPr>
                <p14:cNvContentPartPr/>
                <p14:nvPr/>
              </p14:nvContentPartPr>
              <p14:xfrm>
                <a:off x="2212154" y="2282528"/>
                <a:ext cx="127440" cy="3488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C094A02-D927-424E-8354-0B6DEFCC39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3154" y="2273528"/>
                  <a:ext cx="145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9C3500F-05C7-4B05-B68D-E28A49B505D7}"/>
                    </a:ext>
                  </a:extLst>
                </p14:cNvPr>
                <p14:cNvContentPartPr/>
                <p14:nvPr/>
              </p14:nvContentPartPr>
              <p14:xfrm>
                <a:off x="2577914" y="2412488"/>
                <a:ext cx="71280" cy="61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9C3500F-05C7-4B05-B68D-E28A49B505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68914" y="240384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0CACB87-0822-4E66-A05C-067C7A45E70A}"/>
                    </a:ext>
                  </a:extLst>
                </p14:cNvPr>
                <p14:cNvContentPartPr/>
                <p14:nvPr/>
              </p14:nvContentPartPr>
              <p14:xfrm>
                <a:off x="2571794" y="2460008"/>
                <a:ext cx="77040" cy="122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0CACB87-0822-4E66-A05C-067C7A45E7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63154" y="245100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CB89632-41DD-4727-B818-933CF875EAAC}"/>
                    </a:ext>
                  </a:extLst>
                </p14:cNvPr>
                <p14:cNvContentPartPr/>
                <p14:nvPr/>
              </p14:nvContentPartPr>
              <p14:xfrm>
                <a:off x="3075794" y="2288648"/>
                <a:ext cx="239760" cy="3070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CB89632-41DD-4727-B818-933CF875EA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6794" y="2280008"/>
                  <a:ext cx="2574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F71B510-1795-4A10-A7F4-B9A7D23CA640}"/>
                    </a:ext>
                  </a:extLst>
                </p14:cNvPr>
                <p14:cNvContentPartPr/>
                <p14:nvPr/>
              </p14:nvContentPartPr>
              <p14:xfrm>
                <a:off x="3285674" y="2282888"/>
                <a:ext cx="136800" cy="3308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F71B510-1795-4A10-A7F4-B9A7D23CA6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77034" y="2273888"/>
                  <a:ext cx="154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A694F31-1169-40DA-8148-6542E36CD8EA}"/>
                    </a:ext>
                  </a:extLst>
                </p14:cNvPr>
                <p14:cNvContentPartPr/>
                <p14:nvPr/>
              </p14:nvContentPartPr>
              <p14:xfrm>
                <a:off x="3161834" y="2483408"/>
                <a:ext cx="236160" cy="126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A694F31-1169-40DA-8148-6542E36CD8E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53194" y="2474768"/>
                  <a:ext cx="253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C5D3B67-02AF-437B-9B2E-88EF0532FDAD}"/>
                    </a:ext>
                  </a:extLst>
                </p14:cNvPr>
                <p14:cNvContentPartPr/>
                <p14:nvPr/>
              </p14:nvContentPartPr>
              <p14:xfrm>
                <a:off x="3450554" y="2619128"/>
                <a:ext cx="124920" cy="95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C5D3B67-02AF-437B-9B2E-88EF0532FD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41554" y="2610488"/>
                  <a:ext cx="142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FA20375-FE4F-4AC0-AE4C-26FC3A59E693}"/>
                    </a:ext>
                  </a:extLst>
                </p14:cNvPr>
                <p14:cNvContentPartPr/>
                <p14:nvPr/>
              </p14:nvContentPartPr>
              <p14:xfrm>
                <a:off x="3698594" y="2306288"/>
                <a:ext cx="183600" cy="2952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FA20375-FE4F-4AC0-AE4C-26FC3A59E6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89594" y="2297648"/>
                  <a:ext cx="201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3FEE009-83E9-4E6A-8A8A-818112C3C4FA}"/>
                    </a:ext>
                  </a:extLst>
                </p14:cNvPr>
                <p14:cNvContentPartPr/>
                <p14:nvPr/>
              </p14:nvContentPartPr>
              <p14:xfrm>
                <a:off x="3901274" y="2448128"/>
                <a:ext cx="133920" cy="1486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3FEE009-83E9-4E6A-8A8A-818112C3C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2274" y="2439128"/>
                  <a:ext cx="151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5C4F9F4-9ED9-4808-9DA7-63B5F153E408}"/>
                    </a:ext>
                  </a:extLst>
                </p14:cNvPr>
                <p14:cNvContentPartPr/>
                <p14:nvPr/>
              </p14:nvContentPartPr>
              <p14:xfrm>
                <a:off x="3922874" y="2412488"/>
                <a:ext cx="130320" cy="122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5C4F9F4-9ED9-4808-9DA7-63B5F153E4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14234" y="2403848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0381E89-F680-46A7-BCF8-D2A7BA6F15AD}"/>
                    </a:ext>
                  </a:extLst>
                </p14:cNvPr>
                <p14:cNvContentPartPr/>
                <p14:nvPr/>
              </p14:nvContentPartPr>
              <p14:xfrm>
                <a:off x="4117634" y="2306648"/>
                <a:ext cx="121320" cy="3132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0381E89-F680-46A7-BCF8-D2A7BA6F15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8634" y="2297648"/>
                  <a:ext cx="138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A9BAF93-3671-4B37-B6C9-3BEDF89C9692}"/>
                    </a:ext>
                  </a:extLst>
                </p14:cNvPr>
                <p14:cNvContentPartPr/>
                <p14:nvPr/>
              </p14:nvContentPartPr>
              <p14:xfrm>
                <a:off x="3191354" y="2235728"/>
                <a:ext cx="248040" cy="3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A9BAF93-3671-4B37-B6C9-3BEDF89C96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82714" y="2226728"/>
                  <a:ext cx="26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38A5EB2-9532-4FD2-8046-52BC22A3B5A3}"/>
                    </a:ext>
                  </a:extLst>
                </p14:cNvPr>
                <p14:cNvContentPartPr/>
                <p14:nvPr/>
              </p14:nvContentPartPr>
              <p14:xfrm>
                <a:off x="4400594" y="2394488"/>
                <a:ext cx="224640" cy="1548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38A5EB2-9532-4FD2-8046-52BC22A3B5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91954" y="2385488"/>
                  <a:ext cx="24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65E6C32-5FAD-4D24-8D99-D230C4D331CF}"/>
                    </a:ext>
                  </a:extLst>
                </p14:cNvPr>
                <p14:cNvContentPartPr/>
                <p14:nvPr/>
              </p14:nvContentPartPr>
              <p14:xfrm>
                <a:off x="4619114" y="2105768"/>
                <a:ext cx="207000" cy="298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65E6C32-5FAD-4D24-8D99-D230C4D331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10114" y="2097128"/>
                  <a:ext cx="224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DDBD5E2-BA42-49D4-974D-7650ACC02469}"/>
                    </a:ext>
                  </a:extLst>
                </p14:cNvPr>
                <p14:cNvContentPartPr/>
                <p14:nvPr/>
              </p14:nvContentPartPr>
              <p14:xfrm>
                <a:off x="4866794" y="2046728"/>
                <a:ext cx="142200" cy="2340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DDBD5E2-BA42-49D4-974D-7650ACC024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7794" y="2038088"/>
                  <a:ext cx="159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B44A022-5C39-4995-B5F9-8798CD1AEC23}"/>
                    </a:ext>
                  </a:extLst>
                </p14:cNvPr>
                <p14:cNvContentPartPr/>
                <p14:nvPr/>
              </p14:nvContentPartPr>
              <p14:xfrm>
                <a:off x="5008274" y="1922888"/>
                <a:ext cx="29880" cy="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B44A022-5C39-4995-B5F9-8798CD1AEC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99634" y="1914248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5AEE72-0D02-4ED2-8222-303285CEE836}"/>
                    </a:ext>
                  </a:extLst>
                </p14:cNvPr>
                <p14:cNvContentPartPr/>
                <p14:nvPr/>
              </p14:nvContentPartPr>
              <p14:xfrm>
                <a:off x="5114114" y="1952408"/>
                <a:ext cx="201600" cy="3369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5AEE72-0D02-4ED2-8222-303285CEE83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05114" y="1943408"/>
                  <a:ext cx="219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46CA285-C318-4434-8528-41680B56D359}"/>
                    </a:ext>
                  </a:extLst>
                </p14:cNvPr>
                <p14:cNvContentPartPr/>
                <p14:nvPr/>
              </p14:nvContentPartPr>
              <p14:xfrm>
                <a:off x="5444954" y="1969328"/>
                <a:ext cx="115920" cy="107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46CA285-C318-4434-8528-41680B56D3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35954" y="1960688"/>
                  <a:ext cx="133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CAB2C9D-85F6-4E39-94AA-0D7579835E86}"/>
                    </a:ext>
                  </a:extLst>
                </p14:cNvPr>
                <p14:cNvContentPartPr/>
                <p14:nvPr/>
              </p14:nvContentPartPr>
              <p14:xfrm>
                <a:off x="5515874" y="2023328"/>
                <a:ext cx="47520" cy="122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CAB2C9D-85F6-4E39-94AA-0D7579835E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06874" y="2014328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E4B64B4-4273-4959-8A65-D58B8BF63135}"/>
                    </a:ext>
                  </a:extLst>
                </p14:cNvPr>
                <p14:cNvContentPartPr/>
                <p14:nvPr/>
              </p14:nvContentPartPr>
              <p14:xfrm>
                <a:off x="4343714" y="2542448"/>
                <a:ext cx="1364400" cy="2127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E4B64B4-4273-4959-8A65-D58B8BF631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34714" y="2533448"/>
                  <a:ext cx="1382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5A721BA-594E-4AC8-B456-8325C6C98FB0}"/>
                    </a:ext>
                  </a:extLst>
                </p14:cNvPr>
                <p14:cNvContentPartPr/>
                <p14:nvPr/>
              </p14:nvContentPartPr>
              <p14:xfrm>
                <a:off x="4524434" y="2896688"/>
                <a:ext cx="501840" cy="307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5A721BA-594E-4AC8-B456-8325C6C98F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15794" y="2888048"/>
                  <a:ext cx="519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9EAB6D8-7001-4E4D-9FC5-2398C5303D05}"/>
                    </a:ext>
                  </a:extLst>
                </p14:cNvPr>
                <p14:cNvContentPartPr/>
                <p14:nvPr/>
              </p14:nvContentPartPr>
              <p14:xfrm>
                <a:off x="5096834" y="2843408"/>
                <a:ext cx="213120" cy="133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9EAB6D8-7001-4E4D-9FC5-2398C5303D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88194" y="2834408"/>
                  <a:ext cx="230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19C6A38-8DBF-4F86-B1EF-C08FECADED9C}"/>
                    </a:ext>
                  </a:extLst>
                </p14:cNvPr>
                <p14:cNvContentPartPr/>
                <p14:nvPr/>
              </p14:nvContentPartPr>
              <p14:xfrm>
                <a:off x="5367914" y="2844848"/>
                <a:ext cx="172080" cy="3229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19C6A38-8DBF-4F86-B1EF-C08FECADED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8914" y="2835848"/>
                  <a:ext cx="189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041720F-C5AD-4A0F-8227-70724BEB31D1}"/>
                    </a:ext>
                  </a:extLst>
                </p14:cNvPr>
                <p14:cNvContentPartPr/>
                <p14:nvPr/>
              </p14:nvContentPartPr>
              <p14:xfrm>
                <a:off x="5798834" y="2925848"/>
                <a:ext cx="749520" cy="4428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041720F-C5AD-4A0F-8227-70724BEB31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89834" y="2916848"/>
                  <a:ext cx="7671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316979B-95DC-4EDC-BD35-8E114D16231D}"/>
                    </a:ext>
                  </a:extLst>
                </p14:cNvPr>
                <p14:cNvContentPartPr/>
                <p14:nvPr/>
              </p14:nvContentPartPr>
              <p14:xfrm>
                <a:off x="6536474" y="2979128"/>
                <a:ext cx="24120" cy="946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316979B-95DC-4EDC-BD35-8E114D1623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27474" y="2970128"/>
                  <a:ext cx="4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0F41806-4021-427A-9A7C-721EA2C24F4C}"/>
                    </a:ext>
                  </a:extLst>
                </p14:cNvPr>
                <p14:cNvContentPartPr/>
                <p14:nvPr/>
              </p14:nvContentPartPr>
              <p14:xfrm>
                <a:off x="6648434" y="2967248"/>
                <a:ext cx="370440" cy="3718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0F41806-4021-427A-9A7C-721EA2C24F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39434" y="2958248"/>
                  <a:ext cx="388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A7DCA50-F51F-472B-9B01-DF180DF4C051}"/>
                    </a:ext>
                  </a:extLst>
                </p14:cNvPr>
                <p14:cNvContentPartPr/>
                <p14:nvPr/>
              </p14:nvContentPartPr>
              <p14:xfrm>
                <a:off x="2839994" y="2750888"/>
                <a:ext cx="1154880" cy="1864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A7DCA50-F51F-472B-9B01-DF180DF4C0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30994" y="2741888"/>
                  <a:ext cx="117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A526E61-B1BD-4BFB-A538-6957B541E42D}"/>
                    </a:ext>
                  </a:extLst>
                </p14:cNvPr>
                <p14:cNvContentPartPr/>
                <p14:nvPr/>
              </p14:nvContentPartPr>
              <p14:xfrm>
                <a:off x="2651714" y="3104768"/>
                <a:ext cx="156600" cy="907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A526E61-B1BD-4BFB-A538-6957B541E4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42714" y="3096128"/>
                  <a:ext cx="174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CC06CAF-442F-44BF-B432-9E2DE3EA28A9}"/>
                    </a:ext>
                  </a:extLst>
                </p14:cNvPr>
                <p14:cNvContentPartPr/>
                <p14:nvPr/>
              </p14:nvContentPartPr>
              <p14:xfrm>
                <a:off x="2849354" y="2943488"/>
                <a:ext cx="42480" cy="2304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CC06CAF-442F-44BF-B432-9E2DE3EA28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40354" y="2934848"/>
                  <a:ext cx="6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B69EAEB-A490-416C-8EA6-B2638F2FD177}"/>
                    </a:ext>
                  </a:extLst>
                </p14:cNvPr>
                <p14:cNvContentPartPr/>
                <p14:nvPr/>
              </p14:nvContentPartPr>
              <p14:xfrm>
                <a:off x="2957714" y="3091088"/>
                <a:ext cx="227880" cy="1126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B69EAEB-A490-416C-8EA6-B2638F2FD1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49074" y="3082088"/>
                  <a:ext cx="24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9DE48DA-9E72-47EA-BA00-D06530D9ED41}"/>
                    </a:ext>
                  </a:extLst>
                </p14:cNvPr>
                <p14:cNvContentPartPr/>
                <p14:nvPr/>
              </p14:nvContentPartPr>
              <p14:xfrm>
                <a:off x="3267674" y="2967248"/>
                <a:ext cx="195480" cy="3895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9DE48DA-9E72-47EA-BA00-D06530D9ED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58674" y="2958248"/>
                  <a:ext cx="2131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84E69FB-CAD1-4B12-B277-94CA53A3A171}"/>
                    </a:ext>
                  </a:extLst>
                </p14:cNvPr>
                <p14:cNvContentPartPr/>
                <p14:nvPr/>
              </p14:nvContentPartPr>
              <p14:xfrm>
                <a:off x="2890034" y="3137888"/>
                <a:ext cx="47880" cy="658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84E69FB-CAD1-4B12-B277-94CA53A3A17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81034" y="3129248"/>
                  <a:ext cx="65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26F57BD-60EA-4894-A680-9299B57415E8}"/>
                    </a:ext>
                  </a:extLst>
                </p14:cNvPr>
                <p14:cNvContentPartPr/>
                <p14:nvPr/>
              </p14:nvContentPartPr>
              <p14:xfrm>
                <a:off x="3061754" y="3375128"/>
                <a:ext cx="761760" cy="258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26F57BD-60EA-4894-A680-9299B57415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2754" y="3366488"/>
                  <a:ext cx="779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C70B45D-E452-427B-9079-207FFDAF8D95}"/>
                    </a:ext>
                  </a:extLst>
                </p14:cNvPr>
                <p14:cNvContentPartPr/>
                <p14:nvPr/>
              </p14:nvContentPartPr>
              <p14:xfrm>
                <a:off x="3869954" y="3409688"/>
                <a:ext cx="383760" cy="2430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C70B45D-E452-427B-9079-207FFDAF8D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60954" y="3400688"/>
                  <a:ext cx="401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F606E6A-750D-41CA-807D-775311DE99A0}"/>
                    </a:ext>
                  </a:extLst>
                </p14:cNvPr>
                <p14:cNvContentPartPr/>
                <p14:nvPr/>
              </p14:nvContentPartPr>
              <p14:xfrm>
                <a:off x="4583474" y="3347408"/>
                <a:ext cx="77400" cy="2574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F606E6A-750D-41CA-807D-775311DE99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74474" y="3338408"/>
                  <a:ext cx="95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3648A75-246A-49C0-A94E-08F904725648}"/>
                    </a:ext>
                  </a:extLst>
                </p14:cNvPr>
                <p14:cNvContentPartPr/>
                <p14:nvPr/>
              </p14:nvContentPartPr>
              <p14:xfrm>
                <a:off x="4748714" y="3450368"/>
                <a:ext cx="106920" cy="1080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3648A75-246A-49C0-A94E-08F9047256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39714" y="3441368"/>
                  <a:ext cx="124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35EC5CE-A5FF-4F6B-ABD7-D921D287F441}"/>
                    </a:ext>
                  </a:extLst>
                </p14:cNvPr>
                <p14:cNvContentPartPr/>
                <p14:nvPr/>
              </p14:nvContentPartPr>
              <p14:xfrm>
                <a:off x="4954994" y="3415448"/>
                <a:ext cx="95040" cy="1184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35EC5CE-A5FF-4F6B-ABD7-D921D287F4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46354" y="3406808"/>
                  <a:ext cx="112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153E648-1BE3-476F-AD1A-770E5D41C3DE}"/>
                    </a:ext>
                  </a:extLst>
                </p14:cNvPr>
                <p14:cNvContentPartPr/>
                <p14:nvPr/>
              </p14:nvContentPartPr>
              <p14:xfrm>
                <a:off x="5126354" y="3403928"/>
                <a:ext cx="496080" cy="3067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153E648-1BE3-476F-AD1A-770E5D41C3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17714" y="3394928"/>
                  <a:ext cx="513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5AD2DE0-6662-4321-9058-D36DA82A116F}"/>
                    </a:ext>
                  </a:extLst>
                </p14:cNvPr>
                <p14:cNvContentPartPr/>
                <p14:nvPr/>
              </p14:nvContentPartPr>
              <p14:xfrm>
                <a:off x="5645474" y="3468008"/>
                <a:ext cx="248040" cy="1011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5AD2DE0-6662-4321-9058-D36DA82A11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36834" y="3459368"/>
                  <a:ext cx="265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D9782B6-0AE5-4B49-A204-E2ECDC97CD08}"/>
                    </a:ext>
                  </a:extLst>
                </p14:cNvPr>
                <p14:cNvContentPartPr/>
                <p14:nvPr/>
              </p14:nvContentPartPr>
              <p14:xfrm>
                <a:off x="6400754" y="2311688"/>
                <a:ext cx="448560" cy="597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D9782B6-0AE5-4B49-A204-E2ECDC97CD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1754" y="2303048"/>
                  <a:ext cx="466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5F51C9B-1FA8-4E1F-AD31-756B0D8DFC67}"/>
                    </a:ext>
                  </a:extLst>
                </p14:cNvPr>
                <p14:cNvContentPartPr/>
                <p14:nvPr/>
              </p14:nvContentPartPr>
              <p14:xfrm>
                <a:off x="6322994" y="2277128"/>
                <a:ext cx="178200" cy="1483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5F51C9B-1FA8-4E1F-AD31-756B0D8DFC6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14354" y="2268128"/>
                  <a:ext cx="19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AADA3A2-5C1B-458A-B0C8-DEB9D3F62CB8}"/>
                    </a:ext>
                  </a:extLst>
                </p14:cNvPr>
                <p14:cNvContentPartPr/>
                <p14:nvPr/>
              </p14:nvContentPartPr>
              <p14:xfrm>
                <a:off x="7038314" y="2301248"/>
                <a:ext cx="654840" cy="1454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AADA3A2-5C1B-458A-B0C8-DEB9D3F62C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9314" y="2292248"/>
                  <a:ext cx="672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F6781B7-32D1-4BB3-977B-84472EA27EEE}"/>
                    </a:ext>
                  </a:extLst>
                </p14:cNvPr>
                <p14:cNvContentPartPr/>
                <p14:nvPr/>
              </p14:nvContentPartPr>
              <p14:xfrm>
                <a:off x="7704314" y="2253368"/>
                <a:ext cx="88920" cy="1890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F6781B7-32D1-4BB3-977B-84472EA27E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95674" y="2244728"/>
                  <a:ext cx="106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E85ADE9-DA2E-47AF-901C-EBD010DC2635}"/>
                    </a:ext>
                  </a:extLst>
                </p14:cNvPr>
                <p14:cNvContentPartPr/>
                <p14:nvPr/>
              </p14:nvContentPartPr>
              <p14:xfrm>
                <a:off x="7775234" y="2341928"/>
                <a:ext cx="395640" cy="889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E85ADE9-DA2E-47AF-901C-EBD010DC26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66234" y="2332928"/>
                  <a:ext cx="413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1182AFC-E51F-4B71-8AC9-2BA38120B56D}"/>
                    </a:ext>
                  </a:extLst>
                </p14:cNvPr>
                <p14:cNvContentPartPr/>
                <p14:nvPr/>
              </p14:nvContentPartPr>
              <p14:xfrm>
                <a:off x="341594" y="488648"/>
                <a:ext cx="685080" cy="29509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1182AFC-E51F-4B71-8AC9-2BA38120B5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954" y="479648"/>
                  <a:ext cx="702720" cy="29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5CA4512-C503-4A20-87B3-33786C6F5282}"/>
                    </a:ext>
                  </a:extLst>
                </p14:cNvPr>
                <p14:cNvContentPartPr/>
                <p14:nvPr/>
              </p14:nvContentPartPr>
              <p14:xfrm>
                <a:off x="271034" y="3344888"/>
                <a:ext cx="218520" cy="889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5CA4512-C503-4A20-87B3-33786C6F5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2394" y="3335888"/>
                  <a:ext cx="23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5D9C691-F0ED-4CA9-AECD-9C4E363298FC}"/>
                    </a:ext>
                  </a:extLst>
                </p14:cNvPr>
                <p14:cNvContentPartPr/>
                <p14:nvPr/>
              </p14:nvContentPartPr>
              <p14:xfrm>
                <a:off x="1126754" y="3615968"/>
                <a:ext cx="94680" cy="1184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5D9C691-F0ED-4CA9-AECD-9C4E363298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7754" y="3607328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1D837A8-7864-41C0-933D-AB227A6167EE}"/>
                    </a:ext>
                  </a:extLst>
                </p14:cNvPr>
                <p14:cNvContentPartPr/>
                <p14:nvPr/>
              </p14:nvContentPartPr>
              <p14:xfrm>
                <a:off x="1167794" y="3639728"/>
                <a:ext cx="71280" cy="1065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1D837A8-7864-41C0-933D-AB227A6167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9154" y="3630728"/>
                  <a:ext cx="88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1166749F-23F4-4E86-A446-69B4F89E1E83}"/>
                    </a:ext>
                  </a:extLst>
                </p14:cNvPr>
                <p14:cNvContentPartPr/>
                <p14:nvPr/>
              </p14:nvContentPartPr>
              <p14:xfrm>
                <a:off x="1291634" y="3716408"/>
                <a:ext cx="41760" cy="1065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1166749F-23F4-4E86-A446-69B4F89E1E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82994" y="3707768"/>
                  <a:ext cx="59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4516181-80B6-4691-9FC9-5084BABDC8C4}"/>
                    </a:ext>
                  </a:extLst>
                </p14:cNvPr>
                <p14:cNvContentPartPr/>
                <p14:nvPr/>
              </p14:nvContentPartPr>
              <p14:xfrm>
                <a:off x="1427354" y="3663128"/>
                <a:ext cx="277560" cy="2599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4516181-80B6-4691-9FC9-5084BABDC8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18714" y="3654488"/>
                  <a:ext cx="295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7CEEFAE-F980-4C26-9EC4-88C3A9F0C0CD}"/>
                    </a:ext>
                  </a:extLst>
                </p14:cNvPr>
                <p14:cNvContentPartPr/>
                <p14:nvPr/>
              </p14:nvContentPartPr>
              <p14:xfrm>
                <a:off x="1916954" y="3639728"/>
                <a:ext cx="65160" cy="1245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7CEEFAE-F980-4C26-9EC4-88C3A9F0C0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08314" y="3630728"/>
                  <a:ext cx="82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E6ED220-BF7F-4D70-9F25-A0CE91E1A8C9}"/>
                    </a:ext>
                  </a:extLst>
                </p14:cNvPr>
                <p14:cNvContentPartPr/>
                <p14:nvPr/>
              </p14:nvContentPartPr>
              <p14:xfrm>
                <a:off x="1923074" y="3669248"/>
                <a:ext cx="289440" cy="1008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E6ED220-BF7F-4D70-9F25-A0CE91E1A8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14074" y="3660248"/>
                  <a:ext cx="307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62D0F94-3E7D-42E1-9C38-97B750DDB7B5}"/>
                    </a:ext>
                  </a:extLst>
                </p14:cNvPr>
                <p14:cNvContentPartPr/>
                <p14:nvPr/>
              </p14:nvContentPartPr>
              <p14:xfrm>
                <a:off x="1344554" y="4170728"/>
                <a:ext cx="171720" cy="3520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62D0F94-3E7D-42E1-9C38-97B750DDB7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35554" y="4161728"/>
                  <a:ext cx="18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0EABB7E-CB6B-4D39-80F2-8B4A6747401F}"/>
                    </a:ext>
                  </a:extLst>
                </p14:cNvPr>
                <p14:cNvContentPartPr/>
                <p14:nvPr/>
              </p14:nvContentPartPr>
              <p14:xfrm>
                <a:off x="1498274" y="4158848"/>
                <a:ext cx="165600" cy="4014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0EABB7E-CB6B-4D39-80F2-8B4A674740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89274" y="4149848"/>
                  <a:ext cx="183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DCBE047-1DA7-49F8-86A7-DF6071CE294C}"/>
                    </a:ext>
                  </a:extLst>
                </p14:cNvPr>
                <p14:cNvContentPartPr/>
                <p14:nvPr/>
              </p14:nvContentPartPr>
              <p14:xfrm>
                <a:off x="1456874" y="4365488"/>
                <a:ext cx="118440" cy="180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DCBE047-1DA7-49F8-86A7-DF6071CE29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8234" y="4356488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61DECD1-14AD-45DB-8F64-032298B4A9BB}"/>
                    </a:ext>
                  </a:extLst>
                </p14:cNvPr>
                <p14:cNvContentPartPr/>
                <p14:nvPr/>
              </p14:nvContentPartPr>
              <p14:xfrm>
                <a:off x="1698794" y="4495088"/>
                <a:ext cx="106560" cy="1065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61DECD1-14AD-45DB-8F64-032298B4A9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0154" y="4486448"/>
                  <a:ext cx="12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86495C3-D9F7-44B4-818D-B79B72C210CC}"/>
                    </a:ext>
                  </a:extLst>
                </p14:cNvPr>
                <p14:cNvContentPartPr/>
                <p14:nvPr/>
              </p14:nvContentPartPr>
              <p14:xfrm>
                <a:off x="1669634" y="4501208"/>
                <a:ext cx="129600" cy="1418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86495C3-D9F7-44B4-818D-B79B72C210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60994" y="4492208"/>
                  <a:ext cx="147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CD05D49-3AD0-493C-B7B0-1DFEF4D54EF9}"/>
                    </a:ext>
                  </a:extLst>
                </p14:cNvPr>
                <p14:cNvContentPartPr/>
                <p14:nvPr/>
              </p14:nvContentPartPr>
              <p14:xfrm>
                <a:off x="1901474" y="4170368"/>
                <a:ext cx="92880" cy="3488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CD05D49-3AD0-493C-B7B0-1DFEF4D54E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92474" y="4161368"/>
                  <a:ext cx="110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CE50FB3-BF86-4888-9171-94E5DE555FC2}"/>
                    </a:ext>
                  </a:extLst>
                </p14:cNvPr>
                <p14:cNvContentPartPr/>
                <p14:nvPr/>
              </p14:nvContentPartPr>
              <p14:xfrm>
                <a:off x="1982114" y="4318328"/>
                <a:ext cx="106560" cy="651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CE50FB3-BF86-4888-9171-94E5DE555F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73114" y="4309328"/>
                  <a:ext cx="12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E98E146-6537-4D2F-8CC5-E2F48C28AB12}"/>
                    </a:ext>
                  </a:extLst>
                </p14:cNvPr>
                <p14:cNvContentPartPr/>
                <p14:nvPr/>
              </p14:nvContentPartPr>
              <p14:xfrm>
                <a:off x="1982114" y="4294568"/>
                <a:ext cx="118440" cy="118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E98E146-6537-4D2F-8CC5-E2F48C28AB1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73114" y="4285568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DCD132F-E56C-4E28-B46E-70CA041CF988}"/>
                    </a:ext>
                  </a:extLst>
                </p14:cNvPr>
                <p14:cNvContentPartPr/>
                <p14:nvPr/>
              </p14:nvContentPartPr>
              <p14:xfrm>
                <a:off x="2158874" y="4412648"/>
                <a:ext cx="18000" cy="1008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DCD132F-E56C-4E28-B46E-70CA041CF98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50234" y="4403648"/>
                  <a:ext cx="35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BECBA2E-9488-4677-A719-7A1147DB6B9B}"/>
                    </a:ext>
                  </a:extLst>
                </p14:cNvPr>
                <p14:cNvContentPartPr/>
                <p14:nvPr/>
              </p14:nvContentPartPr>
              <p14:xfrm>
                <a:off x="2270834" y="4371248"/>
                <a:ext cx="124560" cy="2545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BECBA2E-9488-4677-A719-7A1147DB6B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61834" y="4362248"/>
                  <a:ext cx="142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16D450B-5049-465E-B477-99417182FD8E}"/>
                    </a:ext>
                  </a:extLst>
                </p14:cNvPr>
                <p14:cNvContentPartPr/>
                <p14:nvPr/>
              </p14:nvContentPartPr>
              <p14:xfrm>
                <a:off x="2447954" y="4436048"/>
                <a:ext cx="18000" cy="1008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16D450B-5049-465E-B477-99417182FD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39314" y="4427408"/>
                  <a:ext cx="35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21B3D66-6925-4848-B653-A9A1B60F1CF2}"/>
                    </a:ext>
                  </a:extLst>
                </p14:cNvPr>
                <p14:cNvContentPartPr/>
                <p14:nvPr/>
              </p14:nvContentPartPr>
              <p14:xfrm>
                <a:off x="2619314" y="4318328"/>
                <a:ext cx="53280" cy="1180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21B3D66-6925-4848-B653-A9A1B60F1C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10314" y="4309688"/>
                  <a:ext cx="7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AF52051A-1B12-47EF-92B5-33FA1FA895A9}"/>
                    </a:ext>
                  </a:extLst>
                </p14:cNvPr>
                <p14:cNvContentPartPr/>
                <p14:nvPr/>
              </p14:nvContentPartPr>
              <p14:xfrm>
                <a:off x="2725154" y="4188368"/>
                <a:ext cx="165960" cy="3776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AF52051A-1B12-47EF-92B5-33FA1FA895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16514" y="4179368"/>
                  <a:ext cx="183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57154BF-95D3-4D4E-ABF7-AB7ECA4B3F43}"/>
                    </a:ext>
                  </a:extLst>
                </p14:cNvPr>
                <p14:cNvContentPartPr/>
                <p14:nvPr/>
              </p14:nvContentPartPr>
              <p14:xfrm>
                <a:off x="3134474" y="4324088"/>
                <a:ext cx="92520" cy="68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57154BF-95D3-4D4E-ABF7-AB7ECA4B3F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25834" y="4315088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BB4E9DB-7521-4A99-96C3-17A128C40E8A}"/>
                    </a:ext>
                  </a:extLst>
                </p14:cNvPr>
                <p14:cNvContentPartPr/>
                <p14:nvPr/>
              </p14:nvContentPartPr>
              <p14:xfrm>
                <a:off x="3126554" y="4365488"/>
                <a:ext cx="59400" cy="122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BB4E9DB-7521-4A99-96C3-17A128C40E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17554" y="4356488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F1E5C60-00A3-4B7E-A047-AFE3542CAB28}"/>
                    </a:ext>
                  </a:extLst>
                </p14:cNvPr>
                <p14:cNvContentPartPr/>
                <p14:nvPr/>
              </p14:nvContentPartPr>
              <p14:xfrm>
                <a:off x="3645674" y="4129328"/>
                <a:ext cx="224640" cy="4075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F1E5C60-00A3-4B7E-A047-AFE3542CAB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36674" y="4120688"/>
                  <a:ext cx="2422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E4A765C-8671-481B-B814-CCDE0F304665}"/>
                    </a:ext>
                  </a:extLst>
                </p14:cNvPr>
                <p14:cNvContentPartPr/>
                <p14:nvPr/>
              </p14:nvContentPartPr>
              <p14:xfrm>
                <a:off x="3610034" y="4272608"/>
                <a:ext cx="307440" cy="997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E4A765C-8671-481B-B814-CCDE0F3046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01034" y="4263608"/>
                  <a:ext cx="325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FF284F9-D0CB-424E-9785-517F104E61EC}"/>
                    </a:ext>
                  </a:extLst>
                </p14:cNvPr>
                <p14:cNvContentPartPr/>
                <p14:nvPr/>
              </p14:nvContentPartPr>
              <p14:xfrm>
                <a:off x="4070474" y="4134728"/>
                <a:ext cx="182880" cy="3607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FF284F9-D0CB-424E-9785-517F104E61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61834" y="4126088"/>
                  <a:ext cx="200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29797E7-790F-4D2B-B6A5-F7BBC155C64A}"/>
                    </a:ext>
                  </a:extLst>
                </p14:cNvPr>
                <p14:cNvContentPartPr/>
                <p14:nvPr/>
              </p14:nvContentPartPr>
              <p14:xfrm>
                <a:off x="4261994" y="4282688"/>
                <a:ext cx="86040" cy="889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29797E7-790F-4D2B-B6A5-F7BBC155C6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52994" y="4273688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93E2BCE-89B7-4F95-852B-7A19B825C934}"/>
                    </a:ext>
                  </a:extLst>
                </p14:cNvPr>
                <p14:cNvContentPartPr/>
                <p14:nvPr/>
              </p14:nvContentPartPr>
              <p14:xfrm>
                <a:off x="4318154" y="4217888"/>
                <a:ext cx="53280" cy="187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93E2BCE-89B7-4F95-852B-7A19B825C9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9154" y="4208888"/>
                  <a:ext cx="70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0E92107-F1B3-40F5-B3CB-F647B79293B9}"/>
                    </a:ext>
                  </a:extLst>
                </p14:cNvPr>
                <p14:cNvContentPartPr/>
                <p14:nvPr/>
              </p14:nvContentPartPr>
              <p14:xfrm>
                <a:off x="4453874" y="4141208"/>
                <a:ext cx="130320" cy="3956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0E92107-F1B3-40F5-B3CB-F647B79293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44874" y="4132208"/>
                  <a:ext cx="147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FAEB4F1-F6AE-4F96-95C3-22D15AF5C44E}"/>
                    </a:ext>
                  </a:extLst>
                </p14:cNvPr>
                <p14:cNvContentPartPr/>
                <p14:nvPr/>
              </p14:nvContentPartPr>
              <p14:xfrm>
                <a:off x="4760594" y="4281968"/>
                <a:ext cx="277560" cy="1663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FAEB4F1-F6AE-4F96-95C3-22D15AF5C44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51954" y="4273328"/>
                  <a:ext cx="295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8096186-A1A2-4449-A0A4-4085B084C207}"/>
                    </a:ext>
                  </a:extLst>
                </p14:cNvPr>
                <p14:cNvContentPartPr/>
                <p14:nvPr/>
              </p14:nvContentPartPr>
              <p14:xfrm>
                <a:off x="5008274" y="4070288"/>
                <a:ext cx="77040" cy="180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8096186-A1A2-4449-A0A4-4085B084C2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99634" y="4061648"/>
                  <a:ext cx="9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943D654-C97F-42B2-9546-A3FFC0735D7C}"/>
                    </a:ext>
                  </a:extLst>
                </p14:cNvPr>
                <p14:cNvContentPartPr/>
                <p14:nvPr/>
              </p14:nvContentPartPr>
              <p14:xfrm>
                <a:off x="5126354" y="3911168"/>
                <a:ext cx="147600" cy="2721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943D654-C97F-42B2-9546-A3FFC0735D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17714" y="3902168"/>
                  <a:ext cx="165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BD8371C-89A7-4C6E-BBBF-09CFB7C0D0D5}"/>
                    </a:ext>
                  </a:extLst>
                </p14:cNvPr>
                <p14:cNvContentPartPr/>
                <p14:nvPr/>
              </p14:nvContentPartPr>
              <p14:xfrm>
                <a:off x="5355674" y="3899288"/>
                <a:ext cx="164160" cy="3546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BD8371C-89A7-4C6E-BBBF-09CFB7C0D0D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47034" y="3890288"/>
                  <a:ext cx="1818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12BB9F2-0CD3-4C38-A3D4-26DAC6C577CA}"/>
                    </a:ext>
                  </a:extLst>
                </p14:cNvPr>
                <p14:cNvContentPartPr/>
                <p14:nvPr/>
              </p14:nvContentPartPr>
              <p14:xfrm>
                <a:off x="5680754" y="3874808"/>
                <a:ext cx="89280" cy="1663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12BB9F2-0CD3-4C38-A3D4-26DAC6C577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72114" y="3866168"/>
                  <a:ext cx="106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2408524-5994-42BE-A1B3-2A558EAD0838}"/>
                    </a:ext>
                  </a:extLst>
                </p14:cNvPr>
                <p14:cNvContentPartPr/>
                <p14:nvPr/>
              </p14:nvContentPartPr>
              <p14:xfrm>
                <a:off x="5657354" y="3952568"/>
                <a:ext cx="118440" cy="36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2408524-5994-42BE-A1B3-2A558EAD083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48354" y="3943568"/>
                  <a:ext cx="13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C299860-EE78-4D5C-B5CB-39A14AF1813D}"/>
                    </a:ext>
                  </a:extLst>
                </p14:cNvPr>
                <p14:cNvContentPartPr/>
                <p14:nvPr/>
              </p14:nvContentPartPr>
              <p14:xfrm>
                <a:off x="4713434" y="4459808"/>
                <a:ext cx="1274760" cy="2127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C299860-EE78-4D5C-B5CB-39A14AF181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4434" y="4450808"/>
                  <a:ext cx="1292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34CFBC6-812F-49C6-A249-7E1B17BBE97F}"/>
                    </a:ext>
                  </a:extLst>
                </p14:cNvPr>
                <p14:cNvContentPartPr/>
                <p14:nvPr/>
              </p14:nvContentPartPr>
              <p14:xfrm>
                <a:off x="5244434" y="4760768"/>
                <a:ext cx="466920" cy="2217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34CFBC6-812F-49C6-A249-7E1B17BBE9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35434" y="4751768"/>
                  <a:ext cx="484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FBEC9334-920D-4E08-8E48-26604F86FC7A}"/>
                    </a:ext>
                  </a:extLst>
                </p14:cNvPr>
                <p14:cNvContentPartPr/>
                <p14:nvPr/>
              </p14:nvContentPartPr>
              <p14:xfrm>
                <a:off x="5757074" y="4713248"/>
                <a:ext cx="207720" cy="1126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FBEC9334-920D-4E08-8E48-26604F86FC7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48434" y="4704608"/>
                  <a:ext cx="225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655BF348-5530-46EC-9EC9-C1711BF5492B}"/>
                    </a:ext>
                  </a:extLst>
                </p14:cNvPr>
                <p14:cNvContentPartPr/>
                <p14:nvPr/>
              </p14:nvContentPartPr>
              <p14:xfrm>
                <a:off x="3515714" y="4583288"/>
                <a:ext cx="995760" cy="1245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655BF348-5530-46EC-9EC9-C1711BF5492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06714" y="4574648"/>
                  <a:ext cx="10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4726A915-FDEA-42D0-8AA1-3C6A4B541F47}"/>
                    </a:ext>
                  </a:extLst>
                </p14:cNvPr>
                <p14:cNvContentPartPr/>
                <p14:nvPr/>
              </p14:nvContentPartPr>
              <p14:xfrm>
                <a:off x="3515714" y="4901528"/>
                <a:ext cx="88920" cy="1346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4726A915-FDEA-42D0-8AA1-3C6A4B541F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07074" y="4892888"/>
                  <a:ext cx="10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BE32DBB-D550-4A14-9963-AD8DAB92A5FA}"/>
                    </a:ext>
                  </a:extLst>
                </p14:cNvPr>
                <p14:cNvContentPartPr/>
                <p14:nvPr/>
              </p14:nvContentPartPr>
              <p14:xfrm>
                <a:off x="3656834" y="4807568"/>
                <a:ext cx="95040" cy="2116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BE32DBB-D550-4A14-9963-AD8DAB92A5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48194" y="4798928"/>
                  <a:ext cx="112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25F09FF-2F64-4F0D-A79B-54EE4DBC17CD}"/>
                    </a:ext>
                  </a:extLst>
                </p14:cNvPr>
                <p14:cNvContentPartPr/>
                <p14:nvPr/>
              </p14:nvContentPartPr>
              <p14:xfrm>
                <a:off x="3787154" y="4890368"/>
                <a:ext cx="318960" cy="1364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25F09FF-2F64-4F0D-A79B-54EE4DBC17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78154" y="4881728"/>
                  <a:ext cx="336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94C21D5-87D5-4F76-B0FE-CBF7D23C43F3}"/>
                    </a:ext>
                  </a:extLst>
                </p14:cNvPr>
                <p14:cNvContentPartPr/>
                <p14:nvPr/>
              </p14:nvContentPartPr>
              <p14:xfrm>
                <a:off x="6465554" y="4636568"/>
                <a:ext cx="12240" cy="651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94C21D5-87D5-4F76-B0FE-CBF7D23C43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56554" y="4627928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CD97486-2323-4EC2-A12C-2FD0D8469F6D}"/>
                    </a:ext>
                  </a:extLst>
                </p14:cNvPr>
                <p14:cNvContentPartPr/>
                <p14:nvPr/>
              </p14:nvContentPartPr>
              <p14:xfrm>
                <a:off x="6756794" y="3899288"/>
                <a:ext cx="199440" cy="3780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CD97486-2323-4EC2-A12C-2FD0D8469F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47794" y="3890648"/>
                  <a:ext cx="217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B573887-9116-4359-A0A5-E226C2DA6E28}"/>
                    </a:ext>
                  </a:extLst>
                </p14:cNvPr>
                <p14:cNvContentPartPr/>
                <p14:nvPr/>
              </p14:nvContentPartPr>
              <p14:xfrm>
                <a:off x="6874154" y="3999008"/>
                <a:ext cx="63720" cy="133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B573887-9116-4359-A0A5-E226C2DA6E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5154" y="3990008"/>
                  <a:ext cx="81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239D9AC0-B13C-49DE-AB6B-044A7452FF75}"/>
                    </a:ext>
                  </a:extLst>
                </p14:cNvPr>
                <p14:cNvContentPartPr/>
                <p14:nvPr/>
              </p14:nvContentPartPr>
              <p14:xfrm>
                <a:off x="7102754" y="4037528"/>
                <a:ext cx="130320" cy="97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239D9AC0-B13C-49DE-AB6B-044A7452FF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93754" y="4028888"/>
                  <a:ext cx="147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8F906163-46D6-4710-87DE-FC098FC47E27}"/>
                    </a:ext>
                  </a:extLst>
                </p14:cNvPr>
                <p14:cNvContentPartPr/>
                <p14:nvPr/>
              </p14:nvContentPartPr>
              <p14:xfrm>
                <a:off x="7096634" y="4087928"/>
                <a:ext cx="159480" cy="122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8F906163-46D6-4710-87DE-FC098FC47E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87994" y="407928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91AC3F67-8203-42B2-AEE2-33C588665C82}"/>
                    </a:ext>
                  </a:extLst>
                </p14:cNvPr>
                <p14:cNvContentPartPr/>
                <p14:nvPr/>
              </p14:nvContentPartPr>
              <p14:xfrm>
                <a:off x="7467434" y="3887408"/>
                <a:ext cx="202320" cy="1303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91AC3F67-8203-42B2-AEE2-33C588665C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58794" y="3878768"/>
                  <a:ext cx="21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AED5804-AA6B-40C7-835D-CF9B7AD98853}"/>
                    </a:ext>
                  </a:extLst>
                </p14:cNvPr>
                <p14:cNvContentPartPr/>
                <p14:nvPr/>
              </p14:nvContentPartPr>
              <p14:xfrm>
                <a:off x="7438994" y="4076408"/>
                <a:ext cx="254160" cy="61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AED5804-AA6B-40C7-835D-CF9B7AD988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29994" y="4067408"/>
                  <a:ext cx="271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51A60C7-0947-4B4B-A5F2-ACD0459EFF43}"/>
                    </a:ext>
                  </a:extLst>
                </p14:cNvPr>
                <p14:cNvContentPartPr/>
                <p14:nvPr/>
              </p14:nvContentPartPr>
              <p14:xfrm>
                <a:off x="7479314" y="4158488"/>
                <a:ext cx="166320" cy="1245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51A60C7-0947-4B4B-A5F2-ACD0459EFF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70674" y="4149848"/>
                  <a:ext cx="18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3907955D-B812-49D0-A1A1-394B61CD7064}"/>
                    </a:ext>
                  </a:extLst>
                </p14:cNvPr>
                <p14:cNvContentPartPr/>
                <p14:nvPr/>
              </p14:nvContentPartPr>
              <p14:xfrm>
                <a:off x="7899074" y="4300328"/>
                <a:ext cx="12240" cy="298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3907955D-B812-49D0-A1A1-394B61CD70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90074" y="4291688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B086877D-755E-4969-99B3-00BF3F3913FA}"/>
                    </a:ext>
                  </a:extLst>
                </p14:cNvPr>
                <p14:cNvContentPartPr/>
                <p14:nvPr/>
              </p14:nvContentPartPr>
              <p14:xfrm>
                <a:off x="7895474" y="4105568"/>
                <a:ext cx="196200" cy="1008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B086877D-755E-4969-99B3-00BF3F3913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86834" y="4096928"/>
                  <a:ext cx="21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1020EFA8-2108-43A8-83D7-31CAA3B95DE0}"/>
                    </a:ext>
                  </a:extLst>
                </p14:cNvPr>
                <p14:cNvContentPartPr/>
                <p14:nvPr/>
              </p14:nvContentPartPr>
              <p14:xfrm>
                <a:off x="7981514" y="4069568"/>
                <a:ext cx="151200" cy="1134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1020EFA8-2108-43A8-83D7-31CAA3B95D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72874" y="4060928"/>
                  <a:ext cx="16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A1D26C8-ED26-46FD-912B-E37E93E70B1F}"/>
                    </a:ext>
                  </a:extLst>
                </p14:cNvPr>
                <p14:cNvContentPartPr/>
                <p14:nvPr/>
              </p14:nvContentPartPr>
              <p14:xfrm>
                <a:off x="8276354" y="4011248"/>
                <a:ext cx="160200" cy="100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A1D26C8-ED26-46FD-912B-E37E93E70B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67714" y="4002608"/>
                  <a:ext cx="177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37FE5BD-DEF1-4199-B6BE-8C641DF7EC5A}"/>
                    </a:ext>
                  </a:extLst>
                </p14:cNvPr>
                <p14:cNvContentPartPr/>
                <p14:nvPr/>
              </p14:nvContentPartPr>
              <p14:xfrm>
                <a:off x="7050194" y="4601288"/>
                <a:ext cx="282600" cy="1422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37FE5BD-DEF1-4199-B6BE-8C641DF7EC5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41554" y="4592648"/>
                  <a:ext cx="30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3D485EF9-505E-4D0B-BB74-5C15AF3DB569}"/>
                    </a:ext>
                  </a:extLst>
                </p14:cNvPr>
                <p14:cNvContentPartPr/>
                <p14:nvPr/>
              </p14:nvContentPartPr>
              <p14:xfrm>
                <a:off x="7438994" y="4630808"/>
                <a:ext cx="177480" cy="122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3D485EF9-505E-4D0B-BB74-5C15AF3DB5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29994" y="4622168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BE65F88-29EE-4747-AB8B-0BFE27689873}"/>
                    </a:ext>
                  </a:extLst>
                </p14:cNvPr>
                <p14:cNvContentPartPr/>
                <p14:nvPr/>
              </p14:nvContentPartPr>
              <p14:xfrm>
                <a:off x="7515674" y="4601288"/>
                <a:ext cx="59040" cy="14184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BE65F88-29EE-4747-AB8B-0BFE276898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06674" y="4592648"/>
                  <a:ext cx="76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B1A88F4F-EA24-4627-9607-27B3AA01AC41}"/>
                    </a:ext>
                  </a:extLst>
                </p14:cNvPr>
                <p14:cNvContentPartPr/>
                <p14:nvPr/>
              </p14:nvContentPartPr>
              <p14:xfrm>
                <a:off x="7710434" y="4583648"/>
                <a:ext cx="207000" cy="8892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B1A88F4F-EA24-4627-9607-27B3AA01AC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01434" y="4574648"/>
                  <a:ext cx="224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42B63B-0347-4248-A543-D8F3F921B63A}"/>
                    </a:ext>
                  </a:extLst>
                </p14:cNvPr>
                <p14:cNvContentPartPr/>
                <p14:nvPr/>
              </p14:nvContentPartPr>
              <p14:xfrm>
                <a:off x="1010474" y="247448"/>
                <a:ext cx="315360" cy="189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42B63B-0347-4248-A543-D8F3F921B6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1834" y="238808"/>
                  <a:ext cx="333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1974CC-EC79-4BC7-982D-3984BE0E2DF3}"/>
                    </a:ext>
                  </a:extLst>
                </p14:cNvPr>
                <p14:cNvContentPartPr/>
                <p14:nvPr/>
              </p14:nvContentPartPr>
              <p14:xfrm>
                <a:off x="1380194" y="159248"/>
                <a:ext cx="189000" cy="89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1974CC-EC79-4BC7-982D-3984BE0E2D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71554" y="150248"/>
                  <a:ext cx="206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C11E41-2635-4387-BDD2-8EEB70B413D7}"/>
                    </a:ext>
                  </a:extLst>
                </p14:cNvPr>
                <p14:cNvContentPartPr/>
                <p14:nvPr/>
              </p14:nvContentPartPr>
              <p14:xfrm>
                <a:off x="1582874" y="170768"/>
                <a:ext cx="299160" cy="248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C11E41-2635-4387-BDD2-8EEB70B413D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73874" y="162128"/>
                  <a:ext cx="316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163771-17F4-4995-865E-1D304E0A59BF}"/>
                    </a:ext>
                  </a:extLst>
                </p14:cNvPr>
                <p14:cNvContentPartPr/>
                <p14:nvPr/>
              </p14:nvContentPartPr>
              <p14:xfrm>
                <a:off x="1657394" y="330248"/>
                <a:ext cx="10656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163771-17F4-4995-865E-1D304E0A59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48754" y="321248"/>
                  <a:ext cx="12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ED9EFF-EBF4-4805-91D0-EDF0B6EBD64E}"/>
                    </a:ext>
                  </a:extLst>
                </p14:cNvPr>
                <p14:cNvContentPartPr/>
                <p14:nvPr/>
              </p14:nvContentPartPr>
              <p14:xfrm>
                <a:off x="1693034" y="129728"/>
                <a:ext cx="218520" cy="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ED9EFF-EBF4-4805-91D0-EDF0B6EBD64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84034" y="120728"/>
                  <a:ext cx="23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930840-0FE9-4274-B265-7F17A59FC4BF}"/>
                    </a:ext>
                  </a:extLst>
                </p14:cNvPr>
                <p14:cNvContentPartPr/>
                <p14:nvPr/>
              </p14:nvContentPartPr>
              <p14:xfrm>
                <a:off x="2028554" y="164288"/>
                <a:ext cx="165960" cy="266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930840-0FE9-4274-B265-7F17A59FC4B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19914" y="155288"/>
                  <a:ext cx="183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53C58C-58D6-4C73-9699-FF0C1994F6FF}"/>
                    </a:ext>
                  </a:extLst>
                </p14:cNvPr>
                <p14:cNvContentPartPr/>
                <p14:nvPr/>
              </p14:nvContentPartPr>
              <p14:xfrm>
                <a:off x="2200274" y="306488"/>
                <a:ext cx="153720" cy="88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53C58C-58D6-4C73-9699-FF0C1994F6F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91634" y="297848"/>
                  <a:ext cx="17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92B53C-B91C-4ABA-B943-3E1C68B060C3}"/>
                    </a:ext>
                  </a:extLst>
                </p14:cNvPr>
                <p14:cNvContentPartPr/>
                <p14:nvPr/>
              </p14:nvContentPartPr>
              <p14:xfrm>
                <a:off x="2282714" y="206408"/>
                <a:ext cx="106920" cy="18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92B53C-B91C-4ABA-B943-3E1C68B060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73714" y="197408"/>
                  <a:ext cx="124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DA0D47-3D40-4972-950B-57441DAC5629}"/>
                    </a:ext>
                  </a:extLst>
                </p14:cNvPr>
                <p14:cNvContentPartPr/>
                <p14:nvPr/>
              </p14:nvContentPartPr>
              <p14:xfrm>
                <a:off x="2400794" y="159248"/>
                <a:ext cx="164880" cy="36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DA0D47-3D40-4972-950B-57441DAC56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92154" y="150248"/>
                  <a:ext cx="182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4B3261-C6CB-4EB6-9D3B-FE824E4AD6AE}"/>
                    </a:ext>
                  </a:extLst>
                </p14:cNvPr>
                <p14:cNvContentPartPr/>
                <p14:nvPr/>
              </p14:nvContentPartPr>
              <p14:xfrm>
                <a:off x="2766554" y="306488"/>
                <a:ext cx="200880" cy="1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4B3261-C6CB-4EB6-9D3B-FE824E4AD6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7914" y="297848"/>
                  <a:ext cx="21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E2BDA0-E70D-4D7F-B6CB-FD52BBA1560D}"/>
                    </a:ext>
                  </a:extLst>
                </p14:cNvPr>
                <p14:cNvContentPartPr/>
                <p14:nvPr/>
              </p14:nvContentPartPr>
              <p14:xfrm>
                <a:off x="2860154" y="235928"/>
                <a:ext cx="30600" cy="212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E2BDA0-E70D-4D7F-B6CB-FD52BBA1560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51154" y="226928"/>
                  <a:ext cx="4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E9D3B4-20ED-4D81-A361-72BC702C41DF}"/>
                    </a:ext>
                  </a:extLst>
                </p14:cNvPr>
                <p14:cNvContentPartPr/>
                <p14:nvPr/>
              </p14:nvContentPartPr>
              <p14:xfrm>
                <a:off x="3161834" y="259328"/>
                <a:ext cx="283680" cy="142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E9D3B4-20ED-4D81-A361-72BC702C41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52834" y="250688"/>
                  <a:ext cx="30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9C78B1-9152-4B80-9B6C-413380641719}"/>
                    </a:ext>
                  </a:extLst>
                </p14:cNvPr>
                <p14:cNvContentPartPr/>
                <p14:nvPr/>
              </p14:nvContentPartPr>
              <p14:xfrm>
                <a:off x="3538754" y="129008"/>
                <a:ext cx="113040" cy="165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9C78B1-9152-4B80-9B6C-4133806417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30114" y="120368"/>
                  <a:ext cx="130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D4EA4A-AE5E-4BBA-BCF5-F243198A867B}"/>
                    </a:ext>
                  </a:extLst>
                </p14:cNvPr>
                <p14:cNvContentPartPr/>
                <p14:nvPr/>
              </p14:nvContentPartPr>
              <p14:xfrm>
                <a:off x="3493754" y="283808"/>
                <a:ext cx="341280" cy="28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D4EA4A-AE5E-4BBA-BCF5-F243198A86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84754" y="274808"/>
                  <a:ext cx="358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9EAFDC-DE0C-4A02-8E99-70B76B128F63}"/>
                    </a:ext>
                  </a:extLst>
                </p14:cNvPr>
                <p14:cNvContentPartPr/>
                <p14:nvPr/>
              </p14:nvContentPartPr>
              <p14:xfrm>
                <a:off x="3904154" y="276608"/>
                <a:ext cx="96120" cy="148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9EAFDC-DE0C-4A02-8E99-70B76B128F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95154" y="267968"/>
                  <a:ext cx="113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F83B25-9A21-4BFB-8E64-ED04BB1C31F5}"/>
                    </a:ext>
                  </a:extLst>
                </p14:cNvPr>
                <p14:cNvContentPartPr/>
                <p14:nvPr/>
              </p14:nvContentPartPr>
              <p14:xfrm>
                <a:off x="3934754" y="353648"/>
                <a:ext cx="112320" cy="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F83B25-9A21-4BFB-8E64-ED04BB1C31F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25754" y="34500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2E4D47-5EFF-4FF9-8A79-8C1D0096AF08}"/>
                    </a:ext>
                  </a:extLst>
                </p14:cNvPr>
                <p14:cNvContentPartPr/>
                <p14:nvPr/>
              </p14:nvContentPartPr>
              <p14:xfrm>
                <a:off x="4188194" y="235568"/>
                <a:ext cx="266040" cy="212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2E4D47-5EFF-4FF9-8A79-8C1D0096AF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79194" y="226928"/>
                  <a:ext cx="283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EDF237-AFD0-460A-9572-7E99714278E8}"/>
                    </a:ext>
                  </a:extLst>
                </p14:cNvPr>
                <p14:cNvContentPartPr/>
                <p14:nvPr/>
              </p14:nvContentPartPr>
              <p14:xfrm>
                <a:off x="4295474" y="341768"/>
                <a:ext cx="87840" cy="1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EDF237-AFD0-460A-9572-7E99714278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86834" y="332768"/>
                  <a:ext cx="105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BA0254-A663-438D-9E27-9CA410D64401}"/>
                    </a:ext>
                  </a:extLst>
                </p14:cNvPr>
                <p14:cNvContentPartPr/>
                <p14:nvPr/>
              </p14:nvContentPartPr>
              <p14:xfrm>
                <a:off x="4300514" y="165008"/>
                <a:ext cx="159480" cy="1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BA0254-A663-438D-9E27-9CA410D6440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91514" y="156008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2F528E-FD05-43B7-9361-01262577FD94}"/>
                    </a:ext>
                  </a:extLst>
                </p14:cNvPr>
                <p14:cNvContentPartPr/>
                <p14:nvPr/>
              </p14:nvContentPartPr>
              <p14:xfrm>
                <a:off x="4589234" y="182648"/>
                <a:ext cx="142200" cy="260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2F528E-FD05-43B7-9361-01262577FD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80234" y="173648"/>
                  <a:ext cx="159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7B61742-F3CC-479E-A223-0D8433FCAED7}"/>
                    </a:ext>
                  </a:extLst>
                </p14:cNvPr>
                <p14:cNvContentPartPr/>
                <p14:nvPr/>
              </p14:nvContentPartPr>
              <p14:xfrm>
                <a:off x="4760594" y="276968"/>
                <a:ext cx="100800" cy="158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7B61742-F3CC-479E-A223-0D8433FCAE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51594" y="268328"/>
                  <a:ext cx="118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AA6226-03D3-4F2B-BD71-25A530CBBB72}"/>
                    </a:ext>
                  </a:extLst>
                </p14:cNvPr>
                <p14:cNvContentPartPr/>
                <p14:nvPr/>
              </p14:nvContentPartPr>
              <p14:xfrm>
                <a:off x="4890554" y="182648"/>
                <a:ext cx="118440" cy="30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AA6226-03D3-4F2B-BD71-25A530CBBB7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81554" y="174008"/>
                  <a:ext cx="1360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8454D0-B394-4C70-A151-0D2115AF4E24}"/>
                    </a:ext>
                  </a:extLst>
                </p14:cNvPr>
                <p14:cNvContentPartPr/>
                <p14:nvPr/>
              </p14:nvContentPartPr>
              <p14:xfrm>
                <a:off x="5143994" y="288848"/>
                <a:ext cx="153720" cy="71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8454D0-B394-4C70-A151-0D2115AF4E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35354" y="280208"/>
                  <a:ext cx="17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611DC8-9CF7-4115-858F-3B0F5496AEED}"/>
                    </a:ext>
                  </a:extLst>
                </p14:cNvPr>
                <p14:cNvContentPartPr/>
                <p14:nvPr/>
              </p14:nvContentPartPr>
              <p14:xfrm>
                <a:off x="5597594" y="306488"/>
                <a:ext cx="136800" cy="111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611DC8-9CF7-4115-858F-3B0F5496AEE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88594" y="297848"/>
                  <a:ext cx="15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42B7CE-9B48-4216-AFA9-DFFB7912E241}"/>
                    </a:ext>
                  </a:extLst>
                </p14:cNvPr>
                <p14:cNvContentPartPr/>
                <p14:nvPr/>
              </p14:nvContentPartPr>
              <p14:xfrm>
                <a:off x="5810714" y="483608"/>
                <a:ext cx="41760" cy="53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42B7CE-9B48-4216-AFA9-DFFB7912E2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01714" y="474608"/>
                  <a:ext cx="5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7B16A4-9A3C-4B74-8BFB-7A688297B63A}"/>
                    </a:ext>
                  </a:extLst>
                </p14:cNvPr>
                <p14:cNvContentPartPr/>
                <p14:nvPr/>
              </p14:nvContentPartPr>
              <p14:xfrm>
                <a:off x="6559874" y="308648"/>
                <a:ext cx="154080" cy="172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7B16A4-9A3C-4B74-8BFB-7A688297B63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50874" y="299648"/>
                  <a:ext cx="171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F4CD55C-A636-46FA-984F-F70A292E7174}"/>
                    </a:ext>
                  </a:extLst>
                </p14:cNvPr>
                <p14:cNvContentPartPr/>
                <p14:nvPr/>
              </p14:nvContentPartPr>
              <p14:xfrm>
                <a:off x="6784154" y="335648"/>
                <a:ext cx="678960" cy="135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F4CD55C-A636-46FA-984F-F70A292E717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75154" y="327008"/>
                  <a:ext cx="696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BB7A364-2F34-4B7E-8732-1BFE3BDA1535}"/>
                    </a:ext>
                  </a:extLst>
                </p14:cNvPr>
                <p14:cNvContentPartPr/>
                <p14:nvPr/>
              </p14:nvContentPartPr>
              <p14:xfrm>
                <a:off x="1026314" y="831368"/>
                <a:ext cx="378000" cy="248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BB7A364-2F34-4B7E-8732-1BFE3BDA15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7314" y="822728"/>
                  <a:ext cx="395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CE3D5FE-3045-417C-B2F6-AAE9031E25B0}"/>
                    </a:ext>
                  </a:extLst>
                </p14:cNvPr>
                <p14:cNvContentPartPr/>
                <p14:nvPr/>
              </p14:nvContentPartPr>
              <p14:xfrm>
                <a:off x="1515914" y="719408"/>
                <a:ext cx="147960" cy="95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CE3D5FE-3045-417C-B2F6-AAE9031E25B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07274" y="710768"/>
                  <a:ext cx="16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E9B28DA-9B47-4BF0-B65D-A7D22B27538A}"/>
                    </a:ext>
                  </a:extLst>
                </p14:cNvPr>
                <p14:cNvContentPartPr/>
                <p14:nvPr/>
              </p14:nvContentPartPr>
              <p14:xfrm>
                <a:off x="1751714" y="833528"/>
                <a:ext cx="183600" cy="275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E9B28DA-9B47-4BF0-B65D-A7D22B27538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43074" y="824528"/>
                  <a:ext cx="20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4A90217-3FA6-4339-90ED-7D163FAE21B1}"/>
                    </a:ext>
                  </a:extLst>
                </p14:cNvPr>
                <p14:cNvContentPartPr/>
                <p14:nvPr/>
              </p14:nvContentPartPr>
              <p14:xfrm>
                <a:off x="1734074" y="908408"/>
                <a:ext cx="201240" cy="1364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4A90217-3FA6-4339-90ED-7D163FAE21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25074" y="899408"/>
                  <a:ext cx="218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F9A31F3-FAAA-4D41-9C86-BDC3496DD964}"/>
                    </a:ext>
                  </a:extLst>
                </p14:cNvPr>
                <p14:cNvContentPartPr/>
                <p14:nvPr/>
              </p14:nvContentPartPr>
              <p14:xfrm>
                <a:off x="2052674" y="831368"/>
                <a:ext cx="119160" cy="212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F9A31F3-FAAA-4D41-9C86-BDC3496DD9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44034" y="822728"/>
                  <a:ext cx="136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0739E14-4555-4E87-A7E2-4B59A72C853A}"/>
                    </a:ext>
                  </a:extLst>
                </p14:cNvPr>
                <p14:cNvContentPartPr/>
                <p14:nvPr/>
              </p14:nvContentPartPr>
              <p14:xfrm>
                <a:off x="2193794" y="961328"/>
                <a:ext cx="95400" cy="99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0739E14-4555-4E87-A7E2-4B59A72C853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85154" y="952688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9C949E1-4812-4DF2-8B0D-0D4A37152BCC}"/>
                    </a:ext>
                  </a:extLst>
                </p14:cNvPr>
                <p14:cNvContentPartPr/>
                <p14:nvPr/>
              </p14:nvContentPartPr>
              <p14:xfrm>
                <a:off x="2241674" y="819848"/>
                <a:ext cx="217800" cy="2599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9C949E1-4812-4DF2-8B0D-0D4A37152BC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232674" y="810848"/>
                  <a:ext cx="235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2F9EEC0-BBCA-4D93-B7B1-446737E5724E}"/>
                    </a:ext>
                  </a:extLst>
                </p14:cNvPr>
                <p14:cNvContentPartPr/>
                <p14:nvPr/>
              </p14:nvContentPartPr>
              <p14:xfrm>
                <a:off x="2703914" y="914168"/>
                <a:ext cx="222480" cy="475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2F9EEC0-BBCA-4D93-B7B1-446737E572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94914" y="905528"/>
                  <a:ext cx="240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6F36835-2F7B-4DA2-BC12-EEE0AC3CD3B3}"/>
                    </a:ext>
                  </a:extLst>
                </p14:cNvPr>
                <p14:cNvContentPartPr/>
                <p14:nvPr/>
              </p14:nvContentPartPr>
              <p14:xfrm>
                <a:off x="2843234" y="837488"/>
                <a:ext cx="35640" cy="1774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6F36835-2F7B-4DA2-BC12-EEE0AC3CD3B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34594" y="828848"/>
                  <a:ext cx="53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AA99B16-CED2-48BA-BBD0-FFAC2AD4BDB2}"/>
                    </a:ext>
                  </a:extLst>
                </p14:cNvPr>
                <p14:cNvContentPartPr/>
                <p14:nvPr/>
              </p14:nvContentPartPr>
              <p14:xfrm>
                <a:off x="3085154" y="867368"/>
                <a:ext cx="259920" cy="188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AA99B16-CED2-48BA-BBD0-FFAC2AD4BD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76154" y="858368"/>
                  <a:ext cx="277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0284EB7-9644-4E61-8840-344BAD93F597}"/>
                    </a:ext>
                  </a:extLst>
                </p14:cNvPr>
                <p14:cNvContentPartPr/>
                <p14:nvPr/>
              </p14:nvContentPartPr>
              <p14:xfrm>
                <a:off x="3417434" y="790328"/>
                <a:ext cx="104760" cy="118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0284EB7-9644-4E61-8840-344BAD93F59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08794" y="781328"/>
                  <a:ext cx="122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4CB1A9B-3F04-458F-9D1A-D2E09077FED6}"/>
                    </a:ext>
                  </a:extLst>
                </p14:cNvPr>
                <p14:cNvContentPartPr/>
                <p14:nvPr/>
              </p14:nvContentPartPr>
              <p14:xfrm>
                <a:off x="3450914" y="890768"/>
                <a:ext cx="265680" cy="264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4CB1A9B-3F04-458F-9D1A-D2E09077FE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42274" y="881768"/>
                  <a:ext cx="283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F59AE57-6D61-4765-8CE9-08397559B6A8}"/>
                    </a:ext>
                  </a:extLst>
                </p14:cNvPr>
                <p14:cNvContentPartPr/>
                <p14:nvPr/>
              </p14:nvContentPartPr>
              <p14:xfrm>
                <a:off x="3840794" y="837488"/>
                <a:ext cx="52920" cy="2008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F59AE57-6D61-4765-8CE9-08397559B6A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32154" y="828488"/>
                  <a:ext cx="7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706CD9A-E7D1-47AB-A71B-EF61F9CEA3CB}"/>
                    </a:ext>
                  </a:extLst>
                </p14:cNvPr>
                <p14:cNvContentPartPr/>
                <p14:nvPr/>
              </p14:nvContentPartPr>
              <p14:xfrm>
                <a:off x="3840434" y="978968"/>
                <a:ext cx="136080" cy="6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706CD9A-E7D1-47AB-A71B-EF61F9CEA3C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1434" y="970328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856B891-07F6-43AA-A587-4E179E845237}"/>
                    </a:ext>
                  </a:extLst>
                </p14:cNvPr>
                <p14:cNvContentPartPr/>
                <p14:nvPr/>
              </p14:nvContentPartPr>
              <p14:xfrm>
                <a:off x="4212314" y="813728"/>
                <a:ext cx="193680" cy="271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856B891-07F6-43AA-A587-4E179E84523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03314" y="805088"/>
                  <a:ext cx="211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E481C6F-E62B-4F83-8DCB-A95FA1E4AB2C}"/>
                    </a:ext>
                  </a:extLst>
                </p14:cNvPr>
                <p14:cNvContentPartPr/>
                <p14:nvPr/>
              </p14:nvContentPartPr>
              <p14:xfrm>
                <a:off x="4288994" y="884648"/>
                <a:ext cx="127800" cy="124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E481C6F-E62B-4F83-8DCB-A95FA1E4AB2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80354" y="876008"/>
                  <a:ext cx="145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659DC7F-D020-4EB6-A932-3F2066F6744D}"/>
                    </a:ext>
                  </a:extLst>
                </p14:cNvPr>
                <p14:cNvContentPartPr/>
                <p14:nvPr/>
              </p14:nvContentPartPr>
              <p14:xfrm>
                <a:off x="4559714" y="819848"/>
                <a:ext cx="59760" cy="195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659DC7F-D020-4EB6-A932-3F2066F674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50714" y="810848"/>
                  <a:ext cx="7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93A2B38-9434-492D-9F9A-0A7CE1318A7E}"/>
                    </a:ext>
                  </a:extLst>
                </p14:cNvPr>
                <p14:cNvContentPartPr/>
                <p14:nvPr/>
              </p14:nvContentPartPr>
              <p14:xfrm>
                <a:off x="4689674" y="914168"/>
                <a:ext cx="95040" cy="889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93A2B38-9434-492D-9F9A-0A7CE1318A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80674" y="905528"/>
                  <a:ext cx="11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738B06F-4E0B-41CC-B250-CCB61B044D13}"/>
                    </a:ext>
                  </a:extLst>
                </p14:cNvPr>
                <p14:cNvContentPartPr/>
                <p14:nvPr/>
              </p14:nvContentPartPr>
              <p14:xfrm>
                <a:off x="4725314" y="784568"/>
                <a:ext cx="295200" cy="3070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738B06F-4E0B-41CC-B250-CCB61B044D1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16314" y="775568"/>
                  <a:ext cx="312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3DF93D-19C1-43C4-99AD-6C126C4B1283}"/>
                    </a:ext>
                  </a:extLst>
                </p14:cNvPr>
                <p14:cNvContentPartPr/>
                <p14:nvPr/>
              </p14:nvContentPartPr>
              <p14:xfrm>
                <a:off x="5262074" y="926048"/>
                <a:ext cx="47520" cy="18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3DF93D-19C1-43C4-99AD-6C126C4B128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53074" y="917048"/>
                  <a:ext cx="6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47259B2-FB7E-4CDE-9BC9-68CF5E5A90E4}"/>
                    </a:ext>
                  </a:extLst>
                </p14:cNvPr>
                <p14:cNvContentPartPr/>
                <p14:nvPr/>
              </p14:nvContentPartPr>
              <p14:xfrm>
                <a:off x="5226794" y="1002728"/>
                <a:ext cx="147960" cy="24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47259B2-FB7E-4CDE-9BC9-68CF5E5A90E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217794" y="993728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DB1BC27-3CFF-4DF5-8428-1E3D6A12DB52}"/>
                    </a:ext>
                  </a:extLst>
                </p14:cNvPr>
                <p14:cNvContentPartPr/>
                <p14:nvPr/>
              </p14:nvContentPartPr>
              <p14:xfrm>
                <a:off x="5577434" y="920288"/>
                <a:ext cx="122040" cy="123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DB1BC27-3CFF-4DF5-8428-1E3D6A12DB5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68434" y="911648"/>
                  <a:ext cx="139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A06B77D-2560-4763-8803-AF888BB40C43}"/>
                    </a:ext>
                  </a:extLst>
                </p14:cNvPr>
                <p14:cNvContentPartPr/>
                <p14:nvPr/>
              </p14:nvContentPartPr>
              <p14:xfrm>
                <a:off x="6353594" y="707888"/>
                <a:ext cx="419040" cy="1479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A06B77D-2560-4763-8803-AF888BB40C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44594" y="698888"/>
                  <a:ext cx="43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DA467BB-1314-4C52-9A5D-9DEEF292DDD5}"/>
                    </a:ext>
                  </a:extLst>
                </p14:cNvPr>
                <p14:cNvContentPartPr/>
                <p14:nvPr/>
              </p14:nvContentPartPr>
              <p14:xfrm>
                <a:off x="6229394" y="784568"/>
                <a:ext cx="100800" cy="124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DA467BB-1314-4C52-9A5D-9DEEF292DDD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20754" y="775568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C8EB6C6-DD80-4231-8E29-0C0B10D222B4}"/>
                    </a:ext>
                  </a:extLst>
                </p14:cNvPr>
                <p14:cNvContentPartPr/>
                <p14:nvPr/>
              </p14:nvContentPartPr>
              <p14:xfrm>
                <a:off x="6076034" y="436448"/>
                <a:ext cx="259920" cy="7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C8EB6C6-DD80-4231-8E29-0C0B10D222B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67394" y="427448"/>
                  <a:ext cx="277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695331-44EE-40FB-BB53-B12AD441CEF8}"/>
                    </a:ext>
                  </a:extLst>
                </p14:cNvPr>
                <p14:cNvContentPartPr/>
                <p14:nvPr/>
              </p14:nvContentPartPr>
              <p14:xfrm>
                <a:off x="6034634" y="365528"/>
                <a:ext cx="147960" cy="147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695331-44EE-40FB-BB53-B12AD441CE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25994" y="356528"/>
                  <a:ext cx="165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53BAF5E1-64FF-4ED6-854B-C90BA2E7AE33}"/>
                    </a:ext>
                  </a:extLst>
                </p14:cNvPr>
                <p14:cNvContentPartPr/>
                <p14:nvPr/>
              </p14:nvContentPartPr>
              <p14:xfrm>
                <a:off x="1586834" y="548408"/>
                <a:ext cx="3952800" cy="597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53BAF5E1-64FF-4ED6-854B-C90BA2E7AE3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577834" y="539768"/>
                  <a:ext cx="397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5195D64-DA6A-4D19-89D0-2BB3BA2F86C2}"/>
                    </a:ext>
                  </a:extLst>
                </p14:cNvPr>
                <p14:cNvContentPartPr/>
                <p14:nvPr/>
              </p14:nvContentPartPr>
              <p14:xfrm>
                <a:off x="766754" y="5020328"/>
                <a:ext cx="313200" cy="25704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5195D64-DA6A-4D19-89D0-2BB3BA2F86C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7754" y="5011328"/>
                  <a:ext cx="330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C56E618-491F-4C10-869E-69DC4BA12BBC}"/>
                    </a:ext>
                  </a:extLst>
                </p14:cNvPr>
                <p14:cNvContentPartPr/>
                <p14:nvPr/>
              </p14:nvContentPartPr>
              <p14:xfrm>
                <a:off x="1138274" y="4919888"/>
                <a:ext cx="118440" cy="1249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C56E618-491F-4C10-869E-69DC4BA12BB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9634" y="4910888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8DF25D22-570D-4D7E-9DDB-7589E80206FB}"/>
                    </a:ext>
                  </a:extLst>
                </p14:cNvPr>
                <p14:cNvContentPartPr/>
                <p14:nvPr/>
              </p14:nvContentPartPr>
              <p14:xfrm>
                <a:off x="1238714" y="4990808"/>
                <a:ext cx="254160" cy="3013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DF25D22-570D-4D7E-9DDB-7589E80206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29714" y="4981808"/>
                  <a:ext cx="271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1F62156-C6D9-4F2F-8C24-4DB5A7751598}"/>
                    </a:ext>
                  </a:extLst>
                </p14:cNvPr>
                <p14:cNvContentPartPr/>
                <p14:nvPr/>
              </p14:nvContentPartPr>
              <p14:xfrm>
                <a:off x="1291634" y="5173688"/>
                <a:ext cx="118440" cy="122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1F62156-C6D9-4F2F-8C24-4DB5A775159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82994" y="516468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1922D300-6082-4148-B335-F835269ABF45}"/>
                    </a:ext>
                  </a:extLst>
                </p14:cNvPr>
                <p14:cNvContentPartPr/>
                <p14:nvPr/>
              </p14:nvContentPartPr>
              <p14:xfrm>
                <a:off x="1539674" y="5270168"/>
                <a:ext cx="124200" cy="630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1922D300-6082-4148-B335-F835269ABF4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30674" y="5261528"/>
                  <a:ext cx="141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09E23C54-5015-4E11-97B5-F6B20F52B404}"/>
                    </a:ext>
                  </a:extLst>
                </p14:cNvPr>
                <p14:cNvContentPartPr/>
                <p14:nvPr/>
              </p14:nvContentPartPr>
              <p14:xfrm>
                <a:off x="1557314" y="5279888"/>
                <a:ext cx="106560" cy="8892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09E23C54-5015-4E11-97B5-F6B20F52B4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548314" y="5270888"/>
                  <a:ext cx="124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99DC171D-0DBE-4CCE-BB59-7C729C127DC4}"/>
                    </a:ext>
                  </a:extLst>
                </p14:cNvPr>
                <p14:cNvContentPartPr/>
                <p14:nvPr/>
              </p14:nvContentPartPr>
              <p14:xfrm>
                <a:off x="1787354" y="5043728"/>
                <a:ext cx="123120" cy="2599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99DC171D-0DBE-4CCE-BB59-7C729C127DC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78354" y="5034728"/>
                  <a:ext cx="140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171D7E77-1918-4983-9900-53F65EE6F55F}"/>
                    </a:ext>
                  </a:extLst>
                </p14:cNvPr>
                <p14:cNvContentPartPr/>
                <p14:nvPr/>
              </p14:nvContentPartPr>
              <p14:xfrm>
                <a:off x="1911194" y="5138048"/>
                <a:ext cx="47520" cy="1008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171D7E77-1918-4983-9900-53F65EE6F55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2554" y="5129408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FC000BEB-CA58-47A7-A6F5-2F01DE98A5C0}"/>
                    </a:ext>
                  </a:extLst>
                </p14:cNvPr>
                <p14:cNvContentPartPr/>
                <p14:nvPr/>
              </p14:nvContentPartPr>
              <p14:xfrm>
                <a:off x="1928834" y="5144168"/>
                <a:ext cx="71280" cy="1774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FC000BEB-CA58-47A7-A6F5-2F01DE98A5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920194" y="5135168"/>
                  <a:ext cx="88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A7155696-2471-4058-974A-F70B793D2C5D}"/>
                    </a:ext>
                  </a:extLst>
                </p14:cNvPr>
                <p14:cNvContentPartPr/>
                <p14:nvPr/>
              </p14:nvContentPartPr>
              <p14:xfrm>
                <a:off x="2122874" y="5185208"/>
                <a:ext cx="77760" cy="2480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A7155696-2471-4058-974A-F70B793D2C5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13874" y="5176568"/>
                  <a:ext cx="95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3FE01D7A-C294-4B3D-B7EA-3B2DE7023D63}"/>
                    </a:ext>
                  </a:extLst>
                </p14:cNvPr>
                <p14:cNvContentPartPr/>
                <p14:nvPr/>
              </p14:nvContentPartPr>
              <p14:xfrm>
                <a:off x="2294594" y="5244248"/>
                <a:ext cx="29880" cy="7704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3FE01D7A-C294-4B3D-B7EA-3B2DE7023D6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85954" y="5235608"/>
                  <a:ext cx="47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3809D4EA-DF9A-4BFD-BFBB-B8F42D2E5182}"/>
                    </a:ext>
                  </a:extLst>
                </p14:cNvPr>
                <p14:cNvContentPartPr/>
                <p14:nvPr/>
              </p14:nvContentPartPr>
              <p14:xfrm>
                <a:off x="2436434" y="5102768"/>
                <a:ext cx="106560" cy="1778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3809D4EA-DF9A-4BFD-BFBB-B8F42D2E518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427434" y="5093768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A13AF0E3-0A7E-4332-89E5-99C9F82178C4}"/>
                    </a:ext>
                  </a:extLst>
                </p14:cNvPr>
                <p14:cNvContentPartPr/>
                <p14:nvPr/>
              </p14:nvContentPartPr>
              <p14:xfrm>
                <a:off x="2613194" y="5067488"/>
                <a:ext cx="71280" cy="28368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13AF0E3-0A7E-4332-89E5-99C9F82178C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04554" y="5058488"/>
                  <a:ext cx="88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937E17F4-5F89-4C8C-ACC0-B98BE4E57B37}"/>
                    </a:ext>
                  </a:extLst>
                </p14:cNvPr>
                <p14:cNvContentPartPr/>
                <p14:nvPr/>
              </p14:nvContentPartPr>
              <p14:xfrm>
                <a:off x="2866994" y="5261888"/>
                <a:ext cx="65160" cy="612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937E17F4-5F89-4C8C-ACC0-B98BE4E57B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57994" y="5253248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CAD02520-7CB5-49D6-B7D9-851D42AEA51D}"/>
                    </a:ext>
                  </a:extLst>
                </p14:cNvPr>
                <p14:cNvContentPartPr/>
                <p14:nvPr/>
              </p14:nvContentPartPr>
              <p14:xfrm>
                <a:off x="2843234" y="5297528"/>
                <a:ext cx="71280" cy="6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CAD02520-7CB5-49D6-B7D9-851D42AEA51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34594" y="528852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B3AAF764-C89B-4D0A-8B7F-B8B1631F04FC}"/>
                    </a:ext>
                  </a:extLst>
                </p14:cNvPr>
                <p14:cNvContentPartPr/>
                <p14:nvPr/>
              </p14:nvContentPartPr>
              <p14:xfrm>
                <a:off x="3178754" y="5120048"/>
                <a:ext cx="143280" cy="43164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B3AAF764-C89B-4D0A-8B7F-B8B1631F04F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70114" y="5111048"/>
                  <a:ext cx="160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B38ADB0-5604-4EF3-A9DC-565BFB0FA1A2}"/>
                    </a:ext>
                  </a:extLst>
                </p14:cNvPr>
                <p14:cNvContentPartPr/>
                <p14:nvPr/>
              </p14:nvContentPartPr>
              <p14:xfrm>
                <a:off x="3397994" y="5185208"/>
                <a:ext cx="82800" cy="10728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B38ADB0-5604-4EF3-A9DC-565BFB0FA1A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8994" y="5176568"/>
                  <a:ext cx="100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AF8B4EED-5A9F-4F7A-B590-0854C8924FC3}"/>
                    </a:ext>
                  </a:extLst>
                </p14:cNvPr>
                <p14:cNvContentPartPr/>
                <p14:nvPr/>
              </p14:nvContentPartPr>
              <p14:xfrm>
                <a:off x="3515714" y="5126528"/>
                <a:ext cx="65160" cy="10080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AF8B4EED-5A9F-4F7A-B590-0854C8924FC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07074" y="5117528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9012E90E-70DA-4848-BF86-610AD610A29E}"/>
                    </a:ext>
                  </a:extLst>
                </p14:cNvPr>
                <p14:cNvContentPartPr/>
                <p14:nvPr/>
              </p14:nvContentPartPr>
              <p14:xfrm>
                <a:off x="3303314" y="5303288"/>
                <a:ext cx="460440" cy="1224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9012E90E-70DA-4848-BF86-610AD610A29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94674" y="5294648"/>
                  <a:ext cx="47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1F38812A-2168-43D1-896C-A4B9565E8F7A}"/>
                    </a:ext>
                  </a:extLst>
                </p14:cNvPr>
                <p14:cNvContentPartPr/>
                <p14:nvPr/>
              </p14:nvContentPartPr>
              <p14:xfrm>
                <a:off x="3344714" y="5374208"/>
                <a:ext cx="224640" cy="1418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1F38812A-2168-43D1-896C-A4B9565E8F7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36074" y="5365208"/>
                  <a:ext cx="242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10D8975A-4EFB-40E8-B24A-F53FC41CB64D}"/>
                    </a:ext>
                  </a:extLst>
                </p14:cNvPr>
                <p14:cNvContentPartPr/>
                <p14:nvPr/>
              </p14:nvContentPartPr>
              <p14:xfrm>
                <a:off x="3562874" y="5368088"/>
                <a:ext cx="71280" cy="7704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10D8975A-4EFB-40E8-B24A-F53FC41CB64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54234" y="5359448"/>
                  <a:ext cx="88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7B616F3-0A2C-4EBA-B753-F2AC4BB96B06}"/>
                    </a:ext>
                  </a:extLst>
                </p14:cNvPr>
                <p14:cNvContentPartPr/>
                <p14:nvPr/>
              </p14:nvContentPartPr>
              <p14:xfrm>
                <a:off x="3851954" y="5268008"/>
                <a:ext cx="94680" cy="10656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7B616F3-0A2C-4EBA-B753-F2AC4BB96B0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43314" y="5259008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75C6055A-0F0E-468A-9373-379DE2615430}"/>
                    </a:ext>
                  </a:extLst>
                </p14:cNvPr>
                <p14:cNvContentPartPr/>
                <p14:nvPr/>
              </p14:nvContentPartPr>
              <p14:xfrm>
                <a:off x="4141034" y="5126528"/>
                <a:ext cx="65520" cy="1519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75C6055A-0F0E-468A-9373-379DE261543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32394" y="5117528"/>
                  <a:ext cx="83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A55700C7-5DEA-41E1-8FC6-8AEAD252C248}"/>
                    </a:ext>
                  </a:extLst>
                </p14:cNvPr>
                <p14:cNvContentPartPr/>
                <p14:nvPr/>
              </p14:nvContentPartPr>
              <p14:xfrm>
                <a:off x="4070474" y="5085128"/>
                <a:ext cx="366120" cy="25164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A55700C7-5DEA-41E1-8FC6-8AEAD252C24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61474" y="5076128"/>
                  <a:ext cx="383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98CF2CDF-CA87-4BEB-A690-A933D271E508}"/>
                    </a:ext>
                  </a:extLst>
                </p14:cNvPr>
                <p14:cNvContentPartPr/>
                <p14:nvPr/>
              </p14:nvContentPartPr>
              <p14:xfrm>
                <a:off x="4076594" y="5391848"/>
                <a:ext cx="218880" cy="3124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98CF2CDF-CA87-4BEB-A690-A933D271E50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067954" y="5382848"/>
                  <a:ext cx="236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2EF9E87-A011-490E-BFA9-F67B4B2E8410}"/>
                    </a:ext>
                  </a:extLst>
                </p14:cNvPr>
                <p14:cNvContentPartPr/>
                <p14:nvPr/>
              </p14:nvContentPartPr>
              <p14:xfrm>
                <a:off x="4318154" y="5397608"/>
                <a:ext cx="53280" cy="6516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2EF9E87-A011-490E-BFA9-F67B4B2E841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309154" y="5388968"/>
                  <a:ext cx="70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316B4EE-9F1C-4AFA-A1EB-83E7D61BF237}"/>
                    </a:ext>
                  </a:extLst>
                </p14:cNvPr>
                <p14:cNvContentPartPr/>
                <p14:nvPr/>
              </p14:nvContentPartPr>
              <p14:xfrm>
                <a:off x="4553954" y="5268008"/>
                <a:ext cx="71280" cy="1890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316B4EE-9F1C-4AFA-A1EB-83E7D61BF23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545314" y="5259008"/>
                  <a:ext cx="88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1E56A543-BEAE-4248-B376-983B1C6B9ACA}"/>
                    </a:ext>
                  </a:extLst>
                </p14:cNvPr>
                <p14:cNvContentPartPr/>
                <p14:nvPr/>
              </p14:nvContentPartPr>
              <p14:xfrm>
                <a:off x="4825394" y="5149928"/>
                <a:ext cx="100800" cy="13392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1E56A543-BEAE-4248-B376-983B1C6B9A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16754" y="5141288"/>
                  <a:ext cx="118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03E6EC0-D3D2-4CBD-8C26-9B329594C911}"/>
                    </a:ext>
                  </a:extLst>
                </p14:cNvPr>
                <p14:cNvContentPartPr/>
                <p14:nvPr/>
              </p14:nvContentPartPr>
              <p14:xfrm>
                <a:off x="5020154" y="5073248"/>
                <a:ext cx="47520" cy="5400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03E6EC0-D3D2-4CBD-8C26-9B329594C91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11514" y="5064248"/>
                  <a:ext cx="65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4CBAD044-9718-446D-9DAB-1080A8922356}"/>
                    </a:ext>
                  </a:extLst>
                </p14:cNvPr>
                <p14:cNvContentPartPr/>
                <p14:nvPr/>
              </p14:nvContentPartPr>
              <p14:xfrm>
                <a:off x="4784354" y="5320928"/>
                <a:ext cx="437040" cy="417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4CBAD044-9718-446D-9DAB-1080A89223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75354" y="5312288"/>
                  <a:ext cx="454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DC684222-1714-4BDC-A9D7-6FB838D99FB7}"/>
                    </a:ext>
                  </a:extLst>
                </p14:cNvPr>
                <p14:cNvContentPartPr/>
                <p14:nvPr/>
              </p14:nvContentPartPr>
              <p14:xfrm>
                <a:off x="4760594" y="5456648"/>
                <a:ext cx="263160" cy="1360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DC684222-1714-4BDC-A9D7-6FB838D99F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51954" y="5448008"/>
                  <a:ext cx="280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2BE50613-6247-4058-8EEB-5DFC47A8FF98}"/>
                    </a:ext>
                  </a:extLst>
                </p14:cNvPr>
                <p14:cNvContentPartPr/>
                <p14:nvPr/>
              </p14:nvContentPartPr>
              <p14:xfrm>
                <a:off x="4943474" y="5527568"/>
                <a:ext cx="53280" cy="612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2BE50613-6247-4058-8EEB-5DFC47A8FF9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934834" y="551856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F380027A-726C-4D44-9F25-487A97046046}"/>
                    </a:ext>
                  </a:extLst>
                </p14:cNvPr>
                <p14:cNvContentPartPr/>
                <p14:nvPr/>
              </p14:nvContentPartPr>
              <p14:xfrm>
                <a:off x="5044634" y="5468168"/>
                <a:ext cx="52560" cy="2412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F380027A-726C-4D44-9F25-487A9704604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35994" y="5459528"/>
                  <a:ext cx="70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20A70140-3BAC-445C-8F2C-FFE95C7CE862}"/>
                    </a:ext>
                  </a:extLst>
                </p14:cNvPr>
                <p14:cNvContentPartPr/>
                <p14:nvPr/>
              </p14:nvContentPartPr>
              <p14:xfrm>
                <a:off x="5273954" y="5137688"/>
                <a:ext cx="127440" cy="4906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20A70140-3BAC-445C-8F2C-FFE95C7CE86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64954" y="5128688"/>
                  <a:ext cx="145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06B1A3D0-0D0F-4B8A-94D1-6CB4BE5B1D68}"/>
                    </a:ext>
                  </a:extLst>
                </p14:cNvPr>
                <p14:cNvContentPartPr/>
                <p14:nvPr/>
              </p14:nvContentPartPr>
              <p14:xfrm>
                <a:off x="5545034" y="5238128"/>
                <a:ext cx="248400" cy="31392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06B1A3D0-0D0F-4B8A-94D1-6CB4BE5B1D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536034" y="5229128"/>
                  <a:ext cx="266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BB6C3EA2-275C-4A18-B745-85011C26FE41}"/>
                    </a:ext>
                  </a:extLst>
                </p14:cNvPr>
                <p14:cNvContentPartPr/>
                <p14:nvPr/>
              </p14:nvContentPartPr>
              <p14:xfrm>
                <a:off x="5887394" y="5261888"/>
                <a:ext cx="130320" cy="26604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BB6C3EA2-275C-4A18-B745-85011C26FE4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878394" y="5253248"/>
                  <a:ext cx="147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38A37234-4560-4969-A5B7-AFA5BD60F6BC}"/>
                    </a:ext>
                  </a:extLst>
                </p14:cNvPr>
                <p14:cNvContentPartPr/>
                <p14:nvPr/>
              </p14:nvContentPartPr>
              <p14:xfrm>
                <a:off x="6005474" y="5391848"/>
                <a:ext cx="88920" cy="10656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38A37234-4560-4969-A5B7-AFA5BD60F6B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96474" y="5382848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70BD5E5-8500-48D3-8340-897E97395C45}"/>
                    </a:ext>
                  </a:extLst>
                </p14:cNvPr>
                <p14:cNvContentPartPr/>
                <p14:nvPr/>
              </p14:nvContentPartPr>
              <p14:xfrm>
                <a:off x="6011234" y="5320928"/>
                <a:ext cx="41760" cy="1224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70BD5E5-8500-48D3-8340-897E97395C4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002594" y="5312288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E4DCE3AE-C772-4131-B36D-E9970C39CDEB}"/>
                    </a:ext>
                  </a:extLst>
                </p14:cNvPr>
                <p14:cNvContentPartPr/>
                <p14:nvPr/>
              </p14:nvContentPartPr>
              <p14:xfrm>
                <a:off x="6123194" y="5309408"/>
                <a:ext cx="118440" cy="2361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E4DCE3AE-C772-4131-B36D-E9970C39CDE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14554" y="5300408"/>
                  <a:ext cx="136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51C946B7-0828-4811-A8D1-2B602230527D}"/>
                    </a:ext>
                  </a:extLst>
                </p14:cNvPr>
                <p14:cNvContentPartPr/>
                <p14:nvPr/>
              </p14:nvContentPartPr>
              <p14:xfrm>
                <a:off x="6329834" y="5327048"/>
                <a:ext cx="147960" cy="18288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51C946B7-0828-4811-A8D1-2B602230527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20834" y="5318048"/>
                  <a:ext cx="16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94AEFA2E-DD32-4CAA-A6EF-6626FF83B3DD}"/>
                    </a:ext>
                  </a:extLst>
                </p14:cNvPr>
                <p14:cNvContentPartPr/>
                <p14:nvPr/>
              </p14:nvContentPartPr>
              <p14:xfrm>
                <a:off x="6495074" y="5126528"/>
                <a:ext cx="124200" cy="180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94AEFA2E-DD32-4CAA-A6EF-6626FF83B3D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486074" y="5117528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AC7B2B34-F785-474F-9A12-358A09256617}"/>
                    </a:ext>
                  </a:extLst>
                </p14:cNvPr>
                <p14:cNvContentPartPr/>
                <p14:nvPr/>
              </p14:nvContentPartPr>
              <p14:xfrm>
                <a:off x="6595154" y="4978928"/>
                <a:ext cx="136080" cy="2955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AC7B2B34-F785-474F-9A12-358A0925661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86514" y="4969928"/>
                  <a:ext cx="153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7C0EE3C-DAE3-4564-BEBA-0D8E963D0270}"/>
                    </a:ext>
                  </a:extLst>
                </p14:cNvPr>
                <p14:cNvContentPartPr/>
                <p14:nvPr/>
              </p14:nvContentPartPr>
              <p14:xfrm>
                <a:off x="6789554" y="5037968"/>
                <a:ext cx="154080" cy="27180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7C0EE3C-DAE3-4564-BEBA-0D8E963D02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80914" y="5028968"/>
                  <a:ext cx="17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BE5003A2-C06F-4A51-AE59-887EA3437EC0}"/>
                    </a:ext>
                  </a:extLst>
                </p14:cNvPr>
                <p14:cNvContentPartPr/>
                <p14:nvPr/>
              </p14:nvContentPartPr>
              <p14:xfrm>
                <a:off x="6996554" y="5031488"/>
                <a:ext cx="62640" cy="10692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BE5003A2-C06F-4A51-AE59-887EA3437EC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987554" y="5022488"/>
                  <a:ext cx="80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92320D96-7618-4887-B075-E2487CC54232}"/>
                    </a:ext>
                  </a:extLst>
                </p14:cNvPr>
                <p14:cNvContentPartPr/>
                <p14:nvPr/>
              </p14:nvContentPartPr>
              <p14:xfrm>
                <a:off x="7002314" y="5073248"/>
                <a:ext cx="77040" cy="61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92320D96-7618-4887-B075-E2487CC5423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93674" y="506460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960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471A3BA-4E41-408E-81FA-AC37AC02503A}"/>
              </a:ext>
            </a:extLst>
          </p:cNvPr>
          <p:cNvGrpSpPr/>
          <p:nvPr/>
        </p:nvGrpSpPr>
        <p:grpSpPr>
          <a:xfrm>
            <a:off x="772514" y="100208"/>
            <a:ext cx="2525400" cy="927360"/>
            <a:chOff x="772514" y="100208"/>
            <a:chExt cx="2525400" cy="9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864899-6C73-49D2-BBCC-5BC3C1AB862E}"/>
                    </a:ext>
                  </a:extLst>
                </p14:cNvPr>
                <p14:cNvContentPartPr/>
                <p14:nvPr/>
              </p14:nvContentPartPr>
              <p14:xfrm>
                <a:off x="802034" y="225848"/>
                <a:ext cx="207000" cy="227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864899-6C73-49D2-BBCC-5BC3C1AB86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3394" y="217208"/>
                  <a:ext cx="224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82912B-39EA-4E85-BD04-B46158F0A2C0}"/>
                    </a:ext>
                  </a:extLst>
                </p14:cNvPr>
                <p14:cNvContentPartPr/>
                <p14:nvPr/>
              </p14:nvContentPartPr>
              <p14:xfrm>
                <a:off x="1043954" y="134768"/>
                <a:ext cx="141840" cy="10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82912B-39EA-4E85-BD04-B46158F0A2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5314" y="126128"/>
                  <a:ext cx="159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DF5504-4C9B-426B-A225-B4D38296822D}"/>
                    </a:ext>
                  </a:extLst>
                </p14:cNvPr>
                <p14:cNvContentPartPr/>
                <p14:nvPr/>
              </p14:nvContentPartPr>
              <p14:xfrm>
                <a:off x="772514" y="566048"/>
                <a:ext cx="601920" cy="12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DF5504-4C9B-426B-A225-B4D3829682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3874" y="557408"/>
                  <a:ext cx="61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D6DBBB-9AE1-4E9E-86B2-249D26EDAE10}"/>
                    </a:ext>
                  </a:extLst>
                </p14:cNvPr>
                <p14:cNvContentPartPr/>
                <p14:nvPr/>
              </p14:nvContentPartPr>
              <p14:xfrm>
                <a:off x="896354" y="642728"/>
                <a:ext cx="277200" cy="384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D6DBBB-9AE1-4E9E-86B2-249D26EDAE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714" y="634088"/>
                  <a:ext cx="294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46C648-1989-4F99-8645-1D2D401777EB}"/>
                    </a:ext>
                  </a:extLst>
                </p14:cNvPr>
                <p14:cNvContentPartPr/>
                <p14:nvPr/>
              </p14:nvContentPartPr>
              <p14:xfrm>
                <a:off x="1197314" y="691688"/>
                <a:ext cx="141840" cy="5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46C648-1989-4F99-8645-1D2D401777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8674" y="683048"/>
                  <a:ext cx="159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ADBE4B-E0C2-43F1-99C9-31BAD4E434CE}"/>
                    </a:ext>
                  </a:extLst>
                </p14:cNvPr>
                <p14:cNvContentPartPr/>
                <p14:nvPr/>
              </p14:nvContentPartPr>
              <p14:xfrm>
                <a:off x="1588994" y="318368"/>
                <a:ext cx="180720" cy="29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ADBE4B-E0C2-43F1-99C9-31BAD4E434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0354" y="309368"/>
                  <a:ext cx="198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1B7F08-2C1F-42D6-85F2-BB358741C8BB}"/>
                    </a:ext>
                  </a:extLst>
                </p14:cNvPr>
                <p14:cNvContentPartPr/>
                <p14:nvPr/>
              </p14:nvContentPartPr>
              <p14:xfrm>
                <a:off x="1651634" y="359768"/>
                <a:ext cx="77040" cy="348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1B7F08-2C1F-42D6-85F2-BB358741C8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2634" y="350768"/>
                  <a:ext cx="94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42D20D-1B86-4740-B64F-5B9F72B38575}"/>
                    </a:ext>
                  </a:extLst>
                </p14:cNvPr>
                <p14:cNvContentPartPr/>
                <p14:nvPr/>
              </p14:nvContentPartPr>
              <p14:xfrm>
                <a:off x="1557314" y="501248"/>
                <a:ext cx="265680" cy="77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42D20D-1B86-4740-B64F-5B9F72B385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48314" y="492608"/>
                  <a:ext cx="283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ECFC9B-65E8-403A-AC98-839B4BCD07FE}"/>
                    </a:ext>
                  </a:extLst>
                </p14:cNvPr>
                <p14:cNvContentPartPr/>
                <p14:nvPr/>
              </p14:nvContentPartPr>
              <p14:xfrm>
                <a:off x="1893914" y="347888"/>
                <a:ext cx="88560" cy="271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ECFC9B-65E8-403A-AC98-839B4BCD07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4914" y="338888"/>
                  <a:ext cx="106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E2A7C7-8A17-46F3-9B2D-D2AABA368B55}"/>
                    </a:ext>
                  </a:extLst>
                </p14:cNvPr>
                <p14:cNvContentPartPr/>
                <p14:nvPr/>
              </p14:nvContentPartPr>
              <p14:xfrm>
                <a:off x="1993634" y="501248"/>
                <a:ext cx="100800" cy="77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E2A7C7-8A17-46F3-9B2D-D2AABA368B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4994" y="492608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0BB872-A5B3-4226-90A4-2C20FEFC7D2A}"/>
                    </a:ext>
                  </a:extLst>
                </p14:cNvPr>
                <p14:cNvContentPartPr/>
                <p14:nvPr/>
              </p14:nvContentPartPr>
              <p14:xfrm>
                <a:off x="2058794" y="377408"/>
                <a:ext cx="100800" cy="18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0BB872-A5B3-4226-90A4-2C20FEFC7D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9794" y="368408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1D3476-4A2E-4A5B-B3C8-CA0C0F05CD56}"/>
                    </a:ext>
                  </a:extLst>
                </p14:cNvPr>
                <p14:cNvContentPartPr/>
                <p14:nvPr/>
              </p14:nvContentPartPr>
              <p14:xfrm>
                <a:off x="2200274" y="336008"/>
                <a:ext cx="47520" cy="265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1D3476-4A2E-4A5B-B3C8-CA0C0F05CD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1634" y="327368"/>
                  <a:ext cx="65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6CB6B9-2632-4D23-8C69-AFB5E4018AD2}"/>
                    </a:ext>
                  </a:extLst>
                </p14:cNvPr>
                <p14:cNvContentPartPr/>
                <p14:nvPr/>
              </p14:nvContentPartPr>
              <p14:xfrm>
                <a:off x="2353994" y="448328"/>
                <a:ext cx="117720" cy="218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6CB6B9-2632-4D23-8C69-AFB5E4018A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45354" y="439688"/>
                  <a:ext cx="135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8E9507-BB82-4D2A-B4BC-8DBE42DC3B1B}"/>
                    </a:ext>
                  </a:extLst>
                </p14:cNvPr>
                <p14:cNvContentPartPr/>
                <p14:nvPr/>
              </p14:nvContentPartPr>
              <p14:xfrm>
                <a:off x="2619314" y="176888"/>
                <a:ext cx="130320" cy="24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8E9507-BB82-4D2A-B4BC-8DBE42DC3B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0314" y="167888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7F1D92-82F5-45A8-98B0-8227C635500A}"/>
                    </a:ext>
                  </a:extLst>
                </p14:cNvPr>
                <p14:cNvContentPartPr/>
                <p14:nvPr/>
              </p14:nvContentPartPr>
              <p14:xfrm>
                <a:off x="2725154" y="229808"/>
                <a:ext cx="145800" cy="251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7F1D92-82F5-45A8-98B0-8227C63550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6514" y="221168"/>
                  <a:ext cx="163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7911AA-DB58-4283-9012-F25F971F4FD4}"/>
                    </a:ext>
                  </a:extLst>
                </p14:cNvPr>
                <p14:cNvContentPartPr/>
                <p14:nvPr/>
              </p14:nvContentPartPr>
              <p14:xfrm>
                <a:off x="2855114" y="100208"/>
                <a:ext cx="6120" cy="12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7911AA-DB58-4283-9012-F25F971F4F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6114" y="91208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AEADB7-F50E-4919-8AA2-C8D7AF45E30F}"/>
                    </a:ext>
                  </a:extLst>
                </p14:cNvPr>
                <p14:cNvContentPartPr/>
                <p14:nvPr/>
              </p14:nvContentPartPr>
              <p14:xfrm>
                <a:off x="2996234" y="117488"/>
                <a:ext cx="119520" cy="277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AEADB7-F50E-4919-8AA2-C8D7AF45E3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7234" y="108848"/>
                  <a:ext cx="137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B30A45-3BC0-4E92-A3A3-9E7A4A8DC459}"/>
                    </a:ext>
                  </a:extLst>
                </p14:cNvPr>
                <p14:cNvContentPartPr/>
                <p14:nvPr/>
              </p14:nvContentPartPr>
              <p14:xfrm>
                <a:off x="3203234" y="105968"/>
                <a:ext cx="82800" cy="13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B30A45-3BC0-4E92-A3A3-9E7A4A8DC4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94234" y="97328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0B8DD0-CAB2-4188-8727-63ECA8BB39E3}"/>
                    </a:ext>
                  </a:extLst>
                </p14:cNvPr>
                <p14:cNvContentPartPr/>
                <p14:nvPr/>
              </p14:nvContentPartPr>
              <p14:xfrm>
                <a:off x="3226634" y="165008"/>
                <a:ext cx="71280" cy="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0B8DD0-CAB2-4188-8727-63ECA8BB39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17994" y="15600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12A411-A600-4A8A-96CE-8667B93DC0B3}"/>
              </a:ext>
            </a:extLst>
          </p:cNvPr>
          <p:cNvGrpSpPr/>
          <p:nvPr/>
        </p:nvGrpSpPr>
        <p:grpSpPr>
          <a:xfrm>
            <a:off x="1376954" y="1051688"/>
            <a:ext cx="2151000" cy="659880"/>
            <a:chOff x="1376954" y="1051688"/>
            <a:chExt cx="215100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E61FA8-A43E-4EC3-A4BA-69954802005A}"/>
                    </a:ext>
                  </a:extLst>
                </p14:cNvPr>
                <p14:cNvContentPartPr/>
                <p14:nvPr/>
              </p14:nvContentPartPr>
              <p14:xfrm>
                <a:off x="1474514" y="1073648"/>
                <a:ext cx="165600" cy="259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E61FA8-A43E-4EC3-A4BA-6995480200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65874" y="1064648"/>
                  <a:ext cx="183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91E0B9-B030-488A-AF22-D70206464C14}"/>
                    </a:ext>
                  </a:extLst>
                </p14:cNvPr>
                <p14:cNvContentPartPr/>
                <p14:nvPr/>
              </p14:nvContentPartPr>
              <p14:xfrm>
                <a:off x="1698794" y="1051688"/>
                <a:ext cx="53280" cy="9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91E0B9-B030-488A-AF22-D70206464C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90154" y="1042688"/>
                  <a:ext cx="70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1DC5A2-BF95-4972-9106-9D75C6EEB783}"/>
                    </a:ext>
                  </a:extLst>
                </p14:cNvPr>
                <p14:cNvContentPartPr/>
                <p14:nvPr/>
              </p14:nvContentPartPr>
              <p14:xfrm>
                <a:off x="1403954" y="1403768"/>
                <a:ext cx="478080" cy="41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1DC5A2-BF95-4972-9106-9D75C6EEB7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4954" y="1395128"/>
                  <a:ext cx="495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6E4C0B-D21E-432F-9194-F9CE5ACD53B3}"/>
                    </a:ext>
                  </a:extLst>
                </p14:cNvPr>
                <p14:cNvContentPartPr/>
                <p14:nvPr/>
              </p14:nvContentPartPr>
              <p14:xfrm>
                <a:off x="1376954" y="1439408"/>
                <a:ext cx="184680" cy="265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6E4C0B-D21E-432F-9194-F9CE5ACD53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67954" y="1430408"/>
                  <a:ext cx="202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A06BEE-1048-4BFA-9200-B544AACDB072}"/>
                    </a:ext>
                  </a:extLst>
                </p14:cNvPr>
                <p14:cNvContentPartPr/>
                <p14:nvPr/>
              </p14:nvContentPartPr>
              <p14:xfrm>
                <a:off x="1639754" y="1527608"/>
                <a:ext cx="77040" cy="183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A06BEE-1048-4BFA-9200-B544AACDB0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1114" y="1518968"/>
                  <a:ext cx="94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9FDCB5-2444-4A78-AB5A-66135C18BE10}"/>
                    </a:ext>
                  </a:extLst>
                </p14:cNvPr>
                <p14:cNvContentPartPr/>
                <p14:nvPr/>
              </p14:nvContentPartPr>
              <p14:xfrm>
                <a:off x="1645874" y="1592768"/>
                <a:ext cx="65160" cy="2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9FDCB5-2444-4A78-AB5A-66135C18BE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6874" y="1583768"/>
                  <a:ext cx="8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F81A8E-8013-4F3B-8FD2-3D48AC20CE43}"/>
                    </a:ext>
                  </a:extLst>
                </p14:cNvPr>
                <p14:cNvContentPartPr/>
                <p14:nvPr/>
              </p14:nvContentPartPr>
              <p14:xfrm>
                <a:off x="1745954" y="1515728"/>
                <a:ext cx="59400" cy="41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F81A8E-8013-4F3B-8FD2-3D48AC20CE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37314" y="1507088"/>
                  <a:ext cx="7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6122E6-52E0-4057-9986-8E63D728E47B}"/>
                    </a:ext>
                  </a:extLst>
                </p14:cNvPr>
                <p14:cNvContentPartPr/>
                <p14:nvPr/>
              </p14:nvContentPartPr>
              <p14:xfrm>
                <a:off x="2025314" y="1321328"/>
                <a:ext cx="169560" cy="1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6122E6-52E0-4057-9986-8E63D728E4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16314" y="1312328"/>
                  <a:ext cx="187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C6E624-AF89-412E-A7B1-D00E887F2315}"/>
                    </a:ext>
                  </a:extLst>
                </p14:cNvPr>
                <p14:cNvContentPartPr/>
                <p14:nvPr/>
              </p14:nvContentPartPr>
              <p14:xfrm>
                <a:off x="2052674" y="1241048"/>
                <a:ext cx="159480" cy="28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C6E624-AF89-412E-A7B1-D00E887F23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44034" y="1232408"/>
                  <a:ext cx="177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CE19FB-80BA-4ABF-BE9B-D1F3F4A4A02A}"/>
                    </a:ext>
                  </a:extLst>
                </p14:cNvPr>
                <p14:cNvContentPartPr/>
                <p14:nvPr/>
              </p14:nvContentPartPr>
              <p14:xfrm>
                <a:off x="2282354" y="1232768"/>
                <a:ext cx="107280" cy="271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CE19FB-80BA-4ABF-BE9B-D1F3F4A4A0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3354" y="1223768"/>
                  <a:ext cx="1249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D7C364-7271-4CF0-98BE-6519203790F2}"/>
                    </a:ext>
                  </a:extLst>
                </p14:cNvPr>
                <p14:cNvContentPartPr/>
                <p14:nvPr/>
              </p14:nvContentPartPr>
              <p14:xfrm>
                <a:off x="2376674" y="1309448"/>
                <a:ext cx="54000" cy="15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D7C364-7271-4CF0-98BE-6519203790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7674" y="1300448"/>
                  <a:ext cx="71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C1520A-1A71-4B07-BB93-6EABFEE0276A}"/>
                    </a:ext>
                  </a:extLst>
                </p14:cNvPr>
                <p14:cNvContentPartPr/>
                <p14:nvPr/>
              </p14:nvContentPartPr>
              <p14:xfrm>
                <a:off x="2371274" y="1398008"/>
                <a:ext cx="8280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C1520A-1A71-4B07-BB93-6EABFEE027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62634" y="1389008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B49C91-C20F-4647-9160-E5C189168D71}"/>
                    </a:ext>
                  </a:extLst>
                </p14:cNvPr>
                <p14:cNvContentPartPr/>
                <p14:nvPr/>
              </p14:nvContentPartPr>
              <p14:xfrm>
                <a:off x="2447954" y="1268048"/>
                <a:ext cx="98640" cy="271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B49C91-C20F-4647-9160-E5C189168D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9314" y="1259408"/>
                  <a:ext cx="116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AA2A3D-F2DD-4DFD-9110-0BF258D6C368}"/>
                    </a:ext>
                  </a:extLst>
                </p14:cNvPr>
                <p14:cNvContentPartPr/>
                <p14:nvPr/>
              </p14:nvContentPartPr>
              <p14:xfrm>
                <a:off x="2654954" y="1309448"/>
                <a:ext cx="135720" cy="37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AA2A3D-F2DD-4DFD-9110-0BF258D6C3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45954" y="1300448"/>
                  <a:ext cx="1533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1ECCA1-F37E-448E-B87C-ED1C11753A88}"/>
                    </a:ext>
                  </a:extLst>
                </p14:cNvPr>
                <p14:cNvContentPartPr/>
                <p14:nvPr/>
              </p14:nvContentPartPr>
              <p14:xfrm>
                <a:off x="2872754" y="1244648"/>
                <a:ext cx="65520" cy="230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1ECCA1-F37E-448E-B87C-ED1C11753A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63754" y="1235648"/>
                  <a:ext cx="8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1C72DE-A471-4FAE-BAE1-87C802B68F79}"/>
                    </a:ext>
                  </a:extLst>
                </p14:cNvPr>
                <p14:cNvContentPartPr/>
                <p14:nvPr/>
              </p14:nvContentPartPr>
              <p14:xfrm>
                <a:off x="2940074" y="1303688"/>
                <a:ext cx="74880" cy="189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1C72DE-A471-4FAE-BAE1-87C802B68F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1074" y="1294688"/>
                  <a:ext cx="92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58AFAF-6458-46CD-BD44-94E2D90C1976}"/>
                    </a:ext>
                  </a:extLst>
                </p14:cNvPr>
                <p14:cNvContentPartPr/>
                <p14:nvPr/>
              </p14:nvContentPartPr>
              <p14:xfrm>
                <a:off x="2931794" y="1409888"/>
                <a:ext cx="7704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58AFAF-6458-46CD-BD44-94E2D90C19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23154" y="140088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845169B-8657-475F-B36E-AB7F2F96B6B3}"/>
                    </a:ext>
                  </a:extLst>
                </p14:cNvPr>
                <p14:cNvContentPartPr/>
                <p14:nvPr/>
              </p14:nvContentPartPr>
              <p14:xfrm>
                <a:off x="3108914" y="1244648"/>
                <a:ext cx="47520" cy="230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845169B-8657-475F-B36E-AB7F2F96B6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9914" y="1235648"/>
                  <a:ext cx="65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EC78E7-FB50-4A9C-94F8-9B13E1B0AE76}"/>
                    </a:ext>
                  </a:extLst>
                </p14:cNvPr>
                <p14:cNvContentPartPr/>
                <p14:nvPr/>
              </p14:nvContentPartPr>
              <p14:xfrm>
                <a:off x="1970234" y="1108928"/>
                <a:ext cx="124200" cy="578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EC78E7-FB50-4A9C-94F8-9B13E1B0AE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61234" y="1099928"/>
                  <a:ext cx="1418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AD18DD-4C93-44AA-AB9C-95668EA8D09D}"/>
                    </a:ext>
                  </a:extLst>
                </p14:cNvPr>
                <p14:cNvContentPartPr/>
                <p14:nvPr/>
              </p14:nvContentPartPr>
              <p14:xfrm>
                <a:off x="3132314" y="1114688"/>
                <a:ext cx="164520" cy="549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AD18DD-4C93-44AA-AB9C-95668EA8D0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3674" y="1105688"/>
                  <a:ext cx="1821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B8AC67-D36E-431C-894E-3B6B437B927B}"/>
                    </a:ext>
                  </a:extLst>
                </p14:cNvPr>
                <p14:cNvContentPartPr/>
                <p14:nvPr/>
              </p14:nvContentPartPr>
              <p14:xfrm>
                <a:off x="3415634" y="1374248"/>
                <a:ext cx="100800" cy="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B8AC67-D36E-431C-894E-3B6B437B92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06634" y="1365608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F5F868-9460-4499-AC6B-138317C1752A}"/>
                    </a:ext>
                  </a:extLst>
                </p14:cNvPr>
                <p14:cNvContentPartPr/>
                <p14:nvPr/>
              </p14:nvContentPartPr>
              <p14:xfrm>
                <a:off x="3403754" y="1445168"/>
                <a:ext cx="124200" cy="24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F5F868-9460-4499-AC6B-138317C175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4754" y="1436168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1D6825-4CCA-4CCB-86D4-E25270CAC355}"/>
              </a:ext>
            </a:extLst>
          </p:cNvPr>
          <p:cNvGrpSpPr/>
          <p:nvPr/>
        </p:nvGrpSpPr>
        <p:grpSpPr>
          <a:xfrm>
            <a:off x="3869954" y="1079408"/>
            <a:ext cx="1681560" cy="719640"/>
            <a:chOff x="3869954" y="1079408"/>
            <a:chExt cx="1681560" cy="7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B80C0C-294C-4E7D-BD72-34C13EBAFD03}"/>
                    </a:ext>
                  </a:extLst>
                </p14:cNvPr>
                <p14:cNvContentPartPr/>
                <p14:nvPr/>
              </p14:nvContentPartPr>
              <p14:xfrm>
                <a:off x="3869954" y="1309448"/>
                <a:ext cx="248040" cy="2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B80C0C-294C-4E7D-BD72-34C13EBAFD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60954" y="1300808"/>
                  <a:ext cx="26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2C3EE3-E3D6-4103-AE82-B839DC395064}"/>
                    </a:ext>
                  </a:extLst>
                </p14:cNvPr>
                <p14:cNvContentPartPr/>
                <p14:nvPr/>
              </p14:nvContentPartPr>
              <p14:xfrm>
                <a:off x="3922874" y="1226288"/>
                <a:ext cx="171360" cy="423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2C3EE3-E3D6-4103-AE82-B839DC3950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14234" y="1217288"/>
                  <a:ext cx="1890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DCB8BC-1224-478A-B8DE-CE4AF071F944}"/>
                    </a:ext>
                  </a:extLst>
                </p14:cNvPr>
                <p14:cNvContentPartPr/>
                <p14:nvPr/>
              </p14:nvContentPartPr>
              <p14:xfrm>
                <a:off x="4129514" y="1103168"/>
                <a:ext cx="18000" cy="8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DCB8BC-1224-478A-B8DE-CE4AF071F9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20514" y="1094168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F0B30E-4241-446F-8B53-B8059FCBA549}"/>
                    </a:ext>
                  </a:extLst>
                </p14:cNvPr>
                <p14:cNvContentPartPr/>
                <p14:nvPr/>
              </p14:nvContentPartPr>
              <p14:xfrm>
                <a:off x="4241474" y="1079408"/>
                <a:ext cx="41760" cy="94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F0B30E-4241-446F-8B53-B8059FCBA54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32474" y="107040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DC07A8-75D9-453D-9E89-8BB3094DE643}"/>
                    </a:ext>
                  </a:extLst>
                </p14:cNvPr>
                <p14:cNvContentPartPr/>
                <p14:nvPr/>
              </p14:nvContentPartPr>
              <p14:xfrm>
                <a:off x="4256234" y="1239608"/>
                <a:ext cx="97920" cy="241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DC07A8-75D9-453D-9E89-8BB3094DE64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47234" y="1230608"/>
                  <a:ext cx="115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414DDC-1A8E-4719-AA23-590790AB8ADE}"/>
                    </a:ext>
                  </a:extLst>
                </p14:cNvPr>
                <p14:cNvContentPartPr/>
                <p14:nvPr/>
              </p14:nvContentPartPr>
              <p14:xfrm>
                <a:off x="4359194" y="1297568"/>
                <a:ext cx="77400" cy="183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414DDC-1A8E-4719-AA23-590790AB8A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50194" y="1288928"/>
                  <a:ext cx="95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19BF71F-EA2E-4494-B777-9889F02F8152}"/>
                    </a:ext>
                  </a:extLst>
                </p14:cNvPr>
                <p14:cNvContentPartPr/>
                <p14:nvPr/>
              </p14:nvContentPartPr>
              <p14:xfrm>
                <a:off x="4512914" y="1220888"/>
                <a:ext cx="77040" cy="283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19BF71F-EA2E-4494-B777-9889F02F81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03914" y="1212248"/>
                  <a:ext cx="94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82A31A-6EE0-4E22-9E04-FDF20EBD59E0}"/>
                    </a:ext>
                  </a:extLst>
                </p14:cNvPr>
                <p14:cNvContentPartPr/>
                <p14:nvPr/>
              </p14:nvContentPartPr>
              <p14:xfrm>
                <a:off x="4721354" y="1286048"/>
                <a:ext cx="136800" cy="513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82A31A-6EE0-4E22-9E04-FDF20EBD59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12354" y="1277048"/>
                  <a:ext cx="1544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05F67F-951A-48A0-9C6B-4160C4C6EEC4}"/>
                    </a:ext>
                  </a:extLst>
                </p14:cNvPr>
                <p14:cNvContentPartPr/>
                <p14:nvPr/>
              </p14:nvContentPartPr>
              <p14:xfrm>
                <a:off x="5002514" y="1227008"/>
                <a:ext cx="65160" cy="18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05F67F-951A-48A0-9C6B-4160C4C6EE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93514" y="1218008"/>
                  <a:ext cx="82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752C9B-C0AC-4D8A-81D0-F47E2ECF89E6}"/>
                    </a:ext>
                  </a:extLst>
                </p14:cNvPr>
                <p14:cNvContentPartPr/>
                <p14:nvPr/>
              </p14:nvContentPartPr>
              <p14:xfrm>
                <a:off x="5102594" y="1288208"/>
                <a:ext cx="89280" cy="146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752C9B-C0AC-4D8A-81D0-F47E2ECF89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93594" y="1279208"/>
                  <a:ext cx="10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2C0B8A-40B4-481C-8E42-E3D9FCE13AF1}"/>
                    </a:ext>
                  </a:extLst>
                </p14:cNvPr>
                <p14:cNvContentPartPr/>
                <p14:nvPr/>
              </p14:nvContentPartPr>
              <p14:xfrm>
                <a:off x="5084954" y="1238528"/>
                <a:ext cx="218520" cy="283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2C0B8A-40B4-481C-8E42-E3D9FCE13A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76314" y="1229888"/>
                  <a:ext cx="236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4FEBAC-636B-45F0-8221-41600E853D30}"/>
                    </a:ext>
                  </a:extLst>
                </p14:cNvPr>
                <p14:cNvContentPartPr/>
                <p14:nvPr/>
              </p14:nvContentPartPr>
              <p14:xfrm>
                <a:off x="5397794" y="1338968"/>
                <a:ext cx="153720" cy="18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4FEBAC-636B-45F0-8221-41600E853D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88794" y="1330328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C3DE48-67DB-45ED-BE8C-E21D221F4458}"/>
                    </a:ext>
                  </a:extLst>
                </p14:cNvPr>
                <p14:cNvContentPartPr/>
                <p14:nvPr/>
              </p14:nvContentPartPr>
              <p14:xfrm>
                <a:off x="5456834" y="1303688"/>
                <a:ext cx="35640" cy="171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C3DE48-67DB-45ED-BE8C-E21D221F445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47834" y="1294688"/>
                  <a:ext cx="532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3E69EDF-2E45-4F56-B2EC-A4384EE4B385}"/>
              </a:ext>
            </a:extLst>
          </p:cNvPr>
          <p:cNvGrpSpPr/>
          <p:nvPr/>
        </p:nvGrpSpPr>
        <p:grpSpPr>
          <a:xfrm>
            <a:off x="7633754" y="1286048"/>
            <a:ext cx="130320" cy="212760"/>
            <a:chOff x="7633754" y="1286048"/>
            <a:chExt cx="13032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D3C297-61B3-4647-9D57-2508263B2BEB}"/>
                    </a:ext>
                  </a:extLst>
                </p14:cNvPr>
                <p14:cNvContentPartPr/>
                <p14:nvPr/>
              </p14:nvContentPartPr>
              <p14:xfrm>
                <a:off x="7633754" y="1350848"/>
                <a:ext cx="130320" cy="2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D3C297-61B3-4647-9D57-2508263B2B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24754" y="1341848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A7583C-28E7-476A-B8FE-74E509F59FF3}"/>
                    </a:ext>
                  </a:extLst>
                </p14:cNvPr>
                <p14:cNvContentPartPr/>
                <p14:nvPr/>
              </p14:nvContentPartPr>
              <p14:xfrm>
                <a:off x="7686674" y="1286048"/>
                <a:ext cx="35640" cy="212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A7583C-28E7-476A-B8FE-74E509F59F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78034" y="1277048"/>
                  <a:ext cx="532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71D6DD7-DB0B-4BC7-9E18-4778D0E06576}"/>
              </a:ext>
            </a:extLst>
          </p:cNvPr>
          <p:cNvGrpSpPr/>
          <p:nvPr/>
        </p:nvGrpSpPr>
        <p:grpSpPr>
          <a:xfrm>
            <a:off x="7869554" y="1108928"/>
            <a:ext cx="1073880" cy="614520"/>
            <a:chOff x="7869554" y="1108928"/>
            <a:chExt cx="107388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F8B67-3B94-45DF-86C1-2D3DF8675358}"/>
                    </a:ext>
                  </a:extLst>
                </p14:cNvPr>
                <p14:cNvContentPartPr/>
                <p14:nvPr/>
              </p14:nvContentPartPr>
              <p14:xfrm>
                <a:off x="7869554" y="1256528"/>
                <a:ext cx="224640" cy="24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F8B67-3B94-45DF-86C1-2D3DF86753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0914" y="1247528"/>
                  <a:ext cx="24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7715BA-AD02-4E56-89F9-1C9443D9D8E2}"/>
                    </a:ext>
                  </a:extLst>
                </p14:cNvPr>
                <p14:cNvContentPartPr/>
                <p14:nvPr/>
              </p14:nvContentPartPr>
              <p14:xfrm>
                <a:off x="7912754" y="1185608"/>
                <a:ext cx="175320" cy="34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7715BA-AD02-4E56-89F9-1C9443D9D8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04114" y="1176608"/>
                  <a:ext cx="1929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96C66C-699F-474C-8B3B-842E143DF686}"/>
                    </a:ext>
                  </a:extLst>
                </p14:cNvPr>
                <p14:cNvContentPartPr/>
                <p14:nvPr/>
              </p14:nvContentPartPr>
              <p14:xfrm>
                <a:off x="8092754" y="1202888"/>
                <a:ext cx="87840" cy="260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96C66C-699F-474C-8B3B-842E143DF6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84114" y="1194248"/>
                  <a:ext cx="105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30E55D-2F75-43F7-9E9F-F8CD02BE801A}"/>
                    </a:ext>
                  </a:extLst>
                </p14:cNvPr>
                <p14:cNvContentPartPr/>
                <p14:nvPr/>
              </p14:nvContentPartPr>
              <p14:xfrm>
                <a:off x="8176274" y="1303328"/>
                <a:ext cx="59760" cy="160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30E55D-2F75-43F7-9E9F-F8CD02BE80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67634" y="1294328"/>
                  <a:ext cx="7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935B34-789E-4E0B-9BDC-276CAD67154B}"/>
                    </a:ext>
                  </a:extLst>
                </p14:cNvPr>
                <p14:cNvContentPartPr/>
                <p14:nvPr/>
              </p14:nvContentPartPr>
              <p14:xfrm>
                <a:off x="8164394" y="1246808"/>
                <a:ext cx="147960" cy="25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935B34-789E-4E0B-9BDC-276CAD6715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5754" y="1237808"/>
                  <a:ext cx="165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98E45B-FD05-4F67-8693-713262BB6826}"/>
                    </a:ext>
                  </a:extLst>
                </p14:cNvPr>
                <p14:cNvContentPartPr/>
                <p14:nvPr/>
              </p14:nvContentPartPr>
              <p14:xfrm>
                <a:off x="8405594" y="1261568"/>
                <a:ext cx="119520" cy="461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98E45B-FD05-4F67-8693-713262BB68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96954" y="1252568"/>
                  <a:ext cx="1371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EB88F0-3F39-40E5-9140-5C5419DED19F}"/>
                    </a:ext>
                  </a:extLst>
                </p14:cNvPr>
                <p14:cNvContentPartPr/>
                <p14:nvPr/>
              </p14:nvContentPartPr>
              <p14:xfrm>
                <a:off x="8595314" y="1161848"/>
                <a:ext cx="12240" cy="65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EB88F0-3F39-40E5-9140-5C5419DED1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86314" y="1153208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BB0E73-A740-4DD9-9D30-BF7CF6CF790D}"/>
                    </a:ext>
                  </a:extLst>
                </p14:cNvPr>
                <p14:cNvContentPartPr/>
                <p14:nvPr/>
              </p14:nvContentPartPr>
              <p14:xfrm>
                <a:off x="8665874" y="1108928"/>
                <a:ext cx="88920" cy="28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BB0E73-A740-4DD9-9D30-BF7CF6CF79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57234" y="1099928"/>
                  <a:ext cx="106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6DDEF1-3EA1-40F1-A514-1983DED474F1}"/>
                    </a:ext>
                  </a:extLst>
                </p14:cNvPr>
                <p14:cNvContentPartPr/>
                <p14:nvPr/>
              </p14:nvContentPartPr>
              <p14:xfrm>
                <a:off x="8754434" y="1279928"/>
                <a:ext cx="71280" cy="13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6DDEF1-3EA1-40F1-A514-1983DED474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5794" y="1271288"/>
                  <a:ext cx="88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AA0ADBB-95FA-4276-B1C8-3B016406C2A4}"/>
                    </a:ext>
                  </a:extLst>
                </p14:cNvPr>
                <p14:cNvContentPartPr/>
                <p14:nvPr/>
              </p14:nvContentPartPr>
              <p14:xfrm>
                <a:off x="8754434" y="1297568"/>
                <a:ext cx="88920" cy="24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AA0ADBB-95FA-4276-B1C8-3B016406C2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45794" y="1288928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CB18D23-6AF5-4410-8B2F-10686FB91BA3}"/>
                    </a:ext>
                  </a:extLst>
                </p14:cNvPr>
                <p14:cNvContentPartPr/>
                <p14:nvPr/>
              </p14:nvContentPartPr>
              <p14:xfrm>
                <a:off x="8890154" y="1215128"/>
                <a:ext cx="53280" cy="236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CB18D23-6AF5-4410-8B2F-10686FB91B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81154" y="1206128"/>
                  <a:ext cx="7092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B6C0CF-913A-4D6B-9535-D307C23C38B7}"/>
              </a:ext>
            </a:extLst>
          </p:cNvPr>
          <p:cNvGrpSpPr/>
          <p:nvPr/>
        </p:nvGrpSpPr>
        <p:grpSpPr>
          <a:xfrm>
            <a:off x="648674" y="1167968"/>
            <a:ext cx="212760" cy="1044720"/>
            <a:chOff x="648674" y="1167968"/>
            <a:chExt cx="212760" cy="10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700B98-CD1F-4438-8956-D37B781A7DF4}"/>
                    </a:ext>
                  </a:extLst>
                </p14:cNvPr>
                <p14:cNvContentPartPr/>
                <p14:nvPr/>
              </p14:nvContentPartPr>
              <p14:xfrm>
                <a:off x="655514" y="1167968"/>
                <a:ext cx="205920" cy="1003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700B98-CD1F-4438-8956-D37B781A7DF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6874" y="1158968"/>
                  <a:ext cx="223560" cy="10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21E107-A4E7-4839-A21C-26E7449AABC3}"/>
                    </a:ext>
                  </a:extLst>
                </p14:cNvPr>
                <p14:cNvContentPartPr/>
                <p14:nvPr/>
              </p14:nvContentPartPr>
              <p14:xfrm>
                <a:off x="648674" y="2111888"/>
                <a:ext cx="183240" cy="100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21E107-A4E7-4839-A21C-26E7449AAB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0034" y="2102888"/>
                  <a:ext cx="200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01A35CA-7CD6-45AA-92F5-1EA153B83F66}"/>
              </a:ext>
            </a:extLst>
          </p:cNvPr>
          <p:cNvGrpSpPr/>
          <p:nvPr/>
        </p:nvGrpSpPr>
        <p:grpSpPr>
          <a:xfrm>
            <a:off x="1333034" y="2448128"/>
            <a:ext cx="159480" cy="70920"/>
            <a:chOff x="1333034" y="2448128"/>
            <a:chExt cx="15948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613F42F-4509-4539-94C7-D589C6A3AB37}"/>
                    </a:ext>
                  </a:extLst>
                </p14:cNvPr>
                <p14:cNvContentPartPr/>
                <p14:nvPr/>
              </p14:nvContentPartPr>
              <p14:xfrm>
                <a:off x="1333034" y="2448128"/>
                <a:ext cx="112320" cy="6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613F42F-4509-4539-94C7-D589C6A3AB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24394" y="243912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42251B-A240-491D-810A-604ED30415EA}"/>
                    </a:ext>
                  </a:extLst>
                </p14:cNvPr>
                <p14:cNvContentPartPr/>
                <p14:nvPr/>
              </p14:nvContentPartPr>
              <p14:xfrm>
                <a:off x="1333034" y="2512928"/>
                <a:ext cx="159480" cy="6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42251B-A240-491D-810A-604ED30415E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24394" y="2504288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1E2E217-D6A0-4C6D-BDBD-7D8605C1241A}"/>
              </a:ext>
            </a:extLst>
          </p:cNvPr>
          <p:cNvGrpSpPr/>
          <p:nvPr/>
        </p:nvGrpSpPr>
        <p:grpSpPr>
          <a:xfrm>
            <a:off x="1758914" y="1999568"/>
            <a:ext cx="2323080" cy="909000"/>
            <a:chOff x="1758914" y="1999568"/>
            <a:chExt cx="232308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901DB2-B71F-4CF0-8D4F-63BF424ADBF8}"/>
                    </a:ext>
                  </a:extLst>
                </p14:cNvPr>
                <p14:cNvContentPartPr/>
                <p14:nvPr/>
              </p14:nvContentPartPr>
              <p14:xfrm>
                <a:off x="1946474" y="2193968"/>
                <a:ext cx="165240" cy="207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901DB2-B71F-4CF0-8D4F-63BF424ADB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37834" y="2184968"/>
                  <a:ext cx="182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6A5037-9950-4401-9196-EC706524CE64}"/>
                    </a:ext>
                  </a:extLst>
                </p14:cNvPr>
                <p14:cNvContentPartPr/>
                <p14:nvPr/>
              </p14:nvContentPartPr>
              <p14:xfrm>
                <a:off x="2164994" y="2111888"/>
                <a:ext cx="100800" cy="112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6A5037-9950-4401-9196-EC706524CE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55994" y="2102888"/>
                  <a:ext cx="118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C3F0B9-CD75-4D86-B1D3-E1CCF93C107F}"/>
                    </a:ext>
                  </a:extLst>
                </p14:cNvPr>
                <p14:cNvContentPartPr/>
                <p14:nvPr/>
              </p14:nvContentPartPr>
              <p14:xfrm>
                <a:off x="1881674" y="2447768"/>
                <a:ext cx="500760" cy="36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C3F0B9-CD75-4D86-B1D3-E1CCF93C10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72674" y="2439128"/>
                  <a:ext cx="518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F0393F-54E6-4E92-A9C5-63B366A04284}"/>
                    </a:ext>
                  </a:extLst>
                </p14:cNvPr>
                <p14:cNvContentPartPr/>
                <p14:nvPr/>
              </p14:nvContentPartPr>
              <p14:xfrm>
                <a:off x="1846394" y="2566208"/>
                <a:ext cx="336600" cy="342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F0393F-54E6-4E92-A9C5-63B366A042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37394" y="2557568"/>
                  <a:ext cx="354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179C6F-879A-41B0-91E2-568800DF5F5E}"/>
                    </a:ext>
                  </a:extLst>
                </p14:cNvPr>
                <p14:cNvContentPartPr/>
                <p14:nvPr/>
              </p14:nvContentPartPr>
              <p14:xfrm>
                <a:off x="2164994" y="2595368"/>
                <a:ext cx="71280" cy="77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179C6F-879A-41B0-91E2-568800DF5F5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5994" y="2586368"/>
                  <a:ext cx="88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CAC8C1-B7B3-4F48-9DEC-E98B45CF2012}"/>
                    </a:ext>
                  </a:extLst>
                </p14:cNvPr>
                <p14:cNvContentPartPr/>
                <p14:nvPr/>
              </p14:nvContentPartPr>
              <p14:xfrm>
                <a:off x="2477474" y="2300168"/>
                <a:ext cx="177480" cy="378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CAC8C1-B7B3-4F48-9DEC-E98B45CF20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68834" y="2291528"/>
                  <a:ext cx="1951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93A300-0B2D-4720-87D3-697D8C88A679}"/>
                    </a:ext>
                  </a:extLst>
                </p14:cNvPr>
                <p14:cNvContentPartPr/>
                <p14:nvPr/>
              </p14:nvContentPartPr>
              <p14:xfrm>
                <a:off x="2471354" y="2471528"/>
                <a:ext cx="195120" cy="54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93A300-0B2D-4720-87D3-697D8C88A6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62714" y="2462888"/>
                  <a:ext cx="212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AEC4D2-B3C0-4EC0-B921-B36F394F4D50}"/>
                    </a:ext>
                  </a:extLst>
                </p14:cNvPr>
                <p14:cNvContentPartPr/>
                <p14:nvPr/>
              </p14:nvContentPartPr>
              <p14:xfrm>
                <a:off x="2730554" y="2318168"/>
                <a:ext cx="142560" cy="313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AEC4D2-B3C0-4EC0-B921-B36F394F4D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21914" y="2309168"/>
                  <a:ext cx="160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A3F8ED-2204-4928-9EE4-461A0D4A80BA}"/>
                    </a:ext>
                  </a:extLst>
                </p14:cNvPr>
                <p14:cNvContentPartPr/>
                <p14:nvPr/>
              </p14:nvContentPartPr>
              <p14:xfrm>
                <a:off x="2849354" y="2477288"/>
                <a:ext cx="71280" cy="116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A3F8ED-2204-4928-9EE4-461A0D4A80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40354" y="2468648"/>
                  <a:ext cx="88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5371D4-3E7C-4480-8C82-6D61C13BDCE4}"/>
                    </a:ext>
                  </a:extLst>
                </p14:cNvPr>
                <p14:cNvContentPartPr/>
                <p14:nvPr/>
              </p14:nvContentPartPr>
              <p14:xfrm>
                <a:off x="2866994" y="2389088"/>
                <a:ext cx="94680" cy="30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5371D4-3E7C-4480-8C82-6D61C13BDCE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57994" y="2380088"/>
                  <a:ext cx="112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8D2F93-E547-4C6A-AB5A-27907CC0A7FB}"/>
                    </a:ext>
                  </a:extLst>
                </p14:cNvPr>
                <p14:cNvContentPartPr/>
                <p14:nvPr/>
              </p14:nvContentPartPr>
              <p14:xfrm>
                <a:off x="3014234" y="2318168"/>
                <a:ext cx="88920" cy="307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8D2F93-E547-4C6A-AB5A-27907CC0A7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05594" y="2309528"/>
                  <a:ext cx="10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381FFA5-B4F1-4E1C-BD59-890E51476DBD}"/>
                    </a:ext>
                  </a:extLst>
                </p14:cNvPr>
                <p14:cNvContentPartPr/>
                <p14:nvPr/>
              </p14:nvContentPartPr>
              <p14:xfrm>
                <a:off x="1758914" y="2164808"/>
                <a:ext cx="194040" cy="732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81FFA5-B4F1-4E1C-BD59-890E51476D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49914" y="2155808"/>
                  <a:ext cx="21168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FAF1D5E-C677-427E-A9D8-9D1CD5147142}"/>
                    </a:ext>
                  </a:extLst>
                </p14:cNvPr>
                <p14:cNvContentPartPr/>
                <p14:nvPr/>
              </p14:nvContentPartPr>
              <p14:xfrm>
                <a:off x="3120434" y="2223848"/>
                <a:ext cx="47880" cy="560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FAF1D5E-C677-427E-A9D8-9D1CD51471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11794" y="2214848"/>
                  <a:ext cx="655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77FF776-DBAA-48DE-BB7E-BDA9BE2F5F60}"/>
                    </a:ext>
                  </a:extLst>
                </p14:cNvPr>
                <p14:cNvContentPartPr/>
                <p14:nvPr/>
              </p14:nvContentPartPr>
              <p14:xfrm>
                <a:off x="3297914" y="2453528"/>
                <a:ext cx="188640" cy="213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77FF776-DBAA-48DE-BB7E-BDA9BE2F5F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89274" y="2444528"/>
                  <a:ext cx="206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BDFC957-D83F-4020-859D-36B30A0FD076}"/>
                    </a:ext>
                  </a:extLst>
                </p14:cNvPr>
                <p14:cNvContentPartPr/>
                <p14:nvPr/>
              </p14:nvContentPartPr>
              <p14:xfrm>
                <a:off x="3415634" y="2206208"/>
                <a:ext cx="106560" cy="6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BDFC957-D83F-4020-859D-36B30A0FD0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06634" y="219720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31D3BC-0247-4770-ADB1-AEF78C1681E2}"/>
                    </a:ext>
                  </a:extLst>
                </p14:cNvPr>
                <p14:cNvContentPartPr/>
                <p14:nvPr/>
              </p14:nvContentPartPr>
              <p14:xfrm>
                <a:off x="3580874" y="1999568"/>
                <a:ext cx="77040" cy="41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31D3BC-0247-4770-ADB1-AEF78C1681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71874" y="1990928"/>
                  <a:ext cx="946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ACDE122-0DE4-4D3F-B947-9D34B81A0EE3}"/>
                    </a:ext>
                  </a:extLst>
                </p14:cNvPr>
                <p14:cNvContentPartPr/>
                <p14:nvPr/>
              </p14:nvContentPartPr>
              <p14:xfrm>
                <a:off x="3812714" y="2017208"/>
                <a:ext cx="78840" cy="395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ACDE122-0DE4-4D3F-B947-9D34B81A0EE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04074" y="2008568"/>
                  <a:ext cx="96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E432CC-52A8-4725-A614-5C4DD33B8DFB}"/>
                    </a:ext>
                  </a:extLst>
                </p14:cNvPr>
                <p14:cNvContentPartPr/>
                <p14:nvPr/>
              </p14:nvContentPartPr>
              <p14:xfrm>
                <a:off x="3970754" y="2005688"/>
                <a:ext cx="111240" cy="200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E432CC-52A8-4725-A614-5C4DD33B8D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62114" y="1997048"/>
                  <a:ext cx="12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A32B49-BDDA-4778-B9D5-8840D9E02973}"/>
                    </a:ext>
                  </a:extLst>
                </p14:cNvPr>
                <p14:cNvContentPartPr/>
                <p14:nvPr/>
              </p14:nvContentPartPr>
              <p14:xfrm>
                <a:off x="3952394" y="2123768"/>
                <a:ext cx="100800" cy="29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A32B49-BDDA-4778-B9D5-8840D9E029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43394" y="2114768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DD43855-21ED-4650-B473-6E1BEFC7354B}"/>
              </a:ext>
            </a:extLst>
          </p:cNvPr>
          <p:cNvGrpSpPr/>
          <p:nvPr/>
        </p:nvGrpSpPr>
        <p:grpSpPr>
          <a:xfrm>
            <a:off x="4081994" y="2436248"/>
            <a:ext cx="236520" cy="236160"/>
            <a:chOff x="4081994" y="2436248"/>
            <a:chExt cx="2365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40CE87-19AE-41EA-9EBF-3F6527445457}"/>
                    </a:ext>
                  </a:extLst>
                </p14:cNvPr>
                <p14:cNvContentPartPr/>
                <p14:nvPr/>
              </p14:nvContentPartPr>
              <p14:xfrm>
                <a:off x="4081994" y="2501048"/>
                <a:ext cx="236520" cy="21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40CE87-19AE-41EA-9EBF-3F652744545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73354" y="2492408"/>
                  <a:ext cx="254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C28C4E-536D-437C-9DFE-9C7EE30706D1}"/>
                    </a:ext>
                  </a:extLst>
                </p14:cNvPr>
                <p14:cNvContentPartPr/>
                <p14:nvPr/>
              </p14:nvContentPartPr>
              <p14:xfrm>
                <a:off x="4182434" y="2436248"/>
                <a:ext cx="24120" cy="236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C28C4E-536D-437C-9DFE-9C7EE30706D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3794" y="2427608"/>
                  <a:ext cx="4176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A47D307-8F25-47FD-8138-E9083B8C8587}"/>
              </a:ext>
            </a:extLst>
          </p:cNvPr>
          <p:cNvGrpSpPr/>
          <p:nvPr/>
        </p:nvGrpSpPr>
        <p:grpSpPr>
          <a:xfrm>
            <a:off x="5716034" y="1138448"/>
            <a:ext cx="1744920" cy="584280"/>
            <a:chOff x="5716034" y="1138448"/>
            <a:chExt cx="174492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6B6396-87EF-4238-9724-FB6F582D8870}"/>
                    </a:ext>
                  </a:extLst>
                </p14:cNvPr>
                <p14:cNvContentPartPr/>
                <p14:nvPr/>
              </p14:nvContentPartPr>
              <p14:xfrm>
                <a:off x="5716034" y="1261928"/>
                <a:ext cx="130320" cy="248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6B6396-87EF-4238-9724-FB6F582D887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07394" y="1253288"/>
                  <a:ext cx="147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6C7242-E0C7-427D-8F6E-125593EC0736}"/>
                    </a:ext>
                  </a:extLst>
                </p14:cNvPr>
                <p14:cNvContentPartPr/>
                <p14:nvPr/>
              </p14:nvContentPartPr>
              <p14:xfrm>
                <a:off x="6016994" y="1285688"/>
                <a:ext cx="189360" cy="1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6C7242-E0C7-427D-8F6E-125593EC07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08354" y="1277048"/>
                  <a:ext cx="20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5CBF328-38C3-4785-9A6C-4D0D492111CC}"/>
                    </a:ext>
                  </a:extLst>
                </p14:cNvPr>
                <p14:cNvContentPartPr/>
                <p14:nvPr/>
              </p14:nvContentPartPr>
              <p14:xfrm>
                <a:off x="5999354" y="1215128"/>
                <a:ext cx="147960" cy="343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5CBF328-38C3-4785-9A6C-4D0D492111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90714" y="1206128"/>
                  <a:ext cx="165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1AA76FD-4348-4EFF-B8D4-190FF062AAA9}"/>
                    </a:ext>
                  </a:extLst>
                </p14:cNvPr>
                <p14:cNvContentPartPr/>
                <p14:nvPr/>
              </p14:nvContentPartPr>
              <p14:xfrm>
                <a:off x="6276554" y="1150328"/>
                <a:ext cx="6120" cy="65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1AA76FD-4348-4EFF-B8D4-190FF062AA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67914" y="1141328"/>
                  <a:ext cx="2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5A1BBC-3932-414D-B058-E3DAD41A09AD}"/>
                    </a:ext>
                  </a:extLst>
                </p14:cNvPr>
                <p14:cNvContentPartPr/>
                <p14:nvPr/>
              </p14:nvContentPartPr>
              <p14:xfrm>
                <a:off x="6305714" y="1255808"/>
                <a:ext cx="183600" cy="254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5A1BBC-3932-414D-B058-E3DAD41A09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97074" y="1246808"/>
                  <a:ext cx="201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3BADD2-B565-44AF-AFD8-76BBC702B1B2}"/>
                    </a:ext>
                  </a:extLst>
                </p14:cNvPr>
                <p14:cNvContentPartPr/>
                <p14:nvPr/>
              </p14:nvContentPartPr>
              <p14:xfrm>
                <a:off x="6453674" y="1291808"/>
                <a:ext cx="65160" cy="165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3BADD2-B565-44AF-AFD8-76BBC702B1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45034" y="1282808"/>
                  <a:ext cx="8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17A0F4-BCCB-4908-8759-734DE9D127B2}"/>
                    </a:ext>
                  </a:extLst>
                </p14:cNvPr>
                <p14:cNvContentPartPr/>
                <p14:nvPr/>
              </p14:nvContentPartPr>
              <p14:xfrm>
                <a:off x="6465554" y="1374248"/>
                <a:ext cx="77040" cy="1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17A0F4-BCCB-4908-8759-734DE9D127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56554" y="136560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D6B0DD-8010-44DA-97D4-A898A3E0133F}"/>
                    </a:ext>
                  </a:extLst>
                </p14:cNvPr>
                <p14:cNvContentPartPr/>
                <p14:nvPr/>
              </p14:nvContentPartPr>
              <p14:xfrm>
                <a:off x="6607034" y="1238528"/>
                <a:ext cx="100800" cy="301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D6B0DD-8010-44DA-97D4-A898A3E013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98394" y="1229888"/>
                  <a:ext cx="118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82CD80-302C-44C8-A3D7-0513A767F48A}"/>
                    </a:ext>
                  </a:extLst>
                </p14:cNvPr>
                <p14:cNvContentPartPr/>
                <p14:nvPr/>
              </p14:nvContentPartPr>
              <p14:xfrm>
                <a:off x="6810074" y="1279928"/>
                <a:ext cx="157680" cy="442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82CD80-302C-44C8-A3D7-0513A767F4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01434" y="1270928"/>
                  <a:ext cx="1753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452A38-EDFD-48A8-A372-D1D3D4909E23}"/>
                    </a:ext>
                  </a:extLst>
                </p14:cNvPr>
                <p14:cNvContentPartPr/>
                <p14:nvPr/>
              </p14:nvContentPartPr>
              <p14:xfrm>
                <a:off x="7085114" y="1138448"/>
                <a:ext cx="24120" cy="77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452A38-EDFD-48A8-A372-D1D3D4909E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76114" y="1129448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606DB2-B821-4297-91C1-F20D755F9B79}"/>
                    </a:ext>
                  </a:extLst>
                </p14:cNvPr>
                <p14:cNvContentPartPr/>
                <p14:nvPr/>
              </p14:nvContentPartPr>
              <p14:xfrm>
                <a:off x="7179434" y="1238528"/>
                <a:ext cx="94680" cy="218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606DB2-B821-4297-91C1-F20D755F9B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70434" y="1229888"/>
                  <a:ext cx="112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F0B4C6F-B348-457A-8E1B-4AB107F837D7}"/>
                    </a:ext>
                  </a:extLst>
                </p14:cNvPr>
                <p14:cNvContentPartPr/>
                <p14:nvPr/>
              </p14:nvContentPartPr>
              <p14:xfrm>
                <a:off x="7249994" y="1297568"/>
                <a:ext cx="83160" cy="154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F0B4C6F-B348-457A-8E1B-4AB107F837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41354" y="1288928"/>
                  <a:ext cx="100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1C9CC7-21A3-4185-9DE2-099DCBA54CAE}"/>
                    </a:ext>
                  </a:extLst>
                </p14:cNvPr>
                <p14:cNvContentPartPr/>
                <p14:nvPr/>
              </p14:nvContentPartPr>
              <p14:xfrm>
                <a:off x="7256114" y="1250408"/>
                <a:ext cx="204840" cy="28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1C9CC7-21A3-4185-9DE2-099DCBA54C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47114" y="1241768"/>
                  <a:ext cx="222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1277F73-2A8F-4E4E-8619-0002D9C41134}"/>
                    </a:ext>
                  </a:extLst>
                </p14:cNvPr>
                <p14:cNvContentPartPr/>
                <p14:nvPr/>
              </p14:nvContentPartPr>
              <p14:xfrm>
                <a:off x="5792714" y="1663328"/>
                <a:ext cx="1292400" cy="59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1277F73-2A8F-4E4E-8619-0002D9C411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84074" y="1654688"/>
                  <a:ext cx="131004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522355E-97BD-44A7-8670-2123A29FEC99}"/>
                  </a:ext>
                </a:extLst>
              </p14:cNvPr>
              <p14:cNvContentPartPr/>
              <p14:nvPr/>
            </p14:nvContentPartPr>
            <p14:xfrm>
              <a:off x="7946234" y="1657568"/>
              <a:ext cx="1073880" cy="298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522355E-97BD-44A7-8670-2123A29FEC9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37594" y="1648568"/>
                <a:ext cx="1091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F8521E-A21C-4A99-98DF-23E26F556F98}"/>
                  </a:ext>
                </a:extLst>
              </p14:cNvPr>
              <p14:cNvContentPartPr/>
              <p14:nvPr/>
            </p14:nvContentPartPr>
            <p14:xfrm>
              <a:off x="7545194" y="2612648"/>
              <a:ext cx="153720" cy="12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F8521E-A21C-4A99-98DF-23E26F556F9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536194" y="2603648"/>
                <a:ext cx="171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CF20AB1-40B0-4871-8B55-2CB2C99F9B2D}"/>
                  </a:ext>
                </a:extLst>
              </p14:cNvPr>
              <p14:cNvContentPartPr/>
              <p14:nvPr/>
            </p14:nvContentPartPr>
            <p14:xfrm>
              <a:off x="8022914" y="2471528"/>
              <a:ext cx="181440" cy="4546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CF20AB1-40B0-4871-8B55-2CB2C99F9B2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014274" y="2462888"/>
                <a:ext cx="1990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99DFE5F-216A-44E7-9A1C-514F37E3C8CB}"/>
                  </a:ext>
                </a:extLst>
              </p14:cNvPr>
              <p14:cNvContentPartPr/>
              <p14:nvPr/>
            </p14:nvContentPartPr>
            <p14:xfrm>
              <a:off x="8217674" y="2353808"/>
              <a:ext cx="99720" cy="712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99DFE5F-216A-44E7-9A1C-514F37E3C8C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08674" y="2344808"/>
                <a:ext cx="117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40F82D3-421D-4440-A6D7-FA7C993391E4}"/>
                  </a:ext>
                </a:extLst>
              </p14:cNvPr>
              <p14:cNvContentPartPr/>
              <p14:nvPr/>
            </p14:nvContentPartPr>
            <p14:xfrm>
              <a:off x="8441594" y="2379008"/>
              <a:ext cx="186480" cy="2883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40F82D3-421D-4440-A6D7-FA7C993391E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32954" y="2370368"/>
                <a:ext cx="2041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8866125-D3BB-4264-8ED3-6D93D0E9C414}"/>
                  </a:ext>
                </a:extLst>
              </p14:cNvPr>
              <p14:cNvContentPartPr/>
              <p14:nvPr/>
            </p14:nvContentPartPr>
            <p14:xfrm>
              <a:off x="8431874" y="2483408"/>
              <a:ext cx="181440" cy="478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8866125-D3BB-4264-8ED3-6D93D0E9C41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423234" y="2474768"/>
                <a:ext cx="199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FAE6DC6-0C69-4A95-B837-35537EDA1515}"/>
                  </a:ext>
                </a:extLst>
              </p14:cNvPr>
              <p14:cNvContentPartPr/>
              <p14:nvPr/>
            </p14:nvContentPartPr>
            <p14:xfrm>
              <a:off x="8608994" y="2388368"/>
              <a:ext cx="116280" cy="2545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FAE6DC6-0C69-4A95-B837-35537EDA151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599994" y="2379728"/>
                <a:ext cx="1339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EA6E42F-AC86-4326-AA08-52C48B2A3824}"/>
                  </a:ext>
                </a:extLst>
              </p14:cNvPr>
              <p14:cNvContentPartPr/>
              <p14:nvPr/>
            </p14:nvContentPartPr>
            <p14:xfrm>
              <a:off x="8683154" y="2477288"/>
              <a:ext cx="89280" cy="1400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EA6E42F-AC86-4326-AA08-52C48B2A382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674514" y="2468648"/>
                <a:ext cx="1069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DB40E92-A098-47A2-ABEB-50409D178518}"/>
                  </a:ext>
                </a:extLst>
              </p14:cNvPr>
              <p14:cNvContentPartPr/>
              <p14:nvPr/>
            </p14:nvContentPartPr>
            <p14:xfrm>
              <a:off x="8730674" y="2436248"/>
              <a:ext cx="71280" cy="126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DB40E92-A098-47A2-ABEB-50409D17851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22034" y="2427608"/>
                <a:ext cx="88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791404C-70D8-41BC-AE53-FEDF30C997EE}"/>
                  </a:ext>
                </a:extLst>
              </p14:cNvPr>
              <p14:cNvContentPartPr/>
              <p14:nvPr/>
            </p14:nvContentPartPr>
            <p14:xfrm>
              <a:off x="8736794" y="2359928"/>
              <a:ext cx="157680" cy="3362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791404C-70D8-41BC-AE53-FEDF30C997E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727794" y="2350928"/>
                <a:ext cx="175320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1FE4A78-D94B-4FB0-8CC4-84B92F695E9C}"/>
              </a:ext>
            </a:extLst>
          </p:cNvPr>
          <p:cNvGrpSpPr/>
          <p:nvPr/>
        </p:nvGrpSpPr>
        <p:grpSpPr>
          <a:xfrm>
            <a:off x="7834274" y="2872928"/>
            <a:ext cx="1062000" cy="519480"/>
            <a:chOff x="7834274" y="2872928"/>
            <a:chExt cx="106200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B5DEF3-6916-4279-8257-0FF7651FE1A9}"/>
                    </a:ext>
                  </a:extLst>
                </p14:cNvPr>
                <p14:cNvContentPartPr/>
                <p14:nvPr/>
              </p14:nvContentPartPr>
              <p14:xfrm>
                <a:off x="7946234" y="3256328"/>
                <a:ext cx="12240" cy="18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B5DEF3-6916-4279-8257-0FF7651FE1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37594" y="3247328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7C4871D-B372-4E7B-83C2-67E666DBF84C}"/>
                    </a:ext>
                  </a:extLst>
                </p14:cNvPr>
                <p14:cNvContentPartPr/>
                <p14:nvPr/>
              </p14:nvContentPartPr>
              <p14:xfrm>
                <a:off x="8105354" y="3180008"/>
                <a:ext cx="172080" cy="212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7C4871D-B372-4E7B-83C2-67E666DBF8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96714" y="3171008"/>
                  <a:ext cx="189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4F5555-6E8D-4BC4-A032-112FF444B2AE}"/>
                    </a:ext>
                  </a:extLst>
                </p14:cNvPr>
                <p14:cNvContentPartPr/>
                <p14:nvPr/>
              </p14:nvContentPartPr>
              <p14:xfrm>
                <a:off x="8276714" y="3032048"/>
                <a:ext cx="88920" cy="6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4F5555-6E8D-4BC4-A032-112FF444B2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67714" y="302340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7AEA94-7C1A-4D2E-8B47-FF6614051FDB}"/>
                    </a:ext>
                  </a:extLst>
                </p14:cNvPr>
                <p14:cNvContentPartPr/>
                <p14:nvPr/>
              </p14:nvContentPartPr>
              <p14:xfrm>
                <a:off x="8359154" y="2872928"/>
                <a:ext cx="147960" cy="294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7AEA94-7C1A-4D2E-8B47-FF6614051F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50154" y="2863928"/>
                  <a:ext cx="165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368CA6-23D5-4FDC-B93D-1EFE7E508F30}"/>
                    </a:ext>
                  </a:extLst>
                </p14:cNvPr>
                <p14:cNvContentPartPr/>
                <p14:nvPr/>
              </p14:nvContentPartPr>
              <p14:xfrm>
                <a:off x="8595314" y="2896328"/>
                <a:ext cx="133560" cy="318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368CA6-23D5-4FDC-B93D-1EFE7E508F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86314" y="2887688"/>
                  <a:ext cx="151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6FCB0B-F027-465C-A095-D2FF533034C4}"/>
                    </a:ext>
                  </a:extLst>
                </p14:cNvPr>
                <p14:cNvContentPartPr/>
                <p14:nvPr/>
              </p14:nvContentPartPr>
              <p14:xfrm>
                <a:off x="8813474" y="2884448"/>
                <a:ext cx="71280" cy="101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6FCB0B-F027-465C-A095-D2FF533034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04474" y="2875808"/>
                  <a:ext cx="88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339F86-8EE1-40AE-AD8B-A22AEE216D6F}"/>
                    </a:ext>
                  </a:extLst>
                </p14:cNvPr>
                <p14:cNvContentPartPr/>
                <p14:nvPr/>
              </p14:nvContentPartPr>
              <p14:xfrm>
                <a:off x="8842994" y="2920088"/>
                <a:ext cx="53280" cy="12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339F86-8EE1-40AE-AD8B-A22AEE216D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33994" y="2911088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BB2273-3E1C-4593-8ADD-F7002106AB82}"/>
                    </a:ext>
                  </a:extLst>
                </p14:cNvPr>
                <p14:cNvContentPartPr/>
                <p14:nvPr/>
              </p14:nvContentPartPr>
              <p14:xfrm>
                <a:off x="7834274" y="2890568"/>
                <a:ext cx="389520" cy="41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BB2273-3E1C-4593-8ADD-F7002106AB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25274" y="2881928"/>
                  <a:ext cx="4071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B4B566D-2F64-4696-9424-51EDC23CAB3C}"/>
              </a:ext>
            </a:extLst>
          </p:cNvPr>
          <p:cNvGrpSpPr/>
          <p:nvPr/>
        </p:nvGrpSpPr>
        <p:grpSpPr>
          <a:xfrm>
            <a:off x="4547474" y="2008208"/>
            <a:ext cx="3145680" cy="1030320"/>
            <a:chOff x="4547474" y="2008208"/>
            <a:chExt cx="314568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81BC6F-4F64-49ED-A07F-2AC8E5BE3597}"/>
                    </a:ext>
                  </a:extLst>
                </p14:cNvPr>
                <p14:cNvContentPartPr/>
                <p14:nvPr/>
              </p14:nvContentPartPr>
              <p14:xfrm>
                <a:off x="4547474" y="2423648"/>
                <a:ext cx="248760" cy="278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81BC6F-4F64-49ED-A07F-2AC8E5BE35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38834" y="2415008"/>
                  <a:ext cx="266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A5A2EE-2090-47DF-A5AD-CE52C4A43994}"/>
                    </a:ext>
                  </a:extLst>
                </p14:cNvPr>
                <p14:cNvContentPartPr/>
                <p14:nvPr/>
              </p14:nvContentPartPr>
              <p14:xfrm>
                <a:off x="5075954" y="2232488"/>
                <a:ext cx="139680" cy="234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A5A2EE-2090-47DF-A5AD-CE52C4A4399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67314" y="2223848"/>
                  <a:ext cx="15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E47CE6-4187-473B-B32A-9EDC3F0B2E96}"/>
                    </a:ext>
                  </a:extLst>
                </p14:cNvPr>
                <p14:cNvContentPartPr/>
                <p14:nvPr/>
              </p14:nvContentPartPr>
              <p14:xfrm>
                <a:off x="4984874" y="2524448"/>
                <a:ext cx="354240" cy="18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E47CE6-4187-473B-B32A-9EDC3F0B2E9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75874" y="2515808"/>
                  <a:ext cx="371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769C807-8799-49C5-88FE-498FBECFD5A6}"/>
                    </a:ext>
                  </a:extLst>
                </p14:cNvPr>
                <p14:cNvContentPartPr/>
                <p14:nvPr/>
              </p14:nvContentPartPr>
              <p14:xfrm>
                <a:off x="4931594" y="2636048"/>
                <a:ext cx="372960" cy="360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769C807-8799-49C5-88FE-498FBECFD5A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22954" y="2627408"/>
                  <a:ext cx="390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B22C205-3A97-49B9-A107-500850EC6600}"/>
                    </a:ext>
                  </a:extLst>
                </p14:cNvPr>
                <p14:cNvContentPartPr/>
                <p14:nvPr/>
              </p14:nvContentPartPr>
              <p14:xfrm>
                <a:off x="5456474" y="2330048"/>
                <a:ext cx="142200" cy="423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B22C205-3A97-49B9-A107-500850EC66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47474" y="2321048"/>
                  <a:ext cx="1598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FCABCD-F894-413F-826E-86AC465E5306}"/>
                    </a:ext>
                  </a:extLst>
                </p14:cNvPr>
                <p14:cNvContentPartPr/>
                <p14:nvPr/>
              </p14:nvContentPartPr>
              <p14:xfrm>
                <a:off x="5357474" y="2495288"/>
                <a:ext cx="288360" cy="107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FCABCD-F894-413F-826E-86AC465E53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48474" y="2486288"/>
                  <a:ext cx="306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4ECD919-FF6D-4721-8EDA-09A7C4647A80}"/>
                    </a:ext>
                  </a:extLst>
                </p14:cNvPr>
                <p14:cNvContentPartPr/>
                <p14:nvPr/>
              </p14:nvContentPartPr>
              <p14:xfrm>
                <a:off x="5615954" y="2376488"/>
                <a:ext cx="171360" cy="272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4ECD919-FF6D-4721-8EDA-09A7C4647A8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06954" y="2367848"/>
                  <a:ext cx="189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8859D8-836D-4B61-A4D8-3BF1DA37EDB1}"/>
                    </a:ext>
                  </a:extLst>
                </p14:cNvPr>
                <p14:cNvContentPartPr/>
                <p14:nvPr/>
              </p14:nvContentPartPr>
              <p14:xfrm>
                <a:off x="5768594" y="2501048"/>
                <a:ext cx="71640" cy="164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8859D8-836D-4B61-A4D8-3BF1DA37ED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59954" y="2492408"/>
                  <a:ext cx="89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9C4850-674F-4D90-96D7-BD136B53D005}"/>
                    </a:ext>
                  </a:extLst>
                </p14:cNvPr>
                <p14:cNvContentPartPr/>
                <p14:nvPr/>
              </p14:nvContentPartPr>
              <p14:xfrm>
                <a:off x="5769314" y="2424368"/>
                <a:ext cx="219600" cy="212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9C4850-674F-4D90-96D7-BD136B53D0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60674" y="2415728"/>
                  <a:ext cx="237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91D01CC-CA89-4D95-88D7-7E10DB65E821}"/>
                    </a:ext>
                  </a:extLst>
                </p14:cNvPr>
                <p14:cNvContentPartPr/>
                <p14:nvPr/>
              </p14:nvContentPartPr>
              <p14:xfrm>
                <a:off x="6028874" y="2249768"/>
                <a:ext cx="112680" cy="55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91D01CC-CA89-4D95-88D7-7E10DB65E82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20234" y="2241128"/>
                  <a:ext cx="1303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C5A0D3-A37E-4830-9609-808C6541343C}"/>
                    </a:ext>
                  </a:extLst>
                </p14:cNvPr>
                <p14:cNvContentPartPr/>
                <p14:nvPr/>
              </p14:nvContentPartPr>
              <p14:xfrm>
                <a:off x="4872554" y="2211968"/>
                <a:ext cx="189000" cy="714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C5A0D3-A37E-4830-9609-808C654134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63914" y="2203328"/>
                  <a:ext cx="20664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43764E-692E-4028-B443-F52840777654}"/>
                    </a:ext>
                  </a:extLst>
                </p14:cNvPr>
                <p14:cNvContentPartPr/>
                <p14:nvPr/>
              </p14:nvContentPartPr>
              <p14:xfrm>
                <a:off x="6212114" y="2211608"/>
                <a:ext cx="147240" cy="490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43764E-692E-4028-B443-F5284077765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03474" y="2202608"/>
                  <a:ext cx="1648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D9D90B-C5A2-4E9C-B58C-C66682DCCFF0}"/>
                    </a:ext>
                  </a:extLst>
                </p14:cNvPr>
                <p14:cNvContentPartPr/>
                <p14:nvPr/>
              </p14:nvContentPartPr>
              <p14:xfrm>
                <a:off x="6329834" y="2507168"/>
                <a:ext cx="88920" cy="6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D9D90B-C5A2-4E9C-B58C-C66682DCCF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20834" y="249816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F0A3D9F-CEF8-44E4-9810-42E2F8E343DF}"/>
                    </a:ext>
                  </a:extLst>
                </p14:cNvPr>
                <p14:cNvContentPartPr/>
                <p14:nvPr/>
              </p14:nvContentPartPr>
              <p14:xfrm>
                <a:off x="6394634" y="2371448"/>
                <a:ext cx="136080" cy="489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F0A3D9F-CEF8-44E4-9810-42E2F8E343D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85994" y="2362448"/>
                  <a:ext cx="1537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B240378-A3B5-47C8-BB55-8A54567AFDFE}"/>
                    </a:ext>
                  </a:extLst>
                </p14:cNvPr>
                <p14:cNvContentPartPr/>
                <p14:nvPr/>
              </p14:nvContentPartPr>
              <p14:xfrm>
                <a:off x="6556274" y="2435888"/>
                <a:ext cx="163800" cy="460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B240378-A3B5-47C8-BB55-8A54567AFD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47274" y="2427248"/>
                  <a:ext cx="181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6BF5E2D-1DAB-4996-8FC3-9413CCFB3345}"/>
                    </a:ext>
                  </a:extLst>
                </p14:cNvPr>
                <p14:cNvContentPartPr/>
                <p14:nvPr/>
              </p14:nvContentPartPr>
              <p14:xfrm>
                <a:off x="6713234" y="2273528"/>
                <a:ext cx="101160" cy="446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6BF5E2D-1DAB-4996-8FC3-9413CCFB33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04234" y="2264888"/>
                  <a:ext cx="1188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3C925A5-D9AE-4363-A358-8E718EE0A891}"/>
                    </a:ext>
                  </a:extLst>
                </p14:cNvPr>
                <p14:cNvContentPartPr/>
                <p14:nvPr/>
              </p14:nvContentPartPr>
              <p14:xfrm>
                <a:off x="6996554" y="2438048"/>
                <a:ext cx="148320" cy="199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3C925A5-D9AE-4363-A358-8E718EE0A8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87554" y="2429408"/>
                  <a:ext cx="165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5E87013-75F5-46CD-ADDF-E667FDD30829}"/>
                    </a:ext>
                  </a:extLst>
                </p14:cNvPr>
                <p14:cNvContentPartPr/>
                <p14:nvPr/>
              </p14:nvContentPartPr>
              <p14:xfrm>
                <a:off x="7132274" y="2218088"/>
                <a:ext cx="47520" cy="6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5E87013-75F5-46CD-ADDF-E667FDD308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23274" y="2209088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040E78-A10F-460A-BB30-DB85E7DCA564}"/>
                    </a:ext>
                  </a:extLst>
                </p14:cNvPr>
                <p14:cNvContentPartPr/>
                <p14:nvPr/>
              </p14:nvContentPartPr>
              <p14:xfrm>
                <a:off x="7202834" y="2035208"/>
                <a:ext cx="88920" cy="372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040E78-A10F-460A-BB30-DB85E7DCA5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4194" y="2026208"/>
                  <a:ext cx="106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3538A6-1117-4329-8AA5-5ED6A082C91B}"/>
                    </a:ext>
                  </a:extLst>
                </p14:cNvPr>
                <p14:cNvContentPartPr/>
                <p14:nvPr/>
              </p14:nvContentPartPr>
              <p14:xfrm>
                <a:off x="7450154" y="2008208"/>
                <a:ext cx="101160" cy="36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3538A6-1117-4329-8AA5-5ED6A082C91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41514" y="1999568"/>
                  <a:ext cx="118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8396565-AFA4-41C3-8F69-1601B665EE6C}"/>
                    </a:ext>
                  </a:extLst>
                </p14:cNvPr>
                <p14:cNvContentPartPr/>
                <p14:nvPr/>
              </p14:nvContentPartPr>
              <p14:xfrm>
                <a:off x="7604234" y="2035208"/>
                <a:ext cx="88920" cy="147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8396565-AFA4-41C3-8F69-1601B665EE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95234" y="2026208"/>
                  <a:ext cx="106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A046EF-4F16-49E8-8545-CB7DC70791B9}"/>
                    </a:ext>
                  </a:extLst>
                </p14:cNvPr>
                <p14:cNvContentPartPr/>
                <p14:nvPr/>
              </p14:nvContentPartPr>
              <p14:xfrm>
                <a:off x="7598114" y="2129528"/>
                <a:ext cx="65160" cy="1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A046EF-4F16-49E8-8545-CB7DC70791B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89474" y="2120528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56C8A6C-DD79-4BB4-84A2-DB31151CC977}"/>
                    </a:ext>
                  </a:extLst>
                </p14:cNvPr>
                <p14:cNvContentPartPr/>
                <p14:nvPr/>
              </p14:nvContentPartPr>
              <p14:xfrm>
                <a:off x="4990634" y="2984528"/>
                <a:ext cx="1951200" cy="54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56C8A6C-DD79-4BB4-84A2-DB31151CC97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81994" y="2975528"/>
                  <a:ext cx="1968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8A29902-84AA-4916-98F3-A3AF7E13A7A7}"/>
                    </a:ext>
                  </a:extLst>
                </p14:cNvPr>
                <p14:cNvContentPartPr/>
                <p14:nvPr/>
              </p14:nvContentPartPr>
              <p14:xfrm>
                <a:off x="6624674" y="2489168"/>
                <a:ext cx="110160" cy="47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8A29902-84AA-4916-98F3-A3AF7E13A7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16034" y="2480528"/>
                  <a:ext cx="127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04BA133-7631-4D63-88FB-FD870ECB1C11}"/>
                    </a:ext>
                  </a:extLst>
                </p14:cNvPr>
                <p14:cNvContentPartPr/>
                <p14:nvPr/>
              </p14:nvContentPartPr>
              <p14:xfrm>
                <a:off x="6701714" y="2448128"/>
                <a:ext cx="41400" cy="35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04BA133-7631-4D63-88FB-FD870ECB1C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93074" y="2439128"/>
                  <a:ext cx="590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2A111AF-BD0D-4D4C-9416-098B5AD59420}"/>
                  </a:ext>
                </a:extLst>
              </p14:cNvPr>
              <p14:cNvContentPartPr/>
              <p14:nvPr/>
            </p14:nvContentPartPr>
            <p14:xfrm>
              <a:off x="7907714" y="4105568"/>
              <a:ext cx="115920" cy="1220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2A111AF-BD0D-4D4C-9416-098B5AD5942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898714" y="4096928"/>
                <a:ext cx="133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E3C939AA-5CCA-441B-A916-057C72C1B49E}"/>
                  </a:ext>
                </a:extLst>
              </p14:cNvPr>
              <p14:cNvContentPartPr/>
              <p14:nvPr/>
            </p14:nvContentPartPr>
            <p14:xfrm>
              <a:off x="7409474" y="4141208"/>
              <a:ext cx="94680" cy="61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E3C939AA-5CCA-441B-A916-057C72C1B49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400474" y="4132208"/>
                <a:ext cx="112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A54D4A8-41EF-4DC8-9BFA-942849F0040A}"/>
                  </a:ext>
                </a:extLst>
              </p14:cNvPr>
              <p14:cNvContentPartPr/>
              <p14:nvPr/>
            </p14:nvContentPartPr>
            <p14:xfrm>
              <a:off x="7409474" y="4194128"/>
              <a:ext cx="124200" cy="180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A54D4A8-41EF-4DC8-9BFA-942849F0040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400474" y="4185488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D488F68-A0DA-4FD4-A0A3-B65F22C161B3}"/>
                  </a:ext>
                </a:extLst>
              </p14:cNvPr>
              <p14:cNvContentPartPr/>
              <p14:nvPr/>
            </p14:nvContentPartPr>
            <p14:xfrm>
              <a:off x="6609194" y="3562688"/>
              <a:ext cx="680400" cy="8323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D488F68-A0DA-4FD4-A0A3-B65F22C161B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600194" y="3554048"/>
                <a:ext cx="698040" cy="8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39257EC-1C12-45A1-9738-4FBCC210BD3F}"/>
              </a:ext>
            </a:extLst>
          </p:cNvPr>
          <p:cNvGrpSpPr/>
          <p:nvPr/>
        </p:nvGrpSpPr>
        <p:grpSpPr>
          <a:xfrm>
            <a:off x="1333394" y="3211328"/>
            <a:ext cx="5846040" cy="1753560"/>
            <a:chOff x="1333394" y="3211328"/>
            <a:chExt cx="5846040" cy="17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1AB84B-1585-4B34-86D5-820C2025F877}"/>
                    </a:ext>
                  </a:extLst>
                </p14:cNvPr>
                <p14:cNvContentPartPr/>
                <p14:nvPr/>
              </p14:nvContentPartPr>
              <p14:xfrm>
                <a:off x="2566034" y="3250928"/>
                <a:ext cx="159840" cy="412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1AB84B-1585-4B34-86D5-820C2025F8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57394" y="3241928"/>
                  <a:ext cx="177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7E93BDB-2344-4184-BEC3-495670359B61}"/>
                    </a:ext>
                  </a:extLst>
                </p14:cNvPr>
                <p14:cNvContentPartPr/>
                <p14:nvPr/>
              </p14:nvContentPartPr>
              <p14:xfrm>
                <a:off x="2866994" y="3344888"/>
                <a:ext cx="53280" cy="6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7E93BDB-2344-4184-BEC3-495670359B6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57994" y="333588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5E0F17D-5EA4-4EA1-B044-BEDD73E8371E}"/>
                    </a:ext>
                  </a:extLst>
                </p14:cNvPr>
                <p14:cNvContentPartPr/>
                <p14:nvPr/>
              </p14:nvContentPartPr>
              <p14:xfrm>
                <a:off x="2860874" y="3403928"/>
                <a:ext cx="136080" cy="6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5E0F17D-5EA4-4EA1-B044-BEDD73E8371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52234" y="3394928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041961-C211-437B-A0F7-7640450853E5}"/>
                    </a:ext>
                  </a:extLst>
                </p14:cNvPr>
                <p14:cNvContentPartPr/>
                <p14:nvPr/>
              </p14:nvContentPartPr>
              <p14:xfrm>
                <a:off x="3137354" y="3211328"/>
                <a:ext cx="160200" cy="122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041961-C211-437B-A0F7-7640450853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28714" y="3202328"/>
                  <a:ext cx="177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7014F2-EB83-4335-9FFF-6D834946D9C3}"/>
                    </a:ext>
                  </a:extLst>
                </p14:cNvPr>
                <p14:cNvContentPartPr/>
                <p14:nvPr/>
              </p14:nvContentPartPr>
              <p14:xfrm>
                <a:off x="3091994" y="3380168"/>
                <a:ext cx="264960" cy="12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7014F2-EB83-4335-9FFF-6D834946D9C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83354" y="3371168"/>
                  <a:ext cx="28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FA6488-76C8-41C4-8B0B-A3819B57A238}"/>
                    </a:ext>
                  </a:extLst>
                </p14:cNvPr>
                <p14:cNvContentPartPr/>
                <p14:nvPr/>
              </p14:nvContentPartPr>
              <p14:xfrm>
                <a:off x="3168314" y="3415448"/>
                <a:ext cx="135720" cy="165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FA6488-76C8-41C4-8B0B-A3819B57A2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59314" y="3406808"/>
                  <a:ext cx="153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7AC2EF5-7EFF-4C6B-B376-4999CCED5AF8}"/>
                    </a:ext>
                  </a:extLst>
                </p14:cNvPr>
                <p14:cNvContentPartPr/>
                <p14:nvPr/>
              </p14:nvContentPartPr>
              <p14:xfrm>
                <a:off x="3474314" y="3356408"/>
                <a:ext cx="110160" cy="129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7AC2EF5-7EFF-4C6B-B376-4999CCED5AF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65674" y="3347768"/>
                  <a:ext cx="127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7F73288-F3C8-4E25-B845-18A7900FC2B2}"/>
                    </a:ext>
                  </a:extLst>
                </p14:cNvPr>
                <p14:cNvContentPartPr/>
                <p14:nvPr/>
              </p14:nvContentPartPr>
              <p14:xfrm>
                <a:off x="3633794" y="3344528"/>
                <a:ext cx="153720" cy="141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7F73288-F3C8-4E25-B845-18A7900FC2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24794" y="3335888"/>
                  <a:ext cx="171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987CE72-C11E-450A-9C18-2D565BBFF39E}"/>
                    </a:ext>
                  </a:extLst>
                </p14:cNvPr>
                <p14:cNvContentPartPr/>
                <p14:nvPr/>
              </p14:nvContentPartPr>
              <p14:xfrm>
                <a:off x="3987674" y="3321128"/>
                <a:ext cx="41760" cy="136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987CE72-C11E-450A-9C18-2D565BBFF3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79034" y="3312488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0240966-5796-4241-BDB0-4F1C7A326D3B}"/>
                    </a:ext>
                  </a:extLst>
                </p14:cNvPr>
                <p14:cNvContentPartPr/>
                <p14:nvPr/>
              </p14:nvContentPartPr>
              <p14:xfrm>
                <a:off x="4135274" y="3439208"/>
                <a:ext cx="360" cy="12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0240966-5796-4241-BDB0-4F1C7A326D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26274" y="3430208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63F72E9-F9F3-4C5D-A461-73B84327ABD2}"/>
                    </a:ext>
                  </a:extLst>
                </p14:cNvPr>
                <p14:cNvContentPartPr/>
                <p14:nvPr/>
              </p14:nvContentPartPr>
              <p14:xfrm>
                <a:off x="4159034" y="3568808"/>
                <a:ext cx="106560" cy="130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63F72E9-F9F3-4C5D-A461-73B84327AB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50034" y="3560168"/>
                  <a:ext cx="12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487B07F-C47E-4509-ABCA-DA3C0F8EDB2B}"/>
                    </a:ext>
                  </a:extLst>
                </p14:cNvPr>
                <p14:cNvContentPartPr/>
                <p14:nvPr/>
              </p14:nvContentPartPr>
              <p14:xfrm>
                <a:off x="4512194" y="3297728"/>
                <a:ext cx="201600" cy="383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487B07F-C47E-4509-ABCA-DA3C0F8EDB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03554" y="3288728"/>
                  <a:ext cx="2192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077EF51-89A5-406B-BD53-0FB57A9A0F65}"/>
                    </a:ext>
                  </a:extLst>
                </p14:cNvPr>
                <p14:cNvContentPartPr/>
                <p14:nvPr/>
              </p14:nvContentPartPr>
              <p14:xfrm>
                <a:off x="4849154" y="3356408"/>
                <a:ext cx="189000" cy="29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077EF51-89A5-406B-BD53-0FB57A9A0F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40154" y="3347768"/>
                  <a:ext cx="20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52968A-599F-494E-A32A-87C3AD8842E3}"/>
                    </a:ext>
                  </a:extLst>
                </p14:cNvPr>
                <p14:cNvContentPartPr/>
                <p14:nvPr/>
              </p14:nvContentPartPr>
              <p14:xfrm>
                <a:off x="4943474" y="3321128"/>
                <a:ext cx="83880" cy="124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52968A-599F-494E-A32A-87C3AD8842E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34834" y="3312488"/>
                  <a:ext cx="101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9A3AFA4-8F49-45A2-BDA4-D2A3994C0C5E}"/>
                    </a:ext>
                  </a:extLst>
                </p14:cNvPr>
                <p14:cNvContentPartPr/>
                <p14:nvPr/>
              </p14:nvContentPartPr>
              <p14:xfrm>
                <a:off x="5151914" y="3262088"/>
                <a:ext cx="205200" cy="151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9A3AFA4-8F49-45A2-BDA4-D2A3994C0C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43274" y="3253448"/>
                  <a:ext cx="222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1D9CFF6-8E61-4201-B030-4EFEA5CB807F}"/>
                    </a:ext>
                  </a:extLst>
                </p14:cNvPr>
                <p14:cNvContentPartPr/>
                <p14:nvPr/>
              </p14:nvContentPartPr>
              <p14:xfrm>
                <a:off x="2896514" y="4312208"/>
                <a:ext cx="236520" cy="24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1D9CFF6-8E61-4201-B030-4EFEA5CB807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87514" y="4303568"/>
                  <a:ext cx="25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FD27AC0-DCA6-4D6F-A50F-08CD20BD10BC}"/>
                    </a:ext>
                  </a:extLst>
                </p14:cNvPr>
                <p14:cNvContentPartPr/>
                <p14:nvPr/>
              </p14:nvContentPartPr>
              <p14:xfrm>
                <a:off x="3008474" y="4212848"/>
                <a:ext cx="12240" cy="223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FD27AC0-DCA6-4D6F-A50F-08CD20BD10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99834" y="4204208"/>
                  <a:ext cx="29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C22A98-96AC-4297-8E10-EB1EB9657786}"/>
                    </a:ext>
                  </a:extLst>
                </p14:cNvPr>
                <p14:cNvContentPartPr/>
                <p14:nvPr/>
              </p14:nvContentPartPr>
              <p14:xfrm>
                <a:off x="3356234" y="4025288"/>
                <a:ext cx="104040" cy="205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C22A98-96AC-4297-8E10-EB1EB965778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47234" y="4016288"/>
                  <a:ext cx="121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EA2019-D716-42A7-97BC-883BBAECAB4C}"/>
                    </a:ext>
                  </a:extLst>
                </p14:cNvPr>
                <p14:cNvContentPartPr/>
                <p14:nvPr/>
              </p14:nvContentPartPr>
              <p14:xfrm>
                <a:off x="3462794" y="3982808"/>
                <a:ext cx="71280" cy="93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EA2019-D716-42A7-97BC-883BBAECAB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53794" y="3973808"/>
                  <a:ext cx="8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0E70165-5C09-49CF-956E-22643EC0F056}"/>
                    </a:ext>
                  </a:extLst>
                </p14:cNvPr>
                <p14:cNvContentPartPr/>
                <p14:nvPr/>
              </p14:nvContentPartPr>
              <p14:xfrm>
                <a:off x="3234554" y="4306448"/>
                <a:ext cx="393480" cy="18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0E70165-5C09-49CF-956E-22643EC0F05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25914" y="4297448"/>
                  <a:ext cx="411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2EC7E1C-7B2A-42C9-921E-0DC6DCBCAA02}"/>
                    </a:ext>
                  </a:extLst>
                </p14:cNvPr>
                <p14:cNvContentPartPr/>
                <p14:nvPr/>
              </p14:nvContentPartPr>
              <p14:xfrm>
                <a:off x="3208994" y="4382408"/>
                <a:ext cx="254160" cy="389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2EC7E1C-7B2A-42C9-921E-0DC6DCBCAA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00354" y="4373408"/>
                  <a:ext cx="271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D2B50B7-C2E9-42F1-8803-8B43B933EA7B}"/>
                    </a:ext>
                  </a:extLst>
                </p14:cNvPr>
                <p14:cNvContentPartPr/>
                <p14:nvPr/>
              </p14:nvContentPartPr>
              <p14:xfrm>
                <a:off x="3468554" y="4429568"/>
                <a:ext cx="147960" cy="75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D2B50B7-C2E9-42F1-8803-8B43B933EA7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59914" y="4420568"/>
                  <a:ext cx="165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74F3E13-1E6C-4CC5-9168-B063ED1A2FC9}"/>
                    </a:ext>
                  </a:extLst>
                </p14:cNvPr>
                <p14:cNvContentPartPr/>
                <p14:nvPr/>
              </p14:nvContentPartPr>
              <p14:xfrm>
                <a:off x="3769874" y="4152728"/>
                <a:ext cx="153360" cy="319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74F3E13-1E6C-4CC5-9168-B063ED1A2FC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60874" y="4143728"/>
                  <a:ext cx="171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567066E-AAE0-4025-BAB1-27C613D637B0}"/>
                    </a:ext>
                  </a:extLst>
                </p14:cNvPr>
                <p14:cNvContentPartPr/>
                <p14:nvPr/>
              </p14:nvContentPartPr>
              <p14:xfrm>
                <a:off x="3734234" y="4324088"/>
                <a:ext cx="141840" cy="47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567066E-AAE0-4025-BAB1-27C613D637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25234" y="4315088"/>
                  <a:ext cx="159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50473D4-094A-42CC-AA2F-2CB182B6E9B5}"/>
                    </a:ext>
                  </a:extLst>
                </p14:cNvPr>
                <p14:cNvContentPartPr/>
                <p14:nvPr/>
              </p14:nvContentPartPr>
              <p14:xfrm>
                <a:off x="3975434" y="4146608"/>
                <a:ext cx="124920" cy="248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50473D4-094A-42CC-AA2F-2CB182B6E9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66434" y="4137608"/>
                  <a:ext cx="14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1555FBB-D883-499D-BF16-B353FDAC8ACA}"/>
                    </a:ext>
                  </a:extLst>
                </p14:cNvPr>
                <p14:cNvContentPartPr/>
                <p14:nvPr/>
              </p14:nvContentPartPr>
              <p14:xfrm>
                <a:off x="4082354" y="4247408"/>
                <a:ext cx="106560" cy="1468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1555FBB-D883-499D-BF16-B353FDAC8AC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73354" y="4238408"/>
                  <a:ext cx="124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AD8DFEF-960C-4D38-9A77-6ACED034E291}"/>
                    </a:ext>
                  </a:extLst>
                </p14:cNvPr>
                <p14:cNvContentPartPr/>
                <p14:nvPr/>
              </p14:nvContentPartPr>
              <p14:xfrm>
                <a:off x="4276754" y="4135448"/>
                <a:ext cx="47520" cy="271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AD8DFEF-960C-4D38-9A77-6ACED034E2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68114" y="4126448"/>
                  <a:ext cx="65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A79A4CD-9833-4760-A0F2-3C38993CCAC0}"/>
                    </a:ext>
                  </a:extLst>
                </p14:cNvPr>
                <p14:cNvContentPartPr/>
                <p14:nvPr/>
              </p14:nvContentPartPr>
              <p14:xfrm>
                <a:off x="1730474" y="3898928"/>
                <a:ext cx="151920" cy="266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A79A4CD-9833-4760-A0F2-3C38993CCAC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21474" y="3889928"/>
                  <a:ext cx="169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89714E-8B1F-4750-8B13-4C1C8D5450F7}"/>
                    </a:ext>
                  </a:extLst>
                </p14:cNvPr>
                <p14:cNvContentPartPr/>
                <p14:nvPr/>
              </p14:nvContentPartPr>
              <p14:xfrm>
                <a:off x="1934954" y="3887048"/>
                <a:ext cx="65160" cy="48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89714E-8B1F-4750-8B13-4C1C8D5450F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25954" y="3878408"/>
                  <a:ext cx="8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048A1D-2A8F-4EBE-828D-3C27D2C3DECB}"/>
                    </a:ext>
                  </a:extLst>
                </p14:cNvPr>
                <p14:cNvContentPartPr/>
                <p14:nvPr/>
              </p14:nvContentPartPr>
              <p14:xfrm>
                <a:off x="1639754" y="4294568"/>
                <a:ext cx="378000" cy="29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048A1D-2A8F-4EBE-828D-3C27D2C3DEC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31114" y="4285568"/>
                  <a:ext cx="39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4A3EBA-9E03-41CE-B49D-4371F307599E}"/>
                    </a:ext>
                  </a:extLst>
                </p14:cNvPr>
                <p14:cNvContentPartPr/>
                <p14:nvPr/>
              </p14:nvContentPartPr>
              <p14:xfrm>
                <a:off x="1681154" y="4406528"/>
                <a:ext cx="224640" cy="165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4A3EBA-9E03-41CE-B49D-4371F307599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72154" y="4397528"/>
                  <a:ext cx="24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249C4D-2C37-4EF7-84B5-A78CACCD68AC}"/>
                    </a:ext>
                  </a:extLst>
                </p14:cNvPr>
                <p14:cNvContentPartPr/>
                <p14:nvPr/>
              </p14:nvContentPartPr>
              <p14:xfrm>
                <a:off x="1816874" y="4465568"/>
                <a:ext cx="106560" cy="94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249C4D-2C37-4EF7-84B5-A78CACCD68A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07874" y="4456928"/>
                  <a:ext cx="124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F9C61F8-F8D1-4360-991C-659C81840483}"/>
                    </a:ext>
                  </a:extLst>
                </p14:cNvPr>
                <p14:cNvContentPartPr/>
                <p14:nvPr/>
              </p14:nvContentPartPr>
              <p14:xfrm>
                <a:off x="1893554" y="4394648"/>
                <a:ext cx="65160" cy="82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F9C61F8-F8D1-4360-991C-659C8184048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84554" y="4386008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022C022-CF18-41FD-8984-7A5DEF3420E2}"/>
                    </a:ext>
                  </a:extLst>
                </p14:cNvPr>
                <p14:cNvContentPartPr/>
                <p14:nvPr/>
              </p14:nvContentPartPr>
              <p14:xfrm>
                <a:off x="2282714" y="4312208"/>
                <a:ext cx="360" cy="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022C022-CF18-41FD-8984-7A5DEF3420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74074" y="43035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B81FEAA-BEBC-4579-9844-DA07A6816F5C}"/>
                    </a:ext>
                  </a:extLst>
                </p14:cNvPr>
                <p14:cNvContentPartPr/>
                <p14:nvPr/>
              </p14:nvContentPartPr>
              <p14:xfrm>
                <a:off x="2188394" y="4093688"/>
                <a:ext cx="159840" cy="336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B81FEAA-BEBC-4579-9844-DA07A6816F5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79754" y="4085048"/>
                  <a:ext cx="177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B34AAF-A841-4F9C-8EBE-4BD6B1435285}"/>
                    </a:ext>
                  </a:extLst>
                </p14:cNvPr>
                <p14:cNvContentPartPr/>
                <p14:nvPr/>
              </p14:nvContentPartPr>
              <p14:xfrm>
                <a:off x="2158874" y="4241288"/>
                <a:ext cx="207000" cy="86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B34AAF-A841-4F9C-8EBE-4BD6B143528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50234" y="4232648"/>
                  <a:ext cx="224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7825C2-D7DC-4B2E-AC46-41F00D5FC532}"/>
                    </a:ext>
                  </a:extLst>
                </p14:cNvPr>
                <p14:cNvContentPartPr/>
                <p14:nvPr/>
              </p14:nvContentPartPr>
              <p14:xfrm>
                <a:off x="2418434" y="4123568"/>
                <a:ext cx="136440" cy="312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7825C2-D7DC-4B2E-AC46-41F00D5FC5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09434" y="4114928"/>
                  <a:ext cx="154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A493AA-3171-44B8-996A-08935C0E12AC}"/>
                    </a:ext>
                  </a:extLst>
                </p14:cNvPr>
                <p14:cNvContentPartPr/>
                <p14:nvPr/>
              </p14:nvContentPartPr>
              <p14:xfrm>
                <a:off x="2530754" y="4297088"/>
                <a:ext cx="106560" cy="72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A493AA-3171-44B8-996A-08935C0E12A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521754" y="4288088"/>
                  <a:ext cx="124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4314F8E-302E-4ADB-857C-25FFC2E78245}"/>
                    </a:ext>
                  </a:extLst>
                </p14:cNvPr>
                <p14:cNvContentPartPr/>
                <p14:nvPr/>
              </p14:nvContentPartPr>
              <p14:xfrm>
                <a:off x="2595554" y="4247408"/>
                <a:ext cx="59400" cy="18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4314F8E-302E-4ADB-857C-25FFC2E7824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586554" y="4238408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2B49341-65AB-4D32-A6E7-DA8F9CD4987A}"/>
                    </a:ext>
                  </a:extLst>
                </p14:cNvPr>
                <p14:cNvContentPartPr/>
                <p14:nvPr/>
              </p14:nvContentPartPr>
              <p14:xfrm>
                <a:off x="2660354" y="4153088"/>
                <a:ext cx="53280" cy="277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2B49341-65AB-4D32-A6E7-DA8F9CD4987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51714" y="4144088"/>
                  <a:ext cx="70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B45E26A-9915-4ED5-8247-46873BD7F07F}"/>
                    </a:ext>
                  </a:extLst>
                </p14:cNvPr>
                <p14:cNvContentPartPr/>
                <p14:nvPr/>
              </p14:nvContentPartPr>
              <p14:xfrm>
                <a:off x="1333394" y="3793088"/>
                <a:ext cx="212400" cy="902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B45E26A-9915-4ED5-8247-46873BD7F07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24754" y="3784088"/>
                  <a:ext cx="230040" cy="9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CBE4FC4-1313-4DA4-9018-C3ACF7CD8E50}"/>
                    </a:ext>
                  </a:extLst>
                </p14:cNvPr>
                <p14:cNvContentPartPr/>
                <p14:nvPr/>
              </p14:nvContentPartPr>
              <p14:xfrm>
                <a:off x="4595354" y="4270808"/>
                <a:ext cx="224640" cy="18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CBE4FC4-1313-4DA4-9018-C3ACF7CD8E5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86714" y="4262168"/>
                  <a:ext cx="24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B62AE3F-D289-4470-B2FD-C03BABD476FA}"/>
                    </a:ext>
                  </a:extLst>
                </p14:cNvPr>
                <p14:cNvContentPartPr/>
                <p14:nvPr/>
              </p14:nvContentPartPr>
              <p14:xfrm>
                <a:off x="4896314" y="4164608"/>
                <a:ext cx="136080" cy="189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B62AE3F-D289-4470-B2FD-C03BABD476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887314" y="4155608"/>
                  <a:ext cx="153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23893CC-794A-4DCD-85D6-B191880980D1}"/>
                    </a:ext>
                  </a:extLst>
                </p14:cNvPr>
                <p14:cNvContentPartPr/>
                <p14:nvPr/>
              </p14:nvContentPartPr>
              <p14:xfrm>
                <a:off x="5096834" y="4270808"/>
                <a:ext cx="112680" cy="271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23893CC-794A-4DCD-85D6-B191880980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88194" y="4262168"/>
                  <a:ext cx="130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7F55F4F-E23A-4ED4-B7B7-DCE802021D38}"/>
                    </a:ext>
                  </a:extLst>
                </p14:cNvPr>
                <p14:cNvContentPartPr/>
                <p14:nvPr/>
              </p14:nvContentPartPr>
              <p14:xfrm>
                <a:off x="5226794" y="4117448"/>
                <a:ext cx="24120" cy="12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7F55F4F-E23A-4ED4-B7B7-DCE802021D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17794" y="4108808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E353E23-FD96-4DDF-A612-85BD028E2196}"/>
                    </a:ext>
                  </a:extLst>
                </p14:cNvPr>
                <p14:cNvContentPartPr/>
                <p14:nvPr/>
              </p14:nvContentPartPr>
              <p14:xfrm>
                <a:off x="5358554" y="4170728"/>
                <a:ext cx="181080" cy="525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E353E23-FD96-4DDF-A612-85BD028E219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349914" y="4161728"/>
                  <a:ext cx="1987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36561C-5FCC-4782-9012-1F1FCD51B01B}"/>
                    </a:ext>
                  </a:extLst>
                </p14:cNvPr>
                <p14:cNvContentPartPr/>
                <p14:nvPr/>
              </p14:nvContentPartPr>
              <p14:xfrm>
                <a:off x="5741954" y="3975968"/>
                <a:ext cx="75240" cy="200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36561C-5FCC-4782-9012-1F1FCD51B0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32954" y="3967328"/>
                  <a:ext cx="92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05DD67C-1EA3-40AD-9CEF-EE1E21431F63}"/>
                    </a:ext>
                  </a:extLst>
                </p14:cNvPr>
                <p14:cNvContentPartPr/>
                <p14:nvPr/>
              </p14:nvContentPartPr>
              <p14:xfrm>
                <a:off x="5952194" y="3952568"/>
                <a:ext cx="183240" cy="35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05DD67C-1EA3-40AD-9CEF-EE1E21431F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43554" y="3943568"/>
                  <a:ext cx="20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4BC33F3-B966-437A-99AE-4B58C31181BB}"/>
                    </a:ext>
                  </a:extLst>
                </p14:cNvPr>
                <p14:cNvContentPartPr/>
                <p14:nvPr/>
              </p14:nvContentPartPr>
              <p14:xfrm>
                <a:off x="5987834" y="3987848"/>
                <a:ext cx="82800" cy="177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4BC33F3-B966-437A-99AE-4B58C31181B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78834" y="3978848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70AFD5-EEDF-449C-84F9-6660521ABD66}"/>
                    </a:ext>
                  </a:extLst>
                </p14:cNvPr>
                <p14:cNvContentPartPr/>
                <p14:nvPr/>
              </p14:nvContentPartPr>
              <p14:xfrm>
                <a:off x="5905394" y="4070288"/>
                <a:ext cx="153720" cy="30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70AFD5-EEDF-449C-84F9-6660521ABD6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96394" y="4061648"/>
                  <a:ext cx="171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77D98C-03B2-489B-B744-B06CA580B472}"/>
                    </a:ext>
                  </a:extLst>
                </p14:cNvPr>
                <p14:cNvContentPartPr/>
                <p14:nvPr/>
              </p14:nvContentPartPr>
              <p14:xfrm>
                <a:off x="5686874" y="4217528"/>
                <a:ext cx="555120" cy="53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77D98C-03B2-489B-B744-B06CA580B47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77874" y="4208888"/>
                  <a:ext cx="572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1FE6631-9B22-4F5D-A496-007518AB78CE}"/>
                    </a:ext>
                  </a:extLst>
                </p14:cNvPr>
                <p14:cNvContentPartPr/>
                <p14:nvPr/>
              </p14:nvContentPartPr>
              <p14:xfrm>
                <a:off x="5657354" y="4341368"/>
                <a:ext cx="189000" cy="202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1FE6631-9B22-4F5D-A496-007518AB78C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48354" y="4332728"/>
                  <a:ext cx="206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C1F97D3-AD8C-405A-A4FD-6771C0DDC12C}"/>
                    </a:ext>
                  </a:extLst>
                </p14:cNvPr>
                <p14:cNvContentPartPr/>
                <p14:nvPr/>
              </p14:nvContentPartPr>
              <p14:xfrm>
                <a:off x="5893154" y="4370888"/>
                <a:ext cx="130680" cy="2962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C1F97D3-AD8C-405A-A4FD-6771C0DDC12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84514" y="4362248"/>
                  <a:ext cx="148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78E91FB-69B8-4338-8754-C75B80B377F5}"/>
                    </a:ext>
                  </a:extLst>
                </p14:cNvPr>
                <p14:cNvContentPartPr/>
                <p14:nvPr/>
              </p14:nvContentPartPr>
              <p14:xfrm>
                <a:off x="6265034" y="3881648"/>
                <a:ext cx="146880" cy="7084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78E91FB-69B8-4338-8754-C75B80B377F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56034" y="3872648"/>
                  <a:ext cx="16452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7340AF9-F774-4173-95A7-E85C7AE90709}"/>
                    </a:ext>
                  </a:extLst>
                </p14:cNvPr>
                <p14:cNvContentPartPr/>
                <p14:nvPr/>
              </p14:nvContentPartPr>
              <p14:xfrm>
                <a:off x="6506954" y="4187648"/>
                <a:ext cx="212760" cy="201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7340AF9-F774-4173-95A7-E85C7AE9070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97954" y="4179008"/>
                  <a:ext cx="230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95B107D-F08E-47F3-B331-3247F9B8271A}"/>
                    </a:ext>
                  </a:extLst>
                </p14:cNvPr>
                <p14:cNvContentPartPr/>
                <p14:nvPr/>
              </p14:nvContentPartPr>
              <p14:xfrm>
                <a:off x="6689834" y="3964088"/>
                <a:ext cx="118440" cy="12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95B107D-F08E-47F3-B331-3247F9B8271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680834" y="3955448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42A7E3-1090-46B1-A6FC-BC0A0F633201}"/>
                    </a:ext>
                  </a:extLst>
                </p14:cNvPr>
                <p14:cNvContentPartPr/>
                <p14:nvPr/>
              </p14:nvContentPartPr>
              <p14:xfrm>
                <a:off x="6778034" y="3763568"/>
                <a:ext cx="124560" cy="361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42A7E3-1090-46B1-A6FC-BC0A0F63320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69394" y="3754928"/>
                  <a:ext cx="142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32FA01F-E615-4A60-8FB6-1AB812D10639}"/>
                    </a:ext>
                  </a:extLst>
                </p14:cNvPr>
                <p14:cNvContentPartPr/>
                <p14:nvPr/>
              </p14:nvContentPartPr>
              <p14:xfrm>
                <a:off x="6966674" y="3822968"/>
                <a:ext cx="83160" cy="348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32FA01F-E615-4A60-8FB6-1AB812D1063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957674" y="3813968"/>
                  <a:ext cx="1008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7CE5483-9FEC-483C-B0B5-CAC4B4EBF3CA}"/>
                    </a:ext>
                  </a:extLst>
                </p14:cNvPr>
                <p14:cNvContentPartPr/>
                <p14:nvPr/>
              </p14:nvContentPartPr>
              <p14:xfrm>
                <a:off x="7102394" y="3869048"/>
                <a:ext cx="74520" cy="89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7CE5483-9FEC-483C-B0B5-CAC4B4EBF3C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93754" y="3860408"/>
                  <a:ext cx="9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5615CAE-10AC-40F4-8441-087F76862166}"/>
                    </a:ext>
                  </a:extLst>
                </p14:cNvPr>
                <p14:cNvContentPartPr/>
                <p14:nvPr/>
              </p14:nvContentPartPr>
              <p14:xfrm>
                <a:off x="7143794" y="3893528"/>
                <a:ext cx="35640" cy="6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5615CAE-10AC-40F4-8441-087F7686216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35154" y="3884528"/>
                  <a:ext cx="5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CB163D-D11A-41AB-9C7A-5039229DF6CD}"/>
                    </a:ext>
                  </a:extLst>
                </p14:cNvPr>
                <p14:cNvContentPartPr/>
                <p14:nvPr/>
              </p14:nvContentPartPr>
              <p14:xfrm>
                <a:off x="1869794" y="4695608"/>
                <a:ext cx="4232880" cy="269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CB163D-D11A-41AB-9C7A-5039229DF6C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860794" y="4686968"/>
                  <a:ext cx="425052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D44649CA-E29E-4DD6-8A6C-AFC270514030}"/>
                  </a:ext>
                </a:extLst>
              </p14:cNvPr>
              <p14:cNvContentPartPr/>
              <p14:nvPr/>
            </p14:nvContentPartPr>
            <p14:xfrm>
              <a:off x="4742954" y="5326328"/>
              <a:ext cx="843840" cy="15984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D44649CA-E29E-4DD6-8A6C-AFC27051403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733954" y="5317688"/>
                <a:ext cx="86148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08223E7-2498-4629-8C1E-ABF3F7B0458D}"/>
              </a:ext>
            </a:extLst>
          </p:cNvPr>
          <p:cNvGrpSpPr/>
          <p:nvPr/>
        </p:nvGrpSpPr>
        <p:grpSpPr>
          <a:xfrm>
            <a:off x="5857874" y="5315168"/>
            <a:ext cx="1474920" cy="425160"/>
            <a:chOff x="5857874" y="5315168"/>
            <a:chExt cx="147492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0E66204-BCA3-476A-A964-DEBFF10D37CD}"/>
                    </a:ext>
                  </a:extLst>
                </p14:cNvPr>
                <p14:cNvContentPartPr/>
                <p14:nvPr/>
              </p14:nvContentPartPr>
              <p14:xfrm>
                <a:off x="5857874" y="5338568"/>
                <a:ext cx="419400" cy="401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0E66204-BCA3-476A-A964-DEBFF10D37C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49234" y="5329928"/>
                  <a:ext cx="437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98BFE7B-D67B-4748-AC5D-40F9E4C1FE8D}"/>
                    </a:ext>
                  </a:extLst>
                </p14:cNvPr>
                <p14:cNvContentPartPr/>
                <p14:nvPr/>
              </p14:nvContentPartPr>
              <p14:xfrm>
                <a:off x="6370874" y="5315168"/>
                <a:ext cx="631800" cy="1951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98BFE7B-D67B-4748-AC5D-40F9E4C1FE8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61874" y="5306168"/>
                  <a:ext cx="649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5DFD392-D6BF-449B-90F2-ECCB96D1F9FF}"/>
                    </a:ext>
                  </a:extLst>
                </p14:cNvPr>
                <p14:cNvContentPartPr/>
                <p14:nvPr/>
              </p14:nvContentPartPr>
              <p14:xfrm>
                <a:off x="6931034" y="5399768"/>
                <a:ext cx="401760" cy="104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5DFD392-D6BF-449B-90F2-ECCB96D1F9F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22394" y="5390768"/>
                  <a:ext cx="4194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551A1DF0-6B86-43AD-991C-9334CA686FF9}"/>
              </a:ext>
            </a:extLst>
          </p:cNvPr>
          <p:cNvGrpSpPr/>
          <p:nvPr/>
        </p:nvGrpSpPr>
        <p:grpSpPr>
          <a:xfrm>
            <a:off x="4731074" y="5745728"/>
            <a:ext cx="749880" cy="501480"/>
            <a:chOff x="4731074" y="5745728"/>
            <a:chExt cx="74988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3C125DF-32FC-4393-95EC-D3BBA731006D}"/>
                    </a:ext>
                  </a:extLst>
                </p14:cNvPr>
                <p14:cNvContentPartPr/>
                <p14:nvPr/>
              </p14:nvContentPartPr>
              <p14:xfrm>
                <a:off x="4731074" y="5940488"/>
                <a:ext cx="41760" cy="94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3C125DF-32FC-4393-95EC-D3BBA731006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22434" y="5931488"/>
                  <a:ext cx="5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CE9E03F-90D4-483A-A16B-635BC49663CA}"/>
                    </a:ext>
                  </a:extLst>
                </p14:cNvPr>
                <p14:cNvContentPartPr/>
                <p14:nvPr/>
              </p14:nvContentPartPr>
              <p14:xfrm>
                <a:off x="4772474" y="5828528"/>
                <a:ext cx="35640" cy="6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CE9E03F-90D4-483A-A16B-635BC49663C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763474" y="5819528"/>
                  <a:ext cx="5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5DAE327-D9FA-467B-A2E1-A3B73DEB52BC}"/>
                    </a:ext>
                  </a:extLst>
                </p14:cNvPr>
                <p14:cNvContentPartPr/>
                <p14:nvPr/>
              </p14:nvContentPartPr>
              <p14:xfrm>
                <a:off x="4872914" y="5781368"/>
                <a:ext cx="135720" cy="3423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5DAE327-D9FA-467B-A2E1-A3B73DEB52B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64274" y="5772368"/>
                  <a:ext cx="1533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45EE756-8D8C-4864-BE40-EEB73898E734}"/>
                    </a:ext>
                  </a:extLst>
                </p14:cNvPr>
                <p14:cNvContentPartPr/>
                <p14:nvPr/>
              </p14:nvContentPartPr>
              <p14:xfrm>
                <a:off x="4843034" y="5910968"/>
                <a:ext cx="212760" cy="651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45EE756-8D8C-4864-BE40-EEB73898E73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34394" y="5902328"/>
                  <a:ext cx="230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B5CC7C9-4ACA-4930-AFDD-6BA6EBD86FAE}"/>
                    </a:ext>
                  </a:extLst>
                </p14:cNvPr>
                <p14:cNvContentPartPr/>
                <p14:nvPr/>
              </p14:nvContentPartPr>
              <p14:xfrm>
                <a:off x="5199434" y="5745728"/>
                <a:ext cx="114120" cy="1947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B5CC7C9-4ACA-4930-AFDD-6BA6EBD86FA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190434" y="5736728"/>
                  <a:ext cx="131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436E578-757D-4774-A976-05CB27A60BA0}"/>
                    </a:ext>
                  </a:extLst>
                </p14:cNvPr>
                <p14:cNvContentPartPr/>
                <p14:nvPr/>
              </p14:nvContentPartPr>
              <p14:xfrm>
                <a:off x="5120594" y="5993408"/>
                <a:ext cx="360360" cy="12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436E578-757D-4774-A976-05CB27A60BA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11594" y="5984768"/>
                  <a:ext cx="37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6225845-171C-4914-ACC8-F41FBA6AEF42}"/>
                    </a:ext>
                  </a:extLst>
                </p14:cNvPr>
                <p14:cNvContentPartPr/>
                <p14:nvPr/>
              </p14:nvContentPartPr>
              <p14:xfrm>
                <a:off x="5049674" y="6063608"/>
                <a:ext cx="330840" cy="160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6225845-171C-4914-ACC8-F41FBA6AEF4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40674" y="6054608"/>
                  <a:ext cx="34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C35EF50-5928-452F-AE83-5D8B11C25051}"/>
                    </a:ext>
                  </a:extLst>
                </p14:cNvPr>
                <p14:cNvContentPartPr/>
                <p14:nvPr/>
              </p14:nvContentPartPr>
              <p14:xfrm>
                <a:off x="5285474" y="6076208"/>
                <a:ext cx="94680" cy="1710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C35EF50-5928-452F-AE83-5D8B11C2505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76834" y="6067208"/>
                  <a:ext cx="1123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BA5EF4-40DE-4A35-B403-46E82299507B}"/>
              </a:ext>
            </a:extLst>
          </p:cNvPr>
          <p:cNvGrpSpPr/>
          <p:nvPr/>
        </p:nvGrpSpPr>
        <p:grpSpPr>
          <a:xfrm>
            <a:off x="5603714" y="5774888"/>
            <a:ext cx="921240" cy="431640"/>
            <a:chOff x="5603714" y="5774888"/>
            <a:chExt cx="92124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880EFE2-C064-4825-830C-B19ADB550006}"/>
                    </a:ext>
                  </a:extLst>
                </p14:cNvPr>
                <p14:cNvContentPartPr/>
                <p14:nvPr/>
              </p14:nvContentPartPr>
              <p14:xfrm>
                <a:off x="5633234" y="5774888"/>
                <a:ext cx="159840" cy="384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880EFE2-C064-4825-830C-B19ADB55000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24594" y="5765888"/>
                  <a:ext cx="177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66FFB70-B93D-4D4B-A97A-10EF7EB5C09F}"/>
                    </a:ext>
                  </a:extLst>
                </p14:cNvPr>
                <p14:cNvContentPartPr/>
                <p14:nvPr/>
              </p14:nvContentPartPr>
              <p14:xfrm>
                <a:off x="5603714" y="5895128"/>
                <a:ext cx="236880" cy="997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66FFB70-B93D-4D4B-A97A-10EF7EB5C09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94714" y="5886488"/>
                  <a:ext cx="254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7061150-B1F4-4C14-A344-AD197CE09499}"/>
                    </a:ext>
                  </a:extLst>
                </p14:cNvPr>
                <p14:cNvContentPartPr/>
                <p14:nvPr/>
              </p14:nvContentPartPr>
              <p14:xfrm>
                <a:off x="5858234" y="5875688"/>
                <a:ext cx="118080" cy="2718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7061150-B1F4-4C14-A344-AD197CE0949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849594" y="5866688"/>
                  <a:ext cx="135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098EBB4-E505-4C96-A6D1-90817B86DF08}"/>
                    </a:ext>
                  </a:extLst>
                </p14:cNvPr>
                <p14:cNvContentPartPr/>
                <p14:nvPr/>
              </p14:nvContentPartPr>
              <p14:xfrm>
                <a:off x="5999354" y="5999528"/>
                <a:ext cx="53640" cy="536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098EBB4-E505-4C96-A6D1-90817B86DF0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990714" y="5990528"/>
                  <a:ext cx="71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7ED8FC4-6D2B-4EA3-9AB6-B2FBB153F822}"/>
                    </a:ext>
                  </a:extLst>
                </p14:cNvPr>
                <p14:cNvContentPartPr/>
                <p14:nvPr/>
              </p14:nvContentPartPr>
              <p14:xfrm>
                <a:off x="6016994" y="5952368"/>
                <a:ext cx="77040" cy="122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7ED8FC4-6D2B-4EA3-9AB6-B2FBB153F82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08354" y="594336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8C734C1-3529-49C7-B746-3878DBEBD798}"/>
                    </a:ext>
                  </a:extLst>
                </p14:cNvPr>
                <p14:cNvContentPartPr/>
                <p14:nvPr/>
              </p14:nvContentPartPr>
              <p14:xfrm>
                <a:off x="6082154" y="5999528"/>
                <a:ext cx="265680" cy="207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8C734C1-3529-49C7-B746-3878DBEBD79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073154" y="5990528"/>
                  <a:ext cx="28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A2325DC-2DFF-4CA9-9335-CDCA67FE4C9B}"/>
                    </a:ext>
                  </a:extLst>
                </p14:cNvPr>
                <p14:cNvContentPartPr/>
                <p14:nvPr/>
              </p14:nvContentPartPr>
              <p14:xfrm>
                <a:off x="6246674" y="5958128"/>
                <a:ext cx="95400" cy="1184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A2325DC-2DFF-4CA9-9335-CDCA67FE4C9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38034" y="5949488"/>
                  <a:ext cx="11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B15BAC8-ED01-474C-9812-A1BBA0306427}"/>
                    </a:ext>
                  </a:extLst>
                </p14:cNvPr>
                <p14:cNvContentPartPr/>
                <p14:nvPr/>
              </p14:nvContentPartPr>
              <p14:xfrm>
                <a:off x="6424154" y="5916728"/>
                <a:ext cx="100800" cy="2718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B15BAC8-ED01-474C-9812-A1BBA030642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15514" y="5908088"/>
                  <a:ext cx="11844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44F8F05-4927-4535-BE62-3C27BE9FFA56}"/>
              </a:ext>
            </a:extLst>
          </p:cNvPr>
          <p:cNvGrpSpPr/>
          <p:nvPr/>
        </p:nvGrpSpPr>
        <p:grpSpPr>
          <a:xfrm>
            <a:off x="1698794" y="5144168"/>
            <a:ext cx="2796840" cy="1244160"/>
            <a:chOff x="1698794" y="5144168"/>
            <a:chExt cx="2796840" cy="12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0DB5CAF-E677-459F-8170-E62B2E6E45CB}"/>
                    </a:ext>
                  </a:extLst>
                </p14:cNvPr>
                <p14:cNvContentPartPr/>
                <p14:nvPr/>
              </p14:nvContentPartPr>
              <p14:xfrm>
                <a:off x="3002714" y="5144168"/>
                <a:ext cx="41760" cy="295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0DB5CAF-E677-459F-8170-E62B2E6E45C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93714" y="5135168"/>
                  <a:ext cx="59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2911189-C6FD-48FC-9CDB-6676254C9D6A}"/>
                    </a:ext>
                  </a:extLst>
                </p14:cNvPr>
                <p14:cNvContentPartPr/>
                <p14:nvPr/>
              </p14:nvContentPartPr>
              <p14:xfrm>
                <a:off x="3055634" y="5179448"/>
                <a:ext cx="167400" cy="1364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2911189-C6FD-48FC-9CDB-6676254C9D6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46994" y="5170448"/>
                  <a:ext cx="185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DD02C39-5F44-4696-AB00-38CB56876C1E}"/>
                    </a:ext>
                  </a:extLst>
                </p14:cNvPr>
                <p14:cNvContentPartPr/>
                <p14:nvPr/>
              </p14:nvContentPartPr>
              <p14:xfrm>
                <a:off x="3309434" y="5300048"/>
                <a:ext cx="761400" cy="139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DD02C39-5F44-4696-AB00-38CB56876C1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300434" y="5291048"/>
                  <a:ext cx="77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172F359-08BF-4F62-8B21-68DB6F6F180C}"/>
                    </a:ext>
                  </a:extLst>
                </p14:cNvPr>
                <p14:cNvContentPartPr/>
                <p14:nvPr/>
              </p14:nvContentPartPr>
              <p14:xfrm>
                <a:off x="3999554" y="5303288"/>
                <a:ext cx="100800" cy="141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172F359-08BF-4F62-8B21-68DB6F6F18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90914" y="5294648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3D60C69-701F-49B4-B79F-D6A46CA76F50}"/>
                    </a:ext>
                  </a:extLst>
                </p14:cNvPr>
                <p14:cNvContentPartPr/>
                <p14:nvPr/>
              </p14:nvContentPartPr>
              <p14:xfrm>
                <a:off x="4105754" y="5285648"/>
                <a:ext cx="12240" cy="6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3D60C69-701F-49B4-B79F-D6A46CA76F5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97114" y="527664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F91C710-D7F1-498A-93CE-E7637A21789F}"/>
                    </a:ext>
                  </a:extLst>
                </p14:cNvPr>
                <p14:cNvContentPartPr/>
                <p14:nvPr/>
              </p14:nvContentPartPr>
              <p14:xfrm>
                <a:off x="4141034" y="5256128"/>
                <a:ext cx="354600" cy="189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F91C710-D7F1-498A-93CE-E7637A21789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32394" y="5247488"/>
                  <a:ext cx="372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78240CD-1D27-4ED5-881D-0D6C31B2117C}"/>
                    </a:ext>
                  </a:extLst>
                </p14:cNvPr>
                <p14:cNvContentPartPr/>
                <p14:nvPr/>
              </p14:nvContentPartPr>
              <p14:xfrm>
                <a:off x="1740554" y="5583008"/>
                <a:ext cx="206640" cy="216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78240CD-1D27-4ED5-881D-0D6C31B2117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31554" y="5574368"/>
                  <a:ext cx="224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64DC36E-02C0-4106-8886-9EBE2B4DAA8F}"/>
                    </a:ext>
                  </a:extLst>
                </p14:cNvPr>
                <p14:cNvContentPartPr/>
                <p14:nvPr/>
              </p14:nvContentPartPr>
              <p14:xfrm>
                <a:off x="1993634" y="5533328"/>
                <a:ext cx="6120" cy="61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64DC36E-02C0-4106-8886-9EBE2B4DAA8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4994" y="5524688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9B81CE-145A-4A70-BD7D-226C986A084D}"/>
                    </a:ext>
                  </a:extLst>
                </p14:cNvPr>
                <p14:cNvContentPartPr/>
                <p14:nvPr/>
              </p14:nvContentPartPr>
              <p14:xfrm>
                <a:off x="2017394" y="5532968"/>
                <a:ext cx="124200" cy="107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9B81CE-145A-4A70-BD7D-226C986A084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08394" y="5523968"/>
                  <a:ext cx="141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98A5508-81AF-4441-897C-4CF22E01E4D3}"/>
                    </a:ext>
                  </a:extLst>
                </p14:cNvPr>
                <p14:cNvContentPartPr/>
                <p14:nvPr/>
              </p14:nvContentPartPr>
              <p14:xfrm>
                <a:off x="1698794" y="5970008"/>
                <a:ext cx="478080" cy="12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98A5508-81AF-4441-897C-4CF22E01E4D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90154" y="5961008"/>
                  <a:ext cx="49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3860B1B-877F-4D80-BDBC-7E1478D7E770}"/>
                    </a:ext>
                  </a:extLst>
                </p14:cNvPr>
                <p14:cNvContentPartPr/>
                <p14:nvPr/>
              </p14:nvContentPartPr>
              <p14:xfrm>
                <a:off x="1730474" y="6046328"/>
                <a:ext cx="222480" cy="131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3860B1B-877F-4D80-BDBC-7E1478D7E77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21474" y="6037328"/>
                  <a:ext cx="240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2E05CB5-DE94-498D-A717-53941E659016}"/>
                    </a:ext>
                  </a:extLst>
                </p14:cNvPr>
                <p14:cNvContentPartPr/>
                <p14:nvPr/>
              </p14:nvContentPartPr>
              <p14:xfrm>
                <a:off x="1916954" y="6076208"/>
                <a:ext cx="47520" cy="147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2E05CB5-DE94-498D-A717-53941E65901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908314" y="6067208"/>
                  <a:ext cx="65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2C9DF13-CA15-443B-8777-E0F6FDA63B7D}"/>
                    </a:ext>
                  </a:extLst>
                </p14:cNvPr>
                <p14:cNvContentPartPr/>
                <p14:nvPr/>
              </p14:nvContentPartPr>
              <p14:xfrm>
                <a:off x="1975994" y="6058208"/>
                <a:ext cx="189000" cy="594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2C9DF13-CA15-443B-8777-E0F6FDA63B7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967354" y="6049568"/>
                  <a:ext cx="206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6F41E34-3474-438E-9579-7857D00EE54A}"/>
                    </a:ext>
                  </a:extLst>
                </p14:cNvPr>
                <p14:cNvContentPartPr/>
                <p14:nvPr/>
              </p14:nvContentPartPr>
              <p14:xfrm>
                <a:off x="2371274" y="5736008"/>
                <a:ext cx="151920" cy="3056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6F41E34-3474-438E-9579-7857D00EE54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62634" y="5727008"/>
                  <a:ext cx="169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36976F0-D1ED-4BD5-8FBA-BBF4DDFCE942}"/>
                    </a:ext>
                  </a:extLst>
                </p14:cNvPr>
                <p14:cNvContentPartPr/>
                <p14:nvPr/>
              </p14:nvContentPartPr>
              <p14:xfrm>
                <a:off x="2288834" y="5828168"/>
                <a:ext cx="301320" cy="1245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36976F0-D1ED-4BD5-8FBA-BBF4DDFCE94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279834" y="5819528"/>
                  <a:ext cx="31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6CCFBF5-5B82-4B58-AC3B-D2C633EC02F2}"/>
                    </a:ext>
                  </a:extLst>
                </p14:cNvPr>
                <p14:cNvContentPartPr/>
                <p14:nvPr/>
              </p14:nvContentPartPr>
              <p14:xfrm>
                <a:off x="2884634" y="5910968"/>
                <a:ext cx="165600" cy="18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6CCFBF5-5B82-4B58-AC3B-D2C633EC02F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875634" y="5902328"/>
                  <a:ext cx="18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C1195AD-C809-47C7-B9C6-E0615DC07E6A}"/>
                    </a:ext>
                  </a:extLst>
                </p14:cNvPr>
                <p14:cNvContentPartPr/>
                <p14:nvPr/>
              </p14:nvContentPartPr>
              <p14:xfrm>
                <a:off x="2961314" y="5822408"/>
                <a:ext cx="12240" cy="218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C1195AD-C809-47C7-B9C6-E0615DC07E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952314" y="5813768"/>
                  <a:ext cx="29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7CCBA82-F922-483D-B736-3611902E6C18}"/>
                    </a:ext>
                  </a:extLst>
                </p14:cNvPr>
                <p14:cNvContentPartPr/>
                <p14:nvPr/>
              </p14:nvContentPartPr>
              <p14:xfrm>
                <a:off x="3244274" y="5616848"/>
                <a:ext cx="289440" cy="229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7CCBA82-F922-483D-B736-3611902E6C1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35634" y="5608208"/>
                  <a:ext cx="307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8878039-F828-413B-BA59-ACF473A7145C}"/>
                    </a:ext>
                  </a:extLst>
                </p14:cNvPr>
                <p14:cNvContentPartPr/>
                <p14:nvPr/>
              </p14:nvContentPartPr>
              <p14:xfrm>
                <a:off x="3179474" y="5922848"/>
                <a:ext cx="419040" cy="298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8878039-F828-413B-BA59-ACF473A7145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170834" y="5913848"/>
                  <a:ext cx="43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3F4AAAD-EE0D-438D-A873-F1BC04721D13}"/>
                    </a:ext>
                  </a:extLst>
                </p14:cNvPr>
                <p14:cNvContentPartPr/>
                <p14:nvPr/>
              </p14:nvContentPartPr>
              <p14:xfrm>
                <a:off x="3173714" y="6022928"/>
                <a:ext cx="254160" cy="3654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3F4AAAD-EE0D-438D-A873-F1BC04721D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164714" y="6014288"/>
                  <a:ext cx="271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AF50B7B-E1B7-4C75-9230-1DAEFFEEE593}"/>
                    </a:ext>
                  </a:extLst>
                </p14:cNvPr>
                <p14:cNvContentPartPr/>
                <p14:nvPr/>
              </p14:nvContentPartPr>
              <p14:xfrm>
                <a:off x="3492314" y="6022928"/>
                <a:ext cx="41760" cy="532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AF50B7B-E1B7-4C75-9230-1DAEFFEEE59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83314" y="6014288"/>
                  <a:ext cx="5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0F48394-F6E2-4C08-9EF8-68E48EC1DFDB}"/>
                    </a:ext>
                  </a:extLst>
                </p14:cNvPr>
                <p14:cNvContentPartPr/>
                <p14:nvPr/>
              </p14:nvContentPartPr>
              <p14:xfrm>
                <a:off x="3822074" y="5792528"/>
                <a:ext cx="129600" cy="360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0F48394-F6E2-4C08-9EF8-68E48EC1DFD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13434" y="5783528"/>
                  <a:ext cx="147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AED1C5E-310D-492A-AD4D-37D2E416F43C}"/>
                    </a:ext>
                  </a:extLst>
                </p14:cNvPr>
                <p14:cNvContentPartPr/>
                <p14:nvPr/>
              </p14:nvContentPartPr>
              <p14:xfrm>
                <a:off x="3818834" y="5863808"/>
                <a:ext cx="157680" cy="124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AED1C5E-310D-492A-AD4D-37D2E416F43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809834" y="5854808"/>
                  <a:ext cx="175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3730A21-7AF9-4BB6-B34A-148040E14659}"/>
                    </a:ext>
                  </a:extLst>
                </p14:cNvPr>
                <p14:cNvContentPartPr/>
                <p14:nvPr/>
              </p14:nvContentPartPr>
              <p14:xfrm>
                <a:off x="4335794" y="5940488"/>
                <a:ext cx="136080" cy="12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3730A21-7AF9-4BB6-B34A-148040E1465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327154" y="5931488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63D5AEB-D0FC-47FA-B4A4-1F7EFB4F6C96}"/>
                    </a:ext>
                  </a:extLst>
                </p14:cNvPr>
                <p14:cNvContentPartPr/>
                <p14:nvPr/>
              </p14:nvContentPartPr>
              <p14:xfrm>
                <a:off x="4323914" y="6011048"/>
                <a:ext cx="159480" cy="126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63D5AEB-D0FC-47FA-B4A4-1F7EFB4F6C9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15274" y="6002408"/>
                  <a:ext cx="177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FD6CD3F-3FE3-4AF1-89ED-781868419A3D}"/>
                    </a:ext>
                  </a:extLst>
                </p14:cNvPr>
                <p14:cNvContentPartPr/>
                <p14:nvPr/>
              </p14:nvContentPartPr>
              <p14:xfrm>
                <a:off x="2559554" y="5792528"/>
                <a:ext cx="77400" cy="2581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FD6CD3F-3FE3-4AF1-89ED-781868419A3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50914" y="5783888"/>
                  <a:ext cx="95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C57EC9F-75D8-4106-91E4-9EFF32C949FC}"/>
                    </a:ext>
                  </a:extLst>
                </p14:cNvPr>
                <p14:cNvContentPartPr/>
                <p14:nvPr/>
              </p14:nvContentPartPr>
              <p14:xfrm>
                <a:off x="2619314" y="5970008"/>
                <a:ext cx="52560" cy="594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C57EC9F-75D8-4106-91E4-9EFF32C949F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610314" y="5961008"/>
                  <a:ext cx="70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7982DCF-2DC6-4CCB-8909-565A4C28759C}"/>
                    </a:ext>
                  </a:extLst>
                </p14:cNvPr>
                <p14:cNvContentPartPr/>
                <p14:nvPr/>
              </p14:nvContentPartPr>
              <p14:xfrm>
                <a:off x="2648474" y="5887208"/>
                <a:ext cx="65160" cy="283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7982DCF-2DC6-4CCB-8909-565A4C28759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639834" y="5878568"/>
                  <a:ext cx="82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9164AF8-137C-44EF-93D9-0584123A73B8}"/>
                    </a:ext>
                  </a:extLst>
                </p14:cNvPr>
                <p14:cNvContentPartPr/>
                <p14:nvPr/>
              </p14:nvContentPartPr>
              <p14:xfrm>
                <a:off x="2707514" y="5970008"/>
                <a:ext cx="106560" cy="122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9164AF8-137C-44EF-93D9-0584123A73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698874" y="596100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9F2DBBB-ADFA-424B-A8E9-AED0E7FBA391}"/>
                    </a:ext>
                  </a:extLst>
                </p14:cNvPr>
                <p14:cNvContentPartPr/>
                <p14:nvPr/>
              </p14:nvContentPartPr>
              <p14:xfrm>
                <a:off x="2748554" y="5910968"/>
                <a:ext cx="48240" cy="1130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9F2DBBB-ADFA-424B-A8E9-AED0E7FBA39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739554" y="5902328"/>
                  <a:ext cx="65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CFBD99E-26EA-4435-AFFE-12CAEE707648}"/>
                    </a:ext>
                  </a:extLst>
                </p14:cNvPr>
                <p14:cNvContentPartPr/>
                <p14:nvPr/>
              </p14:nvContentPartPr>
              <p14:xfrm>
                <a:off x="2843234" y="5840048"/>
                <a:ext cx="59400" cy="2480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CFBD99E-26EA-4435-AFFE-12CAEE70764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834594" y="5831408"/>
                  <a:ext cx="77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C7E8A3E-DF83-44B8-A948-D4491FBF4E31}"/>
                    </a:ext>
                  </a:extLst>
                </p14:cNvPr>
                <p14:cNvContentPartPr/>
                <p14:nvPr/>
              </p14:nvContentPartPr>
              <p14:xfrm>
                <a:off x="3999914" y="5857688"/>
                <a:ext cx="64800" cy="2008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C7E8A3E-DF83-44B8-A948-D4491FBF4E3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991274" y="5849048"/>
                  <a:ext cx="82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D41574D-3BDC-45A7-A212-958591C9CB71}"/>
                    </a:ext>
                  </a:extLst>
                </p14:cNvPr>
                <p14:cNvContentPartPr/>
                <p14:nvPr/>
              </p14:nvContentPartPr>
              <p14:xfrm>
                <a:off x="4076234" y="5958128"/>
                <a:ext cx="36000" cy="58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D41574D-3BDC-45A7-A212-958591C9CB7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067234" y="5949128"/>
                  <a:ext cx="53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20B789B-2A7C-4BD4-B928-8E73B987E0A6}"/>
                    </a:ext>
                  </a:extLst>
                </p14:cNvPr>
                <p14:cNvContentPartPr/>
                <p14:nvPr/>
              </p14:nvContentPartPr>
              <p14:xfrm>
                <a:off x="4099994" y="5887208"/>
                <a:ext cx="35640" cy="2127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20B789B-2A7C-4BD4-B928-8E73B987E0A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090994" y="5878568"/>
                  <a:ext cx="53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7BD9FAF-B8BE-4920-8977-110FF00A775B}"/>
                    </a:ext>
                  </a:extLst>
                </p14:cNvPr>
                <p14:cNvContentPartPr/>
                <p14:nvPr/>
              </p14:nvContentPartPr>
              <p14:xfrm>
                <a:off x="4200074" y="5970008"/>
                <a:ext cx="71280" cy="180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7BD9FAF-B8BE-4920-8977-110FF00A775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91434" y="5961008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FD3620F-3E04-4FE6-A841-5DE81BF6A9EA}"/>
                    </a:ext>
                  </a:extLst>
                </p14:cNvPr>
                <p14:cNvContentPartPr/>
                <p14:nvPr/>
              </p14:nvContentPartPr>
              <p14:xfrm>
                <a:off x="4193954" y="5928608"/>
                <a:ext cx="12600" cy="946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FD3620F-3E04-4FE6-A841-5DE81BF6A9E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185314" y="5919968"/>
                  <a:ext cx="30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064D754-9316-4465-9FBD-F686E66180BE}"/>
                    </a:ext>
                  </a:extLst>
                </p14:cNvPr>
                <p14:cNvContentPartPr/>
                <p14:nvPr/>
              </p14:nvContentPartPr>
              <p14:xfrm>
                <a:off x="4270994" y="5875688"/>
                <a:ext cx="35640" cy="2008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064D754-9316-4465-9FBD-F686E66180B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261994" y="5866688"/>
                  <a:ext cx="532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BA57772B-1400-4DCD-BD04-F0C0C8AFECF2}"/>
              </a:ext>
            </a:extLst>
          </p:cNvPr>
          <p:cNvGrpSpPr/>
          <p:nvPr/>
        </p:nvGrpSpPr>
        <p:grpSpPr>
          <a:xfrm>
            <a:off x="7438994" y="5763728"/>
            <a:ext cx="731880" cy="218160"/>
            <a:chOff x="7438994" y="5763728"/>
            <a:chExt cx="7318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EBC5E56-7C02-413E-944F-1DE71097DE72}"/>
                    </a:ext>
                  </a:extLst>
                </p14:cNvPr>
                <p14:cNvContentPartPr/>
                <p14:nvPr/>
              </p14:nvContentPartPr>
              <p14:xfrm>
                <a:off x="7438994" y="5763728"/>
                <a:ext cx="147240" cy="1929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EBC5E56-7C02-413E-944F-1DE71097DE7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29994" y="5754728"/>
                  <a:ext cx="16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9CB270E-91A7-4577-8A9F-118818DFF205}"/>
                    </a:ext>
                  </a:extLst>
                </p14:cNvPr>
                <p14:cNvContentPartPr/>
                <p14:nvPr/>
              </p14:nvContentPartPr>
              <p14:xfrm>
                <a:off x="7456634" y="5869568"/>
                <a:ext cx="171360" cy="18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9CB270E-91A7-4577-8A9F-118818DFF20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447634" y="5860928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D4A6C20-8886-493D-AECA-FF4BE3F4D99A}"/>
                    </a:ext>
                  </a:extLst>
                </p14:cNvPr>
                <p14:cNvContentPartPr/>
                <p14:nvPr/>
              </p14:nvContentPartPr>
              <p14:xfrm>
                <a:off x="7657154" y="5786768"/>
                <a:ext cx="204840" cy="195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D4A6C20-8886-493D-AECA-FF4BE3F4D99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648514" y="5778128"/>
                  <a:ext cx="22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E6D2C95-9B78-4818-904B-D866F5D43089}"/>
                    </a:ext>
                  </a:extLst>
                </p14:cNvPr>
                <p14:cNvContentPartPr/>
                <p14:nvPr/>
              </p14:nvContentPartPr>
              <p14:xfrm>
                <a:off x="7969994" y="5816648"/>
                <a:ext cx="200880" cy="122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E6D2C95-9B78-4818-904B-D866F5D4308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960994" y="5807648"/>
                  <a:ext cx="21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6C4D4AB-DDBB-47C4-8532-D58D37ACCDD9}"/>
                    </a:ext>
                  </a:extLst>
                </p14:cNvPr>
                <p14:cNvContentPartPr/>
                <p14:nvPr/>
              </p14:nvContentPartPr>
              <p14:xfrm>
                <a:off x="8070074" y="5771288"/>
                <a:ext cx="53640" cy="1695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6C4D4AB-DDBB-47C4-8532-D58D37ACCDD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61434" y="5762288"/>
                  <a:ext cx="712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5E8196B-798A-4CEA-A8C1-668738909B2B}"/>
              </a:ext>
            </a:extLst>
          </p:cNvPr>
          <p:cNvGrpSpPr/>
          <p:nvPr/>
        </p:nvGrpSpPr>
        <p:grpSpPr>
          <a:xfrm>
            <a:off x="2122874" y="6488768"/>
            <a:ext cx="1717560" cy="287640"/>
            <a:chOff x="2122874" y="6488768"/>
            <a:chExt cx="17175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29821F9-2BEE-44EE-9670-F6C957A747AD}"/>
                    </a:ext>
                  </a:extLst>
                </p14:cNvPr>
                <p14:cNvContentPartPr/>
                <p14:nvPr/>
              </p14:nvContentPartPr>
              <p14:xfrm>
                <a:off x="2122874" y="6488768"/>
                <a:ext cx="142920" cy="218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29821F9-2BEE-44EE-9670-F6C957A747A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113874" y="6479768"/>
                  <a:ext cx="160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BAC4C48-0348-4B62-8EE2-10AEBC27D03C}"/>
                    </a:ext>
                  </a:extLst>
                </p14:cNvPr>
                <p14:cNvContentPartPr/>
                <p14:nvPr/>
              </p14:nvContentPartPr>
              <p14:xfrm>
                <a:off x="2294594" y="6577328"/>
                <a:ext cx="136080" cy="106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BAC4C48-0348-4B62-8EE2-10AEBC27D03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285954" y="6568688"/>
                  <a:ext cx="153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D0D32AE-634D-43A3-BA8B-5C69F5EEB4A7}"/>
                    </a:ext>
                  </a:extLst>
                </p14:cNvPr>
                <p14:cNvContentPartPr/>
                <p14:nvPr/>
              </p14:nvContentPartPr>
              <p14:xfrm>
                <a:off x="2495114" y="6488768"/>
                <a:ext cx="277560" cy="2426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D0D32AE-634D-43A3-BA8B-5C69F5EEB4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486474" y="6480128"/>
                  <a:ext cx="295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AEAEC61-145C-4DD9-95A1-F591FE9C5C80}"/>
                    </a:ext>
                  </a:extLst>
                </p14:cNvPr>
                <p14:cNvContentPartPr/>
                <p14:nvPr/>
              </p14:nvContentPartPr>
              <p14:xfrm>
                <a:off x="2813354" y="6647888"/>
                <a:ext cx="77400" cy="716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AEAEC61-145C-4DD9-95A1-F591FE9C5C8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804714" y="6639248"/>
                  <a:ext cx="95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8DDBDFA-274A-43A0-AF74-0C5AE66BFA9A}"/>
                    </a:ext>
                  </a:extLst>
                </p14:cNvPr>
                <p14:cNvContentPartPr/>
                <p14:nvPr/>
              </p14:nvContentPartPr>
              <p14:xfrm>
                <a:off x="2949434" y="6560048"/>
                <a:ext cx="163800" cy="1594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8DDBDFA-274A-43A0-AF74-0C5AE66BFA9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940434" y="6551408"/>
                  <a:ext cx="18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7893087-ACB5-4289-BE11-193CD12A8D39}"/>
                    </a:ext>
                  </a:extLst>
                </p14:cNvPr>
                <p14:cNvContentPartPr/>
                <p14:nvPr/>
              </p14:nvContentPartPr>
              <p14:xfrm>
                <a:off x="3144194" y="6518648"/>
                <a:ext cx="41760" cy="212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7893087-ACB5-4289-BE11-193CD12A8D3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35194" y="6509648"/>
                  <a:ext cx="5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DBB9F08-5FD2-4373-959B-D387DB1F5B0E}"/>
                    </a:ext>
                  </a:extLst>
                </p14:cNvPr>
                <p14:cNvContentPartPr/>
                <p14:nvPr/>
              </p14:nvContentPartPr>
              <p14:xfrm>
                <a:off x="3285674" y="6612968"/>
                <a:ext cx="554760" cy="1634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DBB9F08-5FD2-4373-959B-D387DB1F5B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277034" y="6604328"/>
                  <a:ext cx="5724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CDEB055-AA23-4F10-AA85-AFA666FDAE1E}"/>
              </a:ext>
            </a:extLst>
          </p:cNvPr>
          <p:cNvGrpSpPr/>
          <p:nvPr/>
        </p:nvGrpSpPr>
        <p:grpSpPr>
          <a:xfrm>
            <a:off x="4093874" y="6454208"/>
            <a:ext cx="1410480" cy="298080"/>
            <a:chOff x="4093874" y="6454208"/>
            <a:chExt cx="141048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6A08408-B5C0-4447-AFB3-C12E19F8A2A6}"/>
                    </a:ext>
                  </a:extLst>
                </p14:cNvPr>
                <p14:cNvContentPartPr/>
                <p14:nvPr/>
              </p14:nvContentPartPr>
              <p14:xfrm>
                <a:off x="4093874" y="6483368"/>
                <a:ext cx="271800" cy="1954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6A08408-B5C0-4447-AFB3-C12E19F8A2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85234" y="6474368"/>
                  <a:ext cx="289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11B0D70-062E-4177-ABD9-83C8C121FC57}"/>
                    </a:ext>
                  </a:extLst>
                </p14:cNvPr>
                <p14:cNvContentPartPr/>
                <p14:nvPr/>
              </p14:nvContentPartPr>
              <p14:xfrm>
                <a:off x="4359194" y="6547808"/>
                <a:ext cx="413640" cy="118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11B0D70-062E-4177-ABD9-83C8C121FC5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350554" y="6539168"/>
                  <a:ext cx="431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C7AEB26-2BFD-40D9-91E1-7B48AB4A0E35}"/>
                    </a:ext>
                  </a:extLst>
                </p14:cNvPr>
                <p14:cNvContentPartPr/>
                <p14:nvPr/>
              </p14:nvContentPartPr>
              <p14:xfrm>
                <a:off x="4984154" y="6454208"/>
                <a:ext cx="241200" cy="1947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C7AEB26-2BFD-40D9-91E1-7B48AB4A0E3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975154" y="6445208"/>
                  <a:ext cx="258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6203E5E-F8A3-486E-8A13-11038CF6DBDA}"/>
                    </a:ext>
                  </a:extLst>
                </p14:cNvPr>
                <p14:cNvContentPartPr/>
                <p14:nvPr/>
              </p14:nvContentPartPr>
              <p14:xfrm>
                <a:off x="5020874" y="6547808"/>
                <a:ext cx="483480" cy="2044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6203E5E-F8A3-486E-8A13-11038CF6DBD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12234" y="6539168"/>
                  <a:ext cx="501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F91E21D-BB72-4B71-82C8-48D919241DE6}"/>
                    </a:ext>
                  </a:extLst>
                </p14:cNvPr>
                <p14:cNvContentPartPr/>
                <p14:nvPr/>
              </p14:nvContentPartPr>
              <p14:xfrm>
                <a:off x="4347674" y="6600728"/>
                <a:ext cx="88920" cy="478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F91E21D-BB72-4B71-82C8-48D919241DE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38674" y="6592088"/>
                  <a:ext cx="106560" cy="6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986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FC83C49-204F-4217-830A-7714245415D8}"/>
              </a:ext>
            </a:extLst>
          </p:cNvPr>
          <p:cNvGrpSpPr/>
          <p:nvPr/>
        </p:nvGrpSpPr>
        <p:grpSpPr>
          <a:xfrm>
            <a:off x="1080314" y="288488"/>
            <a:ext cx="1306440" cy="484560"/>
            <a:chOff x="1080314" y="288488"/>
            <a:chExt cx="130644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1C5F965-EBA4-40B2-AC1A-B15F3730397C}"/>
                    </a:ext>
                  </a:extLst>
                </p14:cNvPr>
                <p14:cNvContentPartPr/>
                <p14:nvPr/>
              </p14:nvContentPartPr>
              <p14:xfrm>
                <a:off x="1080314" y="300728"/>
                <a:ext cx="347760" cy="301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1C5F965-EBA4-40B2-AC1A-B15F373039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1674" y="291728"/>
                  <a:ext cx="365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3853FD-AD00-44A8-9D4E-2505F123DAC8}"/>
                    </a:ext>
                  </a:extLst>
                </p14:cNvPr>
                <p14:cNvContentPartPr/>
                <p14:nvPr/>
              </p14:nvContentPartPr>
              <p14:xfrm>
                <a:off x="1327274" y="289208"/>
                <a:ext cx="177480" cy="377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3853FD-AD00-44A8-9D4E-2505F123DA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8274" y="280208"/>
                  <a:ext cx="1951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D20D7A-6A07-448C-8A93-89AB5C9BB201}"/>
                    </a:ext>
                  </a:extLst>
                </p14:cNvPr>
                <p14:cNvContentPartPr/>
                <p14:nvPr/>
              </p14:nvContentPartPr>
              <p14:xfrm>
                <a:off x="1268234" y="507008"/>
                <a:ext cx="183240" cy="2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D20D7A-6A07-448C-8A93-89AB5C9BB2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9234" y="498368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7319CF-14D1-4ED4-B046-EA7E3CA87D4D}"/>
                    </a:ext>
                  </a:extLst>
                </p14:cNvPr>
                <p14:cNvContentPartPr/>
                <p14:nvPr/>
              </p14:nvContentPartPr>
              <p14:xfrm>
                <a:off x="1592594" y="601688"/>
                <a:ext cx="94680" cy="141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7319CF-14D1-4ED4-B046-EA7E3CA87D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83954" y="592688"/>
                  <a:ext cx="112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667C5A-6483-4C85-8506-0A08C92AAC0C}"/>
                    </a:ext>
                  </a:extLst>
                </p14:cNvPr>
                <p14:cNvContentPartPr/>
                <p14:nvPr/>
              </p14:nvContentPartPr>
              <p14:xfrm>
                <a:off x="1563074" y="607448"/>
                <a:ext cx="147960" cy="16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667C5A-6483-4C85-8506-0A08C92AAC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4434" y="598808"/>
                  <a:ext cx="165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800840-1ACE-49DB-A926-41371FAA0FF1}"/>
                    </a:ext>
                  </a:extLst>
                </p14:cNvPr>
                <p14:cNvContentPartPr/>
                <p14:nvPr/>
              </p14:nvContentPartPr>
              <p14:xfrm>
                <a:off x="1775474" y="324128"/>
                <a:ext cx="207000" cy="277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800840-1ACE-49DB-A926-41371FAA0F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6834" y="315488"/>
                  <a:ext cx="224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B95963-1EE8-479D-9962-47B2538D5B02}"/>
                    </a:ext>
                  </a:extLst>
                </p14:cNvPr>
                <p14:cNvContentPartPr/>
                <p14:nvPr/>
              </p14:nvContentPartPr>
              <p14:xfrm>
                <a:off x="2017034" y="459848"/>
                <a:ext cx="118440" cy="10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B95963-1EE8-479D-9962-47B2538D5B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394" y="451208"/>
                  <a:ext cx="136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3652C2-3902-455A-B89B-999C4EC8CAB4}"/>
                    </a:ext>
                  </a:extLst>
                </p14:cNvPr>
                <p14:cNvContentPartPr/>
                <p14:nvPr/>
              </p14:nvContentPartPr>
              <p14:xfrm>
                <a:off x="2141234" y="377408"/>
                <a:ext cx="417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3652C2-3902-455A-B89B-999C4EC8CA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2594" y="368408"/>
                  <a:ext cx="5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54380E-F717-4947-A1BC-60CA01F0790B}"/>
                    </a:ext>
                  </a:extLst>
                </p14:cNvPr>
                <p14:cNvContentPartPr/>
                <p14:nvPr/>
              </p14:nvContentPartPr>
              <p14:xfrm>
                <a:off x="2254994" y="288488"/>
                <a:ext cx="131760" cy="36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54380E-F717-4947-A1BC-60CA01F079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6354" y="279848"/>
                  <a:ext cx="14940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2B02F-EA02-48C3-94C4-4D37AC000180}"/>
              </a:ext>
            </a:extLst>
          </p:cNvPr>
          <p:cNvGrpSpPr/>
          <p:nvPr/>
        </p:nvGrpSpPr>
        <p:grpSpPr>
          <a:xfrm>
            <a:off x="2625074" y="501248"/>
            <a:ext cx="195120" cy="82800"/>
            <a:chOff x="2625074" y="501248"/>
            <a:chExt cx="19512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09BDCA-04F9-4630-B6EF-1A1B5790E577}"/>
                    </a:ext>
                  </a:extLst>
                </p14:cNvPr>
                <p14:cNvContentPartPr/>
                <p14:nvPr/>
              </p14:nvContentPartPr>
              <p14:xfrm>
                <a:off x="2625074" y="501248"/>
                <a:ext cx="94680" cy="2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09BDCA-04F9-4630-B6EF-1A1B5790E5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6074" y="492608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54A309-DEBE-4015-9830-412A64720442}"/>
                    </a:ext>
                  </a:extLst>
                </p14:cNvPr>
                <p14:cNvContentPartPr/>
                <p14:nvPr/>
              </p14:nvContentPartPr>
              <p14:xfrm>
                <a:off x="2636954" y="566048"/>
                <a:ext cx="183240" cy="1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54A309-DEBE-4015-9830-412A647204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7954" y="557408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40477F-8DA3-4F6F-8D51-6AC8AB905ACF}"/>
              </a:ext>
            </a:extLst>
          </p:cNvPr>
          <p:cNvGrpSpPr/>
          <p:nvPr/>
        </p:nvGrpSpPr>
        <p:grpSpPr>
          <a:xfrm>
            <a:off x="3273434" y="249248"/>
            <a:ext cx="844560" cy="486360"/>
            <a:chOff x="3273434" y="249248"/>
            <a:chExt cx="8445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13277F-5485-4083-AFCA-7071B134CAF2}"/>
                    </a:ext>
                  </a:extLst>
                </p14:cNvPr>
                <p14:cNvContentPartPr/>
                <p14:nvPr/>
              </p14:nvContentPartPr>
              <p14:xfrm>
                <a:off x="3315194" y="249248"/>
                <a:ext cx="159840" cy="486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13277F-5485-4083-AFCA-7071B134CA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6194" y="240608"/>
                  <a:ext cx="1774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A4D07A-F964-4993-AC6B-2269185B04A5}"/>
                    </a:ext>
                  </a:extLst>
                </p14:cNvPr>
                <p14:cNvContentPartPr/>
                <p14:nvPr/>
              </p14:nvContentPartPr>
              <p14:xfrm>
                <a:off x="3273434" y="448328"/>
                <a:ext cx="254520" cy="10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A4D07A-F964-4993-AC6B-2269185B04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4794" y="439328"/>
                  <a:ext cx="27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E4D738-8C7C-45F2-ADCD-8E38E3A5D2DC}"/>
                    </a:ext>
                  </a:extLst>
                </p14:cNvPr>
                <p14:cNvContentPartPr/>
                <p14:nvPr/>
              </p14:nvContentPartPr>
              <p14:xfrm>
                <a:off x="3651434" y="311888"/>
                <a:ext cx="140400" cy="32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E4D738-8C7C-45F2-ADCD-8E38E3A5D2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2434" y="303248"/>
                  <a:ext cx="158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35D08E-8D79-4E87-A2FF-2718775CFCE6}"/>
                    </a:ext>
                  </a:extLst>
                </p14:cNvPr>
                <p14:cNvContentPartPr/>
                <p14:nvPr/>
              </p14:nvContentPartPr>
              <p14:xfrm>
                <a:off x="3834314" y="447968"/>
                <a:ext cx="95040" cy="10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35D08E-8D79-4E87-A2FF-2718775CFC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25314" y="438968"/>
                  <a:ext cx="11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617801-9593-4177-A2C0-7E8D028433A7}"/>
                    </a:ext>
                  </a:extLst>
                </p14:cNvPr>
                <p14:cNvContentPartPr/>
                <p14:nvPr/>
              </p14:nvContentPartPr>
              <p14:xfrm>
                <a:off x="3863834" y="371288"/>
                <a:ext cx="59400" cy="6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617801-9593-4177-A2C0-7E8D028433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5194" y="362648"/>
                  <a:ext cx="7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D24D80-8BCA-487B-802D-DAC906C85E66}"/>
                    </a:ext>
                  </a:extLst>
                </p14:cNvPr>
                <p14:cNvContentPartPr/>
                <p14:nvPr/>
              </p14:nvContentPartPr>
              <p14:xfrm>
                <a:off x="3958154" y="324128"/>
                <a:ext cx="159840" cy="37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D24D80-8BCA-487B-802D-DAC906C85E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9514" y="315488"/>
                  <a:ext cx="17748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CCA1E3-2E85-41D0-A653-E43DF9D5821D}"/>
              </a:ext>
            </a:extLst>
          </p:cNvPr>
          <p:cNvGrpSpPr/>
          <p:nvPr/>
        </p:nvGrpSpPr>
        <p:grpSpPr>
          <a:xfrm>
            <a:off x="4355594" y="76448"/>
            <a:ext cx="883440" cy="525960"/>
            <a:chOff x="4355594" y="76448"/>
            <a:chExt cx="88344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3EBA4C-5091-4A80-8516-9072118D9A1E}"/>
                    </a:ext>
                  </a:extLst>
                </p14:cNvPr>
                <p14:cNvContentPartPr/>
                <p14:nvPr/>
              </p14:nvContentPartPr>
              <p14:xfrm>
                <a:off x="4355594" y="424568"/>
                <a:ext cx="258120" cy="177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3EBA4C-5091-4A80-8516-9072118D9A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46594" y="415568"/>
                  <a:ext cx="275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4AD994-BF3A-4BCB-98AF-DB50B265DECD}"/>
                    </a:ext>
                  </a:extLst>
                </p14:cNvPr>
                <p14:cNvContentPartPr/>
                <p14:nvPr/>
              </p14:nvContentPartPr>
              <p14:xfrm>
                <a:off x="4601474" y="165008"/>
                <a:ext cx="82800" cy="47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4AD994-BF3A-4BCB-98AF-DB50B265DE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2474" y="156008"/>
                  <a:ext cx="100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BAB1C8-5CB1-46BF-8500-BA955B5DC184}"/>
                    </a:ext>
                  </a:extLst>
                </p14:cNvPr>
                <p14:cNvContentPartPr/>
                <p14:nvPr/>
              </p14:nvContentPartPr>
              <p14:xfrm>
                <a:off x="4766354" y="88328"/>
                <a:ext cx="107280" cy="24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BAB1C8-5CB1-46BF-8500-BA955B5DC1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7714" y="79328"/>
                  <a:ext cx="124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EAE073-2905-42BA-BE15-1634F8A47451}"/>
                    </a:ext>
                  </a:extLst>
                </p14:cNvPr>
                <p14:cNvContentPartPr/>
                <p14:nvPr/>
              </p14:nvContentPartPr>
              <p14:xfrm>
                <a:off x="4989914" y="76448"/>
                <a:ext cx="89640" cy="330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EAE073-2905-42BA-BE15-1634F8A474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1274" y="67448"/>
                  <a:ext cx="107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25B282-844E-4470-B959-3846A461ABE0}"/>
                    </a:ext>
                  </a:extLst>
                </p14:cNvPr>
                <p14:cNvContentPartPr/>
                <p14:nvPr/>
              </p14:nvContentPartPr>
              <p14:xfrm>
                <a:off x="5167034" y="82208"/>
                <a:ext cx="72000" cy="71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25B282-844E-4470-B959-3846A461AB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8394" y="73568"/>
                  <a:ext cx="89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7BF281-855D-4E1A-B621-52F989913992}"/>
                    </a:ext>
                  </a:extLst>
                </p14:cNvPr>
                <p14:cNvContentPartPr/>
                <p14:nvPr/>
              </p14:nvContentPartPr>
              <p14:xfrm>
                <a:off x="5167754" y="117848"/>
                <a:ext cx="41760" cy="12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7BF281-855D-4E1A-B621-52F9899139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8754" y="108848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DBEF14-F393-4F47-9D8C-9CB1FB36F539}"/>
                  </a:ext>
                </a:extLst>
              </p14:cNvPr>
              <p14:cNvContentPartPr/>
              <p14:nvPr/>
            </p14:nvContentPartPr>
            <p14:xfrm>
              <a:off x="3096674" y="778448"/>
              <a:ext cx="999000" cy="106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DBEF14-F393-4F47-9D8C-9CB1FB36F5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88034" y="769808"/>
                <a:ext cx="10166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oup 511">
            <a:extLst>
              <a:ext uri="{FF2B5EF4-FFF2-40B4-BE49-F238E27FC236}">
                <a16:creationId xmlns:a16="http://schemas.microsoft.com/office/drawing/2014/main" id="{8A844A2A-12D6-4419-8074-179D677F668B}"/>
              </a:ext>
            </a:extLst>
          </p:cNvPr>
          <p:cNvGrpSpPr/>
          <p:nvPr/>
        </p:nvGrpSpPr>
        <p:grpSpPr>
          <a:xfrm>
            <a:off x="2123594" y="990848"/>
            <a:ext cx="1575360" cy="779400"/>
            <a:chOff x="2123594" y="990848"/>
            <a:chExt cx="1575360" cy="77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535FDE-1B4A-43B2-9B84-6CC24DFFD46F}"/>
                    </a:ext>
                  </a:extLst>
                </p14:cNvPr>
                <p14:cNvContentPartPr/>
                <p14:nvPr/>
              </p14:nvContentPartPr>
              <p14:xfrm>
                <a:off x="2454074" y="1056008"/>
                <a:ext cx="98640" cy="192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535FDE-1B4A-43B2-9B84-6CC24DFFD4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5074" y="1047008"/>
                  <a:ext cx="116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511723E2-2D2A-4FD2-AE12-D0B04A0A059B}"/>
                    </a:ext>
                  </a:extLst>
                </p14:cNvPr>
                <p14:cNvContentPartPr/>
                <p14:nvPr/>
              </p14:nvContentPartPr>
              <p14:xfrm>
                <a:off x="2648474" y="1055288"/>
                <a:ext cx="41760" cy="579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511723E2-2D2A-4FD2-AE12-D0B04A0A05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39834" y="1046648"/>
                  <a:ext cx="59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641036D-6E1F-44BF-B423-028E00C5A654}"/>
                    </a:ext>
                  </a:extLst>
                </p14:cNvPr>
                <p14:cNvContentPartPr/>
                <p14:nvPr/>
              </p14:nvContentPartPr>
              <p14:xfrm>
                <a:off x="2294594" y="1315208"/>
                <a:ext cx="419400" cy="280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641036D-6E1F-44BF-B423-028E00C5A6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5954" y="1306208"/>
                  <a:ext cx="43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B03B861-C82E-41F7-90D8-020DFE8FBEBD}"/>
                    </a:ext>
                  </a:extLst>
                </p14:cNvPr>
                <p14:cNvContentPartPr/>
                <p14:nvPr/>
              </p14:nvContentPartPr>
              <p14:xfrm>
                <a:off x="2282714" y="1475048"/>
                <a:ext cx="318960" cy="1177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B03B861-C82E-41F7-90D8-020DFE8FBE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74074" y="1466408"/>
                  <a:ext cx="336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445C7AD-86B0-4637-B76B-91EA9D9E1C6D}"/>
                    </a:ext>
                  </a:extLst>
                </p14:cNvPr>
                <p14:cNvContentPartPr/>
                <p14:nvPr/>
              </p14:nvContentPartPr>
              <p14:xfrm>
                <a:off x="2501234" y="1480448"/>
                <a:ext cx="94680" cy="1360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445C7AD-86B0-4637-B76B-91EA9D9E1C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92234" y="1471808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EE3F195-30DF-4A67-89D4-79130136CA7B}"/>
                    </a:ext>
                  </a:extLst>
                </p14:cNvPr>
                <p14:cNvContentPartPr/>
                <p14:nvPr/>
              </p14:nvContentPartPr>
              <p14:xfrm>
                <a:off x="2654594" y="1421768"/>
                <a:ext cx="65160" cy="939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EE3F195-30DF-4A67-89D4-79130136CA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45594" y="1413128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F421455-663F-44E5-ADFF-00E5A0985730}"/>
                    </a:ext>
                  </a:extLst>
                </p14:cNvPr>
                <p14:cNvContentPartPr/>
                <p14:nvPr/>
              </p14:nvContentPartPr>
              <p14:xfrm>
                <a:off x="2926034" y="1286048"/>
                <a:ext cx="118440" cy="1890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F421455-663F-44E5-ADFF-00E5A09857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17034" y="1277048"/>
                  <a:ext cx="136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E82F59C-1D7D-47B9-9F70-8FB2150838BB}"/>
                    </a:ext>
                  </a:extLst>
                </p14:cNvPr>
                <p14:cNvContentPartPr/>
                <p14:nvPr/>
              </p14:nvContentPartPr>
              <p14:xfrm>
                <a:off x="3309434" y="1102808"/>
                <a:ext cx="71280" cy="2016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E82F59C-1D7D-47B9-9F70-8FB2150838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00434" y="1094168"/>
                  <a:ext cx="88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E85F93C-8F11-4917-9951-9E07CE3B81F2}"/>
                    </a:ext>
                  </a:extLst>
                </p14:cNvPr>
                <p14:cNvContentPartPr/>
                <p14:nvPr/>
              </p14:nvContentPartPr>
              <p14:xfrm>
                <a:off x="3445154" y="1073288"/>
                <a:ext cx="77040" cy="885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E85F93C-8F11-4917-9951-9E07CE3B81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36154" y="1064648"/>
                  <a:ext cx="94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95210B3-F4C4-4E0B-8489-87DCB0994FE4}"/>
                    </a:ext>
                  </a:extLst>
                </p14:cNvPr>
                <p14:cNvContentPartPr/>
                <p14:nvPr/>
              </p14:nvContentPartPr>
              <p14:xfrm>
                <a:off x="3191714" y="1285688"/>
                <a:ext cx="452160" cy="565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95210B3-F4C4-4E0B-8489-87DCB0994F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83074" y="1277048"/>
                  <a:ext cx="46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CA3639E-3124-4207-826A-3F87DCA9928D}"/>
                    </a:ext>
                  </a:extLst>
                </p14:cNvPr>
                <p14:cNvContentPartPr/>
                <p14:nvPr/>
              </p14:nvContentPartPr>
              <p14:xfrm>
                <a:off x="3223034" y="1439408"/>
                <a:ext cx="304920" cy="3308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CA3639E-3124-4207-826A-3F87DCA992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14034" y="1430408"/>
                  <a:ext cx="3225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CABE38D9-A6F2-4462-B71C-6D6D975CBD81}"/>
                    </a:ext>
                  </a:extLst>
                </p14:cNvPr>
                <p14:cNvContentPartPr/>
                <p14:nvPr/>
              </p14:nvContentPartPr>
              <p14:xfrm>
                <a:off x="3621914" y="1403768"/>
                <a:ext cx="77040" cy="594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CABE38D9-A6F2-4462-B71C-6D6D975CBD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13274" y="1395128"/>
                  <a:ext cx="94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4AFCBEA-84D1-46ED-8DA1-6E8300830704}"/>
                    </a:ext>
                  </a:extLst>
                </p14:cNvPr>
                <p14:cNvContentPartPr/>
                <p14:nvPr/>
              </p14:nvContentPartPr>
              <p14:xfrm>
                <a:off x="2123594" y="990848"/>
                <a:ext cx="336600" cy="7556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4AFCBEA-84D1-46ED-8DA1-6E83008307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14594" y="982208"/>
                  <a:ext cx="354240" cy="77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73E306A1-459D-47DB-99ED-876A2C8A612A}"/>
              </a:ext>
            </a:extLst>
          </p:cNvPr>
          <p:cNvGrpSpPr/>
          <p:nvPr/>
        </p:nvGrpSpPr>
        <p:grpSpPr>
          <a:xfrm>
            <a:off x="4017194" y="926048"/>
            <a:ext cx="2395800" cy="755640"/>
            <a:chOff x="4017194" y="926048"/>
            <a:chExt cx="239580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71CBFF7-6BD6-459D-9373-3C85B7908833}"/>
                    </a:ext>
                  </a:extLst>
                </p14:cNvPr>
                <p14:cNvContentPartPr/>
                <p14:nvPr/>
              </p14:nvContentPartPr>
              <p14:xfrm>
                <a:off x="4017194" y="1279928"/>
                <a:ext cx="65160" cy="122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71CBFF7-6BD6-459D-9373-3C85B79088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8554" y="1271288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D7559DAE-EC3C-4947-86C4-30D5D2F0D801}"/>
                    </a:ext>
                  </a:extLst>
                </p14:cNvPr>
                <p14:cNvContentPartPr/>
                <p14:nvPr/>
              </p14:nvContentPartPr>
              <p14:xfrm>
                <a:off x="4241474" y="1215128"/>
                <a:ext cx="118440" cy="1180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D7559DAE-EC3C-4947-86C4-30D5D2F0D8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32474" y="1206488"/>
                  <a:ext cx="13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D902FB9-4011-43F9-BF98-1F527A08A911}"/>
                    </a:ext>
                  </a:extLst>
                </p14:cNvPr>
                <p14:cNvContentPartPr/>
                <p14:nvPr/>
              </p14:nvContentPartPr>
              <p14:xfrm>
                <a:off x="4365314" y="1274168"/>
                <a:ext cx="159480" cy="2196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D902FB9-4011-43F9-BF98-1F527A08A9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56674" y="1265168"/>
                  <a:ext cx="177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AACA7A04-71AA-4128-9353-3AB0C3A2CE22}"/>
                    </a:ext>
                  </a:extLst>
                </p14:cNvPr>
                <p14:cNvContentPartPr/>
                <p14:nvPr/>
              </p14:nvContentPartPr>
              <p14:xfrm>
                <a:off x="4518674" y="1126568"/>
                <a:ext cx="6120" cy="241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AACA7A04-71AA-4128-9353-3AB0C3A2CE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10034" y="1117928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894A27C-B91B-4A8F-8ECA-9109F0118A2B}"/>
                    </a:ext>
                  </a:extLst>
                </p14:cNvPr>
                <p14:cNvContentPartPr/>
                <p14:nvPr/>
              </p14:nvContentPartPr>
              <p14:xfrm>
                <a:off x="4607234" y="1122608"/>
                <a:ext cx="192240" cy="5058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894A27C-B91B-4A8F-8ECA-9109F0118A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98234" y="1113968"/>
                  <a:ext cx="209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24713F8-2770-43DC-9498-8638C4101D97}"/>
                    </a:ext>
                  </a:extLst>
                </p14:cNvPr>
                <p14:cNvContentPartPr/>
                <p14:nvPr/>
              </p14:nvContentPartPr>
              <p14:xfrm>
                <a:off x="4890554" y="1007768"/>
                <a:ext cx="136440" cy="16056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24713F8-2770-43DC-9498-8638C4101D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81554" y="999128"/>
                  <a:ext cx="154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4C030E3-EEAB-4CB5-8D44-F6E22F90BCC6}"/>
                    </a:ext>
                  </a:extLst>
                </p14:cNvPr>
                <p14:cNvContentPartPr/>
                <p14:nvPr/>
              </p14:nvContentPartPr>
              <p14:xfrm>
                <a:off x="4844834" y="1256168"/>
                <a:ext cx="346680" cy="244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4C030E3-EEAB-4CB5-8D44-F6E22F90BC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36194" y="1247528"/>
                  <a:ext cx="364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226DC85-1EEE-4257-AB78-CB19DA8A9896}"/>
                    </a:ext>
                  </a:extLst>
                </p14:cNvPr>
                <p14:cNvContentPartPr/>
                <p14:nvPr/>
              </p14:nvContentPartPr>
              <p14:xfrm>
                <a:off x="4837274" y="1309448"/>
                <a:ext cx="252000" cy="3722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226DC85-1EEE-4257-AB78-CB19DA8A98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28634" y="1300808"/>
                  <a:ext cx="269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DBCA1FFC-6E89-4B11-9B77-51FE0FBAD335}"/>
                    </a:ext>
                  </a:extLst>
                </p14:cNvPr>
                <p14:cNvContentPartPr/>
                <p14:nvPr/>
              </p14:nvContentPartPr>
              <p14:xfrm>
                <a:off x="5096834" y="926048"/>
                <a:ext cx="309960" cy="7491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DBCA1FFC-6E89-4B11-9B77-51FE0FBAD3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8194" y="917048"/>
                  <a:ext cx="32760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2B60C58-C613-48EE-924B-96F29751F89B}"/>
                    </a:ext>
                  </a:extLst>
                </p14:cNvPr>
                <p14:cNvContentPartPr/>
                <p14:nvPr/>
              </p14:nvContentPartPr>
              <p14:xfrm>
                <a:off x="5568794" y="1002728"/>
                <a:ext cx="189000" cy="356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2B60C58-C613-48EE-924B-96F29751F8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60154" y="993728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C6D1CB5-FA28-449C-A558-6B35D607578D}"/>
                    </a:ext>
                  </a:extLst>
                </p14:cNvPr>
                <p14:cNvContentPartPr/>
                <p14:nvPr/>
              </p14:nvContentPartPr>
              <p14:xfrm>
                <a:off x="5610194" y="1173728"/>
                <a:ext cx="106560" cy="2016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C6D1CB5-FA28-449C-A558-6B35D60757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01194" y="1165088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C94F6EF-F9E9-494D-8776-1402018F85AE}"/>
                    </a:ext>
                  </a:extLst>
                </p14:cNvPr>
                <p14:cNvContentPartPr/>
                <p14:nvPr/>
              </p14:nvContentPartPr>
              <p14:xfrm>
                <a:off x="5521634" y="1191368"/>
                <a:ext cx="236160" cy="831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C94F6EF-F9E9-494D-8776-1402018F85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12634" y="1182728"/>
                  <a:ext cx="253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0E480B86-78AD-408E-8784-ACD0FF3806CC}"/>
                    </a:ext>
                  </a:extLst>
                </p14:cNvPr>
                <p14:cNvContentPartPr/>
                <p14:nvPr/>
              </p14:nvContentPartPr>
              <p14:xfrm>
                <a:off x="5821874" y="1043768"/>
                <a:ext cx="117000" cy="2484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0E480B86-78AD-408E-8784-ACD0FF3806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13234" y="1034768"/>
                  <a:ext cx="134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8648B2F1-5AB3-4F4E-9746-544718C14FAF}"/>
                    </a:ext>
                  </a:extLst>
                </p14:cNvPr>
                <p14:cNvContentPartPr/>
                <p14:nvPr/>
              </p14:nvContentPartPr>
              <p14:xfrm>
                <a:off x="5910434" y="1108928"/>
                <a:ext cx="101520" cy="14508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8648B2F1-5AB3-4F4E-9746-544718C14F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01434" y="1099928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0C8F386-5CA2-4661-9592-664807345FE0}"/>
                    </a:ext>
                  </a:extLst>
                </p14:cNvPr>
                <p14:cNvContentPartPr/>
                <p14:nvPr/>
              </p14:nvContentPartPr>
              <p14:xfrm>
                <a:off x="6064514" y="1037648"/>
                <a:ext cx="122040" cy="26640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0C8F386-5CA2-4661-9592-664807345F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55514" y="1028648"/>
                  <a:ext cx="139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4609817-2894-45E4-A8B0-7CB7A14F6E29}"/>
                    </a:ext>
                  </a:extLst>
                </p14:cNvPr>
                <p14:cNvContentPartPr/>
                <p14:nvPr/>
              </p14:nvContentPartPr>
              <p14:xfrm>
                <a:off x="6294554" y="1120808"/>
                <a:ext cx="118440" cy="889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4609817-2894-45E4-A8B0-7CB7A14F6E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85554" y="1111808"/>
                  <a:ext cx="1360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FA8F118A-2EA8-453C-8DC1-0587639F10ED}"/>
                  </a:ext>
                </a:extLst>
              </p14:cNvPr>
              <p14:cNvContentPartPr/>
              <p14:nvPr/>
            </p14:nvContentPartPr>
            <p14:xfrm>
              <a:off x="6689834" y="1091288"/>
              <a:ext cx="129960" cy="135720"/>
            </p14:xfrm>
          </p:contentPart>
        </mc:Choice>
        <mc:Fallback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FA8F118A-2EA8-453C-8DC1-0587639F10E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81194" y="1082288"/>
                <a:ext cx="147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3B431FFE-80EA-4069-B398-8A05CD618411}"/>
                  </a:ext>
                </a:extLst>
              </p14:cNvPr>
              <p14:cNvContentPartPr/>
              <p14:nvPr/>
            </p14:nvContentPartPr>
            <p14:xfrm>
              <a:off x="2536514" y="2435888"/>
              <a:ext cx="3992400" cy="9396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3B431FFE-80EA-4069-B398-8A05CD61841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27874" y="2427248"/>
                <a:ext cx="40100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0819646B-7F6B-4305-B0EA-C5E8D150A048}"/>
                  </a:ext>
                </a:extLst>
              </p14:cNvPr>
              <p14:cNvContentPartPr/>
              <p14:nvPr/>
            </p14:nvContentPartPr>
            <p14:xfrm>
              <a:off x="6488954" y="2329688"/>
              <a:ext cx="198000" cy="21312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0819646B-7F6B-4305-B0EA-C5E8D150A04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80314" y="2321048"/>
                <a:ext cx="215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3CF2F90A-DD15-4680-AE88-AC0AC8280B32}"/>
                  </a:ext>
                </a:extLst>
              </p14:cNvPr>
              <p14:cNvContentPartPr/>
              <p14:nvPr/>
            </p14:nvContentPartPr>
            <p14:xfrm>
              <a:off x="6837794" y="2300888"/>
              <a:ext cx="165240" cy="334080"/>
            </p14:xfrm>
          </p:contentPart>
        </mc:Choice>
        <mc:Fallback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3CF2F90A-DD15-4680-AE88-AC0AC8280B3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28794" y="2292248"/>
                <a:ext cx="182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C403AC61-92CD-4DE6-9BF1-CDC9532D1D75}"/>
                  </a:ext>
                </a:extLst>
              </p14:cNvPr>
              <p14:cNvContentPartPr/>
              <p14:nvPr/>
            </p14:nvContentPartPr>
            <p14:xfrm>
              <a:off x="3462794" y="2126648"/>
              <a:ext cx="2372040" cy="581400"/>
            </p14:xfrm>
          </p:contentPart>
        </mc:Choice>
        <mc:Fallback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C403AC61-92CD-4DE6-9BF1-CDC9532D1D7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453794" y="2117648"/>
                <a:ext cx="23896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8819FD41-EA71-4BA9-BD7F-DB74DB290E77}"/>
                  </a:ext>
                </a:extLst>
              </p14:cNvPr>
              <p14:cNvContentPartPr/>
              <p14:nvPr/>
            </p14:nvContentPartPr>
            <p14:xfrm>
              <a:off x="3256154" y="2377208"/>
              <a:ext cx="77040" cy="24120"/>
            </p14:xfrm>
          </p:contentPart>
        </mc:Choice>
        <mc:Fallback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8819FD41-EA71-4BA9-BD7F-DB74DB290E7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47514" y="2368568"/>
                <a:ext cx="94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0C97F364-9BAC-47BD-B931-65BE2E643BEC}"/>
                  </a:ext>
                </a:extLst>
              </p14:cNvPr>
              <p14:cNvContentPartPr/>
              <p14:nvPr/>
            </p14:nvContentPartPr>
            <p14:xfrm>
              <a:off x="3539474" y="2206208"/>
              <a:ext cx="271800" cy="82800"/>
            </p14:xfrm>
          </p:contentPart>
        </mc:Choice>
        <mc:Fallback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0C97F364-9BAC-47BD-B931-65BE2E643BE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30474" y="2197208"/>
                <a:ext cx="2894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CF7FD24A-140C-4024-B94A-1EB1B5319006}"/>
                  </a:ext>
                </a:extLst>
              </p14:cNvPr>
              <p14:cNvContentPartPr/>
              <p14:nvPr/>
            </p14:nvContentPartPr>
            <p14:xfrm>
              <a:off x="3952394" y="2152928"/>
              <a:ext cx="112320" cy="24120"/>
            </p14:xfrm>
          </p:contentPart>
        </mc:Choice>
        <mc:Fallback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CF7FD24A-140C-4024-B94A-1EB1B531900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43394" y="2144288"/>
                <a:ext cx="129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29247CC-CBEE-475A-AF50-AFBCF460ADCE}"/>
                  </a:ext>
                </a:extLst>
              </p14:cNvPr>
              <p14:cNvContentPartPr/>
              <p14:nvPr/>
            </p14:nvContentPartPr>
            <p14:xfrm>
              <a:off x="4241474" y="2069768"/>
              <a:ext cx="1150560" cy="89640"/>
            </p14:xfrm>
          </p:contentPart>
        </mc:Choice>
        <mc:Fallback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29247CC-CBEE-475A-AF50-AFBCF460ADC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32474" y="2061128"/>
                <a:ext cx="1168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859ACD6C-09FE-46BD-98C7-C87427D97928}"/>
                  </a:ext>
                </a:extLst>
              </p14:cNvPr>
              <p14:cNvContentPartPr/>
              <p14:nvPr/>
            </p14:nvContentPartPr>
            <p14:xfrm>
              <a:off x="5776874" y="2943488"/>
              <a:ext cx="405720" cy="228600"/>
            </p14:xfrm>
          </p:contentPart>
        </mc:Choice>
        <mc:Fallback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859ACD6C-09FE-46BD-98C7-C87427D9792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768234" y="2934848"/>
                <a:ext cx="423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97B647F0-C0BC-4033-A942-714DF2EEF950}"/>
                  </a:ext>
                </a:extLst>
              </p14:cNvPr>
              <p14:cNvContentPartPr/>
              <p14:nvPr/>
            </p14:nvContentPartPr>
            <p14:xfrm>
              <a:off x="6702434" y="2862848"/>
              <a:ext cx="554400" cy="309240"/>
            </p14:xfrm>
          </p:contentPart>
        </mc:Choice>
        <mc:Fallback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97B647F0-C0BC-4033-A942-714DF2EEF95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93794" y="2854208"/>
                <a:ext cx="5720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62D04738-351E-4FCD-887D-3594928A8C84}"/>
                  </a:ext>
                </a:extLst>
              </p14:cNvPr>
              <p14:cNvContentPartPr/>
              <p14:nvPr/>
            </p14:nvContentPartPr>
            <p14:xfrm>
              <a:off x="7532954" y="2884448"/>
              <a:ext cx="839160" cy="234360"/>
            </p14:xfrm>
          </p:contentPart>
        </mc:Choice>
        <mc:Fallback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62D04738-351E-4FCD-887D-3594928A8C8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23954" y="2875448"/>
                <a:ext cx="856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7E4E94B1-1E34-4CD0-9B2B-B6904A4F8DB0}"/>
                  </a:ext>
                </a:extLst>
              </p14:cNvPr>
              <p14:cNvContentPartPr/>
              <p14:nvPr/>
            </p14:nvContentPartPr>
            <p14:xfrm>
              <a:off x="7167914" y="3362528"/>
              <a:ext cx="749160" cy="412920"/>
            </p14:xfrm>
          </p:contentPart>
        </mc:Choice>
        <mc:Fallback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7E4E94B1-1E34-4CD0-9B2B-B6904A4F8DB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159274" y="3353528"/>
                <a:ext cx="7668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F95E70FE-BF56-4F8A-A365-00DBD1A48240}"/>
                  </a:ext>
                </a:extLst>
              </p14:cNvPr>
              <p14:cNvContentPartPr/>
              <p14:nvPr/>
            </p14:nvContentPartPr>
            <p14:xfrm>
              <a:off x="3586634" y="2683928"/>
              <a:ext cx="100800" cy="12240"/>
            </p14:xfrm>
          </p:contentPart>
        </mc:Choice>
        <mc:Fallback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F95E70FE-BF56-4F8A-A365-00DBD1A4824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577634" y="2675288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E0ADE338-F444-4E48-8296-5246807D8764}"/>
                  </a:ext>
                </a:extLst>
              </p14:cNvPr>
              <p14:cNvContentPartPr/>
              <p14:nvPr/>
            </p14:nvContentPartPr>
            <p14:xfrm>
              <a:off x="3858074" y="2719568"/>
              <a:ext cx="224640" cy="65160"/>
            </p14:xfrm>
          </p:contentPart>
        </mc:Choice>
        <mc:Fallback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E0ADE338-F444-4E48-8296-5246807D87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49074" y="2710568"/>
                <a:ext cx="242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9D82B37D-5F44-4509-BB2E-8720FE4CE32E}"/>
                  </a:ext>
                </a:extLst>
              </p14:cNvPr>
              <p14:cNvContentPartPr/>
              <p14:nvPr/>
            </p14:nvContentPartPr>
            <p14:xfrm>
              <a:off x="4323914" y="2695808"/>
              <a:ext cx="513720" cy="83160"/>
            </p14:xfrm>
          </p:contentPart>
        </mc:Choice>
        <mc:Fallback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9D82B37D-5F44-4509-BB2E-8720FE4CE3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15274" y="2686808"/>
                <a:ext cx="531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44073BE0-8503-482C-A90D-7AE8341A1183}"/>
                  </a:ext>
                </a:extLst>
              </p14:cNvPr>
              <p14:cNvContentPartPr/>
              <p14:nvPr/>
            </p14:nvContentPartPr>
            <p14:xfrm>
              <a:off x="5049674" y="2524808"/>
              <a:ext cx="371880" cy="94680"/>
            </p14:xfrm>
          </p:contentPart>
        </mc:Choice>
        <mc:Fallback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44073BE0-8503-482C-A90D-7AE8341A118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040674" y="2515808"/>
                <a:ext cx="389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03A23AFC-DB9E-4529-B4A0-59086705BF43}"/>
                  </a:ext>
                </a:extLst>
              </p14:cNvPr>
              <p14:cNvContentPartPr/>
              <p14:nvPr/>
            </p14:nvContentPartPr>
            <p14:xfrm>
              <a:off x="1440314" y="2920088"/>
              <a:ext cx="353160" cy="281160"/>
            </p14:xfrm>
          </p:contentPart>
        </mc:Choice>
        <mc:Fallback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03A23AFC-DB9E-4529-B4A0-59086705BF4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431314" y="2911088"/>
                <a:ext cx="370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E2977A8E-5D7D-4B2F-8B17-F8192D94E817}"/>
                  </a:ext>
                </a:extLst>
              </p14:cNvPr>
              <p14:cNvContentPartPr/>
              <p14:nvPr/>
            </p14:nvContentPartPr>
            <p14:xfrm>
              <a:off x="1869794" y="2837288"/>
              <a:ext cx="207000" cy="11880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E2977A8E-5D7D-4B2F-8B17-F8192D94E81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861154" y="2828288"/>
                <a:ext cx="224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FF4D8597-09CB-4BBC-8C16-35A9089EB066}"/>
                  </a:ext>
                </a:extLst>
              </p14:cNvPr>
              <p14:cNvContentPartPr/>
              <p14:nvPr/>
            </p14:nvContentPartPr>
            <p14:xfrm>
              <a:off x="2143034" y="3126368"/>
              <a:ext cx="234720" cy="24120"/>
            </p14:xfrm>
          </p:contentPart>
        </mc:Choice>
        <mc:Fallback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FF4D8597-09CB-4BBC-8C16-35A9089EB0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134034" y="3117728"/>
                <a:ext cx="252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47EC9CEA-6311-4C9D-9D2A-8312F0E76399}"/>
                  </a:ext>
                </a:extLst>
              </p14:cNvPr>
              <p14:cNvContentPartPr/>
              <p14:nvPr/>
            </p14:nvContentPartPr>
            <p14:xfrm>
              <a:off x="2200274" y="2996768"/>
              <a:ext cx="124200" cy="289440"/>
            </p14:xfrm>
          </p:contentPart>
        </mc:Choice>
        <mc:Fallback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47EC9CEA-6311-4C9D-9D2A-8312F0E7639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91634" y="2987768"/>
                <a:ext cx="141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9C57135C-67B0-4730-81D2-DEF5C8A3BCBF}"/>
                  </a:ext>
                </a:extLst>
              </p14:cNvPr>
              <p14:cNvContentPartPr/>
              <p14:nvPr/>
            </p14:nvContentPartPr>
            <p14:xfrm>
              <a:off x="2559914" y="3025568"/>
              <a:ext cx="192960" cy="509040"/>
            </p14:xfrm>
          </p:contentPart>
        </mc:Choice>
        <mc:Fallback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9C57135C-67B0-4730-81D2-DEF5C8A3BCB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50914" y="3016568"/>
                <a:ext cx="21060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589B6E3F-F095-4516-B4E7-91C8F208B9E6}"/>
                  </a:ext>
                </a:extLst>
              </p14:cNvPr>
              <p14:cNvContentPartPr/>
              <p14:nvPr/>
            </p14:nvContentPartPr>
            <p14:xfrm>
              <a:off x="2754674" y="2919368"/>
              <a:ext cx="106560" cy="48960"/>
            </p14:xfrm>
          </p:contentPart>
        </mc:Choice>
        <mc:Fallback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589B6E3F-F095-4516-B4E7-91C8F208B9E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6034" y="2910368"/>
                <a:ext cx="1242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798B08E4-39BF-4510-AFF7-B322CB55B331}"/>
                  </a:ext>
                </a:extLst>
              </p14:cNvPr>
              <p14:cNvContentPartPr/>
              <p14:nvPr/>
            </p14:nvContentPartPr>
            <p14:xfrm>
              <a:off x="1322594" y="2742248"/>
              <a:ext cx="288000" cy="649800"/>
            </p14:xfrm>
          </p:contentPart>
        </mc:Choice>
        <mc:Fallback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798B08E4-39BF-4510-AFF7-B322CB55B33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13594" y="2733608"/>
                <a:ext cx="30564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9AD9796B-2F59-4AE8-95E8-F0FA957BAB00}"/>
                  </a:ext>
                </a:extLst>
              </p14:cNvPr>
              <p14:cNvContentPartPr/>
              <p14:nvPr/>
            </p14:nvContentPartPr>
            <p14:xfrm>
              <a:off x="2990834" y="2790488"/>
              <a:ext cx="217800" cy="563040"/>
            </p14:xfrm>
          </p:contentPart>
        </mc:Choice>
        <mc:Fallback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9AD9796B-2F59-4AE8-95E8-F0FA957BAB0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81834" y="2781848"/>
                <a:ext cx="23544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A9C9862B-3710-4CB0-AA24-10E7228E8105}"/>
                  </a:ext>
                </a:extLst>
              </p14:cNvPr>
              <p14:cNvContentPartPr/>
              <p14:nvPr/>
            </p14:nvContentPartPr>
            <p14:xfrm>
              <a:off x="3315194" y="2892728"/>
              <a:ext cx="289800" cy="375480"/>
            </p14:xfrm>
          </p:contentPart>
        </mc:Choice>
        <mc:Fallback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A9C9862B-3710-4CB0-AA24-10E7228E810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06194" y="2884088"/>
                <a:ext cx="3074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9952CA9-4163-4606-85DC-9945BEAE9C17}"/>
                  </a:ext>
                </a:extLst>
              </p14:cNvPr>
              <p14:cNvContentPartPr/>
              <p14:nvPr/>
            </p14:nvContentPartPr>
            <p14:xfrm>
              <a:off x="3391874" y="3144008"/>
              <a:ext cx="159480" cy="6120"/>
            </p14:xfrm>
          </p:contentPart>
        </mc:Choice>
        <mc:Fallback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9952CA9-4163-4606-85DC-9945BEAE9C1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83234" y="3135368"/>
                <a:ext cx="1771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B51AB5F3-FCDB-4BB8-8148-4A7353965D08}"/>
                  </a:ext>
                </a:extLst>
              </p14:cNvPr>
              <p14:cNvContentPartPr/>
              <p14:nvPr/>
            </p14:nvContentPartPr>
            <p14:xfrm>
              <a:off x="3628034" y="3173528"/>
              <a:ext cx="183240" cy="165600"/>
            </p14:xfrm>
          </p:contentPart>
        </mc:Choice>
        <mc:Fallback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B51AB5F3-FCDB-4BB8-8148-4A7353965D0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619034" y="3164888"/>
                <a:ext cx="200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870938CF-E497-41CA-8D4C-740D59B1706D}"/>
                  </a:ext>
                </a:extLst>
              </p14:cNvPr>
              <p14:cNvContentPartPr/>
              <p14:nvPr/>
            </p14:nvContentPartPr>
            <p14:xfrm>
              <a:off x="3946994" y="2949248"/>
              <a:ext cx="139320" cy="22464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870938CF-E497-41CA-8D4C-740D59B1706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938354" y="2940608"/>
                <a:ext cx="156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E438A856-D059-44D8-BA38-7CD824CF00D7}"/>
                  </a:ext>
                </a:extLst>
              </p14:cNvPr>
              <p14:cNvContentPartPr/>
              <p14:nvPr/>
            </p14:nvContentPartPr>
            <p14:xfrm>
              <a:off x="4111514" y="3067328"/>
              <a:ext cx="112680" cy="112320"/>
            </p14:xfrm>
          </p:contentPart>
        </mc:Choice>
        <mc:Fallback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E438A856-D059-44D8-BA38-7CD824CF00D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02514" y="3058688"/>
                <a:ext cx="130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84D71F6B-2661-451C-97E9-203FADA8555A}"/>
                  </a:ext>
                </a:extLst>
              </p14:cNvPr>
              <p14:cNvContentPartPr/>
              <p14:nvPr/>
            </p14:nvContentPartPr>
            <p14:xfrm>
              <a:off x="4188194" y="2925848"/>
              <a:ext cx="218520" cy="31896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84D71F6B-2661-451C-97E9-203FADA8555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179554" y="2916848"/>
                <a:ext cx="2361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C5C21478-C42D-4AAC-B310-00C46C4C7942}"/>
                  </a:ext>
                </a:extLst>
              </p14:cNvPr>
              <p14:cNvContentPartPr/>
              <p14:nvPr/>
            </p14:nvContentPartPr>
            <p14:xfrm>
              <a:off x="4648634" y="2961128"/>
              <a:ext cx="124200" cy="6120"/>
            </p14:xfrm>
          </p:contentPart>
        </mc:Choice>
        <mc:Fallback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C5C21478-C42D-4AAC-B310-00C46C4C794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639634" y="2952488"/>
                <a:ext cx="141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1D249C3-3753-4945-A575-BC012FD90AA0}"/>
                  </a:ext>
                </a:extLst>
              </p14:cNvPr>
              <p14:cNvContentPartPr/>
              <p14:nvPr/>
            </p14:nvContentPartPr>
            <p14:xfrm>
              <a:off x="4695794" y="3014408"/>
              <a:ext cx="59400" cy="29880"/>
            </p14:xfrm>
          </p:contentPart>
        </mc:Choice>
        <mc:Fallback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1D249C3-3753-4945-A575-BC012FD90AA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86794" y="3005408"/>
                <a:ext cx="77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B93399E4-89C9-4272-B886-7A7C97E4EAC9}"/>
                  </a:ext>
                </a:extLst>
              </p14:cNvPr>
              <p14:cNvContentPartPr/>
              <p14:nvPr/>
            </p14:nvContentPartPr>
            <p14:xfrm>
              <a:off x="5045714" y="2931608"/>
              <a:ext cx="113760" cy="101160"/>
            </p14:xfrm>
          </p:contentPart>
        </mc:Choice>
        <mc:Fallback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B93399E4-89C9-4272-B886-7A7C97E4EAC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037074" y="2922968"/>
                <a:ext cx="131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289AB2EF-3147-4ED9-B9C9-EA283071059C}"/>
                  </a:ext>
                </a:extLst>
              </p14:cNvPr>
              <p14:cNvContentPartPr/>
              <p14:nvPr/>
            </p14:nvContentPartPr>
            <p14:xfrm>
              <a:off x="1250594" y="3863648"/>
              <a:ext cx="413280" cy="419400"/>
            </p14:xfrm>
          </p:contentPart>
        </mc:Choice>
        <mc:Fallback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289AB2EF-3147-4ED9-B9C9-EA283071059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241594" y="3855008"/>
                <a:ext cx="4309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F456F7D9-C0B7-43DA-9B65-16ACC1293E67}"/>
                  </a:ext>
                </a:extLst>
              </p14:cNvPr>
              <p14:cNvContentPartPr/>
              <p14:nvPr/>
            </p14:nvContentPartPr>
            <p14:xfrm>
              <a:off x="1598714" y="3846368"/>
              <a:ext cx="77400" cy="495720"/>
            </p14:xfrm>
          </p:contentPart>
        </mc:Choice>
        <mc:Fallback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F456F7D9-C0B7-43DA-9B65-16ACC1293E6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89714" y="3837728"/>
                <a:ext cx="950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170554D-BAFC-4AEF-B9BE-C091FD46F255}"/>
                  </a:ext>
                </a:extLst>
              </p14:cNvPr>
              <p14:cNvContentPartPr/>
              <p14:nvPr/>
            </p14:nvContentPartPr>
            <p14:xfrm>
              <a:off x="1468754" y="4111688"/>
              <a:ext cx="124200" cy="29880"/>
            </p14:xfrm>
          </p:contentPart>
        </mc:Choice>
        <mc:Fallback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170554D-BAFC-4AEF-B9BE-C091FD46F25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460114" y="4102688"/>
                <a:ext cx="141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50EA801D-5CD3-4215-8DED-97753D554051}"/>
                  </a:ext>
                </a:extLst>
              </p14:cNvPr>
              <p14:cNvContentPartPr/>
              <p14:nvPr/>
            </p14:nvContentPartPr>
            <p14:xfrm>
              <a:off x="1698794" y="4217888"/>
              <a:ext cx="171360" cy="171360"/>
            </p14:xfrm>
          </p:contentPart>
        </mc:Choice>
        <mc:Fallback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50EA801D-5CD3-4215-8DED-97753D55405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690154" y="4208888"/>
                <a:ext cx="189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C1BFE2F-4572-46B1-8455-23A4A9E11F2E}"/>
                  </a:ext>
                </a:extLst>
              </p14:cNvPr>
              <p14:cNvContentPartPr/>
              <p14:nvPr/>
            </p14:nvContentPartPr>
            <p14:xfrm>
              <a:off x="1984634" y="3886688"/>
              <a:ext cx="216000" cy="461160"/>
            </p14:xfrm>
          </p:contentPart>
        </mc:Choice>
        <mc:Fallback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C1BFE2F-4572-46B1-8455-23A4A9E11F2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75634" y="3878048"/>
                <a:ext cx="2336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47EF379F-8C23-4FDE-831E-0804813AD7CA}"/>
                  </a:ext>
                </a:extLst>
              </p14:cNvPr>
              <p14:cNvContentPartPr/>
              <p14:nvPr/>
            </p14:nvContentPartPr>
            <p14:xfrm>
              <a:off x="2176154" y="4117448"/>
              <a:ext cx="136440" cy="139680"/>
            </p14:xfrm>
          </p:contentPart>
        </mc:Choice>
        <mc:Fallback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47EF379F-8C23-4FDE-831E-0804813AD7C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167514" y="4108808"/>
                <a:ext cx="154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61" name="Ink 560">
                <a:extLst>
                  <a:ext uri="{FF2B5EF4-FFF2-40B4-BE49-F238E27FC236}">
                    <a16:creationId xmlns:a16="http://schemas.microsoft.com/office/drawing/2014/main" id="{DD84D62E-DE26-41FF-AF7B-725BA5C96926}"/>
                  </a:ext>
                </a:extLst>
              </p14:cNvPr>
              <p14:cNvContentPartPr/>
              <p14:nvPr/>
            </p14:nvContentPartPr>
            <p14:xfrm>
              <a:off x="2212154" y="4070288"/>
              <a:ext cx="82800" cy="12240"/>
            </p14:xfrm>
          </p:contentPart>
        </mc:Choice>
        <mc:Fallback>
          <p:pic>
            <p:nvPicPr>
              <p:cNvPr id="561" name="Ink 560">
                <a:extLst>
                  <a:ext uri="{FF2B5EF4-FFF2-40B4-BE49-F238E27FC236}">
                    <a16:creationId xmlns:a16="http://schemas.microsoft.com/office/drawing/2014/main" id="{DD84D62E-DE26-41FF-AF7B-725BA5C9692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203154" y="4061648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C61B1245-7785-42BA-820F-306D50EAD1B0}"/>
                  </a:ext>
                </a:extLst>
              </p14:cNvPr>
              <p14:cNvContentPartPr/>
              <p14:nvPr/>
            </p14:nvContentPartPr>
            <p14:xfrm>
              <a:off x="2223674" y="3958328"/>
              <a:ext cx="204840" cy="475920"/>
            </p14:xfrm>
          </p:contentPart>
        </mc:Choice>
        <mc:Fallback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C61B1245-7785-42BA-820F-306D50EAD1B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215034" y="3949328"/>
                <a:ext cx="22248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5E3EBEF7-FD82-4C1A-A5D8-C03D6EF13ECE}"/>
                  </a:ext>
                </a:extLst>
              </p14:cNvPr>
              <p14:cNvContentPartPr/>
              <p14:nvPr/>
            </p14:nvContentPartPr>
            <p14:xfrm>
              <a:off x="2613194" y="4117448"/>
              <a:ext cx="136080" cy="53280"/>
            </p14:xfrm>
          </p:contentPart>
        </mc:Choice>
        <mc:Fallback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5E3EBEF7-FD82-4C1A-A5D8-C03D6EF13EC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604554" y="4108808"/>
                <a:ext cx="153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5BE5F833-F4D4-4AE8-869A-CED458D06BA5}"/>
                  </a:ext>
                </a:extLst>
              </p14:cNvPr>
              <p14:cNvContentPartPr/>
              <p14:nvPr/>
            </p14:nvContentPartPr>
            <p14:xfrm>
              <a:off x="3351554" y="3863288"/>
              <a:ext cx="256320" cy="254520"/>
            </p14:xfrm>
          </p:contentPart>
        </mc:Choice>
        <mc:Fallback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5BE5F833-F4D4-4AE8-869A-CED458D06BA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42914" y="3854648"/>
                <a:ext cx="273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68" name="Ink 567">
                <a:extLst>
                  <a:ext uri="{FF2B5EF4-FFF2-40B4-BE49-F238E27FC236}">
                    <a16:creationId xmlns:a16="http://schemas.microsoft.com/office/drawing/2014/main" id="{64D5E9E4-BD05-4464-9C5C-88C135626486}"/>
                  </a:ext>
                </a:extLst>
              </p14:cNvPr>
              <p14:cNvContentPartPr/>
              <p14:nvPr/>
            </p14:nvContentPartPr>
            <p14:xfrm>
              <a:off x="3628034" y="3686888"/>
              <a:ext cx="100800" cy="24120"/>
            </p14:xfrm>
          </p:contentPart>
        </mc:Choice>
        <mc:Fallback>
          <p:pic>
            <p:nvPicPr>
              <p:cNvPr id="568" name="Ink 567">
                <a:extLst>
                  <a:ext uri="{FF2B5EF4-FFF2-40B4-BE49-F238E27FC236}">
                    <a16:creationId xmlns:a16="http://schemas.microsoft.com/office/drawing/2014/main" id="{64D5E9E4-BD05-4464-9C5C-88C13562648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19034" y="3678248"/>
                <a:ext cx="1184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C9A88C4D-BA8D-4780-BE58-8ADB2F364521}"/>
                  </a:ext>
                </a:extLst>
              </p14:cNvPr>
              <p14:cNvContentPartPr/>
              <p14:nvPr/>
            </p14:nvContentPartPr>
            <p14:xfrm>
              <a:off x="3793274" y="3663488"/>
              <a:ext cx="118800" cy="269280"/>
            </p14:xfrm>
          </p:contentPart>
        </mc:Choice>
        <mc:Fallback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C9A88C4D-BA8D-4780-BE58-8ADB2F36452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784274" y="3654488"/>
                <a:ext cx="1364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C89A8B01-9274-4BDC-B604-CBDB2412F473}"/>
                  </a:ext>
                </a:extLst>
              </p14:cNvPr>
              <p14:cNvContentPartPr/>
              <p14:nvPr/>
            </p14:nvContentPartPr>
            <p14:xfrm>
              <a:off x="3905234" y="3474488"/>
              <a:ext cx="12240" cy="3564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C89A8B01-9274-4BDC-B604-CBDB2412F47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896234" y="3465848"/>
                <a:ext cx="29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3A66F8FF-FE86-4C51-A56F-D1B14A3B5DBF}"/>
                  </a:ext>
                </a:extLst>
              </p14:cNvPr>
              <p14:cNvContentPartPr/>
              <p14:nvPr/>
            </p14:nvContentPartPr>
            <p14:xfrm>
              <a:off x="4034834" y="3533888"/>
              <a:ext cx="106560" cy="37188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3A66F8FF-FE86-4C51-A56F-D1B14A3B5DB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26194" y="3524888"/>
                <a:ext cx="1242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9137AB3-7231-47E6-AA4B-23F4CB9E4C8A}"/>
                  </a:ext>
                </a:extLst>
              </p14:cNvPr>
              <p14:cNvContentPartPr/>
              <p14:nvPr/>
            </p14:nvContentPartPr>
            <p14:xfrm>
              <a:off x="4229594" y="3450728"/>
              <a:ext cx="77040" cy="305280"/>
            </p14:xfrm>
          </p:contentPart>
        </mc:Choice>
        <mc:Fallback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9137AB3-7231-47E6-AA4B-23F4CB9E4C8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220954" y="3442088"/>
                <a:ext cx="946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3FA96997-9395-4CB4-A1D2-E12E7DBE9BBE}"/>
                  </a:ext>
                </a:extLst>
              </p14:cNvPr>
              <p14:cNvContentPartPr/>
              <p14:nvPr/>
            </p14:nvContentPartPr>
            <p14:xfrm>
              <a:off x="4352714" y="3551168"/>
              <a:ext cx="124920" cy="15372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3FA96997-9395-4CB4-A1D2-E12E7DBE9BB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44074" y="3542528"/>
                <a:ext cx="142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A243A708-C967-4E05-960D-FF8F55DC8106}"/>
                  </a:ext>
                </a:extLst>
              </p14:cNvPr>
              <p14:cNvContentPartPr/>
              <p14:nvPr/>
            </p14:nvContentPartPr>
            <p14:xfrm>
              <a:off x="4441994" y="3444968"/>
              <a:ext cx="88920" cy="6120"/>
            </p14:xfrm>
          </p:contentPart>
        </mc:Choice>
        <mc:Fallback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A243A708-C967-4E05-960D-FF8F55DC810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433354" y="3436328"/>
                <a:ext cx="106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FC9315C2-2544-49D1-A19F-9295C9F942E5}"/>
                  </a:ext>
                </a:extLst>
              </p14:cNvPr>
              <p14:cNvContentPartPr/>
              <p14:nvPr/>
            </p14:nvContentPartPr>
            <p14:xfrm>
              <a:off x="4548194" y="3651608"/>
              <a:ext cx="59400" cy="6120"/>
            </p14:xfrm>
          </p:contentPart>
        </mc:Choice>
        <mc:Fallback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FC9315C2-2544-49D1-A19F-9295C9F942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539554" y="3642608"/>
                <a:ext cx="77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39FE34E9-8462-4328-9078-7AEE77013BE0}"/>
                  </a:ext>
                </a:extLst>
              </p14:cNvPr>
              <p14:cNvContentPartPr/>
              <p14:nvPr/>
            </p14:nvContentPartPr>
            <p14:xfrm>
              <a:off x="4783994" y="3556568"/>
              <a:ext cx="71280" cy="106920"/>
            </p14:xfrm>
          </p:contentPart>
        </mc:Choice>
        <mc:Fallback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39FE34E9-8462-4328-9078-7AEE77013BE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74994" y="3547928"/>
                <a:ext cx="88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AFF0D027-A3F3-49EE-AF14-9F54E3E2C0AE}"/>
                  </a:ext>
                </a:extLst>
              </p14:cNvPr>
              <p14:cNvContentPartPr/>
              <p14:nvPr/>
            </p14:nvContentPartPr>
            <p14:xfrm>
              <a:off x="4825394" y="3409688"/>
              <a:ext cx="141840" cy="59400"/>
            </p14:xfrm>
          </p:contentPart>
        </mc:Choice>
        <mc:Fallback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AFF0D027-A3F3-49EE-AF14-9F54E3E2C0A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816754" y="3400688"/>
                <a:ext cx="159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F695D0CD-85D5-4E85-8531-F9207C53C12C}"/>
                  </a:ext>
                </a:extLst>
              </p14:cNvPr>
              <p14:cNvContentPartPr/>
              <p14:nvPr/>
            </p14:nvContentPartPr>
            <p14:xfrm>
              <a:off x="5067314" y="3403928"/>
              <a:ext cx="12240" cy="124200"/>
            </p14:xfrm>
          </p:contentPart>
        </mc:Choice>
        <mc:Fallback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F695D0CD-85D5-4E85-8531-F9207C53C12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058674" y="3394928"/>
                <a:ext cx="29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49137163-9079-4E1F-8443-269393BA5490}"/>
                  </a:ext>
                </a:extLst>
              </p14:cNvPr>
              <p14:cNvContentPartPr/>
              <p14:nvPr/>
            </p14:nvContentPartPr>
            <p14:xfrm>
              <a:off x="3185594" y="4123208"/>
              <a:ext cx="1746720" cy="30240"/>
            </p14:xfrm>
          </p:contentPart>
        </mc:Choice>
        <mc:Fallback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49137163-9079-4E1F-8443-269393BA549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76594" y="4114208"/>
                <a:ext cx="1764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F53C69F8-3DFD-44C5-AE7E-97F2E56F83FF}"/>
                  </a:ext>
                </a:extLst>
              </p14:cNvPr>
              <p14:cNvContentPartPr/>
              <p14:nvPr/>
            </p14:nvContentPartPr>
            <p14:xfrm>
              <a:off x="3273794" y="4282688"/>
              <a:ext cx="124200" cy="154080"/>
            </p14:xfrm>
          </p:contentPart>
        </mc:Choice>
        <mc:Fallback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F53C69F8-3DFD-44C5-AE7E-97F2E56F83F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265154" y="4274048"/>
                <a:ext cx="1418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76372C39-E0B5-4CB8-B737-D46F49914922}"/>
                  </a:ext>
                </a:extLst>
              </p14:cNvPr>
              <p14:cNvContentPartPr/>
              <p14:nvPr/>
            </p14:nvContentPartPr>
            <p14:xfrm>
              <a:off x="3338954" y="4318328"/>
              <a:ext cx="41760" cy="236160"/>
            </p14:xfrm>
          </p:contentPart>
        </mc:Choice>
        <mc:Fallback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76372C39-E0B5-4CB8-B737-D46F4991492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329954" y="4309328"/>
                <a:ext cx="59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4386CB97-5659-4B69-B070-9D165D4617B0}"/>
                  </a:ext>
                </a:extLst>
              </p14:cNvPr>
              <p14:cNvContentPartPr/>
              <p14:nvPr/>
            </p14:nvContentPartPr>
            <p14:xfrm>
              <a:off x="3492314" y="4347488"/>
              <a:ext cx="159480" cy="147960"/>
            </p14:xfrm>
          </p:contentPart>
        </mc:Choice>
        <mc:Fallback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4386CB97-5659-4B69-B070-9D165D4617B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483314" y="4338848"/>
                <a:ext cx="177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57422B3A-5C16-4C3E-BF93-54C556F68B3E}"/>
                  </a:ext>
                </a:extLst>
              </p14:cNvPr>
              <p14:cNvContentPartPr/>
              <p14:nvPr/>
            </p14:nvContentPartPr>
            <p14:xfrm>
              <a:off x="3592394" y="4359368"/>
              <a:ext cx="12240" cy="136080"/>
            </p14:xfrm>
          </p:contentPart>
        </mc:Choice>
        <mc:Fallback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57422B3A-5C16-4C3E-BF93-54C556F68B3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583754" y="4350728"/>
                <a:ext cx="29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15C0D983-06D2-43E9-A680-993E7DCD475C}"/>
                  </a:ext>
                </a:extLst>
              </p14:cNvPr>
              <p14:cNvContentPartPr/>
              <p14:nvPr/>
            </p14:nvContentPartPr>
            <p14:xfrm>
              <a:off x="3763754" y="4217888"/>
              <a:ext cx="35640" cy="259920"/>
            </p14:xfrm>
          </p:contentPart>
        </mc:Choice>
        <mc:Fallback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15C0D983-06D2-43E9-A680-993E7DCD475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754754" y="4208888"/>
                <a:ext cx="532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60C89339-CB64-427A-8115-6F679A2EC139}"/>
                  </a:ext>
                </a:extLst>
              </p14:cNvPr>
              <p14:cNvContentPartPr/>
              <p14:nvPr/>
            </p14:nvContentPartPr>
            <p14:xfrm>
              <a:off x="3875354" y="4265048"/>
              <a:ext cx="189360" cy="221040"/>
            </p14:xfrm>
          </p:contentPart>
        </mc:Choice>
        <mc:Fallback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60C89339-CB64-427A-8115-6F679A2EC13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866714" y="4256408"/>
                <a:ext cx="207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E1B5FDA4-F7EB-47D3-A0C4-0D2E0AFE7816}"/>
                  </a:ext>
                </a:extLst>
              </p14:cNvPr>
              <p14:cNvContentPartPr/>
              <p14:nvPr/>
            </p14:nvContentPartPr>
            <p14:xfrm>
              <a:off x="4058594" y="4400768"/>
              <a:ext cx="94680" cy="12240"/>
            </p14:xfrm>
          </p:contentPart>
        </mc:Choice>
        <mc:Fallback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E1B5FDA4-F7EB-47D3-A0C4-0D2E0AFE781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049594" y="4391768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23F11F27-9751-4F90-86B0-4693E68001F0}"/>
                  </a:ext>
                </a:extLst>
              </p14:cNvPr>
              <p14:cNvContentPartPr/>
              <p14:nvPr/>
            </p14:nvContentPartPr>
            <p14:xfrm>
              <a:off x="4317434" y="4288808"/>
              <a:ext cx="72000" cy="177480"/>
            </p14:xfrm>
          </p:contentPart>
        </mc:Choice>
        <mc:Fallback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23F11F27-9751-4F90-86B0-4693E68001F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308434" y="4279808"/>
                <a:ext cx="89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ECFBE9C4-4FA7-4732-9E48-DC8273D9A6BB}"/>
                  </a:ext>
                </a:extLst>
              </p14:cNvPr>
              <p14:cNvContentPartPr/>
              <p14:nvPr/>
            </p14:nvContentPartPr>
            <p14:xfrm>
              <a:off x="4512914" y="4241288"/>
              <a:ext cx="18000" cy="77040"/>
            </p14:xfrm>
          </p:contentPart>
        </mc:Choice>
        <mc:Fallback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ECFBE9C4-4FA7-4732-9E48-DC8273D9A6B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503914" y="4232648"/>
                <a:ext cx="35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9E8BB116-011D-4397-B3C8-94B9AD68E276}"/>
                  </a:ext>
                </a:extLst>
              </p14:cNvPr>
              <p14:cNvContentPartPr/>
              <p14:nvPr/>
            </p14:nvContentPartPr>
            <p14:xfrm>
              <a:off x="4595354" y="4223648"/>
              <a:ext cx="18000" cy="277560"/>
            </p14:xfrm>
          </p:contentPart>
        </mc:Choice>
        <mc:Fallback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9E8BB116-011D-4397-B3C8-94B9AD68E2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586714" y="4215008"/>
                <a:ext cx="35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E74F979D-C06A-4E10-BE56-9B02F4302A6C}"/>
                  </a:ext>
                </a:extLst>
              </p14:cNvPr>
              <p14:cNvContentPartPr/>
              <p14:nvPr/>
            </p14:nvContentPartPr>
            <p14:xfrm>
              <a:off x="5415434" y="3740168"/>
              <a:ext cx="564840" cy="44064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E74F979D-C06A-4E10-BE56-9B02F4302A6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06434" y="3731528"/>
                <a:ext cx="5824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00E14D9C-98DA-487C-9E13-300E83BC5CC0}"/>
                  </a:ext>
                </a:extLst>
              </p14:cNvPr>
              <p14:cNvContentPartPr/>
              <p14:nvPr/>
            </p14:nvContentPartPr>
            <p14:xfrm>
              <a:off x="453914" y="3344888"/>
              <a:ext cx="465840" cy="46620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00E14D9C-98DA-487C-9E13-300E83BC5CC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45274" y="3335888"/>
                <a:ext cx="48348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3E2025DF-F0CB-4D16-99E8-3AED12D46372}"/>
                  </a:ext>
                </a:extLst>
              </p14:cNvPr>
              <p14:cNvContentPartPr/>
              <p14:nvPr/>
            </p14:nvContentPartPr>
            <p14:xfrm>
              <a:off x="6642674" y="5332808"/>
              <a:ext cx="136080" cy="176400"/>
            </p14:xfrm>
          </p:contentPart>
        </mc:Choice>
        <mc:Fallback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3E2025DF-F0CB-4D16-99E8-3AED12D4637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633674" y="5323808"/>
                <a:ext cx="153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EF4C2E83-DFF8-4313-95EA-628339730221}"/>
                  </a:ext>
                </a:extLst>
              </p14:cNvPr>
              <p14:cNvContentPartPr/>
              <p14:nvPr/>
            </p14:nvContentPartPr>
            <p14:xfrm>
              <a:off x="6701354" y="5273768"/>
              <a:ext cx="41760" cy="6120"/>
            </p14:xfrm>
          </p:contentPart>
        </mc:Choice>
        <mc:Fallback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EF4C2E83-DFF8-4313-95EA-62833973022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692714" y="5265128"/>
                <a:ext cx="5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EDFAC7D0-AED2-4873-8855-6B81ABB18C53}"/>
                  </a:ext>
                </a:extLst>
              </p14:cNvPr>
              <p14:cNvContentPartPr/>
              <p14:nvPr/>
            </p14:nvContentPartPr>
            <p14:xfrm>
              <a:off x="6854714" y="5208968"/>
              <a:ext cx="177480" cy="159480"/>
            </p14:xfrm>
          </p:contentPart>
        </mc:Choice>
        <mc:Fallback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EDFAC7D0-AED2-4873-8855-6B81ABB18C5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46074" y="5199968"/>
                <a:ext cx="195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8490271B-9BD2-4C67-A544-C825335ED34B}"/>
                  </a:ext>
                </a:extLst>
              </p14:cNvPr>
              <p14:cNvContentPartPr/>
              <p14:nvPr/>
            </p14:nvContentPartPr>
            <p14:xfrm>
              <a:off x="6949394" y="5368088"/>
              <a:ext cx="301320" cy="124200"/>
            </p14:xfrm>
          </p:contentPart>
        </mc:Choice>
        <mc:Fallback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8490271B-9BD2-4C67-A544-C825335ED34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40394" y="5359448"/>
                <a:ext cx="318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969B6D95-0460-48AD-8C69-250716E4FC3F}"/>
                  </a:ext>
                </a:extLst>
              </p14:cNvPr>
              <p14:cNvContentPartPr/>
              <p14:nvPr/>
            </p14:nvContentPartPr>
            <p14:xfrm>
              <a:off x="7191314" y="5338568"/>
              <a:ext cx="71280" cy="165600"/>
            </p14:xfrm>
          </p:contentPart>
        </mc:Choice>
        <mc:Fallback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969B6D95-0460-48AD-8C69-250716E4FC3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182314" y="5329928"/>
                <a:ext cx="88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43340E3-1541-4B24-94CA-AC5AA960A055}"/>
                  </a:ext>
                </a:extLst>
              </p14:cNvPr>
              <p14:cNvContentPartPr/>
              <p14:nvPr/>
            </p14:nvContentPartPr>
            <p14:xfrm>
              <a:off x="7214714" y="5226608"/>
              <a:ext cx="47520" cy="65160"/>
            </p14:xfrm>
          </p:contentPart>
        </mc:Choice>
        <mc:Fallback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43340E3-1541-4B24-94CA-AC5AA960A05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206074" y="5217968"/>
                <a:ext cx="65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08670C95-C451-46D7-84D4-380400EF834C}"/>
                  </a:ext>
                </a:extLst>
              </p14:cNvPr>
              <p14:cNvContentPartPr/>
              <p14:nvPr/>
            </p14:nvContentPartPr>
            <p14:xfrm>
              <a:off x="7379954" y="5320928"/>
              <a:ext cx="82800" cy="159480"/>
            </p14:xfrm>
          </p:contentPart>
        </mc:Choice>
        <mc:Fallback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08670C95-C451-46D7-84D4-380400EF834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370954" y="5312288"/>
                <a:ext cx="100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F2F397D7-36D0-4FE7-B3D8-BBC5DA526802}"/>
                  </a:ext>
                </a:extLst>
              </p14:cNvPr>
              <p14:cNvContentPartPr/>
              <p14:nvPr/>
            </p14:nvContentPartPr>
            <p14:xfrm>
              <a:off x="7586234" y="5379968"/>
              <a:ext cx="82800" cy="18000"/>
            </p14:xfrm>
          </p:contentPart>
        </mc:Choice>
        <mc:Fallback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F2F397D7-36D0-4FE7-B3D8-BBC5DA52680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577594" y="5371328"/>
                <a:ext cx="100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A38307BF-66EB-4848-8B39-E8201F1239E4}"/>
                  </a:ext>
                </a:extLst>
              </p14:cNvPr>
              <p14:cNvContentPartPr/>
              <p14:nvPr/>
            </p14:nvContentPartPr>
            <p14:xfrm>
              <a:off x="7645274" y="5332808"/>
              <a:ext cx="18000" cy="124200"/>
            </p14:xfrm>
          </p:contentPart>
        </mc:Choice>
        <mc:Fallback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A38307BF-66EB-4848-8B39-E8201F1239E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636634" y="5324168"/>
                <a:ext cx="35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1173A5E5-89D5-4E72-B442-C885E9D97150}"/>
                  </a:ext>
                </a:extLst>
              </p14:cNvPr>
              <p14:cNvContentPartPr/>
              <p14:nvPr/>
            </p14:nvContentPartPr>
            <p14:xfrm>
              <a:off x="7728434" y="5356568"/>
              <a:ext cx="127080" cy="313200"/>
            </p14:xfrm>
          </p:contentPart>
        </mc:Choice>
        <mc:Fallback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1173A5E5-89D5-4E72-B442-C885E9D9715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719794" y="5347568"/>
                <a:ext cx="1447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634" name="Ink 633">
                <a:extLst>
                  <a:ext uri="{FF2B5EF4-FFF2-40B4-BE49-F238E27FC236}">
                    <a16:creationId xmlns:a16="http://schemas.microsoft.com/office/drawing/2014/main" id="{6AF4991A-9568-4862-91CD-F44B1AE13C71}"/>
                  </a:ext>
                </a:extLst>
              </p14:cNvPr>
              <p14:cNvContentPartPr/>
              <p14:nvPr/>
            </p14:nvContentPartPr>
            <p14:xfrm>
              <a:off x="7840034" y="5268008"/>
              <a:ext cx="77040" cy="35640"/>
            </p14:xfrm>
          </p:contentPart>
        </mc:Choice>
        <mc:Fallback>
          <p:pic>
            <p:nvPicPr>
              <p:cNvPr id="634" name="Ink 633">
                <a:extLst>
                  <a:ext uri="{FF2B5EF4-FFF2-40B4-BE49-F238E27FC236}">
                    <a16:creationId xmlns:a16="http://schemas.microsoft.com/office/drawing/2014/main" id="{6AF4991A-9568-4862-91CD-F44B1AE13C7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831394" y="5259008"/>
                <a:ext cx="94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48FA72DA-17FF-4008-B032-479BFF091753}"/>
                  </a:ext>
                </a:extLst>
              </p14:cNvPr>
              <p14:cNvContentPartPr/>
              <p14:nvPr/>
            </p14:nvContentPartPr>
            <p14:xfrm>
              <a:off x="7987634" y="5368088"/>
              <a:ext cx="106920" cy="254160"/>
            </p14:xfrm>
          </p:contentPart>
        </mc:Choice>
        <mc:Fallback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48FA72DA-17FF-4008-B032-479BFF09175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978994" y="5359448"/>
                <a:ext cx="124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8CCAB15A-B48E-4669-9ECE-C1CD5C999AB9}"/>
                  </a:ext>
                </a:extLst>
              </p14:cNvPr>
              <p14:cNvContentPartPr/>
              <p14:nvPr/>
            </p14:nvContentPartPr>
            <p14:xfrm>
              <a:off x="7491914" y="5179448"/>
              <a:ext cx="6120" cy="41760"/>
            </p14:xfrm>
          </p:contentPart>
        </mc:Choice>
        <mc:Fallback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8CCAB15A-B48E-4669-9ECE-C1CD5C999AB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483274" y="5170808"/>
                <a:ext cx="23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B9AB3D4E-B745-4249-80F0-51BFDFDB11E2}"/>
                  </a:ext>
                </a:extLst>
              </p14:cNvPr>
              <p14:cNvContentPartPr/>
              <p14:nvPr/>
            </p14:nvContentPartPr>
            <p14:xfrm>
              <a:off x="8247194" y="5232728"/>
              <a:ext cx="29880" cy="77040"/>
            </p14:xfrm>
          </p:contentPart>
        </mc:Choice>
        <mc:Fallback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B9AB3D4E-B745-4249-80F0-51BFDFDB11E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238194" y="5223728"/>
                <a:ext cx="47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032D86B1-A835-44FC-9AE4-840D772D9E7B}"/>
                  </a:ext>
                </a:extLst>
              </p14:cNvPr>
              <p14:cNvContentPartPr/>
              <p14:nvPr/>
            </p14:nvContentPartPr>
            <p14:xfrm>
              <a:off x="7179434" y="5940488"/>
              <a:ext cx="118440" cy="12240"/>
            </p14:xfrm>
          </p:contentPart>
        </mc:Choice>
        <mc:Fallback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032D86B1-A835-44FC-9AE4-840D772D9E7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70434" y="5931488"/>
                <a:ext cx="136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641" name="Ink 640">
                <a:extLst>
                  <a:ext uri="{FF2B5EF4-FFF2-40B4-BE49-F238E27FC236}">
                    <a16:creationId xmlns:a16="http://schemas.microsoft.com/office/drawing/2014/main" id="{518FA415-5E15-4A88-90EA-76691A761ECF}"/>
                  </a:ext>
                </a:extLst>
              </p14:cNvPr>
              <p14:cNvContentPartPr/>
              <p14:nvPr/>
            </p14:nvContentPartPr>
            <p14:xfrm>
              <a:off x="7249994" y="5858048"/>
              <a:ext cx="35640" cy="147960"/>
            </p14:xfrm>
          </p:contentPart>
        </mc:Choice>
        <mc:Fallback>
          <p:pic>
            <p:nvPicPr>
              <p:cNvPr id="641" name="Ink 640">
                <a:extLst>
                  <a:ext uri="{FF2B5EF4-FFF2-40B4-BE49-F238E27FC236}">
                    <a16:creationId xmlns:a16="http://schemas.microsoft.com/office/drawing/2014/main" id="{518FA415-5E15-4A88-90EA-76691A761EC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241354" y="5849048"/>
                <a:ext cx="53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029C2D58-EAA8-44E6-BA7F-2EBA3931AD41}"/>
                  </a:ext>
                </a:extLst>
              </p14:cNvPr>
              <p14:cNvContentPartPr/>
              <p14:nvPr/>
            </p14:nvContentPartPr>
            <p14:xfrm>
              <a:off x="7450874" y="5910968"/>
              <a:ext cx="77040" cy="101520"/>
            </p14:xfrm>
          </p:contentPart>
        </mc:Choice>
        <mc:Fallback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029C2D58-EAA8-44E6-BA7F-2EBA3931AD4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441874" y="5901968"/>
                <a:ext cx="946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D99416AC-E695-4BB9-84F0-E18A65849EC7}"/>
                  </a:ext>
                </a:extLst>
              </p14:cNvPr>
              <p14:cNvContentPartPr/>
              <p14:nvPr/>
            </p14:nvContentPartPr>
            <p14:xfrm>
              <a:off x="7462394" y="5792888"/>
              <a:ext cx="88920" cy="77040"/>
            </p14:xfrm>
          </p:contentPart>
        </mc:Choice>
        <mc:Fallback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D99416AC-E695-4BB9-84F0-E18A65849EC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453754" y="5784248"/>
                <a:ext cx="106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0FE820D2-C511-4A01-BEA6-047AA1E592A0}"/>
                  </a:ext>
                </a:extLst>
              </p14:cNvPr>
              <p14:cNvContentPartPr/>
              <p14:nvPr/>
            </p14:nvContentPartPr>
            <p14:xfrm>
              <a:off x="7662914" y="5928608"/>
              <a:ext cx="71640" cy="128160"/>
            </p14:xfrm>
          </p:contentPart>
        </mc:Choice>
        <mc:Fallback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0FE820D2-C511-4A01-BEA6-047AA1E592A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654274" y="5919608"/>
                <a:ext cx="892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7DE4DE09-9D61-439E-8B03-8F91C58B3D4F}"/>
                  </a:ext>
                </a:extLst>
              </p14:cNvPr>
              <p14:cNvContentPartPr/>
              <p14:nvPr/>
            </p14:nvContentPartPr>
            <p14:xfrm>
              <a:off x="7657154" y="5993408"/>
              <a:ext cx="82800" cy="12240"/>
            </p14:xfrm>
          </p:contentPart>
        </mc:Choice>
        <mc:Fallback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7DE4DE09-9D61-439E-8B03-8F91C58B3D4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648514" y="5984768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B773E38A-38E2-4DCF-B334-387F0CAED950}"/>
                  </a:ext>
                </a:extLst>
              </p14:cNvPr>
              <p14:cNvContentPartPr/>
              <p14:nvPr/>
            </p14:nvContentPartPr>
            <p14:xfrm>
              <a:off x="7887194" y="5810528"/>
              <a:ext cx="6120" cy="100800"/>
            </p14:xfrm>
          </p:contentPart>
        </mc:Choice>
        <mc:Fallback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B773E38A-38E2-4DCF-B334-387F0CAED95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78554" y="5801888"/>
                <a:ext cx="23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28ACC56D-F529-4071-A14D-217653A12658}"/>
                  </a:ext>
                </a:extLst>
              </p14:cNvPr>
              <p14:cNvContentPartPr/>
              <p14:nvPr/>
            </p14:nvContentPartPr>
            <p14:xfrm>
              <a:off x="6512714" y="4933568"/>
              <a:ext cx="2076120" cy="1296360"/>
            </p14:xfrm>
          </p:contentPart>
        </mc:Choice>
        <mc:Fallback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28ACC56D-F529-4071-A14D-217653A1265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503714" y="4924928"/>
                <a:ext cx="2093760" cy="1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D4E00D2D-A07A-4349-9B5D-81EB6A69C752}"/>
                  </a:ext>
                </a:extLst>
              </p14:cNvPr>
              <p14:cNvContentPartPr/>
              <p14:nvPr/>
            </p14:nvContentPartPr>
            <p14:xfrm>
              <a:off x="6270794" y="6359168"/>
              <a:ext cx="401400" cy="141840"/>
            </p14:xfrm>
          </p:contentPart>
        </mc:Choice>
        <mc:Fallback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D4E00D2D-A07A-4349-9B5D-81EB6A69C75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62154" y="6350528"/>
                <a:ext cx="419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D7B3037B-2139-4A77-9D23-C67339B731AE}"/>
                  </a:ext>
                </a:extLst>
              </p14:cNvPr>
              <p14:cNvContentPartPr/>
              <p14:nvPr/>
            </p14:nvContentPartPr>
            <p14:xfrm>
              <a:off x="7108514" y="6471488"/>
              <a:ext cx="136080" cy="158040"/>
            </p14:xfrm>
          </p:contentPart>
        </mc:Choice>
        <mc:Fallback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D7B3037B-2139-4A77-9D23-C67339B731A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099874" y="6462488"/>
                <a:ext cx="153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6C2CFAC0-CF3F-4D69-82A5-0722EDBE9857}"/>
                  </a:ext>
                </a:extLst>
              </p14:cNvPr>
              <p14:cNvContentPartPr/>
              <p14:nvPr/>
            </p14:nvContentPartPr>
            <p14:xfrm>
              <a:off x="7214714" y="6435848"/>
              <a:ext cx="41760" cy="6120"/>
            </p14:xfrm>
          </p:contentPart>
        </mc:Choice>
        <mc:Fallback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6C2CFAC0-CF3F-4D69-82A5-0722EDBE985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206074" y="6427208"/>
                <a:ext cx="5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A21623CB-4AB5-4A63-BAB2-9BE8A78F498A}"/>
                  </a:ext>
                </a:extLst>
              </p14:cNvPr>
              <p14:cNvContentPartPr/>
              <p14:nvPr/>
            </p14:nvContentPartPr>
            <p14:xfrm>
              <a:off x="7397594" y="6512888"/>
              <a:ext cx="71280" cy="12240"/>
            </p14:xfrm>
          </p:contentPart>
        </mc:Choice>
        <mc:Fallback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A21623CB-4AB5-4A63-BAB2-9BE8A78F498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388954" y="6503888"/>
                <a:ext cx="88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B912C78-F2B5-47C5-8CC3-260DC99F3F5E}"/>
                  </a:ext>
                </a:extLst>
              </p14:cNvPr>
              <p14:cNvContentPartPr/>
              <p14:nvPr/>
            </p14:nvContentPartPr>
            <p14:xfrm>
              <a:off x="7356194" y="6565808"/>
              <a:ext cx="130320" cy="35640"/>
            </p14:xfrm>
          </p:contentPart>
        </mc:Choice>
        <mc:Fallback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B912C78-F2B5-47C5-8CC3-260DC99F3F5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347554" y="6556808"/>
                <a:ext cx="147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0E7162EA-0B2D-45F0-91A9-D039FF69F036}"/>
                  </a:ext>
                </a:extLst>
              </p14:cNvPr>
              <p14:cNvContentPartPr/>
              <p14:nvPr/>
            </p14:nvContentPartPr>
            <p14:xfrm>
              <a:off x="7403354" y="6441968"/>
              <a:ext cx="42120" cy="236160"/>
            </p14:xfrm>
          </p:contentPart>
        </mc:Choice>
        <mc:Fallback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0E7162EA-0B2D-45F0-91A9-D039FF69F03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394714" y="6432968"/>
                <a:ext cx="59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EB60562-48BB-4145-81D3-40523337B142}"/>
                  </a:ext>
                </a:extLst>
              </p14:cNvPr>
              <p14:cNvContentPartPr/>
              <p14:nvPr/>
            </p14:nvContentPartPr>
            <p14:xfrm>
              <a:off x="7668314" y="6483368"/>
              <a:ext cx="95400" cy="141840"/>
            </p14:xfrm>
          </p:contentPart>
        </mc:Choice>
        <mc:Fallback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EB60562-48BB-4145-81D3-40523337B14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659674" y="6474368"/>
                <a:ext cx="113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763304BB-260E-4FAF-95AB-49847FB0B6DE}"/>
                  </a:ext>
                </a:extLst>
              </p14:cNvPr>
              <p14:cNvContentPartPr/>
              <p14:nvPr/>
            </p14:nvContentPartPr>
            <p14:xfrm>
              <a:off x="7698554" y="6341528"/>
              <a:ext cx="224640" cy="118440"/>
            </p14:xfrm>
          </p:contentPart>
        </mc:Choice>
        <mc:Fallback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763304BB-260E-4FAF-95AB-49847FB0B6D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689554" y="6332888"/>
                <a:ext cx="242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C609362C-0CB9-48DC-9A05-05346F2B0361}"/>
                  </a:ext>
                </a:extLst>
              </p14:cNvPr>
              <p14:cNvContentPartPr/>
              <p14:nvPr/>
            </p14:nvContentPartPr>
            <p14:xfrm>
              <a:off x="4501034" y="4855088"/>
              <a:ext cx="100800" cy="241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C609362C-0CB9-48DC-9A05-05346F2B036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492034" y="4846088"/>
                <a:ext cx="1184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2E993C69-8CD4-4118-9722-BC7F8AC9A6C6}"/>
                  </a:ext>
                </a:extLst>
              </p14:cNvPr>
              <p14:cNvContentPartPr/>
              <p14:nvPr/>
            </p14:nvContentPartPr>
            <p14:xfrm>
              <a:off x="4701554" y="4695248"/>
              <a:ext cx="147960" cy="29376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2E993C69-8CD4-4118-9722-BC7F8AC9A6C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692554" y="4686248"/>
                <a:ext cx="165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69AC40C2-1101-4152-AFB8-7DF5C4F97AB6}"/>
                  </a:ext>
                </a:extLst>
              </p14:cNvPr>
              <p14:cNvContentPartPr/>
              <p14:nvPr/>
            </p14:nvContentPartPr>
            <p14:xfrm>
              <a:off x="4943834" y="4671848"/>
              <a:ext cx="129600" cy="28944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69AC40C2-1101-4152-AFB8-7DF5C4F97AB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935194" y="4663208"/>
                <a:ext cx="1472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C1BEFC6C-4BF7-402A-BF27-B7E1B672B426}"/>
                  </a:ext>
                </a:extLst>
              </p14:cNvPr>
              <p14:cNvContentPartPr/>
              <p14:nvPr/>
            </p14:nvContentPartPr>
            <p14:xfrm>
              <a:off x="5073074" y="4784168"/>
              <a:ext cx="159840" cy="12204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C1BEFC6C-4BF7-402A-BF27-B7E1B672B42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064074" y="4775528"/>
                <a:ext cx="177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64323858-1E88-4888-ADE3-9D71A04A97B2}"/>
                  </a:ext>
                </a:extLst>
              </p14:cNvPr>
              <p14:cNvContentPartPr/>
              <p14:nvPr/>
            </p14:nvContentPartPr>
            <p14:xfrm>
              <a:off x="5161634" y="4701728"/>
              <a:ext cx="118440" cy="612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64323858-1E88-4888-ADE3-9D71A04A97B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152994" y="4692728"/>
                <a:ext cx="13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D44F201-452B-48EE-B524-24A735DAD67F}"/>
                  </a:ext>
                </a:extLst>
              </p14:cNvPr>
              <p14:cNvContentPartPr/>
              <p14:nvPr/>
            </p14:nvContentPartPr>
            <p14:xfrm>
              <a:off x="5279714" y="4831328"/>
              <a:ext cx="100800" cy="2988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D44F201-452B-48EE-B524-24A735DAD67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271074" y="4822688"/>
                <a:ext cx="118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C02F6751-A444-4E04-8D0F-9B8DA182CA1C}"/>
                  </a:ext>
                </a:extLst>
              </p14:cNvPr>
              <p14:cNvContentPartPr/>
              <p14:nvPr/>
            </p14:nvContentPartPr>
            <p14:xfrm>
              <a:off x="5526674" y="4789928"/>
              <a:ext cx="131040" cy="936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C02F6751-A444-4E04-8D0F-9B8DA182CA1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518034" y="4781288"/>
                <a:ext cx="1486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3E6A14EA-3992-47BA-83F9-D0E49EEB79C9}"/>
                  </a:ext>
                </a:extLst>
              </p14:cNvPr>
              <p14:cNvContentPartPr/>
              <p14:nvPr/>
            </p14:nvContentPartPr>
            <p14:xfrm>
              <a:off x="5556914" y="4630808"/>
              <a:ext cx="165600" cy="11232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3E6A14EA-3992-47BA-83F9-D0E49EEB79C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548274" y="4622168"/>
                <a:ext cx="183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F3A41A41-3668-40A2-9817-B6D77A518D02}"/>
                  </a:ext>
                </a:extLst>
              </p14:cNvPr>
              <p14:cNvContentPartPr/>
              <p14:nvPr/>
            </p14:nvContentPartPr>
            <p14:xfrm>
              <a:off x="5704514" y="4618928"/>
              <a:ext cx="163440" cy="40176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F3A41A41-3668-40A2-9817-B6D77A518D0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695514" y="4609928"/>
                <a:ext cx="1810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D30EF82-5061-452F-8A08-3219650EF27E}"/>
                  </a:ext>
                </a:extLst>
              </p14:cNvPr>
              <p14:cNvContentPartPr/>
              <p14:nvPr/>
            </p14:nvContentPartPr>
            <p14:xfrm>
              <a:off x="1058354" y="5385368"/>
              <a:ext cx="349200" cy="24876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D30EF82-5061-452F-8A08-3219650EF27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049354" y="5376368"/>
                <a:ext cx="366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92C317A2-E9CD-4BA9-BB20-C085C01E112E}"/>
                  </a:ext>
                </a:extLst>
              </p14:cNvPr>
              <p14:cNvContentPartPr/>
              <p14:nvPr/>
            </p14:nvContentPartPr>
            <p14:xfrm>
              <a:off x="1492514" y="5580488"/>
              <a:ext cx="24120" cy="2412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92C317A2-E9CD-4BA9-BB20-C085C01E112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483514" y="5571848"/>
                <a:ext cx="41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6E554705-7B58-499D-9BBA-B217229EB6FE}"/>
                  </a:ext>
                </a:extLst>
              </p14:cNvPr>
              <p14:cNvContentPartPr/>
              <p14:nvPr/>
            </p14:nvContentPartPr>
            <p14:xfrm>
              <a:off x="1916954" y="5427128"/>
              <a:ext cx="59400" cy="13608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6E554705-7B58-499D-9BBA-B217229EB6F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908314" y="5418488"/>
                <a:ext cx="770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15E53A7-960B-4B0C-A4AE-3D9ECD8CE1C5}"/>
                  </a:ext>
                </a:extLst>
              </p14:cNvPr>
              <p14:cNvContentPartPr/>
              <p14:nvPr/>
            </p14:nvContentPartPr>
            <p14:xfrm>
              <a:off x="1793834" y="5344688"/>
              <a:ext cx="235800" cy="224640"/>
            </p14:xfrm>
          </p:contentPart>
        </mc:Choice>
        <mc:Fallback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15E53A7-960B-4B0C-A4AE-3D9ECD8CE1C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784834" y="5335688"/>
                <a:ext cx="253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928C3AFB-1832-4B5B-BAF6-5992054F879A}"/>
                  </a:ext>
                </a:extLst>
              </p14:cNvPr>
              <p14:cNvContentPartPr/>
              <p14:nvPr/>
            </p14:nvContentPartPr>
            <p14:xfrm>
              <a:off x="2135474" y="5480048"/>
              <a:ext cx="83160" cy="77400"/>
            </p14:xfrm>
          </p:contentPart>
        </mc:Choice>
        <mc:Fallback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928C3AFB-1832-4B5B-BAF6-5992054F879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126474" y="5471408"/>
                <a:ext cx="100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897E5036-D68F-4069-A4F7-27F8A59E1C02}"/>
                  </a:ext>
                </a:extLst>
              </p14:cNvPr>
              <p14:cNvContentPartPr/>
              <p14:nvPr/>
            </p14:nvContentPartPr>
            <p14:xfrm>
              <a:off x="2282714" y="5480408"/>
              <a:ext cx="112320" cy="8280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897E5036-D68F-4069-A4F7-27F8A59E1C0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274074" y="5471408"/>
                <a:ext cx="129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5B58CBEB-7BD3-446F-A227-1BDB6D23647C}"/>
                  </a:ext>
                </a:extLst>
              </p14:cNvPr>
              <p14:cNvContentPartPr/>
              <p14:nvPr/>
            </p14:nvContentPartPr>
            <p14:xfrm>
              <a:off x="2531834" y="5503808"/>
              <a:ext cx="105480" cy="5436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5B58CBEB-7BD3-446F-A227-1BDB6D23647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522834" y="5495168"/>
                <a:ext cx="123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B5C912E3-A55F-413B-A1E0-4FCF48FC0CA8}"/>
                  </a:ext>
                </a:extLst>
              </p14:cNvPr>
              <p14:cNvContentPartPr/>
              <p14:nvPr/>
            </p14:nvContentPartPr>
            <p14:xfrm>
              <a:off x="2666474" y="5350448"/>
              <a:ext cx="130320" cy="23544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B5C912E3-A55F-413B-A1E0-4FCF48FC0CA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657474" y="5341448"/>
                <a:ext cx="1479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12664DAF-7A87-4BB5-9D6C-3354203BD8A3}"/>
                  </a:ext>
                </a:extLst>
              </p14:cNvPr>
              <p14:cNvContentPartPr/>
              <p14:nvPr/>
            </p14:nvContentPartPr>
            <p14:xfrm>
              <a:off x="2843594" y="5468528"/>
              <a:ext cx="442800" cy="29844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12664DAF-7A87-4BB5-9D6C-3354203BD8A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834594" y="5459528"/>
                <a:ext cx="4604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9DF7D2F-0528-4D07-B927-0AF3864DFC6E}"/>
                  </a:ext>
                </a:extLst>
              </p14:cNvPr>
              <p14:cNvContentPartPr/>
              <p14:nvPr/>
            </p14:nvContentPartPr>
            <p14:xfrm>
              <a:off x="3268034" y="5527928"/>
              <a:ext cx="77400" cy="83160"/>
            </p14:xfrm>
          </p:contentPart>
        </mc:Choice>
        <mc:Fallback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9DF7D2F-0528-4D07-B927-0AF3864DFC6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259394" y="5518928"/>
                <a:ext cx="95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39D8C9F6-207E-4C13-92B0-6BC5FA085BE2}"/>
                  </a:ext>
                </a:extLst>
              </p14:cNvPr>
              <p14:cNvContentPartPr/>
              <p14:nvPr/>
            </p14:nvContentPartPr>
            <p14:xfrm>
              <a:off x="3356954" y="5509208"/>
              <a:ext cx="159480" cy="160200"/>
            </p14:xfrm>
          </p:contentPart>
        </mc:Choice>
        <mc:Fallback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39D8C9F6-207E-4C13-92B0-6BC5FA085BE2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347954" y="5500568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F6D89C37-E4DF-40E9-9275-A44674E383E5}"/>
                  </a:ext>
                </a:extLst>
              </p14:cNvPr>
              <p14:cNvContentPartPr/>
              <p14:nvPr/>
            </p14:nvContentPartPr>
            <p14:xfrm>
              <a:off x="5073434" y="5745368"/>
              <a:ext cx="649080" cy="18720"/>
            </p14:xfrm>
          </p:contentPart>
        </mc:Choice>
        <mc:Fallback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F6D89C37-E4DF-40E9-9275-A44674E383E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064434" y="5736368"/>
                <a:ext cx="666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6C41958-23AA-4D09-BBD5-62A0EADEADDD}"/>
                  </a:ext>
                </a:extLst>
              </p14:cNvPr>
              <p14:cNvContentPartPr/>
              <p14:nvPr/>
            </p14:nvContentPartPr>
            <p14:xfrm>
              <a:off x="5181074" y="5792888"/>
              <a:ext cx="582480" cy="18360"/>
            </p14:xfrm>
          </p:contentPart>
        </mc:Choice>
        <mc:Fallback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6C41958-23AA-4D09-BBD5-62A0EADEADD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172434" y="5784248"/>
                <a:ext cx="60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DABD2EBB-665D-4850-8EE5-ABCE356D03A1}"/>
                  </a:ext>
                </a:extLst>
              </p14:cNvPr>
              <p14:cNvContentPartPr/>
              <p14:nvPr/>
            </p14:nvContentPartPr>
            <p14:xfrm>
              <a:off x="880874" y="6065408"/>
              <a:ext cx="352080" cy="494280"/>
            </p14:xfrm>
          </p:contentPart>
        </mc:Choice>
        <mc:Fallback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DABD2EBB-665D-4850-8EE5-ABCE356D03A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71874" y="6056408"/>
                <a:ext cx="369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E8C57430-AA9A-4C5B-AC7E-1EE959D31598}"/>
                  </a:ext>
                </a:extLst>
              </p14:cNvPr>
              <p14:cNvContentPartPr/>
              <p14:nvPr/>
            </p14:nvContentPartPr>
            <p14:xfrm>
              <a:off x="1026314" y="6435848"/>
              <a:ext cx="189000" cy="24120"/>
            </p14:xfrm>
          </p:contentPart>
        </mc:Choice>
        <mc:Fallback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E8C57430-AA9A-4C5B-AC7E-1EE959D315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17314" y="6427208"/>
                <a:ext cx="206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E736F818-CEB1-460A-85FB-A5A02D4D18DF}"/>
                  </a:ext>
                </a:extLst>
              </p14:cNvPr>
              <p14:cNvContentPartPr/>
              <p14:nvPr/>
            </p14:nvContentPartPr>
            <p14:xfrm>
              <a:off x="1256354" y="6494888"/>
              <a:ext cx="171360" cy="171360"/>
            </p14:xfrm>
          </p:contentPart>
        </mc:Choice>
        <mc:Fallback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E736F818-CEB1-460A-85FB-A5A02D4D18D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247714" y="6486248"/>
                <a:ext cx="189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DEF271A0-6C48-4332-B848-AE9B7934EF17}"/>
                  </a:ext>
                </a:extLst>
              </p14:cNvPr>
              <p14:cNvContentPartPr/>
              <p14:nvPr/>
            </p14:nvContentPartPr>
            <p14:xfrm>
              <a:off x="1498274" y="6141008"/>
              <a:ext cx="189000" cy="342360"/>
            </p14:xfrm>
          </p:contentPart>
        </mc:Choice>
        <mc:Fallback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DEF271A0-6C48-4332-B848-AE9B7934EF1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489274" y="6132368"/>
                <a:ext cx="2066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545BB42D-4E81-4AEE-9AF2-2BF0B64ADF10}"/>
                  </a:ext>
                </a:extLst>
              </p14:cNvPr>
              <p14:cNvContentPartPr/>
              <p14:nvPr/>
            </p14:nvContentPartPr>
            <p14:xfrm>
              <a:off x="1651994" y="6323888"/>
              <a:ext cx="123840" cy="147960"/>
            </p14:xfrm>
          </p:contentPart>
        </mc:Choice>
        <mc:Fallback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545BB42D-4E81-4AEE-9AF2-2BF0B64ADF1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643354" y="6315248"/>
                <a:ext cx="1414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C0EAFE8C-E101-4CC9-9662-E11A6B593E80}"/>
                  </a:ext>
                </a:extLst>
              </p14:cNvPr>
              <p14:cNvContentPartPr/>
              <p14:nvPr/>
            </p14:nvContentPartPr>
            <p14:xfrm>
              <a:off x="1740194" y="6270968"/>
              <a:ext cx="77040" cy="12240"/>
            </p14:xfrm>
          </p:contentPart>
        </mc:Choice>
        <mc:Fallback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C0EAFE8C-E101-4CC9-9662-E11A6B593E8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731194" y="6261968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E462C88C-B9D9-442F-B464-17B343AADD4C}"/>
                  </a:ext>
                </a:extLst>
              </p14:cNvPr>
              <p14:cNvContentPartPr/>
              <p14:nvPr/>
            </p14:nvContentPartPr>
            <p14:xfrm>
              <a:off x="1936754" y="6217688"/>
              <a:ext cx="193680" cy="396000"/>
            </p14:xfrm>
          </p:contentPart>
        </mc:Choice>
        <mc:Fallback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E462C88C-B9D9-442F-B464-17B343AADD4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928114" y="6208688"/>
                <a:ext cx="2113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CB99F5F4-2C37-4458-9986-A2CD0F8F8816}"/>
                  </a:ext>
                </a:extLst>
              </p14:cNvPr>
              <p14:cNvContentPartPr/>
              <p14:nvPr/>
            </p14:nvContentPartPr>
            <p14:xfrm>
              <a:off x="2359394" y="6300488"/>
              <a:ext cx="82800" cy="12240"/>
            </p14:xfrm>
          </p:contentPart>
        </mc:Choice>
        <mc:Fallback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CB99F5F4-2C37-4458-9986-A2CD0F8F881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350754" y="6291488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D6B29B0B-FCA8-428D-A51F-9E9266187929}"/>
                  </a:ext>
                </a:extLst>
              </p14:cNvPr>
              <p14:cNvContentPartPr/>
              <p14:nvPr/>
            </p14:nvContentPartPr>
            <p14:xfrm>
              <a:off x="2353634" y="6400568"/>
              <a:ext cx="112320" cy="12240"/>
            </p14:xfrm>
          </p:contentPart>
        </mc:Choice>
        <mc:Fallback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D6B29B0B-FCA8-428D-A51F-9E926618792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2344994" y="6391928"/>
                <a:ext cx="12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7ABE27D4-0A86-4C46-AC50-365F45F3E2BA}"/>
                  </a:ext>
                </a:extLst>
              </p14:cNvPr>
              <p14:cNvContentPartPr/>
              <p14:nvPr/>
            </p14:nvContentPartPr>
            <p14:xfrm>
              <a:off x="3052034" y="6137408"/>
              <a:ext cx="216000" cy="234720"/>
            </p14:xfrm>
          </p:contentPart>
        </mc:Choice>
        <mc:Fallback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7ABE27D4-0A86-4C46-AC50-365F45F3E2B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043394" y="6128408"/>
                <a:ext cx="233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1F025F72-49CE-4404-AC52-F06233D7A1CA}"/>
                  </a:ext>
                </a:extLst>
              </p14:cNvPr>
              <p14:cNvContentPartPr/>
              <p14:nvPr/>
            </p14:nvContentPartPr>
            <p14:xfrm>
              <a:off x="3303314" y="5981888"/>
              <a:ext cx="118440" cy="12240"/>
            </p14:xfrm>
          </p:contentPart>
        </mc:Choice>
        <mc:Fallback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1F025F72-49CE-4404-AC52-F06233D7A1CA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294674" y="5972888"/>
                <a:ext cx="136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53B085D8-D3EC-4708-9BE7-E70666FD9FAC}"/>
                  </a:ext>
                </a:extLst>
              </p14:cNvPr>
              <p14:cNvContentPartPr/>
              <p14:nvPr/>
            </p14:nvContentPartPr>
            <p14:xfrm>
              <a:off x="3391874" y="5840048"/>
              <a:ext cx="171360" cy="354240"/>
            </p14:xfrm>
          </p:contentPart>
        </mc:Choice>
        <mc:Fallback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53B085D8-D3EC-4708-9BE7-E70666FD9FA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383234" y="5831408"/>
                <a:ext cx="1890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D4D58B7-B055-4351-B6C1-14825688941A}"/>
                  </a:ext>
                </a:extLst>
              </p14:cNvPr>
              <p14:cNvContentPartPr/>
              <p14:nvPr/>
            </p14:nvContentPartPr>
            <p14:xfrm>
              <a:off x="3633794" y="5886848"/>
              <a:ext cx="181440" cy="360720"/>
            </p14:xfrm>
          </p:contentPart>
        </mc:Choice>
        <mc:Fallback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D4D58B7-B055-4351-B6C1-14825688941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3624794" y="5878208"/>
                <a:ext cx="1990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BE1142D9-0929-4F99-95CF-1A648663D958}"/>
                  </a:ext>
                </a:extLst>
              </p14:cNvPr>
              <p14:cNvContentPartPr/>
              <p14:nvPr/>
            </p14:nvContentPartPr>
            <p14:xfrm>
              <a:off x="3863474" y="5781368"/>
              <a:ext cx="95400" cy="401400"/>
            </p14:xfrm>
          </p:contentPart>
        </mc:Choice>
        <mc:Fallback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BE1142D9-0929-4F99-95CF-1A648663D95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854474" y="5772368"/>
                <a:ext cx="1130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C427B67-006A-4B1C-8D4D-B3097003931D}"/>
                  </a:ext>
                </a:extLst>
              </p14:cNvPr>
              <p14:cNvContentPartPr/>
              <p14:nvPr/>
            </p14:nvContentPartPr>
            <p14:xfrm>
              <a:off x="4046714" y="5934008"/>
              <a:ext cx="118440" cy="107280"/>
            </p14:xfrm>
          </p:contentPart>
        </mc:Choice>
        <mc:Fallback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C427B67-006A-4B1C-8D4D-B3097003931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038074" y="5925008"/>
                <a:ext cx="136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275B195D-EAA4-46C8-8769-786178EEDE7D}"/>
                  </a:ext>
                </a:extLst>
              </p14:cNvPr>
              <p14:cNvContentPartPr/>
              <p14:nvPr/>
            </p14:nvContentPartPr>
            <p14:xfrm>
              <a:off x="4105754" y="5822408"/>
              <a:ext cx="100800" cy="6120"/>
            </p14:xfrm>
          </p:contentPart>
        </mc:Choice>
        <mc:Fallback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275B195D-EAA4-46C8-8769-786178EEDE7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097114" y="5813768"/>
                <a:ext cx="118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2BD67FBE-2D57-435F-B548-D1CE94F3624B}"/>
                  </a:ext>
                </a:extLst>
              </p14:cNvPr>
              <p14:cNvContentPartPr/>
              <p14:nvPr/>
            </p14:nvContentPartPr>
            <p14:xfrm>
              <a:off x="4294394" y="6017168"/>
              <a:ext cx="65160" cy="6120"/>
            </p14:xfrm>
          </p:contentPart>
        </mc:Choice>
        <mc:Fallback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2BD67FBE-2D57-435F-B548-D1CE94F3624B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285754" y="6008168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9A515FE6-E27C-4D92-B9FF-87C624328B6B}"/>
                  </a:ext>
                </a:extLst>
              </p14:cNvPr>
              <p14:cNvContentPartPr/>
              <p14:nvPr/>
            </p14:nvContentPartPr>
            <p14:xfrm>
              <a:off x="4543154" y="5940128"/>
              <a:ext cx="59040" cy="118440"/>
            </p14:xfrm>
          </p:contentPart>
        </mc:Choice>
        <mc:Fallback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9A515FE6-E27C-4D92-B9FF-87C624328B6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534514" y="5931488"/>
                <a:ext cx="76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A10B2237-B184-4952-8D5E-6821C4D2C90A}"/>
                  </a:ext>
                </a:extLst>
              </p14:cNvPr>
              <p14:cNvContentPartPr/>
              <p14:nvPr/>
            </p14:nvContentPartPr>
            <p14:xfrm>
              <a:off x="4542434" y="6011408"/>
              <a:ext cx="65160" cy="6120"/>
            </p14:xfrm>
          </p:contentPart>
        </mc:Choice>
        <mc:Fallback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A10B2237-B184-4952-8D5E-6821C4D2C90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533434" y="6002408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81A8763C-4819-4523-BB7B-3E2103A08075}"/>
                  </a:ext>
                </a:extLst>
              </p14:cNvPr>
              <p14:cNvContentPartPr/>
              <p14:nvPr/>
            </p14:nvContentPartPr>
            <p14:xfrm>
              <a:off x="4577714" y="5828528"/>
              <a:ext cx="29880" cy="53280"/>
            </p14:xfrm>
          </p:contentPart>
        </mc:Choice>
        <mc:Fallback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81A8763C-4819-4523-BB7B-3E2103A0807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569074" y="5819528"/>
                <a:ext cx="47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5C11573D-5A56-453C-98AB-28926040005D}"/>
                  </a:ext>
                </a:extLst>
              </p14:cNvPr>
              <p14:cNvContentPartPr/>
              <p14:nvPr/>
            </p14:nvContentPartPr>
            <p14:xfrm>
              <a:off x="4607234" y="5975768"/>
              <a:ext cx="106560" cy="153720"/>
            </p14:xfrm>
          </p:contentPart>
        </mc:Choice>
        <mc:Fallback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5C11573D-5A56-453C-98AB-28926040005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598234" y="5967128"/>
                <a:ext cx="12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ACE83375-26E5-4EB3-9B70-159C7239A6D5}"/>
                  </a:ext>
                </a:extLst>
              </p14:cNvPr>
              <p14:cNvContentPartPr/>
              <p14:nvPr/>
            </p14:nvContentPartPr>
            <p14:xfrm>
              <a:off x="4772114" y="5792888"/>
              <a:ext cx="59760" cy="242640"/>
            </p14:xfrm>
          </p:contentPart>
        </mc:Choice>
        <mc:Fallback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ACE83375-26E5-4EB3-9B70-159C7239A6D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763114" y="5784248"/>
                <a:ext cx="77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073DC8C7-A71D-4FD7-B702-6EC6FD2EDCE1}"/>
                  </a:ext>
                </a:extLst>
              </p14:cNvPr>
              <p14:cNvContentPartPr/>
              <p14:nvPr/>
            </p14:nvContentPartPr>
            <p14:xfrm>
              <a:off x="4843034" y="5801168"/>
              <a:ext cx="77040" cy="304920"/>
            </p14:xfrm>
          </p:contentPart>
        </mc:Choice>
        <mc:Fallback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073DC8C7-A71D-4FD7-B702-6EC6FD2EDCE1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834394" y="5792168"/>
                <a:ext cx="946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00353E19-4671-4AA9-A22C-2B7392F629CE}"/>
                  </a:ext>
                </a:extLst>
              </p14:cNvPr>
              <p14:cNvContentPartPr/>
              <p14:nvPr/>
            </p14:nvContentPartPr>
            <p14:xfrm>
              <a:off x="2890034" y="6347648"/>
              <a:ext cx="2777400" cy="112680"/>
            </p14:xfrm>
          </p:contentPart>
        </mc:Choice>
        <mc:Fallback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00353E19-4671-4AA9-A22C-2B7392F629C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881394" y="6338648"/>
                <a:ext cx="2795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677" name="Ink 676">
                <a:extLst>
                  <a:ext uri="{FF2B5EF4-FFF2-40B4-BE49-F238E27FC236}">
                    <a16:creationId xmlns:a16="http://schemas.microsoft.com/office/drawing/2014/main" id="{801024D8-98EC-4E1F-AFA0-F4271B82F758}"/>
                  </a:ext>
                </a:extLst>
              </p14:cNvPr>
              <p14:cNvContentPartPr/>
              <p14:nvPr/>
            </p14:nvContentPartPr>
            <p14:xfrm>
              <a:off x="2931794" y="6530168"/>
              <a:ext cx="200880" cy="165600"/>
            </p14:xfrm>
          </p:contentPart>
        </mc:Choice>
        <mc:Fallback>
          <p:pic>
            <p:nvPicPr>
              <p:cNvPr id="677" name="Ink 676">
                <a:extLst>
                  <a:ext uri="{FF2B5EF4-FFF2-40B4-BE49-F238E27FC236}">
                    <a16:creationId xmlns:a16="http://schemas.microsoft.com/office/drawing/2014/main" id="{801024D8-98EC-4E1F-AFA0-F4271B82F758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923154" y="6521528"/>
                <a:ext cx="218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D149BC6E-B7FC-49C7-875A-EAD035998FFA}"/>
                  </a:ext>
                </a:extLst>
              </p14:cNvPr>
              <p14:cNvContentPartPr/>
              <p14:nvPr/>
            </p14:nvContentPartPr>
            <p14:xfrm>
              <a:off x="3049874" y="6583448"/>
              <a:ext cx="65160" cy="189000"/>
            </p14:xfrm>
          </p:contentPart>
        </mc:Choice>
        <mc:Fallback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D149BC6E-B7FC-49C7-875A-EAD035998FFA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040874" y="6574808"/>
                <a:ext cx="82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07FDC4BD-3B96-436D-BBD8-F77A650C2F4C}"/>
                  </a:ext>
                </a:extLst>
              </p14:cNvPr>
              <p14:cNvContentPartPr/>
              <p14:nvPr/>
            </p14:nvContentPartPr>
            <p14:xfrm>
              <a:off x="3179474" y="6571568"/>
              <a:ext cx="342360" cy="171360"/>
            </p14:xfrm>
          </p:contentPart>
        </mc:Choice>
        <mc:Fallback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07FDC4BD-3B96-436D-BBD8-F77A650C2F4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170834" y="6562928"/>
                <a:ext cx="360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2110A5D7-D046-4D1A-B8FB-3298908983A0}"/>
                  </a:ext>
                </a:extLst>
              </p14:cNvPr>
              <p14:cNvContentPartPr/>
              <p14:nvPr/>
            </p14:nvContentPartPr>
            <p14:xfrm>
              <a:off x="3386114" y="6512888"/>
              <a:ext cx="395640" cy="271800"/>
            </p14:xfrm>
          </p:contentPart>
        </mc:Choice>
        <mc:Fallback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2110A5D7-D046-4D1A-B8FB-3298908983A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377114" y="6503888"/>
                <a:ext cx="4132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546B4E8E-A645-41D0-A905-3E741C39C332}"/>
                  </a:ext>
                </a:extLst>
              </p14:cNvPr>
              <p14:cNvContentPartPr/>
              <p14:nvPr/>
            </p14:nvContentPartPr>
            <p14:xfrm>
              <a:off x="3869594" y="6601088"/>
              <a:ext cx="123480" cy="148680"/>
            </p14:xfrm>
          </p:contentPart>
        </mc:Choice>
        <mc:Fallback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546B4E8E-A645-41D0-A905-3E741C39C33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860594" y="6592448"/>
                <a:ext cx="141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71DAD8D3-C5E9-4D3A-884A-4445E5323B28}"/>
                  </a:ext>
                </a:extLst>
              </p14:cNvPr>
              <p14:cNvContentPartPr/>
              <p14:nvPr/>
            </p14:nvContentPartPr>
            <p14:xfrm>
              <a:off x="3922874" y="6524408"/>
              <a:ext cx="106560" cy="18000"/>
            </p14:xfrm>
          </p:contentPart>
        </mc:Choice>
        <mc:Fallback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71DAD8D3-C5E9-4D3A-884A-4445E5323B28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914234" y="6515768"/>
                <a:ext cx="124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3D936BB4-A16A-4B3C-901E-B74A2B10D181}"/>
                  </a:ext>
                </a:extLst>
              </p14:cNvPr>
              <p14:cNvContentPartPr/>
              <p14:nvPr/>
            </p14:nvContentPartPr>
            <p14:xfrm>
              <a:off x="4111514" y="6683888"/>
              <a:ext cx="100800" cy="6120"/>
            </p14:xfrm>
          </p:contentPart>
        </mc:Choice>
        <mc:Fallback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3D936BB4-A16A-4B3C-901E-B74A2B10D18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102874" y="6674888"/>
                <a:ext cx="118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C5245BC1-8EC9-4F66-A7E6-5229F641DAB7}"/>
                  </a:ext>
                </a:extLst>
              </p14:cNvPr>
              <p14:cNvContentPartPr/>
              <p14:nvPr/>
            </p14:nvContentPartPr>
            <p14:xfrm>
              <a:off x="4397714" y="6595328"/>
              <a:ext cx="86040" cy="118440"/>
            </p14:xfrm>
          </p:contentPart>
        </mc:Choice>
        <mc:Fallback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C5245BC1-8EC9-4F66-A7E6-5229F641DAB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388714" y="6586328"/>
                <a:ext cx="103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AC40D8D9-1959-4A66-ACDD-3691991A3714}"/>
                  </a:ext>
                </a:extLst>
              </p14:cNvPr>
              <p14:cNvContentPartPr/>
              <p14:nvPr/>
            </p14:nvContentPartPr>
            <p14:xfrm>
              <a:off x="4400594" y="6677768"/>
              <a:ext cx="82800" cy="6120"/>
            </p14:xfrm>
          </p:contentPart>
        </mc:Choice>
        <mc:Fallback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AC40D8D9-1959-4A66-ACDD-3691991A3714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91954" y="6669128"/>
                <a:ext cx="100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709FAA6F-D633-4C2D-B393-26410CD85FAA}"/>
                  </a:ext>
                </a:extLst>
              </p14:cNvPr>
              <p14:cNvContentPartPr/>
              <p14:nvPr/>
            </p14:nvContentPartPr>
            <p14:xfrm>
              <a:off x="4414634" y="6506408"/>
              <a:ext cx="92880" cy="77400"/>
            </p14:xfrm>
          </p:contentPart>
        </mc:Choice>
        <mc:Fallback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709FAA6F-D633-4C2D-B393-26410CD85FA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405634" y="6497768"/>
                <a:ext cx="110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5B451058-3DDE-46AF-A9FD-CD8197F60072}"/>
                  </a:ext>
                </a:extLst>
              </p14:cNvPr>
              <p14:cNvContentPartPr/>
              <p14:nvPr/>
            </p14:nvContentPartPr>
            <p14:xfrm>
              <a:off x="4477274" y="6654368"/>
              <a:ext cx="153720" cy="183960"/>
            </p14:xfrm>
          </p:contentPart>
        </mc:Choice>
        <mc:Fallback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5B451058-3DDE-46AF-A9FD-CD8197F6007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468634" y="6645368"/>
                <a:ext cx="171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8F038C74-4517-4DDD-B3DF-D45C1DC42A8A}"/>
                  </a:ext>
                </a:extLst>
              </p14:cNvPr>
              <p14:cNvContentPartPr/>
              <p14:nvPr/>
            </p14:nvContentPartPr>
            <p14:xfrm>
              <a:off x="4619114" y="6548168"/>
              <a:ext cx="29880" cy="12240"/>
            </p14:xfrm>
          </p:contentPart>
        </mc:Choice>
        <mc:Fallback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8F038C74-4517-4DDD-B3DF-D45C1DC42A8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610114" y="6539168"/>
                <a:ext cx="475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F15EBC7A-1BA8-42F9-B355-5210033E6E89}"/>
                  </a:ext>
                </a:extLst>
              </p14:cNvPr>
              <p14:cNvContentPartPr/>
              <p14:nvPr/>
            </p14:nvContentPartPr>
            <p14:xfrm>
              <a:off x="4754834" y="6512888"/>
              <a:ext cx="200880" cy="236160"/>
            </p14:xfrm>
          </p:contentPart>
        </mc:Choice>
        <mc:Fallback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F15EBC7A-1BA8-42F9-B355-5210033E6E89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745834" y="6503888"/>
                <a:ext cx="2185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65A49E36-9971-4380-A3D6-612CF574C285}"/>
                  </a:ext>
                </a:extLst>
              </p14:cNvPr>
              <p14:cNvContentPartPr/>
              <p14:nvPr/>
            </p14:nvContentPartPr>
            <p14:xfrm>
              <a:off x="4217714" y="6164768"/>
              <a:ext cx="560880" cy="24120"/>
            </p14:xfrm>
          </p:contentPart>
        </mc:Choice>
        <mc:Fallback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65A49E36-9971-4380-A3D6-612CF574C285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209074" y="6155768"/>
                <a:ext cx="578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9D132A94-A7DD-4058-9885-842C6929CE77}"/>
                  </a:ext>
                </a:extLst>
              </p14:cNvPr>
              <p14:cNvContentPartPr/>
              <p14:nvPr/>
            </p14:nvContentPartPr>
            <p14:xfrm>
              <a:off x="4412474" y="6164768"/>
              <a:ext cx="425160" cy="18000"/>
            </p14:xfrm>
          </p:contentPart>
        </mc:Choice>
        <mc:Fallback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9D132A94-A7DD-4058-9885-842C6929CE77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403834" y="6155768"/>
                <a:ext cx="442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EE7851C9-A787-4269-95C7-E8CF20CB1E84}"/>
                  </a:ext>
                </a:extLst>
              </p14:cNvPr>
              <p14:cNvContentPartPr/>
              <p14:nvPr/>
            </p14:nvContentPartPr>
            <p14:xfrm>
              <a:off x="6016994" y="4671848"/>
              <a:ext cx="130320" cy="12240"/>
            </p14:xfrm>
          </p:contentPart>
        </mc:Choice>
        <mc:Fallback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EE7851C9-A787-4269-95C7-E8CF20CB1E8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008354" y="4663208"/>
                <a:ext cx="14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6679AFC8-599B-41DD-BE84-CBB9F1D1DCB3}"/>
                  </a:ext>
                </a:extLst>
              </p14:cNvPr>
              <p14:cNvContentPartPr/>
              <p14:nvPr/>
            </p14:nvContentPartPr>
            <p14:xfrm>
              <a:off x="6034994" y="4772288"/>
              <a:ext cx="153720" cy="12240"/>
            </p14:xfrm>
          </p:contentPart>
        </mc:Choice>
        <mc:Fallback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6679AFC8-599B-41DD-BE84-CBB9F1D1DCB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025994" y="4763648"/>
                <a:ext cx="171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D1200592-B8BD-493C-BEAD-9728E2FC0F9A}"/>
                  </a:ext>
                </a:extLst>
              </p14:cNvPr>
              <p14:cNvContentPartPr/>
              <p14:nvPr/>
            </p14:nvContentPartPr>
            <p14:xfrm>
              <a:off x="6407234" y="4654568"/>
              <a:ext cx="105840" cy="129600"/>
            </p14:xfrm>
          </p:contentPart>
        </mc:Choice>
        <mc:Fallback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D1200592-B8BD-493C-BEAD-9728E2FC0F9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398594" y="4645568"/>
                <a:ext cx="1234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4024306D-2925-42F6-B41E-2E219841692B}"/>
                  </a:ext>
                </a:extLst>
              </p14:cNvPr>
              <p14:cNvContentPartPr/>
              <p14:nvPr/>
            </p14:nvContentPartPr>
            <p14:xfrm>
              <a:off x="193994" y="2861048"/>
              <a:ext cx="909360" cy="3522240"/>
            </p14:xfrm>
          </p:contentPart>
        </mc:Choice>
        <mc:Fallback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4024306D-2925-42F6-B41E-2E219841692B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85354" y="2852048"/>
                <a:ext cx="927000" cy="35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010AFBAB-6C2F-4B41-92BD-911409B9B006}"/>
                  </a:ext>
                </a:extLst>
              </p14:cNvPr>
              <p14:cNvContentPartPr/>
              <p14:nvPr/>
            </p14:nvContentPartPr>
            <p14:xfrm>
              <a:off x="963314" y="2742608"/>
              <a:ext cx="228240" cy="296280"/>
            </p14:xfrm>
          </p:contentPart>
        </mc:Choice>
        <mc:Fallback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010AFBAB-6C2F-4B41-92BD-911409B9B00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54314" y="2733968"/>
                <a:ext cx="2458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98AACF7C-7436-48FC-957D-59052C15DF94}"/>
                  </a:ext>
                </a:extLst>
              </p14:cNvPr>
              <p14:cNvContentPartPr/>
              <p14:nvPr/>
            </p14:nvContentPartPr>
            <p14:xfrm>
              <a:off x="5321114" y="3781208"/>
              <a:ext cx="750240" cy="531720"/>
            </p14:xfrm>
          </p:contentPart>
        </mc:Choice>
        <mc:Fallback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98AACF7C-7436-48FC-957D-59052C15DF9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312114" y="3772568"/>
                <a:ext cx="767880" cy="54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4" name="Group 713">
            <a:extLst>
              <a:ext uri="{FF2B5EF4-FFF2-40B4-BE49-F238E27FC236}">
                <a16:creationId xmlns:a16="http://schemas.microsoft.com/office/drawing/2014/main" id="{046CCC69-41E5-451F-B50B-82BEA6F9EDE3}"/>
              </a:ext>
            </a:extLst>
          </p:cNvPr>
          <p:cNvGrpSpPr/>
          <p:nvPr/>
        </p:nvGrpSpPr>
        <p:grpSpPr>
          <a:xfrm>
            <a:off x="5010074" y="4258928"/>
            <a:ext cx="175680" cy="277920"/>
            <a:chOff x="5010074" y="4258928"/>
            <a:chExt cx="17568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5B5027D6-B59B-44C0-99A7-C2EAA9F50313}"/>
                    </a:ext>
                  </a:extLst>
                </p14:cNvPr>
                <p14:cNvContentPartPr/>
                <p14:nvPr/>
              </p14:nvContentPartPr>
              <p14:xfrm>
                <a:off x="5055434" y="4258928"/>
                <a:ext cx="88560" cy="248400"/>
              </p14:xfrm>
            </p:contentPart>
          </mc:Choice>
          <mc:Fallback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5B5027D6-B59B-44C0-99A7-C2EAA9F5031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046794" y="4249928"/>
                  <a:ext cx="106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4FA02B43-60C2-4B7F-B450-63141F4E4F73}"/>
                    </a:ext>
                  </a:extLst>
                </p14:cNvPr>
                <p14:cNvContentPartPr/>
                <p14:nvPr/>
              </p14:nvContentPartPr>
              <p14:xfrm>
                <a:off x="5010074" y="4394648"/>
                <a:ext cx="175680" cy="142200"/>
              </p14:xfrm>
            </p:contentPart>
          </mc:Choice>
          <mc:Fallback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4FA02B43-60C2-4B7F-B450-63141F4E4F7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01434" y="4385648"/>
                  <a:ext cx="1933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6AEB2DF4-C884-4CFB-BFA5-227F8BAFAE5B}"/>
              </a:ext>
            </a:extLst>
          </p:cNvPr>
          <p:cNvGrpSpPr/>
          <p:nvPr/>
        </p:nvGrpSpPr>
        <p:grpSpPr>
          <a:xfrm>
            <a:off x="1371554" y="4642688"/>
            <a:ext cx="2841120" cy="573480"/>
            <a:chOff x="1371554" y="4642688"/>
            <a:chExt cx="284112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703C0E52-EA71-408A-836D-277192842987}"/>
                    </a:ext>
                  </a:extLst>
                </p14:cNvPr>
                <p14:cNvContentPartPr/>
                <p14:nvPr/>
              </p14:nvContentPartPr>
              <p14:xfrm>
                <a:off x="1545434" y="4848968"/>
                <a:ext cx="189360" cy="16956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703C0E52-EA71-408A-836D-27719284298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36794" y="4840328"/>
                  <a:ext cx="207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68BD30C2-20C2-4280-B581-CD386B741029}"/>
                    </a:ext>
                  </a:extLst>
                </p14:cNvPr>
                <p14:cNvContentPartPr/>
                <p14:nvPr/>
              </p14:nvContentPartPr>
              <p14:xfrm>
                <a:off x="1816874" y="4742768"/>
                <a:ext cx="141840" cy="7128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68BD30C2-20C2-4280-B581-CD386B74102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807874" y="4734128"/>
                  <a:ext cx="15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9A89D136-1CE0-454F-9F11-8E323EDA44B0}"/>
                    </a:ext>
                  </a:extLst>
                </p14:cNvPr>
                <p14:cNvContentPartPr/>
                <p14:nvPr/>
              </p14:nvContentPartPr>
              <p14:xfrm>
                <a:off x="1958354" y="4837448"/>
                <a:ext cx="136080" cy="18324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9A89D136-1CE0-454F-9F11-8E323EDA44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949714" y="4828448"/>
                  <a:ext cx="153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9B0F8A28-F0FA-41A5-A85F-6D50D84485CA}"/>
                    </a:ext>
                  </a:extLst>
                </p14:cNvPr>
                <p14:cNvContentPartPr/>
                <p14:nvPr/>
              </p14:nvContentPartPr>
              <p14:xfrm>
                <a:off x="2230874" y="4872728"/>
                <a:ext cx="164880" cy="29556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9B0F8A28-F0FA-41A5-A85F-6D50D84485C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21874" y="4863728"/>
                  <a:ext cx="1825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4E47C7E5-B585-42CD-A7EE-4CDE18C38507}"/>
                    </a:ext>
                  </a:extLst>
                </p14:cNvPr>
                <p14:cNvContentPartPr/>
                <p14:nvPr/>
              </p14:nvContentPartPr>
              <p14:xfrm>
                <a:off x="2454074" y="4778048"/>
                <a:ext cx="94680" cy="4212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4E47C7E5-B585-42CD-A7EE-4CDE18C3850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5074" y="4769408"/>
                  <a:ext cx="112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763EF1DF-A7AA-4526-9B3F-A63290CAA7F1}"/>
                    </a:ext>
                  </a:extLst>
                </p14:cNvPr>
                <p14:cNvContentPartPr/>
                <p14:nvPr/>
              </p14:nvContentPartPr>
              <p14:xfrm>
                <a:off x="1371554" y="4719368"/>
                <a:ext cx="133200" cy="46656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763EF1DF-A7AA-4526-9B3F-A63290CAA7F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362554" y="4710368"/>
                  <a:ext cx="1508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67A61754-7392-450D-83F7-5AA8B32A649F}"/>
                    </a:ext>
                  </a:extLst>
                </p14:cNvPr>
                <p14:cNvContentPartPr/>
                <p14:nvPr/>
              </p14:nvContentPartPr>
              <p14:xfrm>
                <a:off x="2642714" y="4642688"/>
                <a:ext cx="141840" cy="50184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67A61754-7392-450D-83F7-5AA8B32A649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34074" y="4633688"/>
                  <a:ext cx="1594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8438042D-BF69-41FC-8383-2162FAAB967D}"/>
                    </a:ext>
                  </a:extLst>
                </p14:cNvPr>
                <p14:cNvContentPartPr/>
                <p14:nvPr/>
              </p14:nvContentPartPr>
              <p14:xfrm>
                <a:off x="2884274" y="4689848"/>
                <a:ext cx="287640" cy="35424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8438042D-BF69-41FC-8383-2162FAAB967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875634" y="4680848"/>
                  <a:ext cx="305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15EF1FB6-386F-4EF7-A481-364CA06DF108}"/>
                    </a:ext>
                  </a:extLst>
                </p14:cNvPr>
                <p14:cNvContentPartPr/>
                <p14:nvPr/>
              </p14:nvContentPartPr>
              <p14:xfrm>
                <a:off x="2914154" y="4919888"/>
                <a:ext cx="207000" cy="1800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15EF1FB6-386F-4EF7-A481-364CA06DF10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05154" y="4910888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437FDB9F-A64B-434B-B83A-AA6E0C8E83DB}"/>
                    </a:ext>
                  </a:extLst>
                </p14:cNvPr>
                <p14:cNvContentPartPr/>
                <p14:nvPr/>
              </p14:nvContentPartPr>
              <p14:xfrm>
                <a:off x="3185594" y="5020328"/>
                <a:ext cx="159480" cy="11232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437FDB9F-A64B-434B-B83A-AA6E0C8E83D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176594" y="5011328"/>
                  <a:ext cx="177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54362198-A776-4523-8544-C107D8AC96CA}"/>
                    </a:ext>
                  </a:extLst>
                </p14:cNvPr>
                <p14:cNvContentPartPr/>
                <p14:nvPr/>
              </p14:nvContentPartPr>
              <p14:xfrm>
                <a:off x="3439034" y="4778408"/>
                <a:ext cx="159480" cy="27180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54362198-A776-4523-8544-C107D8AC96C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430394" y="4769408"/>
                  <a:ext cx="177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AD1BAB5E-36BA-4232-8F52-AE60D174FF77}"/>
                    </a:ext>
                  </a:extLst>
                </p14:cNvPr>
                <p14:cNvContentPartPr/>
                <p14:nvPr/>
              </p14:nvContentPartPr>
              <p14:xfrm>
                <a:off x="3604274" y="4831328"/>
                <a:ext cx="183240" cy="20088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AD1BAB5E-36BA-4232-8F52-AE60D174FF7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595634" y="4822688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1A043804-51A5-40A3-A607-12E9D7D7F204}"/>
                    </a:ext>
                  </a:extLst>
                </p14:cNvPr>
                <p14:cNvContentPartPr/>
                <p14:nvPr/>
              </p14:nvContentPartPr>
              <p14:xfrm>
                <a:off x="3751874" y="4778048"/>
                <a:ext cx="136080" cy="28944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1A043804-51A5-40A3-A607-12E9D7D7F20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42874" y="4769408"/>
                  <a:ext cx="153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1336A1A-8360-4EB6-AB9A-F1373038AE80}"/>
                    </a:ext>
                  </a:extLst>
                </p14:cNvPr>
                <p14:cNvContentPartPr/>
                <p14:nvPr/>
              </p14:nvContentPartPr>
              <p14:xfrm>
                <a:off x="4082354" y="4819448"/>
                <a:ext cx="130320" cy="651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1336A1A-8360-4EB6-AB9A-F1373038AE8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73354" y="4810808"/>
                  <a:ext cx="147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4656163D-A750-47A8-B6FD-90D3A3C61172}"/>
                    </a:ext>
                  </a:extLst>
                </p14:cNvPr>
                <p14:cNvContentPartPr/>
                <p14:nvPr/>
              </p14:nvContentPartPr>
              <p14:xfrm>
                <a:off x="1734074" y="5126528"/>
                <a:ext cx="2100600" cy="89640"/>
              </p14:xfrm>
            </p:contentPart>
          </mc:Choice>
          <mc:Fallback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4656163D-A750-47A8-B6FD-90D3A3C6117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725434" y="5117528"/>
                  <a:ext cx="21182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C187925B-F32F-43A5-A95D-BE58B1645E57}"/>
              </a:ext>
            </a:extLst>
          </p:cNvPr>
          <p:cNvGrpSpPr/>
          <p:nvPr/>
        </p:nvGrpSpPr>
        <p:grpSpPr>
          <a:xfrm>
            <a:off x="4252994" y="5227688"/>
            <a:ext cx="1746720" cy="406440"/>
            <a:chOff x="4252994" y="5227688"/>
            <a:chExt cx="174672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6515E9F-8B5E-4872-852E-A9283A91A5DC}"/>
                    </a:ext>
                  </a:extLst>
                </p14:cNvPr>
                <p14:cNvContentPartPr/>
                <p14:nvPr/>
              </p14:nvContentPartPr>
              <p14:xfrm>
                <a:off x="4252994" y="5397608"/>
                <a:ext cx="277920" cy="1537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6515E9F-8B5E-4872-852E-A9283A91A5D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244354" y="5388968"/>
                  <a:ext cx="295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BCB21D5-1B28-4193-AAE7-05B65BF599C1}"/>
                    </a:ext>
                  </a:extLst>
                </p14:cNvPr>
                <p14:cNvContentPartPr/>
                <p14:nvPr/>
              </p14:nvContentPartPr>
              <p14:xfrm>
                <a:off x="4355594" y="5309408"/>
                <a:ext cx="192960" cy="241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BCB21D5-1B28-4193-AAE7-05B65BF599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46954" y="5300408"/>
                  <a:ext cx="21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7C09E4F-8BC9-4EF9-ACE0-42976181F288}"/>
                    </a:ext>
                  </a:extLst>
                </p14:cNvPr>
                <p14:cNvContentPartPr/>
                <p14:nvPr/>
              </p14:nvContentPartPr>
              <p14:xfrm>
                <a:off x="4654394" y="5261888"/>
                <a:ext cx="12240" cy="356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7C09E4F-8BC9-4EF9-ACE0-42976181F28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45754" y="5253248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969AC16D-E721-4E74-B674-236F6DC8D509}"/>
                    </a:ext>
                  </a:extLst>
                </p14:cNvPr>
                <p14:cNvContentPartPr/>
                <p14:nvPr/>
              </p14:nvContentPartPr>
              <p14:xfrm>
                <a:off x="4837274" y="5480408"/>
                <a:ext cx="94680" cy="612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969AC16D-E721-4E74-B674-236F6DC8D50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28634" y="5471408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B6F89957-2D90-42FC-8ECA-E6EFE1C0F69D}"/>
                    </a:ext>
                  </a:extLst>
                </p14:cNvPr>
                <p14:cNvContentPartPr/>
                <p14:nvPr/>
              </p14:nvContentPartPr>
              <p14:xfrm>
                <a:off x="4837274" y="5533328"/>
                <a:ext cx="82800" cy="612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B6F89957-2D90-42FC-8ECA-E6EFE1C0F69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28634" y="552468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49BA0803-E5FD-494B-AE26-43B1D7A13172}"/>
                    </a:ext>
                  </a:extLst>
                </p14:cNvPr>
                <p14:cNvContentPartPr/>
                <p14:nvPr/>
              </p14:nvContentPartPr>
              <p14:xfrm>
                <a:off x="5173514" y="5374208"/>
                <a:ext cx="104040" cy="16560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49BA0803-E5FD-494B-AE26-43B1D7A1317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64514" y="5365208"/>
                  <a:ext cx="121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DF9112C1-5760-4664-BF1B-3E9ECB972242}"/>
                    </a:ext>
                  </a:extLst>
                </p14:cNvPr>
                <p14:cNvContentPartPr/>
                <p14:nvPr/>
              </p14:nvContentPartPr>
              <p14:xfrm>
                <a:off x="5138234" y="5492288"/>
                <a:ext cx="147960" cy="612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DF9112C1-5760-4664-BF1B-3E9ECB97224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29234" y="5483288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07DA16FD-64C6-4A85-BEB8-B7662F2608E5}"/>
                    </a:ext>
                  </a:extLst>
                </p14:cNvPr>
                <p14:cNvContentPartPr/>
                <p14:nvPr/>
              </p14:nvContentPartPr>
              <p14:xfrm>
                <a:off x="5220674" y="5227688"/>
                <a:ext cx="88920" cy="70200"/>
              </p14:xfrm>
            </p:contentPart>
          </mc:Choice>
          <mc:Fallback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07DA16FD-64C6-4A85-BEB8-B7662F2608E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11674" y="5218688"/>
                  <a:ext cx="106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248E4FBF-61E6-44A9-82FF-EE949F2F065B}"/>
                    </a:ext>
                  </a:extLst>
                </p14:cNvPr>
                <p14:cNvContentPartPr/>
                <p14:nvPr/>
              </p14:nvContentPartPr>
              <p14:xfrm>
                <a:off x="5433074" y="5368088"/>
                <a:ext cx="100800" cy="252000"/>
              </p14:xfrm>
            </p:contentPart>
          </mc:Choice>
          <mc:Fallback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248E4FBF-61E6-44A9-82FF-EE949F2F065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424434" y="5359448"/>
                  <a:ext cx="118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7496D22F-FE30-4A71-8D5F-FFFACF3915EF}"/>
                    </a:ext>
                  </a:extLst>
                </p14:cNvPr>
                <p14:cNvContentPartPr/>
                <p14:nvPr/>
              </p14:nvContentPartPr>
              <p14:xfrm>
                <a:off x="5527394" y="5273768"/>
                <a:ext cx="6120" cy="6120"/>
              </p14:xfrm>
            </p:contentPart>
          </mc:Choice>
          <mc:Fallback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7496D22F-FE30-4A71-8D5F-FFFACF3915E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518754" y="5265128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1B5D1D1E-BC63-4300-88AE-CDCC7F346089}"/>
                    </a:ext>
                  </a:extLst>
                </p14:cNvPr>
                <p14:cNvContentPartPr/>
                <p14:nvPr/>
              </p14:nvContentPartPr>
              <p14:xfrm>
                <a:off x="5627834" y="5244248"/>
                <a:ext cx="131040" cy="275760"/>
              </p14:xfrm>
            </p:contentPart>
          </mc:Choice>
          <mc:Fallback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1B5D1D1E-BC63-4300-88AE-CDCC7F34608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618834" y="5235608"/>
                  <a:ext cx="148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1C99EC94-FAC0-4D78-B2CC-4FC0A5E56584}"/>
                    </a:ext>
                  </a:extLst>
                </p14:cNvPr>
                <p14:cNvContentPartPr/>
                <p14:nvPr/>
              </p14:nvContentPartPr>
              <p14:xfrm>
                <a:off x="5940314" y="5568968"/>
                <a:ext cx="59400" cy="65160"/>
              </p14:xfrm>
            </p:contentPart>
          </mc:Choice>
          <mc:Fallback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1C99EC94-FAC0-4D78-B2CC-4FC0A5E5658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931674" y="5559968"/>
                  <a:ext cx="7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7E44EC76-9764-4071-B136-4B9ACFBB0163}"/>
                    </a:ext>
                  </a:extLst>
                </p14:cNvPr>
                <p14:cNvContentPartPr/>
                <p14:nvPr/>
              </p14:nvContentPartPr>
              <p14:xfrm>
                <a:off x="5025914" y="5444768"/>
                <a:ext cx="88920" cy="29880"/>
              </p14:xfrm>
            </p:contentPart>
          </mc:Choice>
          <mc:Fallback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7E44EC76-9764-4071-B136-4B9ACFBB016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017274" y="5436128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441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46F82A-3D41-47C6-8C1A-D7C0BA3BBF67}"/>
                  </a:ext>
                </a:extLst>
              </p14:cNvPr>
              <p14:cNvContentPartPr/>
              <p14:nvPr/>
            </p14:nvContentPartPr>
            <p14:xfrm>
              <a:off x="1102994" y="1657568"/>
              <a:ext cx="71280" cy="330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46F82A-3D41-47C6-8C1A-D7C0BA3BBF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354" y="1648568"/>
                <a:ext cx="88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D47153-D588-41D3-B4C1-505070C72C8B}"/>
                  </a:ext>
                </a:extLst>
              </p14:cNvPr>
              <p14:cNvContentPartPr/>
              <p14:nvPr/>
            </p14:nvContentPartPr>
            <p14:xfrm>
              <a:off x="1286594" y="1746128"/>
              <a:ext cx="111960" cy="180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D47153-D588-41D3-B4C1-505070C72C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7594" y="1737128"/>
                <a:ext cx="1296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75A3332-A442-4414-89BF-2E8AFC543A9E}"/>
                  </a:ext>
                </a:extLst>
              </p14:cNvPr>
              <p14:cNvContentPartPr/>
              <p14:nvPr/>
            </p14:nvContentPartPr>
            <p14:xfrm>
              <a:off x="1362554" y="1628048"/>
              <a:ext cx="207000" cy="254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75A3332-A442-4414-89BF-2E8AFC543A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3914" y="1619048"/>
                <a:ext cx="2246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682C6BD-56C5-4734-BE09-35C861B4B7B2}"/>
              </a:ext>
            </a:extLst>
          </p:cNvPr>
          <p:cNvGrpSpPr/>
          <p:nvPr/>
        </p:nvGrpSpPr>
        <p:grpSpPr>
          <a:xfrm>
            <a:off x="1151954" y="153128"/>
            <a:ext cx="7293960" cy="1198080"/>
            <a:chOff x="1151954" y="153128"/>
            <a:chExt cx="729396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DA4F01F-4D57-4BAA-A206-67D929D8A205}"/>
                    </a:ext>
                  </a:extLst>
                </p14:cNvPr>
                <p14:cNvContentPartPr/>
                <p14:nvPr/>
              </p14:nvContentPartPr>
              <p14:xfrm>
                <a:off x="1151954" y="171128"/>
                <a:ext cx="299880" cy="383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DA4F01F-4D57-4BAA-A206-67D929D8A2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3314" y="162488"/>
                  <a:ext cx="3175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D34648-F0D3-4E1D-AA38-FBE7FD28FF59}"/>
                    </a:ext>
                  </a:extLst>
                </p14:cNvPr>
                <p14:cNvContentPartPr/>
                <p14:nvPr/>
              </p14:nvContentPartPr>
              <p14:xfrm>
                <a:off x="1221074" y="395048"/>
                <a:ext cx="200880" cy="12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D34648-F0D3-4E1D-AA38-FBE7FD28FF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2074" y="386408"/>
                  <a:ext cx="21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952BB3-A2E8-4AA7-A5A8-120EF7DE4C91}"/>
                    </a:ext>
                  </a:extLst>
                </p14:cNvPr>
                <p14:cNvContentPartPr/>
                <p14:nvPr/>
              </p14:nvContentPartPr>
              <p14:xfrm>
                <a:off x="1621754" y="153128"/>
                <a:ext cx="266400" cy="37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952BB3-A2E8-4AA7-A5A8-120EF7DE4C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2754" y="144488"/>
                  <a:ext cx="284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3CB593-87D7-4861-9808-FCBF07C9380A}"/>
                    </a:ext>
                  </a:extLst>
                </p14:cNvPr>
                <p14:cNvContentPartPr/>
                <p14:nvPr/>
              </p14:nvContentPartPr>
              <p14:xfrm>
                <a:off x="1887074" y="341408"/>
                <a:ext cx="124920" cy="129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3CB593-87D7-4861-9808-FCBF07C938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8074" y="332768"/>
                  <a:ext cx="142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540CBA-99D6-4341-996F-83FE8FCA4012}"/>
                    </a:ext>
                  </a:extLst>
                </p14:cNvPr>
                <p14:cNvContentPartPr/>
                <p14:nvPr/>
              </p14:nvContentPartPr>
              <p14:xfrm>
                <a:off x="1958354" y="283088"/>
                <a:ext cx="82800" cy="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540CBA-99D6-4341-996F-83FE8FCA40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9714" y="27408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9820D8-0083-4B16-B909-612C9CC54A2C}"/>
                    </a:ext>
                  </a:extLst>
                </p14:cNvPr>
                <p14:cNvContentPartPr/>
                <p14:nvPr/>
              </p14:nvContentPartPr>
              <p14:xfrm>
                <a:off x="2176514" y="153128"/>
                <a:ext cx="41760" cy="378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9820D8-0083-4B16-B909-612C9CC54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7874" y="144488"/>
                  <a:ext cx="59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0CFD37-B2E1-45C3-A105-EEB70A5C8809}"/>
                    </a:ext>
                  </a:extLst>
                </p14:cNvPr>
                <p14:cNvContentPartPr/>
                <p14:nvPr/>
              </p14:nvContentPartPr>
              <p14:xfrm>
                <a:off x="1474514" y="536528"/>
                <a:ext cx="100800" cy="11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0CFD37-B2E1-45C3-A105-EEB70A5C88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5874" y="527888"/>
                  <a:ext cx="118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08A6A1-A63B-409D-8336-59435F2908E1}"/>
                    </a:ext>
                  </a:extLst>
                </p14:cNvPr>
                <p14:cNvContentPartPr/>
                <p14:nvPr/>
              </p14:nvContentPartPr>
              <p14:xfrm>
                <a:off x="1486394" y="560288"/>
                <a:ext cx="118440" cy="11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08A6A1-A63B-409D-8336-59435F2908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7754" y="551288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BD75F7-4E59-4CAA-B7D1-C625215C5FF0}"/>
                    </a:ext>
                  </a:extLst>
                </p14:cNvPr>
                <p14:cNvContentPartPr/>
                <p14:nvPr/>
              </p14:nvContentPartPr>
              <p14:xfrm>
                <a:off x="1639754" y="1115768"/>
                <a:ext cx="6316560" cy="235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BD75F7-4E59-4CAA-B7D1-C625215C5F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1114" y="1107128"/>
                  <a:ext cx="633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F564DE-B3BA-44E4-A579-52846AF4E4AB}"/>
                    </a:ext>
                  </a:extLst>
                </p14:cNvPr>
                <p14:cNvContentPartPr/>
                <p14:nvPr/>
              </p14:nvContentPartPr>
              <p14:xfrm>
                <a:off x="7810514" y="1032248"/>
                <a:ext cx="212760" cy="216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F564DE-B3BA-44E4-A579-52846AF4E4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01514" y="1023248"/>
                  <a:ext cx="230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E2B299-3FE7-4360-9C66-17C834FEB5F4}"/>
                    </a:ext>
                  </a:extLst>
                </p14:cNvPr>
                <p14:cNvContentPartPr/>
                <p14:nvPr/>
              </p14:nvContentPartPr>
              <p14:xfrm>
                <a:off x="8259074" y="1073648"/>
                <a:ext cx="186840" cy="189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E2B299-3FE7-4360-9C66-17C834FEB5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50074" y="1064648"/>
                  <a:ext cx="204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2D5D9B-637F-4424-9F1E-FC928B3B8C97}"/>
                    </a:ext>
                  </a:extLst>
                </p14:cNvPr>
                <p14:cNvContentPartPr/>
                <p14:nvPr/>
              </p14:nvContentPartPr>
              <p14:xfrm>
                <a:off x="8270594" y="1156088"/>
                <a:ext cx="141840" cy="2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2D5D9B-637F-4424-9F1E-FC928B3B8C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61954" y="1147448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A6A5C2-8AAC-4FC3-A4DF-D3BCA3DD6767}"/>
                    </a:ext>
                  </a:extLst>
                </p14:cNvPr>
                <p14:cNvContentPartPr/>
                <p14:nvPr/>
              </p14:nvContentPartPr>
              <p14:xfrm>
                <a:off x="7957394" y="379928"/>
                <a:ext cx="372600" cy="34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A6A5C2-8AAC-4FC3-A4DF-D3BCA3DD67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48754" y="370928"/>
                  <a:ext cx="390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2E95D-61D6-417A-8085-A3509CD4B13C}"/>
                    </a:ext>
                  </a:extLst>
                </p14:cNvPr>
                <p14:cNvContentPartPr/>
                <p14:nvPr/>
              </p14:nvContentPartPr>
              <p14:xfrm>
                <a:off x="8016794" y="454088"/>
                <a:ext cx="42120" cy="18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2E95D-61D6-417A-8085-A3509CD4B1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07794" y="445088"/>
                  <a:ext cx="5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02C423-460E-4E24-A776-02C78D9CF9C2}"/>
                    </a:ext>
                  </a:extLst>
                </p14:cNvPr>
                <p14:cNvContentPartPr/>
                <p14:nvPr/>
              </p14:nvContentPartPr>
              <p14:xfrm>
                <a:off x="8070074" y="525008"/>
                <a:ext cx="18000" cy="8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02C423-460E-4E24-A776-02C78D9CF9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61434" y="516008"/>
                  <a:ext cx="3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5DC3D2-3473-4E03-9F7D-FCCCC9F32E1C}"/>
                    </a:ext>
                  </a:extLst>
                </p14:cNvPr>
                <p14:cNvContentPartPr/>
                <p14:nvPr/>
              </p14:nvContentPartPr>
              <p14:xfrm>
                <a:off x="4023314" y="660368"/>
                <a:ext cx="3534120" cy="442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5DC3D2-3473-4E03-9F7D-FCCCC9F32E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4314" y="651728"/>
                  <a:ext cx="35517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E5C8F6-D75B-48D3-8F71-CF1FD27ED87B}"/>
                    </a:ext>
                  </a:extLst>
                </p14:cNvPr>
                <p14:cNvContentPartPr/>
                <p14:nvPr/>
              </p14:nvContentPartPr>
              <p14:xfrm>
                <a:off x="7108514" y="595568"/>
                <a:ext cx="199080" cy="210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E5C8F6-D75B-48D3-8F71-CF1FD27ED8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99874" y="586928"/>
                  <a:ext cx="216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711C52-3A96-4158-A90D-32AC63A3FFE0}"/>
                    </a:ext>
                  </a:extLst>
                </p14:cNvPr>
                <p14:cNvContentPartPr/>
                <p14:nvPr/>
              </p14:nvContentPartPr>
              <p14:xfrm>
                <a:off x="7669034" y="713648"/>
                <a:ext cx="6120" cy="6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711C52-3A96-4158-A90D-32AC63A3FF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60034" y="704648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7CDF05A-99E7-49FF-8FE9-223205ED9CB5}"/>
                    </a:ext>
                  </a:extLst>
                </p14:cNvPr>
                <p14:cNvContentPartPr/>
                <p14:nvPr/>
              </p14:nvContentPartPr>
              <p14:xfrm>
                <a:off x="7686674" y="684128"/>
                <a:ext cx="35640" cy="29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7CDF05A-99E7-49FF-8FE9-223205ED9C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78034" y="675488"/>
                  <a:ext cx="5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893046-A06B-4075-8255-258BB4B03BB8}"/>
                    </a:ext>
                  </a:extLst>
                </p14:cNvPr>
                <p14:cNvContentPartPr/>
                <p14:nvPr/>
              </p14:nvContentPartPr>
              <p14:xfrm>
                <a:off x="7616114" y="613208"/>
                <a:ext cx="57960" cy="29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893046-A06B-4075-8255-258BB4B03B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07474" y="604568"/>
                  <a:ext cx="7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8B8370C-AD86-4870-8D56-15C60306EFC3}"/>
                    </a:ext>
                  </a:extLst>
                </p14:cNvPr>
                <p14:cNvContentPartPr/>
                <p14:nvPr/>
              </p14:nvContentPartPr>
              <p14:xfrm>
                <a:off x="7480034" y="766568"/>
                <a:ext cx="12240" cy="6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8B8370C-AD86-4870-8D56-15C60306EF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71394" y="75792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E8ABD6-105A-498C-B4A7-F17403F0050C}"/>
                    </a:ext>
                  </a:extLst>
                </p14:cNvPr>
                <p14:cNvContentPartPr/>
                <p14:nvPr/>
              </p14:nvContentPartPr>
              <p14:xfrm>
                <a:off x="7479314" y="814088"/>
                <a:ext cx="18720" cy="277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E8ABD6-105A-498C-B4A7-F17403F005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70674" y="805088"/>
                  <a:ext cx="363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F5595E8-189D-4F31-8560-49BF62F78127}"/>
              </a:ext>
            </a:extLst>
          </p:cNvPr>
          <p:cNvGrpSpPr/>
          <p:nvPr/>
        </p:nvGrpSpPr>
        <p:grpSpPr>
          <a:xfrm>
            <a:off x="1857914" y="1539488"/>
            <a:ext cx="6885360" cy="2508120"/>
            <a:chOff x="1857914" y="1539488"/>
            <a:chExt cx="6885360" cy="25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815D93-1722-4750-AF46-B6ABD9C194A5}"/>
                    </a:ext>
                  </a:extLst>
                </p14:cNvPr>
                <p14:cNvContentPartPr/>
                <p14:nvPr/>
              </p14:nvContentPartPr>
              <p14:xfrm>
                <a:off x="1857914" y="1763768"/>
                <a:ext cx="83160" cy="210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815D93-1722-4750-AF46-B6ABD9C194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49274" y="1754768"/>
                  <a:ext cx="100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5A7B74-4402-4DF6-BE4A-808E86E29454}"/>
                    </a:ext>
                  </a:extLst>
                </p14:cNvPr>
                <p14:cNvContentPartPr/>
                <p14:nvPr/>
              </p14:nvContentPartPr>
              <p14:xfrm>
                <a:off x="1923074" y="1633808"/>
                <a:ext cx="124200" cy="77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5A7B74-4402-4DF6-BE4A-808E86E294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14074" y="1625168"/>
                  <a:ext cx="141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425908-9067-48ED-A6A3-EF69A96672DB}"/>
                    </a:ext>
                  </a:extLst>
                </p14:cNvPr>
                <p14:cNvContentPartPr/>
                <p14:nvPr/>
              </p14:nvContentPartPr>
              <p14:xfrm>
                <a:off x="2188394" y="1547048"/>
                <a:ext cx="59400" cy="482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425908-9067-48ED-A6A3-EF69A96672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79754" y="1538408"/>
                  <a:ext cx="770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0BC98F-5608-44D1-8813-69D50D6F0AC6}"/>
                    </a:ext>
                  </a:extLst>
                </p14:cNvPr>
                <p14:cNvContentPartPr/>
                <p14:nvPr/>
              </p14:nvContentPartPr>
              <p14:xfrm>
                <a:off x="2436434" y="1810928"/>
                <a:ext cx="106560" cy="12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0BC98F-5608-44D1-8813-69D50D6F0A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27434" y="1801928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625842-3AA6-456B-8DB7-2E4F4E9F165C}"/>
                    </a:ext>
                  </a:extLst>
                </p14:cNvPr>
                <p14:cNvContentPartPr/>
                <p14:nvPr/>
              </p14:nvContentPartPr>
              <p14:xfrm>
                <a:off x="2412674" y="1911368"/>
                <a:ext cx="88920" cy="2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625842-3AA6-456B-8DB7-2E4F4E9F16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3674" y="1902368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A03B4A-8722-490D-A5D9-5EDD2D1D002C}"/>
                    </a:ext>
                  </a:extLst>
                </p14:cNvPr>
                <p14:cNvContentPartPr/>
                <p14:nvPr/>
              </p14:nvContentPartPr>
              <p14:xfrm>
                <a:off x="2895794" y="1539488"/>
                <a:ext cx="3375360" cy="63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A03B4A-8722-490D-A5D9-5EDD2D1D00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87154" y="1530488"/>
                  <a:ext cx="339300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521E3F-EC5F-4418-8858-C003A0817E13}"/>
                    </a:ext>
                  </a:extLst>
                </p14:cNvPr>
                <p14:cNvContentPartPr/>
                <p14:nvPr/>
              </p14:nvContentPartPr>
              <p14:xfrm>
                <a:off x="3232754" y="1828568"/>
                <a:ext cx="136080" cy="177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521E3F-EC5F-4418-8858-C003A0817E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23754" y="1819928"/>
                  <a:ext cx="15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737BF2-0D7E-4F45-970A-1918BCE768AE}"/>
                    </a:ext>
                  </a:extLst>
                </p14:cNvPr>
                <p14:cNvContentPartPr/>
                <p14:nvPr/>
              </p14:nvContentPartPr>
              <p14:xfrm>
                <a:off x="3223034" y="1805168"/>
                <a:ext cx="139680" cy="201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737BF2-0D7E-4F45-970A-1918BCE768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14394" y="1796168"/>
                  <a:ext cx="157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45375B-6A22-4D85-B3A8-6CE31FD781CC}"/>
                    </a:ext>
                  </a:extLst>
                </p14:cNvPr>
                <p14:cNvContentPartPr/>
                <p14:nvPr/>
              </p14:nvContentPartPr>
              <p14:xfrm>
                <a:off x="3368474" y="1758008"/>
                <a:ext cx="159480" cy="53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45375B-6A22-4D85-B3A8-6CE31FD781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59474" y="1749008"/>
                  <a:ext cx="177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D53FD4-6DAF-416F-9819-B3208B284DD3}"/>
                    </a:ext>
                  </a:extLst>
                </p14:cNvPr>
                <p14:cNvContentPartPr/>
                <p14:nvPr/>
              </p14:nvContentPartPr>
              <p14:xfrm>
                <a:off x="3580874" y="1846208"/>
                <a:ext cx="124200" cy="153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D53FD4-6DAF-416F-9819-B3208B284DD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71874" y="1837568"/>
                  <a:ext cx="141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51B3466-3071-4417-A5F8-D9A8CCAC529A}"/>
                    </a:ext>
                  </a:extLst>
                </p14:cNvPr>
                <p14:cNvContentPartPr/>
                <p14:nvPr/>
              </p14:nvContentPartPr>
              <p14:xfrm>
                <a:off x="3817394" y="1816688"/>
                <a:ext cx="152640" cy="407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1B3466-3071-4417-A5F8-D9A8CCAC52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08394" y="1808048"/>
                  <a:ext cx="1702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E1C9D66-F980-401A-B3E9-3DD62CC8FBF6}"/>
                    </a:ext>
                  </a:extLst>
                </p14:cNvPr>
                <p14:cNvContentPartPr/>
                <p14:nvPr/>
              </p14:nvContentPartPr>
              <p14:xfrm>
                <a:off x="4030514" y="1775648"/>
                <a:ext cx="105120" cy="59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E1C9D66-F980-401A-B3E9-3DD62CC8FBF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21514" y="1766648"/>
                  <a:ext cx="12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7B29AF-2416-4659-9EF5-D953F96E9B0C}"/>
                    </a:ext>
                  </a:extLst>
                </p14:cNvPr>
                <p14:cNvContentPartPr/>
                <p14:nvPr/>
              </p14:nvContentPartPr>
              <p14:xfrm>
                <a:off x="4318154" y="1934768"/>
                <a:ext cx="171360" cy="6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7B29AF-2416-4659-9EF5-D953F96E9B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09154" y="1926128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77C219-5312-480A-B15D-E910CC4E36C9}"/>
                    </a:ext>
                  </a:extLst>
                </p14:cNvPr>
                <p14:cNvContentPartPr/>
                <p14:nvPr/>
              </p14:nvContentPartPr>
              <p14:xfrm>
                <a:off x="4382954" y="1834688"/>
                <a:ext cx="6120" cy="141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77C219-5312-480A-B15D-E910CC4E36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74314" y="1825688"/>
                  <a:ext cx="23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43A5D9-6DCD-4B0C-A73A-33EA131A0FBB}"/>
                    </a:ext>
                  </a:extLst>
                </p14:cNvPr>
                <p14:cNvContentPartPr/>
                <p14:nvPr/>
              </p14:nvContentPartPr>
              <p14:xfrm>
                <a:off x="4718114" y="1769528"/>
                <a:ext cx="119520" cy="271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43A5D9-6DCD-4B0C-A73A-33EA131A0F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09474" y="1760528"/>
                  <a:ext cx="137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B3D817-24A9-43F8-9AED-0C7D49C8D9C3}"/>
                    </a:ext>
                  </a:extLst>
                </p14:cNvPr>
                <p14:cNvContentPartPr/>
                <p14:nvPr/>
              </p14:nvContentPartPr>
              <p14:xfrm>
                <a:off x="4872554" y="1805168"/>
                <a:ext cx="118440" cy="171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B3D817-24A9-43F8-9AED-0C7D49C8D9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63914" y="1796168"/>
                  <a:ext cx="136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D84BC3-B63E-40B5-90F5-7891C1DB0CB7}"/>
                    </a:ext>
                  </a:extLst>
                </p14:cNvPr>
                <p14:cNvContentPartPr/>
                <p14:nvPr/>
              </p14:nvContentPartPr>
              <p14:xfrm>
                <a:off x="4854914" y="1905248"/>
                <a:ext cx="88920" cy="12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D84BC3-B63E-40B5-90F5-7891C1DB0C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46274" y="189660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3D66C69-0B4E-4770-AFA4-4F3501CF704A}"/>
                    </a:ext>
                  </a:extLst>
                </p14:cNvPr>
                <p14:cNvContentPartPr/>
                <p14:nvPr/>
              </p14:nvContentPartPr>
              <p14:xfrm>
                <a:off x="5120594" y="1922888"/>
                <a:ext cx="165600" cy="12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3D66C69-0B4E-4770-AFA4-4F3501CF70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11594" y="1914248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B935F2-7C7A-466D-A7F9-108C84474940}"/>
                    </a:ext>
                  </a:extLst>
                </p14:cNvPr>
                <p14:cNvContentPartPr/>
                <p14:nvPr/>
              </p14:nvContentPartPr>
              <p14:xfrm>
                <a:off x="5232554" y="1846208"/>
                <a:ext cx="6480" cy="6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B935F2-7C7A-466D-A7F9-108C844749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23554" y="1837568"/>
                  <a:ext cx="2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8AC8E8-BD52-492F-A440-9EE12A25931A}"/>
                    </a:ext>
                  </a:extLst>
                </p14:cNvPr>
                <p14:cNvContentPartPr/>
                <p14:nvPr/>
              </p14:nvContentPartPr>
              <p14:xfrm>
                <a:off x="5427314" y="1822088"/>
                <a:ext cx="100800" cy="142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8AC8E8-BD52-492F-A440-9EE12A2593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18314" y="1813088"/>
                  <a:ext cx="118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46C1DA7-CE5C-461F-B2B0-7E89B1078DCD}"/>
                    </a:ext>
                  </a:extLst>
                </p14:cNvPr>
                <p14:cNvContentPartPr/>
                <p14:nvPr/>
              </p14:nvContentPartPr>
              <p14:xfrm>
                <a:off x="5439194" y="1858088"/>
                <a:ext cx="88920" cy="29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46C1DA7-CE5C-461F-B2B0-7E89B1078D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30194" y="1849448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3F0800-6BE0-45A5-BBA4-A10DF49EFB8C}"/>
                    </a:ext>
                  </a:extLst>
                </p14:cNvPr>
                <p14:cNvContentPartPr/>
                <p14:nvPr/>
              </p14:nvContentPartPr>
              <p14:xfrm>
                <a:off x="5580674" y="1763768"/>
                <a:ext cx="18000" cy="82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3F0800-6BE0-45A5-BBA4-A10DF49EFB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71674" y="1754768"/>
                  <a:ext cx="35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5AF2FB-5A02-4610-B74F-32803ACC6127}"/>
                    </a:ext>
                  </a:extLst>
                </p14:cNvPr>
                <p14:cNvContentPartPr/>
                <p14:nvPr/>
              </p14:nvContentPartPr>
              <p14:xfrm>
                <a:off x="5622074" y="1751888"/>
                <a:ext cx="153720" cy="340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5AF2FB-5A02-4610-B74F-32803ACC61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13074" y="1742888"/>
                  <a:ext cx="171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FD055A-AE7E-4293-80F4-6DE3AB68263D}"/>
                    </a:ext>
                  </a:extLst>
                </p14:cNvPr>
                <p14:cNvContentPartPr/>
                <p14:nvPr/>
              </p14:nvContentPartPr>
              <p14:xfrm>
                <a:off x="5852114" y="1742888"/>
                <a:ext cx="118440" cy="57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FD055A-AE7E-4293-80F4-6DE3AB6826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43114" y="1733888"/>
                  <a:ext cx="136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EB5FB89-AAB0-4732-B95D-E44A39785379}"/>
                    </a:ext>
                  </a:extLst>
                </p14:cNvPr>
                <p14:cNvContentPartPr/>
                <p14:nvPr/>
              </p14:nvContentPartPr>
              <p14:xfrm>
                <a:off x="6904034" y="2140328"/>
                <a:ext cx="91080" cy="160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EB5FB89-AAB0-4732-B95D-E44A3978537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95034" y="2131688"/>
                  <a:ext cx="108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2763E97-6D44-4C1A-8887-2F39FFEA4528}"/>
                    </a:ext>
                  </a:extLst>
                </p14:cNvPr>
                <p14:cNvContentPartPr/>
                <p14:nvPr/>
              </p14:nvContentPartPr>
              <p14:xfrm>
                <a:off x="6907994" y="2218088"/>
                <a:ext cx="94680" cy="18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2763E97-6D44-4C1A-8887-2F39FFEA452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98994" y="220908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BBBB1C-0F8A-447E-B8BF-7994EE6CC1A9}"/>
                    </a:ext>
                  </a:extLst>
                </p14:cNvPr>
                <p14:cNvContentPartPr/>
                <p14:nvPr/>
              </p14:nvContentPartPr>
              <p14:xfrm>
                <a:off x="7078994" y="2011448"/>
                <a:ext cx="207000" cy="171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BBBB1C-0F8A-447E-B8BF-7994EE6CC1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70354" y="2002808"/>
                  <a:ext cx="22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929374-5F4E-4573-8987-7351C305E564}"/>
                    </a:ext>
                  </a:extLst>
                </p14:cNvPr>
                <p14:cNvContentPartPr/>
                <p14:nvPr/>
              </p14:nvContentPartPr>
              <p14:xfrm>
                <a:off x="7232354" y="2206208"/>
                <a:ext cx="224640" cy="29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929374-5F4E-4573-8987-7351C305E5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23714" y="2197208"/>
                  <a:ext cx="242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A41A1A-C4B2-4141-9BA1-637A2EE8A481}"/>
                    </a:ext>
                  </a:extLst>
                </p14:cNvPr>
                <p14:cNvContentPartPr/>
                <p14:nvPr/>
              </p14:nvContentPartPr>
              <p14:xfrm>
                <a:off x="7474274" y="2188568"/>
                <a:ext cx="118440" cy="230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A41A1A-C4B2-4141-9BA1-637A2EE8A4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65634" y="2179568"/>
                  <a:ext cx="136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4618D9-4EAD-4F22-817D-A9115CBB4C25}"/>
                    </a:ext>
                  </a:extLst>
                </p14:cNvPr>
                <p14:cNvContentPartPr/>
                <p14:nvPr/>
              </p14:nvContentPartPr>
              <p14:xfrm>
                <a:off x="7580474" y="2082368"/>
                <a:ext cx="59400" cy="12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4618D9-4EAD-4F22-817D-A9115CBB4C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71834" y="2073368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063A538-D77B-409D-A71C-4EAC2E27F0DB}"/>
                    </a:ext>
                  </a:extLst>
                </p14:cNvPr>
                <p14:cNvContentPartPr/>
                <p14:nvPr/>
              </p14:nvContentPartPr>
              <p14:xfrm>
                <a:off x="7733834" y="2017568"/>
                <a:ext cx="92520" cy="292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063A538-D77B-409D-A71C-4EAC2E27F0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24834" y="2008568"/>
                  <a:ext cx="110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F76650-70F9-4553-BB71-41D6CBF2B253}"/>
                    </a:ext>
                  </a:extLst>
                </p14:cNvPr>
                <p14:cNvContentPartPr/>
                <p14:nvPr/>
              </p14:nvContentPartPr>
              <p14:xfrm>
                <a:off x="2418434" y="2477648"/>
                <a:ext cx="77040" cy="6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F76650-70F9-4553-BB71-41D6CBF2B2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9794" y="246864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3CE520-5BF1-4E40-9983-F4357E977050}"/>
                    </a:ext>
                  </a:extLst>
                </p14:cNvPr>
                <p14:cNvContentPartPr/>
                <p14:nvPr/>
              </p14:nvContentPartPr>
              <p14:xfrm>
                <a:off x="2412674" y="2560088"/>
                <a:ext cx="71280" cy="18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3CE520-5BF1-4E40-9983-F4357E9770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03674" y="2551448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D74447A-12BF-4040-9C3A-22D6ADA01DE2}"/>
                    </a:ext>
                  </a:extLst>
                </p14:cNvPr>
                <p14:cNvContentPartPr/>
                <p14:nvPr/>
              </p14:nvContentPartPr>
              <p14:xfrm>
                <a:off x="2913794" y="2296568"/>
                <a:ext cx="2690640" cy="399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D74447A-12BF-4040-9C3A-22D6ADA01D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05154" y="2287928"/>
                  <a:ext cx="2708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7F5FC3-1E7C-4665-8857-120724857921}"/>
                    </a:ext>
                  </a:extLst>
                </p14:cNvPr>
                <p14:cNvContentPartPr/>
                <p14:nvPr/>
              </p14:nvContentPartPr>
              <p14:xfrm>
                <a:off x="3468554" y="2442008"/>
                <a:ext cx="136080" cy="141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7F5FC3-1E7C-4665-8857-1207248579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59914" y="2433368"/>
                  <a:ext cx="15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E22F97-A3D5-4679-A152-C25665091139}"/>
                    </a:ext>
                  </a:extLst>
                </p14:cNvPr>
                <p14:cNvContentPartPr/>
                <p14:nvPr/>
              </p14:nvContentPartPr>
              <p14:xfrm>
                <a:off x="3527594" y="2389088"/>
                <a:ext cx="65160" cy="141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E22F97-A3D5-4679-A152-C256650911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18954" y="2380088"/>
                  <a:ext cx="82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2A1744-1ECB-4206-8438-A5E2D3BA29B4}"/>
                    </a:ext>
                  </a:extLst>
                </p14:cNvPr>
                <p14:cNvContentPartPr/>
                <p14:nvPr/>
              </p14:nvContentPartPr>
              <p14:xfrm>
                <a:off x="3645674" y="2389448"/>
                <a:ext cx="183240" cy="100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2A1744-1ECB-4206-8438-A5E2D3BA29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36674" y="2380448"/>
                  <a:ext cx="200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BD006BE-6992-445B-965E-45FB7C8DD335}"/>
                    </a:ext>
                  </a:extLst>
                </p14:cNvPr>
                <p14:cNvContentPartPr/>
                <p14:nvPr/>
              </p14:nvContentPartPr>
              <p14:xfrm>
                <a:off x="3840434" y="2448128"/>
                <a:ext cx="18000" cy="88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BD006BE-6992-445B-965E-45FB7C8DD3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31434" y="2439128"/>
                  <a:ext cx="3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F34487E-B6F2-4138-AF58-671EFE136B2D}"/>
                    </a:ext>
                  </a:extLst>
                </p14:cNvPr>
                <p14:cNvContentPartPr/>
                <p14:nvPr/>
              </p14:nvContentPartPr>
              <p14:xfrm>
                <a:off x="3910994" y="2460008"/>
                <a:ext cx="171360" cy="425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F34487E-B6F2-4138-AF58-671EFE136B2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02354" y="2451008"/>
                  <a:ext cx="189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768B594-EDE9-4BD5-AA2C-6D58110F4091}"/>
                    </a:ext>
                  </a:extLst>
                </p14:cNvPr>
                <p14:cNvContentPartPr/>
                <p14:nvPr/>
              </p14:nvContentPartPr>
              <p14:xfrm>
                <a:off x="4105754" y="2477288"/>
                <a:ext cx="354240" cy="118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768B594-EDE9-4BD5-AA2C-6D58110F40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97114" y="2468288"/>
                  <a:ext cx="371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F9B1841-B371-4AF3-91B7-DCF510624E98}"/>
                    </a:ext>
                  </a:extLst>
                </p14:cNvPr>
                <p14:cNvContentPartPr/>
                <p14:nvPr/>
              </p14:nvContentPartPr>
              <p14:xfrm>
                <a:off x="4389074" y="2512928"/>
                <a:ext cx="35640" cy="165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F9B1841-B371-4AF3-91B7-DCF510624E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80074" y="2504288"/>
                  <a:ext cx="5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6790620-CD47-44DC-B80C-664FA3F054AB}"/>
                    </a:ext>
                  </a:extLst>
                </p14:cNvPr>
                <p14:cNvContentPartPr/>
                <p14:nvPr/>
              </p14:nvContentPartPr>
              <p14:xfrm>
                <a:off x="4637114" y="2495288"/>
                <a:ext cx="118080" cy="254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6790620-CD47-44DC-B80C-664FA3F054A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28114" y="2486288"/>
                  <a:ext cx="135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ABC8C23-6958-43D1-ACEE-0E105CED7B3D}"/>
                    </a:ext>
                  </a:extLst>
                </p14:cNvPr>
                <p14:cNvContentPartPr/>
                <p14:nvPr/>
              </p14:nvContentPartPr>
              <p14:xfrm>
                <a:off x="4801274" y="2560088"/>
                <a:ext cx="77400" cy="165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ABC8C23-6958-43D1-ACEE-0E105CED7B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92634" y="2551448"/>
                  <a:ext cx="95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67F0648-E808-4495-8532-CF8B72B2BC93}"/>
                    </a:ext>
                  </a:extLst>
                </p14:cNvPr>
                <p14:cNvContentPartPr/>
                <p14:nvPr/>
              </p14:nvContentPartPr>
              <p14:xfrm>
                <a:off x="4801994" y="2666288"/>
                <a:ext cx="88920" cy="1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67F0648-E808-4495-8532-CF8B72B2BC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92994" y="265764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285042-C177-40AF-9CB0-BF88C20DD9DF}"/>
                    </a:ext>
                  </a:extLst>
                </p14:cNvPr>
                <p14:cNvContentPartPr/>
                <p14:nvPr/>
              </p14:nvContentPartPr>
              <p14:xfrm>
                <a:off x="5055434" y="2624888"/>
                <a:ext cx="65160" cy="88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285042-C177-40AF-9CB0-BF88C20DD9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46794" y="2616248"/>
                  <a:ext cx="8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4FD678-57FD-4DD0-968E-27870807A294}"/>
                    </a:ext>
                  </a:extLst>
                </p14:cNvPr>
                <p14:cNvContentPartPr/>
                <p14:nvPr/>
              </p14:nvContentPartPr>
              <p14:xfrm>
                <a:off x="5138234" y="2489168"/>
                <a:ext cx="218520" cy="371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4FD678-57FD-4DD0-968E-27870807A2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29234" y="2480528"/>
                  <a:ext cx="2361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3EA6CBA-1BA3-4EA0-950D-A1195AD039B6}"/>
                    </a:ext>
                  </a:extLst>
                </p14:cNvPr>
                <p14:cNvContentPartPr/>
                <p14:nvPr/>
              </p14:nvContentPartPr>
              <p14:xfrm>
                <a:off x="5442794" y="2471528"/>
                <a:ext cx="106920" cy="247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3EA6CBA-1BA3-4EA0-950D-A1195AD039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3794" y="2462888"/>
                  <a:ext cx="124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52E459A-1667-4722-A8C3-701D23ABE6EE}"/>
                    </a:ext>
                  </a:extLst>
                </p14:cNvPr>
                <p14:cNvContentPartPr/>
                <p14:nvPr/>
              </p14:nvContentPartPr>
              <p14:xfrm>
                <a:off x="5604074" y="2477648"/>
                <a:ext cx="93960" cy="260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52E459A-1667-4722-A8C3-701D23ABE6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95434" y="2468648"/>
                  <a:ext cx="111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F4DDA4C-155B-40DE-AAFA-BBD88DED7AB8}"/>
                    </a:ext>
                  </a:extLst>
                </p14:cNvPr>
                <p14:cNvContentPartPr/>
                <p14:nvPr/>
              </p14:nvContentPartPr>
              <p14:xfrm>
                <a:off x="5757434" y="2460728"/>
                <a:ext cx="100800" cy="76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F4DDA4C-155B-40DE-AAFA-BBD88DED7A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48794" y="2451728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0611C3C-F6D8-4BAC-80F2-AFA8E6022738}"/>
                    </a:ext>
                  </a:extLst>
                </p14:cNvPr>
                <p14:cNvContentPartPr/>
                <p14:nvPr/>
              </p14:nvContentPartPr>
              <p14:xfrm>
                <a:off x="6896114" y="2766728"/>
                <a:ext cx="82800" cy="130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0611C3C-F6D8-4BAC-80F2-AFA8E60227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87474" y="2757728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EB828AB-E2EA-4835-ADD5-FC3D34FF91A9}"/>
                    </a:ext>
                  </a:extLst>
                </p14:cNvPr>
                <p14:cNvContentPartPr/>
                <p14:nvPr/>
              </p14:nvContentPartPr>
              <p14:xfrm>
                <a:off x="6919874" y="2742968"/>
                <a:ext cx="100800" cy="136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EB828AB-E2EA-4835-ADD5-FC3D34FF91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0874" y="2734328"/>
                  <a:ext cx="11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4C81895-1CE6-4DC4-BD3D-35A45C590160}"/>
                    </a:ext>
                  </a:extLst>
                </p14:cNvPr>
                <p14:cNvContentPartPr/>
                <p14:nvPr/>
              </p14:nvContentPartPr>
              <p14:xfrm>
                <a:off x="7202834" y="2772128"/>
                <a:ext cx="100800" cy="77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4C81895-1CE6-4DC4-BD3D-35A45C5901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4194" y="2763488"/>
                  <a:ext cx="118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621DB6C-FDA7-466F-8DC8-90CE453AB41F}"/>
                    </a:ext>
                  </a:extLst>
                </p14:cNvPr>
                <p14:cNvContentPartPr/>
                <p14:nvPr/>
              </p14:nvContentPartPr>
              <p14:xfrm>
                <a:off x="7220474" y="2860688"/>
                <a:ext cx="124200" cy="42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621DB6C-FDA7-466F-8DC8-90CE453AB4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11834" y="2852048"/>
                  <a:ext cx="141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A3B009-44D6-487D-AF1E-E9C4D3DC2082}"/>
                    </a:ext>
                  </a:extLst>
                </p14:cNvPr>
                <p14:cNvContentPartPr/>
                <p14:nvPr/>
              </p14:nvContentPartPr>
              <p14:xfrm>
                <a:off x="7422074" y="2784368"/>
                <a:ext cx="145080" cy="345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A3B009-44D6-487D-AF1E-E9C4D3DC20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13074" y="2775368"/>
                  <a:ext cx="162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9058076-AB84-4C0B-8B1D-02AC74057533}"/>
                    </a:ext>
                  </a:extLst>
                </p14:cNvPr>
                <p14:cNvContentPartPr/>
                <p14:nvPr/>
              </p14:nvContentPartPr>
              <p14:xfrm>
                <a:off x="7864154" y="2784368"/>
                <a:ext cx="348120" cy="136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9058076-AB84-4C0B-8B1D-02AC740575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5154" y="2775368"/>
                  <a:ext cx="36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5C92D93-2503-4C2B-8A2B-DA127CC5AA66}"/>
                    </a:ext>
                  </a:extLst>
                </p14:cNvPr>
                <p14:cNvContentPartPr/>
                <p14:nvPr/>
              </p14:nvContentPartPr>
              <p14:xfrm>
                <a:off x="7993394" y="3066968"/>
                <a:ext cx="141840" cy="90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5C92D93-2503-4C2B-8A2B-DA127CC5AA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84754" y="3057968"/>
                  <a:ext cx="159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365406-DCFE-4773-B903-B231009242D0}"/>
                    </a:ext>
                  </a:extLst>
                </p14:cNvPr>
                <p14:cNvContentPartPr/>
                <p14:nvPr/>
              </p14:nvContentPartPr>
              <p14:xfrm>
                <a:off x="8182394" y="2982368"/>
                <a:ext cx="507600" cy="191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365406-DCFE-4773-B903-B231009242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3394" y="2973368"/>
                  <a:ext cx="525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8CEF429-B488-47FF-B72D-51BAA772417C}"/>
                    </a:ext>
                  </a:extLst>
                </p14:cNvPr>
                <p14:cNvContentPartPr/>
                <p14:nvPr/>
              </p14:nvContentPartPr>
              <p14:xfrm>
                <a:off x="8731034" y="3179648"/>
                <a:ext cx="12240" cy="53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8CEF429-B488-47FF-B72D-51BAA77241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22034" y="3170648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C166F4-35F5-4F1D-B876-4CFE31BA8ABC}"/>
                    </a:ext>
                  </a:extLst>
                </p14:cNvPr>
                <p14:cNvContentPartPr/>
                <p14:nvPr/>
              </p14:nvContentPartPr>
              <p14:xfrm>
                <a:off x="6797474" y="3376208"/>
                <a:ext cx="175680" cy="175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C166F4-35F5-4F1D-B876-4CFE31BA8A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88834" y="3367568"/>
                  <a:ext cx="193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0FD1C8-7BCC-4CCE-B36D-E11A4F4A9058}"/>
                    </a:ext>
                  </a:extLst>
                </p14:cNvPr>
                <p14:cNvContentPartPr/>
                <p14:nvPr/>
              </p14:nvContentPartPr>
              <p14:xfrm>
                <a:off x="6854714" y="3421568"/>
                <a:ext cx="130320" cy="29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0FD1C8-7BCC-4CCE-B36D-E11A4F4A90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46074" y="3412568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FBA1A9-E10F-4831-9A2C-ED729724ABD5}"/>
                    </a:ext>
                  </a:extLst>
                </p14:cNvPr>
                <p14:cNvContentPartPr/>
                <p14:nvPr/>
              </p14:nvContentPartPr>
              <p14:xfrm>
                <a:off x="7338554" y="3380168"/>
                <a:ext cx="18000" cy="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FBA1A9-E10F-4831-9A2C-ED729724AB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9914" y="3371168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E88C74A-76D4-4C41-8195-1FABE77C5682}"/>
                    </a:ext>
                  </a:extLst>
                </p14:cNvPr>
                <p14:cNvContentPartPr/>
                <p14:nvPr/>
              </p14:nvContentPartPr>
              <p14:xfrm>
                <a:off x="7368074" y="3427328"/>
                <a:ext cx="18000" cy="65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E88C74A-76D4-4C41-8195-1FABE77C56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59434" y="3418688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18D6E1A-E0CC-4747-856C-E54E4EAB7632}"/>
                    </a:ext>
                  </a:extLst>
                </p14:cNvPr>
                <p14:cNvContentPartPr/>
                <p14:nvPr/>
              </p14:nvContentPartPr>
              <p14:xfrm>
                <a:off x="7468514" y="3404648"/>
                <a:ext cx="47520" cy="135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18D6E1A-E0CC-4747-856C-E54E4EAB76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59514" y="3395648"/>
                  <a:ext cx="65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0598EC-EC18-43D0-A2AA-4B2F0AE8544B}"/>
                    </a:ext>
                  </a:extLst>
                </p14:cNvPr>
                <p14:cNvContentPartPr/>
                <p14:nvPr/>
              </p14:nvContentPartPr>
              <p14:xfrm>
                <a:off x="7715834" y="3309248"/>
                <a:ext cx="678960" cy="443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0598EC-EC18-43D0-A2AA-4B2F0AE8544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7194" y="3300608"/>
                  <a:ext cx="6966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C91A3A-C23B-4730-ACBF-9B8F4E35F6C2}"/>
                    </a:ext>
                  </a:extLst>
                </p14:cNvPr>
                <p14:cNvContentPartPr/>
                <p14:nvPr/>
              </p14:nvContentPartPr>
              <p14:xfrm>
                <a:off x="2224034" y="3397808"/>
                <a:ext cx="71280" cy="6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C91A3A-C23B-4730-ACBF-9B8F4E35F6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15034" y="338916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E53213-AAD8-4EEE-A124-45D5A5D8E4BA}"/>
                    </a:ext>
                  </a:extLst>
                </p14:cNvPr>
                <p14:cNvContentPartPr/>
                <p14:nvPr/>
              </p14:nvContentPartPr>
              <p14:xfrm>
                <a:off x="2229794" y="3439208"/>
                <a:ext cx="77040" cy="12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E53213-AAD8-4EEE-A124-45D5A5D8E4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20794" y="3430208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53E6965-19B0-479A-8DD9-6CA9372B3F0F}"/>
                    </a:ext>
                  </a:extLst>
                </p14:cNvPr>
                <p14:cNvContentPartPr/>
                <p14:nvPr/>
              </p14:nvContentPartPr>
              <p14:xfrm>
                <a:off x="4636754" y="2896328"/>
                <a:ext cx="1209600" cy="24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53E6965-19B0-479A-8DD9-6CA9372B3F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27754" y="2887328"/>
                  <a:ext cx="1227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C4441F-2161-4A6B-8105-7163B522EC6F}"/>
                    </a:ext>
                  </a:extLst>
                </p14:cNvPr>
                <p14:cNvContentPartPr/>
                <p14:nvPr/>
              </p14:nvContentPartPr>
              <p14:xfrm>
                <a:off x="2648474" y="3173528"/>
                <a:ext cx="106560" cy="277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C4441F-2161-4A6B-8105-7163B522EC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39834" y="3164528"/>
                  <a:ext cx="124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61BA92-2F09-4DD9-8F9B-1F9CDA09326A}"/>
                    </a:ext>
                  </a:extLst>
                </p14:cNvPr>
                <p14:cNvContentPartPr/>
                <p14:nvPr/>
              </p14:nvContentPartPr>
              <p14:xfrm>
                <a:off x="2807954" y="3203408"/>
                <a:ext cx="71280" cy="189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61BA92-2F09-4DD9-8F9B-1F9CDA0932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98954" y="3194768"/>
                  <a:ext cx="88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7C1D7BD-CADF-432F-B19E-E502601AECAD}"/>
                    </a:ext>
                  </a:extLst>
                </p14:cNvPr>
                <p14:cNvContentPartPr/>
                <p14:nvPr/>
              </p14:nvContentPartPr>
              <p14:xfrm>
                <a:off x="2778434" y="3321128"/>
                <a:ext cx="65160" cy="12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7C1D7BD-CADF-432F-B19E-E502601AECA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69434" y="3312488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2B5DA61-FF9C-4C6B-8A7B-56174495C258}"/>
                    </a:ext>
                  </a:extLst>
                </p14:cNvPr>
                <p14:cNvContentPartPr/>
                <p14:nvPr/>
              </p14:nvContentPartPr>
              <p14:xfrm>
                <a:off x="2943674" y="3226808"/>
                <a:ext cx="124200" cy="1418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2B5DA61-FF9C-4C6B-8A7B-56174495C2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34674" y="3217808"/>
                  <a:ext cx="14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D41EA36-88EA-490D-BBF6-A65D8550651D}"/>
                    </a:ext>
                  </a:extLst>
                </p14:cNvPr>
                <p14:cNvContentPartPr/>
                <p14:nvPr/>
              </p14:nvContentPartPr>
              <p14:xfrm>
                <a:off x="3079394" y="3185408"/>
                <a:ext cx="88920" cy="313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D41EA36-88EA-490D-BBF6-A65D855065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70394" y="3176768"/>
                  <a:ext cx="106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108E02-AD64-4EE5-975E-96D350AAD656}"/>
                    </a:ext>
                  </a:extLst>
                </p14:cNvPr>
                <p14:cNvContentPartPr/>
                <p14:nvPr/>
              </p14:nvContentPartPr>
              <p14:xfrm>
                <a:off x="3250754" y="3155888"/>
                <a:ext cx="82800" cy="254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108E02-AD64-4EE5-975E-96D350AAD65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42114" y="3147248"/>
                  <a:ext cx="100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B29F63A-8E71-47D4-81F3-0CEBF95A3E73}"/>
                    </a:ext>
                  </a:extLst>
                </p14:cNvPr>
                <p14:cNvContentPartPr/>
                <p14:nvPr/>
              </p14:nvContentPartPr>
              <p14:xfrm>
                <a:off x="3362354" y="3132128"/>
                <a:ext cx="60120" cy="266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B29F63A-8E71-47D4-81F3-0CEBF95A3E7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53714" y="3123488"/>
                  <a:ext cx="77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D4BEBF6-5610-45BD-9C69-F96D922C4A84}"/>
                    </a:ext>
                  </a:extLst>
                </p14:cNvPr>
                <p14:cNvContentPartPr/>
                <p14:nvPr/>
              </p14:nvContentPartPr>
              <p14:xfrm>
                <a:off x="3594554" y="3111248"/>
                <a:ext cx="81000" cy="481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D4BEBF6-5610-45BD-9C69-F96D922C4A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85554" y="3102248"/>
                  <a:ext cx="986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9185342-0E25-4903-AD6C-0FE3CD6EF718}"/>
                    </a:ext>
                  </a:extLst>
                </p14:cNvPr>
                <p14:cNvContentPartPr/>
                <p14:nvPr/>
              </p14:nvContentPartPr>
              <p14:xfrm>
                <a:off x="3574754" y="3598328"/>
                <a:ext cx="106560" cy="6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9185342-0E25-4903-AD6C-0FE3CD6EF7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66114" y="3589688"/>
                  <a:ext cx="12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1B908F2-1A29-4EF8-997F-8AAD0E392AEC}"/>
                    </a:ext>
                  </a:extLst>
                </p14:cNvPr>
                <p14:cNvContentPartPr/>
                <p14:nvPr/>
              </p14:nvContentPartPr>
              <p14:xfrm>
                <a:off x="3675194" y="3114848"/>
                <a:ext cx="100800" cy="24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1B908F2-1A29-4EF8-997F-8AAD0E392A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66194" y="3105848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86C8E1-3D4E-4F73-B818-4F9D8D12DDFC}"/>
                    </a:ext>
                  </a:extLst>
                </p14:cNvPr>
                <p14:cNvContentPartPr/>
                <p14:nvPr/>
              </p14:nvContentPartPr>
              <p14:xfrm>
                <a:off x="3816314" y="3256328"/>
                <a:ext cx="18360" cy="189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86C8E1-3D4E-4F73-B818-4F9D8D12DD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07674" y="3247328"/>
                  <a:ext cx="36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BCA0DD1-0A17-424A-A533-DCFEE2634ECA}"/>
                    </a:ext>
                  </a:extLst>
                </p14:cNvPr>
                <p14:cNvContentPartPr/>
                <p14:nvPr/>
              </p14:nvContentPartPr>
              <p14:xfrm>
                <a:off x="4117634" y="3356408"/>
                <a:ext cx="195120" cy="6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BCA0DD1-0A17-424A-A533-DCFEE2634E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8634" y="3347768"/>
                  <a:ext cx="21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4D0B6AD-D620-42FD-A7DE-3C8CBE473538}"/>
                    </a:ext>
                  </a:extLst>
                </p14:cNvPr>
                <p14:cNvContentPartPr/>
                <p14:nvPr/>
              </p14:nvContentPartPr>
              <p14:xfrm>
                <a:off x="4241474" y="3232568"/>
                <a:ext cx="35640" cy="207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4D0B6AD-D620-42FD-A7DE-3C8CBE47353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32474" y="3223928"/>
                  <a:ext cx="53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B6A2BF4-6D8D-4E3E-A900-75D542D9AD12}"/>
                    </a:ext>
                  </a:extLst>
                </p14:cNvPr>
                <p14:cNvContentPartPr/>
                <p14:nvPr/>
              </p14:nvContentPartPr>
              <p14:xfrm>
                <a:off x="4754834" y="3114848"/>
                <a:ext cx="53280" cy="171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B6A2BF4-6D8D-4E3E-A900-75D542D9AD1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45834" y="3105848"/>
                  <a:ext cx="70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F2325F5-3DDD-46E1-B371-BA96CD60AB6A}"/>
                    </a:ext>
                  </a:extLst>
                </p14:cNvPr>
                <p14:cNvContentPartPr/>
                <p14:nvPr/>
              </p14:nvContentPartPr>
              <p14:xfrm>
                <a:off x="4766354" y="3131768"/>
                <a:ext cx="183240" cy="130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F2325F5-3DDD-46E1-B371-BA96CD60AB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57714" y="3123128"/>
                  <a:ext cx="20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B149783-D883-484A-9618-3B9B531E00D5}"/>
                    </a:ext>
                  </a:extLst>
                </p14:cNvPr>
                <p14:cNvContentPartPr/>
                <p14:nvPr/>
              </p14:nvContentPartPr>
              <p14:xfrm>
                <a:off x="5008274" y="3179648"/>
                <a:ext cx="71280" cy="6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B149783-D883-484A-9618-3B9B531E00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99634" y="317064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C388B96-03F5-4E38-9F18-4AA267FF3F35}"/>
                    </a:ext>
                  </a:extLst>
                </p14:cNvPr>
                <p14:cNvContentPartPr/>
                <p14:nvPr/>
              </p14:nvContentPartPr>
              <p14:xfrm>
                <a:off x="5043914" y="3144008"/>
                <a:ext cx="29880" cy="124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C388B96-03F5-4E38-9F18-4AA267FF3F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34914" y="3135368"/>
                  <a:ext cx="47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7AF8E7F-C93A-427C-8C7C-22B1E5DA11B9}"/>
                    </a:ext>
                  </a:extLst>
                </p14:cNvPr>
                <p14:cNvContentPartPr/>
                <p14:nvPr/>
              </p14:nvContentPartPr>
              <p14:xfrm>
                <a:off x="5185394" y="3108728"/>
                <a:ext cx="153720" cy="307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7AF8E7F-C93A-427C-8C7C-22B1E5DA11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76394" y="3100088"/>
                  <a:ext cx="171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9697A5-75DA-4F43-9F4B-6EFAE7434ED7}"/>
                    </a:ext>
                  </a:extLst>
                </p14:cNvPr>
                <p14:cNvContentPartPr/>
                <p14:nvPr/>
              </p14:nvContentPartPr>
              <p14:xfrm>
                <a:off x="4655834" y="3344888"/>
                <a:ext cx="848520" cy="18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9697A5-75DA-4F43-9F4B-6EFAE7434E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47194" y="3335888"/>
                  <a:ext cx="86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483AA0-9F07-4C79-96DC-2578CADFA891}"/>
                    </a:ext>
                  </a:extLst>
                </p14:cNvPr>
                <p14:cNvContentPartPr/>
                <p14:nvPr/>
              </p14:nvContentPartPr>
              <p14:xfrm>
                <a:off x="4677794" y="3433088"/>
                <a:ext cx="118440" cy="224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483AA0-9F07-4C79-96DC-2578CADFA8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69154" y="3424448"/>
                  <a:ext cx="136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2B0F78A-56F4-4C95-93A5-9852C1214181}"/>
                    </a:ext>
                  </a:extLst>
                </p14:cNvPr>
                <p14:cNvContentPartPr/>
                <p14:nvPr/>
              </p14:nvContentPartPr>
              <p14:xfrm>
                <a:off x="4831154" y="3487088"/>
                <a:ext cx="41760" cy="153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2B0F78A-56F4-4C95-93A5-9852C12141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22514" y="3478448"/>
                  <a:ext cx="59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7905F76-6C9B-4888-9EE3-B9B5BD2C1BB3}"/>
                    </a:ext>
                  </a:extLst>
                </p14:cNvPr>
                <p14:cNvContentPartPr/>
                <p14:nvPr/>
              </p14:nvContentPartPr>
              <p14:xfrm>
                <a:off x="4825394" y="3563048"/>
                <a:ext cx="230400" cy="29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7905F76-6C9B-4888-9EE3-B9B5BD2C1BB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16754" y="3554048"/>
                  <a:ext cx="248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F35C4D8-C1DE-4D64-8D5C-7C4FF1D1406C}"/>
                    </a:ext>
                  </a:extLst>
                </p14:cNvPr>
                <p14:cNvContentPartPr/>
                <p14:nvPr/>
              </p14:nvContentPartPr>
              <p14:xfrm>
                <a:off x="5025914" y="3515888"/>
                <a:ext cx="112320" cy="201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F35C4D8-C1DE-4D64-8D5C-7C4FF1D1406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17274" y="3506888"/>
                  <a:ext cx="129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8E44309-3F85-4E24-AAC2-8F77DEC5AC91}"/>
                    </a:ext>
                  </a:extLst>
                </p14:cNvPr>
                <p14:cNvContentPartPr/>
                <p14:nvPr/>
              </p14:nvContentPartPr>
              <p14:xfrm>
                <a:off x="5179634" y="3433088"/>
                <a:ext cx="18000" cy="24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8E44309-3F85-4E24-AAC2-8F77DEC5AC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70634" y="3424448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E06A6F6-5513-43B3-B942-FA464EAC610D}"/>
                    </a:ext>
                  </a:extLst>
                </p14:cNvPr>
                <p14:cNvContentPartPr/>
                <p14:nvPr/>
              </p14:nvContentPartPr>
              <p14:xfrm>
                <a:off x="5273594" y="3451088"/>
                <a:ext cx="28080" cy="245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E06A6F6-5513-43B3-B942-FA464EAC61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64594" y="3442088"/>
                  <a:ext cx="45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B267080-9CA9-4267-8628-13AB933E4C0B}"/>
                    </a:ext>
                  </a:extLst>
                </p14:cNvPr>
                <p14:cNvContentPartPr/>
                <p14:nvPr/>
              </p14:nvContentPartPr>
              <p14:xfrm>
                <a:off x="5374034" y="3451088"/>
                <a:ext cx="94320" cy="222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B267080-9CA9-4267-8628-13AB933E4C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65394" y="3442088"/>
                  <a:ext cx="111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D87EEAB-8A0F-4D3A-9FCC-003449484B0E}"/>
                    </a:ext>
                  </a:extLst>
                </p14:cNvPr>
                <p14:cNvContentPartPr/>
                <p14:nvPr/>
              </p14:nvContentPartPr>
              <p14:xfrm>
                <a:off x="5521634" y="3438848"/>
                <a:ext cx="77040" cy="77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D87EEAB-8A0F-4D3A-9FCC-003449484B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12634" y="3429848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5ACF74A-5EBC-4B22-85F8-8B6355A5AF68}"/>
                    </a:ext>
                  </a:extLst>
                </p14:cNvPr>
                <p14:cNvContentPartPr/>
                <p14:nvPr/>
              </p14:nvContentPartPr>
              <p14:xfrm>
                <a:off x="5869754" y="3120608"/>
                <a:ext cx="154080" cy="478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5ACF74A-5EBC-4B22-85F8-8B6355A5AF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60754" y="3111608"/>
                  <a:ext cx="1717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0F7461F-B8CA-4F91-A9CF-CC2074FC6931}"/>
                    </a:ext>
                  </a:extLst>
                </p14:cNvPr>
                <p14:cNvContentPartPr/>
                <p14:nvPr/>
              </p14:nvContentPartPr>
              <p14:xfrm>
                <a:off x="6063794" y="2931968"/>
                <a:ext cx="54000" cy="1008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0F7461F-B8CA-4F91-A9CF-CC2074FC69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54794" y="2922968"/>
                  <a:ext cx="7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45C924B-D370-4B4E-874D-307AA41BF7E8}"/>
                    </a:ext>
                  </a:extLst>
                </p14:cNvPr>
                <p14:cNvContentPartPr/>
                <p14:nvPr/>
              </p14:nvContentPartPr>
              <p14:xfrm>
                <a:off x="6094034" y="2955368"/>
                <a:ext cx="136080" cy="130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45C924B-D370-4B4E-874D-307AA41BF7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85034" y="2946728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706E7E-21D5-4BB9-B31A-903ED558CCBF}"/>
                    </a:ext>
                  </a:extLst>
                </p14:cNvPr>
                <p14:cNvContentPartPr/>
                <p14:nvPr/>
              </p14:nvContentPartPr>
              <p14:xfrm>
                <a:off x="6194114" y="3091088"/>
                <a:ext cx="77040" cy="82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706E7E-21D5-4BB9-B31A-903ED558CCB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85474" y="3082088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BEAF50-1FC4-40C6-B07F-C115E4AFBF05}"/>
                    </a:ext>
                  </a:extLst>
                </p14:cNvPr>
                <p14:cNvContentPartPr/>
                <p14:nvPr/>
              </p14:nvContentPartPr>
              <p14:xfrm>
                <a:off x="4583474" y="3788768"/>
                <a:ext cx="944280" cy="921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BEAF50-1FC4-40C6-B07F-C115E4AFBF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74834" y="3780128"/>
                  <a:ext cx="961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DA810C5-8188-4C6B-9F2F-829452FA2A87}"/>
                    </a:ext>
                  </a:extLst>
                </p14:cNvPr>
                <p14:cNvContentPartPr/>
                <p14:nvPr/>
              </p14:nvContentPartPr>
              <p14:xfrm>
                <a:off x="5687234" y="3852128"/>
                <a:ext cx="525240" cy="71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DA810C5-8188-4C6B-9F2F-829452FA2A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78234" y="3843128"/>
                  <a:ext cx="54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3D1ACA2-9BFF-46F9-80C2-05B517D6D3E7}"/>
                    </a:ext>
                  </a:extLst>
                </p14:cNvPr>
                <p14:cNvContentPartPr/>
                <p14:nvPr/>
              </p14:nvContentPartPr>
              <p14:xfrm>
                <a:off x="5657714" y="3781208"/>
                <a:ext cx="165240" cy="130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3D1ACA2-9BFF-46F9-80C2-05B517D6D3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48714" y="3772568"/>
                  <a:ext cx="182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A00027D-30EF-4406-81AC-AAFE3FA334A6}"/>
                    </a:ext>
                  </a:extLst>
                </p14:cNvPr>
                <p14:cNvContentPartPr/>
                <p14:nvPr/>
              </p14:nvContentPartPr>
              <p14:xfrm>
                <a:off x="6265034" y="3916928"/>
                <a:ext cx="95040" cy="1245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A00027D-30EF-4406-81AC-AAFE3FA334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56034" y="3907928"/>
                  <a:ext cx="112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487E00C-A0BF-44DE-900E-168D480E8A8F}"/>
                    </a:ext>
                  </a:extLst>
                </p14:cNvPr>
                <p14:cNvContentPartPr/>
                <p14:nvPr/>
              </p14:nvContentPartPr>
              <p14:xfrm>
                <a:off x="6436034" y="3864008"/>
                <a:ext cx="596520" cy="183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487E00C-A0BF-44DE-900E-168D480E8A8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27034" y="3855008"/>
                  <a:ext cx="6141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7B1086E-F1BB-49AC-9742-7770B8CA196B}"/>
              </a:ext>
            </a:extLst>
          </p:cNvPr>
          <p:cNvGrpSpPr/>
          <p:nvPr/>
        </p:nvGrpSpPr>
        <p:grpSpPr>
          <a:xfrm>
            <a:off x="2031074" y="4335608"/>
            <a:ext cx="1378800" cy="466560"/>
            <a:chOff x="2031074" y="4335608"/>
            <a:chExt cx="137880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4946E7E-8F0F-4BF5-8BA1-79C07FA620B3}"/>
                    </a:ext>
                  </a:extLst>
                </p14:cNvPr>
                <p14:cNvContentPartPr/>
                <p14:nvPr/>
              </p14:nvContentPartPr>
              <p14:xfrm>
                <a:off x="2031074" y="4459808"/>
                <a:ext cx="222480" cy="88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4946E7E-8F0F-4BF5-8BA1-79C07FA620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22434" y="4450808"/>
                  <a:ext cx="240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0DBA877-21BF-4E78-996D-8DD7D0222EA4}"/>
                    </a:ext>
                  </a:extLst>
                </p14:cNvPr>
                <p14:cNvContentPartPr/>
                <p14:nvPr/>
              </p14:nvContentPartPr>
              <p14:xfrm>
                <a:off x="2108114" y="4595168"/>
                <a:ext cx="122040" cy="30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0DBA877-21BF-4E78-996D-8DD7D0222E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99474" y="4586528"/>
                  <a:ext cx="13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3AA5443-F53E-4942-8445-2F95533CD11B}"/>
                    </a:ext>
                  </a:extLst>
                </p14:cNvPr>
                <p14:cNvContentPartPr/>
                <p14:nvPr/>
              </p14:nvContentPartPr>
              <p14:xfrm>
                <a:off x="2606714" y="4460168"/>
                <a:ext cx="72360" cy="182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3AA5443-F53E-4942-8445-2F95533CD1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98074" y="4451168"/>
                  <a:ext cx="90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2C38589-3D7A-4C29-89AC-A544A6E85940}"/>
                    </a:ext>
                  </a:extLst>
                </p14:cNvPr>
                <p14:cNvContentPartPr/>
                <p14:nvPr/>
              </p14:nvContentPartPr>
              <p14:xfrm>
                <a:off x="2613194" y="4571768"/>
                <a:ext cx="254160" cy="298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2C38589-3D7A-4C29-89AC-A544A6E8594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04554" y="4563128"/>
                  <a:ext cx="27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9F27D4D-CF0C-463E-B579-C3CF9F727CEB}"/>
                    </a:ext>
                  </a:extLst>
                </p14:cNvPr>
                <p14:cNvContentPartPr/>
                <p14:nvPr/>
              </p14:nvContentPartPr>
              <p14:xfrm>
                <a:off x="2855114" y="4530368"/>
                <a:ext cx="35640" cy="136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9F27D4D-CF0C-463E-B579-C3CF9F727C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46114" y="4521728"/>
                  <a:ext cx="53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B774AFF-719A-46E5-9BD4-8ED9CD93BA80}"/>
                    </a:ext>
                  </a:extLst>
                </p14:cNvPr>
                <p14:cNvContentPartPr/>
                <p14:nvPr/>
              </p14:nvContentPartPr>
              <p14:xfrm>
                <a:off x="2926034" y="4371248"/>
                <a:ext cx="165600" cy="414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B774AFF-719A-46E5-9BD4-8ED9CD93BA8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17034" y="4362248"/>
                  <a:ext cx="183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C4DB48E-430D-47DD-88FC-CDEBAC19034F}"/>
                    </a:ext>
                  </a:extLst>
                </p14:cNvPr>
                <p14:cNvContentPartPr/>
                <p14:nvPr/>
              </p14:nvContentPartPr>
              <p14:xfrm>
                <a:off x="3167954" y="4335608"/>
                <a:ext cx="112320" cy="2955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C4DB48E-430D-47DD-88FC-CDEBAC19034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58954" y="4326968"/>
                  <a:ext cx="129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5D2ECB-293D-423D-AB36-A4F8C1B0ABF6}"/>
                    </a:ext>
                  </a:extLst>
                </p14:cNvPr>
                <p14:cNvContentPartPr/>
                <p14:nvPr/>
              </p14:nvContentPartPr>
              <p14:xfrm>
                <a:off x="2471354" y="4353608"/>
                <a:ext cx="147960" cy="442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5D2ECB-293D-423D-AB36-A4F8C1B0ABF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62714" y="4344608"/>
                  <a:ext cx="1656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85DA18A-7256-4F0A-BDBD-6D365817DA78}"/>
                    </a:ext>
                  </a:extLst>
                </p14:cNvPr>
                <p14:cNvContentPartPr/>
                <p14:nvPr/>
              </p14:nvContentPartPr>
              <p14:xfrm>
                <a:off x="3327074" y="4347488"/>
                <a:ext cx="82800" cy="454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85DA18A-7256-4F0A-BDBD-6D365817DA7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8074" y="4338848"/>
                  <a:ext cx="10044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6D79A61-3376-4099-AD46-A4442F1FF529}"/>
              </a:ext>
            </a:extLst>
          </p:cNvPr>
          <p:cNvGrpSpPr/>
          <p:nvPr/>
        </p:nvGrpSpPr>
        <p:grpSpPr>
          <a:xfrm>
            <a:off x="3559274" y="4205648"/>
            <a:ext cx="2326320" cy="812880"/>
            <a:chOff x="3559274" y="4205648"/>
            <a:chExt cx="2326320" cy="81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B380431-DE7B-4123-8123-3FCC71AFA646}"/>
                    </a:ext>
                  </a:extLst>
                </p14:cNvPr>
                <p14:cNvContentPartPr/>
                <p14:nvPr/>
              </p14:nvContentPartPr>
              <p14:xfrm>
                <a:off x="3559274" y="4205648"/>
                <a:ext cx="275760" cy="8128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B380431-DE7B-4123-8123-3FCC71AFA6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50274" y="4196648"/>
                  <a:ext cx="29340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8795D5C-C394-4897-9E7B-40FB9A2826FF}"/>
                    </a:ext>
                  </a:extLst>
                </p14:cNvPr>
                <p14:cNvContentPartPr/>
                <p14:nvPr/>
              </p14:nvContentPartPr>
              <p14:xfrm>
                <a:off x="3757634" y="4530368"/>
                <a:ext cx="112320" cy="230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8795D5C-C394-4897-9E7B-40FB9A2826F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48994" y="4521728"/>
                  <a:ext cx="129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AC35C05-6615-465D-95B9-EE1B3F8E12C0}"/>
                    </a:ext>
                  </a:extLst>
                </p14:cNvPr>
                <p14:cNvContentPartPr/>
                <p14:nvPr/>
              </p14:nvContentPartPr>
              <p14:xfrm>
                <a:off x="3869954" y="4571768"/>
                <a:ext cx="189000" cy="177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AC35C05-6615-465D-95B9-EE1B3F8E12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60954" y="4563128"/>
                  <a:ext cx="20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090788D-6445-4881-9FDB-B702B43C011F}"/>
                    </a:ext>
                  </a:extLst>
                </p14:cNvPr>
                <p14:cNvContentPartPr/>
                <p14:nvPr/>
              </p14:nvContentPartPr>
              <p14:xfrm>
                <a:off x="4359554" y="4383128"/>
                <a:ext cx="35640" cy="195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090788D-6445-4881-9FDB-B702B43C01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50554" y="4374128"/>
                  <a:ext cx="53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12A2449-BF67-4D0D-AD38-3F5BB9AFFF71}"/>
                    </a:ext>
                  </a:extLst>
                </p14:cNvPr>
                <p14:cNvContentPartPr/>
                <p14:nvPr/>
              </p14:nvContentPartPr>
              <p14:xfrm>
                <a:off x="4241474" y="4589408"/>
                <a:ext cx="147960" cy="2304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12A2449-BF67-4D0D-AD38-3F5BB9AFFF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32474" y="4580768"/>
                  <a:ext cx="165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753D94F-977B-4869-A01B-7D3461596687}"/>
                    </a:ext>
                  </a:extLst>
                </p14:cNvPr>
                <p14:cNvContentPartPr/>
                <p14:nvPr/>
              </p14:nvContentPartPr>
              <p14:xfrm>
                <a:off x="4701554" y="4347488"/>
                <a:ext cx="88920" cy="171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753D94F-977B-4869-A01B-7D34615966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92914" y="4338848"/>
                  <a:ext cx="106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9B03A9B-BC87-45C2-86C2-8ABABC38B764}"/>
                    </a:ext>
                  </a:extLst>
                </p14:cNvPr>
                <p14:cNvContentPartPr/>
                <p14:nvPr/>
              </p14:nvContentPartPr>
              <p14:xfrm>
                <a:off x="4719194" y="4335968"/>
                <a:ext cx="100800" cy="130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9B03A9B-BC87-45C2-86C2-8ABABC38B7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10554" y="4326968"/>
                  <a:ext cx="11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3BB58FD-E741-4BB5-B6FC-42018ABC9DAE}"/>
                    </a:ext>
                  </a:extLst>
                </p14:cNvPr>
                <p14:cNvContentPartPr/>
                <p14:nvPr/>
              </p14:nvContentPartPr>
              <p14:xfrm>
                <a:off x="4843034" y="4299968"/>
                <a:ext cx="265680" cy="655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3BB58FD-E741-4BB5-B6FC-42018ABC9D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34394" y="4291328"/>
                  <a:ext cx="283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0E3788B-D633-4152-90DB-7DBA94576F3A}"/>
                    </a:ext>
                  </a:extLst>
                </p14:cNvPr>
                <p14:cNvContentPartPr/>
                <p14:nvPr/>
              </p14:nvContentPartPr>
              <p14:xfrm>
                <a:off x="5096834" y="4353608"/>
                <a:ext cx="29880" cy="712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0E3788B-D633-4152-90DB-7DBA94576F3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88194" y="4344608"/>
                  <a:ext cx="47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05FFFFE-3288-42DA-A9C4-EB574DF0FCB3}"/>
                    </a:ext>
                  </a:extLst>
                </p14:cNvPr>
                <p14:cNvContentPartPr/>
                <p14:nvPr/>
              </p14:nvContentPartPr>
              <p14:xfrm>
                <a:off x="5232554" y="4312208"/>
                <a:ext cx="153720" cy="2707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05FFFFE-3288-42DA-A9C4-EB574DF0FC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23554" y="4303568"/>
                  <a:ext cx="171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7719806-13C1-4B55-A51F-0E9D8CCFA371}"/>
                    </a:ext>
                  </a:extLst>
                </p14:cNvPr>
                <p14:cNvContentPartPr/>
                <p14:nvPr/>
              </p14:nvContentPartPr>
              <p14:xfrm>
                <a:off x="4595354" y="4577528"/>
                <a:ext cx="1290240" cy="30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7719806-13C1-4B55-A51F-0E9D8CCFA3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86714" y="4568528"/>
                  <a:ext cx="130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4A9CF7B-71DB-4E36-97EB-FD16274040B4}"/>
                    </a:ext>
                  </a:extLst>
                </p14:cNvPr>
                <p14:cNvContentPartPr/>
                <p14:nvPr/>
              </p14:nvContentPartPr>
              <p14:xfrm>
                <a:off x="4672034" y="4778048"/>
                <a:ext cx="183240" cy="101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4A9CF7B-71DB-4E36-97EB-FD16274040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63034" y="476940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5051E92-9AA7-48D3-9C18-98E951FD3619}"/>
                    </a:ext>
                  </a:extLst>
                </p14:cNvPr>
                <p14:cNvContentPartPr/>
                <p14:nvPr/>
              </p14:nvContentPartPr>
              <p14:xfrm>
                <a:off x="4784354" y="4837448"/>
                <a:ext cx="53280" cy="6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5051E92-9AA7-48D3-9C18-98E951FD36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75354" y="482844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17B820C-2288-48B9-9382-E2642830F960}"/>
                    </a:ext>
                  </a:extLst>
                </p14:cNvPr>
                <p14:cNvContentPartPr/>
                <p14:nvPr/>
              </p14:nvContentPartPr>
              <p14:xfrm>
                <a:off x="5025914" y="4789928"/>
                <a:ext cx="77040" cy="532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17B820C-2288-48B9-9382-E2642830F9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17274" y="4781288"/>
                  <a:ext cx="94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73B4DA4-3AAC-4A2D-847B-BD272DD78CF4}"/>
                    </a:ext>
                  </a:extLst>
                </p14:cNvPr>
                <p14:cNvContentPartPr/>
                <p14:nvPr/>
              </p14:nvContentPartPr>
              <p14:xfrm>
                <a:off x="5173514" y="4677968"/>
                <a:ext cx="124200" cy="259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73B4DA4-3AAC-4A2D-847B-BD272DD78CF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64874" y="4669328"/>
                  <a:ext cx="141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8E4F3E3-EF94-409C-93EA-7110A58E5444}"/>
                    </a:ext>
                  </a:extLst>
                </p14:cNvPr>
                <p14:cNvContentPartPr/>
                <p14:nvPr/>
              </p14:nvContentPartPr>
              <p14:xfrm>
                <a:off x="5326874" y="4660328"/>
                <a:ext cx="6120" cy="12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8E4F3E3-EF94-409C-93EA-7110A58E544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18234" y="4651328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43B3251-9C3A-45AC-A127-05F1C6B018C9}"/>
                    </a:ext>
                  </a:extLst>
                </p14:cNvPr>
                <p14:cNvContentPartPr/>
                <p14:nvPr/>
              </p14:nvContentPartPr>
              <p14:xfrm>
                <a:off x="5303114" y="4660328"/>
                <a:ext cx="62640" cy="1954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43B3251-9C3A-45AC-A127-05F1C6B018C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94474" y="4651328"/>
                  <a:ext cx="80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7FD108C-22B1-4703-87EB-79CE3B382567}"/>
                    </a:ext>
                  </a:extLst>
                </p14:cNvPr>
                <p14:cNvContentPartPr/>
                <p14:nvPr/>
              </p14:nvContentPartPr>
              <p14:xfrm>
                <a:off x="4648634" y="4648448"/>
                <a:ext cx="112320" cy="330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7FD108C-22B1-4703-87EB-79CE3B3825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39634" y="4639808"/>
                  <a:ext cx="129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7AD4371-1079-48AB-B98B-55D4D3246D54}"/>
                    </a:ext>
                  </a:extLst>
                </p14:cNvPr>
                <p14:cNvContentPartPr/>
                <p14:nvPr/>
              </p14:nvContentPartPr>
              <p14:xfrm>
                <a:off x="5397794" y="4689848"/>
                <a:ext cx="112320" cy="271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7AD4371-1079-48AB-B98B-55D4D3246D5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88794" y="4680848"/>
                  <a:ext cx="129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A6EE398-BA1B-4D5D-8302-31A811F0CEEC}"/>
                    </a:ext>
                  </a:extLst>
                </p14:cNvPr>
                <p14:cNvContentPartPr/>
                <p14:nvPr/>
              </p14:nvContentPartPr>
              <p14:xfrm>
                <a:off x="5556914" y="4666088"/>
                <a:ext cx="71280" cy="98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A6EE398-BA1B-4D5D-8302-31A811F0CEE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48274" y="4657448"/>
                  <a:ext cx="889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463222C-F1D6-44A0-85A2-C84D94B60852}"/>
              </a:ext>
            </a:extLst>
          </p:cNvPr>
          <p:cNvGrpSpPr/>
          <p:nvPr/>
        </p:nvGrpSpPr>
        <p:grpSpPr>
          <a:xfrm>
            <a:off x="5999354" y="4265048"/>
            <a:ext cx="920520" cy="578520"/>
            <a:chOff x="5999354" y="4265048"/>
            <a:chExt cx="920520" cy="5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E81A32D-A638-46B7-B37F-FD3CBD1FB70B}"/>
                    </a:ext>
                  </a:extLst>
                </p14:cNvPr>
                <p14:cNvContentPartPr/>
                <p14:nvPr/>
              </p14:nvContentPartPr>
              <p14:xfrm>
                <a:off x="5999354" y="4566008"/>
                <a:ext cx="88920" cy="61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E81A32D-A638-46B7-B37F-FD3CBD1FB70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90714" y="455700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DC69364-1C60-4D6A-88A0-ABB15EC36EB9}"/>
                    </a:ext>
                  </a:extLst>
                </p14:cNvPr>
                <p14:cNvContentPartPr/>
                <p14:nvPr/>
              </p14:nvContentPartPr>
              <p14:xfrm>
                <a:off x="6028874" y="4536488"/>
                <a:ext cx="35640" cy="1303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DC69364-1C60-4D6A-88A0-ABB15EC36EB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20234" y="4527488"/>
                  <a:ext cx="5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BCA44D5-F899-4C89-AA8B-5631905F8837}"/>
                    </a:ext>
                  </a:extLst>
                </p14:cNvPr>
                <p14:cNvContentPartPr/>
                <p14:nvPr/>
              </p14:nvContentPartPr>
              <p14:xfrm>
                <a:off x="6247394" y="4542248"/>
                <a:ext cx="366120" cy="41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BCA44D5-F899-4C89-AA8B-5631905F883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38394" y="4533608"/>
                  <a:ext cx="38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F3A15F0-BD09-4FC9-970F-54565F6CC5B7}"/>
                    </a:ext>
                  </a:extLst>
                </p14:cNvPr>
                <p14:cNvContentPartPr/>
                <p14:nvPr/>
              </p14:nvContentPartPr>
              <p14:xfrm>
                <a:off x="6760394" y="4265048"/>
                <a:ext cx="159480" cy="578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F3A15F0-BD09-4FC9-970F-54565F6CC5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51754" y="4256408"/>
                  <a:ext cx="17712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CABA439-4FB1-4446-BD12-7157DBE83CC2}"/>
              </a:ext>
            </a:extLst>
          </p:cNvPr>
          <p:cNvGrpSpPr/>
          <p:nvPr/>
        </p:nvGrpSpPr>
        <p:grpSpPr>
          <a:xfrm>
            <a:off x="2011634" y="5515688"/>
            <a:ext cx="212760" cy="204840"/>
            <a:chOff x="2011634" y="5515688"/>
            <a:chExt cx="21276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96D6FCC-0444-4CC2-93D0-F5D5FC916219}"/>
                    </a:ext>
                  </a:extLst>
                </p14:cNvPr>
                <p14:cNvContentPartPr/>
                <p14:nvPr/>
              </p14:nvContentPartPr>
              <p14:xfrm>
                <a:off x="2011634" y="5515688"/>
                <a:ext cx="177480" cy="475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96D6FCC-0444-4CC2-93D0-F5D5FC91621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02634" y="5506688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39AEF64-2D71-41E1-BD1F-B0BDB83E0373}"/>
                    </a:ext>
                  </a:extLst>
                </p14:cNvPr>
                <p14:cNvContentPartPr/>
                <p14:nvPr/>
              </p14:nvContentPartPr>
              <p14:xfrm>
                <a:off x="2019194" y="5615768"/>
                <a:ext cx="205200" cy="104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39AEF64-2D71-41E1-BD1F-B0BDB83E037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10194" y="5607128"/>
                  <a:ext cx="222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DB8CA627-57EF-4DC7-B150-34EF6ED9FA7F}"/>
              </a:ext>
            </a:extLst>
          </p:cNvPr>
          <p:cNvGrpSpPr/>
          <p:nvPr/>
        </p:nvGrpSpPr>
        <p:grpSpPr>
          <a:xfrm>
            <a:off x="2489354" y="5486168"/>
            <a:ext cx="696600" cy="371880"/>
            <a:chOff x="2489354" y="5486168"/>
            <a:chExt cx="69660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498A5EB-691E-47AD-B489-2889C927CCB2}"/>
                    </a:ext>
                  </a:extLst>
                </p14:cNvPr>
                <p14:cNvContentPartPr/>
                <p14:nvPr/>
              </p14:nvContentPartPr>
              <p14:xfrm>
                <a:off x="2506994" y="5521448"/>
                <a:ext cx="142560" cy="2246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498A5EB-691E-47AD-B489-2889C927CC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97994" y="5512808"/>
                  <a:ext cx="160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9EA1084-29A9-49C6-8EB5-BBCBE72E3CB8}"/>
                    </a:ext>
                  </a:extLst>
                </p14:cNvPr>
                <p14:cNvContentPartPr/>
                <p14:nvPr/>
              </p14:nvContentPartPr>
              <p14:xfrm>
                <a:off x="2489354" y="5616128"/>
                <a:ext cx="354240" cy="59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9EA1084-29A9-49C6-8EB5-BBCBE72E3C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80354" y="5607128"/>
                  <a:ext cx="37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E067F0E-D294-46AE-A1AE-35DF53A4551D}"/>
                    </a:ext>
                  </a:extLst>
                </p14:cNvPr>
                <p14:cNvContentPartPr/>
                <p14:nvPr/>
              </p14:nvContentPartPr>
              <p14:xfrm>
                <a:off x="2790314" y="5568968"/>
                <a:ext cx="41760" cy="100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E067F0E-D294-46AE-A1AE-35DF53A4551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81314" y="5559968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2ED1BF7-8410-4F5F-B778-FC075B264E4C}"/>
                    </a:ext>
                  </a:extLst>
                </p14:cNvPr>
                <p14:cNvContentPartPr/>
                <p14:nvPr/>
              </p14:nvContentPartPr>
              <p14:xfrm>
                <a:off x="2837474" y="5515688"/>
                <a:ext cx="171360" cy="3423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2ED1BF7-8410-4F5F-B778-FC075B264E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28474" y="5507048"/>
                  <a:ext cx="189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2F04281-478D-4E4F-85DF-6502C58C8621}"/>
                    </a:ext>
                  </a:extLst>
                </p14:cNvPr>
                <p14:cNvContentPartPr/>
                <p14:nvPr/>
              </p14:nvContentPartPr>
              <p14:xfrm>
                <a:off x="3126194" y="5486168"/>
                <a:ext cx="59760" cy="2775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2F04281-478D-4E4F-85DF-6502C58C86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17554" y="5477528"/>
                  <a:ext cx="7740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0980332-7F82-4035-84F6-DA94D4D584EB}"/>
              </a:ext>
            </a:extLst>
          </p:cNvPr>
          <p:cNvGrpSpPr/>
          <p:nvPr/>
        </p:nvGrpSpPr>
        <p:grpSpPr>
          <a:xfrm>
            <a:off x="3586634" y="5604248"/>
            <a:ext cx="94680" cy="159480"/>
            <a:chOff x="3586634" y="5604248"/>
            <a:chExt cx="9468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D52708C-7722-49C7-B153-5CB1A9AF00CD}"/>
                    </a:ext>
                  </a:extLst>
                </p14:cNvPr>
                <p14:cNvContentPartPr/>
                <p14:nvPr/>
              </p14:nvContentPartPr>
              <p14:xfrm>
                <a:off x="3586634" y="5698568"/>
                <a:ext cx="94680" cy="18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D52708C-7722-49C7-B153-5CB1A9AF00C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77634" y="5689928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8DB771E-19D0-49D7-8DF3-C5D61F0B20CD}"/>
                    </a:ext>
                  </a:extLst>
                </p14:cNvPr>
                <p14:cNvContentPartPr/>
                <p14:nvPr/>
              </p14:nvContentPartPr>
              <p14:xfrm>
                <a:off x="3610394" y="5604248"/>
                <a:ext cx="29880" cy="159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8DB771E-19D0-49D7-8DF3-C5D61F0B20C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01394" y="5595248"/>
                  <a:ext cx="475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B1B77B9-DF6B-4E0C-8E8C-5D1B1186CF0F}"/>
              </a:ext>
            </a:extLst>
          </p:cNvPr>
          <p:cNvGrpSpPr/>
          <p:nvPr/>
        </p:nvGrpSpPr>
        <p:grpSpPr>
          <a:xfrm>
            <a:off x="3945914" y="5309408"/>
            <a:ext cx="1400760" cy="784800"/>
            <a:chOff x="3945914" y="5309408"/>
            <a:chExt cx="1400760" cy="78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1CAB78C-74BA-4908-925A-F063E6BADFB6}"/>
                    </a:ext>
                  </a:extLst>
                </p14:cNvPr>
                <p14:cNvContentPartPr/>
                <p14:nvPr/>
              </p14:nvContentPartPr>
              <p14:xfrm>
                <a:off x="4253354" y="5374208"/>
                <a:ext cx="65160" cy="1890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1CAB78C-74BA-4908-925A-F063E6BADF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44354" y="5365208"/>
                  <a:ext cx="82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340A728-37C5-4C15-9243-42EE1978C054}"/>
                    </a:ext>
                  </a:extLst>
                </p14:cNvPr>
                <p14:cNvContentPartPr/>
                <p14:nvPr/>
              </p14:nvContentPartPr>
              <p14:xfrm>
                <a:off x="4253354" y="5309408"/>
                <a:ext cx="271800" cy="218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340A728-37C5-4C15-9243-42EE1978C05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44354" y="5300408"/>
                  <a:ext cx="28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5D233E7-9D71-4AF8-B014-5690D9A67E48}"/>
                    </a:ext>
                  </a:extLst>
                </p14:cNvPr>
                <p14:cNvContentPartPr/>
                <p14:nvPr/>
              </p14:nvContentPartPr>
              <p14:xfrm>
                <a:off x="4571954" y="5403728"/>
                <a:ext cx="82800" cy="180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5D233E7-9D71-4AF8-B014-5690D9A67E4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62954" y="5394728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C980261-8CA3-4289-94EF-7D495FB50186}"/>
                    </a:ext>
                  </a:extLst>
                </p14:cNvPr>
                <p14:cNvContentPartPr/>
                <p14:nvPr/>
              </p14:nvContentPartPr>
              <p14:xfrm>
                <a:off x="4583474" y="5338568"/>
                <a:ext cx="35640" cy="189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C980261-8CA3-4289-94EF-7D495FB5018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74834" y="5329928"/>
                  <a:ext cx="53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165A333-30F4-4462-B529-D383A7B0CB99}"/>
                    </a:ext>
                  </a:extLst>
                </p14:cNvPr>
                <p14:cNvContentPartPr/>
                <p14:nvPr/>
              </p14:nvContentPartPr>
              <p14:xfrm>
                <a:off x="4790114" y="5320928"/>
                <a:ext cx="254160" cy="3812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165A333-30F4-4462-B529-D383A7B0CB9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81114" y="5312288"/>
                  <a:ext cx="2718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1E034DA-3630-4104-B67A-E71DE44164DC}"/>
                    </a:ext>
                  </a:extLst>
                </p14:cNvPr>
                <p14:cNvContentPartPr/>
                <p14:nvPr/>
              </p14:nvContentPartPr>
              <p14:xfrm>
                <a:off x="3979394" y="5627648"/>
                <a:ext cx="1367280" cy="525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1E034DA-3630-4104-B67A-E71DE44164D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70754" y="5619008"/>
                  <a:ext cx="1384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B2B6DE2-ABFE-4948-AE14-A9DCCAE0052C}"/>
                    </a:ext>
                  </a:extLst>
                </p14:cNvPr>
                <p14:cNvContentPartPr/>
                <p14:nvPr/>
              </p14:nvContentPartPr>
              <p14:xfrm>
                <a:off x="3945914" y="5822408"/>
                <a:ext cx="225000" cy="2127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B2B6DE2-ABFE-4948-AE14-A9DCCAE0052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36914" y="5813408"/>
                  <a:ext cx="24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1380F02-F211-4C63-B102-CA272CCA5418}"/>
                    </a:ext>
                  </a:extLst>
                </p14:cNvPr>
                <p14:cNvContentPartPr/>
                <p14:nvPr/>
              </p14:nvContentPartPr>
              <p14:xfrm>
                <a:off x="4318154" y="5804768"/>
                <a:ext cx="71280" cy="2894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1380F02-F211-4C63-B102-CA272CCA54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09154" y="5796128"/>
                  <a:ext cx="88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1993A88-7723-4A42-B2C6-010DF8143FEF}"/>
                    </a:ext>
                  </a:extLst>
                </p14:cNvPr>
                <p14:cNvContentPartPr/>
                <p14:nvPr/>
              </p14:nvContentPartPr>
              <p14:xfrm>
                <a:off x="4550354" y="5898728"/>
                <a:ext cx="60480" cy="119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1993A88-7723-4A42-B2C6-010DF8143FE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41354" y="5889728"/>
                  <a:ext cx="78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35A9D50-B13D-496B-9179-D0ECA8568B8D}"/>
                    </a:ext>
                  </a:extLst>
                </p14:cNvPr>
                <p14:cNvContentPartPr/>
                <p14:nvPr/>
              </p14:nvContentPartPr>
              <p14:xfrm>
                <a:off x="4530554" y="5910968"/>
                <a:ext cx="301320" cy="594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35A9D50-B13D-496B-9179-D0ECA8568B8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21554" y="5902328"/>
                  <a:ext cx="318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1DCE779-B1DE-4423-B52A-1494A31C4F0E}"/>
                    </a:ext>
                  </a:extLst>
                </p14:cNvPr>
                <p14:cNvContentPartPr/>
                <p14:nvPr/>
              </p14:nvContentPartPr>
              <p14:xfrm>
                <a:off x="4807754" y="5905208"/>
                <a:ext cx="12240" cy="712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1DCE779-B1DE-4423-B52A-1494A31C4F0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99114" y="5896208"/>
                  <a:ext cx="2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8EFADD6-3FB1-4A20-99D5-230868134C92}"/>
                    </a:ext>
                  </a:extLst>
                </p14:cNvPr>
                <p14:cNvContentPartPr/>
                <p14:nvPr/>
              </p14:nvContentPartPr>
              <p14:xfrm>
                <a:off x="4807754" y="5775248"/>
                <a:ext cx="195120" cy="2890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8EFADD6-3FB1-4A20-99D5-230868134C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99114" y="5766608"/>
                  <a:ext cx="212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A677EB4-71FA-43BC-8A4E-FC2481B6E110}"/>
                    </a:ext>
                  </a:extLst>
                </p14:cNvPr>
                <p14:cNvContentPartPr/>
                <p14:nvPr/>
              </p14:nvContentPartPr>
              <p14:xfrm>
                <a:off x="5049674" y="5757608"/>
                <a:ext cx="59400" cy="2696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A677EB4-71FA-43BC-8A4E-FC2481B6E11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40674" y="5748608"/>
                  <a:ext cx="77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289B1F6-F1E6-4EB9-ADD3-33C55F2F1376}"/>
                    </a:ext>
                  </a:extLst>
                </p14:cNvPr>
                <p14:cNvContentPartPr/>
                <p14:nvPr/>
              </p14:nvContentPartPr>
              <p14:xfrm>
                <a:off x="5214914" y="5781368"/>
                <a:ext cx="59400" cy="2718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289B1F6-F1E6-4EB9-ADD3-33C55F2F137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05914" y="5772368"/>
                  <a:ext cx="7704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BC8B5166-361D-474C-8BBD-8F5D02A0C33E}"/>
              </a:ext>
            </a:extLst>
          </p:cNvPr>
          <p:cNvGrpSpPr/>
          <p:nvPr/>
        </p:nvGrpSpPr>
        <p:grpSpPr>
          <a:xfrm>
            <a:off x="5627834" y="5568968"/>
            <a:ext cx="979920" cy="153720"/>
            <a:chOff x="5627834" y="5568968"/>
            <a:chExt cx="97992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4101B50-A3EC-43A3-832A-6F238276DE66}"/>
                    </a:ext>
                  </a:extLst>
                </p14:cNvPr>
                <p14:cNvContentPartPr/>
                <p14:nvPr/>
              </p14:nvContentPartPr>
              <p14:xfrm>
                <a:off x="5627834" y="5675168"/>
                <a:ext cx="289440" cy="41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4101B50-A3EC-43A3-832A-6F238276DE6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618834" y="5666168"/>
                  <a:ext cx="307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A504C34-D985-4194-8600-EC21F10DE7D6}"/>
                    </a:ext>
                  </a:extLst>
                </p14:cNvPr>
                <p14:cNvContentPartPr/>
                <p14:nvPr/>
              </p14:nvContentPartPr>
              <p14:xfrm>
                <a:off x="5810714" y="5568968"/>
                <a:ext cx="29880" cy="1537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A504C34-D985-4194-8600-EC21F10DE7D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01714" y="5559968"/>
                  <a:ext cx="47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3D1573C-2EB8-4414-8CBE-917A50E76605}"/>
                    </a:ext>
                  </a:extLst>
                </p14:cNvPr>
                <p14:cNvContentPartPr/>
                <p14:nvPr/>
              </p14:nvContentPartPr>
              <p14:xfrm>
                <a:off x="6076394" y="5586608"/>
                <a:ext cx="64800" cy="896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3D1573C-2EB8-4414-8CBE-917A50E7660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67754" y="5577608"/>
                  <a:ext cx="82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FA15935-DFED-4482-B47C-C3A89C341902}"/>
                    </a:ext>
                  </a:extLst>
                </p14:cNvPr>
                <p14:cNvContentPartPr/>
                <p14:nvPr/>
              </p14:nvContentPartPr>
              <p14:xfrm>
                <a:off x="6306434" y="5604248"/>
                <a:ext cx="301320" cy="94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FA15935-DFED-4482-B47C-C3A89C3419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97434" y="5595248"/>
                  <a:ext cx="3189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315E319-EA55-43F6-8C46-F71847D3E702}"/>
                  </a:ext>
                </a:extLst>
              </p14:cNvPr>
              <p14:cNvContentPartPr/>
              <p14:nvPr/>
            </p14:nvContentPartPr>
            <p14:xfrm>
              <a:off x="3108914" y="5647808"/>
              <a:ext cx="106920" cy="10476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315E319-EA55-43F6-8C46-F71847D3E70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099914" y="5639168"/>
                <a:ext cx="124560" cy="1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3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2BA584-5653-4844-8165-A1F768D94CF5}"/>
              </a:ext>
            </a:extLst>
          </p:cNvPr>
          <p:cNvGrpSpPr/>
          <p:nvPr/>
        </p:nvGrpSpPr>
        <p:grpSpPr>
          <a:xfrm>
            <a:off x="418634" y="177608"/>
            <a:ext cx="1073880" cy="513000"/>
            <a:chOff x="418634" y="177608"/>
            <a:chExt cx="107388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0B3DB23-C652-497B-93BC-460B98E330BA}"/>
                    </a:ext>
                  </a:extLst>
                </p14:cNvPr>
                <p14:cNvContentPartPr/>
                <p14:nvPr/>
              </p14:nvContentPartPr>
              <p14:xfrm>
                <a:off x="418634" y="177608"/>
                <a:ext cx="330840" cy="406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0B3DB23-C652-497B-93BC-460B98E330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994" y="168968"/>
                  <a:ext cx="3484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023780-4970-49CC-BCEC-4D21A41AC6A8}"/>
                    </a:ext>
                  </a:extLst>
                </p14:cNvPr>
                <p14:cNvContentPartPr/>
                <p14:nvPr/>
              </p14:nvContentPartPr>
              <p14:xfrm>
                <a:off x="519074" y="436448"/>
                <a:ext cx="183240" cy="77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023780-4970-49CC-BCEC-4D21A41AC6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0074" y="427448"/>
                  <a:ext cx="200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D3C9B7-1CBE-4CC2-91AE-9AC623468709}"/>
                    </a:ext>
                  </a:extLst>
                </p14:cNvPr>
                <p14:cNvContentPartPr/>
                <p14:nvPr/>
              </p14:nvContentPartPr>
              <p14:xfrm>
                <a:off x="766754" y="542648"/>
                <a:ext cx="153720" cy="141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D3C9B7-1CBE-4CC2-91AE-9AC6234687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754" y="533648"/>
                  <a:ext cx="17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957369-EBC9-4735-B6F9-474D91C72ED2}"/>
                    </a:ext>
                  </a:extLst>
                </p14:cNvPr>
                <p14:cNvContentPartPr/>
                <p14:nvPr/>
              </p14:nvContentPartPr>
              <p14:xfrm>
                <a:off x="1026314" y="318368"/>
                <a:ext cx="147960" cy="242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957369-EBC9-4735-B6F9-474D91C72E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314" y="309728"/>
                  <a:ext cx="165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A14B27-1D84-467B-9A4F-1E894CD99FB7}"/>
                    </a:ext>
                  </a:extLst>
                </p14:cNvPr>
                <p14:cNvContentPartPr/>
                <p14:nvPr/>
              </p14:nvContentPartPr>
              <p14:xfrm>
                <a:off x="1168154" y="442208"/>
                <a:ext cx="70920" cy="118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A14B27-1D84-467B-9A4F-1E894CD99F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9154" y="433568"/>
                  <a:ext cx="88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A9AA1C-82C5-4752-BF64-D1AC69DA25A5}"/>
                    </a:ext>
                  </a:extLst>
                </p14:cNvPr>
                <p14:cNvContentPartPr/>
                <p14:nvPr/>
              </p14:nvContentPartPr>
              <p14:xfrm>
                <a:off x="1226834" y="342128"/>
                <a:ext cx="265680" cy="348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A9AA1C-82C5-4752-BF64-D1AC69DA25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8194" y="333128"/>
                  <a:ext cx="28332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6ECCDF-621D-4808-AC84-AED0DD238DE3}"/>
              </a:ext>
            </a:extLst>
          </p:cNvPr>
          <p:cNvGrpSpPr/>
          <p:nvPr/>
        </p:nvGrpSpPr>
        <p:grpSpPr>
          <a:xfrm>
            <a:off x="1952594" y="495128"/>
            <a:ext cx="177120" cy="169560"/>
            <a:chOff x="1952594" y="495128"/>
            <a:chExt cx="17712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5F1FF7-6AB4-43C3-9352-7C2097A8E635}"/>
                    </a:ext>
                  </a:extLst>
                </p14:cNvPr>
                <p14:cNvContentPartPr/>
                <p14:nvPr/>
              </p14:nvContentPartPr>
              <p14:xfrm>
                <a:off x="1952594" y="495128"/>
                <a:ext cx="159840" cy="59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5F1FF7-6AB4-43C3-9352-7C2097A8E6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3594" y="486488"/>
                  <a:ext cx="177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84CB5D-EC5E-4640-B0B4-7054082901CE}"/>
                    </a:ext>
                  </a:extLst>
                </p14:cNvPr>
                <p14:cNvContentPartPr/>
                <p14:nvPr/>
              </p14:nvContentPartPr>
              <p14:xfrm>
                <a:off x="1958354" y="618968"/>
                <a:ext cx="171360" cy="45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84CB5D-EC5E-4640-B0B4-7054082901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9714" y="610328"/>
                  <a:ext cx="1890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E37E3A-6619-4138-A03A-7EF2E0564B22}"/>
              </a:ext>
            </a:extLst>
          </p:cNvPr>
          <p:cNvGrpSpPr/>
          <p:nvPr/>
        </p:nvGrpSpPr>
        <p:grpSpPr>
          <a:xfrm>
            <a:off x="2868434" y="75728"/>
            <a:ext cx="1801440" cy="494640"/>
            <a:chOff x="2868434" y="75728"/>
            <a:chExt cx="180144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6E2BC9-624F-4164-80AF-D5E3696EC1A0}"/>
                    </a:ext>
                  </a:extLst>
                </p14:cNvPr>
                <p14:cNvContentPartPr/>
                <p14:nvPr/>
              </p14:nvContentPartPr>
              <p14:xfrm>
                <a:off x="2868434" y="336728"/>
                <a:ext cx="246600" cy="23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6E2BC9-624F-4164-80AF-D5E3696EC1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9794" y="328088"/>
                  <a:ext cx="264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CC4651-1BBB-4C40-ACC0-D7FB3B80F19C}"/>
                    </a:ext>
                  </a:extLst>
                </p14:cNvPr>
                <p14:cNvContentPartPr/>
                <p14:nvPr/>
              </p14:nvContentPartPr>
              <p14:xfrm>
                <a:off x="3126554" y="200288"/>
                <a:ext cx="112320" cy="2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CC4651-1BBB-4C40-ACC0-D7FB3B80F1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17554" y="191648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9AB5FB-877D-4685-9C07-3345FCF18ED9}"/>
                    </a:ext>
                  </a:extLst>
                </p14:cNvPr>
                <p14:cNvContentPartPr/>
                <p14:nvPr/>
              </p14:nvContentPartPr>
              <p14:xfrm>
                <a:off x="3315194" y="105968"/>
                <a:ext cx="95400" cy="27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9AB5FB-877D-4685-9C07-3345FCF18E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6554" y="97328"/>
                  <a:ext cx="113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C228F6-DE50-4B79-8BB5-CC93CE6AA05A}"/>
                    </a:ext>
                  </a:extLst>
                </p14:cNvPr>
                <p14:cNvContentPartPr/>
                <p14:nvPr/>
              </p14:nvContentPartPr>
              <p14:xfrm>
                <a:off x="3541274" y="105968"/>
                <a:ext cx="174960" cy="343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C228F6-DE50-4B79-8BB5-CC93CE6AA0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2634" y="96968"/>
                  <a:ext cx="192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2F77DD-56F7-4990-8BFD-AFD8C495878F}"/>
                    </a:ext>
                  </a:extLst>
                </p14:cNvPr>
                <p14:cNvContentPartPr/>
                <p14:nvPr/>
              </p14:nvContentPartPr>
              <p14:xfrm>
                <a:off x="3840074" y="75728"/>
                <a:ext cx="87840" cy="21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2F77DD-56F7-4990-8BFD-AFD8C49587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1434" y="67088"/>
                  <a:ext cx="105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8071E0-C3FF-4A16-A683-36DC2FC77D63}"/>
                    </a:ext>
                  </a:extLst>
                </p14:cNvPr>
                <p14:cNvContentPartPr/>
                <p14:nvPr/>
              </p14:nvContentPartPr>
              <p14:xfrm>
                <a:off x="3958514" y="123968"/>
                <a:ext cx="85680" cy="159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8071E0-C3FF-4A16-A683-36DC2FC77D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49874" y="115328"/>
                  <a:ext cx="103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572916-D6ED-4DB1-8224-C262618100B7}"/>
                    </a:ext>
                  </a:extLst>
                </p14:cNvPr>
                <p14:cNvContentPartPr/>
                <p14:nvPr/>
              </p14:nvContentPartPr>
              <p14:xfrm>
                <a:off x="3928634" y="182648"/>
                <a:ext cx="289440" cy="41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572916-D6ED-4DB1-8224-C262618100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9994" y="174008"/>
                  <a:ext cx="307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302277-1C51-498B-89BD-A37EF29768F3}"/>
                    </a:ext>
                  </a:extLst>
                </p14:cNvPr>
                <p14:cNvContentPartPr/>
                <p14:nvPr/>
              </p14:nvContentPartPr>
              <p14:xfrm>
                <a:off x="4164794" y="135488"/>
                <a:ext cx="47520" cy="10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302277-1C51-498B-89BD-A37EF29768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55794" y="126848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9E0E7E-D21B-44E6-93A5-94EEF78F6972}"/>
                    </a:ext>
                  </a:extLst>
                </p14:cNvPr>
                <p14:cNvContentPartPr/>
                <p14:nvPr/>
              </p14:nvContentPartPr>
              <p14:xfrm>
                <a:off x="4235714" y="105968"/>
                <a:ext cx="136080" cy="26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9E0E7E-D21B-44E6-93A5-94EEF78F69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26714" y="97328"/>
                  <a:ext cx="153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369EC4-2DDC-48DF-9119-5F424CDD5DFA}"/>
                    </a:ext>
                  </a:extLst>
                </p14:cNvPr>
                <p14:cNvContentPartPr/>
                <p14:nvPr/>
              </p14:nvContentPartPr>
              <p14:xfrm>
                <a:off x="4465754" y="82568"/>
                <a:ext cx="105840" cy="212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369EC4-2DDC-48DF-9119-5F424CDD5D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56754" y="73568"/>
                  <a:ext cx="123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C6190A-84B7-4B39-A633-34725CC05E53}"/>
                    </a:ext>
                  </a:extLst>
                </p14:cNvPr>
                <p14:cNvContentPartPr/>
                <p14:nvPr/>
              </p14:nvContentPartPr>
              <p14:xfrm>
                <a:off x="4589594" y="93728"/>
                <a:ext cx="80280" cy="248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C6190A-84B7-4B39-A633-34725CC05E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80594" y="85088"/>
                  <a:ext cx="9792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A1EE1CC-79E8-479B-9CBC-5CB1A456420D}"/>
                  </a:ext>
                </a:extLst>
              </p14:cNvPr>
              <p14:cNvContentPartPr/>
              <p14:nvPr/>
            </p14:nvContentPartPr>
            <p14:xfrm>
              <a:off x="2147354" y="1784288"/>
              <a:ext cx="177480" cy="507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A1EE1CC-79E8-479B-9CBC-5CB1A456420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38354" y="1775288"/>
                <a:ext cx="195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C358273-EF56-4FC4-8467-59A7F3B4D41B}"/>
                  </a:ext>
                </a:extLst>
              </p14:cNvPr>
              <p14:cNvContentPartPr/>
              <p14:nvPr/>
            </p14:nvContentPartPr>
            <p14:xfrm>
              <a:off x="2149154" y="1940528"/>
              <a:ext cx="92880" cy="47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C358273-EF56-4FC4-8467-59A7F3B4D4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40154" y="1931528"/>
                <a:ext cx="1105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8467A4A-D914-409E-8758-1FED0A22B318}"/>
              </a:ext>
            </a:extLst>
          </p:cNvPr>
          <p:cNvGrpSpPr/>
          <p:nvPr/>
        </p:nvGrpSpPr>
        <p:grpSpPr>
          <a:xfrm>
            <a:off x="1164554" y="2884808"/>
            <a:ext cx="3812760" cy="989280"/>
            <a:chOff x="1164554" y="2884808"/>
            <a:chExt cx="3812760" cy="9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B69941-5DDD-4980-B9B5-6750CCC86476}"/>
                    </a:ext>
                  </a:extLst>
                </p14:cNvPr>
                <p14:cNvContentPartPr/>
                <p14:nvPr/>
              </p14:nvContentPartPr>
              <p14:xfrm>
                <a:off x="1185434" y="2896328"/>
                <a:ext cx="257040" cy="342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B69941-5DDD-4980-B9B5-6750CCC864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6794" y="2887688"/>
                  <a:ext cx="274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6B4341-4FDE-4030-A8DA-8767CDFA6D8E}"/>
                    </a:ext>
                  </a:extLst>
                </p14:cNvPr>
                <p14:cNvContentPartPr/>
                <p14:nvPr/>
              </p14:nvContentPartPr>
              <p14:xfrm>
                <a:off x="1164554" y="3102968"/>
                <a:ext cx="268920" cy="88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6B4341-4FDE-4030-A8DA-8767CDFA6D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5914" y="3093968"/>
                  <a:ext cx="28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42B201-4E36-4672-9E95-8C183F66BE56}"/>
                    </a:ext>
                  </a:extLst>
                </p14:cNvPr>
                <p14:cNvContentPartPr/>
                <p14:nvPr/>
              </p14:nvContentPartPr>
              <p14:xfrm>
                <a:off x="1646234" y="2931608"/>
                <a:ext cx="188640" cy="301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42B201-4E36-4672-9E95-8C183F66BE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7594" y="2922608"/>
                  <a:ext cx="206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D5D1C4-FBBD-48BE-847B-7BE33D4ADA0A}"/>
                    </a:ext>
                  </a:extLst>
                </p14:cNvPr>
                <p14:cNvContentPartPr/>
                <p14:nvPr/>
              </p14:nvContentPartPr>
              <p14:xfrm>
                <a:off x="1722554" y="3120608"/>
                <a:ext cx="124200" cy="141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D5D1C4-FBBD-48BE-847B-7BE33D4ADA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3554" y="3111608"/>
                  <a:ext cx="14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CF9CD7-3D52-4A93-94F6-16630D896107}"/>
                    </a:ext>
                  </a:extLst>
                </p14:cNvPr>
                <p14:cNvContentPartPr/>
                <p14:nvPr/>
              </p14:nvContentPartPr>
              <p14:xfrm>
                <a:off x="1893554" y="3221048"/>
                <a:ext cx="53280" cy="100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CF9CD7-3D52-4A93-94F6-16630D8961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84554" y="3212048"/>
                  <a:ext cx="70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DD26BF-6C06-4CED-B86F-6CC5CE4F9734}"/>
                    </a:ext>
                  </a:extLst>
                </p14:cNvPr>
                <p14:cNvContentPartPr/>
                <p14:nvPr/>
              </p14:nvContentPartPr>
              <p14:xfrm>
                <a:off x="2099474" y="3102968"/>
                <a:ext cx="201600" cy="282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DD26BF-6C06-4CED-B86F-6CC5CE4F97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90474" y="3094328"/>
                  <a:ext cx="219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7D011C-3122-4DC6-883E-0DB4DBF932EF}"/>
                    </a:ext>
                  </a:extLst>
                </p14:cNvPr>
                <p14:cNvContentPartPr/>
                <p14:nvPr/>
              </p14:nvContentPartPr>
              <p14:xfrm>
                <a:off x="2424554" y="3085328"/>
                <a:ext cx="53640" cy="121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7D011C-3122-4DC6-883E-0DB4DBF932E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15554" y="3076688"/>
                  <a:ext cx="71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923995-7458-4FE1-A9A0-A8CD983BF9AB}"/>
                    </a:ext>
                  </a:extLst>
                </p14:cNvPr>
                <p14:cNvContentPartPr/>
                <p14:nvPr/>
              </p14:nvContentPartPr>
              <p14:xfrm>
                <a:off x="2436434" y="2996768"/>
                <a:ext cx="265680" cy="336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923995-7458-4FE1-A9A0-A8CD983BF9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27434" y="2987768"/>
                  <a:ext cx="283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B8199F9-B885-4E23-9152-33E238425080}"/>
                    </a:ext>
                  </a:extLst>
                </p14:cNvPr>
                <p14:cNvContentPartPr/>
                <p14:nvPr/>
              </p14:nvContentPartPr>
              <p14:xfrm>
                <a:off x="2908034" y="3150488"/>
                <a:ext cx="207000" cy="53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B8199F9-B885-4E23-9152-33E2384250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9394" y="3141488"/>
                  <a:ext cx="224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47793CA-3E87-4114-BAAF-7147C11ED331}"/>
                    </a:ext>
                  </a:extLst>
                </p14:cNvPr>
                <p14:cNvContentPartPr/>
                <p14:nvPr/>
              </p14:nvContentPartPr>
              <p14:xfrm>
                <a:off x="2902274" y="3327608"/>
                <a:ext cx="200880" cy="594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47793CA-3E87-4114-BAAF-7147C11ED3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93634" y="3318608"/>
                  <a:ext cx="21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0601F68-49A3-40BB-A1A6-8D188D8AE11C}"/>
                    </a:ext>
                  </a:extLst>
                </p14:cNvPr>
                <p14:cNvContentPartPr/>
                <p14:nvPr/>
              </p14:nvContentPartPr>
              <p14:xfrm>
                <a:off x="3865994" y="2890208"/>
                <a:ext cx="267480" cy="266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0601F68-49A3-40BB-A1A6-8D188D8AE1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6994" y="2881568"/>
                  <a:ext cx="285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8B9802E-62B1-4658-99E1-76C2ECF15BB3}"/>
                    </a:ext>
                  </a:extLst>
                </p14:cNvPr>
                <p14:cNvContentPartPr/>
                <p14:nvPr/>
              </p14:nvContentPartPr>
              <p14:xfrm>
                <a:off x="4123394" y="2884808"/>
                <a:ext cx="94680" cy="3124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8B9802E-62B1-4658-99E1-76C2ECF15B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14754" y="2876168"/>
                  <a:ext cx="112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3F79A9B-22CC-497F-84CD-8E26096FEB68}"/>
                    </a:ext>
                  </a:extLst>
                </p14:cNvPr>
                <p14:cNvContentPartPr/>
                <p14:nvPr/>
              </p14:nvContentPartPr>
              <p14:xfrm>
                <a:off x="3999554" y="3091088"/>
                <a:ext cx="183240" cy="122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3F79A9B-22CC-497F-84CD-8E26096FEB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90914" y="3082088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0593E63-57A6-4143-A822-53FAFD52F373}"/>
                    </a:ext>
                  </a:extLst>
                </p14:cNvPr>
                <p14:cNvContentPartPr/>
                <p14:nvPr/>
              </p14:nvContentPartPr>
              <p14:xfrm>
                <a:off x="4291154" y="3167768"/>
                <a:ext cx="50760" cy="70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0593E63-57A6-4143-A822-53FAFD52F3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82514" y="3158768"/>
                  <a:ext cx="68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AC77B93-6952-47C8-8BEC-1197C1DDF71F}"/>
                    </a:ext>
                  </a:extLst>
                </p14:cNvPr>
                <p14:cNvContentPartPr/>
                <p14:nvPr/>
              </p14:nvContentPartPr>
              <p14:xfrm>
                <a:off x="3533714" y="3321128"/>
                <a:ext cx="1422000" cy="33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AC77B93-6952-47C8-8BEC-1197C1DDF7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4714" y="3312488"/>
                  <a:ext cx="1439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6BE400-E799-456B-B82C-D09982BE59D3}"/>
                    </a:ext>
                  </a:extLst>
                </p14:cNvPr>
                <p14:cNvContentPartPr/>
                <p14:nvPr/>
              </p14:nvContentPartPr>
              <p14:xfrm>
                <a:off x="3244634" y="3409328"/>
                <a:ext cx="1732680" cy="464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6BE400-E799-456B-B82C-D09982BE59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5634" y="3400688"/>
                  <a:ext cx="17503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0589753-4360-4FEB-851E-CBCD09CE569C}"/>
                    </a:ext>
                  </a:extLst>
                </p14:cNvPr>
                <p14:cNvContentPartPr/>
                <p14:nvPr/>
              </p14:nvContentPartPr>
              <p14:xfrm>
                <a:off x="3792914" y="3575648"/>
                <a:ext cx="47880" cy="152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0589753-4360-4FEB-851E-CBCD09CE56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84274" y="3567008"/>
                  <a:ext cx="6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84ADB5C-AEAD-4988-AEF6-2E9ABF97C4AB}"/>
                    </a:ext>
                  </a:extLst>
                </p14:cNvPr>
                <p14:cNvContentPartPr/>
                <p14:nvPr/>
              </p14:nvContentPartPr>
              <p14:xfrm>
                <a:off x="3910994" y="3639728"/>
                <a:ext cx="147960" cy="6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84ADB5C-AEAD-4988-AEF6-2E9ABF97C4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02354" y="3630728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BD9C0DB-FEB7-4301-8860-FE5417038B4B}"/>
                    </a:ext>
                  </a:extLst>
                </p14:cNvPr>
                <p14:cNvContentPartPr/>
                <p14:nvPr/>
              </p14:nvContentPartPr>
              <p14:xfrm>
                <a:off x="4005314" y="3580688"/>
                <a:ext cx="41760" cy="136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BD9C0DB-FEB7-4301-8860-FE5417038B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96674" y="3572048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F3D90C3-AFF3-4686-AAC6-D1D1FB7ABCCB}"/>
                    </a:ext>
                  </a:extLst>
                </p14:cNvPr>
                <p14:cNvContentPartPr/>
                <p14:nvPr/>
              </p14:nvContentPartPr>
              <p14:xfrm>
                <a:off x="4259114" y="3556928"/>
                <a:ext cx="77040" cy="118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F3D90C3-AFF3-4686-AAC6-D1D1FB7ABC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50114" y="354828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C45509-11CA-457C-830F-B6178AE90299}"/>
                    </a:ext>
                  </a:extLst>
                </p14:cNvPr>
                <p14:cNvContentPartPr/>
                <p14:nvPr/>
              </p14:nvContentPartPr>
              <p14:xfrm>
                <a:off x="4282874" y="3541808"/>
                <a:ext cx="200880" cy="921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C45509-11CA-457C-830F-B6178AE902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73874" y="3533168"/>
                  <a:ext cx="21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CDF70CC-9AE0-4418-A4E2-4508E28D2200}"/>
                    </a:ext>
                  </a:extLst>
                </p14:cNvPr>
                <p14:cNvContentPartPr/>
                <p14:nvPr/>
              </p14:nvContentPartPr>
              <p14:xfrm>
                <a:off x="4441994" y="3498248"/>
                <a:ext cx="153720" cy="224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CDF70CC-9AE0-4418-A4E2-4508E28D22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33354" y="3489248"/>
                  <a:ext cx="171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125CA4E-5DC2-4B04-80E5-B222C4ECE88C}"/>
                    </a:ext>
                  </a:extLst>
                </p14:cNvPr>
                <p14:cNvContentPartPr/>
                <p14:nvPr/>
              </p14:nvContentPartPr>
              <p14:xfrm>
                <a:off x="4583474" y="3604448"/>
                <a:ext cx="65160" cy="1656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125CA4E-5DC2-4B04-80E5-B222C4ECE8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74474" y="3595448"/>
                  <a:ext cx="8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EB86244-6FCC-47F1-ADB5-8A8B60BD9B0E}"/>
                    </a:ext>
                  </a:extLst>
                </p14:cNvPr>
                <p14:cNvContentPartPr/>
                <p14:nvPr/>
              </p14:nvContentPartPr>
              <p14:xfrm>
                <a:off x="4701554" y="3551168"/>
                <a:ext cx="82800" cy="53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EB86244-6FCC-47F1-ADB5-8A8B60BD9B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92914" y="3542168"/>
                  <a:ext cx="1004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859E7878-BCE4-40E8-A6BA-E45C2D4B00CA}"/>
              </a:ext>
            </a:extLst>
          </p:cNvPr>
          <p:cNvGrpSpPr/>
          <p:nvPr/>
        </p:nvGrpSpPr>
        <p:grpSpPr>
          <a:xfrm>
            <a:off x="2660354" y="725168"/>
            <a:ext cx="2737800" cy="1564200"/>
            <a:chOff x="2660354" y="725168"/>
            <a:chExt cx="2737800" cy="15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D8C1A6-0A28-41E5-A13C-5C3A36797D67}"/>
                    </a:ext>
                  </a:extLst>
                </p14:cNvPr>
                <p14:cNvContentPartPr/>
                <p14:nvPr/>
              </p14:nvContentPartPr>
              <p14:xfrm>
                <a:off x="2667914" y="725168"/>
                <a:ext cx="1842480" cy="54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D8C1A6-0A28-41E5-A13C-5C3A36797D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9274" y="716168"/>
                  <a:ext cx="1860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72629D-0309-4DED-A9D8-5AE8DCCAF7F3}"/>
                    </a:ext>
                  </a:extLst>
                </p14:cNvPr>
                <p14:cNvContentPartPr/>
                <p14:nvPr/>
              </p14:nvContentPartPr>
              <p14:xfrm>
                <a:off x="2692754" y="919928"/>
                <a:ext cx="227520" cy="283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72629D-0309-4DED-A9D8-5AE8DCCAF7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3754" y="911288"/>
                  <a:ext cx="245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DE5B57-ED53-47F0-869A-A47B7DD78D1A}"/>
                    </a:ext>
                  </a:extLst>
                </p14:cNvPr>
                <p14:cNvContentPartPr/>
                <p14:nvPr/>
              </p14:nvContentPartPr>
              <p14:xfrm>
                <a:off x="2949434" y="990848"/>
                <a:ext cx="242280" cy="59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DE5B57-ED53-47F0-869A-A47B7DD78D1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40794" y="982208"/>
                  <a:ext cx="259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D3B149-F45F-4A1D-A7E0-F5298AAD0241}"/>
                    </a:ext>
                  </a:extLst>
                </p14:cNvPr>
                <p14:cNvContentPartPr/>
                <p14:nvPr/>
              </p14:nvContentPartPr>
              <p14:xfrm>
                <a:off x="3061754" y="1026488"/>
                <a:ext cx="77040" cy="159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D3B149-F45F-4A1D-A7E0-F5298AAD02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52754" y="1017488"/>
                  <a:ext cx="9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E2C828-5963-4786-826C-79BFFEB210C3}"/>
                    </a:ext>
                  </a:extLst>
                </p14:cNvPr>
                <p14:cNvContentPartPr/>
                <p14:nvPr/>
              </p14:nvContentPartPr>
              <p14:xfrm>
                <a:off x="3368474" y="949448"/>
                <a:ext cx="136080" cy="342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E2C828-5963-4786-826C-79BFFEB210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59474" y="940808"/>
                  <a:ext cx="153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50A163-AF9A-41EA-9172-99EC1D9522EF}"/>
                    </a:ext>
                  </a:extLst>
                </p14:cNvPr>
                <p14:cNvContentPartPr/>
                <p14:nvPr/>
              </p14:nvContentPartPr>
              <p14:xfrm>
                <a:off x="3633434" y="1019648"/>
                <a:ext cx="112320" cy="14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50A163-AF9A-41EA-9172-99EC1D9522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24794" y="1011008"/>
                  <a:ext cx="129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5A2249-55D7-4D5E-843C-81BBC5BBA9E2}"/>
                    </a:ext>
                  </a:extLst>
                </p14:cNvPr>
                <p14:cNvContentPartPr/>
                <p14:nvPr/>
              </p14:nvContentPartPr>
              <p14:xfrm>
                <a:off x="3628034" y="1079408"/>
                <a:ext cx="271800" cy="12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5A2249-55D7-4D5E-843C-81BBC5BBA9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19034" y="1070408"/>
                  <a:ext cx="28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D71F498-9EF9-4F5B-B3F1-37E0397E51CE}"/>
                    </a:ext>
                  </a:extLst>
                </p14:cNvPr>
                <p14:cNvContentPartPr/>
                <p14:nvPr/>
              </p14:nvContentPartPr>
              <p14:xfrm>
                <a:off x="3887594" y="1038008"/>
                <a:ext cx="24120" cy="651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D71F498-9EF9-4F5B-B3F1-37E0397E51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78594" y="1029368"/>
                  <a:ext cx="4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533AA9-79B9-49EC-889A-D80CD6D25B1C}"/>
                    </a:ext>
                  </a:extLst>
                </p14:cNvPr>
                <p14:cNvContentPartPr/>
                <p14:nvPr/>
              </p14:nvContentPartPr>
              <p14:xfrm>
                <a:off x="3922874" y="996968"/>
                <a:ext cx="171360" cy="295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533AA9-79B9-49EC-889A-D80CD6D25B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4234" y="987968"/>
                  <a:ext cx="189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6E1805C-D96B-4E52-905A-1832863313DC}"/>
                    </a:ext>
                  </a:extLst>
                </p14:cNvPr>
                <p14:cNvContentPartPr/>
                <p14:nvPr/>
              </p14:nvContentPartPr>
              <p14:xfrm>
                <a:off x="4181714" y="990848"/>
                <a:ext cx="89640" cy="201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6E1805C-D96B-4E52-905A-1832863313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73074" y="981848"/>
                  <a:ext cx="107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DBEFC97-DBE5-4C4C-BC42-6F424136F56D}"/>
                    </a:ext>
                  </a:extLst>
                </p14:cNvPr>
                <p14:cNvContentPartPr/>
                <p14:nvPr/>
              </p14:nvContentPartPr>
              <p14:xfrm>
                <a:off x="4288634" y="990848"/>
                <a:ext cx="130320" cy="2836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DBEFC97-DBE5-4C4C-BC42-6F424136F5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79994" y="982208"/>
                  <a:ext cx="147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7522FF8-DA20-4D80-B2DA-B766A77ACEBB}"/>
                    </a:ext>
                  </a:extLst>
                </p14:cNvPr>
                <p14:cNvContentPartPr/>
                <p14:nvPr/>
              </p14:nvContentPartPr>
              <p14:xfrm>
                <a:off x="4931594" y="749288"/>
                <a:ext cx="248040" cy="248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7522FF8-DA20-4D80-B2DA-B766A77ACE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2954" y="740288"/>
                  <a:ext cx="265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9D1916-C2DA-4584-9406-7160F7DE0699}"/>
                    </a:ext>
                  </a:extLst>
                </p14:cNvPr>
                <p14:cNvContentPartPr/>
                <p14:nvPr/>
              </p14:nvContentPartPr>
              <p14:xfrm>
                <a:off x="2660354" y="1798328"/>
                <a:ext cx="169200" cy="228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9D1916-C2DA-4584-9406-7160F7DE06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1714" y="1789688"/>
                  <a:ext cx="186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9038F1-9AC7-42FF-BC77-9122EC8A1FDC}"/>
                    </a:ext>
                  </a:extLst>
                </p14:cNvPr>
                <p14:cNvContentPartPr/>
                <p14:nvPr/>
              </p14:nvContentPartPr>
              <p14:xfrm>
                <a:off x="2843234" y="1692848"/>
                <a:ext cx="5940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9038F1-9AC7-42FF-BC77-9122EC8A1F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4594" y="1684208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020857-11D6-4BCE-B822-3ACF67D6A122}"/>
                    </a:ext>
                  </a:extLst>
                </p14:cNvPr>
                <p14:cNvContentPartPr/>
                <p14:nvPr/>
              </p14:nvContentPartPr>
              <p14:xfrm>
                <a:off x="2914154" y="1516088"/>
                <a:ext cx="153720" cy="316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020857-11D6-4BCE-B822-3ACF67D6A1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05154" y="1507088"/>
                  <a:ext cx="1713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5BDD796-9BBD-4EA9-939C-D8005F472A8E}"/>
                    </a:ext>
                  </a:extLst>
                </p14:cNvPr>
                <p14:cNvContentPartPr/>
                <p14:nvPr/>
              </p14:nvContentPartPr>
              <p14:xfrm>
                <a:off x="3155714" y="1521848"/>
                <a:ext cx="175680" cy="36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5BDD796-9BBD-4EA9-939C-D8005F472A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6714" y="1513208"/>
                  <a:ext cx="193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336047-170B-4A8C-8DA3-8E5B141BF66A}"/>
                    </a:ext>
                  </a:extLst>
                </p14:cNvPr>
                <p14:cNvContentPartPr/>
                <p14:nvPr/>
              </p14:nvContentPartPr>
              <p14:xfrm>
                <a:off x="3391874" y="1527608"/>
                <a:ext cx="97920" cy="183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336047-170B-4A8C-8DA3-8E5B141BF6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83234" y="1518968"/>
                  <a:ext cx="115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738992-E752-40C4-BA9E-DC3ACA003888}"/>
                    </a:ext>
                  </a:extLst>
                </p14:cNvPr>
                <p14:cNvContentPartPr/>
                <p14:nvPr/>
              </p14:nvContentPartPr>
              <p14:xfrm>
                <a:off x="3386114" y="1610408"/>
                <a:ext cx="82800" cy="29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738992-E752-40C4-BA9E-DC3ACA0038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7114" y="1601408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2BD4EE-3142-4C84-B2D8-F451A8373C96}"/>
                    </a:ext>
                  </a:extLst>
                </p14:cNvPr>
                <p14:cNvContentPartPr/>
                <p14:nvPr/>
              </p14:nvContentPartPr>
              <p14:xfrm>
                <a:off x="3822434" y="1610408"/>
                <a:ext cx="240120" cy="37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2BD4EE-3142-4C84-B2D8-F451A8373C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13794" y="1601768"/>
                  <a:ext cx="257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6C4263-E1DC-4B5F-9AE8-2AD44B252C7D}"/>
                    </a:ext>
                  </a:extLst>
                </p14:cNvPr>
                <p14:cNvContentPartPr/>
                <p14:nvPr/>
              </p14:nvContentPartPr>
              <p14:xfrm>
                <a:off x="3793274" y="1704728"/>
                <a:ext cx="306720" cy="95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6C4263-E1DC-4B5F-9AE8-2AD44B252C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84634" y="1695728"/>
                  <a:ext cx="324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44C16-336D-4F37-AFB3-176951FCB58B}"/>
                    </a:ext>
                  </a:extLst>
                </p14:cNvPr>
                <p14:cNvContentPartPr/>
                <p14:nvPr/>
              </p14:nvContentPartPr>
              <p14:xfrm>
                <a:off x="4171274" y="1569008"/>
                <a:ext cx="235800" cy="407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44C16-336D-4F37-AFB3-176951FCB5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62274" y="1560008"/>
                  <a:ext cx="2534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CCECAC-7007-4436-B401-5D857E56A263}"/>
                    </a:ext>
                  </a:extLst>
                </p14:cNvPr>
                <p14:cNvContentPartPr/>
                <p14:nvPr/>
              </p14:nvContentPartPr>
              <p14:xfrm>
                <a:off x="4341914" y="1775648"/>
                <a:ext cx="100800" cy="18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CCECAC-7007-4436-B401-5D857E56A2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32914" y="1766648"/>
                  <a:ext cx="118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A5C7D9-A948-46E3-9B0C-E350EAC7B794}"/>
                    </a:ext>
                  </a:extLst>
                </p14:cNvPr>
                <p14:cNvContentPartPr/>
                <p14:nvPr/>
              </p14:nvContentPartPr>
              <p14:xfrm>
                <a:off x="4459634" y="1893368"/>
                <a:ext cx="82800" cy="118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A5C7D9-A948-46E3-9B0C-E350EAC7B7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50994" y="1884728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A199E3-7059-4AE9-B53D-A7952E6B6F68}"/>
                    </a:ext>
                  </a:extLst>
                </p14:cNvPr>
                <p14:cNvContentPartPr/>
                <p14:nvPr/>
              </p14:nvContentPartPr>
              <p14:xfrm>
                <a:off x="4601114" y="1805168"/>
                <a:ext cx="277560" cy="38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A199E3-7059-4AE9-B53D-A7952E6B6F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92474" y="1796168"/>
                  <a:ext cx="295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FECB15-51E0-4A5F-8CDC-D82034786895}"/>
                    </a:ext>
                  </a:extLst>
                </p14:cNvPr>
                <p14:cNvContentPartPr/>
                <p14:nvPr/>
              </p14:nvContentPartPr>
              <p14:xfrm>
                <a:off x="5061914" y="1751888"/>
                <a:ext cx="111960" cy="18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FECB15-51E0-4A5F-8CDC-D820347868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53274" y="1742888"/>
                  <a:ext cx="129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98631F-D594-4D00-816C-2FD21FF9EC91}"/>
                    </a:ext>
                  </a:extLst>
                </p14:cNvPr>
                <p14:cNvContentPartPr/>
                <p14:nvPr/>
              </p14:nvContentPartPr>
              <p14:xfrm>
                <a:off x="5061554" y="1710488"/>
                <a:ext cx="336600" cy="336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98631F-D594-4D00-816C-2FD21FF9EC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52554" y="1701848"/>
                  <a:ext cx="354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38CAC6-242D-4962-991A-27AE3A91FD7B}"/>
                    </a:ext>
                  </a:extLst>
                </p14:cNvPr>
                <p14:cNvContentPartPr/>
                <p14:nvPr/>
              </p14:nvContentPartPr>
              <p14:xfrm>
                <a:off x="3769154" y="2200448"/>
                <a:ext cx="1475280" cy="35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38CAC6-242D-4962-991A-27AE3A91FD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60514" y="2191448"/>
                  <a:ext cx="149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0F8A02-B871-42E7-BD2D-6AAACCBB7E63}"/>
                    </a:ext>
                  </a:extLst>
                </p14:cNvPr>
                <p14:cNvContentPartPr/>
                <p14:nvPr/>
              </p14:nvContentPartPr>
              <p14:xfrm>
                <a:off x="3905234" y="2235728"/>
                <a:ext cx="1445760" cy="53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0F8A02-B871-42E7-BD2D-6AAACCBB7E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6234" y="2226728"/>
                  <a:ext cx="1463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68E307D-5799-4AFA-8793-D2BEF6DFB9F4}"/>
                    </a:ext>
                  </a:extLst>
                </p14:cNvPr>
                <p14:cNvContentPartPr/>
                <p14:nvPr/>
              </p14:nvContentPartPr>
              <p14:xfrm>
                <a:off x="3492314" y="1416008"/>
                <a:ext cx="964800" cy="35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68E307D-5799-4AFA-8793-D2BEF6DFB9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83314" y="1407008"/>
                  <a:ext cx="982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51747FC-240E-4C58-8972-DAF9E4E1B5E1}"/>
                    </a:ext>
                  </a:extLst>
                </p14:cNvPr>
                <p14:cNvContentPartPr/>
                <p14:nvPr/>
              </p14:nvContentPartPr>
              <p14:xfrm>
                <a:off x="3469274" y="1302968"/>
                <a:ext cx="928800" cy="529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51747FC-240E-4C58-8972-DAF9E4E1B5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60274" y="1294328"/>
                  <a:ext cx="946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35BD026-9632-48D1-91B9-E514C73A0E6E}"/>
                    </a:ext>
                  </a:extLst>
                </p14:cNvPr>
                <p14:cNvContentPartPr/>
                <p14:nvPr/>
              </p14:nvContentPartPr>
              <p14:xfrm>
                <a:off x="3409514" y="1350848"/>
                <a:ext cx="985680" cy="24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35BD026-9632-48D1-91B9-E514C73A0E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00874" y="1341848"/>
                  <a:ext cx="10033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5F13B3D-21D0-4E4F-BB1B-6B65247E795D}"/>
                  </a:ext>
                </a:extLst>
              </p14:cNvPr>
              <p14:cNvContentPartPr/>
              <p14:nvPr/>
            </p14:nvContentPartPr>
            <p14:xfrm>
              <a:off x="5208794" y="3268568"/>
              <a:ext cx="171360" cy="16560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5F13B3D-21D0-4E4F-BB1B-6B65247E795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200154" y="3259568"/>
                <a:ext cx="1890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2E9B042-59EB-4ABC-B36A-0A2237E87CD9}"/>
              </a:ext>
            </a:extLst>
          </p:cNvPr>
          <p:cNvGrpSpPr/>
          <p:nvPr/>
        </p:nvGrpSpPr>
        <p:grpSpPr>
          <a:xfrm>
            <a:off x="5633594" y="2619128"/>
            <a:ext cx="1351080" cy="602280"/>
            <a:chOff x="5633594" y="2619128"/>
            <a:chExt cx="135108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F5643AC-047A-440A-B4AE-91A8600712A0}"/>
                    </a:ext>
                  </a:extLst>
                </p14:cNvPr>
                <p14:cNvContentPartPr/>
                <p14:nvPr/>
              </p14:nvContentPartPr>
              <p14:xfrm>
                <a:off x="5633594" y="2896328"/>
                <a:ext cx="106560" cy="195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F5643AC-047A-440A-B4AE-91A8600712A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24954" y="2887688"/>
                  <a:ext cx="12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C0CF82-CD31-42BC-AD89-68AFB45B5C27}"/>
                    </a:ext>
                  </a:extLst>
                </p14:cNvPr>
                <p14:cNvContentPartPr/>
                <p14:nvPr/>
              </p14:nvContentPartPr>
              <p14:xfrm>
                <a:off x="5710274" y="2784368"/>
                <a:ext cx="6120" cy="180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C0CF82-CD31-42BC-AD89-68AFB45B5C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01634" y="2775368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3363ED5-BAAD-41A2-998E-CC981290F1A4}"/>
                    </a:ext>
                  </a:extLst>
                </p14:cNvPr>
                <p14:cNvContentPartPr/>
                <p14:nvPr/>
              </p14:nvContentPartPr>
              <p14:xfrm>
                <a:off x="5939954" y="2719568"/>
                <a:ext cx="95040" cy="289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3363ED5-BAAD-41A2-998E-CC981290F1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1314" y="2710568"/>
                  <a:ext cx="112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068B629-B7BE-427E-9697-A1ED0E8838A9}"/>
                    </a:ext>
                  </a:extLst>
                </p14:cNvPr>
                <p14:cNvContentPartPr/>
                <p14:nvPr/>
              </p14:nvContentPartPr>
              <p14:xfrm>
                <a:off x="5887394" y="2848808"/>
                <a:ext cx="378000" cy="154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068B629-B7BE-427E-9697-A1ED0E8838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78394" y="2840168"/>
                  <a:ext cx="39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6ED8B8A-66F1-442A-A521-E8C64A9676CC}"/>
                    </a:ext>
                  </a:extLst>
                </p14:cNvPr>
                <p14:cNvContentPartPr/>
                <p14:nvPr/>
              </p14:nvContentPartPr>
              <p14:xfrm>
                <a:off x="6306074" y="2807768"/>
                <a:ext cx="82800" cy="6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6ED8B8A-66F1-442A-A521-E8C64A9676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7434" y="279912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2EEB36-E874-4227-878F-2D54B38177EC}"/>
                    </a:ext>
                  </a:extLst>
                </p14:cNvPr>
                <p14:cNvContentPartPr/>
                <p14:nvPr/>
              </p14:nvContentPartPr>
              <p14:xfrm>
                <a:off x="6453674" y="2701568"/>
                <a:ext cx="12240" cy="53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2EEB36-E874-4227-878F-2D54B38177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5034" y="2692928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32C114E-816D-4BBE-ABBC-5EE5E9895804}"/>
                    </a:ext>
                  </a:extLst>
                </p14:cNvPr>
                <p14:cNvContentPartPr/>
                <p14:nvPr/>
              </p14:nvContentPartPr>
              <p14:xfrm>
                <a:off x="6689474" y="2678168"/>
                <a:ext cx="63720" cy="136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32C114E-816D-4BBE-ABBC-5EE5E989580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80474" y="2669168"/>
                  <a:ext cx="81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DBFE08-252A-431E-9C91-A8DC5EB96D73}"/>
                    </a:ext>
                  </a:extLst>
                </p14:cNvPr>
                <p14:cNvContentPartPr/>
                <p14:nvPr/>
              </p14:nvContentPartPr>
              <p14:xfrm>
                <a:off x="6607034" y="2920088"/>
                <a:ext cx="183240" cy="6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DBFE08-252A-431E-9C91-A8DC5EB96D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98394" y="2911088"/>
                  <a:ext cx="20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D0177F-F7ED-4FFD-942B-2D76825945FE}"/>
                    </a:ext>
                  </a:extLst>
                </p14:cNvPr>
                <p14:cNvContentPartPr/>
                <p14:nvPr/>
              </p14:nvContentPartPr>
              <p14:xfrm>
                <a:off x="6624314" y="2937728"/>
                <a:ext cx="92520" cy="18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D0177F-F7ED-4FFD-942B-2D76825945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15674" y="2928728"/>
                  <a:ext cx="11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EEBEC58-60A7-485C-8AFA-7164CFB0DC54}"/>
                    </a:ext>
                  </a:extLst>
                </p14:cNvPr>
                <p14:cNvContentPartPr/>
                <p14:nvPr/>
              </p14:nvContentPartPr>
              <p14:xfrm>
                <a:off x="6518474" y="2619128"/>
                <a:ext cx="130320" cy="478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EEBEC58-60A7-485C-8AFA-7164CFB0DC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09474" y="2610488"/>
                  <a:ext cx="1479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BA6F06-B55C-4235-8487-0C0199D72825}"/>
                    </a:ext>
                  </a:extLst>
                </p14:cNvPr>
                <p14:cNvContentPartPr/>
                <p14:nvPr/>
              </p14:nvContentPartPr>
              <p14:xfrm>
                <a:off x="6796034" y="2642888"/>
                <a:ext cx="188640" cy="578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BA6F06-B55C-4235-8487-0C0199D728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87034" y="2633888"/>
                  <a:ext cx="20628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9E4B1A4-5452-4730-8F1E-80E425CF1369}"/>
              </a:ext>
            </a:extLst>
          </p:cNvPr>
          <p:cNvGrpSpPr/>
          <p:nvPr/>
        </p:nvGrpSpPr>
        <p:grpSpPr>
          <a:xfrm>
            <a:off x="5303474" y="64568"/>
            <a:ext cx="2029680" cy="678960"/>
            <a:chOff x="5303474" y="64568"/>
            <a:chExt cx="2029680" cy="67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7CA60E2-B0D0-49F2-80F7-DEB6DB4C526D}"/>
                    </a:ext>
                  </a:extLst>
                </p14:cNvPr>
                <p14:cNvContentPartPr/>
                <p14:nvPr/>
              </p14:nvContentPartPr>
              <p14:xfrm>
                <a:off x="5303474" y="459848"/>
                <a:ext cx="41760" cy="12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7CA60E2-B0D0-49F2-80F7-DEB6DB4C52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94474" y="451208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5E9D453-9982-4673-A5EA-D78BB2AFC463}"/>
                    </a:ext>
                  </a:extLst>
                </p14:cNvPr>
                <p14:cNvContentPartPr/>
                <p14:nvPr/>
              </p14:nvContentPartPr>
              <p14:xfrm>
                <a:off x="5403554" y="330248"/>
                <a:ext cx="147960" cy="342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5E9D453-9982-4673-A5EA-D78BB2AFC4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4914" y="321248"/>
                  <a:ext cx="165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DDB8DAA-357F-4238-858A-A5724CF36AF8}"/>
                    </a:ext>
                  </a:extLst>
                </p14:cNvPr>
                <p14:cNvContentPartPr/>
                <p14:nvPr/>
              </p14:nvContentPartPr>
              <p14:xfrm>
                <a:off x="5663114" y="289208"/>
                <a:ext cx="148680" cy="360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DDB8DAA-357F-4238-858A-A5724CF36A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54474" y="280568"/>
                  <a:ext cx="166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DA530E6-05C3-43E3-A74B-020E064A377E}"/>
                    </a:ext>
                  </a:extLst>
                </p14:cNvPr>
                <p14:cNvContentPartPr/>
                <p14:nvPr/>
              </p14:nvContentPartPr>
              <p14:xfrm>
                <a:off x="6175754" y="64568"/>
                <a:ext cx="113040" cy="130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DA530E6-05C3-43E3-A74B-020E064A37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66754" y="55568"/>
                  <a:ext cx="13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DD5A2EE-BF2B-4E98-A577-79E91EF5935B}"/>
                    </a:ext>
                  </a:extLst>
                </p14:cNvPr>
                <p14:cNvContentPartPr/>
                <p14:nvPr/>
              </p14:nvContentPartPr>
              <p14:xfrm>
                <a:off x="6300314" y="94088"/>
                <a:ext cx="53280" cy="130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DD5A2EE-BF2B-4E98-A577-79E91EF593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91674" y="85448"/>
                  <a:ext cx="7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3583C25-10CF-4C50-B8A7-3ABDCD04A127}"/>
                    </a:ext>
                  </a:extLst>
                </p14:cNvPr>
                <p14:cNvContentPartPr/>
                <p14:nvPr/>
              </p14:nvContentPartPr>
              <p14:xfrm>
                <a:off x="6300314" y="76448"/>
                <a:ext cx="195120" cy="118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3583C25-10CF-4C50-B8A7-3ABDCD04A1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1674" y="67448"/>
                  <a:ext cx="21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D717A08-07F0-4DBF-9FAD-C222DA9BC947}"/>
                    </a:ext>
                  </a:extLst>
                </p14:cNvPr>
                <p14:cNvContentPartPr/>
                <p14:nvPr/>
              </p14:nvContentPartPr>
              <p14:xfrm>
                <a:off x="6530354" y="112088"/>
                <a:ext cx="82800" cy="100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D717A08-07F0-4DBF-9FAD-C222DA9BC9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21714" y="103088"/>
                  <a:ext cx="100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3ED3F82-F3BA-4C20-82BE-09DBE0FEC3C8}"/>
                    </a:ext>
                  </a:extLst>
                </p14:cNvPr>
                <p14:cNvContentPartPr/>
                <p14:nvPr/>
              </p14:nvContentPartPr>
              <p14:xfrm>
                <a:off x="6713234" y="105968"/>
                <a:ext cx="53280" cy="252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3ED3F82-F3BA-4C20-82BE-09DBE0FEC3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04594" y="97328"/>
                  <a:ext cx="70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7EB9B56-818F-408E-88E1-8C125C5C9C71}"/>
                    </a:ext>
                  </a:extLst>
                </p14:cNvPr>
                <p14:cNvContentPartPr/>
                <p14:nvPr/>
              </p14:nvContentPartPr>
              <p14:xfrm>
                <a:off x="6784154" y="88328"/>
                <a:ext cx="112320" cy="42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7EB9B56-818F-408E-88E1-8C125C5C9C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75154" y="79328"/>
                  <a:ext cx="129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9C21615-BD17-44A0-9891-A79B442FFD1A}"/>
                    </a:ext>
                  </a:extLst>
                </p14:cNvPr>
                <p14:cNvContentPartPr/>
                <p14:nvPr/>
              </p14:nvContentPartPr>
              <p14:xfrm>
                <a:off x="6955154" y="82568"/>
                <a:ext cx="29880" cy="212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9C21615-BD17-44A0-9891-A79B442FFD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46514" y="73568"/>
                  <a:ext cx="4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78A8BC4-7FD2-4D4A-B08B-1D50AE87EE8F}"/>
                    </a:ext>
                  </a:extLst>
                </p14:cNvPr>
                <p14:cNvContentPartPr/>
                <p14:nvPr/>
              </p14:nvContentPartPr>
              <p14:xfrm>
                <a:off x="6034994" y="306488"/>
                <a:ext cx="1099800" cy="29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78A8BC4-7FD2-4D4A-B08B-1D50AE87EE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25994" y="297848"/>
                  <a:ext cx="111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9B3565D-3814-466F-AEA0-FCD1E9F94C25}"/>
                    </a:ext>
                  </a:extLst>
                </p14:cNvPr>
                <p14:cNvContentPartPr/>
                <p14:nvPr/>
              </p14:nvContentPartPr>
              <p14:xfrm>
                <a:off x="7096634" y="312608"/>
                <a:ext cx="18000" cy="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9B3565D-3814-466F-AEA0-FCD1E9F94C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87994" y="303608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927726B-60B1-4AF5-B50B-1DD60662C385}"/>
                    </a:ext>
                  </a:extLst>
                </p14:cNvPr>
                <p14:cNvContentPartPr/>
                <p14:nvPr/>
              </p14:nvContentPartPr>
              <p14:xfrm>
                <a:off x="6046514" y="401168"/>
                <a:ext cx="154440" cy="171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927726B-60B1-4AF5-B50B-1DD60662C3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37874" y="392528"/>
                  <a:ext cx="172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B14425F-3D94-4B56-B6D5-D1B48CE11A7E}"/>
                    </a:ext>
                  </a:extLst>
                </p14:cNvPr>
                <p14:cNvContentPartPr/>
                <p14:nvPr/>
              </p14:nvContentPartPr>
              <p14:xfrm>
                <a:off x="6282674" y="424568"/>
                <a:ext cx="94680" cy="1951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B14425F-3D94-4B56-B6D5-D1B48CE11A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73674" y="415928"/>
                  <a:ext cx="11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2E3E29E-B544-4033-B0A8-07F4600CDCD9}"/>
                    </a:ext>
                  </a:extLst>
                </p14:cNvPr>
                <p14:cNvContentPartPr/>
                <p14:nvPr/>
              </p14:nvContentPartPr>
              <p14:xfrm>
                <a:off x="6426314" y="495488"/>
                <a:ext cx="72360" cy="112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2E3E29E-B544-4033-B0A8-07F4600CDC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17314" y="486488"/>
                  <a:ext cx="90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3A407FC-2166-459C-BAF8-B8F23AAF4D91}"/>
                    </a:ext>
                  </a:extLst>
                </p14:cNvPr>
                <p14:cNvContentPartPr/>
                <p14:nvPr/>
              </p14:nvContentPartPr>
              <p14:xfrm>
                <a:off x="6424154" y="548408"/>
                <a:ext cx="207000" cy="24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3A407FC-2166-459C-BAF8-B8F23AAF4D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15514" y="539768"/>
                  <a:ext cx="22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8361C36-B3B0-4D1F-B48D-0934DE00B4B3}"/>
                    </a:ext>
                  </a:extLst>
                </p14:cNvPr>
                <p14:cNvContentPartPr/>
                <p14:nvPr/>
              </p14:nvContentPartPr>
              <p14:xfrm>
                <a:off x="6595154" y="518888"/>
                <a:ext cx="147960" cy="200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8361C36-B3B0-4D1F-B48D-0934DE00B4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86514" y="510248"/>
                  <a:ext cx="165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B635B52-FBB8-4C52-B557-3C4728A6E2A0}"/>
                    </a:ext>
                  </a:extLst>
                </p14:cNvPr>
                <p14:cNvContentPartPr/>
                <p14:nvPr/>
              </p14:nvContentPartPr>
              <p14:xfrm>
                <a:off x="6754634" y="436448"/>
                <a:ext cx="24120" cy="12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B635B52-FBB8-4C52-B557-3C4728A6E2A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45634" y="427448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4F1676-AF68-4FEC-B287-6C86766B9D95}"/>
                    </a:ext>
                  </a:extLst>
                </p14:cNvPr>
                <p14:cNvContentPartPr/>
                <p14:nvPr/>
              </p14:nvContentPartPr>
              <p14:xfrm>
                <a:off x="6824834" y="377408"/>
                <a:ext cx="213120" cy="2775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4F1676-AF68-4FEC-B287-6C86766B9D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16194" y="368408"/>
                  <a:ext cx="230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0BB954-DA50-4656-BFB5-3DF060EC6379}"/>
                    </a:ext>
                  </a:extLst>
                </p14:cNvPr>
                <p14:cNvContentPartPr/>
                <p14:nvPr/>
              </p14:nvContentPartPr>
              <p14:xfrm>
                <a:off x="6217874" y="678368"/>
                <a:ext cx="1115280" cy="65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0BB954-DA50-4656-BFB5-3DF060EC63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08874" y="669368"/>
                  <a:ext cx="11329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876B2F1-20A1-4E2E-8B80-400A70880865}"/>
              </a:ext>
            </a:extLst>
          </p:cNvPr>
          <p:cNvGrpSpPr/>
          <p:nvPr/>
        </p:nvGrpSpPr>
        <p:grpSpPr>
          <a:xfrm>
            <a:off x="4937714" y="3946448"/>
            <a:ext cx="1993320" cy="936360"/>
            <a:chOff x="4937714" y="3946448"/>
            <a:chExt cx="199332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FF4E0EE-0C6D-4B1D-9A64-FFB1710E9F34}"/>
                    </a:ext>
                  </a:extLst>
                </p14:cNvPr>
                <p14:cNvContentPartPr/>
                <p14:nvPr/>
              </p14:nvContentPartPr>
              <p14:xfrm>
                <a:off x="4937714" y="4772288"/>
                <a:ext cx="35640" cy="2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FF4E0EE-0C6D-4B1D-9A64-FFB1710E9F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28714" y="4763648"/>
                  <a:ext cx="5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CEF551-450F-4B06-A50E-754BFA484F59}"/>
                    </a:ext>
                  </a:extLst>
                </p14:cNvPr>
                <p14:cNvContentPartPr/>
                <p14:nvPr/>
              </p14:nvContentPartPr>
              <p14:xfrm>
                <a:off x="5114834" y="4689128"/>
                <a:ext cx="188640" cy="19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CEF551-450F-4B06-A50E-754BFA484F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06194" y="468012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882085-324B-4ADE-BE62-227DB6B9323D}"/>
                    </a:ext>
                  </a:extLst>
                </p14:cNvPr>
                <p14:cNvContentPartPr/>
                <p14:nvPr/>
              </p14:nvContentPartPr>
              <p14:xfrm>
                <a:off x="5350634" y="4347488"/>
                <a:ext cx="171360" cy="2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882085-324B-4ADE-BE62-227DB6B932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41634" y="4338848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2B8F48-A1D8-46B5-ABDC-58A86CDB9500}"/>
                    </a:ext>
                  </a:extLst>
                </p14:cNvPr>
                <p14:cNvContentPartPr/>
                <p14:nvPr/>
              </p14:nvContentPartPr>
              <p14:xfrm>
                <a:off x="5539274" y="4123568"/>
                <a:ext cx="141840" cy="45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2B8F48-A1D8-46B5-ABDC-58A86CDB95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30634" y="4114568"/>
                  <a:ext cx="1594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5D564A-92F3-4246-8D0D-B04456AE0E7B}"/>
                    </a:ext>
                  </a:extLst>
                </p14:cNvPr>
                <p14:cNvContentPartPr/>
                <p14:nvPr/>
              </p14:nvContentPartPr>
              <p14:xfrm>
                <a:off x="5756714" y="4117808"/>
                <a:ext cx="172440" cy="483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5D564A-92F3-4246-8D0D-B04456AE0E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48074" y="4108808"/>
                  <a:ext cx="190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E47CEA9-0818-4ED7-8B13-155B68B2D6D6}"/>
                    </a:ext>
                  </a:extLst>
                </p14:cNvPr>
                <p14:cNvContentPartPr/>
                <p14:nvPr/>
              </p14:nvContentPartPr>
              <p14:xfrm>
                <a:off x="6117434" y="4040768"/>
                <a:ext cx="94680" cy="106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E47CEA9-0818-4ED7-8B13-155B68B2D6D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08794" y="4032128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B6C2B-ACF9-4B96-B82E-D68560E3FA8A}"/>
                    </a:ext>
                  </a:extLst>
                </p14:cNvPr>
                <p14:cNvContentPartPr/>
                <p14:nvPr/>
              </p14:nvContentPartPr>
              <p14:xfrm>
                <a:off x="6117434" y="4058408"/>
                <a:ext cx="118440" cy="100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B6C2B-ACF9-4B96-B82E-D68560E3FA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8794" y="4049768"/>
                  <a:ext cx="136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36815C-E39E-4B9A-BE53-BC1EDD6D65D9}"/>
                    </a:ext>
                  </a:extLst>
                </p14:cNvPr>
                <p14:cNvContentPartPr/>
                <p14:nvPr/>
              </p14:nvContentPartPr>
              <p14:xfrm>
                <a:off x="6270794" y="3946448"/>
                <a:ext cx="218520" cy="136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36815C-E39E-4B9A-BE53-BC1EDD6D65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62154" y="3937448"/>
                  <a:ext cx="236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94D2AC-FBC8-4463-8280-EB53A327DDEB}"/>
                    </a:ext>
                  </a:extLst>
                </p14:cNvPr>
                <p14:cNvContentPartPr/>
                <p14:nvPr/>
              </p14:nvContentPartPr>
              <p14:xfrm>
                <a:off x="6441794" y="4029248"/>
                <a:ext cx="29880" cy="106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94D2AC-FBC8-4463-8280-EB53A327DD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33154" y="4020248"/>
                  <a:ext cx="47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B22C08-93A6-4ECF-A5BB-CF17E4B23E9E}"/>
                    </a:ext>
                  </a:extLst>
                </p14:cNvPr>
                <p14:cNvContentPartPr/>
                <p14:nvPr/>
              </p14:nvContentPartPr>
              <p14:xfrm>
                <a:off x="6512714" y="4040768"/>
                <a:ext cx="124200" cy="286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B22C08-93A6-4ECF-A5BB-CF17E4B23E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03714" y="4032128"/>
                  <a:ext cx="141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2798A1-5426-4B57-BCDF-F34222DFF5B5}"/>
                    </a:ext>
                  </a:extLst>
                </p14:cNvPr>
                <p14:cNvContentPartPr/>
                <p14:nvPr/>
              </p14:nvContentPartPr>
              <p14:xfrm>
                <a:off x="6689834" y="3988208"/>
                <a:ext cx="53280" cy="86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2798A1-5426-4B57-BCDF-F34222DFF5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80834" y="3979208"/>
                  <a:ext cx="70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8D6F9A-4E4A-45F8-B990-380915772541}"/>
                    </a:ext>
                  </a:extLst>
                </p14:cNvPr>
                <p14:cNvContentPartPr/>
                <p14:nvPr/>
              </p14:nvContentPartPr>
              <p14:xfrm>
                <a:off x="6040754" y="4194128"/>
                <a:ext cx="890280" cy="41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8D6F9A-4E4A-45F8-B990-3809157725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31754" y="4185488"/>
                  <a:ext cx="907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611B51-1A53-48F6-9F35-1AD053E4793D}"/>
                    </a:ext>
                  </a:extLst>
                </p14:cNvPr>
                <p14:cNvContentPartPr/>
                <p14:nvPr/>
              </p14:nvContentPartPr>
              <p14:xfrm>
                <a:off x="6023474" y="4377008"/>
                <a:ext cx="106200" cy="142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611B51-1A53-48F6-9F35-1AD053E479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14834" y="4368368"/>
                  <a:ext cx="123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F34822-4CD6-4B8A-93B3-BDF670AF0BA0}"/>
                    </a:ext>
                  </a:extLst>
                </p14:cNvPr>
                <p14:cNvContentPartPr/>
                <p14:nvPr/>
              </p14:nvContentPartPr>
              <p14:xfrm>
                <a:off x="6247394" y="4335968"/>
                <a:ext cx="82800" cy="177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F34822-4CD6-4B8A-93B3-BDF670AF0BA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38394" y="4326968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789D21-3FA7-483D-AA34-DA87C5E7978C}"/>
                    </a:ext>
                  </a:extLst>
                </p14:cNvPr>
                <p14:cNvContentPartPr/>
                <p14:nvPr/>
              </p14:nvContentPartPr>
              <p14:xfrm>
                <a:off x="6344234" y="4359008"/>
                <a:ext cx="98280" cy="148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789D21-3FA7-483D-AA34-DA87C5E7978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35234" y="4350008"/>
                  <a:ext cx="11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CA116D-7598-460F-8A1B-28FFF5A8BC59}"/>
                    </a:ext>
                  </a:extLst>
                </p14:cNvPr>
                <p14:cNvContentPartPr/>
                <p14:nvPr/>
              </p14:nvContentPartPr>
              <p14:xfrm>
                <a:off x="6329834" y="4442168"/>
                <a:ext cx="82800" cy="24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CA116D-7598-460F-8A1B-28FFF5A8BC5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20834" y="4433168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980FFE-2F94-4A6D-AF65-51593D53E08E}"/>
                    </a:ext>
                  </a:extLst>
                </p14:cNvPr>
                <p14:cNvContentPartPr/>
                <p14:nvPr/>
              </p14:nvContentPartPr>
              <p14:xfrm>
                <a:off x="6483194" y="4335968"/>
                <a:ext cx="41760" cy="29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980FFE-2F94-4A6D-AF65-51593D53E0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74554" y="4326968"/>
                  <a:ext cx="59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588ADDC-D87D-41D4-BDD4-ABBEC40AE12A}"/>
                    </a:ext>
                  </a:extLst>
                </p14:cNvPr>
                <p14:cNvContentPartPr/>
                <p14:nvPr/>
              </p14:nvContentPartPr>
              <p14:xfrm>
                <a:off x="6538983" y="4422349"/>
                <a:ext cx="9612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588ADDC-D87D-41D4-BDD4-ABBEC40AE12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30343" y="4413709"/>
                  <a:ext cx="11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4AD5817-2501-477E-8DFF-9E2949F65A29}"/>
                    </a:ext>
                  </a:extLst>
                </p14:cNvPr>
                <p14:cNvContentPartPr/>
                <p14:nvPr/>
              </p14:nvContentPartPr>
              <p14:xfrm>
                <a:off x="6580383" y="4386709"/>
                <a:ext cx="15840" cy="87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4AD5817-2501-477E-8DFF-9E2949F65A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71743" y="4378069"/>
                  <a:ext cx="33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249EAA1-EBE5-4160-8B22-60F818BAE511}"/>
                    </a:ext>
                  </a:extLst>
                </p14:cNvPr>
                <p14:cNvContentPartPr/>
                <p14:nvPr/>
              </p14:nvContentPartPr>
              <p14:xfrm>
                <a:off x="6667503" y="4332349"/>
                <a:ext cx="69840" cy="168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249EAA1-EBE5-4160-8B22-60F818BAE5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58863" y="4323349"/>
                  <a:ext cx="87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EFB2211-EEA8-4E09-BE7E-C14F9AB32456}"/>
                    </a:ext>
                  </a:extLst>
                </p14:cNvPr>
                <p14:cNvContentPartPr/>
                <p14:nvPr/>
              </p14:nvContentPartPr>
              <p14:xfrm>
                <a:off x="6765423" y="4316509"/>
                <a:ext cx="31320" cy="61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EFB2211-EEA8-4E09-BE7E-C14F9AB324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56423" y="4307509"/>
                  <a:ext cx="48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FA3FC35-0CC8-4322-8176-0D7DA3C59DA2}"/>
                    </a:ext>
                  </a:extLst>
                </p14:cNvPr>
                <p14:cNvContentPartPr/>
                <p14:nvPr/>
              </p14:nvContentPartPr>
              <p14:xfrm>
                <a:off x="6785943" y="4320109"/>
                <a:ext cx="72000" cy="2314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FA3FC35-0CC8-4322-8176-0D7DA3C59D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76943" y="4311109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B182AC4C-1893-4FA1-8DA8-A1B135700A32}"/>
              </a:ext>
            </a:extLst>
          </p:cNvPr>
          <p:cNvGrpSpPr/>
          <p:nvPr/>
        </p:nvGrpSpPr>
        <p:grpSpPr>
          <a:xfrm>
            <a:off x="7006623" y="4098709"/>
            <a:ext cx="108360" cy="129600"/>
            <a:chOff x="7006623" y="4098709"/>
            <a:chExt cx="10836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951847E-89D4-4626-9465-9A6416DFE47C}"/>
                    </a:ext>
                  </a:extLst>
                </p14:cNvPr>
                <p14:cNvContentPartPr/>
                <p14:nvPr/>
              </p14:nvContentPartPr>
              <p14:xfrm>
                <a:off x="7006623" y="4098709"/>
                <a:ext cx="83160" cy="1296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951847E-89D4-4626-9465-9A6416DFE4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97623" y="4089709"/>
                  <a:ext cx="100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F58013E-B48A-4032-AA1A-7CCC737351A8}"/>
                    </a:ext>
                  </a:extLst>
                </p14:cNvPr>
                <p14:cNvContentPartPr/>
                <p14:nvPr/>
              </p14:nvContentPartPr>
              <p14:xfrm>
                <a:off x="7006623" y="4176109"/>
                <a:ext cx="108360" cy="10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F58013E-B48A-4032-AA1A-7CCC737351A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97983" y="4167469"/>
                  <a:ext cx="1260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97E0EA8-C464-4568-AF9A-0556BE20F710}"/>
                  </a:ext>
                </a:extLst>
              </p14:cNvPr>
              <p14:cNvContentPartPr/>
              <p14:nvPr/>
            </p14:nvContentPartPr>
            <p14:xfrm>
              <a:off x="7301103" y="4366189"/>
              <a:ext cx="147600" cy="19584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97E0EA8-C464-4568-AF9A-0556BE20F71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292463" y="4357549"/>
                <a:ext cx="1652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82FBD79C-DA99-480E-BEEC-25826ED16685}"/>
                  </a:ext>
                </a:extLst>
              </p14:cNvPr>
              <p14:cNvContentPartPr/>
              <p14:nvPr/>
            </p14:nvContentPartPr>
            <p14:xfrm>
              <a:off x="7474263" y="4145509"/>
              <a:ext cx="61920" cy="540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82FBD79C-DA99-480E-BEEC-25826ED1668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465623" y="4136509"/>
                <a:ext cx="795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FF88E28-5713-49C4-B764-19A318EE3BFF}"/>
              </a:ext>
            </a:extLst>
          </p:cNvPr>
          <p:cNvGrpSpPr/>
          <p:nvPr/>
        </p:nvGrpSpPr>
        <p:grpSpPr>
          <a:xfrm>
            <a:off x="7725903" y="3791989"/>
            <a:ext cx="894240" cy="651960"/>
            <a:chOff x="7725903" y="3791989"/>
            <a:chExt cx="894240" cy="6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5CB3486-A5B6-4A89-A1F8-09BB0DA9FA89}"/>
                    </a:ext>
                  </a:extLst>
                </p14:cNvPr>
                <p14:cNvContentPartPr/>
                <p14:nvPr/>
              </p14:nvContentPartPr>
              <p14:xfrm>
                <a:off x="7725903" y="4037509"/>
                <a:ext cx="198360" cy="406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5CB3486-A5B6-4A89-A1F8-09BB0DA9FA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7263" y="4028509"/>
                  <a:ext cx="216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FF47A4A-669D-4C41-9FF0-232E6DF55ADD}"/>
                    </a:ext>
                  </a:extLst>
                </p14:cNvPr>
                <p14:cNvContentPartPr/>
                <p14:nvPr/>
              </p14:nvContentPartPr>
              <p14:xfrm>
                <a:off x="8126583" y="3847429"/>
                <a:ext cx="56880" cy="144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FF47A4A-669D-4C41-9FF0-232E6DF55A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17943" y="3838789"/>
                  <a:ext cx="74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15CCA1D-4364-4213-82BE-F0C28D4E58D4}"/>
                    </a:ext>
                  </a:extLst>
                </p14:cNvPr>
                <p14:cNvContentPartPr/>
                <p14:nvPr/>
              </p14:nvContentPartPr>
              <p14:xfrm>
                <a:off x="8116503" y="3852469"/>
                <a:ext cx="87840" cy="128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15CCA1D-4364-4213-82BE-F0C28D4E58D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07503" y="3843829"/>
                  <a:ext cx="10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DADAE74-463C-4542-95CA-450F56C249F7}"/>
                    </a:ext>
                  </a:extLst>
                </p14:cNvPr>
                <p14:cNvContentPartPr/>
                <p14:nvPr/>
              </p14:nvContentPartPr>
              <p14:xfrm>
                <a:off x="8235303" y="3791989"/>
                <a:ext cx="91800" cy="127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DADAE74-463C-4542-95CA-450F56C249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26663" y="3782989"/>
                  <a:ext cx="10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0AD27A3-B094-40B1-AA9A-93A90C06E20F}"/>
                    </a:ext>
                  </a:extLst>
                </p14:cNvPr>
                <p14:cNvContentPartPr/>
                <p14:nvPr/>
              </p14:nvContentPartPr>
              <p14:xfrm>
                <a:off x="8327103" y="3867949"/>
                <a:ext cx="31320" cy="878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0AD27A3-B094-40B1-AA9A-93A90C06E2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18103" y="3859309"/>
                  <a:ext cx="48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C17FD16-F344-4F8B-9AA2-9FF18AEA8491}"/>
                    </a:ext>
                  </a:extLst>
                </p14:cNvPr>
                <p14:cNvContentPartPr/>
                <p14:nvPr/>
              </p14:nvContentPartPr>
              <p14:xfrm>
                <a:off x="8404143" y="3795949"/>
                <a:ext cx="164880" cy="298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C17FD16-F344-4F8B-9AA2-9FF18AEA84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95143" y="3787309"/>
                  <a:ext cx="182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2E5A223-180C-4B71-9C9D-7ED25A86335D}"/>
                    </a:ext>
                  </a:extLst>
                </p14:cNvPr>
                <p14:cNvContentPartPr/>
                <p14:nvPr/>
              </p14:nvContentPartPr>
              <p14:xfrm>
                <a:off x="8008503" y="4042549"/>
                <a:ext cx="611640" cy="262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2E5A223-180C-4B71-9C9D-7ED25A8633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99863" y="4033909"/>
                  <a:ext cx="629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8DC8666-7F94-474A-A165-4016D4AB7D8D}"/>
                    </a:ext>
                  </a:extLst>
                </p14:cNvPr>
                <p14:cNvContentPartPr/>
                <p14:nvPr/>
              </p14:nvContentPartPr>
              <p14:xfrm>
                <a:off x="7957023" y="4227229"/>
                <a:ext cx="82440" cy="134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8DC8666-7F94-474A-A165-4016D4AB7D8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48383" y="4218589"/>
                  <a:ext cx="100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DD5CFA0-E1CA-41EC-B1B1-0436797CE9CC}"/>
                    </a:ext>
                  </a:extLst>
                </p14:cNvPr>
                <p14:cNvContentPartPr/>
                <p14:nvPr/>
              </p14:nvContentPartPr>
              <p14:xfrm>
                <a:off x="8054943" y="4186549"/>
                <a:ext cx="128520" cy="2113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DD5CFA0-E1CA-41EC-B1B1-0436797CE9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46303" y="4177549"/>
                  <a:ext cx="146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125904D-FFF7-4FFF-97A1-FC706C0C1DDD}"/>
                    </a:ext>
                  </a:extLst>
                </p14:cNvPr>
                <p14:cNvContentPartPr/>
                <p14:nvPr/>
              </p14:nvContentPartPr>
              <p14:xfrm>
                <a:off x="8153223" y="4227589"/>
                <a:ext cx="56880" cy="1501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125904D-FFF7-4FFF-97A1-FC706C0C1D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44223" y="4218949"/>
                  <a:ext cx="74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92763F7-7BEF-4098-AD0A-9E01E1452E0D}"/>
                    </a:ext>
                  </a:extLst>
                </p14:cNvPr>
                <p14:cNvContentPartPr/>
                <p14:nvPr/>
              </p14:nvContentPartPr>
              <p14:xfrm>
                <a:off x="8178063" y="4196629"/>
                <a:ext cx="116280" cy="102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92763F7-7BEF-4098-AD0A-9E01E1452E0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69063" y="4187989"/>
                  <a:ext cx="133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1E0CAC1-F972-4195-ADE9-45F70EE6F19E}"/>
                    </a:ext>
                  </a:extLst>
                </p14:cNvPr>
                <p14:cNvContentPartPr/>
                <p14:nvPr/>
              </p14:nvContentPartPr>
              <p14:xfrm>
                <a:off x="8286063" y="4268629"/>
                <a:ext cx="133920" cy="108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1E0CAC1-F972-4195-ADE9-45F70EE6F1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77063" y="4259989"/>
                  <a:ext cx="151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29ADB38-0929-4BE8-91C7-2DDD0850A04E}"/>
                    </a:ext>
                  </a:extLst>
                </p14:cNvPr>
                <p14:cNvContentPartPr/>
                <p14:nvPr/>
              </p14:nvContentPartPr>
              <p14:xfrm>
                <a:off x="8363103" y="4217509"/>
                <a:ext cx="36360" cy="123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29ADB38-0929-4BE8-91C7-2DDD0850A04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54103" y="4208509"/>
                  <a:ext cx="5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5CE0C2D-90EC-4CCD-BB18-41CB73B865B1}"/>
                    </a:ext>
                  </a:extLst>
                </p14:cNvPr>
                <p14:cNvContentPartPr/>
                <p14:nvPr/>
              </p14:nvContentPartPr>
              <p14:xfrm>
                <a:off x="8429703" y="4207069"/>
                <a:ext cx="21600" cy="1598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5CE0C2D-90EC-4CCD-BB18-41CB73B865B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20703" y="4198069"/>
                  <a:ext cx="3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97C533E-CA8A-4BDB-98EF-FEF395225EDB}"/>
                    </a:ext>
                  </a:extLst>
                </p14:cNvPr>
                <p14:cNvContentPartPr/>
                <p14:nvPr/>
              </p14:nvContentPartPr>
              <p14:xfrm>
                <a:off x="8470383" y="4176109"/>
                <a:ext cx="117360" cy="2264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97C533E-CA8A-4BDB-98EF-FEF395225ED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61383" y="4167469"/>
                  <a:ext cx="135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9C6FABD-A32A-42BB-BF44-298ECA285866}"/>
              </a:ext>
            </a:extLst>
          </p:cNvPr>
          <p:cNvGrpSpPr/>
          <p:nvPr/>
        </p:nvGrpSpPr>
        <p:grpSpPr>
          <a:xfrm>
            <a:off x="1124943" y="4073509"/>
            <a:ext cx="652680" cy="204120"/>
            <a:chOff x="1124943" y="4073509"/>
            <a:chExt cx="65268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762B81-A960-4671-B242-FA103E242CB5}"/>
                    </a:ext>
                  </a:extLst>
                </p14:cNvPr>
                <p14:cNvContentPartPr/>
                <p14:nvPr/>
              </p14:nvContentPartPr>
              <p14:xfrm>
                <a:off x="1422663" y="4073509"/>
                <a:ext cx="20880" cy="138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762B81-A960-4671-B242-FA103E242CB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14023" y="4064869"/>
                  <a:ext cx="3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B5D086-014E-422F-A1C0-719C4FE0D398}"/>
                    </a:ext>
                  </a:extLst>
                </p14:cNvPr>
                <p14:cNvContentPartPr/>
                <p14:nvPr/>
              </p14:nvContentPartPr>
              <p14:xfrm>
                <a:off x="1124943" y="4258189"/>
                <a:ext cx="652680" cy="19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B5D086-014E-422F-A1C0-719C4FE0D3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15943" y="4249549"/>
                  <a:ext cx="670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B05908-FD13-4682-9CEB-302AAEAD31F8}"/>
              </a:ext>
            </a:extLst>
          </p:cNvPr>
          <p:cNvGrpSpPr/>
          <p:nvPr/>
        </p:nvGrpSpPr>
        <p:grpSpPr>
          <a:xfrm>
            <a:off x="1204863" y="4376629"/>
            <a:ext cx="500760" cy="231480"/>
            <a:chOff x="1204863" y="4376629"/>
            <a:chExt cx="5007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63CC1B-7E16-4903-99EB-65DC37728FE6}"/>
                    </a:ext>
                  </a:extLst>
                </p14:cNvPr>
                <p14:cNvContentPartPr/>
                <p14:nvPr/>
              </p14:nvContentPartPr>
              <p14:xfrm>
                <a:off x="1204863" y="4412629"/>
                <a:ext cx="95040" cy="113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63CC1B-7E16-4903-99EB-65DC37728FE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95863" y="4403629"/>
                  <a:ext cx="112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DD1CD6-7A8B-4240-B6EB-7D419E774F43}"/>
                    </a:ext>
                  </a:extLst>
                </p14:cNvPr>
                <p14:cNvContentPartPr/>
                <p14:nvPr/>
              </p14:nvContentPartPr>
              <p14:xfrm>
                <a:off x="1237983" y="4448629"/>
                <a:ext cx="169920" cy="15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DD1CD6-7A8B-4240-B6EB-7D419E774F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28983" y="4439629"/>
                  <a:ext cx="18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8733C8-9568-4C18-A4A5-DCBB2E2AE213}"/>
                    </a:ext>
                  </a:extLst>
                </p14:cNvPr>
                <p14:cNvContentPartPr/>
                <p14:nvPr/>
              </p14:nvContentPartPr>
              <p14:xfrm>
                <a:off x="1422663" y="4433149"/>
                <a:ext cx="20880" cy="56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8733C8-9568-4C18-A4A5-DCBB2E2AE21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14023" y="4424149"/>
                  <a:ext cx="38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F10B4D-73D5-4862-BA19-5AEE15CD8F5E}"/>
                    </a:ext>
                  </a:extLst>
                </p14:cNvPr>
                <p14:cNvContentPartPr/>
                <p14:nvPr/>
              </p14:nvContentPartPr>
              <p14:xfrm>
                <a:off x="1474143" y="4386709"/>
                <a:ext cx="82440" cy="221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F10B4D-73D5-4862-BA19-5AEE15CD8F5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65503" y="4378069"/>
                  <a:ext cx="10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208D02-CCDA-4C6C-BE3B-617D604E67E2}"/>
                    </a:ext>
                  </a:extLst>
                </p14:cNvPr>
                <p14:cNvContentPartPr/>
                <p14:nvPr/>
              </p14:nvContentPartPr>
              <p14:xfrm>
                <a:off x="1628223" y="4376629"/>
                <a:ext cx="77400" cy="174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208D02-CCDA-4C6C-BE3B-617D604E67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19223" y="4367629"/>
                  <a:ext cx="95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3E08CCE-9399-4355-95C2-8C8454E28587}"/>
                    </a:ext>
                  </a:extLst>
                </p14:cNvPr>
                <p14:cNvContentPartPr/>
                <p14:nvPr/>
              </p14:nvContentPartPr>
              <p14:xfrm>
                <a:off x="1371183" y="4463389"/>
                <a:ext cx="96120" cy="2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3E08CCE-9399-4355-95C2-8C8454E2858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62543" y="4454749"/>
                  <a:ext cx="11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4CA8DA-A826-4E98-BCE4-BDAAA35EFAF2}"/>
                    </a:ext>
                  </a:extLst>
                </p14:cNvPr>
                <p14:cNvContentPartPr/>
                <p14:nvPr/>
              </p14:nvContentPartPr>
              <p14:xfrm>
                <a:off x="1381983" y="4424149"/>
                <a:ext cx="51480" cy="132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4CA8DA-A826-4E98-BCE4-BDAAA35EFAF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72983" y="4415509"/>
                  <a:ext cx="691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5B75BBE-58D7-43BA-8D6F-DAA4C41C72CE}"/>
              </a:ext>
            </a:extLst>
          </p:cNvPr>
          <p:cNvGrpSpPr/>
          <p:nvPr/>
        </p:nvGrpSpPr>
        <p:grpSpPr>
          <a:xfrm>
            <a:off x="2116383" y="4016989"/>
            <a:ext cx="1459080" cy="591120"/>
            <a:chOff x="2116383" y="4016989"/>
            <a:chExt cx="1459080" cy="5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95F287-FDBF-4B3B-93B2-379967D388BE}"/>
                    </a:ext>
                  </a:extLst>
                </p14:cNvPr>
                <p14:cNvContentPartPr/>
                <p14:nvPr/>
              </p14:nvContentPartPr>
              <p14:xfrm>
                <a:off x="2126463" y="4361149"/>
                <a:ext cx="67320" cy="25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95F287-FDBF-4B3B-93B2-379967D388B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17823" y="4352509"/>
                  <a:ext cx="8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7B7B2C-A1E3-4D45-8C2A-BC2957B0B0DD}"/>
                    </a:ext>
                  </a:extLst>
                </p14:cNvPr>
                <p14:cNvContentPartPr/>
                <p14:nvPr/>
              </p14:nvContentPartPr>
              <p14:xfrm>
                <a:off x="2116383" y="4422709"/>
                <a:ext cx="92880" cy="10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7B7B2C-A1E3-4D45-8C2A-BC2957B0B0D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07383" y="4414069"/>
                  <a:ext cx="11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E0788C-F66A-4137-9E40-50BE75C107DF}"/>
                    </a:ext>
                  </a:extLst>
                </p14:cNvPr>
                <p14:cNvContentPartPr/>
                <p14:nvPr/>
              </p14:nvContentPartPr>
              <p14:xfrm>
                <a:off x="2342463" y="4243069"/>
                <a:ext cx="47160" cy="365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E0788C-F66A-4137-9E40-50BE75C107D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33463" y="4234069"/>
                  <a:ext cx="64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E41321A-A3AD-4B96-B5D5-D9A01755F149}"/>
                    </a:ext>
                  </a:extLst>
                </p14:cNvPr>
                <p14:cNvContentPartPr/>
                <p14:nvPr/>
              </p14:nvContentPartPr>
              <p14:xfrm>
                <a:off x="2537583" y="4299589"/>
                <a:ext cx="154800" cy="216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E41321A-A3AD-4B96-B5D5-D9A01755F14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528583" y="4290589"/>
                  <a:ext cx="17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77C89A7-51F5-47CC-812F-707D0283EB15}"/>
                    </a:ext>
                  </a:extLst>
                </p14:cNvPr>
                <p14:cNvContentPartPr/>
                <p14:nvPr/>
              </p14:nvContentPartPr>
              <p14:xfrm>
                <a:off x="2563143" y="4443229"/>
                <a:ext cx="144360" cy="10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77C89A7-51F5-47CC-812F-707D0283EB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54503" y="4434589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5055D8-A24D-48D3-AD2C-225CC8B2E730}"/>
                    </a:ext>
                  </a:extLst>
                </p14:cNvPr>
                <p14:cNvContentPartPr/>
                <p14:nvPr/>
              </p14:nvContentPartPr>
              <p14:xfrm>
                <a:off x="2830263" y="4229389"/>
                <a:ext cx="41400" cy="36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5055D8-A24D-48D3-AD2C-225CC8B2E7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21623" y="4220749"/>
                  <a:ext cx="59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9051F2-1059-4DCA-9CC2-178D15EF97FE}"/>
                    </a:ext>
                  </a:extLst>
                </p14:cNvPr>
                <p14:cNvContentPartPr/>
                <p14:nvPr/>
              </p14:nvContentPartPr>
              <p14:xfrm>
                <a:off x="2989383" y="4381669"/>
                <a:ext cx="144000" cy="10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9051F2-1059-4DCA-9CC2-178D15EF97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80743" y="4373029"/>
                  <a:ext cx="161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2A27FF-F557-4D00-B339-599B4E7EE6F5}"/>
                    </a:ext>
                  </a:extLst>
                </p14:cNvPr>
                <p14:cNvContentPartPr/>
                <p14:nvPr/>
              </p14:nvContentPartPr>
              <p14:xfrm>
                <a:off x="3174423" y="4155589"/>
                <a:ext cx="61920" cy="10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2A27FF-F557-4D00-B339-599B4E7EE6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65783" y="4146949"/>
                  <a:ext cx="7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5910B4-2E5F-458C-8FFC-6C2F67AC8D9D}"/>
                    </a:ext>
                  </a:extLst>
                </p14:cNvPr>
                <p14:cNvContentPartPr/>
                <p14:nvPr/>
              </p14:nvContentPartPr>
              <p14:xfrm>
                <a:off x="3195303" y="4027429"/>
                <a:ext cx="123480" cy="277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5910B4-2E5F-458C-8FFC-6C2F67AC8D9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86303" y="4018429"/>
                  <a:ext cx="141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36D193B-D7F3-4A12-A7BF-71265D69304C}"/>
                    </a:ext>
                  </a:extLst>
                </p14:cNvPr>
                <p14:cNvContentPartPr/>
                <p14:nvPr/>
              </p14:nvContentPartPr>
              <p14:xfrm>
                <a:off x="3400143" y="4052989"/>
                <a:ext cx="175320" cy="103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36D193B-D7F3-4A12-A7BF-71265D69304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91503" y="4043989"/>
                  <a:ext cx="192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250BB4-32BD-412E-B979-0CF8C4725CB7}"/>
                    </a:ext>
                  </a:extLst>
                </p14:cNvPr>
                <p14:cNvContentPartPr/>
                <p14:nvPr/>
              </p14:nvContentPartPr>
              <p14:xfrm>
                <a:off x="3467463" y="4016989"/>
                <a:ext cx="51840" cy="205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250BB4-32BD-412E-B979-0CF8C4725CB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458463" y="4008349"/>
                  <a:ext cx="69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86B16F-34A3-427A-B57F-1780F2418AB1}"/>
                    </a:ext>
                  </a:extLst>
                </p14:cNvPr>
                <p14:cNvContentPartPr/>
                <p14:nvPr/>
              </p14:nvContentPartPr>
              <p14:xfrm>
                <a:off x="3381423" y="4104469"/>
                <a:ext cx="9360" cy="5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86B16F-34A3-427A-B57F-1780F2418AB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72423" y="4095469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A09C3C2E-E1BB-4B10-AC1E-0BB960991553}"/>
              </a:ext>
            </a:extLst>
          </p:cNvPr>
          <p:cNvGrpSpPr/>
          <p:nvPr/>
        </p:nvGrpSpPr>
        <p:grpSpPr>
          <a:xfrm>
            <a:off x="1222503" y="5234509"/>
            <a:ext cx="87480" cy="66960"/>
            <a:chOff x="1222503" y="5234509"/>
            <a:chExt cx="8748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2AC3CB-C3CE-4640-A7C2-44B597D760C0}"/>
                    </a:ext>
                  </a:extLst>
                </p14:cNvPr>
                <p14:cNvContentPartPr/>
                <p14:nvPr/>
              </p14:nvContentPartPr>
              <p14:xfrm>
                <a:off x="1253103" y="5234509"/>
                <a:ext cx="56880" cy="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2AC3CB-C3CE-4640-A7C2-44B597D760C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244463" y="5225509"/>
                  <a:ext cx="74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A4E1C7-1BCF-49A4-BD0A-D00BB51F4C52}"/>
                    </a:ext>
                  </a:extLst>
                </p14:cNvPr>
                <p14:cNvContentPartPr/>
                <p14:nvPr/>
              </p14:nvContentPartPr>
              <p14:xfrm>
                <a:off x="1222503" y="5280589"/>
                <a:ext cx="67320" cy="20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A4E1C7-1BCF-49A4-BD0A-D00BB51F4C5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13503" y="5271949"/>
                  <a:ext cx="849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736B9169-7066-433E-8135-253961DEF605}"/>
              </a:ext>
            </a:extLst>
          </p:cNvPr>
          <p:cNvGrpSpPr/>
          <p:nvPr/>
        </p:nvGrpSpPr>
        <p:grpSpPr>
          <a:xfrm>
            <a:off x="1527783" y="4987909"/>
            <a:ext cx="576720" cy="278280"/>
            <a:chOff x="1527783" y="4987909"/>
            <a:chExt cx="5767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CC2BB4A-1335-4F9A-855C-3EE9A6A25A29}"/>
                    </a:ext>
                  </a:extLst>
                </p14:cNvPr>
                <p14:cNvContentPartPr/>
                <p14:nvPr/>
              </p14:nvContentPartPr>
              <p14:xfrm>
                <a:off x="1630383" y="5039029"/>
                <a:ext cx="93240" cy="1396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CC2BB4A-1335-4F9A-855C-3EE9A6A25A2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21383" y="5030029"/>
                  <a:ext cx="110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CDD7AE0-B8B2-49A1-80D0-466B48165EA4}"/>
                    </a:ext>
                  </a:extLst>
                </p14:cNvPr>
                <p14:cNvContentPartPr/>
                <p14:nvPr/>
              </p14:nvContentPartPr>
              <p14:xfrm>
                <a:off x="1664223" y="5085469"/>
                <a:ext cx="41400" cy="108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CDD7AE0-B8B2-49A1-80D0-466B48165EA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655583" y="5076829"/>
                  <a:ext cx="59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40E3D40-0649-466D-92C5-4E2FE4E42426}"/>
                    </a:ext>
                  </a:extLst>
                </p14:cNvPr>
                <p14:cNvContentPartPr/>
                <p14:nvPr/>
              </p14:nvContentPartPr>
              <p14:xfrm>
                <a:off x="1825143" y="5059549"/>
                <a:ext cx="53280" cy="111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40E3D40-0649-466D-92C5-4E2FE4E424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816503" y="5050909"/>
                  <a:ext cx="70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BB34B8D-07C8-4662-B83A-ACAE0C1F57E4}"/>
                    </a:ext>
                  </a:extLst>
                </p14:cNvPr>
                <p14:cNvContentPartPr/>
                <p14:nvPr/>
              </p14:nvContentPartPr>
              <p14:xfrm>
                <a:off x="1864743" y="4992949"/>
                <a:ext cx="77400" cy="234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BB34B8D-07C8-4662-B83A-ACAE0C1F57E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55743" y="4984309"/>
                  <a:ext cx="95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2071E3C-CC78-430F-82BC-041890074469}"/>
                    </a:ext>
                  </a:extLst>
                </p14:cNvPr>
                <p14:cNvContentPartPr/>
                <p14:nvPr/>
              </p14:nvContentPartPr>
              <p14:xfrm>
                <a:off x="1992543" y="4987909"/>
                <a:ext cx="63360" cy="1544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2071E3C-CC78-430F-82BC-04189007446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983903" y="4979269"/>
                  <a:ext cx="81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EB027EE-68BD-43E6-A48D-554BC07D9839}"/>
                    </a:ext>
                  </a:extLst>
                </p14:cNvPr>
                <p14:cNvContentPartPr/>
                <p14:nvPr/>
              </p14:nvContentPartPr>
              <p14:xfrm>
                <a:off x="1527783" y="5244589"/>
                <a:ext cx="576720" cy="216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EB027EE-68BD-43E6-A48D-554BC07D983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19143" y="5235589"/>
                  <a:ext cx="594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5F85471-A655-404D-83B4-407599B27CB4}"/>
              </a:ext>
            </a:extLst>
          </p:cNvPr>
          <p:cNvGrpSpPr/>
          <p:nvPr/>
        </p:nvGrpSpPr>
        <p:grpSpPr>
          <a:xfrm>
            <a:off x="1530663" y="5347549"/>
            <a:ext cx="519120" cy="189000"/>
            <a:chOff x="1530663" y="5347549"/>
            <a:chExt cx="5191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B80EA95-CBEA-4D82-9E1F-E881A07E9D46}"/>
                    </a:ext>
                  </a:extLst>
                </p14:cNvPr>
                <p14:cNvContentPartPr/>
                <p14:nvPr/>
              </p14:nvContentPartPr>
              <p14:xfrm>
                <a:off x="1530663" y="5404789"/>
                <a:ext cx="72360" cy="972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B80EA95-CBEA-4D82-9E1F-E881A07E9D4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21663" y="5396149"/>
                  <a:ext cx="9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3B40281-EC1A-4EFA-BFF8-E6952685077D}"/>
                    </a:ext>
                  </a:extLst>
                </p14:cNvPr>
                <p14:cNvContentPartPr/>
                <p14:nvPr/>
              </p14:nvContentPartPr>
              <p14:xfrm>
                <a:off x="1546143" y="5450149"/>
                <a:ext cx="51840" cy="54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3B40281-EC1A-4EFA-BFF8-E6952685077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37143" y="5441509"/>
                  <a:ext cx="69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40AD145-8C39-4740-B3F2-9872774C54FA}"/>
                    </a:ext>
                  </a:extLst>
                </p14:cNvPr>
                <p14:cNvContentPartPr/>
                <p14:nvPr/>
              </p14:nvContentPartPr>
              <p14:xfrm>
                <a:off x="1669263" y="5362669"/>
                <a:ext cx="139320" cy="72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40AD145-8C39-4740-B3F2-9872774C54F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660623" y="5354029"/>
                  <a:ext cx="15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35FC41E-845B-493A-8740-4B47C6F060BC}"/>
                    </a:ext>
                  </a:extLst>
                </p14:cNvPr>
                <p14:cNvContentPartPr/>
                <p14:nvPr/>
              </p14:nvContentPartPr>
              <p14:xfrm>
                <a:off x="1761783" y="5404069"/>
                <a:ext cx="20880" cy="464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35FC41E-845B-493A-8740-4B47C6F060B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753143" y="5395069"/>
                  <a:ext cx="3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7D41D86-74F9-478E-84BD-F8CF752D5A33}"/>
                    </a:ext>
                  </a:extLst>
                </p14:cNvPr>
                <p14:cNvContentPartPr/>
                <p14:nvPr/>
              </p14:nvContentPartPr>
              <p14:xfrm>
                <a:off x="1900383" y="5347549"/>
                <a:ext cx="15840" cy="54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7D41D86-74F9-478E-84BD-F8CF752D5A3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891743" y="5338549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8F648F4-764C-4CC7-A30A-12FBF539114A}"/>
                    </a:ext>
                  </a:extLst>
                </p14:cNvPr>
                <p14:cNvContentPartPr/>
                <p14:nvPr/>
              </p14:nvContentPartPr>
              <p14:xfrm>
                <a:off x="1872303" y="5378509"/>
                <a:ext cx="65520" cy="1580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8F648F4-764C-4CC7-A30A-12FBF539114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63303" y="5369509"/>
                  <a:ext cx="8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EF9FFA6-8B2E-4454-A789-4378AC762B5E}"/>
                    </a:ext>
                  </a:extLst>
                </p14:cNvPr>
                <p14:cNvContentPartPr/>
                <p14:nvPr/>
              </p14:nvContentPartPr>
              <p14:xfrm>
                <a:off x="1951863" y="5373109"/>
                <a:ext cx="97920" cy="46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EF9FFA6-8B2E-4454-A789-4378AC762B5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43223" y="5364469"/>
                  <a:ext cx="1155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463582D-ADC9-40A7-8B15-0F30B9FD98B3}"/>
              </a:ext>
            </a:extLst>
          </p:cNvPr>
          <p:cNvGrpSpPr/>
          <p:nvPr/>
        </p:nvGrpSpPr>
        <p:grpSpPr>
          <a:xfrm>
            <a:off x="2275503" y="5213629"/>
            <a:ext cx="1305360" cy="442800"/>
            <a:chOff x="2275503" y="5213629"/>
            <a:chExt cx="130536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82088CC-A605-403C-92EE-3A3437F5639D}"/>
                    </a:ext>
                  </a:extLst>
                </p14:cNvPr>
                <p14:cNvContentPartPr/>
                <p14:nvPr/>
              </p14:nvContentPartPr>
              <p14:xfrm>
                <a:off x="2292783" y="5244589"/>
                <a:ext cx="70560" cy="54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82088CC-A605-403C-92EE-3A3437F563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84143" y="5235949"/>
                  <a:ext cx="8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3744C6B-568F-4414-B8EF-B6CED4DEADBA}"/>
                    </a:ext>
                  </a:extLst>
                </p14:cNvPr>
                <p14:cNvContentPartPr/>
                <p14:nvPr/>
              </p14:nvContentPartPr>
              <p14:xfrm>
                <a:off x="2275503" y="5285989"/>
                <a:ext cx="92880" cy="108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3744C6B-568F-4414-B8EF-B6CED4DEADB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66863" y="5276989"/>
                  <a:ext cx="11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AEFAB18-AFA8-49AB-A1F6-3452DD459D96}"/>
                    </a:ext>
                  </a:extLst>
                </p14:cNvPr>
                <p14:cNvContentPartPr/>
                <p14:nvPr/>
              </p14:nvContentPartPr>
              <p14:xfrm>
                <a:off x="2537583" y="5213629"/>
                <a:ext cx="1027800" cy="727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AEFAB18-AFA8-49AB-A1F6-3452DD459D9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28583" y="5204629"/>
                  <a:ext cx="1045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6E69E81-F640-4CD2-A12D-E8D894804F6F}"/>
                    </a:ext>
                  </a:extLst>
                </p14:cNvPr>
                <p14:cNvContentPartPr/>
                <p14:nvPr/>
              </p14:nvContentPartPr>
              <p14:xfrm>
                <a:off x="2611383" y="5419189"/>
                <a:ext cx="29880" cy="98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6E69E81-F640-4CD2-A12D-E8D894804F6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02743" y="5410549"/>
                  <a:ext cx="4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B5D7CDD-DE74-484E-B7FD-6F9E79356217}"/>
                    </a:ext>
                  </a:extLst>
                </p14:cNvPr>
                <p14:cNvContentPartPr/>
                <p14:nvPr/>
              </p14:nvContentPartPr>
              <p14:xfrm>
                <a:off x="2794263" y="5450149"/>
                <a:ext cx="97920" cy="158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B5D7CDD-DE74-484E-B7FD-6F9E793562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785623" y="5441509"/>
                  <a:ext cx="11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ECC0704-1FA5-4926-8B39-1BC992E07BE5}"/>
                    </a:ext>
                  </a:extLst>
                </p14:cNvPr>
                <p14:cNvContentPartPr/>
                <p14:nvPr/>
              </p14:nvContentPartPr>
              <p14:xfrm>
                <a:off x="2835303" y="5414149"/>
                <a:ext cx="26280" cy="92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ECC0704-1FA5-4926-8B39-1BC992E07BE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26663" y="5405509"/>
                  <a:ext cx="43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82EDF67-DD0D-4597-A08A-6BB4F086A15D}"/>
                    </a:ext>
                  </a:extLst>
                </p14:cNvPr>
                <p14:cNvContentPartPr/>
                <p14:nvPr/>
              </p14:nvContentPartPr>
              <p14:xfrm>
                <a:off x="3015303" y="5382829"/>
                <a:ext cx="67320" cy="918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82EDF67-DD0D-4597-A08A-6BB4F086A15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06303" y="5374189"/>
                  <a:ext cx="8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2DB6203-DF9C-40AC-AC72-B6D26E616D7A}"/>
                    </a:ext>
                  </a:extLst>
                </p14:cNvPr>
                <p14:cNvContentPartPr/>
                <p14:nvPr/>
              </p14:nvContentPartPr>
              <p14:xfrm>
                <a:off x="3004863" y="5419549"/>
                <a:ext cx="61920" cy="54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2DB6203-DF9C-40AC-AC72-B6D26E616D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96223" y="5410549"/>
                  <a:ext cx="79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58C8C3F-5C07-469C-9308-6B7CA7C55269}"/>
                    </a:ext>
                  </a:extLst>
                </p14:cNvPr>
                <p14:cNvContentPartPr/>
                <p14:nvPr/>
              </p14:nvContentPartPr>
              <p14:xfrm>
                <a:off x="3107823" y="5337109"/>
                <a:ext cx="216000" cy="205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58C8C3F-5C07-469C-9308-6B7CA7C5526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98823" y="5328469"/>
                  <a:ext cx="233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B84F05F-4C0C-409D-A8A5-2599BBC7DD8B}"/>
                    </a:ext>
                  </a:extLst>
                </p14:cNvPr>
                <p14:cNvContentPartPr/>
                <p14:nvPr/>
              </p14:nvContentPartPr>
              <p14:xfrm>
                <a:off x="3220863" y="5445109"/>
                <a:ext cx="41400" cy="1393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B84F05F-4C0C-409D-A8A5-2599BBC7DD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11863" y="5436469"/>
                  <a:ext cx="5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06BF6E-A68B-41AA-BAA4-4CA1A7D4A4E4}"/>
                    </a:ext>
                  </a:extLst>
                </p14:cNvPr>
                <p14:cNvContentPartPr/>
                <p14:nvPr/>
              </p14:nvContentPartPr>
              <p14:xfrm>
                <a:off x="3287463" y="5440069"/>
                <a:ext cx="56880" cy="20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06BF6E-A68B-41AA-BAA4-4CA1A7D4A4E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78823" y="5431069"/>
                  <a:ext cx="7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B654FC-CE3B-4865-AC89-19959795D070}"/>
                    </a:ext>
                  </a:extLst>
                </p14:cNvPr>
                <p14:cNvContentPartPr/>
                <p14:nvPr/>
              </p14:nvContentPartPr>
              <p14:xfrm>
                <a:off x="2476023" y="5342509"/>
                <a:ext cx="138960" cy="282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B654FC-CE3B-4865-AC89-19959795D0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67383" y="5333509"/>
                  <a:ext cx="156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F203DC-7384-4A0D-8F19-BC3686F0B8E4}"/>
                    </a:ext>
                  </a:extLst>
                </p14:cNvPr>
                <p14:cNvContentPartPr/>
                <p14:nvPr/>
              </p14:nvContentPartPr>
              <p14:xfrm>
                <a:off x="3313383" y="5338909"/>
                <a:ext cx="143640" cy="317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F203DC-7384-4A0D-8F19-BC3686F0B8E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04383" y="5329909"/>
                  <a:ext cx="161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452A4AE-3F86-4B85-A253-92C430B2D4F0}"/>
                    </a:ext>
                  </a:extLst>
                </p14:cNvPr>
                <p14:cNvContentPartPr/>
                <p14:nvPr/>
              </p14:nvContentPartPr>
              <p14:xfrm>
                <a:off x="3462063" y="5285989"/>
                <a:ext cx="25920" cy="82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452A4AE-3F86-4B85-A253-92C430B2D4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453423" y="5276989"/>
                  <a:ext cx="43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CFFC1E-E9CB-43CF-BD0E-D68E4AD7600D}"/>
                    </a:ext>
                  </a:extLst>
                </p14:cNvPr>
                <p14:cNvContentPartPr/>
                <p14:nvPr/>
              </p14:nvContentPartPr>
              <p14:xfrm>
                <a:off x="3436503" y="5296069"/>
                <a:ext cx="118440" cy="128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CFFC1E-E9CB-43CF-BD0E-D68E4AD760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427863" y="5287429"/>
                  <a:ext cx="136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8AFF09-0ADD-4707-BEF2-1E7B01008E89}"/>
                    </a:ext>
                  </a:extLst>
                </p14:cNvPr>
                <p14:cNvContentPartPr/>
                <p14:nvPr/>
              </p14:nvContentPartPr>
              <p14:xfrm>
                <a:off x="3529023" y="5388589"/>
                <a:ext cx="51840" cy="54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8AFF09-0ADD-4707-BEF2-1E7B01008E8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20023" y="5379949"/>
                  <a:ext cx="694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C9DBA36-ABB0-4E42-B79F-CE55F5C405EE}"/>
              </a:ext>
            </a:extLst>
          </p:cNvPr>
          <p:cNvGrpSpPr/>
          <p:nvPr/>
        </p:nvGrpSpPr>
        <p:grpSpPr>
          <a:xfrm>
            <a:off x="2809743" y="4664269"/>
            <a:ext cx="1305360" cy="544320"/>
            <a:chOff x="2809743" y="4664269"/>
            <a:chExt cx="130536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2DC912F-C302-412C-B0DB-9F0A3DD74968}"/>
                    </a:ext>
                  </a:extLst>
                </p14:cNvPr>
                <p14:cNvContentPartPr/>
                <p14:nvPr/>
              </p14:nvContentPartPr>
              <p14:xfrm>
                <a:off x="2809743" y="5075029"/>
                <a:ext cx="144360" cy="133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2DC912F-C302-412C-B0DB-9F0A3DD7496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801103" y="5066029"/>
                  <a:ext cx="162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FB3061-8588-478B-B1FD-DBD1CE1191B7}"/>
                    </a:ext>
                  </a:extLst>
                </p14:cNvPr>
                <p14:cNvContentPartPr/>
                <p14:nvPr/>
              </p14:nvContentPartPr>
              <p14:xfrm>
                <a:off x="3143823" y="4859389"/>
                <a:ext cx="67320" cy="138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FB3061-8588-478B-B1FD-DBD1CE1191B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34823" y="4850749"/>
                  <a:ext cx="84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784029E-8551-44FF-A4B1-B99329756641}"/>
                    </a:ext>
                  </a:extLst>
                </p14:cNvPr>
                <p14:cNvContentPartPr/>
                <p14:nvPr/>
              </p14:nvContentPartPr>
              <p14:xfrm>
                <a:off x="3205383" y="4808269"/>
                <a:ext cx="5400" cy="5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784029E-8551-44FF-A4B1-B9932975664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196383" y="4799269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0311393-C180-48F0-857A-57106BF76342}"/>
                    </a:ext>
                  </a:extLst>
                </p14:cNvPr>
                <p14:cNvContentPartPr/>
                <p14:nvPr/>
              </p14:nvContentPartPr>
              <p14:xfrm>
                <a:off x="3359463" y="4746349"/>
                <a:ext cx="46800" cy="170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0311393-C180-48F0-857A-57106BF7634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50463" y="4737709"/>
                  <a:ext cx="64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779CDF-4A55-452A-B5AA-E398476611B0}"/>
                    </a:ext>
                  </a:extLst>
                </p14:cNvPr>
                <p14:cNvContentPartPr/>
                <p14:nvPr/>
              </p14:nvContentPartPr>
              <p14:xfrm>
                <a:off x="3330303" y="4818349"/>
                <a:ext cx="269280" cy="72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779CDF-4A55-452A-B5AA-E398476611B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321663" y="4809709"/>
                  <a:ext cx="286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39EDA14-0FD2-42E6-90CB-3C542272A31F}"/>
                    </a:ext>
                  </a:extLst>
                </p14:cNvPr>
                <p14:cNvContentPartPr/>
                <p14:nvPr/>
              </p14:nvContentPartPr>
              <p14:xfrm>
                <a:off x="3642063" y="4664269"/>
                <a:ext cx="97920" cy="102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39EDA14-0FD2-42E6-90CB-3C542272A31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633063" y="4655629"/>
                  <a:ext cx="11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9E7FC9-7983-48F1-A45F-E14937078571}"/>
                    </a:ext>
                  </a:extLst>
                </p14:cNvPr>
                <p14:cNvContentPartPr/>
                <p14:nvPr/>
              </p14:nvContentPartPr>
              <p14:xfrm>
                <a:off x="3862743" y="4730869"/>
                <a:ext cx="67320" cy="93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9E7FC9-7983-48F1-A45F-E1493707857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54103" y="4721869"/>
                  <a:ext cx="84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F78A77-A90D-4497-8493-21ACE43A422A}"/>
                    </a:ext>
                  </a:extLst>
                </p14:cNvPr>
                <p14:cNvContentPartPr/>
                <p14:nvPr/>
              </p14:nvContentPartPr>
              <p14:xfrm>
                <a:off x="3873183" y="4772269"/>
                <a:ext cx="77400" cy="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F78A77-A90D-4497-8493-21ACE43A422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64183" y="4763269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0DE692-6C1D-4E09-8B10-8150DC7231A7}"/>
                    </a:ext>
                  </a:extLst>
                </p14:cNvPr>
                <p14:cNvContentPartPr/>
                <p14:nvPr/>
              </p14:nvContentPartPr>
              <p14:xfrm>
                <a:off x="3760143" y="4869469"/>
                <a:ext cx="252000" cy="2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0DE692-6C1D-4E09-8B10-8150DC7231A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51503" y="4860469"/>
                  <a:ext cx="26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476888-6DF1-46DA-A4B5-DFE8F98DD008}"/>
                    </a:ext>
                  </a:extLst>
                </p14:cNvPr>
                <p14:cNvContentPartPr/>
                <p14:nvPr/>
              </p14:nvContentPartPr>
              <p14:xfrm>
                <a:off x="3826743" y="4905829"/>
                <a:ext cx="61560" cy="133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476888-6DF1-46DA-A4B5-DFE8F98DD0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18103" y="4896829"/>
                  <a:ext cx="79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3A1867-E619-436E-B908-99CF18364D07}"/>
                    </a:ext>
                  </a:extLst>
                </p14:cNvPr>
                <p14:cNvContentPartPr/>
                <p14:nvPr/>
              </p14:nvContentPartPr>
              <p14:xfrm>
                <a:off x="3703623" y="4679749"/>
                <a:ext cx="92880" cy="308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3A1867-E619-436E-B908-99CF18364D0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694983" y="4670749"/>
                  <a:ext cx="110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7E6A8D-7155-4F1D-9678-C3C3B8557F43}"/>
                    </a:ext>
                  </a:extLst>
                </p14:cNvPr>
                <p14:cNvContentPartPr/>
                <p14:nvPr/>
              </p14:nvContentPartPr>
              <p14:xfrm>
                <a:off x="4078743" y="4756789"/>
                <a:ext cx="36360" cy="252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7E6A8D-7155-4F1D-9678-C3C3B8557F4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69743" y="4747789"/>
                  <a:ext cx="5400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7F3F593-5DA5-4BB3-9D4B-EC129E30B1D9}"/>
                  </a:ext>
                </a:extLst>
              </p14:cNvPr>
              <p14:cNvContentPartPr/>
              <p14:nvPr/>
            </p14:nvContentPartPr>
            <p14:xfrm>
              <a:off x="7186263" y="4592269"/>
              <a:ext cx="1510920" cy="824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7F3F593-5DA5-4BB3-9D4B-EC129E30B1D9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177623" y="4583629"/>
                <a:ext cx="152856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848284BD-D177-45C3-8354-AF214D8041B6}"/>
              </a:ext>
            </a:extLst>
          </p:cNvPr>
          <p:cNvGrpSpPr/>
          <p:nvPr/>
        </p:nvGrpSpPr>
        <p:grpSpPr>
          <a:xfrm>
            <a:off x="7381383" y="4761829"/>
            <a:ext cx="1007640" cy="164880"/>
            <a:chOff x="7381383" y="4761829"/>
            <a:chExt cx="100764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48402E-56F2-498F-B859-5DD8134640C0}"/>
                    </a:ext>
                  </a:extLst>
                </p14:cNvPr>
                <p14:cNvContentPartPr/>
                <p14:nvPr/>
              </p14:nvContentPartPr>
              <p14:xfrm>
                <a:off x="7381383" y="4781989"/>
                <a:ext cx="164880" cy="144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48402E-56F2-498F-B859-5DD8134640C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72743" y="4772989"/>
                  <a:ext cx="182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31EC5D0-B003-44FF-8AE5-E275AEAE60DB}"/>
                    </a:ext>
                  </a:extLst>
                </p14:cNvPr>
                <p14:cNvContentPartPr/>
                <p14:nvPr/>
              </p14:nvContentPartPr>
              <p14:xfrm>
                <a:off x="7428183" y="4856869"/>
                <a:ext cx="116640" cy="69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31EC5D0-B003-44FF-8AE5-E275AEAE60D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19183" y="4847869"/>
                  <a:ext cx="134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40D7EE-536B-4A28-94FD-BD901F68CA44}"/>
                    </a:ext>
                  </a:extLst>
                </p14:cNvPr>
                <p14:cNvContentPartPr/>
                <p14:nvPr/>
              </p14:nvContentPartPr>
              <p14:xfrm>
                <a:off x="7586943" y="4833469"/>
                <a:ext cx="216720" cy="67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40D7EE-536B-4A28-94FD-BD901F68CA4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77943" y="4824829"/>
                  <a:ext cx="23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260AC3C-ACB0-480B-8937-98FF012AEF92}"/>
                    </a:ext>
                  </a:extLst>
                </p14:cNvPr>
                <p14:cNvContentPartPr/>
                <p14:nvPr/>
              </p14:nvContentPartPr>
              <p14:xfrm>
                <a:off x="7869903" y="4818349"/>
                <a:ext cx="77760" cy="78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260AC3C-ACB0-480B-8937-98FF012AEF9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860903" y="4809349"/>
                  <a:ext cx="95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32D508F-02F7-45AC-805F-3A2F6B94B750}"/>
                    </a:ext>
                  </a:extLst>
                </p14:cNvPr>
                <p14:cNvContentPartPr/>
                <p14:nvPr/>
              </p14:nvContentPartPr>
              <p14:xfrm>
                <a:off x="7992663" y="4828429"/>
                <a:ext cx="50040" cy="730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32D508F-02F7-45AC-805F-3A2F6B94B75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84023" y="4819789"/>
                  <a:ext cx="6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3BCCC94-015A-4636-9F6E-2FD93CDD875C}"/>
                    </a:ext>
                  </a:extLst>
                </p14:cNvPr>
                <p14:cNvContentPartPr/>
                <p14:nvPr/>
              </p14:nvContentPartPr>
              <p14:xfrm>
                <a:off x="8070063" y="4761829"/>
                <a:ext cx="82440" cy="928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3BCCC94-015A-4636-9F6E-2FD93CDD875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061423" y="4753189"/>
                  <a:ext cx="100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2AEF2CE-E60D-4B37-82B4-3F76CA88772C}"/>
                    </a:ext>
                  </a:extLst>
                </p14:cNvPr>
                <p14:cNvContentPartPr/>
                <p14:nvPr/>
              </p14:nvContentPartPr>
              <p14:xfrm>
                <a:off x="8162583" y="4823389"/>
                <a:ext cx="226440" cy="568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2AEF2CE-E60D-4B37-82B4-3F76CA88772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53943" y="4814389"/>
                  <a:ext cx="2440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0BED050A-C14A-4BAB-8F1A-40FB6416A1A3}"/>
              </a:ext>
            </a:extLst>
          </p:cNvPr>
          <p:cNvGrpSpPr/>
          <p:nvPr/>
        </p:nvGrpSpPr>
        <p:grpSpPr>
          <a:xfrm>
            <a:off x="7412703" y="5136949"/>
            <a:ext cx="1048320" cy="363240"/>
            <a:chOff x="7412703" y="5136949"/>
            <a:chExt cx="10483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4ED1462-D9AA-4A52-81C0-6641D8A599DA}"/>
                    </a:ext>
                  </a:extLst>
                </p14:cNvPr>
                <p14:cNvContentPartPr/>
                <p14:nvPr/>
              </p14:nvContentPartPr>
              <p14:xfrm>
                <a:off x="7412703" y="5136949"/>
                <a:ext cx="185400" cy="313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4ED1462-D9AA-4A52-81C0-6641D8A599D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403703" y="5127949"/>
                  <a:ext cx="20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0E5B87E-3F0C-4DF6-81D3-7C5F188E2E09}"/>
                    </a:ext>
                  </a:extLst>
                </p14:cNvPr>
                <p14:cNvContentPartPr/>
                <p14:nvPr/>
              </p14:nvContentPartPr>
              <p14:xfrm>
                <a:off x="7433223" y="5157469"/>
                <a:ext cx="61920" cy="133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0E5B87E-3F0C-4DF6-81D3-7C5F188E2E0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424223" y="5148469"/>
                  <a:ext cx="7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2B4B7AB-4335-46CE-A3A4-89843D61F678}"/>
                    </a:ext>
                  </a:extLst>
                </p14:cNvPr>
                <p14:cNvContentPartPr/>
                <p14:nvPr/>
              </p14:nvContentPartPr>
              <p14:xfrm>
                <a:off x="7572183" y="5229109"/>
                <a:ext cx="51480" cy="723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2B4B7AB-4335-46CE-A3A4-89843D61F67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63543" y="5220469"/>
                  <a:ext cx="6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E247652-9E62-469E-9AA5-0DEF546089ED}"/>
                    </a:ext>
                  </a:extLst>
                </p14:cNvPr>
                <p14:cNvContentPartPr/>
                <p14:nvPr/>
              </p14:nvContentPartPr>
              <p14:xfrm>
                <a:off x="7597383" y="5226229"/>
                <a:ext cx="159840" cy="273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E247652-9E62-469E-9AA5-0DEF546089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8743" y="5217229"/>
                  <a:ext cx="17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ADF7473-BCC7-4732-BCE5-248AB1D6DD3C}"/>
                    </a:ext>
                  </a:extLst>
                </p14:cNvPr>
                <p14:cNvContentPartPr/>
                <p14:nvPr/>
              </p14:nvContentPartPr>
              <p14:xfrm>
                <a:off x="7710783" y="5244589"/>
                <a:ext cx="102600" cy="777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ADF7473-BCC7-4732-BCE5-248AB1D6DD3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02143" y="5235949"/>
                  <a:ext cx="120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055CCA5-1946-47B7-8F96-50244488B1C9}"/>
                    </a:ext>
                  </a:extLst>
                </p14:cNvPr>
                <p14:cNvContentPartPr/>
                <p14:nvPr/>
              </p14:nvContentPartPr>
              <p14:xfrm>
                <a:off x="7833903" y="5172949"/>
                <a:ext cx="627120" cy="1501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055CCA5-1946-47B7-8F96-50244488B1C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24903" y="5163949"/>
                  <a:ext cx="6447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32216565-B475-41EF-AA2D-971CEAF73F76}"/>
                  </a:ext>
                </a:extLst>
              </p14:cNvPr>
              <p14:cNvContentPartPr/>
              <p14:nvPr/>
            </p14:nvContentPartPr>
            <p14:xfrm>
              <a:off x="7629063" y="3955069"/>
              <a:ext cx="128520" cy="2631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32216565-B475-41EF-AA2D-971CEAF73F76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620423" y="3946429"/>
                <a:ext cx="14616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2F2EA879-7256-4FE5-9C6B-222912C46743}"/>
              </a:ext>
            </a:extLst>
          </p:cNvPr>
          <p:cNvGrpSpPr/>
          <p:nvPr/>
        </p:nvGrpSpPr>
        <p:grpSpPr>
          <a:xfrm>
            <a:off x="5984583" y="4684789"/>
            <a:ext cx="313560" cy="355680"/>
            <a:chOff x="5984583" y="4684789"/>
            <a:chExt cx="3135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F4A1D99-AC2A-41AA-BFDC-16A497994870}"/>
                    </a:ext>
                  </a:extLst>
                </p14:cNvPr>
                <p14:cNvContentPartPr/>
                <p14:nvPr/>
              </p14:nvContentPartPr>
              <p14:xfrm>
                <a:off x="6051183" y="4684789"/>
                <a:ext cx="246960" cy="2829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F4A1D99-AC2A-41AA-BFDC-16A49799487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42543" y="4676149"/>
                  <a:ext cx="264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AFB09A0-8FA7-41BD-8B98-F0E56B97CACA}"/>
                    </a:ext>
                  </a:extLst>
                </p14:cNvPr>
                <p14:cNvContentPartPr/>
                <p14:nvPr/>
              </p14:nvContentPartPr>
              <p14:xfrm>
                <a:off x="5984583" y="4910869"/>
                <a:ext cx="139320" cy="1296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AFB09A0-8FA7-41BD-8B98-F0E56B97CAC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5583" y="4901869"/>
                  <a:ext cx="156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C62E27F-54E3-4FFD-B1EA-1B9A175F11CB}"/>
              </a:ext>
            </a:extLst>
          </p:cNvPr>
          <p:cNvGrpSpPr/>
          <p:nvPr/>
        </p:nvGrpSpPr>
        <p:grpSpPr>
          <a:xfrm>
            <a:off x="5239383" y="5159629"/>
            <a:ext cx="1331280" cy="506520"/>
            <a:chOff x="5239383" y="5159629"/>
            <a:chExt cx="133128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4C690E9-D846-4D84-86BC-6545A125EBAF}"/>
                    </a:ext>
                  </a:extLst>
                </p14:cNvPr>
                <p14:cNvContentPartPr/>
                <p14:nvPr/>
              </p14:nvContentPartPr>
              <p14:xfrm>
                <a:off x="5239383" y="5256829"/>
                <a:ext cx="153720" cy="2289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4C690E9-D846-4D84-86BC-6545A125EBA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30383" y="5247829"/>
                  <a:ext cx="171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AFBD94E-6662-48E8-A2CE-2B61EFDDED01}"/>
                    </a:ext>
                  </a:extLst>
                </p14:cNvPr>
                <p14:cNvContentPartPr/>
                <p14:nvPr/>
              </p14:nvContentPartPr>
              <p14:xfrm>
                <a:off x="5573463" y="5414149"/>
                <a:ext cx="15840" cy="54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AFBD94E-6662-48E8-A2CE-2B61EFDDED0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64823" y="5405509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BA87A04-5F2E-4E12-B2AE-E5A85871A857}"/>
                    </a:ext>
                  </a:extLst>
                </p14:cNvPr>
                <p14:cNvContentPartPr/>
                <p14:nvPr/>
              </p14:nvContentPartPr>
              <p14:xfrm>
                <a:off x="5583903" y="5445109"/>
                <a:ext cx="77400" cy="54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BA87A04-5F2E-4E12-B2AE-E5A85871A85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574903" y="5436469"/>
                  <a:ext cx="95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B93BE05-5964-46C9-BFA7-1D21DF058FEB}"/>
                    </a:ext>
                  </a:extLst>
                </p14:cNvPr>
                <p14:cNvContentPartPr/>
                <p14:nvPr/>
              </p14:nvContentPartPr>
              <p14:xfrm>
                <a:off x="5840583" y="5255029"/>
                <a:ext cx="77400" cy="928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B93BE05-5964-46C9-BFA7-1D21DF058FE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831943" y="5246029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6CF1119-0125-4DA5-A066-DFB4EAF01053}"/>
                    </a:ext>
                  </a:extLst>
                </p14:cNvPr>
                <p14:cNvContentPartPr/>
                <p14:nvPr/>
              </p14:nvContentPartPr>
              <p14:xfrm>
                <a:off x="5856063" y="5301109"/>
                <a:ext cx="56880" cy="108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6CF1119-0125-4DA5-A066-DFB4EAF0105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47423" y="5292469"/>
                  <a:ext cx="74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91D290E-82FC-4154-A676-ED7E6FBBB1EF}"/>
                    </a:ext>
                  </a:extLst>
                </p14:cNvPr>
                <p14:cNvContentPartPr/>
                <p14:nvPr/>
              </p14:nvContentPartPr>
              <p14:xfrm>
                <a:off x="5969103" y="5203549"/>
                <a:ext cx="154440" cy="464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91D290E-82FC-4154-A676-ED7E6FBBB1E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960463" y="5194909"/>
                  <a:ext cx="172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EBBEDE2-02D9-40D4-A934-A7C6A276AAD2}"/>
                    </a:ext>
                  </a:extLst>
                </p14:cNvPr>
                <p14:cNvContentPartPr/>
                <p14:nvPr/>
              </p14:nvContentPartPr>
              <p14:xfrm>
                <a:off x="6107703" y="5224069"/>
                <a:ext cx="20880" cy="979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EBBEDE2-02D9-40D4-A934-A7C6A276AAD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99063" y="5215429"/>
                  <a:ext cx="38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32C8DC8-EC25-45AE-B812-53711A5E7F2A}"/>
                    </a:ext>
                  </a:extLst>
                </p14:cNvPr>
                <p14:cNvContentPartPr/>
                <p14:nvPr/>
              </p14:nvContentPartPr>
              <p14:xfrm>
                <a:off x="6194823" y="5167549"/>
                <a:ext cx="46800" cy="1443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32C8DC8-EC25-45AE-B812-53711A5E7F2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185823" y="5158909"/>
                  <a:ext cx="64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452ED08-3677-4D6B-8371-488AE98F9E2C}"/>
                    </a:ext>
                  </a:extLst>
                </p14:cNvPr>
                <p14:cNvContentPartPr/>
                <p14:nvPr/>
              </p14:nvContentPartPr>
              <p14:xfrm>
                <a:off x="6323343" y="5159629"/>
                <a:ext cx="20880" cy="802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452ED08-3677-4D6B-8371-488AE98F9E2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14703" y="5150989"/>
                  <a:ext cx="3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B675E29-6444-4D73-AC73-1B51E644EB8A}"/>
                    </a:ext>
                  </a:extLst>
                </p14:cNvPr>
                <p14:cNvContentPartPr/>
                <p14:nvPr/>
              </p14:nvContentPartPr>
              <p14:xfrm>
                <a:off x="5763543" y="5414149"/>
                <a:ext cx="807120" cy="313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B675E29-6444-4D73-AC73-1B51E644EB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54543" y="5405509"/>
                  <a:ext cx="824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B27F153-C432-4EF9-BFF3-764DEDD67DF9}"/>
                    </a:ext>
                  </a:extLst>
                </p14:cNvPr>
                <p14:cNvContentPartPr/>
                <p14:nvPr/>
              </p14:nvContentPartPr>
              <p14:xfrm>
                <a:off x="6071703" y="5557789"/>
                <a:ext cx="77760" cy="1083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B27F153-C432-4EF9-BFF3-764DEDD67DF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63063" y="5549149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7E82D3D-E8FD-47AA-813D-5CBA7824FCBE}"/>
                    </a:ext>
                  </a:extLst>
                </p14:cNvPr>
                <p14:cNvContentPartPr/>
                <p14:nvPr/>
              </p14:nvContentPartPr>
              <p14:xfrm>
                <a:off x="6066663" y="5604229"/>
                <a:ext cx="56880" cy="259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7E82D3D-E8FD-47AA-813D-5CBA7824FCB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058023" y="5595589"/>
                  <a:ext cx="7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5025805-CCE5-4740-A010-4132336855B1}"/>
                    </a:ext>
                  </a:extLst>
                </p14:cNvPr>
                <p14:cNvContentPartPr/>
                <p14:nvPr/>
              </p14:nvContentPartPr>
              <p14:xfrm>
                <a:off x="5542863" y="5404069"/>
                <a:ext cx="128880" cy="108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5025805-CCE5-4740-A010-4132336855B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533863" y="5395069"/>
                  <a:ext cx="14652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612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7882"/>
            <a:ext cx="7886700" cy="41268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5558319" y="2037228"/>
              <a:ext cx="418320" cy="2380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8959" y="2026428"/>
                <a:ext cx="435240" cy="23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5660919" y="3137748"/>
              <a:ext cx="2587680" cy="414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4439" y="3131268"/>
                <a:ext cx="2600640" cy="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07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14067"/>
            <a:ext cx="7886700" cy="1237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9" y="4429935"/>
            <a:ext cx="7187166" cy="14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9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459</Words>
  <Application>Microsoft Office PowerPoint</Application>
  <PresentationFormat>On-screen Show (4:3)</PresentationFormat>
  <Paragraphs>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CMBX10</vt:lpstr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82</cp:revision>
  <cp:lastPrinted>2019-11-11T14:22:00Z</cp:lastPrinted>
  <dcterms:created xsi:type="dcterms:W3CDTF">2018-08-30T17:22:35Z</dcterms:created>
  <dcterms:modified xsi:type="dcterms:W3CDTF">2020-11-12T19:58:56Z</dcterms:modified>
</cp:coreProperties>
</file>