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327" r:id="rId2"/>
    <p:sldId id="307" r:id="rId3"/>
    <p:sldId id="310" r:id="rId4"/>
    <p:sldId id="309" r:id="rId5"/>
    <p:sldId id="283" r:id="rId6"/>
    <p:sldId id="296" r:id="rId7"/>
    <p:sldId id="297" r:id="rId8"/>
    <p:sldId id="311" r:id="rId9"/>
    <p:sldId id="312" r:id="rId10"/>
    <p:sldId id="313" r:id="rId11"/>
    <p:sldId id="328" r:id="rId12"/>
    <p:sldId id="314" r:id="rId13"/>
    <p:sldId id="315" r:id="rId14"/>
    <p:sldId id="316" r:id="rId15"/>
    <p:sldId id="317" r:id="rId16"/>
    <p:sldId id="329" r:id="rId17"/>
    <p:sldId id="318" r:id="rId18"/>
    <p:sldId id="319" r:id="rId19"/>
    <p:sldId id="320" r:id="rId20"/>
    <p:sldId id="321" r:id="rId21"/>
    <p:sldId id="322" r:id="rId22"/>
    <p:sldId id="330" r:id="rId23"/>
    <p:sldId id="298" r:id="rId24"/>
    <p:sldId id="302" r:id="rId25"/>
    <p:sldId id="299" r:id="rId26"/>
    <p:sldId id="303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9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C567B-809D-4E10-B0BF-2801A2B03A8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77E3D-C451-4A89-B862-0A023A0CB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1429 29 736,'0'-28'747,"-1"28"-732,1 1-1,0 0 1,0-1 0,0 1 0,0 0 0,0-1 0,0 1 0,-1-1 0,1 1 0,0-1-1,-1 1 1,1 0 0,0-1 0,-1 1 0,1-1 0,0 0 0,-1 1 0,1-1 0,-1 1 0,1-1-1,-1 1 1,1-1 0,-1 0 0,1 0 0,-1 1 0,0-1 0,1 0 0,-2 1 0,1-1 12,0 1 1,0-1 0,0 1 0,0-1 0,0 1-1,0 0 1,0-1 0,0 1 0,0 0-1,0 0 1,0 0 0,1 0 0,-1 0 0,0 0-1,0 0 1,1 0 0,-1 0 0,0 2 0,-2 10 138,2-10-113,0 0-1,0 1 1,0-1 0,0 0 0,-1 0-1,1 0 1,-1 0 0,0 0 0,0 0-1,-2 2 1,-47 74 209,24-36-257,-136 226-3,111-182 17,-115 209 139,35-57-54,124-225-99,-109 180 27,-15-2-117,-159 315 289,281-487-190,-63 118 205,21-29-96,29-63-86,-29 64 22,33-61-54,16-41-8,2-5-43,0 0-1,0 0 0,0-1 1,0 1-1,-1 6 0,2-7-36,0-1 0,1 0 0,-1 0 0,0 0 0,1 0-1,-1 0 1,1 0 0,-1 0 0,1 0 0,-1 0 0,1 0 0,0 0-1,-1 0 1,1 0 0,0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18 2240,'-2'0'720,"0"0"-696,0-1 1,0 1 0,1 0-1,-1-1 1,0 0-1,0 1 1,1-1-1,-1 0 1,1 0-1,-1 0 1,1 0-1,-1 0 1,1 0-1,-2-2 1,2 2-34,1 1 0,-1 0 1,0-1-1,1 1 0,-1 0 0,1-1 0,-1 1 1,0 0-1,1 0 0,-1-1 0,1 1 0,-1 0 1,0 0-1,1 0 0,-1 0 0,0 0 1,1 0-1,-1 0 0,0 0 0,1 0 0,-1 0 1,0 0-1,0 1 0,-2-1 12,-20 0 289,15-1-294,0 1 0,0 0 0,1 1 0,-16 2 1,-84 23 321,1-5 160,89-14-417,8-1-36,-6 0 9,11-5-20,-1 1-1,1-1 1,0 1 0,0 1-1,0-1 1,0 0-1,1 1 1,-1 0 0,-5 5-1,6-4 11,-2 0 12,1 0 0,-1 1 0,1 0 0,1 0 0,-1 0 0,1 0 0,0 1 0,0-1 0,-4 12 0,-10 33 173,-29 93 26,34-99-95,-1-1 0,-21 44 0,19-46-26,11-31-93,1 1 0,-1-1 0,-7 11 0,-5 2-11,12-20-9,1 1 0,0 0-1,1 0 1,-1 0 0,1 0 0,-1 1 0,1-1 0,-1 6-1,2-8-2,-1 6-5,0 0 0,0 0-1,-7 13 1,8-19-15,1 0 0,-1 0 0,1 1 1,-1-1-1,1 0 0,0 1 0,0-1 0,0 4 0,1-2-14,1 1-100,2-2 122,-1 0 0,1-1 0,0 1 0,0-1 0,0 0-1,0 0 1,0-1 0,0 1 0,1-1 0,4 1 0,2 0 49,0 0 1,22 0-1,-11-2 3,-9 1-78,1-2 0,18-2 0,14-7-346,1 7-1099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27 4992,'-6'-7'815,"5"5"-697,-1 1 0,1-1 1,-1 0-1,1 1 0,-1 0 0,1-1 0,-1 1 0,0 0 0,1 0 0,-1 0 0,0 0 0,0 0 0,0 0 0,-3 0 0,-26 8 394,-18 1-234,-24 15-145,49-16-107,10-3-7,-23 9 0,23-6-15,0 1 1,-21 15-1,-16 12-6,-100 55-84,125-74 44,15-10-24,0 0 0,0 1 0,1 1-1,-17 14 1,14-8 17,1-1-1,1 2 1,-13 19 0,2-2 862,16-24-679,0 1 1,-7 12-1,7-5-558,-9 32 1,3-8-37,9-31 394,0 1 1,1-1-1,0 1 0,0 0 0,1 0 0,1 10 1,1-2 79,1 0 1,5 21 0,-3-1 43,-4-33-59,0-1-1,1 0 0,-1 1 0,1-1 0,0 1 0,0-1 0,0 0 0,1 0 0,-1 1 0,5 6 0,-4-8 26,-1-1-1,1 1 0,0-1 0,0 0 0,0 0 1,0 0-1,0 0 0,1 0 0,-1 0 0,1-1 1,-1 1-1,1-1 0,-1 0 0,5 2 0,-2-2-56,1 0-1,-1 0 0,1-1 0,0 1 1,7-2-1,-5 1-6,-1 0 0,1 0 1,-1 1-1,10 2 0,14 7 93,-14-6 89,-9-2-74,0 0 0,-1 0-1,0 0 1,8 4-1,16 7 83,1-10-70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546 509 2304,'0'-1'67,"0"-1"0,0 0 1,0 1-1,0-1 0,-1 1 0,1-1 1,-1 1-1,1-1 0,-1 1 1,0-1-1,1 1 0,-1-1 0,0 1 1,0 0-1,0-1 0,0 1 0,-3-2 1,4 2-62,-1 1 0,1 0 1,-1-1-1,1 1 1,-1-1-1,1 1 1,-1 0-1,0 0 1,1-1-1,-1 1 0,0 0 1,1 0-1,-1 0 1,0 0-1,1 0 1,-1 0-1,0 0 1,1 0-1,-1 0 0,0 0 1,1 0-1,-1 0 1,0 1-1,-2-1 16,-5 0 16,-7-1 10,0 1-1,0 1 1,0 0 0,0 1 0,1 1 0,-26 7 0,-41 21-16,74-29-15,-1 1 1,1 0 0,0 0-1,0 1 1,0 0-1,0 0 1,1 1 0,0 0-1,-10 9 1,-23 21 155,31-29-136,0 0 0,0 1 0,1 0 0,0 0 0,0 1 0,1 0 0,-10 17 0,-21 68-53,11-43 342,-7 53 111,29-93-402,1-1 1,1 0-1,-1 1 1,2-1 0,-1 1-1,1 0 1,1-1-1,0 12 1,0-13-36,0-1-12,0 0 0,0 0 0,1 0-1,2 10 1,-3-16 10,0 1 0,1-1-1,-1 0 1,1 0 0,-1 1-1,1-1 1,-1 0 0,1 0-1,0 0 1,-1 0-1,1 0 1,0 0 0,0 0-1,0 0 1,0 0 0,0-1-1,0 1 1,0 0 0,0 0-1,0-1 1,0 1 0,1-1-1,-1 1 1,0-1 0,0 1-1,1-1 1,-1 0 0,0 0-1,0 0 1,3 0-1,2 1 38,0 0 0,0 0-1,0 0 1,8 2-1,10 3 33,23 0-3,-32-4-51,-3 0 1,-1 0-1,13-1 1,24-5 51,-20 1-29,49-3 33,1-4-31,-25 5-30,66-8-187,-39 0 80,120-23 49,-109 10 194,-68 20-107,-4 1 32,20-8 1,-20 4 65,0-1 0,22-14 0,7-6 174,-22 15-93,0-2 0,-1-1 0,-1-1 0,0-1 0,-2-1 0,0-1 0,22-30 0,-3-2 76,-30 41-241,0-1 0,0-1 1,-2 1-1,0-2 0,0 1 0,-2-1 0,0 0 0,5-19 0,-8 22-9,-1 0-1,0-1 0,-1 1 1,-1-1-1,0 1 0,0-1 1,-3-16-1,-8-40 71,8 56-79,0 1-1,-1 0 1,0 0-1,-9-22 1,2 16 23,0 1 0,-13-18 0,13 21 17,0 1-1,0 1 1,-1 0 0,-1 0 0,-13-10 0,12 14-45,0 1-1,-28-12 1,14 7-26,19 10-8,0 0 0,0 1 0,-1-1 0,0 2 0,1-1 0,-1 1 0,0 0-1,0 1 1,-11 1 0,3-1 23,-27-3 1,26 0-27,-21-2-25,4 10 9,21-2 18,-24 3 1,16-3 6,-25 6 1,-69 32-1,102-35 0,6-3-18,-1 1 0,1 0 0,0 0 0,1 1 0,-1 0 0,1 0 0,-13 12 0,7-4-18,3-4-6,1 0-1,0 0 0,1 1 0,0 0 0,1 1 0,-7 11 0,-64 119-48,58-108-15,14-26 99,1 1 0,1 0 0,-5 11 1,-7 28-400,14-29 140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3232,'0'0'2501,"3"0"-1968,1 0-428,1-1-1,-1 0 1,1 0-1,-1 0 1,1-1-1,-1 1 1,0-1-1,0 0 0,6-4 1,19-8 189,-9 6-240,0-1 1,-1-1-1,0-1 0,-1-1 0,23-18 0,-22 14-50,0 1 0,1 1 0,31-17 0,-29 20 20,-2-2 0,0-1 0,27-23 0,-33 27 10,0 1 0,1 0 0,21-9-1,-21 11 70,-1-1-1,13-9 1,-16 9 38,0 0-1,14-7 0,-25 15-140,1 0 0,-1 0 0,0 0 0,0 0 0,1 0 0,-1 0 0,0 0 0,0 0 0,0 0 0,1-1 0,-1 1 0,0 0 0,0 0 0,0 0 0,1 0 0,-1 0 0,0 0 0,0-1 0,0 1 0,0 0 0,0 0 0,1 0 0,-1-1 0,0 1 0,0 0 0,0 0 0,0 0 0,0-1 0,0 1 0,0 0 0,0 0 0,0 0 0,0-1 0,0 1 0,0-11-432,0 9 118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3072,'-11'0'685,"15"0"249,19 0 572,10-1-610,-17 0-788,0 1 0,0 0 0,27 5 0,-27-1-142,-9-1 67,-1-2-1,1 1 0,-1-1 1,1 0-1,7 0 0,-11-1 6,0 0 0,1 0-1,-1 0 1,1 1 0,-1-1 0,1 1 0,3 1-1,-6-1-8,0-1 0,0 1-1,0 0 1,0-1 0,0 1 0,0 0-1,0 0 1,0-1 0,-1 1-1,1 0 1,0 0 0,-1 0 0,1 0-1,0 0 1,-1 0 0,1 0-1,-1 0 1,0 0 0,1 0-1,-1 1 1,0-1 0,0 0 0,0 0-1,0 0 1,0 0 0,0 2-1,0-1 18,0-1-1,0 1 0,0 0 0,-1-1 1,1 1-1,0 0 0,-1-1 0,1 1 1,-1-1-1,0 1 0,0-1 0,1 1 1,-1-1-1,0 0 0,-2 2 0,-2 5-43,1-3 20,3-3-18,0 1 1,-1-1-1,1 0 1,-1 0 0,1 0-1,-1-1 1,-2 3-1,-22 7-41,25-11 37,0 0 1,1 1-1,-1-1 0,0 1 0,1-1 1,-1 1-1,1-1 0,-1 1 1,1 0-1,0-1 0,-1 1 0,1 0 1,-1-1-1,1 1 0,-1 1 0,1 0-56,-1-1 0,0 1-1,0 0 1,0 0-1,0-1 1,0 1-1,-1-1 1,1 1-1,-2 1 1,-10 10-253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1152,'-18'37'512,"7"-16"-384,9-11 101,1-6-160,1 1 0,-1-1 0,0 0 0,-3 8 0,2-6 17,0 0 0,1 0-1,-1 1 1,1-1-1,0 9 1,1 188 362,9-101-336,-5-64-69,-1-9 15,-2-9 31,2 0 0,8 36 0,1-11 203,-2-6 55,18 43 1,-2-30-151,-15-24-120,-6-15-44,0 1-1,1-1 1,1-1-1,11 17 1,78 95 219,-78-104-206,2 0 0,1-2 1,42 31-1,-29-26-67,69 48-65,-85-58 110,0 1-1,1-2 1,1-1-1,30 14 1,10-4-40,-22-3 4,-22-10 61,26 10-1,-19-10-53,-11-3-187,1-1 0,1 0 0,-1-1 0,0 0 0,1-1 0,27 0 0,0-2-1627,-7 0 518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1984,'-1'-11'165,"1"8"-124,0 0-1,0 0 0,0 0 1,0 0-1,1 0 0,-1-1 0,1 1 1,0 0-1,0 0 0,0 1 1,0-1-1,0 0 0,1 0 0,-1 0 1,1 1-1,0-1 0,3-3 1,3-6 4,-7 9-35,1 1 0,0-1 0,0 1 0,0-1 0,0 1 0,0-1 1,1 1-1,-1 0 0,1 0 0,0 0 0,-1 1 0,1-1 0,4-1 0,-5 1 4,0 1 0,0-1 0,0 0 0,0 0-1,0 0 1,0 0 0,-1 0 0,1 0 0,-1 0 0,3-4-1,8-11 166,13-2-6,-1 2-154,-11 9 20,0 1 1,1 0-1,-1 1 1,20-6-1,-15 5 20,50-19 128,-8 12 61,-30 8-79,33-10 0,-10-1-17,60-10 0,4-1-97,-80 18-29,0 2 0,58-6 1,9 9 31,-69 1-17,26 0 41,2 9-4,-33-2-12,2-1 39,32 3 136,87 27-30,-99-19-251,-15-4-1,-1 2-1,39 17 1,73 46-86,-105-50 127,0 2 0,40 33 0,-21-11 82,95 82-199,-124-100 191,-1 2 0,42 55 0,-2 17 106,-61-84-161,-1 0 0,-1 0 0,11 34 0,11 83 448,-12-45-427,-15-74-280,0 0 0,-1 0 0,1 37 0,-4-19-304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1888,'7'1'115,"0"0"0,0 0 0,-1 1-1,1 0 1,0 0 0,-1 0 0,11 6 0,12 4 49,-10-4 95,0 1 1,-1 0 0,33 24 0,-18-11-83,-4-3-25,-1 2 1,0 0 0,-2 2 0,-1 1 0,29 36 0,-27-29-15,1 0 22,26 37 0,-24-24-30,-3 2 0,23 49 0,-18-27 46,4-1 0,54 76 0,-71-117-91,-1 2 0,-1 0 1,20 45-1,-16-25-1,-11-26-51,-1 0-1,8 27 0,-14-34 2,-1 0-1,-1 0 1,0 1-1,-2 17 1,0-3 70,1 33 46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2144,'0'0'699,"2"0"-417,9-1-57,-8 1-125,1-1 0,0 1 0,-1 0 0,1 0 0,0 0 0,-1 0 0,1 1 0,-1-1 0,1 1 0,-1 0 0,1 0 0,5 2 1,20 24 147,4 3-22,-20-19-104,-1-1 0,0 1 0,0 1-1,-1 0 1,17 26 0,66 115 720,-64-105-651,11 15-36,46 96 1,-71-125-111,32 69 412,41 132 1,-83-211-445,-1 1 0,-1 0 0,-2 0 0,0 0 0,-2 29 0,0-45-1,0 37 26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42 320,'0'-2'14,"0"1"0,0-1 1,0 1-1,1-1 0,-1 0 0,0 1 1,1-1-1,-1 1 0,1-1 0,0 1 0,0-1 1,-1 1-1,1 0 0,0-1 0,0 1 1,0 0-1,3-2 0,-4 2 16,1 1 0,-1-1 1,1 1-1,-1 0 0,1-1 1,0 1-1,-1 0 0,1-1 0,-1 1 1,1 0-1,0 0 0,-1 0 0,1 0 1,0 0-1,-1 0 0,1 0 0,0 0 1,-1 0-1,1 0 0,0 0 0,-1 0 1,1 0-1,0 0 0,2 1 140,-1-1 22,0-1 0,0 1-1,0 0 1,0-1 0,0 0 0,0 1 0,0-1 0,3-2-1,5 0 174,-7 3-306,1 1 1,-1 1 0,0-1 0,0 0 0,0 1 0,0-1 0,0 1-1,3 3 1,12 18 154,14 1 164,-20-13-239,1 1-1,-1 1 1,-1 0 0,13 20-1,39 68 520,-27-43-382,21 25 38,11 42 30,7 10-133,-66-121-193,0-1 7,-1-1-1,7 17 0,-7-10 29,-2 2 0,7 33 0,-3-11-10,-1-8-20,-3-16 21,-1 1 1,-1-1 0,-1 0-1,1 25 1,-2 12 55,-2-50-156,1 0 0,0 0-1,0 0 1,1 0 0,-1 0 0,4 6-1,-2-4-1233,-3 5 362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2080,'-13'-13'667,"14"13"-642,-1-1 1,1 1 0,0 0 0,0-1 0,0 1 0,-1 0 0,1 0 0,0 0 0,0-1 0,0 1 0,0 0-1,-1 0 1,3 1 0,29-2 25,-18 0 82,0 1 0,0 0 0,0 1 0,0 0 0,0 1 0,0 1 0,0 0 0,16 7 0,-4 1 118,-1 1 0,0 1-1,0 2 1,-2 0-1,0 2 1,27 24 0,18 35 101,-33-39-218,-10-11-70,-2 1 0,29 41-1,88 192 22,-128-232 13,-1 1-1,-1 0 0,-1 1 1,-2 0-1,-1 0 0,-2 1 1,2 61-1,-7-68-66,-1 1 0,-1 0 0,-1-1 0,-15 46 0,17-54-293,2-13-900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2144,'0'-13'699,"0"10"-417,3 6-180,16 10-80,-15-10 71,1 0-1,0 0 1,-1 0-1,1 0 1,-1 1-1,0 0 1,6 7-1,5 10 491,16 25 109,3 22-106,24 21-33,-12-20-114,-7 5-97,35 92-1,-44-94-218,51 143 306,-53-137-357,-23-64-63,2 4 16,7 31 0,-8 1 40,-4-25-29,3 14 22,-3-27 44,0 1-1,-1-1 1,0 1-1,-2 23 0,-3-18-2,0-1 0,-1 0-1,-11 24 1,15-37-84,-1 2-32,0-1 0,0 0 0,-1-1 0,-5 9 1,8-12-15,-1 0 1,0-1 0,0 1-1,1 0 1,-1 0 0,0 0-1,0-1 1,0 1 0,0 0-1,0-1 1,0 1-1,0-1 1,0 1 0,0-1-1,0 1 1,0-1 0,-1 0-1,1 0 1,0 1 0,0-1-1,0 0 1,0 0 0,-1 0-1,1 0 1,0-1 0,0 1-1,0 0 1,-2-1 0,-23-12-1458,8-2 416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4224,'-46'-31'1568,"61"31"-1216,16-16-96,-15 16 0,15 0-192,16 0 256,0 0-192,15-15-3616,0 15 1856,1 0 320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1824,'13'-13'587,"-13"13"-578,0-1 1,1 1 0,-1 0 0,0 0-1,1-1 1,-1 1 0,1 0 0,-1 0 0,0 0-1,1-1 1,-1 1 0,1 0 0,-1 0-1,0 0 1,1 0 0,-1 0 0,1 0 0,-1 0-1,1 0 1,-1 0 0,0 0 0,1 0-1,0 0 1,56 0 268,-48 1-174,0 0 0,0 0 0,0 1 0,0 0 0,-1 1 0,1 0 0,9 4 0,-6-1 152,1 0 0,-1 1 0,0 1 0,13 10 0,-4 1 23,0 1 0,-1 1 0,0 1 0,-2 1 0,25 40 0,-23-29-145,-2 2-1,-2 0 0,20 64 0,-2 5 26,23 81-40,-51-160-77,-1-1 0,2 43 0,-4-28 40,2 1-12,-1-17 79,0 35 0,-4 17-544,0-75 340,0 0 0,0 0 0,0 0 0,0 0 0,0 0 0,0 0 0,0 0 0,-1 0 0,1 0 0,0 0 0,-1 0 0,1 0 0,-1 1 0,0-2-51,1 1 0,0-1 1,-1 0-1,1 0 0,-1 1 1,1-1-1,-1 0 0,1 0 1,-1 0-1,1 1 0,-1-1 0,1 0 1,-1 0-1,1 0 0,-1 0 1,1 0-1,-1 0 0,0 0 1,-2 0-1362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2496,'13'-13'784,"-12"13"-770,-1 0 0,1-1 0,-1 1 0,1 0-1,-1-1 1,1 1 0,-1 0 0,1 0 0,-1-1 0,1 1 0,-1 0 0,1 0 0,0 0 0,-1 0 0,1 0 0,-1 0-1,1 0 1,-1 0 0,1 0 0,0 0 0,-1 0 0,1 1 0,12-1 66,-1 1 0,0 1 0,0 0 0,20 6 0,-30-8-56,1 1 1,-1 0-1,1 0 0,-1 0 1,1 1-1,-1-1 0,0 0 1,0 1-1,0-1 0,0 1 1,0 0-1,0 0 0,0 0 1,0 0-1,-1 0 0,1 0 1,-1 1-1,1-1 0,0 3 1,6 9 112,20 32 436,-2 2 0,-3 1 1,25 70-1,-7 8 27,-17-51-245,12 26-75,32 110-272,-48-121 104,-3-33-30,11 42 294,-17-49-216,6 36-90,-1 7-214,-14-73 68,1 5-450,-3-25 496,0-1 0,0 1 0,0-1 0,0 1 0,0-1 0,0 1 0,1-1 0,-1 1 0,0-1-1,0 1 1,1-1 0,-1 1 0,0-1 0,1 1 0,-1-1 0,0 1 0,1-1 0,-1 0 0,0 1 0,1-1 0,-1 0-1,1 1 1,-1-1 0,1 0 0,-1 0 0,1 1 0,-1-1 0,1 0 0,0 0 0,0 0-54,-1-1 0,0 1 1,1-1-1,-1 1 0,0-1 1,1 1-1,-1-1 0,0 1 0,0-1 1,0 1-1,0-1 0,1 1 1,-1-1-1,0 1 0,0-1 0,0 0 1,0 1-1,0-1 0,0 1 1,-1-1-1,1 1 0,0-2 1,0-26-1272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1664,'13'-13'528,"-12"13"-520,-1-1 1,0 1-1,1 0 1,-1 0-1,0-1 1,1 1-1,-1 0 0,0 0 1,1 0-1,-1-1 1,1 1-1,-1 0 1,1 0-1,-1 0 1,0 0-1,1 0 0,-1 0 1,1 0-1,-1 0 1,1 0-1,-1 0 1,0 0-1,2 0 1,14 0 82,-3-1 32,27 1-1,-36 0-116,-1 1 0,1-1-1,-1 1 1,1 0 0,-1 0-1,0 0 1,1 0 0,-1 0-1,0 1 1,0 0 0,0-1-1,0 1 1,4 4 0,-2-1 188,0 0 1,1-1 0,9 8-1,1-4 70,15 10 171,-17-8-187,-1 2 0,0 0 0,14 18 1,38 52 449,-28-34-373,30 31 4,-31-38-144,50 76-1,-59-77-90,-4-7 25,31 65-1,-10 21 21,-23-56-43,-9-33-8,-5-11-9,0 1 1,-1 0-1,6 34 0,-10-32-267,-1 27 0,-1-27-353,-3 9-1811,-10 1 656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3136,'0'-26'1029,"0"25"-1013,0 1-1,0 0 0,0-1 1,0 1-1,-1 0 1,1-1-1,1 1 0,-1 0 1,0-1-1,0 1 0,0 0 1,0 0-1,0-1 1,0 1-1,0 0 0,0-1 1,0 1-1,1 0 1,-1 0-1,0-1 0,0 1 1,0 0-1,1 0 0,-1-1 1,0 1-1,2-2-4,0 1 0,0 0 0,0-1 0,0 1 0,0 0 0,0 0 0,0 1 0,0-1 1,0 0-1,1 0 0,-1 1 0,0 0 0,3-1 0,36 0-148,-23 2 103,-11-1 58,-1 1 0,0 0 0,0 0-1,11 3 1,6 2 225,-8-4-130,14 4 178,-20-3-160,0 1 0,-1 0 0,0 1 0,0-1 0,0 2 0,0-1 0,-1 1 0,0 0 0,0 1 0,0 0 0,5 7 0,7 12 319,30 54 1,-28-44-251,117 213 615,-105-177-634,27 87-1,-28-44 222,-14-43-293,0 9-1235,-5-50 427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16 2496,'0'0'1104,"-2"0"-923,-14 0 263,9 0-392,0 0 0,0 0 0,1 0 0,-11 3 0,8-1 8,-2 1 15,0 0-1,0-1 0,0-1 1,-17 1-1,3-3 80,-3 1 84,-36 3-1,37 0-127,-130 7 362,45-7-371,73 1-76,-20 0 89,-1-8 168,26 0-106,-92 2 313,-13-1-119,98-2-349,-58-3-207,83 7-163,-1 0-1,1-1 1,-20-5 0,25 5-20,-28-3-2196,37 4 2414,1 1 0,-1-1 0,0 0 0,1 1 0,-1-1 0,1 0-1,-1 0 1,1 0 0,-1 0 0,1-1 0,-3-1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1568,'0'0'827,"0"2"-625,0-1-185,0 0-1,0 0 1,0 0-1,0 0 1,0 0 0,-1 0-1,1 0 1,0 0-1,0 0 1,-1 0-1,1 0 1,-1 0 0,1 0-1,0-1 1,-1 1-1,0 0 1,1 0-1,-1 0 1,0-1-1,1 1 1,-1 0 0,0-1-1,1 1 1,-1-1-1,0 1 1,0-1-1,0 1 1,0-1-1,0 1 1,-1 0 0,-15 8 243,-14 14 102,-11-2-100,6 5 31,-6-5-90,20-4-76,18-14-100,0 0 0,0 0-1,0 0 1,0-1 0,0 1-1,0-1 1,-1 0 0,-5 2 0,-3-2 108,11-2-106,0 1 0,-1-1 0,1 1 0,0-1 0,0 1 0,-1 0 0,1 0 0,0 0 0,0 0 0,0 0 0,0 0 0,0 1 0,1-1 0,-3 3 0,-25 24-39,42-23 105,21 24 364,-20-22-399,0 0-1,0-1 1,1 0-1,-1-2 1,1 1-1,20 2 1,-14-3-212,34 12-1,-46-12 211,1-1-1,-1-1 1,0 1-1,1-2 1,0 1-1,-1-1 1,1-1-1,10 0 0,-10 0 61,-6 0-22,0 0-1,1 0 0,-1 0 0,1 0 1,-1-1-1,6-1 0,-9 1-72,0 1 0,0-1 0,0 1 0,0-1 0,0 1 0,0-1 0,0 0 0,-1 0 0,1 1 0,0-1 0,0 0 0,-1 0 0,1 0 0,0 0 0,-1 0 0,1 0-1,-1 0 1,1 0 0,-1 0 0,1 0 0,-1 0 0,0 0 0,0 0 0,1-1 0,-1 1 0,0 0 0,0 0 0,0-2 0,-1-4-16,1 0 0,-1 0 0,0 0-1,-1 1 1,0-1 0,-2-6 0,2 7-55,1 3-87,0 0 0,0 0 0,0 0 0,-1 0 0,1 0 0,-1 0 0,1 0 1,-1 1-1,0-1 0,0 1 0,0-1 0,-4-3 0,-2-1-324,-10-11-773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2976,'0'0'971,"-2"0"-603,-8 0 378,10 0-744,0 0 0,1 0 0,-1 0 0,1 0-1,-1 0 1,0 0 0,1 0 0,-1 0 0,1 0 0,-1 0-1,0 0 1,1 0 0,-1 1 0,1-1 0,-1 0-1,0 0 1,1 0 0,-1 1 0,0-1 0,1 0 0,-1 1-1,0-1 1,1 0 0,-1 0 0,0 1 0,0-1 0,1 0-1,-1 1 1,0-1 0,0 1 0,5 6 133,5-1-1,-8-5-120,-1-1 1,1 1 0,-1 0 0,1 0-1,-1 0 1,0 0 0,1 0 0,-1 0-1,0 0 1,0 0 0,0 1 0,2 1-1,0 1 23,0 1 0,0-1 0,1 1 0,0-1 0,0 0 0,0 0-1,0-1 1,0 1 0,1-1 0,6 3 0,7 7 67,-1 0 0,-1 1-1,0 1 1,-1 0 0,20 26 0,-12-14-61,5 5 7,-1 1 0,25 42 0,10 38 105,-15-26 95,-37-71-203,-1 1 1,-1 0-1,0 0 0,-1 0 0,-1 1 1,6 23-1,-7 3 81,1-19-61,-4-19-30,-1 0-1,0 0 1,0 0 0,1 8-1,-2-12-25,0 0 0,0 0-1,1 1 1,-1-1 0,1 0-1,0 0 1,0 0 0,0 0-1,0 0 1,0 0 0,2 3-1,-11-13-906,6 6 214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1312,'-13'-13'421,"13"13"-418,0 0 0,0 0 1,0 0-1,0 0 0,0 0 0,-1 0 0,1 0 0,0 0 0,0 0 0,0 0 0,0 0 0,0-1 0,0 1 1,0 0-1,0 0 0,0 0 0,0 0 0,-1 0 0,1 0 0,0 0 0,0 0 0,0-1 0,0 1 0,0 0 0,0 0 1,0 0-1,0 0 0,0 0 0,0 0 0,0-1 0,0 1 0,0 0 0,0 0 0,0 0 0,0 0 0,0 0 1,0 0-1,0 0 0,0-1 0,1 1 0,-1 0 0,0 0 0,0 0 0,0 0 0,0 0 0,0 0 0,0 0 0,0 0 1,0 0-1,0-1 0,0 1 0,1 0 0,-1 0 0,0 0 0,0 0 0,0 0 0,11-10 248,-9 7 1242,1 3-751,-1 0-619,1 1 1,-1-1 0,1 1 0,-1 0 0,0 0-1,1 0 1,-1 0 0,0 0 0,4 2 0,22 17 661,-24-16-713,2 0 72,9 7 107,-1 0 0,0 1-1,13 15 1,-3 10 117,-12-17-208,18 24 104,-14-20-36,26 51 0,-20-23-9,-2 2-1,19 84 1,-34-117-74,13 29 0,-13-39-65,-1 0-1,-1 0 1,0 0 0,0 0 0,-1 1-1,2 21 1,-4 30-1125,0-45 277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17 967 2816,'-13'0'917,"13"0"-911,0 0 1,0 0-1,0 0 0,0 0 0,0 0 0,0 0 0,0 0 1,-1 0-1,1 0 0,0 0 0,0 0 0,0 0 0,0 0 1,0 0-1,0 0 0,0 0 0,0 0 0,0 0 1,0 0-1,-1 0 0,1 0 0,0 0 0,0 0 0,0 0 1,0 0-1,0 0 0,0 0 0,0 0 0,0 0 0,0 0 1,0 0-1,0 0 0,0-1 0,0 1 0,0 0 1,0 0-1,0 0 0,-1 0 0,1 0 0,0 0 0,0 0 1,0 0-1,0 0 0,0 0 0,0 0 0,0-1 0,0 1 1,0 0-1,0 0 0,0 0 0,0 0 0,0 0 1,0 0-1,0 0 0,0 0 0,1-1 0,-2-8 156,1 4 11,0 0-1,0 0 0,0 0 0,0 0 0,3-10 0,4-3 15,0 0 0,1 1 0,18-31 0,1-2 195,129-292 930,-141 303-1265,-2 0 0,-1-1-1,8-58 1,-4 5-26,-15 83 33,0 0 0,0 0 0,-1-19 0,-1 10 50,-1 13-66,1 6-36,0-1-1,1 0 1,-1 1 0,0-1 0,0 1-1,1-1 1,-1 0 0,0 1 0,0 0 0,0-1-1,0 1 1,0-1 0,1 1 0,-2 0-1,0 0 0,1 0-1,0 1 1,0-1-1,0 1 0,0-1 1,0 1-1,0 0 0,0-1 1,0 1-1,0 0 1,0 0-1,0-1 0,-1 3 1,-11 11 1,0 1 0,2 0 1,-12 19-1,21-31-1,-2 2 7,0 0-1,0 0 0,0 0 1,-1 0-1,0-1 0,0 1 1,-8 5-1,-24 21-146,28-25 185,6-3 11,-1 0-1,1 0 1,-1-1-1,0 0 0,0 0 1,0 0-1,0 0 1,0 0-1,0-1 1,-9 2-1,16-6-72,5-2 41,1 0-1,-1 0 1,1 1-1,0 0 1,0 0-1,14-3 1,6-3-122,-21 7 84,0-1-1,0-1 1,-1 1 0,0-1 0,9-8 0,-8 7 19,0 0 1,0 1-1,10-6 0,9-2-2,-6 3 202,22-14 0,-42 24-160,1-1-1,-1 0 0,0 0 0,0 0 0,0 0 1,0 0-1,0 0 0,0 0 0,0 0 1,0 0-1,0 0 0,0-1 0,-1 1 0,1 0 1,0-1-1,-1 1 0,1 0 0,-1-1 0,0 1 1,1-1-1,-1 1 0,0-2 0,0 3-36,0 0 0,0-1-1,0 1 1,0 0 0,0 0 0,0 0-1,0 0 1,0 0 0,0 0-1,0 0 1,0 0 0,0 0-1,0 0 1,0-1 0,0 1 0,0 0-1,0 0 1,0 0 0,0 0-1,0 0 1,0 0 0,0 0-1,0 0 1,0 0 0,0 0 0,0 0-1,0 0 1,0-1 0,0 1-1,0 0 1,0 0 0,0 0 0,0 0-1,-1 0 1,1 0 0,0 0-1,0 0 1,0 0 0,0 0-1,0 0 1,0 0 0,0 0 0,0 0-1,0 0 1,0 0 0,0 0-1,-1 0 1,1 0 0,0 0-1,0 0 1,0 0 0,0 0 0,0 0-1,0 0 1,0 0 0,0 0-1,-2 0 44,0 0 0,1-1-1,-1 1 1,1 0 0,-1-1 0,1 1-1,-1-1 1,1 0 0,-1 1 0,1-1-1,-2-1 1,1 1-22,1 0-1,-1 0 1,0 0-1,1 0 1,-1 0 0,0 1-1,0-1 1,0 1-1,0-1 1,0 1 0,-3 0-1,3 0-32,0 0 0,-1 0 0,1 0-1,-1 0 1,1 0 0,-1-1-1,1 1 1,0-1 0,-1 1 0,1-1-1,0 0 1,-1 0 0,1 0 0,0 0-1,0-1 1,0 1 0,-3-2 0,3 0-1037,33 19-8304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47 2816,'1'-2'134,"-1"-1"1,0 1-1,1 0 0,-1 0 1,1 0-1,0-1 0,0 1 1,0 0-1,2-2 0,-2 2-66,0 0 1,0 1-1,-1-1 0,1 0 0,0 0 1,-1 0-1,1 0 0,0-3 0,-1 2 1169,-3 6-613,0 1-408,0 0-1,0 1 1,1 0-1,0 0 1,-4 9-1,-3 8 12,6-16-192,-21 42 247,-25 67-1,-6 32-54,45-122-273,8-19 81,-1 1 1,1-1-1,0 1 0,0 0 1,0 0-1,1 0 0,0 8 1,1-13-14,0-1 0,0 1 0,0-1 0,0 1 0,-1-1 0,1 1 0,0 0 1,-1-1-1,1 1 0,-1-1 0,1 0 0,-1 1 0,0-1 0,0 1 0,0-1 0,1 0 1,-1 0-1,-1 1 0,0 1 0,1-3-11,1 0-25,1 1 1,-1-1-1,1 0 0,-1 0 0,1 0 1,-1 0-1,0 0 0,1 0 1,-1 0-1,1 0 0,-1 0 0,1 0 1,-1 0-1,1 0 0,-1 0 1,1 0-1,-1 0 0,1 0 0,-1 0 1,1-1-1,7-12-738,18-5-1632,5-11 683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3392,'-16'-15'1248,"32"15"-960,31-16-64,-32 16 416,17 0-384,-1 0 256,31 0-288,0 0 128,16 16-192,0-1-1056,0 1 480,0-1-2880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4160,'-13'0'1333,"13"0"-1324,0 0 0,0 0 0,0 0 0,0 0 0,0 0 0,0 0 0,0 0 0,0 0 0,-1 0 0,1 0 0,0 0 0,0 0 0,0 0 0,0 0 0,0 0 0,0 0 0,0 0 0,0 0 0,0 0 0,0 0 0,-1 0 0,1 0 0,0 0 0,0 0 0,0 0 0,0 0 0,0 0 0,0 0 0,0 0 0,0 0 0,0 0 0,0 0 0,0-1 0,0 1 0,0 0 0,0 0 0,0 0-1,0 0 1,0 0 0,-1 0 0,1 0 0,0 0 0,0 0 0,0 0 0,0 0 0,0-1 0,0 1 0,0 0 0,0 0 0,0 0 0,0 0 0,0 0 0,0 0 0,1 0 0,-1 0 0,0-1 0,0 1-1,0 0 0,0 0 1,0 0-1,0 0 0,0-1 0,0 1 0,0 0 0,0 0 0,0 0 0,0-1 1,0 1-1,0 0 0,0 0 0,0 0 0,0-1 0,0 1 0,0 0 0,0 0 1,0 0-1,0-1 0,0 1 0,0 0 0,0 0 0,0 0 0,0 0 0,-1-1 1,1 1-1,0 0 0,0 0 0,0 0 0,0 0 0,0-1 0,0 1 0,-1 0 1,1 0-1,0 0 0,0 0 0,0 0 0,-1 0 0,1 0 0,0 0 0,0 0 1,0 0-1,0-1 0,-1 1 0,1 0 0,0 0 0,-9 7 413,8-6-391,1 0 1,-1-1-1,1 1 1,0-1 0,-1 1-1,1-1 1,0 1-1,0 0 1,-1-1-1,1 1 1,0 0 0,0-1-1,0 1 1,0 0-1,0-1 1,0 1-1,0 0 1,0-1 0,0 1-1,0 0 1,0-1-1,0 1 1,1 0-1,-1 2 101,0 0-80,0 0 0,-1 0 0,1 0 0,-1 1 0,0-1 0,0 0 0,0 0 0,-1 3-1,-4 9 68,1 17-1,0-16-91,3-10-15,0 1-1,1-1 1,0 1 0,0-1 0,0 8 0,1 0 43,1 20 44,-1-32-74,0 0 0,1 0 0,-1 0 0,1 0 0,-1 0 0,1 0 0,0 0 0,0 0 0,0-1 0,0 1 0,0 0 0,3 2 0,-4-3-26,1-1 0,-1 0 0,1 1 0,-1-1 0,1 0 0,-1 0 0,1 1 0,-1-1 0,1 0 0,-1 0 0,1 0 0,0 0 0,-1 1 0,1-1 0,-1 0 0,1 0 0,0 0 0,-1 0 0,1-1 0,-1 1 0,1 0 0,-1 0 0,1 0 0,0 0 0,-1 0 0,1-1 0,-1 1 0,1 0 0,-1-1 0,1 1 0,0-1-11,0 1 15,0-1-1,0 0 1,0 0 0,0 0 0,0 1-1,0-1 1,0 0 0,0 0-1,0 0 1,0 0 0,-1-1 0,1 1-1,0 0 1,-1 0 0,1 0-1,-1-1 1,1 1 0,-1 0-1,0 0 1,1-2 0,1-5 106,3-4 31,1 0-1,12-21 1,-16 29-130,0 1 0,0-1-1,0 1 1,0-1 0,-1 0 0,0 0-1,1-4 1,2-5-47,2-2-6,-5 12 45,0-1 0,0 1 0,0 0-1,0 0 1,0-1 0,-1 1 0,1-6 0,-1-35-508,0 55 310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79 3392,'0'0'3840,"-3"0"-3670,3 0-168,-1 0-1,1 0 1,-1 0-1,0 0 1,1 0-1,-1 0 1,1 0-1,-1 0 1,1 1-1,-1-1 1,1 0-1,-1 0 0,1 1 1,-1-1-1,1 0 1,-1 1-1,1-1 1,-1 0-1,1 1 1,0-1-1,-1 1 1,1-1-1,-1 2 0,1-2-1,-1 1-1,1 0 1,-1-1-1,1 1 1,-1-1-1,1 1 1,-1-1-1,1 1 1,-1-1-1,0 1 0,1-1 1,-1 0-1,1 1 1,-1-1-1,0 0 1,0 0-1,1 1 1,-1-1-1,0 0 1,1 0-1,-1 0 0,0 0 1,0 0-1,0 0 1,-9 0-2,7 0 5,0 0 1,-1 0 0,1 0-1,0 0 1,0 0-1,0 1 1,-1-1-1,1 1 1,0 0 0,0 0-1,0 0 1,0 1-1,0-1 1,0 1-1,1-1 1,-4 4-1,-9 4 146,-9 7 283,-41 34 1,62-47-386,0 0 1,0 1 0,0-1-1,0 1 1,1 0 0,0 0-1,0 0 1,0 0 0,0 0-1,-2 7 1,-1 3 25,4-11-55,0-1 0,0 1 1,0-1-1,0 1 0,1 0 0,-1-1 0,1 1 1,0 0-1,-1-1 0,1 1 0,0 0 1,1-1-1,0 6 0,1-2-3,1-1 1,-1 0-1,1 0 0,0 0 0,7 8 1,-6-9 8,-1 0 0,1 0 0,0-1 1,0 1-1,0-1 0,0 0 0,0 0 1,1 0-1,-1-1 0,1 1 0,0-1 1,0 0-1,0 0 0,0-1 0,0 0 1,0 0-1,0 0 0,1 0 0,-1-1 1,0 0-1,6 0 0,6-1 14,0-1 1,1-1-1,-1 0 1,0-1-1,28-11 0,-36 11-12,0 2-10,1-2 0,15-8 0,12-14-80,8 5 9,-36 18 49,0-1 0,0 0 0,0 0 1,-1-1-1,0 0 0,0-1 0,9-7 1,1-2 5,8-1 10,-5 4 41,-18 10-33,1 1 0,-1-1 0,0 0 0,1 0-1,-1 0 1,0-1 0,0 1 0,0-1 0,-1 0 0,1 0-1,-1 0 1,3-4 0,0-6-82,6 8 0,-6-5 32,5 5 48,-5-2 48,-5 7-60,0-1 1,0 1-1,1-1 0,-1 1 0,0 0 0,0-1 0,1 1 0,-1 0 0,0-1 1,0 1-1,1 0 0,-1 0 0,0-1 0,1 1 0,-1 0 0,1 0 0,-1 0 0,0-1 1,1 1-1,-1 0 0,0 0 0,1 0 0,-1 0 0,1 0 0,-1 0 0,1 0 1,-1 0-1,0 0 0,1 0 0,0 0 0,-1 0-1,0 0-1,0 0 1,0 0-1,0 0 1,0 0 0,0 0-1,0 0 1,1 0 0,-1 0-1,0 0 1,0 0-1,0 0 1,0 0 0,0 0-1,0 0 1,0 0 0,0 0-1,0 0 1,0 0-1,1 0 1,-1 0 0,0 0-1,0 0 1,0 0 0,0 0-1,0 0 1,0-1-1,0 1 1,0 0 0,0 0-1,0 0 1,0 0-1,0 0 1,0 0 0,0 0-1,0 0 1,1 0 0,-1 0-1,0 0 1,0 0-1,0 0 1,0-1 0,0 1-1,0 0 1,0 0 0,0 0-1,0 0 1,0 0-1,0 0 1,0 0 0,0 0-1,0 0 1,0 0-1,0-1 1,0 1 0,-1 0-1,1-10 78,0 7-42,0 1-28,0 1-15,0 1 0,0-1-1,0 1 1,0-1 0,0 1 0,0-1-1,0 1 1,-1-1 0,1 1-1,0 0 1,0-1 0,-1 1 0,1-1-1,0 1 1,0 0 0,-1-1-1,1 1 1,0 0 0,-1-1-1,1 1 1,-1 0 0,1-1 0,0 1-1,-1 0 1,0 0 0,-16-4 9,-23 4 187,32 1-137,-10-1-219,12 2 42,-4 11 11,8-8 84,-4 6-8,-17 7-1,19-12 1,0 0-1,0 1 1,1-1 0,0 1 0,0 0-1,0 0 1,-1 9 0,1-5-21,1-7 47,1 1-1,1 0 0,-1 0 1,1 0-1,0-1 0,0 1 1,0 0-1,0 0 0,1 0 1,2 6-1,3-5 69,-2-4-20,-1 4 17,-2-6-48,-1 1 1,0-1 0,0 0-1,0 1 1,0-1-1,0 0 1,0 1 0,1-1-1,-1 0 1,0 1-1,0-1 1,1 0-1,-1 1 1,0-1 0,0 0-1,1 0 1,-1 1-1,0-1 1,1 0 0,-1 0-1,0 0 1,1 0-1,-1 1 1,0-1 0,1 0-1,-1 0 1,0 0-1,1 0 1,-1 0-1,1 0 1,-1 0 0,0 0-1,1 0 1,-1 0-1,0 0 1,1 0 0,-1 0-1,1 0 1,-1 0-1,0-1 1,1 1 0,-1 0-1,0 0 1,1 0-1,-1 0 1,0-1 0,1 1-1,-1 0 1,31-26 216,-28 24-222,-1 1 1,0 0-1,1-1 1,-1 0-1,0 1 1,0-1 0,0 0-1,2-2 1,8-8 32,2 6-10,-13 6-21,0 0 0,0-1 0,0 1 0,0 0 0,0-1 1,0 1-1,-1 0 0,1-1 0,0 1 0,0-1 0,-1 0 0,1 1 0,0-1 0,-1 1 0,1-1 0,0 0 0,-1 0 1,1 1-1,-1-1 0,1 0 0,-1 0 0,1 0 0,-1-1 0,6-5-13,-1 0 0,1 0-1,12-9 1,-11 9-141,-7 7 137,1-1 0,-1 1 0,0 0 0,1 0 0,-1-1-1,0 1 1,1 0 0,-1 0 0,1-1 0,-1 1 0,1 0-1,-1 0 1,0 0 0,1 0 0,-1 0 0,1 0 0,-1 0-1,1 0 1,-1 0 0,1 0 0,-1 0 0,1 0 0,-1 0-1,0 0 1,1 0 0,-1 0 0,1 1 0,-1-1 0,1 0-1,-1 0 1,0 0 0,1 1 0,-1-1 0,1 0 0,-1 1 0,6 12-170,-5-10 175,1-1 0,-1 0 0,1 1 0,0-1-1,0 0 1,0 0 0,0 0 0,0 0 0,1 0-1,-1-1 1,1 1 0,4 2 0,2-2 8,8 3 0,-8 4 3,5 3 36,-11-11-18,1 1-1,-1-1 1,1-1 0,-1 1-1,6 0 1,4 1 47,21 6 167,-13-13 92,-11 2-158,99-18-100,-103 19-78,0-1 0,-1 1 0,1-1-1,-1-1 1,1 1 0,-1-1 0,0 0 0,-1 0-1,1-1 1,4-5 0,-7 8 11,0 0 0,-1 1 0,0-1-1,1 0 1,-1 0 0,0-1 0,0 1 0,0 0 0,0 0-1,-1 0 1,2-5 0,2-5 56,6 1 22,-9 3-59,1 0-1,-2-1 1,1 1 0,-2-15-1,1 9-86,0 0 84,-1-11 482,1 24-484,0 1 0,0-1-1,0 1 1,0-1 0,-1 1-1,1-1 1,0 1 0,0 0-1,-1-1 1,1 1 0,0-1-1,0 1 1,-1-1 0,1 1-1,-1 0 1,1-1-1,0 1 1,-1 0 0,1-1-1,-1 1 1,1 0 0,-1 0-1,1 0 1,0-1 0,-1 1-1,1 0 1,-1 0 0,1 0-1,-1 0 1,1 0 0,-1 0-1,0 0 1,1 0-13,-1 0 0,1 0 1,0 0-1,0-1 0,0 1 0,0 0 0,0 0 0,0 0 1,0 0-1,0 0 0,0 0 0,0 0 0,-1 0 1,1 0-1,0 0 0,0 0 0,0 0 0,0 1 0,0-1 1,0 0-1,0 0 0,0 0 0,0 0 0,0 0 1,0 0-1,-1 0 0,1 0 0,0 0 0,0 0 0,0 0 1,0 0-1,0 0 0,0 0 0,0 0 0,0 0 1,0 0-1,0 1 0,0-1 0,0 0 0,0 0 0,0 0 1,0 0-1,0 0 0,0 0 0,0 0 0,0 0 0,0 0 1,0 0-1,0 1 0,0-1 0,0 0 0,0 0 1,0 0-1,0 0 0,0 0 0,0 0 0,0 4 62,0-1-47,1-1 1,-1 0 0,-1 0 0,1 1 0,0-1 0,0 0 0,-1 1 0,-1 3 0,-2 4-18,-1 1 1,2-1-1,-1 1 0,2 0 1,-3 17-1,2 1 304,1 32 1,2-55-345,0-1-1,1 1 1,-1-1 0,1 1 0,0-1 0,1 1 0,2 5 0,-3-9-136,-1 0-1,1 0 1,0-1-1,0 1 1,0-1-1,0 1 1,0-1-1,1 1 1,-1-1-1,0 0 1,1 0-1,-1 1 1,0-1-1,1 0 1,0 0-1,-1-1 1,1 1-1,0 0 1,-1 0-1,1-1 1,0 1 0,0-1-1,-1 1 1,1-1-1,0 0 1,2 0-1,25 0-1845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0 719 2912,'0'0'923,"6"0"-550,-4 0-340,1 0 1,-1 0-1,1-1 1,-1 1-1,0 0 1,4-2 0,0-5 218,-4 4-104,27-13 507,-9 7-318,-15 7-312,-1 1 0,1-1 0,-1-1 0,0 1 0,0-1 0,0 1 0,0-1 0,0 0 0,0-1 0,-1 1 0,1-1 0,5-7 0,35-49 145,-39 53-163,0 0 0,1 1 0,0 0 0,1 0 0,-1 0 0,8-5-1,6-6-20,0-1 0,18-22 0,-20 20 114,0 1-1,24-18 0,-24 24-45,-5 4-54,16-15 0,-24 19-7,0 0 1,0 1-1,1 0 0,8-5 1,-9 6 8,0 0 0,0-1 1,0 0-1,5-5 0,8-8 54,-12 12-45,0 0 1,0-1-1,0 0 0,-1 0 0,7-11 0,4-14 90,-15 29-91,-1 0 0,1 0 0,-1 0 0,0 0 0,1 0 0,-1-1-1,0 1 1,0 0 0,-1-2 0,1 2-4,0 1 1,-1 0-1,1 0 1,0-1-1,0 1 1,0 0-1,1 0 1,-1-1 0,0 1-1,0 0 1,1 0-1,-1-1 1,0 1-1,1 0 1,0-1-1,6-3 24,-7 5-30,1 0 1,-1 0-1,0-1 1,1 1 0,-1 0-1,1 0 1,-1-1-1,0 1 1,1-1-1,-1 1 1,0 0 0,1-1-1,-1 1 1,0 0-1,0-1 1,1 1-1,-1-1 1,0 1 0,0-1-1,0 1 1,0-1-1,0 1 1,1-1 0,-1 1-1,0-1 1,0 1-1,0-1 1,0 1-1,0-1 1,-1 1 0,1-2-1,0 1-4,0-1-1,0 0 1,-1 0 0,1 1 0,0-1-1,-1 0 1,0 1 0,1-1-1,-1 0 1,0 1 0,0-1-1,-1-1 1,1 2-6,0-1 1,1 1-1,-1-1 0,0 0 1,0 1-1,1-1 1,-1 0-1,1 1 0,-1-1 1,1 0-1,0 0 0,0-1 1,-1 1 13,1 0-1,0 1 1,0-1 0,-1 0 0,1 1 0,0-1 0,-1 0-1,0 1 1,1-1 0,-1 1 0,0-1 0,0 1 0,-1-2-1,-2-4-3,-1-4 8,4 8-17,0 1-1,0 0 1,0 0-1,0 0 1,-1 0 0,1 0-1,0 1 1,-1-1-1,0 0 1,-1-1-1,-10-8 26,9 10-8,0 1 1,0-1-1,0 0 0,0 1 1,-1 0-1,1 0 0,-5 1 0,3-1-47,0 2 55,-12 10 109,14-10-85,0 0 0,0 1 0,0-1 0,-6 6 0,-16 17-103,14-14 57,0 0 0,1 1 0,0 0-1,1 1 1,1 0 0,-9 15-1,-16 39 205,34-67-198,-6 14 98,-11 27 1,15-34-75,1 0 1,0 0-1,0 0 0,1 14 1,0-21-24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2720,'16'-31'1237,"-16"31"-1204,0 0 0,-1-1-1,1 1 1,0 0 0,0 0 0,0-1-1,-1 1 1,1 0 0,0 0 0,0-1 0,0 1-1,0 0 1,0-1 0,0 1 0,0 0-1,-1 0 1,1-1 0,0 1 0,0 0-1,0-1 1,0 1 0,0 0 0,0-1-1,0 1 1,1 0 0,-1-1 0,0 1-1,0 0 1,0 0 0,0-1 0,0 1-1,0 0 1,1 0 0,-1-1 0,0 1-1,0 0 1,0 0 0,1-1 0,0 3 359,-5 4-302,1-3 3,-4 2 38,6-2-104,1-1 0,-1 1 0,0-1 0,1 1 0,0-1 0,0 1 0,0-1 0,0 1 0,0 2 0,0 14 71,1-4-51,-1-3-8,0 0 0,0 0 0,-3 15 0,-23 123 339,21-105-287,-6-12-6,11-31-78,-2 6-86,0 0 0,-1 0 0,-5 13 0,4-11-699,5-17-1521,-1 4 603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2400,'52'-13'779,"-51"13"-760,0-1 1,0 1 0,1 0 0,-1 0 0,0-1 0,0 1 0,1 0 0,-1 0 0,0 0 0,0 0 0,1 1-1,-1-1 1,0 0 0,3 1 0,-2 0-9,14 3 165,0 1 0,0 0 0,17 9 0,-8-3 100,-16-7-198,0 0 1,0 0-1,-1 1 1,0 0-1,15 11 1,-20-13-9,0 1 1,1 0-1,-1-1 1,-1 1-1,1 0 1,0 0-1,-1 0 1,0 1 0,0-1-1,0 1 1,-1-1-1,2 8 1,-3-11-40,0 0 0,0 1 0,0-1 0,-1 0 1,1 0-1,-1 1 0,1-1 0,-1 0 0,1 0 0,-1 0 1,1 0-1,-1 1 0,0-1 0,0 0 0,0 0 0,0-1 1,1 1-1,-1 0 0,0 0 0,0 0 0,-1-1 0,1 1 1,0 0-1,0-1 0,-2 2 0,-5 2 124,-1 2-110,0-1-1,0 0 1,-18 7 0,18-9-59,2 0 23,-1 0 0,0 0-1,0-1 1,0-1 0,0 1-1,0-1 1,-15 0 0,20-1-22,-1 0 1,0 0-1,1-1 1,-1 1-1,1-1 1,-1 0-1,0 0 0,1 0 1,0 0-1,-1-1 1,-4-2-1,6 3-23,-13-2-177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4384,'-2'0'119,"0"0"-1,1 0 1,-1 0 0,1 0-1,-1 1 1,0-1 0,1 1-1,-1-1 1,1 1 0,-1 0-1,1-1 1,0 1 0,-1 0 0,1 0-1,0 0 1,0 0 0,-1 0-1,1 0 1,0 1 0,-1 1-1,-1 0-30,1 1 0,0 0-1,0 0 1,1 0 0,-3 5-1,4-7-27,-1 1-1,1 0 1,-1 0-1,1 0 1,0-1-1,0 5 0,-1 9 62,-1 1 0,-1-1 0,0 0 0,-10 28 0,5-19-5,-6 41 1,9-6 37,-6 2-36,8-36-38,2-10-19,-1 0 0,-1 0 1,-6 19-1,5-21-1,-4 25 0,7-29-25,-1 0 0,0 0 0,0 0 1,-1 0-1,-6 12 0,0-4 16,6-10 1,-1-1 0,1 0 0,-2 0 0,1 0 1,-1 0-1,-9 10 0,12-16-73,1 1 0,-1 0 0,1 0-1,0 0 1,0 0 0,-1 0 0,1 0 0,0 0 0,1 0 0,-1 0 0,0 0 0,0 1 0,1-1 0,0 0 0,-1 1 0,1-1 0,0 0 0,0 5 0,0-7 15,0 0 0,0 0 0,0 0 0,0 0 0,0 0 0,0 1 0,0-1 0,0 0 0,0 0 0,0 0 0,0 0 0,0 0 0,0 0 0,0 0 0,0 0 0,0 0 0,0 0 0,0 1 0,0-1 0,0 0 0,0 0 0,0 0 0,1 0 0,-1 0 0,0 0 0,0 0 0,0 0 0,0 0 0,0 0 0,0 0 0,0 0 0,0 0 0,0 0 0,0 1 0,0-1 0,0 0 0,0 0 0,0 0 0,1 0 0,-1 0 0,0 0 0,0 0 0,0 0 0,0 0 0,0 0 0,0 0 0,0 0 0,0 0 0,0 0 0,0 0 0,1 0 0,-1 0 0,0 0 0,0 0 0,0 0 0,0 0 0,2-1-49,-1 1 0,0 0 0,1 0 0,-1-1 0,1 1 0,-1-1-1,0 1 1,1-1 0,-1 0 0,0 1 0,1-1 0,-1 0 0,0 0-1,0 0 1,0 0 0,0 0 0,2-2 0,-2 2-59,1-1 0,0 0 1,0 1-1,0-1 0,0 1 1,0-1-1,0 1 0,5-2 0,2 1-143,8-4-99,4-17-81,-17 19 401,0 1 1,0 0 0,1 1 0,-1-1-1,1 1 1,0-1 0,9-2-1,13-7-39,-19 7 63,-1 0-1,0-1 1,10-11-1,9-7 47,-8 11-8,-5 4 22,16-15 1,-26 21 40,0-1-1,0 1 0,-1 0 1,1-1-1,-1 0 1,1 1-1,-1-1 1,-1 0-1,1 0 1,0 0-1,1-6 0,-4 8-7,0 0 0,0 0-1,0 0 1,0 0-1,-1 0 1,1 0-1,-1 0 1,1 0-1,-1 0 1,-2-2-1,-21-16 522,23 19-569,-1 0 1,0 1-1,1-1 0,-1 0 0,1 1 0,-1 0 0,1 0 0,-1 0 0,0 0 0,1 0 0,-1 0 0,0 0 0,-4 2 1,2 0-38,0-1 1,0 1-1,1 0 1,-1 0-1,-5 4 1,7-4-10,1 0 1,-1 0-1,1 0 0,0 0 0,0 0 1,0 1-1,0-1 0,0 1 0,1-1 1,-1 1-1,1 0 0,0 0 0,0-1 0,-2 7 1,1 0-2,1-1 1,0 1-1,0 17 1,1-25 6,0 1 1,0 0-1,1-1 1,-1 1-1,0-1 1,1 1-1,-1 0 1,1-1-1,0 1 1,-1-1-1,1 0 1,0 1-1,1 1 1,3 5 22,-5-7-4,0 0 0,1-1 0,-1 1-1,0 0 1,1 0 0,-1 0 0,1 0 0,-1-1 0,1 1-1,-1 0 1,1 0 0,0-1 0,-1 1 0,1-1 0,0 1-1,0 0 1,-1-1 0,1 1 0,0-1 0,0 0 0,0 1-1,0-1 1,0 0 0,-1 1 0,1-1 0,0 0 0,0 0-1,0 0 1,0 0 0,0 0 0,0 0 0,0 0 0,0 0-1,0 0 1,1-1 0,5 1 69,-4 1-62,0-1 0,-1 0 1,1-1-1,0 1 0,0 0 1,0-1-1,0 0 0,0 0 1,0 0-1,-1 0 0,1 0 1,0 0-1,-1-1 0,1 1 1,4-4-1,112-73 24,-115 76-58,-1-1 1,1 2-1,0-1 0,-1 0 1,1 1-1,0-1 1,5 0-1,3-1-71,25-13-266,-27 12 283,-7 2 49,0 1 1,0 0-1,0 0 0,0 0 0,0 0 0,0 0 1,0 1-1,0-1 0,6 1 0,25 0-118,52 0 730,-86 0-590,0 0-1,0 0 1,0 0 0,0 0 0,0 0 0,0 0 0,0 0 0,0 0 0,1 0-1,-1 0 1,0 0 0,0 0 0,0 0 0,0 0 0,0 0 0,0 0 0,0 0-1,0 0 1,0 0 0,0 0 0,1 0 0,-1 0 0,0 0 0,0 0-1,0 0 1,0 0 0,0 0 0,0 0 0,0 0 0,0 0 0,0 1 0,0-1-1,0 0 1,0 0 0,0 0 0,0 0 0,0 0 0,0 0 0,1 0 0,-1 0-1,0 0 1,0 0 0,0 0 0,0 1 0,0-1 0,0 0 0,0 0 0,0 0-1,0 0 1,0 0 0,0 0 0,0 0 0,0 0 0,0 0 0,-1 0-1,1 1 1,3 9 174,0-7-121,1 2 101,-11 2 3,7-6-155,0-1 10,-1 1 1,1-1-1,-1 0 1,1 1 0,0-1-1,-1 1 1,1-1-1,0 1 1,-1 0-1,1-1 1,0 1 0,0-1-1,0 1 1,0 0-1,-1-1 1,1 1-1,0-1 1,0 1 0,0 0-1,0 0 1,0 5 63,-13 9 94,12-14-146,0 1 1,-1-1-1,1 0 0,0 1 0,0-1 0,0 0 0,0 1 0,0-1 0,0 1 0,0 0 0,0-1 0,1 1 0,-1 0 0,1-1 0,-1 1 0,1 0 0,0 0 0,-1 0 0,1 2 0,0 7 54,0-9 672,0-4-501,0-9-6,0 11-242,0 0 0,0 0 0,0 0 0,0 0-1,0 0 1,0 0 0,0 0 0,0-1 0,0 1 0,0 0 0,0 0 0,0 0 0,0 0 0,0 0-1,0 0 1,0 0 0,0 0 0,0 0 0,0 0 0,0-1 0,0 1 0,0 0 0,0 0 0,0 0-1,0 0 1,0 0 0,0 0 0,0 0 0,1 0 0,-1 0 0,0 0 0,0 0 0,0 0 0,0 0-1,0 0 1,0 0 0,0-1 0,0 1 0,0 0 0,0 0 0,0 0 0,1 0 0,-1 0 0,0 0-1,0 0 1,0 0 0,0 0 0,0 0 0,0 0 0,0 0 0,0 0 0,0 0 0,0 0 0,0 0-1,1 0 1,-1 1 0,1-1 4,0 0 0,0-1-1,0 1 1,1 0-1,-1 0 1,0-1 0,0 1-1,0 0 1,0-1 0,0 1-1,0-1 1,0 1-1,0-1 1,0 0 0,0 1-1,0-1 1,0 0 0,0 0-1,0 0 1,-1 0 0,1 1-1,0-1 1,-1 0-1,1 0 1,-1 0 0,1-1-1,-1 1 1,1 0 0,-1 0-1,1-2 1,3-6-85,12-22-82,-3 16 150,-11 11-11,1 1-1,0-1 1,-1 0 0,4-7 0,6-7-113,-12 17 126,1 1 0,-1-1 0,0 1 0,0 0 1,1 0-1,-1-1 0,0 1 0,1 0 0,-1 0 0,1-1 1,-1 1-1,0 0 0,1 0 0,-1 0 0,1-1 0,-1 1 1,0 0-1,1 0 0,-1 0 0,1 0 0,-1 0 1,1 0-1,-1 0 0,0 0 0,1 0 0,0 0 0,4-1-47,-2-5-143,-4 12 44,1-6 150,0 0 1,0 1-1,0-1 0,0 0 1,0 0-1,0 0 0,0 0 1,0 0-1,0 0 0,0 0 1,0 0-1,0 0 1,0 0-1,0 1 0,0-1 1,0 0-1,0 0 0,0 0 1,0 0-1,0 0 0,0 0 1,0 0-1,0 0 0,0 0 1,0 0-1,0 0 0,1 0 1,-1 1-1,0-1 1,0 0-1,0 0 0,0 0 1,0 0-1,0 0 0,0 0 1,0 0-1,0 0 0,0 0 1,0 0-1,0 0 0,1 0 1,-1 0-1,0 0 0,0 0 1,0 0-1,0 0 0,0 0 1,0 0-1,0 0 1,0 0-1,0 0 0,0 0 1,0 0-1,1 0 0,-1 0 1,0 0-1,1 0-4,0 0 0,0 0 0,0 0 0,0 0 0,0 0 0,0 0 0,0 1 0,0-1 0,0 0 0,-1 1 0,1-1 0,0 0 0,0 1 0,0-1 0,0 1 0,0 0 0,-1-1 0,1 1 0,0-1 0,-1 1 0,1 0 0,1 1 0,-1 0 5,0 1 0,0-1 0,0 1 0,0 0 0,0-1 0,0 4-1,2 7 18,-1-7-4,0-1 0,0 0 0,1 1 0,0-1 0,0 0 0,0-1 0,8 9 0,-6-8 35,0-1 0,1 0 1,0 0-1,0-1 0,7 3 0,-8-3-1,-3-2-22,0-1 1,0 1-1,0 0 1,1-1 0,-1 0-1,0 1 1,0-1-1,0 0 1,0 0 0,0 0-1,0-1 1,0 1-1,1 0 1,-1-1 0,0 1-1,0-1 1,0 0-1,0 0 1,-1 0 0,3-1-1,0 1 2,-1-1-1,1 1 0,0 0 1,-1 0-1,1 0 0,0 0 1,6 0-1,-6 1-18,0 0 1,0-1-1,0 1 0,1-1 1,-1 0-1,0 0 1,0 0-1,0 0 0,-1-1 1,1 0-1,6-4 0,1-2 4,-1 0-1,16-17 0,-18 17-1,52-41 110,-46 31-241,-1-1 0,21-37 0,-20 32 54,-6 11 37,-5 9 30,0-1 1,0 1 0,0-1-1,-1 0 1,0 0 0,0 0-1,0 0 1,0-1 0,-1 1-1,2-11 1,-3 15 9,0 0 0,-1 0 0,1 0-1,0 0 1,1 0 0,-1 0 0,0 0 0,0 0 0,0 0 0,1 0-1,-1 0 1,0 0 0,1-2 0,7 1 73,-9 2-74,1 0-1,-1 0 1,0 0 0,1 0-1,-1 1 1,0-1 0,1 0-1,-1 1 1,1-1 0,-1 0 0,0 1-1,1-1 1,-1 1 0,0 0-1,-17 25 81,-4 1 16,-14 21-2,23-26-75,4-7 0,-13 26 0,21-36-15,-1 0 0,1 0 0,0 0-1,1 0 1,-1 0 0,1 0 0,0 0 0,1 6 0,-1 0 45,0-9-36,0 0 0,0 0 1,0 0-1,1 0 0,-1 0 0,0 0 1,1-1-1,0 1 0,-1 0 0,1 0 1,0-1-1,0 1 0,0 0 1,0-1-1,0 1 0,0-1 0,0 1 1,1-1-1,-1 0 0,0 1 0,1-1 1,2 1-1,-1 0-2,0 0 1,0-1-1,1 0 1,-1 0-1,0 0 0,1 0 1,-1 0-1,1-1 1,-1 1-1,5-1 1,27 1-357,-23 0-282,0-1 0,0 0-1,0-1 1,17-3-1,13-6-2370,-9 7 966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2720,'0'7'252,"1"-1"0,-1 0 0,1 0 0,0 0 1,4 11-1,-3-11-87,0 0 1,-1-1 0,0 1-1,0 0 1,0 11 0,-1-12-5,0 1 0,1-1 0,-1 1 0,2-1 0,-1 1 0,0-1 0,1 1 0,0-1 0,4 8 0,-3-7-48,0 1 0,-1-1 0,0 1 0,0-1 0,-1 1 1,0 0-1,0 0 0,0 0 0,-1 8 0,0-8-29,1 0 1,-1 0-1,1-1 0,1 1 1,-1-1-1,5 10 1,-4-9-10,-1-4-14,-1-1-1,1 1 0,0 0 0,0-1 0,0 1 0,1 0 0,-1-1 0,1 0 0,-1 1 1,3 2-1,-1-3 558,0-4-420,-2 0-217,1 0 1,-1 0 0,0 0-1,1 0 1,-1 0-1,0-1 1,0 1 0,-1 0-1,1 0 1,0-1 0,-1 1-1,1-1 1,-1 1 0,0 0-1,0-1 1,0 1-1,0-4 1,0 3-42,0 0 0,0 1-1,0-1 1,1 0 0,-1 1 0,1-1-1,0 1 1,0-1 0,0 0-1,2-2 1,-2 3 8,0-1 0,0 1 0,0 0-1,0 0 1,-1 0 0,1-1 0,-1 1-1,1 0 1,-1 0 0,0-4 0,0 3-322,3 6-31,6 5 345,-4-3 61,1 0 1,-1 0-1,0 1 0,6 9 1,-5-4 98,-5-8-86,0-1 1,0 1-1,1 0 1,-1-1-1,1 1 0,0-1 1,2 3-1,0-2 23,-1-1 0,0 0 0,1 0 0,-1-1 1,1 1-1,0-1 0,3 2 0,-1-2-35,-2 1 60,1 0-1,0 0 1,-1-1-1,1 0 1,0 0 0,0 0-1,0-1 1,0 1-1,0-1 1,0-1-1,9 0 1,-10-1-28,0 0 0,0-1-1,-1 1 1,1-1 0,0 0 0,-1 0-1,0 0 1,0 0 0,3-5 0,5-4 33,-10 11-65,0 0-1,0 0 0,0 0 1,-1 1-1,1-1 0,0 0 0,-1 0 1,1 0-1,-1 0 0,1 0 1,-1-1-1,1 1 0,-1 0 0,0 0 1,1 0-1,-1 0 0,0 0 1,0-1-1,0 1 0,0 0 0,0 0 1,0 0-1,0 0 0,-1 0 1,1-1-1,0 1 0,-1-1 0,-1-14-26,7-15-55,-10 4-108,4 20 148,-1 1 0,1 0-1,0 0 1,0-7 0,1 2-13,-1 1 1,0 0-1,-1 0 1,0-1 0,-5-10-1,7 20 45,0 0 0,-1 0 0,1 0 0,0 0 1,0 0-1,0 0 0,0 0 0,0 0 0,0 0 0,0 0 0,0 0 0,0 0 0,0 0 1,0 0-1,1 0 0,-1 0 0,0 0 0,1 0 0,-1 0 0,1 0 0,-1 0 0,1 0 0,1-1 1,4-9-39,-4 1 26,-3 9 20,1 0-1,0 1 1,0-1-1,0 0 1,0 1-1,0-1 1,1 0-1,-1 0 1,0 1-1,0-1 0,0 0 1,1 1-1,-1-1 1,0 1-1,1-1 1,-1 0-1,0 1 1,1-1-1,-1 1 1,1-1-1,-1 1 1,1-1-1,-1 1 1,1-1-1,-1 1 1,1-1-1,-1 1 1,1 0-1,0-1 1,-1 1-1,1 0 0,0 0 1,-1-1-1,1 1 1,0 0-1,-1 0 1,1 0-1,0 0 1,0 0-1,-1 0 1,1 0-1,1 0 1,2 1 2,0-1 0,0 1-1,0 0 1,0 0 0,0 0 0,0 1 0,-1-1 0,1 1 0,0 0 0,-1 0 0,1 0 0,-1 1 0,5 3 0,25 16 147,-1-6 59,40 28 0,-69-42-184,0 0 1,0 0 0,1 0 0,-1 0-1,0 0 1,1-1 0,-1 0-1,1 0 1,-1 0 0,1 0-1,-1 0 1,1 0 0,0-1 0,0 0-1,-1 0 1,8-1 0,4 1 147,-13 0-152,-1 0 0,1 0 1,0 0-1,-1-1 0,1 1 1,-1 0-1,1-1 1,0 1-1,-1-1 0,1 1 1,-1-1-1,1 0 0,-1 0 1,3-1-1,4-3 43,-6 4-51,-1 0 0,1 0 0,0 0 1,0 0-1,0 0 0,-1-1 0,1 1 0,-1-1 1,1 1-1,-1-1 0,0 1 0,1-1 0,-1 0 1,0 0-1,0 1 0,0-1 0,1-4 1,-1-1 29,1 0 0,-2-1 1,1 1-1,-1-12 1,0 14-22,0-19-5,0 24-17,0 0 1,0 0-1,0-1 1,0 1-1,0 0 0,0-1 1,0 1-1,0 0 0,0-1 1,0 1-1,0 0 1,0-1-1,0 1 0,0 0 1,-1-1-1,1 1 1,0 0-1,0 0 0,0-1 1,0 1-1,-1 0 0,1 0 1,0-1-1,0 1 1,-1 0-1,-9-11-159,10 11 157,0 0 0,0 0 0,0 0 0,0 0 0,0 0 0,-1 0 0,1-1 0,0 1 0,0 0 0,0 0 0,0 0 0,0 0 0,0 0 0,0 0 0,0 0 0,0 0 0,0 0 0,-1 0 0,1 0 0,0 0 0,0-1 0,0 1 0,0 0 0,0 0 0,0 0 0,0 0 0,-1 0 0,1 0 0,0 0 0,0 0 0,0 0 0,0 0 0,0 0 0,0 0 0,-1 0 0,1 0 0,0 1 0,0-1 0,0 0 0,0 0 0,0 0 0,0 0 0,0 0 0,0 0 0,-1 0 0,1 0 0,0 0 0,0 0 0,0 0 0,0 0 0,0 1 0,0-1 0,0 0 0,0 0 0,0 0 0,0 0 0,-5 5-112,1 0-1,1 1 1,-1-1-1,1 1 1,-4 9-1,6-12 104,0-1 0,1 1-1,-1 0 1,1 0 0,0-1 0,0 5 0,0 3-3,2 37-62,-2-43 80,1 1-1,-1-1 1,1 0-1,1 1 1,-1-1-1,1 0 0,-1 0 1,5 6-1,-4-6 18,0-1-1,0 1 0,0 0 0,-1-1 1,1 1-1,-1 0 0,1 5 0,2 3 67,-2-6-11,0-1 0,1 0-1,-1 0 1,4 5 0,-5-9-71,-1-1 0,1 0 0,-1 0 0,1 1 0,-1-1 0,1 0 0,-1 0 1,1 0-1,-1 0 0,1 0 0,-1 0 0,1 0 0,-1 0 0,1 0 0,-1 0 0,1 0 0,-1 0 1,1 0-1,-1 0 0,1 0 0,-1 0 0,1-1 0,-1 1 0,0 0 0,1-1 0,1 0-57,1 0 0,-1 0 0,-1 0 0,1 0 0,0-1 0,0 1 0,0-1-1,-1 0 1,1 1 0,-1-1 0,1 0 0,-1 0 0,0 0 0,0 0 0,0 0 0,0 0 0,0 0-1,0 0 1,0-1 0,-1 1 0,1 0 0,-1 0 0,1-4 0,-1-2-232,1 0 0,1 0 0,0 0 0,3-11 0,3-6-2,-4 9 177,-2 9 64,0 1-1,0-1 1,-1 0 0,1-9-1,0 3-18,2 9 67,3 0 45,-4-2 7,-3 6-43,0-1-1,0 1 0,1 0 1,-1-1-1,0 1 0,0 0 1,0-1-1,0 1 0,1 0 1,-1-1-1,0 1 0,0 0 1,1-1-1,-1 1 0,0 0 1,0 0-1,1-1 0,-1 1 1,0 0-1,1 0 0,-1 0 1,0 0-1,1-1 0,-1 1 1,0 0-1,1 0 0,-1 0 1,1 0-1,-1 0 0,0 0 1,1 0-1,-1 0 0,0 0 1,1 0-1,-1 0 0,1 0 1,-1 0-1,0 0 0,1 0 1,-1 0-1,0 1 0,1-1 0,-1 0 1,0 0-1,1 0 0,-1 1 1,0-1-1,1 0 0,1 2 56,1-1 0,-1 1-1,1 0 1,-1 0 0,0 0-1,0 0 1,0 0 0,0 0-1,-1 1 1,1-1-1,0 0 1,1 6 0,0 1 71,2 8 62,16 3 99,-20-18-283,0 0 0,0 0 1,-1 0-1,1 0 0,0 0 0,-1 0 0,1 3 0,1 5 19,8 21 35,6 29-117,-13-51 75,2 5 646,-5-13-663,0-1 0,0 0 0,1 1-1,-1-1 1,0 0 0,0 0 0,0 1-1,1-1 1,-1 0 0,0 0 0,0 1 0,1-1-1,-1 0 1,0 0 0,1 0 0,-1 1-1,0-1 1,1 0 0,-1 0 0,0 0-1,1 0 1,-1 0 0,0 0 0,1 0-1,0 0-5,0 0 47,0-3-13,15-7 29,-12 8-115,0-1-1,0 0 1,0 0-1,0-1 1,0 1-1,-1-1 1,0 0-1,0 0 1,0 0 0,5-8-1,-5-1-77,-2 9 92,0 0-1,1 0 1,-1 0 0,1 1 0,-1-1 0,1 0-1,3-3 1,-1 0 27,-1 0 1,0 0-1,2-9 0,-2 9-42,-1 0 0,1 0-1,5-8 1,-7 13 36,1-1 1,-1 1-1,1 0 1,0 0-1,-1 0 1,1 0-1,0 0 0,0 0 1,1 0-1,-1 1 1,0-1-1,0 1 0,1-1 1,-1 1-1,1 0 1,-1 0-1,1 0 1,0 0-1,-1 1 0,1-1 1,0 1-1,-1 0 1,1-1-1,4 1 0,-2-2 45,2-4-26,-3 7 2,1 1 42,2-5 39,-6 2-64,1 0-1,0 0 1,-1 0 0,1 1 0,0-1-1,0 0 1,0 1 0,0 0 0,3-1-1,-4 1-7,-1 0 0,1 0 0,-1 0 0,1 0 0,-1 0 0,1 0 0,-1 0 0,1 0 0,-1 0 0,1 0 0,-1 0 0,0 0 0,1 0 0,-1 0 0,1-1-1,-1 1 1,1 0 0,-1 0 0,1 0 0,-1-1 0,0 1 0,1 0 0,-1-1 0,1 1 0,-1 0 0,0-1 0,0 1 0,1-1 0,-1 1 0,0 0 0,1-2 0,3-4 96,7-1-177,-10 7 60,0 0 1,0-1-1,0 1 0,0-1 1,0 1-1,0-1 0,0 0 1,0 1-1,0-1 1,0 0-1,0 0 0,-1 1 1,1-1-1,0 0 0,0-1 1,4-14 88,8 1-26,-11 13-61,0 0 0,-1 0-1,1 0 1,-1 0 0,0-1 0,0 1 0,0 0 0,0 0 0,0-1 0,0 1 0,0-1 0,-1 1 0,1 0 0,-1-1 0,0 1 0,0-1-1,0-3 1,0 4-104,13-1-251,-13 2 350,0 1-1,1-1 1,-1 1 0,0-1-1,1 1 1,-1-1 0,0 1-1,0-1 1,0 1 0,0-1-1,1 1 1,-1-1 0,0 1-1,0-1 1,0 1 0,0-1-1,0 1 1,0-1 0,0-1-49,2 4 48,11 8 130,-8-7-102,-4-3 0,-1 0 0,1 0 0,0 1-1,-1-1 1,1 0 0,-1 1 0,1-1-1,0 0 1,-1 1 0,1-1 0,-1 1-1,1-1 1,-1 1 0,0-1 0,1 1-1,-1-1 1,1 1 0,-1 0-1,0-1 1,0 1 0,1 0 0,1 4 107,1-1-72,0 0 1,1 0-1,-1-1 1,0 1-1,1-1 1,0 0-1,0 0 1,0 0-1,0-1 1,0 1 0,1-1-1,-1 0 1,1 0-1,-1-1 1,1 1-1,5 0 1,12-3 286,-12-6-252,-6 2 6,3 1-11,-7 4-77,1-1 0,-1 1 0,1 0 0,-1 0 0,0-1 0,1 1 0,-1 0 0,1-1 0,-1 1 0,0 0 0,1-1 0,-1 1 0,0-1 0,0 1 0,1 0 0,-1-1 0,0 1 0,0-1 0,0 1 0,1-1 0,-1 1 0,0-1 0,0 1 0,0-1 0,0 1 0,0-1 0,0 1 0,0-1 0,0 1 0,0-1 0,-1 0 0,1-28 301,0 29-309,1 0 1,-1 0-1,0 0 0,0 0 0,0 0 0,0 0 0,0 0 0,0 0 0,0 0 0,0-1 0,0 1 0,0 0 1,0 0-1,0 0 0,0 0 0,0 0 0,0 0 0,0 0 0,0 0 0,0 0 0,-1 0 0,1 0 0,0-1 1,0 1-1,0 0 0,0 0 0,0 0 0,0 0 0,0 0 0,0 0 0,0 0 0,0 0 0,0 0 1,0 0-1,0 0 0,0 0 0,0 0 0,-1 0 0,1 0 0,0 0 0,0 0 0,0 0 0,0 0 0,0 0 1,0 0-1,0 0 0,0 0 0,0 0 0,0 0 0,-1 0 0,1 0 0,0 0 0,0 0 0,0 0 0,0 0 1,0 0-1,-3 0-10,1 0 1,-1 0-1,1 0 1,0 0 0,-1 0-1,1 1 1,-1-1-1,1 1 1,0 0 0,-1 0-1,1 0 1,0 0-1,0 0 1,-1 0-1,1 1 1,-2 1 0,4-3 9,0 0 0,0 0 0,-1 1 0,1-1 1,0 0-1,0 0 0,0 1 0,-1-1 0,1 0 1,0 0-1,0 1 0,0-1 0,0 0 1,0 1-1,0-1 0,0 0 0,-1 1 0,1-1 1,0 0-1,0 1 0,0-1 0,0 0 0,0 1 1,1-1-1,-1 1 0,-1 3-16,1-1 10,-1-1 0,1 0 0,0 1 0,0-1 0,0 0 0,0 1 0,0-1 0,0 0 0,1 1 0,-1-1 0,1 0 0,0 1 0,0-1 0,-1 0 0,3 3 0,-1-2 7,1 0 0,-1 1 0,1-1 0,0 0 0,0 0 0,1-1 0,-1 1 0,0-1-1,1 1 1,-1-1 0,1 0 0,0 0 0,0-1 0,0 1 0,0-1 0,5 1 0,9 0-588,24-1 1,33-1-294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3631 480,'13'-13'165,"-12"13"-162,-1-1-1,0 1 1,1 0-1,-1 0 1,0-1-1,1 1 0,-1 0 1,1 0-1,-1 0 1,0-1-1,1 1 1,-1 0-1,1 0 1,-1 0-1,0 0 0,1 0 1,-1 0-1,1 0 1,-1 0-1,1 0 1,-1 0-1,0 0 1,2 0-1,3 0 20,0 0 0,1 0 0,-1-1 1,0 0-1,1 0 0,-1 0 0,0-1 0,0 1 0,0-1 1,0-1-1,0 1 0,5-4 0,5-6 83,-9 7-64,0 0 0,1 1 0,-1 0 1,1 0-1,9-4 0,31-14 203,76-48 0,13-7-423,-90 57 98,80-40 253,211-97-37,-267 127-19,14-5-42,180-89 182,-131 54-362,-84 48 63,32-16 11,11-15 61,83-42 17,-129 76-62,54-27-38,35-26-10,-8 13 34,26-12 23,-7-4 7,-9-3-16,19 0-53,-34 9 41,-66 37 50,70-31 0,48 1 84,-43 3 132,-78 35-140,137-62 137,205-114 58,41-5 81,281-130-124,-438 191-105,-88 44 14,129-45 80,-175 82-99,276-140 47,82-30 229,-364 180-318,83-37 161,-216 87-260,-1 1 1,0 0-1,1 0 0,-1 0 1,1 1-1,0-1 1,-1 1-1,11 0 1,-13 1-166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1056,'32'-16'480,"61"1"-384,-46 15 128,0 0-128,15 0 384,-15 15-256,15-15 96,0 16-192,-30-1 704,14 1-448,-30 15 800,-16-15-672,-16 15 256,1 0-448,-16 0-128,15 0-96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1824,'-13'-13'587,"13"13"-583,0 0 0,0 0 0,0 0 0,0 0 0,0 0 0,0 0 0,0 0 1,0 0-1,-1 0 0,1 0 0,0-1 0,0 1 0,0 0 0,0 0 0,0 0 0,0 0 1,0 0-1,0 0 0,0 0 0,0 0 0,0-1 0,0 1 0,0 0 0,0 0 1,0 0-1,0 0 0,0 0 0,0 0 0,0-1 0,0 1 0,0 0 0,0 0 0,0 0 1,0 0-1,0 0 0,0 0 0,0 0 0,0-1 0,0 1 0,0 0 0,0 0 0,0 0 1,0 0-1,0 0 0,0 0 0,0 0 0,0 0 0,0 0 0,1-1 0,-1 1 1,0 0-1,0 0 0,0 0 0,0 0 0,0 0 0,0 0 0,11-10 215,-11 9-182,1 1-1,-1-1 1,1 1 0,0 0 0,-1-1-1,1 1 1,-1 0 0,1-1-1,0 1 1,-1 0 0,1 0 0,0 0-1,-1 0 1,1 0 0,0 0-1,-1 0 1,1 0 0,0 0 0,-1 0-1,1 0 1,0 0 0,-1 0-1,2 1 1,0-1 95,107 0 1287,-65 0-1323,-31 2-14,-9 3-17,0 1-15,2-3-63,-6-3-15,1 1 0,-1-1 0,0 0 1,1 0-1,-1 0 0,0 0 0,1 0 0,-1 1 0,0-1 0,1 0 0,-1 0 0,0 1 0,0-1 0,1 0 0,-1 0 0,0 1 1,0-1-1,1 0 0,-1 1 0,0-1 0,0 0 0,0 1 0,0-1 0,1 0 0,-1 1 0,0-1 0,0 0 0,0 1 0,0-1 0,0 1 1,0-1-1,0 0 0,0 1 0,0-1 0,0 0 0,0 1 0,0-1 0,0 1 0,0-1 0,-1 0 0,1 1 0,0-1 0,0 0 1,0 1-1,-1-1 0,1 0 0,0 0 0,-1 1 0,-9 15-937,9-14 829,0 0 1,-1 1-1,1-1 1,-1 0-1,1 0 1,-1 0-1,0 0 1,0 0 0,0 0-1,0-1 1,0 1-1,-3 2 1,-22 17-344,17-10 386,5-5 117,0-1 0,-1 1 0,0-1-1,-9 6 1,-11 7 168,6 6 203,6-20-231,14-4-148,-1 0-1,0 1 1,1-1 0,-1 0 0,1 0-1,-1 0 1,0 0 0,1 0 0,-1 0-1,1 1 1,-1-1 0,0 0 0,1 1-1,-1-1 1,1 0 0,-1 1 0,1-1-1,-1 1 1,1-1 0,-1 0 0,1 1-1,0-1 1,-1 1 0,1 0 0,0-1 0,-1 1-1,1-1 1,0 1 0,0-1 0,-1 1-1,1 0 1,0-1 0,0 1 0,0-1-1,0 1 1,0 0 0,0 1 0,0-2 0,0 1 0,0-1 0,0 1 0,0-1 0,0 1 0,0 0 0,0-1 1,0 1-1,0-1 0,0 1 0,0 0 0,1-1 0,-1 1 0,0-1 0,0 1 0,1-1 1,-1 1-1,0-1 0,1 1 0,-1-1 0,0 1 0,1-1 0,-1 0 0,1 1 0,0 0 1,17 0 421,-8-1-309,37 0 458,-19 0-475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4640,'-31'-31'2112,"16"31"-1408,-1 0-512,16 15-96,0 1-960,-16 15 448,16 16-3136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2656,'-62'0'1184,"77"15"-1024,1-15-160,-1 0-32,16 0 224,1 0-96,14 0-32,-14-15-32,-1 15-32,0-16 0,0 16-2336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1472,'0'11'334,"0"-6"-278,0-1-1,0 1 0,0-1 1,-1 1-1,-1 6 1,-3 4 29,3-12-47,1 0 0,0 1 0,0-1 0,0 0 0,0 1 0,1-1 0,-1 5 0,1 114 629,0-116-342,0-9-101,0 0-197,1 0 0,-1-1-1,1 1 1,0 0 0,0 0 0,2-6 0,3-7 30,-5 9-38,0 1-1,0-1 0,-1-12 1,0 10-7,0 1 1,2-17 0,3 7 9,-3 9-13,0-1-1,0 1 0,-1-1 1,0-12-1,-1 14-58,0-1-1,1 0 1,0 1 0,0-1-1,1 1 1,0-1 0,1 1-1,6-14 1,-8 20 32,0 0-1,1 1 1,-1 0 0,1-1 0,-1 1 0,1 0-1,0 0 1,-1 0 0,1 0 0,0 0-1,0 0 1,0 1 0,0-1 0,0 0 0,0 1-1,0 0 1,0-1 0,0 1 0,0 0-1,0 0 1,2 0 0,6 0 22,-1 1 0,19 3 0,19 9 51,-37-10-61,0 0 0,19 4 0,31-2-10,-30-1 37,-8 0-15,35 1-1,-46-5-67,0 0-1,13 2 1,10 6-199,26-18-811,-58 10 1001,-1 0 1,1 0 0,0-1-1,0 1 1,-1 0-1,1-1 1,0 1-1,-1-1 1,1 1-1,0-1 1,-1 0-1,1 1 1,-1-1-1,3-2 1,3-1 87,6-1-60,-13 4 43,1 0 0,-1 0-1,0 0 1,1 1-1,-1-1 1,0 0 0,0 0-1,0 0 1,0 1 0,1-1-1,-1 0 1,0 0-1,-1-1 1,1-11-16,3 7-53,-2 5 70,0 0-1,0 0 1,1 0 0,-1-1 0,-1 1 0,1 0 0,0-1 0,0 1 0,0-1 0,-1 1-1,1-1 1,-1 0 0,1 1 0,-1-1 0,0 1 0,1-1 0,-1-2 0,0 2-2,0 0 1,0 0 0,1 1 0,-1-1 0,0 0 0,1 1-1,0-1 1,-1 0 0,1 1 0,0-1 0,0 1 0,1-3-1,-1 3 4,0-1-1,0 1 0,-1-1 0,1 1 1,0-1-1,-1 0 0,1 1 0,-1-1 0,1 0 1,-1 1-1,0-1 0,0-2 0,0 1 56,-1-29 677,1 30-691,-1 0 1,1 0-1,-1 0 1,1 1-1,-1-1 1,0 0-1,1 0 1,-1 1-1,0-1 1,0 1-1,0-1 0,-2-2 1,2 4-35,1 0-1,0 0 1,0 0 0,0 0-1,0-1 1,0 1 0,-1 0-1,1 0 1,0 0 0,0 0-1,0 0 1,-1 0 0,1 0-1,0 0 1,0-1 0,0 1-1,-1 0 1,1 0 0,0 0-1,0 0 1,0 0 0,-1 0-1,1 0 1,0 0 0,0 0-1,0 0 1,-1 0 0,1 0-1,0 1 1,0-1 0,0 0 0,-1 0-1,1 0 1,0 0 0,0 0-1,0 0 1,0 0 0,-1 0-1,1 1 1,0-1 0,0 0-1,0 0 1,-11 7 275,1 1 1,-16 13 0,0 0 41,18-15-250,1-1 0,0 1 0,0 1-1,1-1 1,0 1 0,0 0 0,0 0 0,1 1 0,0 0 0,0 0 0,-5 14 0,5-14-42,4-7-22,0 1-1,0 0 1,0-1 0,0 1-1,0 0 1,0 0-1,1 0 1,-1 0 0,1-1-1,-1 1 1,1 0 0,0 0-1,-1 0 1,1 0-1,0 0 1,0 0 0,1 0-1,-1 0 1,1 4 0,1-1-19,0-1 1,0 1 0,0 0-1,1-1 1,-1 0 0,6 6 0,-7-8 9,1 0 0,0 0-1,0 0 1,-1-1 0,1 1 0,1-1 0,-1 1 0,0-1 0,0 0 0,0 0 0,1 0 0,-1 0-1,0 0 1,1 0 0,-1-1 0,1 1 0,-1-1 0,4 1 0,2-1 42,-1 0 0,14-3 1,3-7-69,-12 7 0,-9 2-2,-1 1 0,0-1 0,1 1 0,-1-1 0,0 0-1,0 0 1,0 0 0,0 0 0,1 0 0,-2 0 0,1-1 0,0 1-1,0-1 1,3-2 0,1-3 3,0 2-75,0 0 0,-1 0 0,0-1 0,0 0 0,-1 0 0,0 0 0,0 0 0,0-1 0,4-9 0,-7 5-57,0 0 0,0 0 1,-1-17-1,-1 13-41,-1 2 99,2 12 103,0 1 1,0 0-1,0 0 0,0 0 0,0-1 1,0 1-1,0 0 0,0 0 0,0 0 1,-1 0-1,1-1 0,0 1 0,0 0 1,0 0-1,0 0 0,0 0 0,-1 0 1,1 0-1,0 0 0,0-1 0,0 1 1,0 0-1,-1 0 0,1 0 0,0 0 1,0 0-1,0 0 0,0 0 1,-1 0-1,1 0 0,0 0 0,-1 1 39,0-1-1,0 1 1,0 0 0,0-1-1,1 1 1,-1 0-1,0 0 1,1 0-1,-1-1 1,0 1 0,1 0-1,-1 0 1,1 0-1,-1 0 1,1 0-1,0 0 1,-1 2 0,-6 16 668,2-9-499,1 1 0,1-1 0,-3 13 0,5-21-198,1 0 1,0 1-1,-1-1 1,1 0-1,0 1 1,0-1-1,1 1 1,-1-1-1,0 0 1,1 1-1,-1-1 1,1 0-1,0 0 1,0 0-1,0 1 1,0-1-1,0 0 1,0 0-1,0 0 1,3 2-1,8 9 120,-11-10-115,1-1 0,0 1 0,1-1 0,-1 1 0,0-1 0,1 0 0,-1 0 0,1 0 1,-1 0-1,1 0 0,0-1 0,0 1 0,0-1 0,0 0 0,0 0 0,0 0 0,0 0 0,4 0 0,0-1 0,0-1 0,0 0 0,-1-1 0,10-2 0,1-1-26,-16 5 5,8-2-125,-1 0 0,0-1 0,12-6 0,-13 6-2,-6 3 106,0 0 1,-1 0 0,1-1-1,-1 1 1,1-1 0,0 1 0,-1 0-1,1-1 1,-1 1 0,1-1-1,-1 1 1,1-1 0,-1 0 0,0 1-1,1-1 1,-1 1 0,0-1 0,1 0-1,-1 1 1,0-1 0,0 0-1,1 1 1,-1-1 0,0 0 0,0 1-1,0-2 1,1 0-9,0-1-14,0 1-1,-1-1 0,1 1 1,0-1-1,-1 0 0,1 1 1,-1-1-1,0 0 0,0 1 1,0-1-1,0 0 0,-1 1 0,1-1 1,-1 0-1,1 1 0,-1-1 1,0 1-1,0-1 0,0 1 1,0-1-1,-3-2 0,-6-8-64,7 10 42,1 3-59,-8 4 90,9-4 35,1 0 1,0 0 0,0 0-1,0 1 1,-1-1 0,1 0-1,0 0 1,0 0 0,0 0 0,0 1-1,0-1 1,-1 0 0,1 0-1,0 1 1,0-1 0,0 0-1,0 0 1,0 0 0,0 1-1,0-1 1,0 0 0,0 0 0,0 1-1,0-1 1,0 0 0,0 0-1,0 1 1,0-1 0,0 0-1,0 0 1,0 1 0,0-1 0,0 0-1,0 0 1,1 0 0,-1 1-1,0-1 1,0 0 0,0 0-1,0 0 1,1 1 0,-1-1-1,0 0 1,0 0 0,1 0 0,11 6 103,22 22 188,-21-20-166,0 0 0,1-1 0,0 0 0,23 7 0,-6-9 32,-14 0-107,-11-3-36,1 0 0,0 0 0,0-1 0,9 0 0,-14-1-12,-1 0 1,1 1-1,0-1 0,-1 0 0,1 0 1,0 1-1,-1-1 0,1 1 0,-1-1 1,1 1-1,0-1 0,-1 1 0,0 0 1,3 2-1,4 1 28,-2-1 18,-6-3-48,1 0-1,-1 0 1,1 0 0,-1 0-1,0 0 1,1 0-1,-1 1 1,1-1 0,-1 0-1,0 0 1,1 0 0,-1 0-1,0 1 1,1-1-1,-1 0 1,0 0 0,1 1-1,-1-1 1,0 0-1,0 1 1,1-1 0,-1 0-1,0 1 1,0-1-1,0 0 1,1 1 0,-1-1-1,0 0 1,0 1-1,0-1 1,0 1 0,0-1-1,0 0 1,0 1-1,0-1 1,0 1 0,0-1-1,0 0 1,0 1 0,0-1-1,0 1 1,0-1-1,0 0 1,0 1 0,0-1-1,-1 0 1,1 1-1,0-1 1,0 0 0,-1 1-1,1 0 1,-29 32-73,24-22 33,0-1-1,0 1 0,1 0 0,0 0 0,1 0 0,-3 20 0,-9 27-27,11-43 126,0 1 0,1 1 1,1-1-1,1 0 0,0 28 1,1-42-34,0 0 1,0-1-1,-1 1 1,1 0-1,0-1 0,-1 1 1,1-1-1,-1 1 1,0-1-1,1 1 1,-1-1-1,0 1 1,0-1-1,0 0 0,0 1 1,0-1-1,-2 2 1,3-3-23,0 0-1,0 0 1,-1 0 0,1 1-1,0-1 1,0 0 0,0 0-1,0 0 1,-1 0 0,1 0 0,0 0-1,0 1 1,0-1 0,-1 0-1,1 0 1,0 0 0,0 0 0,0 0-1,-1 0 1,1 0 0,0 0-1,0 0 1,0 0 0,-1 0-1,1 0 1,0 0 0,0 0 0,0 0-1,-1 0 1,1 0 0,0-1-1,0 1 1,0 0 0,0 0-1,-1 0 1,1 0 0,0 0 0,0 0-1,0 0 1,0-1 0,-1 1-1,1 0 1,-101-57 426,87 48-414,0 0 1,1 0-1,-13-12 0,20 15-23,1 0 0,0 0 0,0 0-1,0 0 1,1-1 0,0 0 0,0 0 0,-3-9 0,-6-23-209,13 38 206,-1 0-1,1 0 0,0 0 1,0 0-1,0 0 0,-1 0 0,1 0 1,0 0-1,0 0 0,0 0 0,1 0 1,-1 0-1,0 0 0,0 0 1,0 0-1,1 0 0,-1 0 0,1 0 1,-1 0-1,1 0 0,0-1 0,1-1-20,0 0-1,1 1 1,-1-1-1,1 1 1,0-1-1,0 1 1,-1 0-1,7-3 1,32-15-414,-36 18 362,6-2-175,-1-1-1,1 1 1,0 1-1,0 0 1,1 0-1,-1 1 1,1 1-1,-1 0 1,1 1-1,14 0 1,52 13-1472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4053 160,'13'-15'91,"-11"10"-43,-2 4-38,0 1 0,1-1 1,-1 0-1,0 1 1,1-1-1,-1 0 1,0 1-1,1-1 1,-1 1-1,1-1 0,-1 1 1,1-1-1,-1 1 1,1-1-1,-1 1 1,1 0-1,-1-1 1,1 1-1,0 0 1,-1-1-1,2 1 0,3-2 22,4-3 30,0 0 0,-1-1 1,1 1-1,-1-2 0,11-10 0,308-310 1218,-267 278-928,-36 19-204,-21 24-147,1 1 1,0 0-1,0 0 1,1 0 0,-1 1-1,1 0 1,10-8-1,-4 5-18,-6 4 16,1 0 0,-1-1 0,0 1 0,0-1 0,-1-1 0,1 1 0,-1 0 0,5-8 0,-2 1 18,-6 8-11,1 0 0,0 0-1,0 0 1,0 0 0,0 0-1,1 0 1,-1 0 0,1 1-1,-1-1 1,4-1 0,5-2-2,-8 4-2,0 0 1,1 0-1,-1 0 1,0 0-1,-1 0 1,1 0-1,0-1 1,-1 1 0,1-1-1,1-3 1,1 0-3,-1 0 1,1 0 0,0 1 0,1-1-1,-1 1 1,12-8 0,-6 4-1,0-1 0,0 0 0,16-20 0,-7 1 0,9 6 11,2-14 37,0 11 0,-16 11-16,-5 4-9,0 1 0,18-13 0,3-3-66,-20 17 31,0-1 0,15-16 1,-12 11 9,-9 10 2,1 1 1,0 0 0,-1 0-1,1 0 1,0 1-1,13-5 1,-11 4-6,0 0 0,0 0 0,9-7 0,61-61-48,-65 63 43,0 1 1,28-12 0,-15 7-6,9-2 56,5-3 9,-3-8 24,4 5-47,-4-5-70,10 1 10,-31 18 34,-1-1 1,0 0 0,14-12 0,5-6 46,-19 18-33,11-7-9,8-21-49,-4 11 14,-25 21 28,-1 1-1,1-1 0,-1 0 1,8-8-1,9-16 133,38-38-1,-40 47-178,1 0 0,0 2 0,28-19 0,126-57 203,-151 82-191,29-9-1,0 1-55,-34 13 111,-10 3-1,0 0 0,0 0 0,0 0 0,0-1 0,9-7 1,43-33 45,-54 39-63,0 1 1,0-1-1,7-8 1,5-5 8,-10 13-7,-1-1 0,0 0 1,0 0-1,-1-1 0,0 0 1,0 0-1,10-16 0,-9 12-23,-4 5 16,1 0 1,0 0 0,0 1-1,7-8 1,36-44-82,10 10 42,-48 38 28,17-17 49,0 1-1,59-42 0,-66 54 86,-3 2-176,1 0-1,35-16 1,-35 19-4,-1-1-1,18-11 1,10-6 197,-35 21-128,0 0 0,-1 0 0,1-1 0,-1-1 0,9-9 0,-11 10-3,1 0 1,0 0 0,0 1-1,12-8 1,3 0 41,12-12 39,25-15-172,119-81 85,-159 107-4,50-40 29,5-4 0,-48 39-63,-1 0 0,33-36 0,-39 39-32,0 1 1,0 1-1,27-14 0,-42 25 71,7-3-2,0 0 1,16-5-1,4-2 13,39-28 60,-46 26 8,36-17 0,-8 9-164,57-35-1,-52 24 28,41-43 106,-23 22-14,-9 6-11,134-76 0,-172 111-7,164-86-6,40-20-47,-126 75 50,-74 33 21,0-2 0,-1 0 0,45-31 0,-13-3 341,15-10 146,-73 54-499,1-1 0,-1 1 0,5-7 0,-5 6-24,-5 5-7,1 0 1,-1-1-1,1 1 1,-1-1 0,1 1-1,-1 0 1,1 0 0,-1-1-1,1 1 1,0 0 0,-1 0-1,1 0 1,-1 0 0,1 0-1,-1-1 1,1 1-1,0 0 1,-1 0 0,1 0-1,0 1 1,-1-1 0,1 0-1,-1 0 1,1 0 0,0 1-1,-1-1-29,0 0 25,1 0 1,-1 0 0,0 0 0,0 0 0,0 0 0,0 0-1,0 0 1,0 0 0,0-1 0,0 1 0,0 0 0,0 0-1,1 1 1,-1-1 0,0 0 0,0 0 0,0 0 0,0 0-1,0 0 1,0 0 0,0 0 0,0 0 0,0 0 0,0 0-1,0 0 1,1 0 0,-1 0 0,0 0 0,0 0 0,0 0-1,0 0 1,0 0 0,0 0 0,0 0 0,0 0 0,0 1 0,0-1-1,0 0 1,0 0 0,0 0 0,0 0 0,0 0 0,0 0-1,0 0 1,0 0 0,0 0 0,0 0 0,0 1 0,0-1-1,0 0 1,0 0 0,0 0 0,0 0 0,0 0 0,0 0-1,0 0 1,0 13-489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1949 733 224,'-52'-13'85,"23"8"-47,13 2-29,-15-1 120,-59-2-1,61 5-21,1-1 0,-37-8 0,47 7-70,-78-14 509,-141-46 1,-25-31-35,127 40-437,5 12-33,-3-10 12,-31-3 31,30 11 38,75 24 40,-82-35-12,126 48-197,0 0-1,0 1 0,-18-5 1,32 11 36,-1 0 1,1-1 0,0 1 0,-1-1 0,1 1 0,0-1 0,0 1 0,-1-1 0,1 1 0,0-1 0,0 0 0,0 0 0,0 0-1,-1-1 1,1 1-5,1 0 0,-1 1-1,1-1 1,0 0 0,0 0-1,0 0 1,-1 0 0,1 0-1,0 0 1,0 0 0,0 0 0,0 0-1,1-1 1,-1-5-60,0 5 29,3 4 15,10 13 9,-5-3 85,-1 1 0,0 0 0,-1 0 0,0 0 0,4 14 0,-5 4-53,0-14-21,-3-11 7,-1 1 0,1-1 1,-1 1-1,0-1 0,0 8 0,-1 33-82,0-45 81,1 0 1,-1 0-1,1 0 1,-1 1 0,1-1-1,0 0 1,0 0-1,0 0 1,0 0 0,3 3-1,-4-3 4,1-1 0,0 0-1,0 0 1,-1 0 0,1 0-1,0 0 1,0 0 0,0 0-1,0-1 1,0 1 0,1 0-1,-1 0 1,0-1 0,0 1-1,3 0 1,1-9 0,8 3 11,-5 0 0,-1 0 0,0 0 1,0-1-1,0 0 1,0 0-1,-1 0 1,10-13-1,12-14 10,-15 19 3,0-1 1,-2-1-1,0 0 1,17-32-1,-25 40 6,0-1 0,0 1-1,0-1 1,-1 1 0,0-1 0,-1 0-1,0 0 1,0 0 0,-1 0-1,-1-12 1,1 2 75,0 13-9,0 1 0,-1-1 0,1 1 0,-1-1 0,0 1 1,-3-10-1,3 14-50,0-1 1,1 0 0,-1 1-1,0-1 1,0 1-1,0-1 1,-1 1 0,1-1-1,0 1 1,0 0 0,-1-1-1,1 1 1,-1 0 0,1 0-1,-1 0 1,1 0 0,-1 1-1,0-1 1,1 0 0,-1 0-1,0 1 1,0 0 0,1-1-1,-1 1 1,0 0 0,0 0-1,-3 0 1,-1 1-27,0 0 0,0 0-1,-1 1 1,1 0 0,0 1 0,0-1 0,1 1 0,-1 0 0,1 0 0,-8 7-1,11-9-96,-1 1-1,1-1 0,0 1 0,0 0 0,1-1 0,-1 1 0,0 0 1,1 0-1,-1 1 0,1-1 0,-1 0 0,1 0 0,0 1 0,0-1 1,0 0-1,0 1 0,1-1 0,-1 1 0,0 4 0,2-3-25,-1-1-1,1 0 0,-1 0 0,1 0 1,0 0-1,1 0 0,-1 0 1,3 4-1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16 896,'0'39'416,"0"325"3701,0-372-4087,-1 0-1,1 0 1,-2 0 0,-2-8-1,2 6-56,0 0-1,0 0 1,1-1-1,0-12 1,4-22-47,12-59 1,-15 103 71,3-10-8,0 1 1,1 0 0,0 0 0,1 0 0,0 0 0,0 1 0,1 0-1,0 0 1,1 1 0,0-1 0,0 2 0,1-1 0,13-10 0,-18 16 10,1 0 0,-1 0 0,1 0 0,-1 0 1,1 0-1,0 1 0,0 0 0,0 0 1,7-1-1,1 1 65,23 1 0,-17 0-18,3 1 108,1 1 1,26 7 0,-14-3-20,16 7-58,-41-9-209,-1-2 0,1 1 1,-1-1-1,1 0 0,0-1 0,0 0 0,-1-1 1,1 0-1,0 0 0,12-2 0,23-11-643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274 250 1248,'0'0'389,"0"-2"-239,0 0-102,0 1 1,0 0 0,0-1-1,0 1 1,-1 0 0,1 0-1,0 0 1,-1-1 0,1 1-1,-1 0 1,0 0 0,1 0-1,-1 0 1,0 0 0,1 0-1,-1 0 1,0 0 0,0 0-1,0 0 1,0 0 0,0 1-1,0-1 1,-1 0 0,-10-5 63,0 1 0,0 0 0,0 1 0,0 0 0,-1 1 0,0 0 0,1 1 0,-1 1 0,-17 0 0,28 1-96,-1 0 1,1-1 1,0 1-1,0 0 1,-1 1-1,1-1 1,0 0-1,0 1 0,-1-1 1,1 1-1,0-1 1,0 1-1,0 0 1,0 0-1,0 0 0,0 0 1,0 1-1,0-1 1,1 0-1,-1 1 1,0 0-1,-1 1 1,0 0-6,-4 4 6,0 0-1,0 0 0,0 1 0,1 0 0,0 0 1,-8 17-1,13-24-14,-1 5-22,0 1 0,0-1 0,0 1 0,0 9 1,2-13 40,0 1 0,1-1-1,-1 0 1,1 1 0,0-1 0,0 0 0,0 0 0,1 0 0,2 5 0,-2-5-14,0-1-1,0 0 1,0 1 0,0-1 0,0 0 0,1 0-1,-1 0 1,1-1 0,-1 1 0,1 0 0,0-1-1,0 0 1,0 0 0,-1 0 0,1 0 0,0 0-1,0 0 1,1-1 0,-1 0 0,0 1 0,0-1-1,0 0 1,0 0 0,0-1 0,5 0 0,57-15-398,-52 13 362,-1-2 0,1 1 1,-1-1-1,0-1 0,-1 0 0,1-1 0,-1 0 0,10-10 1,-13 4 107,-1 9-35,-7 4-43,0-1 0,1 1-1,-1 0 1,0 0 0,1 0-1,-1-1 1,1 1-1,-1 0 1,0 0 0,0-1-1,1 1 1,-1 0-1,0-1 1,0 1 0,1 0-1,-1-1 1,0 1 0,0-1-1,0 1 1,1 0-1,-1-1 1,0 1 0,0-1-1,0 1 1,0 0-1,0-1 1,0 1 0,0-1-1,0 1 1,0-1 0,0 15-24,0-13 20,-1-1-1,1 1 1,0-1 0,0 1 0,0 0-1,0-1 1,0 1 0,0 0-1,0-1 1,0 1 0,1-1-1,-1 1 1,0 0 0,0-1 0,0 1-1,1-1 1,-1 1 0,0 0-1,1 0 1,2 3-10,-2-3 9,1 3 4,1 1 1,0-1 0,1-1 0,-1 1-1,1 0 1,-1-1 0,1 0-1,0 1 1,0-2 0,8 5 0,21 8 142,0-1 0,64 17 0,-91-30-134,1 0 0,-1-1 0,0 0 0,0 0 1,0 0-1,0-1 0,1 0 0,-1 0 1,8-3-1,10-1 5,1 1 40,0 0-1,0-2 1,40-14 0,-56 16-43,-2 2-4,0-1 1,0 0-1,0 0 1,9-7-1,-15 9-7,0 0 0,0 1 0,0-1-1,0 0 1,0 0 0,-1 0 0,1 0-1,0 0 1,0 0 0,-1 0 0,1 0-1,-1 0 1,1 0 0,-1 0 0,1 0-1,-1 0 1,0 0 0,1-1-1,-1 1 1,0 0 0,0 0 0,0 0-1,0-1 1,0 1 0,0 0 0,0 0-1,0 0 1,-1 0 0,1-1 0,0 1-1,-1 0 1,1 0 0,-2-2 0,-1-1 7,0 0 1,0 0 0,-1 0 0,0 1 0,0-1 0,0 1-1,0 0 1,0 0 0,-8-4 0,0 0-7,10 5 2,0 0 1,-1 1-1,1 0 0,-1-1 0,1 1 1,-1 0-1,0 0 0,1 0 1,-1 1-1,0-1 0,0 1 0,0-1 1,0 1-1,1 0 0,-1 0 0,-5 1 1,4 0 21,0 1 0,0-1 0,0 1 0,1 0-1,-1 0 1,0 0 0,1 0 0,0 0 0,0 1 0,0 0 0,-4 3 0,2-1 0,1 0-1,-1 1 1,1-1 0,0 1-1,1 0 1,0 0 0,-1 1-1,2-1 1,-1 0 0,1 1-1,0 0 1,0-1 0,1 1-1,0 0 1,-1 8 0,3-13-13,-1 0-1,0 1 1,0-1 0,1 0-1,0 0 1,-1 0 0,1 1-1,0-1 1,0 0 0,0 0-1,2 4 1,-2-5-16,0 0-1,0 0 1,0 0 0,0 0-1,0 0 1,0 0 0,0-1-1,0 1 1,0 0 0,0 0-1,0-1 1,0 1 0,1 0-1,-1-1 1,0 0 0,0 1-1,1-1 1,-1 0-1,2 1 1,26-9-216,-23 7 163,0 0-1,0-1 1,0 0-1,0 0 0,0-1 1,0 1-1,-1-1 1,1 0-1,-1-1 0,0 0 1,0 1-1,5-6 1,21-27-398,-3 10 166,-23 19 266,-1-1 0,0 1 0,0-1-1,-1 0 1,0 0 0,0 0 0,-1 0-1,0-1 1,0 1 0,-1 0 0,0-12 0,0-15 2,0 11 94,-1 0 0,-4-30 0,-7 10 225,9 31-205,-1-2 72,3 14-153,0 1 1,-1-1 0,1 1-1,0 0 1,0-1 0,-1 1-1,1 0 1,0-1 0,-1 1 0,1 0-1,0 0 1,-1-1 0,1 1-1,-1 0 1,1 0 0,0-1-1,-1 1 1,1 0 0,-1 0-1,1 0 1,-1 0 0,1 0-1,0 0 1,-1 0 0,1 0-1,-1 0 1,0 0-4,1 0 0,0 0 0,0 0 0,0 0 0,-1 0 0,1 0-1,0 0 1,0 0 0,0 0 0,-1 0 0,1 0 0,0 1 0,0-1 0,0 0 0,-1 0 0,1 0 0,0 0-1,0 0 1,0 1 0,0-1 0,-1 0 0,1 0 0,0 0 0,0 0 0,0 1 0,0-1 0,0 0-1,0 0 1,0 0 0,0 1 0,0-1 0,0 0 0,0 0 0,-1 1 0,-2 8 222,0 0 1,0 1-1,1-1 1,-2 16-1,1-7-71,-1 2 38,1 0 0,0 29 0,3-31-119,-3 21 0,0-20-43,-1 11 32,8 0 43,-1-13-48,0-3-51,6 35 124,-8-45-181,1 0-1,-1 0 0,1 0 0,-1 0 0,1-1 0,0 1 0,1-1 0,-1 0 1,4 5-1,-5-8-47,-1 1 1,1 0-1,0-1 1,-1 0-1,1 1 1,0-1-1,0 1 1,-1-1-1,1 0 1,0 0-1,0 1 1,0-1-1,-1 0 1,1 0-1,0 0 1,0 0-1,0 0 1,1 0-1,-2 0 92,15 0-1269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1408,'0'109'933,"0"47"-703,0-153-225,0-1 1,0 1 0,0-1-1,0 1 1,0 0-1,1-1 1,-1 1 0,1-1-1,0 1 1,-1-1 0,1 0-1,0 1 1,1-1 0,-1 0-1,0 0 1,3 3 0,-4-4-2,1-1 0,-1 1 0,1-1 0,0 0 0,-1 1 0,1-1 0,-1 0 0,1 0 0,0 1 0,-1-1 0,1 0 0,0 0 0,-1 0 0,1 0 0,0 0 0,-1 0 0,1 0 0,0 0 0,-1 0 0,1 0 0,0 0 1,-1 0-1,2-1 0,0 1 0,-1 0-6,0 0-1,0 0 1,0-1 0,0 1 0,0 0 0,0 0-1,0-1 1,0 1 0,-1-1 0,1 1-1,0-1 1,0 1 0,0-1 0,-1 1-1,1-1 1,0 0 0,0 1 0,-1-1-1,1 0 1,-1 0 0,1 1 0,-1-1 0,1 0-1,-1 0 1,1 0 0,-1-1 0,11-13 41,-8 12-52,0 0 0,0 0 0,-1 0 1,1 0-1,-1-1 0,0 1 0,0-1 0,0 1 1,0-1-1,-1 0 0,1 0 0,0-5 1,3-6-57,-5 13 73,1 0 1,0 0 0,-1 1-1,1-1 1,0 0-1,0 0 1,0 1-1,0-1 1,0 1 0,1-1-1,-1 1 1,0-1-1,1 1 1,-1 0-1,1 0 1,-1 0 0,1 0-1,0 0 1,-1 0-1,5-1 1,8-11 349,-13 12-314,0 0 1,1-1-1,-1 1 0,0 0 1,0 0-1,1 0 0,-1 1 1,0-1-1,2-1 0,15 28 1123,-6-13-774,-2-1 1,15 23-1,-22-30-333,0-1 0,0 0 1,1 0-1,-1 0 0,1 0 0,0 0 1,0 0-1,0-1 0,0 0 0,9 5 0,13-3 243,-16-1-211,1-2-35,5-11-82,4-3 2,-9 5 20,0 0 0,19-16 0,-9-3-297,3 8 101,-14 2 150,11 1 16,-15 8-49,-5 6 74,-1 0 1,1 0 0,0 0-1,-1 1 1,1-1 0,0 0 0,0 1-1,-1-1 1,1 1 0,0-1 0,0 1-1,1-1 1,0 0 5,-1 1-1,1 0 1,0 0 0,0 0-1,-1 1 1,1-1-1,0 0 1,-1 0 0,1 1-1,-1-1 1,3 2-1,-1-1 75,0 0 0,1 0 0,-1 1 0,0-1 0,0 1-1,0 0 1,0 0 0,0 0 0,0 0 0,-1 1-1,1-1 1,-1 1 0,4 4 0,3 7 417,1-1 0,18 20 1,-12-12-315,-15-19-153,0 0 0,0 0 1,1 0-1,-1 0 0,0 0 1,1-1-1,0 1 0,-1 0 1,1-1-1,0 1 1,0-1-1,0 0 0,0 0 1,0 0-1,0 0 0,0 0 1,3 1-1,-1-1 3,-3 0-5,1 0-1,0-1 0,-1 1 0,1-1 1,0 1-1,0-1 0,-1 0 1,1 1-1,0-1 0,0 0 0,0 0 1,0 0-1,-1-1 0,1 1 0,0 0 1,0-1-1,-1 1 0,1-1 1,0 1-1,0-1 0,1-1 0,10-3 103,-8-6-28,6 5-18,-10 6-67,0-1 0,0 1 1,0-1-1,0 1 0,0-1 0,0 1 0,0-1 1,0 0-1,0 1 0,0-1 0,0 0 0,-1 0 0,1 0 1,0 0-1,0-1 0,2-11 38,-3 11-65,0-1-554,0 3 535,0-1 0,0 1 0,0 0 0,0-1 0,0 1 0,0 0 0,0-1 0,0 1 0,0 0 0,0 0 0,0-1 0,0 1 0,0 0 0,0-1 0,0 1 0,0 0 0,1-1 0,-1 1 0,0 0 0,0 0 0,0-1 0,0 1 0,1 0 0,-1 0 0,0-1 0,13 12-727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49 287 4320,'-26'13'1392,"26"-13"-1378,-1 0 0,1 0 1,0 0-1,0 0 0,-1 0 1,1 0-1,0 1 0,0-1 1,-1 0-1,1 0 0,0 0 1,0 0-1,0 1 0,-1-1 1,1 0-1,0 0 0,0 0 1,0 1-1,0-1 0,-1 0 0,1 0 1,0 0-1,0 1 0,0-1 1,0 0-1,0 0 0,0 1 1,0-1-1,0 0 0,0 0 1,0 1-1,0-1 0,0 0 1,0 1-1,0-1 0,0 0 1,0 1-1,-1 3 54,1 0 0,-1 0 0,0 0 0,0 0 1,0 0-1,-1 0 0,1 0 0,-4 5 0,4-6-6,0 0-1,0 0 1,1-1-1,-1 1 1,1 0-1,0 0 1,0 0-1,0 0 1,1 5 0,-1 8 149,0-3-84,-1-10-109,1 1-1,0-1 1,0 0-1,0 0 0,0 1 1,0-1-1,1 0 1,-1 1-1,1-1 1,0 0-1,0 0 0,0 0 1,0 0-1,1 0 1,-1 0-1,1 0 1,0 0-1,2 2 0,8 8 26,-8-8-7,0 0 1,1-1-1,0 0 1,-1 0-1,9 5 1,-12-8-24,0-1-1,0 0 1,0 1 0,0-1 0,1 0 0,-1 0 0,0 0 0,0 0-1,0 0 1,1 0 0,-1 0 0,0 0 0,0 0 0,0-1 0,0 1-1,1 0 1,0-1 0,17-10 50,-16 9-53,33-19-80,-31 18 12,0-1 0,-1-1 0,0 1 0,0 0-1,0-1 1,0 0 0,0 0 0,2-6 0,26-53-805,-24 44 618,18-29-1,-25 48 249,0-1 1,0 1-1,0 0 0,1 0 1,-1 0-1,0-1 0,0 1 1,1 0-1,-1 0 0,0 1 0,1-1 1,-1 0-1,1 0 0,-1 1 1,1-1-1,-1 1 0,1-1 0,0 1 1,-1 0-1,1-1 0,0 1 1,-1 0-1,1 0 0,2 1 1,0-1 69,0 1 1,-1 0 0,1 0 0,0 1 0,-1-1-1,1 1 1,-1-1 0,6 5 0,12 7 563,-13-8-484,-1 0 0,1 0 0,-1 0 0,9 11 0,-13-13-142,-1-1-1,0 0 0,1 1 0,-1-1 0,1 0 0,0 0 0,-1-1 0,1 1 0,0 0 0,0-1 1,0 0-1,1 1 0,-1-1 0,0-1 0,0 1 0,1 0 0,-1-1 0,5 1 0,10-2 86,-1 0 0,1-1 0,-1-1 0,0 0 0,0-2 0,32-12 0,-44 15-98,0 0 1,-1-1-1,1 1 0,-1-1 0,0 0 0,0-1 0,0 1 0,0-1 0,-1 1 0,7-9 1,3-4-53,-4 7 38,-6 7-57,0-1-1,0 1 1,0-1 0,0 0-1,-1 0 1,0 0-1,1 0 1,-1-1 0,0 1-1,-1-1 1,1 1 0,0-1-1,-1 1 1,0-1 0,1-7-1,0-1-77,-1-1-1,0 1 0,-1 0 1,-1-1-1,0 1 0,0 0 1,-2 0-1,1 0 0,-1 0 1,-1 0-1,0 1 0,-1-1 1,0 1-1,-1 0 0,-7-10 1,11 18 185,0 0 0,0 1 0,0-1 0,0 1 0,-5-5 0,6 7-14,1-1 1,-1 1 0,0-1-1,0 1 1,0-1 0,0 1-1,0 0 1,1-1 0,-1 1-1,0 0 1,0 0 0,0-1-1,0 1 1,0 0 0,-1 0-1,0 1 30,0-1-1,1 1 0,-1 0 1,0 0-1,1 0 0,-1 0 1,1 0-1,-1 0 0,1 0 1,-1 0-1,1 1 0,0-1 1,0 0-1,0 1 0,-1-1 1,1 1-1,1-1 0,-2 4 1,-4 6 194,1 0 1,1 0-1,0 1 1,1 0-1,0-1 1,-2 18 0,1-4 176,-13 61 455,4 0 1,-4 147-1,17-124-662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136 390 2496,'0'0'784,"0"-2"-464,0-3-274,0 0 138,0 0 0,0 0-1,0 0 1,0 0 0,-1 1 0,-1-6 0,-6-3-301,10 8 79,-1 1 188,-6-3 63,4 7-193,1-1 0,-1 1-1,1 0 1,-1-1-1,1 1 1,-1 0 0,1 0-1,-1-1 1,1 1 0,-1 0-1,1 0 1,-1 0 0,0 0-1,1 0 1,-1 0 0,1 0-1,-1 0 1,0 0 0,1 0-1,-1 0 1,1 0 0,-1 0-1,1 0 1,-1 0 0,1 1-1,-1-1 1,0 0 0,1 1-1,-1-1 1,0 1 0,1-1 37,-4 2-25,1 0-1,0 0 1,0 1 0,0-1 0,1 1-1,-1-1 1,0 1 0,1 0 0,0 0-1,-2 3 1,-19 38 351,15-28-38,0-1-125,4-6-130,-1-1 1,1 1-1,-3 12 0,1 10-4,3-21-66,-1 12 18,4-18-19,1 1 0,-1-1-1,1 1 1,0-1-1,3 6 1,-4-8-6,1 0 1,-1-1-1,1 1 1,0 0-1,0 0 1,0-1 0,0 1-1,0-1 1,0 1-1,0-1 1,1 1-1,-1-1 1,1 0-1,-1 0 1,1 0-1,2 2 1,4-1 6,-1-1 0,1 0 0,0-1 0,0 0 0,-1 0 0,1-1 0,11-2 0,-15 2-63,-1-1 0,1-1 0,-1 1 1,1 0-1,-1-1 0,0 0 0,0 1 0,0-1 1,0-1-1,3-3 0,2-2-217,-2 3 11,0 1 1,1 0-1,11-7 0,-14 10 170,-1 0 0,1 0-1,-1 0 1,1-1 0,-1 1-1,0-1 1,0 0 0,0 0-1,-1 0 1,1 0 0,3-6 0,-3 2 3,-3 7 79,0-1-1,0 1 1,0 0-1,0-1 1,0 1-1,1-1 1,-1 1 0,0-1-1,0 1 1,0 0-1,1-1 1,-1 1-1,0 0 1,1-1-1,-1 1 1,0 0-1,1-1 1,-1 1-1,0 0 1,1-1-1,-1 1 1,1 0 0,-1 0-1,1 0 1,-1 0-1,0-1 1,1 1-1,-1 0 1,1 0-1,-1 0 1,1 0-1,-1 0 1,1 0-1,-1 0 1,1 0-1,2 0 190,-1 3 336,0 0-426,0 0 0,0 0-1,-1 0 1,0 0 0,1 0-1,-1 1 1,0-1-1,-1 1 1,1-1 0,0 0-1,-1 1 1,0-1-1,0 1 1,-1 5 0,1-7-107,0 1 34,0 0 0,0 0 0,1 0-1,-1 0 1,1-1 0,-1 1 0,1 0 0,0 0-1,0 0 1,0-1 0,0 1 0,1-1-1,-1 1 1,1-1 0,-1 1 0,5 3-1,7 12-47,-13-17 20,1 1 0,0 0 0,0 0 0,0-1 0,1 1-1,-1 0 1,0-1 0,1 1 0,-1-1 0,0 0 0,1 1 0,0-1 0,-1 0 0,1 0 0,0 0 0,0 0 0,-1 0 0,1-1 0,0 1 0,0 0 0,0-1 0,0 1 0,0-1 0,0 0 0,0 0 0,0 0-1,2 0 1,5 1 15,-1-1 0,0 0 0,0-1 0,1 0 0,-1 0 0,0-1 0,0 0 0,0 0 0,12-5 0,-5-1-130,-5 3-2,0 0-1,17-11 0,33-28-453,-43 29 487,-16 13 79,1 1 1,-1 0 0,0-1 0,0 1 0,1 0-1,-1 0 1,1 0 0,-1 0 0,1 0 0,-1 0-1,1 1 1,0-1 0,-1 0 0,1 1 0,0-1-1,0 1 1,-1 0 0,4-1 0,-2 1 21,0 0 0,0 0 0,0 0 1,-1 1-1,1-1 0,0 1 0,0 0 0,-1-1 0,1 1 1,0 0-1,-1 0 0,1 1 0,-1-1 0,1 1 1,-1-1-1,0 1 0,1 0 0,-1-1 0,0 1 1,0 1-1,2 2 0,1 0 3,2 2 71,-4-3-49,0-1 1,0 0-1,0 0 0,1 0 1,4 2-1,23 11 192,-30-16-221,1 1 0,-1-1 0,1 1 0,-1-1 0,1 0 0,-1 1 1,1-1-1,-1 0 0,1 0 0,-1 0 0,1 0 0,0-1 0,-1 1 0,1 0 1,-1-1-1,3 0 0,2-10 12,5 5-20,-10 6-5,0-1 0,0 1 1,0-1-1,0 1 0,0-1 1,0 1-1,0-1 0,-1 0 1,1 1-1,0-1 0,0 0 1,0 0-1,-1 0 0,1 0 1,1-1-1,-1-4 31,-1 5-23,0 0-1,0 0 0,0 0 0,0 0 1,0 0-1,0 1 0,0-1 1,1 0-1,-1 0 0,0 0 1,0 0-1,1 0 0,-1 1 1,1-1-1,0-1 0,9-18 30,-9 19-44,-1 0-1,1 0 1,-1 1 0,0-1 0,1 0 0,-1 0 0,0 0 0,1 0-1,-1 0 1,0 1 0,0-1 0,0 0 0,0 0 0,0 0 0,0-1-1,1-4-65,15-23 99,-6 24-17,-6-1-163,0 1-25,9 3 8,16-8 687,-18 14-282,-9-3-219,-1 0-1,1-1 0,0 1 1,-1 0-1,1-1 1,0 1-1,-1-1 1,1 1-1,3-1 1,10 0 58,-8 1-11,0-1 0,-1 0 0,1-1 0,11-1 0,-3-4-34,-12 4-29,0 1-1,1 0 1,-1 0 0,0 0 0,1 1-1,-1-1 1,5 1 0,-2 0 15,-3 0-10,-1 0-1,0 0 0,0 0 0,0 0 1,0 0-1,0 0 0,0-1 0,0 1 0,0 0 1,0-1-1,0 0 0,0 1 0,0-1 1,0 0-1,-1 0 0,1 0 0,0 0 1,-1-1-1,1 1 0,0 0 0,-1-1 1,0 1-1,2-3 0,-2 3 3,1 0-1,-1 0 1,0 0 0,0 0-1,1 0 1,-1 0-1,1 1 1,-1-1 0,1 0-1,2 0 1,25-2-272,-28 4 263,0-1 0,0 0 1,0 0-1,0 1 0,-1-1 0,1 0 0,0 1 0,0-1 1,0 1-1,-1-1 0,1 1 0,0 0 0,0-1 1,-1 1-1,1 0 0,-1-1 0,1 1 0,-1 0 0,1 0 1,-1-1-1,1 1 0,-1 0 0,1 1 0,11 15 94,-1-6-21,-3-4 47,-1 1 1,8 10 0,-9-11-62,0 1 1,1-1 0,-1 0-1,1-1 1,1 1 0,-1-1 0,15 8-1,8 7 74,-19-12-93,-5-5 5,-1 0-1,1 0 1,0-1-1,7 4 0,-12-6-38,-1-1 6,1 1 0,0-1-1,0 1 1,0-1 0,-1 1-1,1-1 1,0 0 0,0 1-1,0-1 1,0 0 0,0 1 0,0-1-1,0 0 1,0 0 0,0 0-1,0 0 1,0 0 0,0 0-1,0 0 1,-1 0 0,1-1-1,0 1 1,0 0 0,0-1-1,0 1 1,0 0 0,0-1-1,0 1 1,-1-1 0,3 0-1,-2 0 2,0 1-8,-1 0 0,1-1 0,0 1 0,0 0 0,-1-1 0,1 1 0,0-1 0,-1 1 0,1-1 0,0 1 0,-1-1-1,1 1 1,0-1 0,-1 1 0,1-1 0,-1 0 0,1 1 0,-1-1 0,0 0 0,1 0 0,-1 1 0,0-1 0,1 0 0,-1 0 0,0 1 0,0-1 0,0-1 0,0 1-3,0 0 1,-1 0 0,1 0 0,-1 0-1,1 0 1,-1 0 0,1 0 0,-1 0-1,0 1 1,1-1 0,-1 0 0,-1-1-1,-2-2-1,4 2 1,-1 1 1,0-1-1,1 0 1,0 0 0,-1 1-1,1-1 1,0 0 0,0 0-1,0 0 1,0-3-1,1 2-4,-1 0 0,0 0 0,0 1 0,0-1-1,-1 0 1,1 1 0,-2-5 0,-9-12-78,9 17 43,0-1 1,0 0-1,1 0 0,-1 0 0,1 0 0,-1 0 0,1 0 1,0 0-1,0 0 0,0 0 0,1-1 0,-1-3 0,0 6 39,1 1 0,0 0 0,0-1 0,0 1 0,0 0 0,0 0 0,0-1 0,0 1 0,0 0 0,0-1 0,0 1 0,0 0 0,0-1 0,0 1 0,1 0 0,-1 0 0,0-1 0,0 1 0,0 0 0,0 0 0,0-1 0,1 1 0,-1 0 0,0 0 0,0-1 0,0 1 0,1 0 0,-1 0 0,0-1 0,8 5-93,-7-3 46,1 0-1,-1 0 1,0-1 0,1 1 0,-1 0-1,0-1 1,1 1 0,-1-1 0,1 0-1,2 1 1,-4-1 44,0 0 0,0 0-1,0 0 1,1 0 0,-1 0 0,0 0 0,0 0 0,0 0-1,0 0 1,0 0 0,0 0 0,0 0 0,0 0-1,0 0 1,0 0 0,1 0 0,-1 0 0,0 0 0,0 0-1,0 0 1,0 0 0,0 0 0,0 0 0,0 0-1,0 0 1,0 0 0,0 0 0,0 0 0,0 0 0,1 0-1,-1 0 1,0 0 0,0-1 0,0 1 0,0 0-1,0 0 1,0 0 0,0 0 0,0 0 0,0 0 0,0 0-1,0 0 1,0 0 0,0 0 0,0 0 0,0-1 0,0 1-1,0 0 1,0 0 0,0 0 0,0 0 0,0 0-1,0 0 1,0 0 0,0 0 0,0 0 0,0-11 456,0 9-80,0-1-106,0 0-203,-1 1-55,1 0-1,0 0 1,0 0 0,0 1 0,0-1-1,1 0 1,-1 0 0,0 0 0,1 1-1,0-4 1,10 0 12,-9-6-53,-2 9-133,0-1 32,0 3 126,0-1 1,0 1 0,0-1 0,0 1 0,0-1-1,0 1 1,0-1 0,0 1 0,1-1-1,-1 1 1,0-1 0,0 1 0,0-1 0,0 1-1,1 0 1,-1-1 0,0 1 0,1-1-1,-1 1 1,0 0 0,0-1 0,1 1 0,-1 0-1,1-1 1,-1 1 0,0 0 0,1 0-1,-1-1 1,1 1 0,-1 0 0,1 0 0,-1 0-1,1-1 1,-1 1 0,0 0 0,1 0-1,-1 0 1,1 0 0,-1 0 0,1 0 0,0 0-1,5 3-30,-4-2 25,0 1 0,0-1 0,0 1 0,1-1 0,-1 0 0,1 0 0,-1 0 0,1 0 0,-1-1 0,1 1 0,0-1 0,-1 1 0,4-1 0,42 0-85,-27 0 159,85 0 301,-99 0-337,0-1 0,-1 0 0,1 0-1,-1 0 1,10-4 0,0 1 11,-14 3-33,6 0 29,0-2-1,0 1 0,13-7 0,-13 6 10,-2-1-2,-4-10 81,-2 4-105,0 10-18,0 0 1,0 0-1,0 0 1,0 0-1,0 0 0,0-1 1,0 1-1,0 0 1,0 0-1,0 0 1,0 0-1,0 0 0,0 0 1,0 0-1,0 0 1,0 0-1,0 0 0,0-1 1,0 1-1,0 0 1,0 0-1,0 0 0,0 0 1,0 0-1,0 0 1,0 0-1,-1 0 0,1 0 1,0 0-1,0 0 1,0 0-1,0 0 1,0 0-1,0-1 0,0 1 1,0 0-1,0 0 1,0 0-1,0 0 0,0 0 1,0 0-1,-1 0 1,1 0-1,0 0 0,0 0 1,0 0-1,0 0 1,0 0-1,0 0 0,0 0 1,0 0-1,0 0 1,0 0-1,-1 0 1,1 0-1,0 0 0,-5 0-42,1 0 20,0 0 0,1-1 1,-1 1-1,0 1 0,1-1 0,-1 1 0,-6 1 1,6 3-6,2 0 0,-1 0 0,0 0 0,-1 6 1,2-2-6,-4 8-7,-15 4 9,16-4 20,3-8-8,-4 7-64,4-13 74,1 0 0,0 1 0,0-1 0,0 0 0,1 0-1,-1 6 1,1-9 15,0 1 0,-1-1 0,1 0 0,0 1 0,0-1 0,0 0 0,0 1 0,0-1 0,0 0 0,1 1 0,-1-1-1,0 0 1,0 0 0,0 1 0,0-1 0,0 0 0,0 1 0,0-1 0,1 0 0,-1 0 0,0 1 0,0-1 0,0 0-1,1 0 1,-1 1 0,11 9 102,-11-9-97,1-1 1,-1 1-1,1-1 1,0 0-1,-1 1 0,1-1 1,0 0-1,-1 0 1,1 1-1,0-1 0,-1 0 1,1 0-1,0 0 1,-1 0-1,1 0 0,0 0 1,0 0-1,-1 0 1,1 0-1,0 0 0,1-1 1,2 1 16,3-1-115,-1 0 0,0-1-1,0 0 1,1 0 0,-1 0 0,-1-1-1,1 0 1,0 0 0,-1 0 0,8-6-1,34-22-1948,-44 29 1930,0-1-1,-1 1 0,1 0 1,-1-1-1,1 1 1,-1-1-1,0 0 1,0 1-1,0-1 1,3-6-1,-3 5 74,1-1 0,0 0 0,1 1 0,-1-1 0,5-3 0,-8 7 38,1 0-1,-1 1 0,1-1 1,-1 1-1,1 0 0,-1-1 1,1 1-1,-1-1 0,1 1 0,0 0 1,-1-1-1,1 1 0,-1 0 1,1 0-1,0-1 0,-1 1 1,1 0-1,0 0 0,-1 0 1,1 0-1,0 0 0,0 0 0,-1 0 1,1 0-1,0 0 0,-1 0 1,1 0-1,0 1 0,-1-1 1,1 0-1,0 0 0,-1 1 0,1-1 1,-1 0-1,1 1 0,0-1 1,-1 1-1,1-1 0,-1 1 1,1-1-1,0 2 0,-1-2 21,1 1 1,-1-1-1,1 1 0,-1-1 1,0 1-1,1 0 0,-1-1 1,0 1-1,0 0 0,1-1 1,-1 1-1,0 0 0,0-1 1,0 1-1,0 0 0,0-1 0,0 1 1,0 1-1,1 5 511,10 12-61,-8-15-378,-1 0 0,1 1 0,-1-1 1,3 7-1,-3-2-20,4 8 24,0-11-61,1 0-1,0 0 1,0-1 0,0 0-1,1 0 1,0-1 0,12 6-1,-17-9-20,1 0 0,-1 0 0,1-1 0,-1 1 0,1-1 0,-1 0 0,1 0 0,5-1 0,3 0 34,-7 1-50,0 0 0,0-1 0,0 0 0,0 0 1,0 0-1,0-1 0,-1 0 0,1 0 0,0 0 0,3-3 0,11-4-36,17-1-41,-14-1 59,0-2 0,-1 0 0,-1-1 0,0-1 0,23-23 0,-4-9 75,-14 19 14,-13 15-42,-1 0 0,0-1 0,16-27 0,-4-18 7,-15 40-23,-2 8-25,-2 0 0,6-18-1,-9 25 4,0-1 0,-1 1 0,1 0 0,-1 0 0,0-1-1,0 1 1,-1 0 0,1 0 0,-1 0 0,0-1 0,-1-3-1,2 7 7,-1 0 0,1 0-1,0 0 1,-1 0 0,1 0-1,-1 0 1,1 0 0,-1 1-1,1-1 1,-1 0 0,0 0-1,0 0 1,1 1 0,-1-1-1,0 0 1,0 1 0,0-1-1,1 1 1,-1-1 0,0 1-1,0-1 1,0 1 0,0 0-1,0-1 1,0 1 0,0 0-1,0 0 1,0 0 0,0 0-1,0 0 1,0 0 0,0 0-1,0 0 1,0 0 0,0 0-1,0 1 1,0-1 0,0 0-1,-2 1 1,0 0 20,1 0-1,-1 0 1,0 0-1,1 0 1,-1 0 0,1 0-1,-1 1 1,1-1-1,0 1 1,0-1 0,0 1-1,-3 3 1,-2 3 71,1 1 0,-9 17 0,4-8 42,3-6-22,1 1-1,0 1 1,1-1-1,0 1 1,-6 26-1,-32 111 403,39-137-549,1 0 0,1 0-1,0 0 1,2 1 0,-2 23-1,3-32-122,1 0-1,-1 0 0,1 0 1,0 0-1,0 0 0,1-1 1,2 7-1,-4-10 7,1 0 0,0-1 1,0 1-1,-1-1 0,1 1 0,0-1 0,0 0 0,1 1 0,-1-1 0,0 0 1,0 1-1,1-1 0,-1 0 0,0 0 0,1 0 0,-1 0 0,1-1 0,-1 1 1,1 0-1,0-1 0,-1 1 0,1-1 0,0 1 0,0-1 0,-1 0 0,3 1 1,12-4-1789,-1-10 721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73 156 3392,'-39'-26'1088,"26"19"-521,7 8-516,2 0 72,-7 0 397,13 5 12,4 5-357,-3 2-58,-2-11-80,-1 0 0,1 0 0,-1 1 0,1-1 0,0 0 0,0 0 0,0 1 0,0-1 0,0 0 0,0 0 0,1 0 0,-1-1 0,1 1 0,2 3 0,11 11 127,-10-10-129,1 0-1,0 0 1,0-1-1,0 1 1,0-1-1,1 0 1,0-1-1,0 0 1,0 0-1,11 4 1,-3-4 6,-1 0 0,1-1 0,29 1 1,52-3-20,-49-1-28,-32 0 57,-1-1-1,0 0 1,0-1 0,0-1-1,22-6 1,3-1 254,-26 8-226,-1-1 1,20-7 0,-29 8-76,0 1 1,1-1-1,-1 0 1,-1 1 0,1-1-1,0 0 1,0-1 0,-1 1-1,1 0 1,-1-1 0,0 0-1,0 1 1,0-1 0,3-4-1,-2 0 13,-3 7-11,0-1 0,0 1 0,0-1 1,0 1-1,0-1 0,0 1 0,1 0 0,-1-1 1,0 1-1,0-1 0,1 1 0,-1 0 0,0-1 1,1 1-1,-1 0 0,0-1 0,1 1 1,-1 0-1,0 0 0,1-1 0,-1 1 0,1 0 1,-1 0-1,1 0 0,-1-1 0,0 1 0,1 0 1,-1 0-1,1 0 0,-1 0 0,1 0 1,-1 0-1,1 0 0,-1 0 0,1 0 0,-1 0-3,0 0 0,0 0-1,0 0 1,0 0-1,1 0 1,-1 0 0,0 0-1,0 0 1,0 0 0,0 0-1,0 0 1,0 0-1,0 0 1,0 0 0,0 0-1,0 0 1,1 0 0,-1 0-1,0 0 1,0 0-1,0 0 1,0 0 0,0 0-1,0 0 1,0 0 0,0 0-1,0 0 1,0 0-1,0 0 1,0 1 0,1-1-1,-1 0 1,0 0-1,0 0 1,0 0 0,0 0-1,0 0 1,0 0 0,0 0-1,0 0 1,0 0-1,0 0 1,0 0 0,0 1-1,0-1 1,0 0 0,0 0-1,0 0 1,0 0-1,0 0 1,0 0 0,0 0-1,0 0 1,0 0-1,0 0 1,0 1 0,0 40 343,0-38-335,0 1-1,0-1 1,1 0-1,-1 0 1,1 1-1,0-1 1,0 0-1,2 6 1,3 6 70,-2 3 123,-4-14-153,1 1 0,0 0 1,1 0-1,-1-1 0,1 1 0,0-1 0,3 5 1,8 10 81,-13-19-127,0 1 0,1 0 0,-1 0 0,1 0 0,-1 0 0,1 0 0,-1 0 0,1-1 1,-1 1-1,1 0 0,0 0 0,-1-1 0,1 1 0,0-1 0,0 1 0,0 0 0,-1-1 0,1 1 0,0-1 0,0 0 0,0 1 0,0-1 0,0 0 0,0 1 0,0-1 0,0 0 1,0 0-1,0 0 0,0 0 0,0 0 0,0 0 0,0 0 0,0 0 0,1-1 0,4 1-42,-4 0 32,0 0-1,0-1 1,0 1 0,0 0-1,0-1 1,0 0-1,0 0 1,0 1 0,0-1-1,-1 0 1,1 0 0,0-1-1,0 1 1,-1 0 0,1 0-1,-1-1 1,1 1-1,-1-1 1,3-3 0,2-1-5,9-10-8,19-15-115,-27 26 126,0-1 0,0 0 0,0 0 0,-1 0 0,0 0 0,0-1 0,8-14 0,-8 13-51,0-1 0,1 1 0,0 0 0,1 0 0,0 1 0,0 0 0,0 0 1,12-6-1,-19 12 58,1 0 0,-1 0 0,1 0 1,0 1-1,0-1 0,-1 0 1,1 1-1,0 0 0,0-1 0,-1 1 1,1 0-1,0 0 0,0 0 0,0 0 1,0 0-1,-1 0 0,1 0 0,3 1 1,0 1 31,0 0 0,-1 0 1,1 0-1,-1 1 0,4 3 1,3 0 166,-8-5-134,1 1 0,-1 0-1,0 0 1,0 0-1,0 0 1,-1 1 0,1-1-1,0 1 1,-1-1 0,2 4-1,9 14 62,-7-8-64,2-1-1,15 19 1,-17-24-14,1-1 0,0 1 0,1-1 0,8 4 0,-13-8-27,0 0 0,-1 0 0,1-1 0,0 1 0,0-1 1,0 0-1,0 0 0,0 0 0,0 0 0,4-1 0,1 1 50,-5 0-60,1 0 0,-1-1 0,0 1-1,0-1 1,0 1 0,0-1 0,0 0 0,0 0 0,5-3 0,3 0-14,-10 3 1,11-2-7,0-1-1,-1-1 1,1 0 0,18-11 0,-27 14-5,1 0 1,-1 0-1,1 0 1,0 0-1,0 1 1,-1 0-1,6-2 1,3 0-22,4-3-51,-13 5 83,0 0 0,0-1 0,1 2 0,-1-1 0,1 0 0,-1 1 0,5-1 0,2 1 190,-8-1-145,0 1-1,0 0 1,0 0-1,0 0 1,0 0-1,0 1 1,0-1-1,0 0 1,0 1-1,2 0 1,25 15 213,-25-10-156,-4-5-93,0-1-1,1 1 0,-1-1 0,0 1 0,0-1 1,1 0-1,-1 1 0,0-1 0,1 1 0,-1-1 0,1 0 1,-1 0-1,0 1 0,1-1 0,-1 0 0,1 0 1,-1 1-1,1-1 0,-1 0 0,0 0 0,1 0 1,-1 0-1,1 0 0,-1 0 0,1 1 0,-1-1 1,1 0-1,-1-1 0,1 1 0,-1 0 0,2 0 1,9 1 166,-7-1-111,-1 0-1,0 0 1,0 0-1,0 0 1,0 0 0,1 0-1,-1-1 1,0 0-1,4-1 1,0-1 75,-3 1-107,0 1 0,-1-1 0,0 0 1,1 0-1,-1 0 0,0 0 0,0 0 1,0-1-1,0 0 0,3-4 0,1-2-87,-3 4 1,-1 0 1,1-1-1,-1 1 0,5-11 0,-3-13-82,5-2 68,-4 0 60,-3 21 10,1-12 10,-4 17-7,-1 0-1,0 0 1,0 0-1,-1 0 0,0 0 1,0 0-1,0 1 1,0-1-1,-1 0 0,-4-5 1,7 10-4,0-1-1,0 1 1,0 0-1,0 0 1,0 0-1,0 0 1,0 0 0,0 0-1,-1 0 1,1 0-1,0 0 1,0-1 0,0 1-1,0 0 1,0 0-1,0 0 1,0 0 0,0 0-1,0 0 1,-1 0-1,1 0 1,0 0 0,0 0-1,0 0 1,0 0-1,0 0 1,0 0 0,-1 0-1,1 0 1,0 0-1,0 0 1,0 0 0,0 0-1,0 0 1,0 0-1,0 0 1,-1 0 0,1 0-1,0 0 1,0 0-1,0 0 1,0 0 0,0 0-1,0 0 1,0 0-1,0 1 1,-1-1 0,1 0-1,0 0 1,0 0-1,0 0 1,0 0 0,0 0-1,0 0 1,0 0-1,0 1 1,-4 2-79,2-1 55,0 0 0,0 0 1,0-1-1,0 1 1,0 1-1,1-1 0,-1 0 1,1 0-1,-1 0 1,1 1-1,0-1 1,-1 3-1,0 8-54,1 0-1,0-1 1,2 16 0,-1-5 55,0-13 24,1 1 0,0-1 0,0 1 0,1-1 0,4 13 0,-1-9-1643,10 21 0,1-3-431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3136,'-32'15'1184,"32"1"-928,0-1-64,0 1 1088,0-1-736,-15 1-64,15 0-320,0-1 288,0 1-224,0 15-832,0-15 352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3488,'-11'-1'1255,"15"1"319,-2 0-1422,1 0 0,0 0 0,-1 0 0,1 1 0,-1-1 0,5 2 0,14 11 103,3 0-153,13 1 7,-21-9-76,24 7 1,-4-5 62,0-2 0,0-1 0,46-2 0,102-2 2582,-183 0-2621,0 0 0,0 0 0,0 0 0,0 0 0,0 0 0,0 1 0,1-1 0,-1 0 0,0 0 0,0 1 0,0-1 0,0 1-1,1 0 1,-2-1-17,0 0-1,0 1 0,1-1 0,-1 1 0,0-1 0,0 1 0,1-1 1,-1 1-1,0-1 0,0 1 0,0-1 0,0 1 0,0-1 0,0 1 0,0-1 1,0 1-1,0-1 0,0 1 0,-2 5 420,-12 7-269,-1-1 0,0 0-1,-1-1 1,-25 13 0,33-18-142,-2 1-30,0 0 0,1 1 0,0 0-1,-11 13 1,0 0 5,-22 16 30,23-16 0,-19 28 0,22-27 19,-20 21 1,31-38-81,0-1 1,-1 0-1,-7 6 0,-2 0-94,7 0-112,8-9 172,0-1 0,0 1 1,0-1-1,-1 0 0,1 1 0,0-1 0,0 0 1,-1 0-1,1 1 0,0-1 0,0 0 0,-1 1 1,1-1-1,0 0 0,-1 0 0,1 0 0,0 1 1,-1-1-1,1 0 0,-1 0 0,1 0 0,0 0 1,-1 0-1,1 0 0,0 0 0,-1 0 0,1 0 1,-1 0-1,1 0 0,-1 0 0,-2 0-800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4160,'-13'-13'1845,"14"14"-1787,0 1 0,1-1 0,-1 0 0,1 0 0,-1 0 0,1 0 0,-1 0 0,1 0 0,0-1 0,-1 1 0,1-1 0,0 1 0,-1-1 0,4 1-1,3 2 359,7 3 70,0 0-1,30 8 0,-4-9-271,-4 5-70,7-5-48,5 6 32,8-6 64,-7 5 368,-6-4-32,-10 4 288,-25-8-655,-5-2 15,0 1-1,0 0 1,0 0 0,0 0-1,4 3 1,-7-4-134,0 1 0,-1-1 0,1 0 0,-1 1 0,1-1 0,0 1 0,-1-1 0,1 1 0,-1-1 0,0 1 0,1-1 0,-1 1 0,1-1 0,-1 1 0,0 0 0,1-1 0,-1 1 0,0-1 0,0 1 0,0 0 0,1-1 0,-1 1 0,0 0 0,0 0 0,0-1 0,0 1 0,0 0 0,0-1 0,0 1 0,0 0 0,-1-1 0,1 1 0,0 0 0,0-1 0,-1 1 0,1 0 0,0-1 0,-1 2 0,-1 1 159,-1 0 1,1 1-1,-1-1 1,1 0-1,-6 4 1,-3 3 56,-93 81 403,89-79-791,1 0-1,0 1 1,1 0 0,1 1-1,0 0 1,-17 28 0,28-41-19,1 0-1,-1 0 1,1 0 0,-1 0-1,1 1 1,-1-1 0,0 0-1,1-1 1,-1 1 0,0 0-1,0 0 1,0 0 0,0 0-1,0 0 1,-1 0 0,-1 1-523,1 1-912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4800,'-16'16'2176,"16"-1"-1888,-16 1-64,16 15-192,-15 0 256,-16 0-160,-16 0 320,16 16-256,-32 0-32,17-16-96,-1 0-480,16-15 224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4064,'15'0'1824,"16"32"-1568,-31-1 1472,16 0-992,0 31 1408,-1 1-1248,1 14 1184,-1 1-1184,17 16-160,-1-1-480,0 1-32,0-32-128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0 320,'68'42'204,"-61"-37"-163,30 26 642,-13-19-386,-19-10-264,-1 0-1,0 0 1,0 0-1,0 0 1,0 1-1,0-1 1,0 1 0,-1 0-1,1 0 1,-1 1-1,5 5 1,-5-5-19,-1 0-1,1 0 1,0 0 0,0 0 0,1-1 0,-1 1-1,1-1 1,0 0 0,-1 0 0,2 0-1,5 2 1,-6-2-3,0-1 0,0 1-1,0 0 1,0 0 0,0 0-1,-1 1 1,6 6 0,4 4 31,44 32 326,-10 1 112,-44-44-456,1 0 1,-1 0-1,1 0 0,0 0 0,-1-1 1,1 1-1,0-1 0,9 3 0,7 4 30,17 17 37,-23-18-53,1-2 0,0 0 0,1-1 0,18 5 0,25 7-52,-2 7 2,-30-12 67,1-1 0,0-2 0,35 8 0,-46-14-19,-6-2-21,-1 1 0,0 0 0,1 1 1,10 4-1,26 12-30,106 40 25,-130-51-5,-5-1 13,35 7 1,-17-9 22,-19-3-26,-1 1 0,18 5 0,-8 0 24,45 7 1,-40-9 35,2-4 31,-29-2-73,0 0 0,0 0 0,0 0 0,0 1 0,5 1 0,12 8 47,5-5-181,-8 6-363,-2-9-1520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4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1123 1728,'-2'0'560,"-11"0"-149,13 2 5,0-1-400,0 0 1,-1 0-1,1 0 1,0 0-1,-1 0 1,1 0-1,-1 0 1,1-1-1,-1 1 1,1 0-1,-1 0 1,1-1-1,-1 1 1,0 0-1,1-1 1,-1 1-1,0-1 1,0 1-1,1-1 1,-1 1-1,0-1 1,0 1-1,-1-1 1,-14 12 88,-60 63 370,61-59-470,-19 15 16,23-22 39,0 1 0,0 1-1,-17 21 1,-22 39 298,23-32-283,-27 49-309,12-18 452,27-47-118,-32 45-104,18-32-65,9 6 16,-6-6 63,17-19 25,1 1 1,1-1-1,-7 30 0,2-8-96,3-12 22,-1 1 126,2 0 1,-9 47 0,12-18-264,-5-7 6,-6 41-92,14-76 353,0 0 0,2 0-1,1 23 1,-1-12-160,0 210 127,3-187 7,8 51 0,-6-62-99,-1-6 13,0-4-19,1 34 0,-5-42 18,2 0 0,3 19-1,-2-19 38,0 0 0,-1 22 1,6 39 238,0 7-226,0-1-244,-1-5 27,-7-59 281,-1-13-6,1 0 1,0 0-1,4 20 0,6 14 80,-4 0-54,4-8 63,-5-8-93,-4-16-59,1 0 1,1 0 0,4 13-1,28 85 154,-5-15-92,43 71-341,-59-139 267,2-2 0,1 0 1,39 46-1,-16-24-40,-39-45 21,73 84 106,-66-78-81,-1 1-1,0-1 0,0 1 1,-1 0-1,0 1 0,0-1 0,-1 1 1,6 16-1,9 19 35,5 3 44,-12-25-118,-1 1 0,13 37 0,-22-52-1,1 0-1,8 17 0,13 10 78,-13-15-28,-8-12-28,1-1 1,0 0 0,1 0-1,-1-1 1,8 8 0,20 25 20,-27-31 7,0-1 0,1 1 0,1-1 1,10 9-1,3-2-41,0-1 0,46 22 0,-67-36 16,54 22 2,-41-18-31,0 1 0,-1 1-1,1 0 1,22 16 0,-20-11-13,-6-3 75,0-2 0,1 1 0,9 5 0,-2-3 24,-1 0 0,0 1 0,18 16 0,-8-5-29,-18-16-36,-2 1 0,1-1-1,-1 1 1,0 1 0,0-1-1,5 8 1,-6-7 14,1-2 0,0 1 0,0 0 0,0-1 0,12 6-1,40 24-156,-28-19 101,-26-13 60,3 1 22,0 1-1,1-1 0,-1-1 1,1 1-1,0-1 0,10 2 1,11 0 146,-13-2-59,30 8 0,-32-7-105,0-1 1,1 0 0,27 2-1,47-4-59,-42-2-294,218 1 1246,-117-13-936,-112 8 31,-3 0 41,-13 2-11,-1 0 0,21 1 0,-16 3-50,-12 0-10,1-1 1,0-1 0,21-3-1,-8-2 23,40-16-1,-23 6 97,175-46 224,-115 28-208,-21 6-108,-61 21 66,38-18 0,-38 16-63,39-13 0,16-4-10,-44 14 54,47-12 1,23-5 108,14-4-139,-96 28-28,22-4-51,78-27-1,-68 10 101,-5 11 3,-26 9 2,20-9-1,-9 1-106,154-71 200,-159 70-58,-1-1 0,0-1-1,-1-1 1,37-35-1,-13 0-68,45-63 0,-80 98 27,1 0 0,1 1-1,32-26 1,53-54 381,-61 56-341,-1-2-57,53-77 0,-52 65 4,-8 12-29,-3-2 0,35-70 0,-30 54 148,-20 39-85,-1-2 0,17-43 0,19-88-104,-26 81 126,16-99-1,-31 142-20,15-41 0,9-30-11,-14 26-14,-11 53-16,-1 5 2,4-21 1,-4-20 6,-4 30-18,3-20-1,3-61 31,-8 74-12,1 5 13,-5-42 0,-9-80 112,5 28 81,3 76-217,2 9-44,-12-92-36,2 40 444,-5-21-468,-44-196-161,49 234 283,11 53-28,-4-21 3,-1 20-2,-1 1 0,-2 0 0,-11-21-1,7 16 88,-14-39 0,4 5-94,-53-98 0,37 83 38,35 65-40,-4-7-8,0-1-1,-2 2 1,-19-27-1,-48-37 178,49 53-132,-44-34-145,57 45 70,13 13 71,0 0-1,0 1 0,0 0 1,-1 0-1,0 0 0,1 0 0,-1 1 1,-5-3-1,2 1-2,1 0 1,-1 0-1,1-1 0,0 1 1,0-1-1,0-1 1,1 1-1,-1-1 0,1 0 1,-7-12-1,4 7-23,4 6-15,0 0-1,-1 0 0,0 1 0,-6-6 0,3 4-1,5 5 18,0-1 0,0 0 1,1-1-1,-1 1 0,-3-5 0,-15-32 199,13 28-208,0 1 0,-1 0 1,0 0-1,-1 1 0,0 1 1,-18-13-1,6 4-16,-21-16 45,-75-46 0,101 68-19,5 3 3,-1 1-1,-23-11 0,19 11 26,5 2-16,0 0 1,-25-6-1,20 8-166,14 3 119,-1 0 0,0-1 0,1 0-1,-1 0 1,1 0 0,-1 0 0,1 0-1,-1-1 1,1 1 0,0-1 0,-4-3-1,-3 1 110,0-1-1,0 2 0,0-1 1,0 1-1,-13-2 0,5 1 50,-44-8 25,12 3-221,10-3-10,26 7 117,-23-4 0,-9 4 569,33 3-452,-12-3-255,-44-1-1,-235 6-705,228 7 775,-14 2 140,-97-9 7,165 1-147,-33 5-1,32-2 8,-33 0 1,31-3-13,-37 6 0,37-3 32,-34 0 1,16-5 70,1 2 0,-1 2 0,-45 9 0,-9 2-89,72-11 31,0 0 1,-30 8 0,5 2-54,35-11 29,-16 4-4,-19 15 13,36-18 5,-23 3 0,27-5 0,-1 0 0,0 1 0,1 0 0,-16 6 0,-26 18-27,35-19-34,-30 6 0,-11 4-9,24-4 20,2 3 0,-57 34-1,-55 55 234,109-80-24,-57 30-1,68-41-192,0-1-362,-2-1 1,-28 9-1,47-18 271,-29 13 230,-60 37 1,59-31 179,16-10-137,1 0 1,-29 26-1,39-30-91,1 2 0,0-1 0,1 1-1,0 0 1,0 1 0,-6 12-1,-5 12 66,4-6-215,-31 44 0,25-45 3,-2-1-1,-42 40 0,-122 94 59,170-144-346,1 0-1,0 1 0,2 0 1,0 1-1,1 1 0,-19 40 1,28-53-149,1 1 0,0-1 1,-3 15-1,3 12-3142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220 515 640,'-2'1'13,"-2"3"21,0 0-1,1 0 1,-1 0-1,1 0 1,0 1-1,0-1 1,0 1-1,-2 6 1,-6 2 14,9-11-34,0 0 1,1-1 0,-1 1 0,1 0 0,-1 0 0,1 0-1,0 0 1,-2 4 0,-1 7 29,3-9-36,0 0 1,0-1-1,0 1 1,-1 0-1,0 0 1,0-1-1,-2 5 1,1-2 16,0-1 1,0 1-1,1 1 1,0-1-1,-2 11 1,2-8 5,-1 0 0,1-1 0,-5 10 0,-56 125-148,60-133 165,0 0 0,1 0 0,-2 13 1,2-13-4,1-1 0,-1 1 0,-1-1 1,0 1-1,-5 11 0,5-15-24,0 1-1,1-1 1,0 1 0,0 0-1,1 0 1,-2 12 0,3 45 58,0-29-20,0 66 63,0-92-116,0-1-1,1 1 1,0-1 0,0 1-1,1-1 1,0 1-1,4 10 1,-6-17-3,1 1 13,0 0 0,0 1 0,0-1 0,-1 0 0,0 0 0,0 1 0,0 3 0,2 12 59,2-3 23,-2-9-68,0-1 0,0 1 0,-1-1 0,0 1-1,0 7 1,-3 20-133,1-24 114,1 0 0,0 0 0,0 0 0,1 0 0,3 15 0,-3-22 0,3 10 5,-2-1 0,1 1 0,0 21 0,-3-27-5,1-1 1,0 1-1,0-1 1,0 1 0,4 9-1,-1 0 69,0 2-11,-3-13-56,0 0-1,0-1 1,0 1 0,1-1-1,0 1 1,0-1 0,2 6 0,-1-7-5,-1 1 1,0-1 0,-1 1 0,1 0 0,0-1-1,-1 1 1,1 5 0,2 3 17,6 9 32,-7-8-1,-3-11-48,1 1-1,-1-1 1,1 0-1,0 0 1,0 1-1,-1-1 1,1 0-1,1 0 1,-1 0-1,0 0 1,0 0-1,1 0 1,1 1-1,-1-1-16,0 1 1,0-1-1,-1 0 0,1 1 1,-1-1-1,1 0 0,-1 1 0,0 0 1,0-1-1,0 1 0,1 3 1,-1-1 49,0-1 0,1 0 0,-1 0 0,1 0 0,4 7 0,28 49-127,-30-55 87,-1 0-1,1 0 1,1 0 0,-1 0-1,7 5 1,2 2 57,-9-9-61,0-1-1,-1 1 0,1 0 1,0-1-1,0 0 1,1 0-1,5 1 0,12 8-24,-14-6 30,0-1-1,12 5 0,6 4 45,-18-8-36,-2-1-20,0 0 0,1 0-1,-1 0 1,1-1 0,0 0 0,14 4-1,-6-1 45,-1 0 0,0 1-1,0 1 1,-1 0 0,1 1-1,-2 0 1,14 13 0,-21-17-5,1-1 0,-1 1 1,12 5-1,-6-3 3,10 5 33,-17-10-53,0 1 0,0-1 0,0 1 0,0 0 0,4 3 0,-2 0-33,-3-3 27,-1 0 0,1-1 0,0 1 0,0-1 0,0 1 0,0-1 0,0 0 0,1 0 0,-1-1 0,1 1 0,6 1 0,13 8 137,-22-11-127,0 1-1,-1-1 1,1 1-1,0-1 1,0 0-1,0 1 0,0-1 1,-1 0-1,1 0 1,0 0-1,0 1 1,0-1-1,0 0 1,0 0-1,1 0 1,4 1 7,7 10 16,-11-10-41,-1 1 0,1 0 0,0-1 0,0 1 1,0-1-1,0 1 0,0-1 0,4 2 0,6 0-66,-8-2 48,0 0-1,0 1 0,0-1 1,0 1-1,-1-1 0,1 1 1,3 3-1,-3-3 40,0 0 0,1 0 0,-1 0 0,0 0 0,0-1 0,1 0 0,-1 0 0,1 0 0,-1 0 0,1-1 0,7 1 0,-6-1-29,1 0 0,-1 1 0,0 0 0,11 4 0,6 1 22,63 9 206,-60-12-160,91-3-1,-99 0-11,-11 0-21,0 1 0,1-2 0,-1 1-1,11-3 1,-2-1 22,-9 1-31,-1 2 0,1-1 0,0 1 0,9-1 1,-13 2-19,0 0 1,-1 0 0,1 0 0,0-1-1,0 1 1,-1-1 0,1 1 0,-1-1 0,1 0-1,-1 0 1,4-2 0,-4 2 4,0 0 0,0 0-1,1 0 1,-1 0 0,0 0 0,0 1-1,1-1 1,-1 1 0,0 0 0,1 0-1,2 0 1,91 0 50,-90-1-13,0 0 0,0 0 0,0 0 0,0-1 0,0 1 0,-1-1 0,9-5 0,22-6 116,-30 11-134,6 0-19,0-1-1,-1-1 1,0 0-1,1 0 1,-1-2-1,10-5 1,-3 0 92,4-3 1,1 1 1,23-9 0,-38 19-106,-3 1 10,1 0 0,-1-1 0,10-5 0,9-18 131,4 5-58,-13 9-66,-6 5-15,0 0 0,1 1-1,10-6 1,-14 8 7,1 0 0,-1-1 0,0 1 0,0-1 0,7-9 0,-6 8 35,-1 0-1,12-9 0,-15 13-28,-1 0-1,1 0 1,-1 0 0,1-1-1,-1 1 1,0-1-1,0 0 1,3-5 0,7-9-24,-3 10 37,1-1-1,0 1 1,0 1 0,0 0 0,16-7 0,-10 6-16,-1-1 1,17-13 0,-18 11 53,12-9 36,27-27-1,-38 32-124,17-11 0,-16 13 1,15-15 0,-18 14 63,-3 4-10,-1 0 0,0 0-1,-1-1 1,0-1-1,-1 1 1,7-13 0,64-117 57,-66 118-12,-7 13-72,-1 1 0,1-1 0,-1 0 0,0-1 0,-1 1 0,0 0 0,-1-1 0,2-17 0,-4 24 64,1 0-1,-1-1 1,0 1 0,1 0 0,0 0-1,-1 0 1,1 0 0,3-6 0,1-6 298,-2 0-459,-2 1 0,0-1 0,-2-23 0,0 13-2,1 16 104,0 1 0,-1-1-1,0 0 1,0 0 0,-1 1 0,-6-18-1,7 24 2,1-1-1,-1 0 1,1 0 0,-1 1-1,1-1 1,0-4-1,-2-13 7,0 0-1,-2 0 0,-1 0 1,-13-35-1,14 40 22,-4-30 0,6 34-24,1 0 1,-2 0-1,0-1 1,0 1 0,-6-13-1,-8-5 9,10 18-10,0-1 0,-7-17 1,-48-108 587,57 128-650,0 0 1,0 0 0,-1 1-1,-1 0 1,1 0 0,-14-11-1,12 11 44,3 3-1,1-1 0,-1 1 0,1-1 0,1 0-1,-6-11 1,5 10 47,1 0 0,-1 0 0,-1 1 0,1-1 0,-11-10 0,2 1-2,1 0 0,0-1-1,2-1 1,-16-32 0,23 45-14,-1-4-4,-1 2 0,0-1 0,-8-8 0,9 12-10,0-1 1,0 0-1,1 0 1,-1 0-1,1 0 0,0-1 1,1 1-1,-3-9 1,1-4-32,4 14-85,-1 0 1,0 0 0,0 0-1,0 0 1,-1 0 0,1 1-1,-1-1 1,0 0-1,-4-5 1,-3-3-139,5 7 306,0-1-1,0 1 1,0-1 0,-2-7-1,-7-7 467,0-4-107,12 22-387,1 1-17,0 0 1,0 1-1,0-1 0,0 0 1,0 1-1,0-1 1,-1 0-1,1 1 1,0-1-1,-1 0 0,1 1 1,0-1-1,-1 0 1,1 1-1,0-1 1,-1 1-1,1-1 0,-1 1 1,1-1-1,-1 1 1,1-1-1,-1 1 1,0-1-1,1 1 0,-1 0 1,-1-1-1,-4-2 15,5 2-22,0 1 0,0-1 1,0 0-1,0 1 0,0-1 0,1 0 0,-1 0 0,0 0 0,0 0 0,1 1 0,-1-1 0,1 0 0,-1 0 0,1 0 0,-1-2 0,-6-8 3,-21-5 53,18 12-36,7 3-27,1 0 0,0 0 1,0 0-1,0-1 0,-1 1 0,1-1 1,1 1-1,-3-3 0,-2 0-1,1 0 0,-1 0-1,0 0 1,0 1 0,-6-4 0,6 5 6,-28-11 2,24 10 6,-27-2 62,29 2-57,0 0 1,-1 1 0,0 0 0,1 1-1,-1 0 1,-17 0 0,18 0 5,0 0 1,0 0-1,-13-4 1,14 3-48,-1 0 1,0 1-1,-13-2 1,-171 3 139,186 1-141,1 0 1,-1 0-1,1 0 0,-9 3 1,9-2-1,-1 0 0,1-1 0,-1 0 0,-9 1 0,-19-3 41,23 0-13,0 1-1,-1 1 1,1-1 0,-11 4-1,-144 22 434,133-23-304,10-1-24,-43 11 0,37-5-176,8-1 7,-41 6-1,35-10 125,14-2-16,1 0-1,-1 1 1,1 1 0,-25 8-1,-72 25-361,-33 13 395,119-40-72,1 1-1,0 1 1,-39 27-1,-19 28 4,51-41 39,24-21-174,0 0 0,0 1 0,1-1 0,0 1 0,-7 10 0,6-7-1246,1 1 0,-5 18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1472,'0'0'672,"31"0"-576,-15 0 512,-1 0-352,32-15 544,0 15-480,31-16 352,15 16-384,-15-15 128,0-1-256,-16 0-64,-15 16-64,0-15 448,-32 15-256,1 0-2048,0 0 960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2304,'-13'26'752,"12"-25"-729,1 1 0,-1-1 0,1 1 0,-1-1 0,1 0 0,0 1 0,0-1 0,0 1 0,0-1 0,0 1 0,0-1 0,0 3 0,0 120 515,1-104-365,6 37-1,-4-37-35,2 42 0,-5 250 1265,0-310-1370,-2 16 123,2-18-151,0 0 0,0 1 1,0-1-1,0 1 0,-1-1 0,1 1 0,0-1 0,0 0 0,-1 1 0,1-1 1,0 1-1,-1-1 0,1 0 0,0 1 0,-1-1 0,1 0 0,-1 0 0,1 1 1,0-1-1,-1 0 0,1 0 0,-1 0 0,1 1 0,-1-1 0,1 0 1,-1 0-1,1 0 0,-1 0 0,1 0 0,-1 0 0,1 0-3,-1 0-1,1 0 1,0 0 0,0 0-1,-1 0 1,1 0-1,0 0 1,0 0 0,0 0-1,-1 0 1,1-1-1,0 1 1,0 0 0,0 0-1,0 0 1,-1 0 0,1 0-1,0 0 1,0-1-1,0 1 1,0 0 0,-1 0-1,1 0 1,0-1-1,0 1 1,0 0 0,0 0-1,0 0 1,0-1-1,0 1 1,0 0 0,0 0-1,0 0 1,0-1-1,-9-20-85,-8-31 0,1-23 21,15 69 41,0 0 1,0 0-1,1 0 1,-1 0-1,2 0 1,-1 0-1,0 0 1,3-8-1,7-7-110,-7 9 62,-3 10 64,0 0 1,1 0 0,-1 1 0,0-1-1,1 0 1,-1 1 0,1-1-1,0 1 1,-1-1 0,1 0 0,0 1-1,0 0 1,0-1 0,0 1 0,0-1-1,0 1 1,1 0 0,-1 0 0,0 0-1,2-1 1,1-1 55,0 1 1,1-1-1,-1 1 0,0 1 1,1-1-1,-1 1 0,1-1 1,6 0-1,-7 1-2,6-1 83,0-1 0,-1 1 0,1 0-1,0 0 1,16 0-1,11 2-172,1-1 91,40 5 1,-41 0 11,0 2 0,-1 2 0,54 18 0,-79-22-82,-1 1 1,0 0 0,0 0-1,0 1 1,-1 1 0,0-1-1,0 2 1,9 9 0,-16-16 30,0 1-1,-1 0 1,0 0 0,1 1 0,-1-1-1,0 0 1,0 0 0,0 1 0,0-1 0,0 0-1,-1 1 1,1-1 0,0 3 0,-1 36 164,0-22-123,-1-12-54,1 0-1,-1 0 1,-1 1-1,1-1 1,-6 12-1,6-14-16,-1 2 17,1-1 0,0 1 0,0 0 0,1 0 0,0 0 0,1 12 0,0-1 123,-1-18-117,0 0-1,0 0 1,0 0-1,0 0 1,0 0-1,0 0 1,0 0-1,0 0 1,0 0-1,0 1 1,0-1-1,0 0 1,0 0-1,0 0 1,0 0-1,0 0 1,0 0-1,0 0 1,0 0-1,0 0 1,0 0-1,0 0 1,0 1-1,0-1 1,0 0-1,0 0 1,0 0-1,0 0 1,1 0-1,-1 0 1,0 0-1,0 0 1,0 0-1,0 0 1,0 0-1,0 0 1,0 0-1,0 0 0,0 0 1,0 0-1,0 0 1,1 0-1,-1 0 1,0 0-1,0 0 1,0 0-1,0 0 1,0 0-1,0 0 1,0 0-1,0 0 1,0 0-1,0 0 1,0 0-1,1 0 1,-1 0-1,0 0 6,1 0-1,0 0 0,-1 0 0,1-1 0,0 1 0,-1 0 0,1 0 0,-1-1 0,1 1 0,0 0 0,-1-1 1,1 1-1,-1-1 0,1 1 0,-1-1 0,1 1 0,-1-1 0,0 1 0,1-1 0,-1 1 0,0-1 0,1 1 1,-1-1-1,0 0 0,1 1 0,-1-1 0,0 0 0,0 1 0,0-1 0,0 0 0,0 1 0,0-2 0,0-29 86,0 19-123,0 4 24,0 1-1,1 0 1,0 0 0,0 0 0,0 0-1,1 0 1,4-10 0,0 0-53,8-7-11,-2 4-103,-8 11 92,-3 7 71,0 0-1,0-1 1,0 1 0,0 0-1,0 0 1,0 0-1,0 0 1,1 1 0,-1-1-1,1 0 1,0 0 0,-1 1-1,1-1 1,0 1 0,0 0-1,0-1 1,0 1 0,0 0-1,2-1 1,12 0-2,-1 0 1,0 1-1,1 1 1,15 2-1,-4-1 38,194-1 141,-207-1-97,0-1 0,0 0 1,0-1-1,0 0 0,-1-1 1,23-10-1,-28 9-48,-7 4-19,-1 0 0,1 1 0,0-1 0,-1 0-1,1 1 1,-1-1 0,1 0 0,-1 0-1,1 0 1,-1 0 0,1 1 0,-1-1 0,0 0-1,1-1 1,-1 1 1,0 1 0,0-1-1,-1 1 1,1-1 0,0 1 0,0-1-1,0 1 1,0 0 0,0-1-1,0 1 1,-1-1 0,1 1 0,0-1-1,0 1 1,-1 0 0,1-1 0,0 1-1,-1 0 1,1-1 0,0 1 0,-1 0-1,1-1 1,-1 1 0,-14-6 69,7 4-55,-10-5-20,10 3-44,-2 1 0,1 0-1,-19-4 1,27 7 43,0 1 0,0-1-1,0 0 1,-1 0 0,1 1 0,0-1 0,0 1 0,0-1 0,0 1 0,0 0 0,0-1 0,-2 2-1,-1 2 5,-22 9 64,24-13-61,1 0-1,0 1 1,0-1-1,0 1 0,0-1 1,0 1-1,0-1 0,1 1 1,-1 0-1,0-1 1,0 1-1,0 0 0,0 0 1,1 0-1,-1 0 0,1 0 1,-1 0-1,0 0 1,1 0-1,-1 0 0,1 0 1,-1 2-1,0 1-8,1 0 0,0 0 0,0 0 1,0 0-1,1 5 0,-1 8-3,0-14 9,1 0-1,-1 1 1,1-1 0,-1 0 0,1 1-1,0-1 1,0 0 0,0 0-1,1 0 1,-1 0 0,1 0-1,0 0 1,0 0 0,0 0-1,4 4 1,0 1 0,-1-1 14,1 1 1,0-1 0,0-1-1,1 1 1,-1-1 0,1 0-1,1 0 1,-1-1 0,1 0-1,0-1 1,14 7 0,-16-8-106,1-1 1,-1 1-1,1-1 0,0 0 1,0-1-1,0 0 0,0 0 1,0 0-1,0-1 1,0 0-1,0 0 0,0-1 1,0 0-1,11-3 0,-8 1-94,-1 0-1,0-1 0,0 0 1,0 0-1,0-1 0,-1 0 1,0-1-1,0 0 1,15-14-1,-19 15 174,0 0 0,0-1-1,-1 0 1,0 0 0,0 0 0,0 0 0,0 0 0,-1-1-1,2-8 1,9-23-21,-12 33 159,0 0 0,0-1 0,-1 1 0,0-7 0,0 2 205,0 22 457,0-9-756,1 0 0,-1 0 0,1-1 0,0 1 0,0 0-1,0 0 1,0 0 0,1-1 0,-1 1 0,1-1-1,2 5 1,-2-4-15,1 0 1,-2 0-1,1 0 0,0 1 1,1 5-1,1 9 37,-3-13-42,0 0 0,0-1 0,1 1 0,-1 0 0,1-1-1,0 1 1,3 4 0,-4-7-10,22 36 27,-22-34-27,1-1-1,-1 1 0,0 0 1,-1 0-1,1 0 1,0-1-1,-1 9 1,0-11 7,0 0 1,0 1 0,0-1-1,-1 0 1,1 0-1,0 1 1,0-1-1,-1 0 1,1 0 0,-1 0-1,1 0 1,-1 1-1,0-1 1,1 0 0,-1 0-1,0 0 1,0 0-1,0 0 1,1 0 0,-1-1-1,0 1 1,0 0-1,0 0 1,-1-1-1,1 1 1,0 0 0,0-1-1,-2 1 1,-5 4 90,0 0 0,7-3-82,0-1-1,-1-1 1,1 1 0,-1 0-1,1 0 1,0 0 0,-1-1-1,1 1 1,-1-1 0,1 1-1,-1-1 1,0 1 0,1-1-1,-1 0 1,0 0 0,-2 0-1,-40 0 10,42 0-34,1 0 0,0 0 0,0-1-1,-1 1 1,1 0 0,0-1 0,0 1 0,0-1 0,-1 1-1,1-1 1,0 0 0,0 1 0,0-1 0,0 0 0,0 0-1,0 0 1,0 0 0,0 0 0,1 0 0,-1 0 0,0 0-1,1 0 1,-1 0 0,0 0 0,0-3 0,-3-3-47,2 4-27,0 1-1,1 0 0,-1-1 1,1 0-1,-1 1 1,1-1-1,0 1 0,0-1 1,0 0-1,1 0 1,-1 0-1,1 0 0,0 1 1,-1-1-1,1 0 1,0 0-1,1 0 0,-1 0 1,2-5-1,-2 6 6,1 0-1,-1 1 1,1-1-1,0 0 1,0 1 0,0-1-1,0 1 1,0-1-1,0 1 1,0 0-1,3-3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3648,'0'0'1904,"0"3"-1526,0 119 502,0-113-866,1 0 0,0 0-1,1 0 1,2 9 0,-2-9-4,0 0-1,-1 0 1,1 1 0,-1 8 0,-1-11 17,1 0 0,0 0 0,0 1 1,1-1-1,4 12 0,-4-14-20,-1-2 1,0 0-1,-1 1 1,1-1-1,0 1 1,-1-1-1,0 1 1,0-1-1,0 1 1,-1 4-1,0 2 94,4-10-26,-3 0-72,1 0 0,0 0-1,-1 0 1,1-1 0,0 1-1,-1 0 1,1 0 0,-1-1-1,1 1 1,0 0 0,-1-1 0,1 1-1,-1-1 1,1 1 0,-1-1-1,1 1 1,-1-1 0,0 1-1,1-1 1,-1 1 0,1-1 0,-1 1-1,0-1 1,0 0 0,1 1-1,-1-1 1,0 1 0,0-1-1,0 0 1,0 1 0,0-1 0,0 0-1,0 1 1,0-1 0,0-1-1,2-8 29,9-11 6,-6 0-28,-3 13-12,0 1-1,0 0 1,5-10-1,11-30-289,-17 45 268,10-17-159,-10 18 176,-1 0 1,0 1-1,1-1 0,0 0 1,-1 1-1,1-1 0,-1 1 0,1-1 1,0 1-1,-1-1 0,1 1 1,0-1-1,-1 1 0,1-1 1,0 1-1,0 0 0,-1 0 1,1-1-1,1 1 0,3 3 8,3 4 141,-1 2 0,0-1 0,-1 1-1,10 17 1,26 43 110,-37-62-235,-3-5-2,0 1-1,0-1 1,0 1 0,0-1 0,0 0 0,0 0-1,1 0 1,-1 0 0,1-1 0,-1 1 0,1-1-1,0 1 1,0-1 0,-1 0 0,1 0 0,0 0-1,0 0 1,0-1 0,0 1 0,0-1 0,4 1-1,1-2 37,0 0 0,1 0 0,-1 0 0,-1-1 0,15-4-1,-20 5-47,0 1 0,0-1 0,-1 0 0,1 1 0,0-1-1,-1 0 1,1 0 0,-1 0 0,1 0 0,-1 0 0,1-1-1,-1 1 1,0 0 0,0-1 0,0 1 0,2-3 0,7-8-39,13-8-123,-22 18 121,0 0 1,0 0-1,-1 0 0,1 0 1,0 0-1,-1 0 0,1-3 0,1-5-110,2-5-5,-2 9 94,0 0-1,-1 0 0,0-1 1,0 1-1,0-1 0,0 1 1,-1 0-1,0-1 0,-1 1 1,-1-9-1,1 8 25,-1 1 9,1 1-1,-1-1 0,0 1 1,-4-10-1,5 14 19,0-1 0,0 1 0,0 0 0,0 0 0,0-1 0,0 1 0,0 0 0,0 0 0,0 0 0,0 0 0,-1 1 0,1-1 0,0 0 0,-1 0 0,1 1 1,-1-1-1,1 1 0,-1-1 0,1 1 0,-1 0 0,1-1 0,-1 1 0,-2 0 0,-6 0-55,10 0 63,0 0 0,0 0-1,0 0 1,0 0 0,0 0 0,-1 0 0,1 0 0,0 0 0,0 0 0,0 0-1,0 0 1,0 0 0,0 0 0,0 0 0,0 0 0,0 0 0,0 0 0,-1 0-1,1 0 1,0 0 0,0 0 0,0 0 0,0 0 0,0 0 0,0 0 0,0 0-1,0 0 1,0 0 0,0 1 0,0-1 0,0 0 0,0 0 0,-1 0 0,1 0-1,0 0 1,0 0 0,0 0 0,0 0 0,0 0 0,0 0 0,0 0 0,0 0 0,0 1-1,0-1 1,0 0 0,0 0 0,0 0 0,0 0 0,0 0 0,0 0 0,0 0-1,0 0 1,0 0 0,0 0 0,0 1 0,0-1 0,0 60-31,0-59 44,1 0 0,-1 1 1,0-1-1,0 1 0,1-1 0,-1 0 0,0 1 1,1-1-1,0 0 0,-1 0 0,1 1 1,0-1-1,-1 0 0,1 0 0,0 0 1,0 0-1,0 0 0,0 0 0,0 0 0,0 0 1,0 0-1,3 1 0,1 1 14,0-1 0,0 0 0,1 0 0,6 2 0,-3-1-32,-7-2-11,1-1-1,-1 1 0,1 0 1,-1-1-1,0 1 1,1-1-1,-1 0 1,1 0-1,-1 0 1,1 0-1,-1 0 0,1-1 1,-1 1-1,0-1 1,1 1-1,-1-1 1,0 0-1,1 0 1,2-2-1,12-4-250,11 2 76,-3-3 137,0-1 0,34-18 0,-52 23 34,-1 0 1,0-1-1,0 0 0,-1 0 0,1 0 0,-1-1 1,9-11-1,7-7 80,-9 10 8,-1 0 0,0-1 0,-1 0 0,-1 0-1,12-26 1,1-1-110,-12 23 112,0-1 0,-1 0 1,-2-1-1,0 0 0,-1 0 1,4-26-1,-7 31-42,1 0-1,5-17 1,-6 20 84,-7 17 196,-8 18 256,1 0-220,-22 50 365,-14 52-132,44-115-562,1 1 0,0-1 0,0 1 0,1-1 0,0 1 0,1 0-1,0-1 1,1 1 0,-1 0 0,5 13 0,-5-20-12,2 13-4,4 18-348,-3-27 0,0 1 0,1 0 1,5 6-1,-5-7 69,14 27-951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3552,'0'-7'628,"-1"-10"502,0 16-1118,1 1 1,0-1 0,-1 1 0,1-1 0,-1 1 0,1-1 0,0 1 0,-1 0 0,1-1 0,-1 1 0,1 0 0,-1-1 0,1 1-1,-1 0 1,1-1 0,-1 1 0,0 0 0,1 0 0,-1 0 0,1 0 0,-1 0 0,0 0 0,1 0 0,-1 0 0,1 0 0,-2 0-1,1 0 5,-1 0-1,0 0 1,1 0-1,-1 1 1,0-1-1,1 1 1,-1-1-1,1 1 1,-1 0-1,1-1 1,-1 1-1,1 0 1,-2 1-1,-5 3 63,-3 0-19,7-3-72,-1 0-1,0 0 0,1 1 1,-1 0-1,1-1 0,0 1 1,0 1-1,-7 6 0,5 7-42,4-8 25,1-6 6,0-1 0,0 1 1,0 0-1,1-1 0,-1 1 0,1 0 0,-1 0 0,1-1 1,0 1-1,0 0 0,0 0 0,1 0 0,-1-1 0,1 1 0,-1 0 1,1-1-1,0 1 0,0 0 0,2 2 0,0 6-48,-2-8 74,1 0 0,-1 1 1,0-1-1,1 0 0,0 0 1,0 0-1,0 0 0,0 0 0,0 0 1,0-1-1,1 1 0,0-1 1,4 4-1,-1-2 3,-4-3-4,0 1 0,0-1 0,0 0 0,0 1 1,0-1-1,-1 1 0,1 0 0,-1-1 0,1 1 0,-1 0 1,1 0-1,-1 0 0,2 4 0,0-2-40,0 0 1,0 0-1,1 0 0,4 5 1,-3-5 135,-5-4-84,0 0 0,0 0-1,0 0 1,0 0 0,0 0 0,0 0-1,1 0 1,-1 0 0,0 0-1,0 0 1,0 0 0,0 0 0,0 0-1,0 1 1,0-1 0,0 0-1,0 0 1,0 0 0,0 0 0,0 0-1,0 0 1,1 0 0,-1 1 0,0-1-1,0 0 1,0 0 0,0 0-1,0 0 1,0 0 0,0 0 0,0 0-1,0 1 1,0-1 0,0 0 0,0 0-1,-1 0 1,1 0 0,0 0-1,0 0 1,0 0 0,0 1 0,0-1-1,0 0 1,0 0 0,0 0 0,0 0-1,0 0 1,0 0 0,0 0-1,0 0 1,-1 0 0,1 0 0,0 1-1,0-1 1,0 0 0,0 0-1,-3 1 89,1 1-1,0 0 0,-1-1 0,1 0 0,-1 0 0,0 0 0,1 0 0,-1 0 0,0 0 0,0-1 0,0 1 0,1-1 0,-1 0 0,0 0 0,0 0 0,0 0 1,0 0-1,1-1 0,-1 1 0,-3-2 0,-25-8 444,17 7-425,12 3-137,0 0-1,0-1 1,-1 1-1,1-1 0,0 0 1,0 0-1,0 1 0,0-1 1,0 0-1,0-1 0,0 1 1,0 0-1,0-1 0,-2-1 1,17 3-4870,-8 0 4203,24 0-1166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33 171 1664,'0'-39'528,"0"38"-520,0 1 1,0 0-1,0-1 1,0 1-1,0-1 1,0 1-1,0-1 0,0 1 1,0 0-1,0-1 1,0 1-1,0-1 1,0 1-1,0-1 1,0 1-1,0 0 0,1-1 1,-1 1-1,0 0 1,0-1-1,1 1 1,-1-1-1,1 1 1,0-1 23,0-1 43,0 1 0,0 0 0,0 0 0,0 0 0,0 0 0,0-1 0,-1 1 0,1 0-1,0-1 1,-1 1 0,1-1 0,-1 1 0,1-1 0,-1 1 0,0-1 0,1 1 0,-1-1-1,0 1 1,0-4 0,0-2 721,0 18-64,0 6-569,0 139 642,1-117-753,0-16 5,-1 1 1,-5 41-1,-1-42-3,4-17-32,1 0 1,0 0-1,0 0 0,-1 12 0,2-15 3,0 1 0,-1 0 0,1 0-1,-1 0 1,0-1 0,0 1 0,0 0-1,0-1 1,-1 1 0,-3 5-1,4-7 12,1 0-1,-1-1 1,1 1-1,-1 0 1,1-1-1,0 1 1,0 0-1,-1 2 1,2-4-29,-1 1 1,0-1 0,0 1 0,0-1 0,0 1 0,0-1 0,0 1 0,0-1 0,0 0 0,0 1-1,0-1 1,0 1 0,-1-1 0,1 1 0,0-1 0,0 1 0,0-1 0,0 0 0,-1 1 0,1-1 0,0 0-1,0 1 1,-1-1 0,1 1 0,0-1 0,-1 0 0,1 0 0,0 1 0,-1-1 0,1 0 0,-1 0-1,1 1 1,0-1 0,-1 0 0,1 0 0,-1 0 0,1 0 0,-1 0 0,1 1 0,-1-1 0,1 0-1,0 0 1,-1 0 0,1 0 0,-1-1 0,0 1-8,1 1 1,0-1-1,0 0 1,0 0-1,0 0 0,0 0 1,0 0-1,0 0 0,0 0 1,0 0-1,0 0 1,0 0-1,-1 0 0,1 0 1,0 0-1,0 0 0,0 0 1,0 0-1,0 0 1,0 0-1,0-1 0,0 1 1,0 0-1,0 0 0,-1 0 1,1 0-1,0 0 1,0 0-1,0 0 0,0 0 1,0 0-1,0 0 0,0 0 1,0 0-1,0 0 1,0 0-1,0 0 0,0-1 1,0 1-1,0 0 0,0 0 1,0 0-1,0 0 1,0 0-1,0 0 0,0 0 1,0 0-1,0 0 0,0 0 1,0-1-1,0 1 1,0 0-1,0 0 0,0 0 1,0 0-1,0 0 0,0-26-59,-1 7 16,1-1 1,4-22 0,6-7-54,-7 22 82,0 6 21,9-40 0,-7 45-22,52-165-237,-55 176 225,0 0-1,0 0 1,1 0-1,-1 1 1,1-1-1,0 1 1,0 0-1,0 0 1,1 0-1,-1 0 1,1 0 0,0 1-1,0-1 1,0 1-1,1 0 1,-1 1-1,1-1 1,0 1-1,8-3 1,19-1 69,-19 3-7,-7 1-18,-1 0 0,1 1-1,0 0 1,-1 0 0,1 0 0,0 1 0,-1 0 0,12 1 0,-6 2 81,1 0 0,18 9 0,-3-1-19,-12-7-45,-9-2-24,0-1 1,0 1-1,0 1 1,0-1-1,-1 1 1,1 0-1,-1 0 1,10 7-1,5 19-4,-18-27-5,2 4 44,1-1 0,-1 1 1,-1 1-1,6 10 1,-8-15-31,-1 1 0,1-1 0,0 1 0,-1-1 1,0 1-1,1 0 0,-1-1 0,0 1 0,0 0 1,0-1-1,-1 1 0,1 0 0,-1-1 0,0 1 1,1-1-1,-1 1 0,-2 3 0,-21 26 81,19-24-80,3-5-9,0 0 0,0-1 0,-1 1 0,1 0 1,-5 3-1,-32 15 94,3 5-53,26-21-59,-1 0 0,0 0-1,1-1 1,-1 0 0,0-1 0,-1-1-1,1 0 1,-19 2 0,27-4-5,-1 0 0,1 0 0,0 0 0,0 0 0,0 1 0,0 0 0,0 0 0,-1 0 0,1 0 0,-4 2 0,-3 2-91,4-4 49,-5 4-61,11-4 116,-1-1 1,1 1-1,0-1 0,0 1 0,0-1 0,0 0 0,0 1 1,0-1-1,0 1 0,0-1 0,0 1 0,0-1 0,0 0 1,0 1-1,0-1 0,0 1 0,0-1 0,0 1 0,0-1 0,0 0 1,1 1-1,-1-1 0,0 1 0,0-1 0,1 1 0,1 2-21,0 0 0,1 1 0,-1-1 0,1 0 0,5 4-1,3 4-75,-6-7 93,0 0 0,0 1-1,0-2 1,1 1 0,-1-1 0,1 1 0,7 1-1,7 2 78,21 5 0,-12-4-8,-4 0 34,-3-1 32,40 7 0,-4-9-16,-22 2-63,-28-5-57,0 0 1,0-1-1,0 0 1,-1 0-1,2 0 1,-1-1-1,0-1 0,0 1 1,11-3-1,-7-1 3,-2 2 33,-1-1 0,1 2-1,0-1 1,17 1 0,-27 1-22,1 0-1,-1 0 1,1 0 0,-1 0 0,1 0 0,-1 0-1,1 0 1,-1 0 0,1 0 0,-1 0 0,1 0-1,-1 0 1,1-1 0,-1 1 0,1 0 0,-1 0 0,0 0-1,1-1 1,-1 1 0,1 0 0,-1 0 0,0-1-1,1 1 1,-1 0 0,1-1 0,-1 1 0,0 0-1,0-1 1,1 1 0,-1-1 0,1 0 0,3-5 80,-1 2-48,0 0 0,-9-4-29,6 8-9,-1 0-6,1-1 1,-1 1-1,1-1 0,-1 1 0,1 0 1,-1-1-1,0 1 0,1 0 0,-1 0 1,1-1-1,-1 1 0,0 0 0,1 0 1,-1 0-1,0 0 0,1 0 0,-1 0 0,0 0 1,1 0-1,-1 0 0,0 0 0,1 0 1,-2 1-1,0-1-32,-5 0-17,6 0 59,0 0-1,0 0 1,1 0-1,-1-1 1,0 1-1,0 0 1,0 0-1,0 0 0,0 1 1,0-1-1,0 0 1,0 0-1,0 0 1,0 1-1,0-1 1,1 0-1,-1 1 0,0-1 1,0 1-1,0-1 1,1 1-1,-1 0 1,0-1-1,1 1 1,-1-1-1,0 1 0,1 0 1,-1 0-1,1-1 1,-1 1-1,1 0 1,-1 0-1,1 0 1,0 0-1,-1 1 0,-4 6-46,4-7 35,0 1 0,0-1-1,1 0 1,-1 1 0,0-1-1,0 1 1,1-1 0,-1 1-1,1 0 1,0-1-1,-1 1 1,1 0 0,0 1-1,0-1 29,0-1-1,0 1 1,1 0-1,-1-1 1,0 1-1,1 0 1,-1-1-1,1 1 0,0-1 1,-1 1-1,1-1 1,0 1-1,0-1 1,0 1-1,0-1 1,0 0-1,0 0 0,0 1 1,3 0-1,-4-2-18,1 2 15,1-1 1,0 1 0,0-1-1,0 1 1,0-1-1,0 0 1,0 0 0,0 0-1,0 0 1,0-1 0,0 1-1,1 0 1,-1-1-1,3 1 1,8 1 38,-3 1-31,-7-2-47,0 0-1,0 0 0,1 0 1,-1-1-1,5 1 0,33-6-711,-28 3 332,24-1 0,-17 3-10,-11 1 187,0-1 1,-1 0-1,1 0 0,14-4 1,-6-1-58,-1-1 1,29-14-1,-44 19 301,0 0 0,1 0 1,-1 0-1,0-1 0,0 1 0,0 0 1,0-1-1,0 1 0,0-1 1,0 1-1,-1-1 0,1 1 0,0-1 1,-1 1-1,1-1 0,-1 0 0,0 1 1,0-1-1,1 0 0,-1 1 1,0-1-1,-1-3 0,4-12-49,10 4-6,-6-3 22,-5 12 14,-1 0 1,1 0-1,1 0 0,-1 0 0,0 0 1,1 0-1,0 0 0,6-6 1,25-32 67,7-6 36,-12 14-68,30-42 0,-40 50-30,-14 20 68,0-1 0,0 0 1,0 0-1,-1-1 0,1 0 1,-2 0-1,1 0 0,-1 0 1,-1 0-1,0 0 0,0-1 1,0 1-1,-1-1 0,0 0 1,-1-15-1,0 24-69,0-1 0,0 1 0,0 0 0,0 0 0,0 0 0,0 0 0,0 0 0,0 0 0,0 0 0,0 0 0,0 0 0,0 0 0,0-1 0,0 1 0,0 0 1,0 0-1,0 0 0,0 0 0,0 0 0,0 0 0,0 0 0,0 0 0,0 0 0,0 0 0,0 0 0,0 0 0,0-1 0,0 1 0,0 0 0,-1 0 0,1 0 0,0 0 0,0 0 0,0 0 0,0 0 0,0 0 0,0 0 0,0 0 0,0 0 0,0 0 0,0 0 0,0 0 0,0 0 0,-1 0 0,1 0 0,0 0 0,0 0 0,0 0 0,0 0 0,0 0 0,0 0 0,0 0 0,0 0 0,0 0 0,0 0 0,-1 0 0,-1 0 27,1 0 0,-1 0-1,0 0 1,0 0-1,0 0 1,0 0 0,0 1-1,1-1 1,-1 1 0,0-1-1,0 1 1,1 0-1,-4 1 1,3 0-19,0 1 1,1-1-1,-1 0 1,1 1-1,-1-1 1,1 0-1,0 1 0,0 0 1,0-1-1,-1 4 1,-9 33 123,-9 50 0,-27 228 168,37-201-355,5 127 0,5-200 46,1-9 301,6 34 1,0 20 81,-7-63-541,0-22 184,0-13 9,0 5-22,0 1 0,0 0 0,-1-1 0,1 1 0,-1-1 0,-1 1 0,-1-5 0,-3-14 18,4 5-13,0-1-1,2-28 0,-1-4-6,-9-19 26,4-2 21,-1 9-31,7 55-32,1 1 1,3-16-1,-3 14-16,1 0 0,-1 0 0,0-9-1,-1 9-26,-1 7 36,1 0 0,0 0 0,0 0 0,0-1-1,0 1 1,0 0 0,0 0 0,0 0 0,1 0 0,-1-1 0,1 1 0,0 0 0,-1 0-1,1 0 1,0 0 0,0 0 0,1 0 0,-1 0 0,0 1 0,0-1 0,1 0 0,-1 1 0,4-4-1,-2 4 0,0-1-1,-1 0 1,1 0 0,0 1-1,0 0 1,0-1-1,0 1 1,0 1-1,0-1 1,0 0-1,0 1 1,6-1-1,-5 1 19,-1-1-1,0 1 0,0 0 0,1-1 1,-1 0-1,0 0 0,0 0 0,0 0 1,4-3-1,7-2 8,3 1 36,30-7-1,11-2 103,-25 4-100,-22 8-92,0-1 0,-1-1 1,1 0-1,-1-1 0,1 0 0,16-11 0,-19 10 105,0-1 0,-1 0-1,0 0 1,0 0 0,-1-1-1,0 0 1,0 0 0,-1 0 0,0-1-1,0 0 1,-1 0 0,0 0-1,-1 0 1,0-1 0,0 0 0,1-15-1,-2 3-129,-2 0 0,0-1 0,-1 1 0,-2 0 0,0 0 0,-1 0 0,-13-36 0,14 44-333,4 31 272,0 4 225,5 27 1,-2-24 6,0 33 1,-4-43-53,1 1 0,0-1 0,1 0 0,0 0 0,8 24 0,21 53 129,-27-84-139,-1-1 0,1 0-1,1 0 1,-1 0-1,1-1 1,0 1-1,0-1 1,1 0 0,0-1-1,-1 1 1,2-1-1,-1-1 1,7 4-1,8-1 123,-11-4-83,9 4-12,-16-4-172,0-1 0,1 0 0,0 0 0,-1 0 0,1 0 0,0 0 0,-1-1 0,1 0 0,0 1 0,-1-2 0,1 1 0,0 0 0,-1-1 0,1 1 0,4-2 0,-2-1-12,0 0 0,0-1 1,0 1-1,0-1 0,0 0 0,-1-1 0,1 1 0,-1-1 1,-1 0-1,1 0 0,-1-1 0,1 1 0,-2-1 0,1 0 1,-1 0-1,5-11 0,8-43-56,-15 54 318,0 0 0,-1 0 1,0 0-1,0-8 0,0 8 128,-1 7-178,3 2-11,7 4 67,-6-5-64,2 13 50,-2-9-103,-1-1 0,1 0 0,-1 0 1,1 0-1,1-1 0,-1 1 0,1-1 0,0 0 1,0 0-1,0 0 0,0 0 0,0-1 0,6 4 1,-4-3 4,0-1-1,0 0 1,1 0 0,-1 0 0,0-1 0,1 0 0,0 0 0,0-1 0,-1 1 0,14-1 0,-2 0 41,-11-1-359,1 1 0,-1-1 0,1-1-1,-1 1 1,11-3 0,-18 2 245,1 1 0,-1 0 0,0-1 0,1 1 0,-1 0 0,1-1 0,-1 1 0,0-1 1,0 1-1,1-1 0,-1 1 0,0-1 0,0 1 0,1-1 0,-1 1 0,0-1 0,0 1 0,0-1 0,0 1 0,0-1 0,0 1 1,0-1-1,0 1 0,0-1 0,0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3392,'0'-31'1536,"31"15"-1312,-15 1 704,-1 15-544,1-16 416,15 1-480,0 15-160,16 0-96,0 15 128,-1 1-96,17-16-512,-32 31 192,0-15-2656,-15-1 1600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3328,'0'-15'1504,"31"15"-1312,-15 0 960,-1 0-672,16 0-128,16 0-224,0-16 96,0 32-128</inkml:trace>
  <inkml:trace contextRef="#ctx0" brushRef="#br0" timeOffset="1">0 312 4064,'16'0'1824,"31"0"-1568,-16 0 416,16 0-416,31-16-32,-16 16-128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1664,'0'62'736,"0"32"-640,0-32 224,0 0-192,0 32 256,0-16-256,0 15-192,0-30 32,0-17 128,0 1-32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2720,'39'-13'891,"-39"12"-882,1 1 0,-1 0 0,0 0 0,1 0 0,-1-1 0,1 1 0,-1 0 1,1 0-1,-1 0 0,1 0 0,-1 0 0,1 0 0,-1 0 0,1 0 0,-1 0 1,1 0-1,-1 0 0,0 0 0,1 1 0,-1-1 0,1 0 0,-1 0 0,1 0 0,-1 1 1,0-1-1,1 0 0,-1 0 0,1 1 0,-1-1 0,0 0 0,1 1 0,-1-1 1,0 1-1,0-1 0,1 0 0,-1 1 0,0 0 0,34 33 183,-7-13 52,-25-20-229,-1 0-1,1 1 1,0-1 0,0 0-1,-1 1 1,1-1 0,-1 1-1,1 0 1,-1 0 0,3 3 0,-3-1 16,0-1 1,0 1-1,0-1 1,0 1-1,0 5 1,1 6 51,3 7 10,-3-17-66,-1 0 1,0 0-1,0 0 1,0 1-1,-1-1 1,1 0-1,-1 1 1,0-1-1,-2 9 1,-2 3 19,0 1 0,-1-1 1,-1 0-1,-1 0 0,0 0 1,-1-1-1,-11 15 0,1-1 4,10-15 16,-22 27 0,27-39-61,0 1-1,0-1 1,0 0-1,-1 0 1,1 0-1,-1-1 1,0 1-1,1-1 0,-1 0 1,-1 0-1,1 0 1,-6 1-1,9-2-11,-1 0 0,1-1 0,-1 0 0,1 1 0,-1-1 0,1 0 1,-1 0-1,1 0 0,-1 0 0,1 0 0,-1 0 0,1 0 0,-1 0 0,1-1 0,-1 1 0,1 0 0,-1-1 0,1 1 0,-1-1 0,1 0 0,0 0 0,-1 1 0,1-1 1,0 0-1,0 0 0,0 0 0,-1 0 0,1-1 0,0 1 0,0 0 0,1 0 0,-1 0 0,0-1 0,-1-1 0,-1-4-55,1 0-1,-1 0 1,-2-11 0,3-15-99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2400,'13'-13'779,"-13"13"-762,0-1 1,1 1 0,-1-1 0,1 1 0,-1 0 0,1 0 0,0-1 0,-1 1 0,1 0 0,-1 0-1,1-1 1,-1 1 0,1 0 0,0 0 0,-1 0 0,1 0 0,-1 0 0,1 0 0,0 0 0,-1 0-1,1 0 1,-1 0 0,1 1 0,0-1 0,0 0 0,-1 0 29,3 0 395,-3 16 534,0 651 1131,-1-658-2050,0 0 0,0 0 0,0 0 0,-4 10 0,3-13 4,0 0-1,1 1 1,-1 10 0,2-16-53,0-1 1,0 0 0,0 1-1,0-1 1,0 0-1,0 1 1,0-1 0,0 0-1,0 1 1,0-1 0,0 0-1,0 0 1,0 1-1,0-1 1,0 0 0,0 1-1,-1-1 1,1 0-1,0 0 1,0 1 0,0-1-1,0 0 1,-1 0 0,1 1-1,0-1 1,-1 1-4,1-1-1,-1 1 1,1-1 0,0 1 0,-1-1 0,1 1 0,-1-1-1,1 0 1,-1 1 0,1-1 0,-1 1 0,1-1 0,-1 0-1,1 0 1,-1 1 0,0-1 0,1 0 0,-1 0 0,0 0-1,1 0 1,-1 0 0,1 1 0,-1-1 0,0 0 0,1-1-1,-1 1 1,0 0 0,1 0 0,-1 0 0,0 0 0,0-1-3,0 0 0,0 0 0,0 0 1,1 0-1,-1 0 0,0 0 1,1 0-1,-1 0 0,1 0 1,0-1-1,-1 1 0,1 0 1,0 0-1,-1-3 0,0-3-29,1 0 0,-1 0 0,1 0 0,1-1-1,1-6 1,1 1-23,0 1-1,12-24 1,-8 19 30,-1 2-32,13-24 0,-16 34 21,0 1 0,1-1 0,-1 1 0,1-1 0,0 1 0,0 0 0,1 0-1,5-3 1,-4 2-5,-2 2 5,0 0-1,1 0 1,-1 1 0,0-1-1,1 1 1,7-3-1,-9 6 60,1 0-1,-1 0 0,0 0 0,0 1 1,0-1-1,0 1 0,0 0 1,3 2-1,-1 5 97,0 0 1,-1 0-1,0 0 1,-1 0-1,5 19 0,-2 1-80,-5-22-34,1-1-1,-1 0 1,1 0-1,0 0 1,0 0-1,1 0 1,0 0-1,0-1 1,6 8-1,-7-9-6,0-1 0,0 1 0,0-1 0,1 0 0,0 0 0,-1 0 0,1 0 0,0-1 1,1 1-1,-1-1 0,0 1 0,1-1 0,4 2 0,-6-4-7,-1 1 0,1-1 1,0 0-1,0 1 0,0-1 1,0 0-1,0 0 1,0 0-1,-1-1 0,1 1 1,0 0-1,0-1 0,0 1 1,0-1-1,-1 1 0,1-1 1,3-2-1,11-3-26,-2 4 1,13-3-161,-5-9-250,-7 4 133,26-11-402,9-13-875,-35 22 1243,-8 6 224,-1-1 1,0 1-1,0-1 1,0 0-1,7-13 0,-10 16 97,-1 1 26,0 0 1,-1 1-1,1-1 1,0 0-1,-1 0 1,0 0-1,0 0 1,0 0-1,0 0 1,0 0-1,-1 0 1,1-1-1,-1 1 1,0 0-1,0 0 0,0-5 1,0-1 86,-1 7-41,1 0 0,0 1 0,0-1 0,0 0 0,-1 1 0,1-1 0,-1 1 0,1-1 0,-1 1 0,0-1 0,0 1 0,0-1 1,-1-1-1,-2-5 413,1 2-159,2 5-278,1 1 0,0 0 0,0-1 0,0 1 0,0-1 0,0 1 0,-1-1-1,1 1 1,0 0 0,0-1 0,-1 1 0,1-1 0,0 1 0,-1 0 0,1-1 0,0 1 0,-1 0 0,1 0 0,0-1 0,-1 1 0,1 0 0,-1 0 0,1-1 0,0 1 0,-1 0 0,1 0 0,-1 0 0,1 0-1,-1 0 1,1 0 0,-1 0 0,1 0 0,-1 0 0,1 0 0,-1 0 0,-2 0 564,3 44-181,0-40-401,1-1 1,-1 1-1,1-1 0,-1 1 1,1-1-1,0 0 1,0 1-1,0-1 0,1 0 1,-1 0-1,1 0 0,0 0 1,0 0-1,0 0 1,0 0-1,1 0 0,2 2 1,2 1 55,0-1 0,0 1 0,1-2 0,14 9 0,-6-11-695,-1-2 133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1888,'0'0'613,"3"0"-367,-3 0-236,1 0 0,-1 0 1,0 0-1,1 0 1,-1 0-1,1 0 0,-1 0 1,1 0-1,-1 0 0,0 0 1,1 0-1,-1 1 1,1-1-1,-1 0 0,0 0 1,1 0-1,-1 1 1,0-1-1,1 0 0,-1 0 1,0 1-1,1-1 0,-1 0 1,0 1-1,0-1 1,1 0-1,-1 1 0,0-1 1,0 0-1,1 1 1,3 6 291,7-2 18,-7 2-71,0-3-5,9-2-55,-10-2-143,1 1-1,0-1 0,0 1 1,0 0-1,0 0 0,0 0 1,-1 1-1,1-1 0,6 4 1,-8-4-48,1 0 0,0 0 1,0-1-1,0 0 1,0 1-1,0-1 1,0 0-1,0 0 1,-1 0-1,1-1 1,0 1-1,0-1 1,4-1-1,1-2 39,1 0-1,-1 0 0,0-1 1,0 0-1,-1-1 1,0 0-1,0 0 1,0 0-1,6-9 0,1 1-5,-1-2-74,-11 11 37,-2 5-5,1-1 1,-1 0 0,0 1-1,1-1 1,-1 1 0,0-1 0,1 0-1,-1 1 1,1-1 0,-1 1 0,0-1-1,1 1 1,-1-1 0,1 1 0,0 0-1,-1-1 1,1 1 0,-1 0 0,1-1-1,0 1 1,0-1 0,4-1-56,0 0 21,-5 1 39,1 1-1,0-1 1,-1 1 0,1 0-1,0-1 1,-1 1 0,1 0-1,0-1 1,-1 1 0,1 0-1,0 0 1,0 0-1,-1 0 1,1-1 0,0 1-1,-1 0 1,1 0 0,0 1-1,0-1 1,-1 0 0,1 0-1,0 0 1,0 0 0,-1 1-1,1-1 1,0 0-1,-1 1 1,1-1 0,0 0-1,-1 1 1,1-1 0,-1 1-1,1-1 1,-1 1 0,1-1-1,-1 1 1,1-1 0,-1 1-1,1 1 1,9 7 225,-1 0 1,0 1 0,0 1-1,-1 0 1,10 17-1,-6-4 280,22 32-1,-5-1-498,-29-55 17,1 1 0,-1-1 0,1 1-1,-1 0 1,0-1 0,1 1-1,-1 0 1,0-1 0,0 1-1,1 0 1,-1-1 0,0 1-1,0 0 1,0 0 0,0-1 0,0 1-1,0 0 1,0-1 0,0 1-1,0 0 1,-1 1 0,1 0 37,0-2-52,0 0 1,0 0-1,0 0 1,0 0-1,0 0 1,0 0-1,0 0 1,0 1 0,0-1-1,0 0 1,0 0-1,0 0 1,0 0-1,0 0 1,0 0-1,0 0 1,0 0-1,0 0 1,0 0-1,0 1 1,0-1-1,0 0 1,-1 0-1,1 0 1,0 0-1,0 0 1,0 0 0,0 0-1,0 0 1,0 0-1,0 0 1,0 0-1,0 0 1,0 0-1,0 0 1,0 0-1,0 1 1,0-1-1,-1 0 1,1 0-1,0 0 1,0 0-1,0 0 1,0 0-1,0 0 1,0 0 0,0 0-1,0 0 1,0 0-1,0 0 1,-1 0-1,1 0 1,0 0-1,0 0 1,0 0-1,0-1 1,-3 1-80,0-1 0,1 0-1,-1 0 1,0 0 0,1 0 0,-1 0 0,1-1 0,-1 1 0,1-1 0,0 0-1,-1 1 1,1-1 0,-3-3 0,3 3-57,0 0 0,0-1-1,0 1 1,0 0 0,1-1 0,-1 1-1,1-1 1,-1 1 0,1-1 0,0 0-1,0 1 1,0-1 0,0 0 0,0-3 0,1 5 125,0 0 0,0 1 0,0-1 0,0 0 1,0 0-1,0 0 0,0 0 0,1 1 1,-1-1-1,0 0 0,0 0 0,1 0 1,0-1-1,0 2 1,1-1 0,-1 0-1,0 1 1,1 0 0,-1-1 0,1 1 0,-1 0 0,1 0 0,-1 0 0,1 0-1,-1 0 1,4 0 0,4 1 23,178-1 833,-174-1-796,0-1 0,-1 0 0,22-6-1,-31 8-55,17-2-12,-17 2 25,0 0 1,1 0-1,-1 0 0,0 0 1,1-1-1,-1 0 0,4-1 1,-2 0 12,0 0 1,0-1 0,0 0 0,0 0 0,-1 0 0,8-7 0,-11 10-23,-1-1 0,0 1 1,1 0-1,-1-1 1,0 0-1,1 1 0,-1-1 1,0 1-1,0-1 1,0 1-1,1-1 1,-1 1-1,0-1 0,0 0 1,0 1-1,0-1 1,0 0-1,0 1 1,0-1-1,0 1 0,0-1 1,0 0-1,0 1 1,-1-1-1,1 0 1,0 1-2,0-16 81,0 16-77,0 0 0,0 0-1,0 0 1,0 0 0,0 0-1,0 0 1,0 0 0,0 0 0,0-1-1,0 1 1,0 0 0,0 0-1,0 0 1,0 0 0,0 0 0,0 0-1,0 0 1,0 0 0,0 0-1,0 0 1,0-1 0,0 1 0,0 0-1,0 0 1,0 0 0,0 0-1,0 0 1,-1 0 0,1 0 0,0 0-1,0 0 1,0 0 0,0 0-1,0 0 1,0 0 0,0 0 0,0 0-1,0 0 1,0-1 0,0 1-1,0 0 1,-1 0 0,1 0 0,0 0-1,0 0 1,0 0 0,0 0-1,0 0 1,0 0 0,0 0 0,0 0-1,0 0 1,0 0 0,-1 0-1,1 1 1,0-1 0,-6-1 241,3 1-110,0 0 0,-1-1 0,1 1 0,0 0 0,0 1 0,0-1 0,0 1 0,0-1 0,-4 2 0,1 9 372,4-9-399,1-2-95,0 1 1,1 0-1,-1-1 0,0 1 1,1 0-1,-1-1 0,0 1 1,1 0-1,-1 0 0,1 0 1,-1-1-1,1 1 0,-1 0 1,1 0-1,0 0 0,-1 0 1,1 0-1,0 0 0,0 0 1,0 0-1,0 0 0,0 0 1,0 0-1,0 0 0,0 0 1,0 0-1,0-1 0,0 1 1,1 0-1,-1 0 0,1 2 1,15 33 93,-15-33-84,0 0 0,0-1-1,0 1 1,1 0-1,0-1 1,-1 1 0,1-1-1,0 0 1,0 0-1,3 3 1,29 20-1521,-26-20 579,20 10-541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1 263 480,'0'0'224,"0"2"-16,0 9 476,0-3-283,0 0 0,0 0 0,3 15 0,2-9-23,-3-10-309,-1-1 1,0 0-1,0 1 1,0-1-1,0 1 0,-1-1 1,1 1-1,-1 3 1,0 193 1572,0-198-1583,2-4 42,2-2-72,-1 2-36,0-1 1,-1 0-1,1 0 1,0 0-1,-1-1 1,0 1-1,0-1 1,0 1-1,0-1 1,2-7-1,-1 3 49,2 0-1,-1 0 0,7-10 0,10-15-136,-15 20 67,0 0 1,2 1-1,-1 0 1,1 0-1,19-20 0,-14 19-52,-12 13 75,-1-1 0,1 1 0,-1 0 0,1-1 0,-1 1 0,1 0 0,0-1-1,-1 1 1,1 0 0,0 0 0,-1 0 0,1 0 0,0-1 0,-1 1-1,1 0 1,0 0 0,-1 0 0,1 0 0,0 0 0,-1 1 0,1-1-1,-1 0 1,2 0 0,0 1-5,1-1 29,-1 0-1,0 0 0,0 1 1,0-1-1,1 1 0,-1 0 1,0 0-1,0-1 0,0 1 1,0 1-1,0-1 0,0 0 1,-1 0-1,1 1 1,0-1-1,0 1 0,-1-1 1,1 1-1,1 2 0,2 5 137,1-1 0,-1 0 1,4 12-1,3 4 41,2-1-143,1 0 86,-15-22-128,1-1 0,-1 1 0,1-1 0,-1 0-1,1 1 1,-1-1 0,1 0 0,-1 0 0,1 1 0,-1-1 0,1 0 0,0 0-1,-1 0 1,1 0 0,-1 0 0,1 0 0,0 0 0,-1 0 0,1 0 0,-1 0-1,1 0 1,0 0 0,-1 0 0,1 0 0,0-1 0,-1 1 10,4 0 47,1 0 0,-1 0 0,0-1-1,0 1 1,0-1 0,0 0 0,7-2 0,-10 2-88,1 0 1,-1 0-1,1 0 1,0 0-1,-1 0 1,0 0-1,1-1 1,-1 1-1,0-1 1,0 1-1,1-1 1,-1 1-1,0-1 1,-1 1 0,1-1-1,0 0 1,1-3-1,3-21-252,5 5-91,-7 9 238,-2 9 123,-1 1 1,1 0 0,-1 0 0,1-1-1,0 1 1,0 0 0,0 0-1,0 0 1,0 0 0,0 0-1,1 0 1,-1 0 0,2-2-1,5-3 36,-5 4-72,1 0 1,-1 0-1,0-1 1,0 1-1,2-5 0,-2 2-37,-3 6 75,0-1-1,0 1 0,0-1 0,0 1 0,0 0 0,0-1 0,0 1 0,0-1 0,0 1 0,1 0 0,-1-1 0,0 1 1,0 0-1,0-1 0,1 1 0,-1 0 0,0-1 0,1 1 0,-1 0 0,0 0 0,0-1 0,1 1 0,-1 0 0,0 0 1,1 0-1,-1-1 0,1 1 0,-1 0 0,0 0 0,1 0 0,-1 0 0,1 0 0,-1 0 0,0 0 0,1 0 0,-1 0 1,1 0-1,-1 0 0,0 0 0,1 0 0,-1 0 0,1 0 0,-1 0 0,0 0 0,1 0 0,-1 1 0,0-1 0,1 0 1,-1 0-1,0 0 0,1 1 0,2 1 71,-1-1 0,1 1 0,-1 0 1,1 0-1,-1 0 0,0 1 0,0-1 1,0 0-1,0 1 0,-1-1 0,4 6 0,0 18 325,1-14-223,-5-10-156,0-1 0,0 1 0,-1-1 0,1 1 0,0 0-1,-1-1 1,1 1 0,-1 0 0,1 0 0,-1-1 0,0 1 0,0 0 0,0 0 0,0 1 0,0 34 69,0-36-78,0 1 0,0 0 0,0-1 0,0 1 0,0 0 0,0 0 0,1-1 0,-1 1 0,1 0 0,-1-1 0,1 1 1,0-1-1,0 1 0,-1-1 0,3 3 0,2 4 35,-2-1 28,-3-7-66,0 1 0,0-1 0,1 1 0,-1-1 0,0 1 0,0-1 0,0 1 1,1-1-1,-1 0 0,0 1 0,1-1 0,-1 1 0,0-1 0,1 0 0,-1 1 0,0-1 0,1 0 0,-1 0 0,1 1 0,-1-1 0,1 0 0,-1 0 0,1 1 0,-1-1 0,1 0 0,-1 0 0,1 0 0,-1 0 0,1 0 0,-1 0 0,1 0 0,-1 0 1,1 0-1,-1 0 0,1 0 0,-1 0 0,1 0 0,1 0-28,0 0 0,-1 0 0,1 1 0,0-1 0,0 0-1,-1 1 1,1 0 0,-1-1 0,4 3 0,6 1-285,23-17-1536,-12 1 801,5-5 8,77-29-601,-99 43 1639,-1 1 0,0-1 1,0 0-1,0 0 0,-1 0 0,6-6 0,-6 6 101,0-1 0,0 1 0,1 0 0,-1 1 0,1-1 0,6-3 0,-9 5 0,0 0 0,1 0-1,-1 0 1,0-1 0,0 1 0,0 0 0,0-1-1,0 1 1,0-1 0,0 1 0,0-1 0,-1 0 0,1 1-1,-1-1 1,1 0 0,-1 1 0,1-1 0,-1 0 0,0 0-1,0 1 1,0-1 0,0 0 0,0 0 0,-1-1-1,1 2-32,0 1-58,0 0 0,0-1 0,0 1 0,0 0 0,0 0 0,0 0 0,0 0 0,0 0 0,0 0 1,0 0-1,0 0 0,0 0 0,0 0 0,0 0 0,0-1 0,0 1 0,0 0 0,0 0 0,0 0 0,0 0 0,0 0 0,0 0 0,0 0 1,0 0-1,0 0 0,0 0 0,0 0 0,0-1 0,0 1 0,0 0 0,0 0 0,0 0 0,0 0 0,0 0 0,-1 0 0,1 0 0,0 0 0,0 0 1,0 0-1,0 0 0,0 0 0,0 0 0,0 0 0,0 0 0,0 0 0,0 0 0,-1 0 0,1 0 0,0 0 0,0 0 0,0 0 0,0 0 1,0 0-1,0 0 0,0 0 0,0 0 0,-2 0 69,1 0 1,-1 1-1,1-1 0,-1 0 1,1 1-1,0-1 0,-1 1 1,1 0-1,0-1 1,-2 2-1,-12 5 202,6-5-167,-8 4 62,-1 15-56,3-11-175,8-2 44,1 0-1,1 0 1,-6 10 0,6-5 73,2-10 7,-1 2 67,11 2-65,-7-7-73,0 1-3,1-1 0,-1 0 0,1 1 0,-1-1-1,1 0 1,-1 0 0,1 1 0,-1-1-1,1 0 1,0 0 0,-1 0 0,1 0-1,-1 1 1,1-1 0,-1 0 0,1 0 0,0 0-1,-1 0 1,1-1 0,-1 1 0,1 0-1,-1 0 1,1 0 0,0 0 0,-1 0 0,1-1-1,-1 1 1,1 0 0,-1-1 0,1 1-1,0-1-61,77-40-3455,-75 40 3470,-1 0 0,1 1-1,-1-1 1,1 1 0,-1 0-1,1-1 1,-1 1 0,5 1-1,-5-1 88,-2 0-35,0 0 1,0 0-1,0 0 0,0 0 0,0 0 0,0 0 0,0 0 0,0 0 1,0 0-1,0 0 0,1 0 0,-1 0 0,0 0 0,0 0 0,0 0 1,0 0-1,0 0 0,0 0 0,0 0 0,0 0 0,0 0 1,0 0-1,1 0 0,-1 0 0,0 0 0,0 0 0,0 0 0,0 0 1,0 0-1,0 0 0,0 1 0,0-1 0,0 0 0,0 0 1,0 0-1,0 0 0,0 0 0,0 0 0,0 0 0,0 0 0,0 0 1,0 0-1,0 0 0,0 1 0,0-1 0,0 0 0,0 0 0,0 0 1,0 0-1,0 0 0,0 0 0,0 0 0,0 0 0,0 0 1,0 0-1,0 1 0,0 0 16,1 0 0,-1 0 0,0 0 0,0 0 0,1 0 0,-1 0 0,1 0 0,-1 0 0,1 0 0,-1 0 0,1 0 0,0 0 0,-1 0 0,1 0 0,0 0 0,0 0 1,1 0-1,23 16 322,-11-8-178,-4-3-107,0-1 1,1 0 0,0-1 0,0 0 0,0-1 0,13 3 0,-22-5-32,8 1 30,-7 0-31,0-2 0,0 1 0,1 0 0,-1 0 0,5-1 0,24-4 211,-23 2-181,0 0 1,17 0 0,-24 2-70,1 0-10,-1 0 0,0 0 1,0 0-1,1 0 0,-1 0 0,0 0 0,0-1 0,0 1 0,1-1 0,-1 0 0,0 0 0,0 1 0,0-1 0,0-1 0,0 1 0,0 0 0,0 0 0,-1-1 0,1 1 0,0-1 0,1-1 0,7-6-270,-6 6 171,0-1 0,0 1 1,-1-1-1,1 0 0,-1 1 1,0-2-1,0 1 1,3-7-1,-3 6 39,1-4-1,1 0-1,-2 0 1,1 0-1,-1 0 0,0-1 1,1-10-1,1-48-200,-1 30 193,0 14 88,-1 0-1,-2-1 0,0 1 1,-4-28-1,-3 21 325,4 22 91,0 0-1,1 0 0,-1-11 1,2 23-292,0 0 0,-1 0 1,1 0-1,-1 0 1,0-1-1,-2 6 0,-4 17 280,4 11 47,3 70 0,1-53-273,-1 89-250,0-110-85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3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1312,'0'0'421,"8"0"-245,25 0-80,-31 0-86,0 0 0,0 0 0,0 0 0,0 0 0,0 0 0,0 1 0,0-1 0,0 1 0,0-1 0,0 1 0,0 0 0,0 0 0,-1 0 0,1 0 0,0 0 0,-1 0 0,1 0 0,-1 0 0,1 1 0,1 1 0,9 7 47,22 0 140,-18-2-136,15 5 102,31-3 371,11 11-182,-28-15-183,-23-4-104,12 2 2,67 5 394,-88-9-446,-4 1 141,0-1-1,0 0 0,0-1 0,-1 0 1,1 0-1,0-1 0,-1 0 1,1 0-1,11-6 0,9-5 426,-16 7-253,-10 1-4,-4 4-286,1 0 0,-1 0 1,0 0-1,0 0 0,0 0 0,0 1 0,0-1 1,1 0-1,-2 1 0,1-1 0,0 0 1,-1 0-1,-14-10 61,14 9-85,1 1-1,-1 0 0,0-1 0,1 1 1,-1 0-1,0 0 0,0 0 0,0 1 1,1-1-1,-1 0 0,0 1 0,0-1 1,0 1-1,0-1 0,0 1 0,0 0 1,-1 0-1,1 0 0,0 0 0,0 0 1,0 1-1,0-1 0,0 1 0,0-1 1,0 1-1,1 0 0,-4 1 0,-3 2 0,1 0-1,0 1 1,0 0-1,0 0 1,1 0 0,-8 8-1,11-10-12,1-1 1,0 0-1,-1 1 0,1-1 0,0 1 1,0 0-1,0 0 0,1-1 1,-1 1-1,1 1 0,0-1 0,-1 0 1,1 0-1,1 0 0,-1 0 1,0 1-1,1-1 0,-1 5 0,1 17 22,-1-13 35,1 0-1,0 0 1,3 16 0,-3-25-44,1 0-1,0 0 1,0 1 0,0-1-1,0 0 1,1 0 0,-1 0-1,1 0 1,0 0 0,0-1-1,0 1 1,0 0 0,0-1-1,0 0 1,1 1 0,4 2-1,-1-1-74,-1 0 0,1 0 0,0-1 0,1 0 0,-1-1 0,0 1 0,1-1-1,-1 0 1,1-1 0,0 1 0,0-1 0,-1-1 0,1 1 0,0-1 0,0-1 0,12-1-1,12-8-603,-24 8 405,-1 1 1,1-1 0,-1 0-1,0-1 1,0 1 0,0-1-1,0 0 1,0-1 0,-1 1-1,10-9 1,-9 4 164,-1 0 1,1 0-1,-1-1 1,-1 1 0,0-1-1,0-1 1,-1 1-1,0 0 1,3-19-1,-4 17 129,-1 0 0,-1 0 1,-1-13-1,0 15 80,1 0 0,0-1 0,0 1 0,1-1 0,3-11 0,1 6 88,-3 12-88,-1 0 0,0 0 1,0 0-1,0 0 1,-1-1-1,1 1 0,-1 0 1,1-4-1,-1 3 409,0 8-45,0 18 314,0 34-48,-1-17-516,0-18-78,1-1-1,4 38 0,7-24 18,-9-21-115,-1-11-28,-1 0 1,0 1-1,1-1 0,-1 0 0,1 0 1,0 1-1,0-1 0,0 0 0,0 0 1,0 0-1,1 0 0,-1 0 0,0 0 0,3 1 1,2 4 57,-3-4-50,1 1-1,-1-1 0,1 0 1,7 5-1,-10-7-19,0-1-1,0 1 0,1 0 1,-1-1-1,0 0 1,1 1-1,-1-1 1,0 0-1,1 1 1,-1-1-1,0 0 1,1 0-1,-1 0 1,1 0-1,-1-1 1,0 1-1,1 0 1,-1 0-1,0-1 1,1 1-1,1-2 1,28-24-363,-20 21 118,-9 4 136,0 0 0,0 0 0,1 0 1,-1 0-1,0-1 0,0 1 0,0-1 0,1-1 0,26-26-718,-28 29 805,-1-1-1,1 1 1,-1 0 0,1-1-1,-1 1 1,1 0-1,0-1 1,-1 1 0,1 0-1,-1 0 1,1 0 0,0 0-1,-1-1 1,1 1-1,0 0 1,-1 0 0,1 0-1,0 0 1,-1 0 0,1 1-1,0-1 1,-1 0-1,2 0 1,0 1-31,0-1 40,0 0-1,-1 0 0,1 0 0,-1 1 0,1-1 0,0 0 0,-1 1 0,1-1 0,-1 1 1,1 0-1,-1 0 0,0-1 0,1 1 0,-1 0 0,2 2 0,5 2 33,26 20 43,25 15 41,-38-27 11,-5-3 50,23 12 0,-33-20-128,0 1 0,1-1 1,-1 0-1,1 0 0,0-1 1,-1 0-1,14 1 0,7-2 273,-5 1-498,-1-1 1,28-4-1,-36 1 196,0 0 0,-1-1 0,1-1 1,11-7-1,15-5 446,-20 10-355,0 0-71,0-1 1,28-17-1,-44 24-52,-1-1 0,1 0 0,-1 1 0,1-1 0,0 1 1,0 0-1,0 0 0,-1 0 0,1 0 0,0 0 0,0 1 0,0-1 0,0 1 1,5 0-1,-5 0-1,1 0 0,-1-1 0,0 1 0,0-1 0,0 1 0,1-1 0,4-3 0,8 0-36,-3 9 2,-5-2 13,9-1-50,-14-2 73,0 0 0,1 0-1,-1 0 1,0 0 0,0 1-1,1 0 1,2 0 0,3 2 49,0 0-1,0-1 1,0 0 0,0 0 0,0-1 0,13-1-1,37 0 531,-57 1-569,0-1 1,-1 0 0,1-1 0,-1 1-1,1 0 1,-1 0 0,1-1 0,0 1-1,-1-1 1,1 1 0,-1-1 0,0 0-1,1 1 1,-1-1 0,0 0 0,1 0-1,-1 0 1,0 0 0,2-2 0,-2 2 4,1-1 67,-2-1-15,0 1-58,1 1 1,-1-1-1,1 0 1,-1 0-1,1 1 0,-1-1 1,1 0-1,0 1 1,0-1-1,0 1 1,0-1-1,0 1 1,0 0-1,2-3 0,0 2-54,-1 4-321,0 0 375,-1 0 0,1 0 0,-1 0 0,0 0 0,0 0-1,1 1 1,-2-1 0,1 0 0,0 1 0,0-1 0,-1 0 0,1 1 0,-1 3 0,0 42 92,-1-16 20,-6 103 656,-1 18-238,0-15-315,0 4-102,8 56 787,0-198-884,0 0-1,0 1 0,0-1 0,0 0 1,0 1-1,0-1 0,0 0 1,0 1-1,0-1 0,0 0 0,0 1 1,0-1-1,0 0 0,0 0 1,0 1-1,0-1 0,0 0 0,-1 1 1,1-1-1,0 0 0,0 0 1,0 1-1,-1-1 0,1 0 0,0 1 1,-1-1-10,1 1 1,0-1 0,-1 1-1,1-1 1,-1 0-1,1 1 1,-1-1 0,1 1-1,-1-1 1,1 0-1,-1 1 1,1-1 0,-1 0-1,1 1 1,-1-1-1,0 0 1,1 0 0,-1 0-1,1 0 1,-1 0 0,0 1-1,1-1 1,-1 0-1,0 0 1,1 0 0,-1-1-1,1 1 1,-1 0-1,0 0 1,1 0 0,-1 0-1,1-1 1,-1 1 0,0 0-1,1 0 1,-1-1-1,1 1 1,-1-1 0,1 1-1,-1 0 1,1-1-1,-1 1 1,1-1 0,0 1-1,-1-1 1,1 1 0,0-1-1,-1 1 1,1-1-1,0 0 1,-1-1-8,-1-1 0,1 1 0,0 0 1,-1 0-1,1 0 0,-1 0 0,0 0 0,1 1 0,-1-1 0,-3-2 1,-7-6-7,-8-16 16,-9 5 43,-5-5 0,14 15-10,11 6-27,1 1-1,0-1 1,0-1 0,0 1-1,-6-8 1,-17-15-54,28 26 6,0 0-1,1 0 1,-1 0-1,1-1 1,0 1 0,-1-1-1,1 1 1,0-1-1,-2-5 1,2 5-81,1-1 0,0 0 0,1 0 0,-1 0 0,1 1 0,-1-1 1,2-6-1,-1-37-650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3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5824,'-16'-31'2624,"32"47"-2272,-1-16 160,1 15-352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266 357 2304,'-16'-15'1051,"16"14"-968,0 0 0,0 0 1,0 0-1,0 0 1,0 0-1,0 0 0,0-1 1,0 1-1,0 0 0,0-1 1,1 2-75,-1 0-1,0 0 1,0 0 0,0 0 0,0-1 0,0 1-1,0 0 1,0 0 0,0 0 0,0 0 0,0 0-1,0 0 1,0 0 0,0 0 0,0 0 0,0 0-1,0-1 1,0 1 0,0 0 0,0 0 0,0 0-1,-1 0 1,1 0 0,0 0 0,0 0 0,0 0-1,0 0 1,0 0 0,0 0 0,0 0 0,0 0-1,0-1 1,0 1 0,0 0 0,0 0-1,0 0 1,0 0 0,-1 0 0,1 0 0,0 0-1,0 0 1,0 0 0,0 0 0,0 0 0,0 0-1,0 0 1,0 0 0,0 0 0,0 0 0,-1 0-1,1 0 1,0 0 0,0 0 0,0 0 0,0 0-1,0 0 1,-1 0 16,1 0 0,0 0 0,-1 1-1,1-2 1,-1 1 0,1 0 0,0 0 0,-1 0-1,1 0 1,-1 0 0,1 0 0,0 0 0,-1 0-1,1-1 1,-1 1 0,1 0 0,0 0 0,-1 0-1,1-1 1,0 1 0,-1 0 0,1-1 0,0 1-1,0 0 1,-1 0 0,1-1 0,0 1 0,0-1-1,-1 1 1,1-1 0,-5-6 235,-23-8 210,23 13-491,1 1 0,-1 1 0,0-1 1,0 0-1,1 1 0,-1 0 0,0 0 0,-7 2 1,2-2-39,8 0 79,1 0 0,-1 0 0,0 0-1,1 0 1,-1 1 0,1-1 0,-1 0 0,1 1-1,-1-1 1,1 1 0,-1 0 0,1-1-1,-1 1 1,1 0 0,-1 0 0,-1 2-1,-5 3 211,-65 40 676,70-44-886,1 0-1,-1-1 0,1 1 1,0 0-1,0 0 0,0 0 1,0 1-1,0-1 0,0 0 1,0 1-1,1-1 0,-1 1 1,-1 3-1,2-1 21,0 1-1,0-1 1,0 1-1,1-1 0,0 10 1,0-13-25,0 0-2,0-1 0,0 1 0,1-1 0,-1 1 0,0-1 0,1 1 0,-1-1 0,1 0 0,-1 1 0,1-1 0,0 0 0,-1 1 0,1-1 0,0 0 0,0 0 0,0 0 0,1 2 0,20 12 197,-11-9-67,-6-3-170,-1-1 0,0 0 0,1 0-1,-1 0 1,1-1 0,0 1 0,0-1 0,-1 0 0,8 0 0,5 0-570,24-2 1,-9 0-703,-9-1 626,1 0 1,-1-1-1,0-2 0,-1 0 0,1-2 1,39-16-1,-57 21 715,0 0-1,0 0 1,0-1 0,0 0-1,-1 0 1,7-5 0,-10 7 63,0 0 0,0 0 1,0 0-1,-1 0 0,1 0 1,0 0-1,0 0 0,-1 0 1,1 0-1,0-1 0,-1 1 1,1 0-1,-1-1 0,0 1 1,0 0-1,1-1 0,-1 1 1,0 0-1,0-1 0,0 1 1,0 0-1,0-1 0,0 1 1,-1 0-1,1-1 0,0 1 1,-1 0-1,1-1 1,-1 1-1,0-1 0,0 0-9,0 1 0,0 0 0,0 0 0,0 0 0,0 0 0,0 0-1,0 0 1,0 0 0,0 1 0,0-1 0,-1 0 0,1 0 0,0 1 0,0-1-1,-1 1 1,1-1 0,0 1 0,-1 0 0,1 0 0,-2-1 0,0 1 21,-1 0 0,1 0 0,0 0 0,0 0 0,0 0 0,0 1-1,-6 1 1,5-1-48,0 0-1,0 1 1,0-1-1,0 1 1,0 0-1,1 1 1,-1-1-1,1 0 0,0 1 1,-1 0-1,-2 3 1,5-3-49,0 0 1,0 0 0,1 0-1,-1 0 1,1 0 0,0 0-1,0 0 1,0 0-1,0 0 1,1 3 0,-1 0 34,0-6-49,0 0-1,0 1 0,0-1 0,0 0 0,0 1 0,0-1 0,0 0 0,0 1 1,0-1-1,0 0 0,0 1 0,0-1 0,1 0 0,-1 1 0,0-1 0,0 0 1,0 0-1,0 1 0,0-1 0,1 0 0,-1 0 0,0 1 0,0-1 0,0 0 1,1 1-1,7 6 107,0 0 0,1-1 0,0 0 0,17 9 0,-23-14-81,0 0 1,0 0 0,0-1 0,0 1 0,0-1-1,1 0 1,-1 0 0,0 0 0,4-1-1,4 1-103,-10 0 51,0 0 1,0 0-1,-1-1 0,1 1 1,0 0-1,-1 0 0,1 0 1,0-1-1,-1 1 0,1 0 1,0-1-1,-1 1 0,1 0 1,-1-1-1,1 1 0,-1-1 1,1 1-1,-1-1 0,1 1 1,-1-1-1,1 0 0,-1 1 1,0-1-1,1 1 0,-1-1 1,0 0-1,1 1 0,-1-1 1,0 0-1,0 1 0,0-1 1,0 0-1,1 0 0,-1 1 1,0-1-1,0 0 0,-1 1 1,1-1-1,0 0 0,0 1 1,0-1-1,0 0 0,-1 0 1,1 1-1,0-1 0,0 1 1,-2-2-1,-4-4-219,2 4 117,-1-11-26,-6-5 198,9 15-35,-1 0 1,1-1-1,0 1 0,1-1 1,-1 0-1,-1-4 0,-2-20-56,3 24 5,1 1 0,0 0 0,0-1 0,1 1-1,-1-6 1,1 8 5,0-1-1,0 0 1,1 1-1,-1-1 1,1 0-1,-1 1 0,1-1 1,0 1-1,0-1 1,0 1-1,1-3 0,0 1 1,0 1 0,0-1 0,0 1 0,0-1 0,0 1 0,0 0 0,1 0 0,-1 0-1,1 0 1,0 1 0,-1-1 0,1 1 0,0-1 0,0 1 0,0 0 0,0 0 0,0 0-1,0 0 1,0 1 0,4-1 0,-1 1 14,0 1 0,0-1 0,0 1 1,0 0-1,0 0 0,-1 1 0,1 0 0,-1 0 0,10 5 0,5 2 22,0 2-1,0 1 1,-1 0-1,-1 1 1,23 21-1,-41-34 15,0 1 1,1-1-1,-1 1 0,0-1 0,1 1 0,-1-1 0,0 1 0,1-1 0,-1 1 0,0-1 0,0 1 0,0 0 0,0-1 0,0 1 0,0-1 0,1 1 0,-1 0 0,-1-1 0,1 1 0,0-1 0,0 1 0,0 0 0,0-1 0,0 1 0,-1 0 0,1-1 25,0 3 640,0-1-459,0 7 125,0-18-159,0 9-191,0 0 1,0 0-1,0 0 1,0 0-1,0 0 1,0 0-1,0 0 1,0 0 0,0 0-1,0 0 1,0-1-1,0 1 1,0 0-1,0 0 1,0 0-1,0 0 1,0 0-1,0 0 1,0 0-1,0 0 1,0 0-1,0 0 1,0 0 0,0-1-1,0 1 1,0 0-1,0 0 1,0 0-1,1 0 1,-1 0-1,0 0 1,0 0-1,0 0 1,0 0-1,0 0 1,0 0-1,0 0 1,0 0-1,0 0 1,0 0 0,0 0-1,1 0 1,-1 0-1,0 0 1,0 0-1,0 0 1,0 0-1,0 0 1,0 0-1,0 0 1,0 0-1,0 0 1,0 0-1,0 0 1,1 0 0,-1 0-1,0 0-3,1 0-1,0 0 1,-1 0-1,1 0 1,-1 0-1,1-1 1,-1 1-1,1 0 1,-1 0-1,1 0 1,-1-1 0,1 1-1,-1 0 1,1-1-1,-1 1 1,1 0-1,-1-1 1,1 1-1,-1 0 1,1-1-1,-1 1 1,0-1-1,1 0 1,-1 0-5,1 0 1,-1 1-1,1-1 1,-1 1-1,1-1 1,-1 1-1,1-1 1,-1 1-1,1-1 1,0 1-1,-1-1 1,1 1-1,0 0 1,-1-1-1,1 1 1,0 0-1,-1 0 1,1 0-1,0-1 1,-1 1-1,1 0 1,0 0-1,0 0 1,0 0-1,64 0-876,-63 0 879,0 1 0,-1-1 1,1 0-1,0 1 0,-1 0 0,1-1 1,-1 1-1,1 0 0,-1-1 0,3 3 0,5 2-32,4 0 81,-9 2 177,-4-7-209,1 1 0,-1-1 1,0 1-1,0-1 0,1 0 0,-1 1 1,0-1-1,1 1 0,-1-1 1,0 0-1,1 1 0,-1-1 1,1 0-1,-1 0 0,0 1 1,1-1-1,-1 0 0,1 0 0,-1 0 1,1 1-1,-1-1 0,1 0 1,-1 0-1,1 0 0,-1 0 1,1 0-1,-1 0 0,1 0 0,-1 0 1,1 0-1,0-1 0,43 1 523,-44 0-542,0 0 0,0 1 0,0-1 1,1 0-1,-1 0 0,0 0 0,0 0 1,0 0-1,0 0 0,0 0 0,0 0 1,0 0-1,0 0 0,0 0 0,0 0 0,1 0 1,-1 0-1,0 0 0,0 0 0,0-1 1,0 1-1,0 0 0,0 0 0,0 0 1,0 0-1,0 0 0,0 0 0,0 0 1,0 0-1,1 0 0,-1 0 0,0 0 0,0 0 1,0 0-1,0 0 0,0 0 0,0 0 1,0-1-1,0 1 0,0 0 0,0 0 1,0 0-1,0 0 0,0 0 0,0 0 1,0 0-1,0 0 0,0 0 0,0 0 0,0-1 1,0 1-1,0 0 0,0 0 0,0 0 1,0 0-1,0 0 0,0-11-392,0 11 393,0 0 0,0 0 0,0 0 0,0 0 0,0 0-1,0 0 1,0 0 0,0 0 0,0 0 0,0 0 0,0-1 0,0 1 0,0 0 0,0 0-1,0 0 1,0 0 0,0 0 0,0 0 0,0 0 0,0 0 0,0 0 0,0 0 0,0 0-1,0-1 1,0 1 0,0 0 0,0 0 0,0 0 0,0 0 0,0 0 0,0 0 0,0 0-1,0 0 1,0 0 0,1 0 0,-1 0 0,0 0 0,0 0 0,0 0 0,0 0 0,0 0-1,0 0 1,0 0 0,0 0 0,0 0 0,0 0 0,0 0 0,1 0 0,-1 0 0,0 0-1,0 0 1,0 0 0,0 0 0,0 0 0,0 0 0,0 0 0,1 0-13,0 0 0,-1 0 0,1 0 0,-1 0 0,1 0 0,-1-1 0,1 1 0,-1 0 1,1 0-1,0 0 0,-1-1 0,1 1 0,-1 0 0,1-1 0,-1 1 0,0 0 0,1-1 0,-1 1 0,1 0 1,-1-1-1,0 1 0,1-1 0,0 0 0,-1 0 7,0 0 0,1 1 0,-1-1-1,1 1 1,-1-1 0,1 1 0,-1-1 0,1 1 0,0-1 0,-1 1 0,1-1 0,-1 1 0,1 0 0,0-1-1,-1 1 1,1 0 0,0 0 0,0 0 0,-1-1 0,1 1 0,0 0 0,0 0 0,-1 0 0,2 0-1,13 0 579,-5 0-606,-1 0 0,1 0 0,11 3-1,130 23-416,-121-23 686,57-3-1,-51-1 0,-27 1-210,1 0-1,-1-1 1,1-1-1,-1 1 1,10-4-1,-7 1-61,-12 4 40,40-12-586,-36 10 514,-1 0 1,1-1 0,-1 1-1,1-1 1,-1 0 0,3-3-1,-4 4 96,0 0-1,-1 0 1,1 0-1,-1 0 1,0 0-1,0 0 1,0-1 0,0 1-1,0 0 1,0-1-1,0 1 1,-1-1-1,1-2 1,0-4 0,-1 0 0,0-14-1,-1-1-51,1-8 3,-3-81-58,-3 72 88,3 28 35,1-1 1,0-15 0,3 17 0,-1 9-5,1 1-1,-1-1 0,0 1 0,0 0 0,0-1 0,0 1 0,0-1 0,-1 1 0,1-1 0,-1 1 0,0-1 0,0-1 0,0 4-26,1-1-1,0 1 1,0 0 0,-1 0 0,1 0-1,0 0 1,0 0 0,-1 0 0,1-1-1,0 1 1,0 0 0,-1 0 0,1 0-1,0 0 1,-1 0 0,1 0 0,0 0 0,0 0-1,-1 0 1,1 0 0,0 1 0,0-1-1,-1 0 1,1 0 0,0 0 0,0 0-1,-1 0 1,1 0 0,0 1 0,0-1-1,-1 0 1,1 0 0,0 0 0,0 0 0,0 1-1,-1-1 1,1 0 0,0 0 0,0 1-1,0-1 1,0 0 0,0 0 0,0 1-1,-1-1 1,1 0 0,0 0 0,0 1-1,0-1 1,0 0 0,0 1 0,-5 38 28,-11 60 288,13-76-250,-7 86 633,10-93-875,-1 0 0,-2 0 0,-3 16 0,3-19-249,3-10 379,-12 47-2660,11-46 2402,-1 0 0,1 0 0,-1 0-1,0-1 1,0 1 0,0-1 0,0 1 0,-5 4 0,6-7 245,0-1 1,1 1-1,-1-1 1,0 1-1,1-1 1,-1 1-1,0-1 1,0 0 0,1 1-1,-1-1 1,0 0-1,0 0 1,0 0-1,1 1 1,-1-1-1,0 0 1,0 0-1,-1 0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1231 320,'2'-3'112,"9"-10"-69,-6 0-33,5 8 12,-5-1-11,-5 5-8,0 1 1,0 0-1,1-1 1,-1 1-1,0-1 1,1 1-1,-1 0 1,0-1-1,1 1 1,-1-1-1,0 1 1,1 0-1,-1 0 1,1-1-1,-1 1 0,0 0 1,1 0-1,-1 0 1,1-1-1,-1 1 1,1 0-1,-1 0 1,1 0-1,-1 0 1,1 0-1,-1 0 1,1 0-1,-1 0 1,1 0-1,-1 0 1,2 0-1,-1 0 10,1 0-1,0 0 0,-1 0 1,1-1-1,-1 1 0,1-1 1,0 1-1,-1-1 0,1 1 1,-1-1-1,1 0 0,-1 0 1,2-1-1,5-3 61,2 1-8,-8 3-53,1 0 0,-1 0 1,0-1-1,0 1 0,0 0 1,0-1-1,0 1 0,2-3 1,3-3-27,1 0 1,-1 0 0,1 1-1,1 0 1,14-8 0,-10 7-12,-2-1 1,1 0 0,-1-1 0,0 0 0,18-22 0,-15 17 152,26-22 1,53-31-60,-88 63-69,0-1 0,-1 1-1,0-1 1,6-9 0,11-11 22,-2 10 48,-13 12-46,-1-1 0,1-1 0,5-5 0,5-3 26,34-24 0,-9 9 10,-30 20-54,1 0 0,0 0 1,1 1-1,14-6 1,-15 8-5,-1-1-1,13-7 1,12-7 9,-18 13 1,-7 2-1,0 1 1,-1-1-1,0-1 0,0 0 0,14-10 1,-3 1-2,2 0 1,34-15 0,-18 11-7,-27 14 8,1-1 0,-1-1 0,0 0 0,17-14 0,12-13 9,-4-7-64,-26 31 48,1 0-1,24-15 0,-2 2 63,15-11 35,71-38-1,-11 9-304,-95 54 138,0 1 0,1 0 0,-1 1 0,22-7 0,-12 6 260,30-15-1,-48 20-206,0 1 0,0 0-1,9-2 1,-11 3 18,-1 1 1,1-1-1,0 0 0,-1-1 1,1 1-1,-1-1 0,1 1 1,-1-1-1,0 0 0,0 0 1,4-4-1,-1 2 113,-1 0 0,1 0-1,0 0 1,0 1 0,7-4 0,-8 5-69,-3 1-36,-1 0 0,1 1 0,0-1 0,-1 1 0,1 0 1,0-1-1,0 1 0,2 0 0,-3 0-16,-1 0 0,1 0 0,-1 0 0,1 0 0,-1 0 1,0 0-1,1 0 0,-1 0 0,1 0 0,-1 0 0,1 0 0,-1 0 0,0 0 0,1 0 0,-1 0 0,1 0 0,-1-1 1,0 1-1,1 0 0,-1 0 0,1-1 0,-1 1 0,0 0 0,1 0 0,-1-1 0,0 1 0,0 0 0,1-1 0,-1 1 1,0 0-1,0-1 0,1 1 0,-1-1 0,0 1 0,0 0 0,0-1 0,0 1 0,0-1 0,0 1 0,0 0 0,1-1 1,-1 1-1,0-1 0,-1 1 0,1-1 0,0 0 0,3-4-3,7-5 282,-7 7 480,-6 3-991,-10 0-1249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1 640,'31'62'320,"-15"47"-288,-16-47-96,0 1 32,16-1 384,-16 16-192,0-16 192,0 16-192,0-16 64,-16 1-128,0-1 160,16 0-160,0-15-256,-15-31 96,15-1-352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64,'0'0'32,"47"62"544,-31-15-320,-1 62 320,16 0-320,0 15 64,1 1-192,-17 0 224,1-16-224,-1 0-192,-15-16 32,0 16 128,0-31-32,-15-15-32,-1-17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1 832,'5'0'34,"-1"1"0,1-1 0,0 1 0,-1 0 0,1 1 0,-1-1 0,1 1 1,-1 0-1,0 0 0,0 0 0,5 4 0,11 5 0,-11-6-28,-1 0 1,1 1-1,-1 0 0,0 1 1,-1 0-1,0 0 1,0 1-1,0-1 1,5 10-1,5 9 285,21 44-1,-21-33-106,-1 0 1,-2 1 0,-2 1-1,10 57 1,-15-60-125,2 9 33,-2 1 1,1 63 0,-10-70-25,-6 39 0,5-54-36,-2 35 52,-5-12 43,7-13-48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1248,'0'0'389,"2"3"-239,3 1-103,0-1 1,1 1 0,10 5-1,-9-6 26,0 1 0,-1 0 0,1 0 0,7 7-1,-6-2 74,-1 1 0,0 0 1,-1 0-1,10 21 0,-13-25-77,16 39 143,-1 1 0,-2 1 0,13 68 0,-15-57 23,-9-35-202,-1-1 0,-1 0 0,-1 1 0,0 30 0,-2-33-52,0-7 52,0 0 0,-3 27 0,2-38-27,1-1 1,-1 1-1,1 0 0,-1-1 0,0 1 1,0-1-1,0 1 0,0-1 0,0 1 0,0-1 1,-3 3-1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1472,'0'2'41,"0"0"0,0-1 0,1 1 0,-1 0 0,0-1 0,1 1 0,-1 0 1,1-1-1,0 1 0,-1-1 0,1 1 0,0-1 0,0 1 0,0-1 0,0 0 0,0 1 0,0-1 0,0 0 0,3 2 0,-4-3-41,7 7 151,-4-5-109,0 1 0,0 0-1,0 0 1,-1 0 0,1 0 0,-1 0 0,3 6 0,8 24 245,-1 0 0,14 68 0,-15-55 52,-3-15-195,13 60 90,-19-75-198,4 17 40,4-9-33,-8-20-31,1 1 0,-1-1 1,-1 1-1,1-1 0,-1 1 0,1 0 1,-1 0-1,-1 0 0,2 7 1,-2-5-18,1 1 0,0-1 1,0 0-1,1 0 1,4 12-1,-4-14-15,0 11-284,-2-16 285,0 0 0,0 0 0,0 0 0,0 0 0,0 0 0,0 0 0,0 0 0,0 0 0,0 0 1,0 0-1,0 1 0,0-1 0,0 0 0,0 0 0,0 0 0,0 0 0,0 0 0,0 0 0,0 0 1,0 0-1,0 0 0,0 0 0,0 0 0,0 1 0,0-1 0,0 0 0,0 0 0,0 0 0,0 0 1,1 0-1,-1 0 0,0 0 0,0 0 0,0 0 0,0 0 0,0 0 0,0 0 0,0 0 0,0 0 1,0 0-1,0 0 0,0 0 0,1 0 0,-1 0 0,0 0 0,0 0 0,0 0 0,0 0 0,0 0 1,0 0-1,0 0 0,0 0 0,0 0 0,0 0 0,0 0 0,1 0 0,12 0-754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2720,'-31'47'1248,"16"31"-1088,15-47-288,15 0 32,-15 16-512,0-16 320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1728,'0'0'800,"-16"0"-704,16 16 224,0-1-192,0 1 672,0 0-448,16 30-384,-16 1 0,15 0 32,1 0 32,-16 15 128,0-31-96,0 0-32,16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63 736,'0'36'320,"0"55"197,0-87-454,0 0-1,-1 0 0,0 0 1,1 0-1,-2 0 1,1-1-1,0 1 0,-1 0 1,-3 5-1,4-6-15,1-1-1,-1 1 1,1-1-1,-1 1 1,1-1 0,0 5-1,0-3 44,1-14-26,-2-22-8,0 21-39,0-1-1,2 0 1,-1 0-1,4-18 1,7-1-44,-6 2-90,0 14 63,-3 12 55,-1-1-1,0 1 1,0 0 0,0-1 0,0 1-1,-1 0 1,1-6 0,-1 2 9,1-13 72,-1 20-79,1-1-1,-1 1 1,0-1 0,0 1-1,1 0 1,-1-1-1,0 1 1,0 0 0,1-1-1,-1 1 1,0 0-1,1-1 1,-1 1 0,1 0-1,-1 0 1,0 0 0,1-1-1,-1 1 1,1 0-1,-1 0 1,0 0 0,1 0-1,-1 0 1,1 0-1,-1-1 1,1 1 0,-1 0-1,1 0 1,0 1 0,1-1 183,-1-1-143,1 1 0,-1 0-1,0 0 1,0 0 0,0 0-1,0 1 1,0-1 0,0 0-1,0 0 1,0 1 0,0-1-1,2 1 1,0 1-29,-1 0-1,0 0 1,1 0 0,-1 0-1,0 1 1,0-1 0,0 1-1,-1-1 1,1 1 0,2 5 0,2 3 22,9 12 140,17 34 0,-27-48-147,0 0 0,1-1 1,0 1-1,0-1 0,10 9 1,-14-15-26,-1-1 1,1 1-1,0 0 1,-1 0 0,0 0-1,1 0 1,-1 0 0,0 0-1,0 0 1,0 0-1,-1 0 1,1 1 0,0-1-1,0 4 1,2 7 0,-2-11-2,-1-1 0,1 1-1,0 0 1,1 0 0,-1-1-1,0 1 1,0 0 0,1-1-1,1 2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1 896,'-7'0'-43,"3"0"220,1-1 0,0 1-1,-1 0 1,1 0-1,-1 1 1,1-1-1,0 1 1,-7 1 0,5 8 162,4-9-309,1 0 0,0 0 1,-1 0-1,1 0 0,0 0 0,-1-1 0,0 1 0,1 0 0,-1 0 1,1-1-1,-1 1 0,0 0 0,1 0 0,-1-1 0,0 1 0,0-1 1,0 1-1,1-1 0,-1 1 0,0-1 0,-1 1 0,-7 1 133,8-2-135,0 0-1,-1 1 0,1-1 1,0 0-1,0 1 1,-1-1-1,1 1 0,0-1 1,0 1-1,-2 1 0,2-1 9,1 0 1,-1 0-1,0 0 0,1 0 0,-1 0 0,1 1 1,0-1-1,-1 0 0,1 0 0,-1 3 0,-1 4 164,-3 7 79,3-12-238,1 1 1,0-1-1,0 0 0,0 1 0,1-1 1,-1 1-1,1-1 0,-1 5 0,1-4-11,1 0-1,-1 1 1,0-1 0,1 1-1,0-1 1,0 0-1,1 0 1,-1 1 0,1-1-1,2 4 1,0-1 18,1 0 0,0 0 0,1 0 0,8 7-1,-12-12-49,0-1-1,-1 1 1,1-1-1,0 0 1,0 1-1,0-1 1,1 0-1,-1 0 1,0 0-1,0-1 1,1 1-1,-1 0 1,0-1-1,0 0 1,1 1-1,-1-1 1,1 0-1,2 0 0,-3 0-72,0 0 0,0-1 0,0 1-1,0 0 1,0-1 0,0 1 0,0-1-1,0 1 1,0-1 0,0 0 0,0 0-1,0 0 1,-1 0 0,1 0 0,0-1-1,-1 1 1,1 0 0,-1-1 0,1 1-1,-1-1 1,2-2 0,3-3-435,12-11-759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3712,'-1'-7'305,"2"0"1,-1 0-1,2-11 0,-1 17-288,-1 1 1,0-1-1,1 0 0,-1 1 1,0-1-1,1 1 0,-1-1 1,1 1-1,-1 0 0,1-1 1,-1 1-1,1-1 0,-1 1 0,1 0 1,-1-1-1,1 1 0,0 0 1,-1 0-1,1-1 0,0 1 1,-1 0-1,1 0 0,-1 0 0,1 0 1,0 0-1,-1 0 0,1 0 1,0 0-1,-1 0 0,2 0 1,11-2 128,-6 0-129,0-1 0,0 1-1,-1 1 1,1-1 0,0 1 0,0 0 0,0 1 0,1 0 0,-1 0 0,0 0 0,7 2-1,-7 0-10,4 1 41,1-1 0,0 1 0,-1-2 0,14 1-1,46-1 150,-24 1-107,69-8 0,-84 1-104,-20 2 25,0 1 1,1 1-1,14-1 0,-19 2-5,-1 0-1,1-1 1,0 0-1,-1 0 0,13-4 1,-17 4 8,0-1 1,0 1 0,0-1 0,1 1-1,-2-1 1,1 0 0,0 0-1,0 0 1,-1 0 0,1-1-1,-1 1 1,1-1 0,-1 1-1,0-1 1,3-5 0,-4 5-5,0 1 0,-1 0 1,1 0-1,-1-1 0,1 1 0,-1 0 1,0-1-1,0 1 0,0 0 0,0-1 1,0 1-1,-1 0 0,1-1 0,-1 1 1,1 0-1,-1 0 0,0-1 1,-2-2-1,-17-11-516,13 7 220,7 9 267,0 0 1,0-1-1,0 1 0,0 0 0,0-1 1,-1 1-1,1 0 0,0-1 1,0 1-1,0 0 0,-1-1 0,1 1 1,0 0-1,0 0 0,-1-1 1,1 1-1,0 0 0,-1 0 0,1 0 1,0-1-1,-1 1 0,1 0 1,0 0-1,-1 0 0,1 0 0,0 0 1,-1 0-1,1 0 0,0 0 1,-1 0-1,1 0 0,-1 0 0,1 0 1,0 0-1,-1 0 0,1 0 0,0 0 1,-1 0-1,1 0 0,0 0 1,-1 1-1,1-1 0,0 0 0,-1 0 1,1 0-1,0 1 0,-1-1 1,1 0-1,-2 2-32,-1-1 1,1 0-1,0 1 1,0 0-1,0-1 0,0 1 1,1 0-1,-1 0 1,0 0-1,1 0 1,-1 0-1,1 0 0,0 1 1,0-1-1,-1 0 1,2 1-1,-1-1 1,0 1-1,0-1 0,1 1 1,-1-1-1,1 1 1,0-1-1,0 4 1,0 0 133,1 1 0,-1-1 0,1 0 0,1 1 1,-1-1-1,1 0 0,0 0 0,5 10 1,-4-9 77,0 0 1,-1 1-1,3 9 1,0 4 343,-3-17-455,0 0 1,1-1-1,-1 1 0,0-1 1,1 1-1,0-1 0,0 0 1,0 0-1,0 0 0,4 2 1,-1 0 4,5 3 90,-8-6-91,0-1-6,0 0 0,0 1 0,0 0 1,0-1-1,0 1 0,0 1 0,0-1 0,-1 0 1,1 1-1,-1-1 0,3 4 0,-2 0 159,-3-5-194,0-1 0,0 1 0,0-1 0,1 1 0,-1-1-1,0 1 1,0-1 0,0 1 0,1-1 0,-1 1 0,0-1-1,1 0 1,-1 1 0,0-1 0,1 0 0,-1 1 0,1-1-1,-1 0 1,1 0 0,-1 1 0,0-1 0,1 0 0,-1 0-1,1 0 1,-1 1 0,1-1 0,-1 0 0,1 0 0,-1 0-1,1 0 1,-1 0 0,1 0 0,-1 0 0,1 0 0,-1 0-1,1 0 1,0-1 0,0 1-137,0 0 0,1 0 0,-1 0 0,0 0 1,0 0-1,1 0 0,-1 0 0,0-1 0,0 1 0,0-1 0,1 1 0,-1-1 0,0 1 0,0-1 0,0 1 0,0-1 0,0 0 1,0 0-1,0 0 0,0 0 0,0 1 0,-1-1 0,1 0 0,0 0 0,0-2 0,20-44-1859,-20 46 2037,-1 0 0,0 0 0,1 1 0,-1-1 0,0 0 0,1 0 0,-1 1 0,1-1 0,0 0 0,-1 1 0,1-1 0,-1 1 0,1-1 0,0 0 0,0 1 0,-1-1 0,1 1 0,0 0 0,0-1 0,-1 1 0,1 0 1,0-1-1,0 1 0,0 0 0,0 0 0,0 0 0,-1 0 0,1 0 0,0 0 0,0 0 0,0 0 0,0 0 0,0 0 0,-1 0 0,1 1 0,0-1 0,0 0 0,0 1 0,0-1 0,-1 0 0,1 1 0,1 0 0,4 3 291,-1 0 0,1 1 0,-1 0 1,7 8-1,-2-3-169,-3-2-27,-4-5-96,0 0 0,0 0-1,1 0 1,-1 0 0,5 3 0,-4-4 22,1 1 1,0-1 0,0 0-1,0 0 1,1 0 0,-1-1-1,0 0 1,1 0 0,-1 0-1,6 0 1,49-1 565,-57 0-634,0 0-1,1-1 1,-1 1 0,0-1-1,0 1 1,0-1 0,0 0-1,6-3 1,6-1-142,-9 3-34,0 1-1,0-1 1,0-1 0,0 1 0,0-1 0,-1 0 0,0 0 0,1-1 0,4-4-1,-2 2-220,-2 1-1,1-1 1,-1 0-1,0 0 0,0-1 1,5-7-1,-2 3-27,-5 6 351,0-1 1,0 0-1,-1 0 0,4-6 1,-5 9 147,-1 0 1,1 0-1,0 0 1,1 1-1,-1-1 1,4-2-1,-6 4-44,1 0 0,0 1-1,0-1 1,0 0 0,0 1-1,0-1 1,0 1 0,0-1 0,0 1-1,0-1 1,0 1 0,0 0-1,0-1 1,0 1 0,0 0-1,0 0 1,0 0 0,0 0 0,0 0-1,0 0 1,0 0 0,0 0-1,0 0 1,2 1 0,6 4 177,-1 0 1,0 1-1,9 7 0,-7 2 512,5-4-371,-9-7-266,-1 0-1,1 0 1,6 7-1,-5-4-40,-5-5-23,0 1-1,1-1 1,-1 0-1,1 0 1,-1 0-1,1 0 1,0-1-1,0 1 1,0-1-1,-1 1 0,1-1 1,6 1-1,14 9 146,-19-8-101,0-1 1,0 0-1,0 0 1,1 0 0,-1-1-1,1 1 1,-1-1-1,1 0 1,-1 0-1,8 0 1,0-1 74,-8 0-147,0 0 0,1 1 0,-1-2 0,0 1-1,0 0 1,1-1 0,-1 0 0,0 0-1,0 0 1,0-1 0,0 1 0,0-1 0,0 0-1,4-3 1,3-1-163,-8 4-10,0 0 0,0 1 1,0-1-1,0 0 0,0-1 0,0 1 0,0-1 1,-1 1-1,0-1 0,3-3 0,11-25-1458,-14 25 1482,0 1 0,0-1-1,1 1 1,0 0 0,0 0 0,0 0 0,1 0 0,7-7 0,6 6 550,-8 4-191,-1-1-7,-8 3-157,1-1 0,0 1 0,0 0 1,0-1-1,0 1 0,0 0 0,0 0 0,0 0 0,0 0 1,0-1-1,0 1 0,0 0 0,0 1 0,0-1 1,0 0-1,0 0 0,-1 0 0,1 1 0,0-1 0,0 0 1,1 1-1,6 2 89,4 0 168,-8-2-211,0 0 0,0 1 0,0-1 0,0 1 0,-1-1 0,1 1 0,3 3 0,16 11 159,14 10-14,-3-16 23,-3 5-125,-24-11-77,0-1 0,0 1 0,1-1 0,-1 0 0,1-1 0,0 0 0,0 0 0,0-1 0,0 0 0,10 0 0,70-1 575,-79 0-718,1-1 0,-1-1 0,0 0 0,1 0 0,-1-1 0,0 0 0,-1 0 0,1-1 0,0-1 0,-1 1 0,0-1 0,12-10 0,-15 11-5,0 0-1,0 1 1,1 0 0,-1-1-1,1 2 1,-1-1-1,1 1 1,0 0 0,7-2-1,-5 1-7,0 1-1,12-8 1,4-1-7,26-5 173,-47 16-33,0-1 0,0 1 0,0 0 0,0 0 0,1 0-1,-1 0 1,0 1 0,0-1 0,0 1 0,0 0 0,6 2 0,12 3 73,-1-4-48,-1 0 0,0-1 1,21-3-1,3 1 183,-4 2-98,-13 0-21,1-1 0,34-4 0,-25-4-49,64-22 0,-80 24-21,0-1-1,-1 0 1,0-1-1,29-17 0,-46 24-85,-1 0-1,0 0 1,1 0-1,-1-1 1,0 1-1,0 0 0,0 0 1,0-1-1,0 1 1,0-1-1,0 1 1,0-1-1,0 1 1,-1-1-1,1 0 0,-1 1 1,1-1-1,-1 0 1,0 1-1,0-3 1,3-8 14,-2 10 65,0 0-1,0 0 1,-1-1 0,1 1-1,-1 0 1,1 0 0,-1 0-1,0-1 1,0 1-1,0 0 1,0 0 0,0-1-1,0 1 1,0 0 0,-1 0-1,0-1 1,1 1 0,-2-3-1,1 3-25,0-1 44,0 0 0,0 0 0,0 0 1,-1 0-1,1 0 0,-1 0 0,0 0 1,0 0-1,0 1 0,0-1 0,0 1 1,-3-3-1,3 4-58,-1-1 0,1 1 1,-1 0-1,0 0 0,1 0 1,-1 0-1,0 0 0,0 1 1,1-1-1,-1 1 0,0 0 1,0-1-1,-3 2 0,5-1-9,-1 0-1,0 0 1,1 0-1,-1 0 0,1 1 1,-1-1-1,1 0 0,-1 1 1,1 0-1,-1-1 1,1 1-1,0 0 0,-1-1 1,1 1-1,0 0 0,0 0 1,-1 0-1,1 0 1,0 1-1,0-1 0,0 0 1,0 0-1,1 1 0,-2 1 1,-1 3-8,1 0 0,-1 0 1,2 1-1,-3 10 0,1-1-66,-2-1 36,3-11 49,1-1-1,0 1 1,0-1-1,0 1 1,1 0-1,-1-1 1,1 1-1,0 0 1,0-1-1,0 1 1,1 6-1,10 31 50,-10-36-57,0 0 0,0 0-1,1 0 1,-1 0 0,1 0 0,0 0 0,1-1 0,-1 1 0,1-1 0,7 9 0,-7-9 5,1 3 27,1-1 0,0 1 0,0-1 0,1 0 0,-1-1-1,1 1 1,0-1 0,1 0 0,0-1 0,-1 0 0,1 0 0,0 0 0,16 5 0,18 9 136,-7 5-229,-8-15-10,-26-8 75,1 1 0,-1-1 0,0 0 0,0 0 0,1 1 0,-1-1 0,0 0 0,0 0 0,1 1 0,-1-1 0,0 0 0,0 1 0,0-1-1,1 0 1,-1 1 0,0-1 0,0 0 0,0 1 0,0-1 0,0 1 0,0-1 0,0 0 0,0 1 0,0-1 0,0 0 0,0 1 0,0-1 0,0 1 0,0-1 0,0 0 0,0 1 0,0-1 0,0 0 0,-1 1 0,1-1 0,0 0 0,-1 1 0,1 0 18,-1 0 0,1 0-1,-1 0 1,0 0 0,0 0 0,0-1 0,1 1-1,-1 0 1,0 0 0,0-1 0,0 1 0,0-1-1,0 1 1,0-1 0,0 1 0,0-1 0,0 0-1,-1 1 1,1-1 0,-1 0 0,-28 5 192,9-3 68,-32 9-1,34-6-197,0-1 0,-1-1-1,-20 0 1,-65-2 164,61-1 13,42 0-254,-1 0 0,0 0 0,1 0-1,-1 0 1,1 0 0,-1 1 0,1-1-1,-1 1 1,1 0 0,-1 0 0,1-1 0,0 2-1,-1-1 1,1 0 0,0 0 0,-3 3-1,6-3-273,0-1 0,0 0 1,1 1-1,-1-1 0,0 0 0,0 1 0,0-1 0,1 0 0,-1 0 0,0 0 0,0 0 0,3 0 0,38 0-3559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2912,'-32'0'1312,"17"0"-1152</inkml:trace>
  <inkml:trace contextRef="#ctx0" brushRef="#br0" timeOffset="1">79 453 4576,'-16'31'2048,"32"-15"-1760,-16-1-96,0 1-160,15-16 64,1 15-64,0-15-2400,15 0 1280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112 250 2144,'-2'-10'1170,"-4"13"217,-2 2-1373,5-3 35,-1 0 1,1 1 0,-1-1 0,1 1 0,0 0-1,0 0 1,0 0 0,1 0 0,-4 5-1,-19 36 80,6-11-99,17-29-30,-1 0 0,1 1 1,0-1-1,1 0 1,-1 1-1,1 0 1,0-1-1,0 1 1,0 0-1,0-1 0,1 1 1,0 0-1,0 0 1,1 6-1,0 10 10,-1-20-8,0-1 0,0 1 0,0-1 0,0 1 0,0 0 0,0-1 1,0 1-1,0-1 0,0 1 0,0 0 0,1-1 0,-1 1 0,0-1 1,0 1-1,1-1 0,-1 1 0,0-1 0,1 1 0,-1-1 1,1 1-1,-1-1 0,1 1 0,-1-1 0,1 0 0,-1 1 0,1-1 1,-1 0-1,1 1 0,-1-1 0,1 0 0,0 0 0,23 1 23,-12-1-22,-9-1-11,-1 1 0,0 0 0,1-1 1,-1 0-1,0 1 0,0-1 0,0 0 1,0 0-1,0 0 0,0-1 1,0 1-1,0 0 0,0-1 0,0 1 1,-1-1-1,1 0 0,2-2 1,-1 0-7,0 0 0,-1 0 0,1 0 0,-1 0 0,0 0 0,0-1 0,2-7 0,1-19-114,-1 18 118,-1 0 0,0 0 0,-1 0 0,0 0-1,-2-1 1,1 1 0,-1 0 0,-4-25 0,-22-112 469,24 140-305,1 1 1,1-1-1,0-12 1,0 10 171,0 11-291,0 0 0,0 0 0,0 0 0,0 0 0,0 0 0,0 0 0,0 0 0,0 0 0,0 0 0,-1 0 0,1 0 0,0 0 0,-1-1 0,-4-2 215,4 6-59,4 9 69,0-5-171,-2 0-28,0 0 1,0-1-1,-1 1 0,1 0 1,-2 8-1,3 21 77,1-15-67,1 10 56,2 42 1,-5-42-13,8 43 1,-6-54-75,-1 1 29,0-3-35,1 0 0,8 25 1,-8-32-307,1 1 0,-2-1-1,0 0 1,0 0 0,0 15 0,-2-24-39,0 1 0,0 0 1,0-1-1,1 1 0,-1 0 0,0-1 0,0 1 0,1 0 0,0 1 1,12 13-1894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1 109 576,'4'0'31,"0"0"0,0 1 0,0-1-1,0-1 1,1 1 0,-1-1 0,0 0 0,0 0 0,0 0 0,0 0-1,0 0 1,-1-1 0,7-3 0,-8 4-13,-1 0-1,1 1 1,0-1 0,-1 1-1,1-1 1,0 1 0,-1-1 0,1 1-1,0 0 1,0 0 0,-1 0-1,1 0 1,0 0 0,0 1-1,-1-1 1,3 1 0,-2 0 9,0-1 1,-1 0-1,1 1 1,0-1-1,0 0 1,-1 0-1,1 0 1,0 0-1,0 0 1,-1 0-1,1-1 1,0 1-1,0-1 1,-1 1-1,1-1 0,1 0 1,16-10 244,4 6-101,-18-2-65,-2 4-47,3-2 23,-5 5-75,-1 0-1,0 0 0,1-1 0,-1 1 1,1 0-1,-1-1 0,0 1 0,1 0 1,-1-1-1,1 1 0,-1 0 0,0-1 1,0 1-1,1-1 0,-1 1 0,0 0 1,0-1-1,0 1 0,1-1 0,-1 1 1,0-1-1,0 1 0,0-1 0,0 1 1,0-1-1,0 1 0,0-1 1,0 1-1,0-1 0,0 1 0,0-2 1,0-7 34,0 8-11,0 0 0,0 0-1,0 0 1,0 0 0,0-1 0,0 1-1,0 0 1,0 0 0,-1 0 0,1 0-1,-1-2 1,0 2-3,0 0 0,0 0-1,0 1 1,0-1 0,0 0 0,0 0 0,0 1-1,0-1 1,0 1 0,0-1 0,-1 1-1,1-1 1,-1 1 0,-4-2 14,1 0 54,0 0 1,0 0 0,0 1 0,0 0-1,-1 0 1,1 0 0,0 1-1,-1-1 1,1 1 0,0 1-1,-8 0 1,4 3 58,0 0 0,0 1 0,0 0 0,1 0 0,-1 0 0,-11 11-1,20-15-158,-1 0-1,0 0 0,1 1 0,-1-1 0,1 0 1,-1 0-1,1 0 0,-1 0 0,1 1 0,0-1 1,-1 0-1,1 0 0,0 1 0,0-1 0,0 0 0,0 1 1,0-1-1,1 2 0,-1 6-22,0-6 24,0-1 5,0-1-1,0 1 0,0 0 1,0 0-1,0 0 0,0 0 1,1-1-1,-1 1 1,0 0-1,1 0 0,0-1 1,-1 1-1,1 0 0,0-1 1,0 1-1,0 0 0,0-1 1,0 1-1,0-1 0,0 0 1,1 1-1,-1-1 0,0 0 1,2 1-1,10 6 146,-1 0 0,1-2 0,21 10 0,-28-14-148,0 0-1,0-1 1,0 1-1,0-1 1,0 0 0,0-1-1,1 0 1,-1 0-1,0 0 1,0 0-1,9-3 1,16-7-308,-19 7-49,-9 3 176,1-1-1,0 0 1,0 0-1,-1-1 1,1 1-1,-1-1 1,1 0-1,4-3 1,3-1-403,-9 5 489,0 0 0,0 0 0,0 0 0,0 0 1,-1 0-1,1 0 0,0 0 0,-1 0 0,1-1 1,0 1-1,-1-1 0,0 1 0,1-1 0,-1 1 1,0-1-1,0 0 0,0 0 0,0 0 0,0 1 1,0-1-1,-1 0 0,1 0 0,-1 0 0,1 0 1,-1 0-1,0-2 0,0 4 123,0 0 0,0 1 0,0-1 1,-1 0-1,1 0 0,0 1 0,0-1 0,0 0 0,-1 1 1,1-1-1,0 0 0,-1 0 0,1 0 0,0 1 0,0-1 1,-1 0-1,1 0 0,0 0 0,-1 0 0,1 0 0,-1 1 1,1-1-1,0 0 0,-1 0 0,1 0 0,0 0 0,-1 0 1,1 0-1,0 0 0,-1 0 0,1 0 0,0 0 0,-1-1 1,1 1-1,-1 0 0,1 0 0,0 0 0,-1 0 0,1 0 0,0-1 1,0 1-1,-1 0 0,1 0 0,0-1 0,-1 1 0,1 0 1,0 0-1,0-1 0,0 1 0,-1 0 0,1-1 0,0 1 1,2 5 933,0-4-894,-1 1 0,0-1 0,0 1 1,0 0-1,0 0 0,0-1 0,-1 1 1,1 0-1,0 0 0,-1 0 0,1 3 1,-1-3-39,1 1 0,-1-1 0,1 0 0,-1 0 0,1 0 0,0 0 0,0 0 1,-1-1-1,1 1 0,1 0 0,-1 0 0,0 0 0,0-1 0,1 1 0,-1-1 1,1 1-1,3 1 0,39 26 297,-42-28-295,1 0-1,0 0 0,0-1 1,0 1-1,0-1 1,0 0-1,0 0 1,0 0-1,0 0 1,3-1-1,3 1-91,9 0-488,-2 0 129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2400,'31'31'1088,"0"-16"-960,0-15 160,-15 16-192,31-16 320,-16 0-224,16 0-96,-1 0-64,1-16-1376,-16-15 736</inkml:trace>
  <inkml:trace contextRef="#ctx0" brushRef="#br0" timeOffset="1">390 1 3552,'-15'0'1632,"15"47"-1440,0-1 704,0-14-544,0 30 64,0 16-256,0 0-160,0 0-32,-16-16-672,16-15 384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32 156 4064,'-31'-31'1824,"93"15"-1568,-31 1 64,16-1-224,0-15 256,15 16-224,0-1-2720,1 0 1408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32 406 736,'0'39'224,"0"-38"-217,0 0 0,0 0 0,0 0-1,0-1 1,0 1 0,0 0 0,1 0 0,-1 0 0,0 0 0,0-1-1,1 1 1,-1 0 0,1 1 0,9 19 84,-9-20-81,-1 0-1,0 0 1,1-1 0,-1 1 0,1 0 0,-1 0 0,1 0 0,-1-1 0,1 1 0,0 0 0,-1-1-1,1 1 1,0 0 0,0-1 0,-1 1 0,1-1 0,0 1 0,1-1 0,-2 1 24,0-1 0,1 0 1,-1 0-1,0 0 0,1 0 1,-1 0-1,0 1 0,1-1 1,-1 0-1,0 0 0,0 1 0,1-1 1,-1 0-1,0 0 0,0 1 1,0-1-1,1 0 0,-1 1 1,0-1-1,0 0 0,0 1 1,0-1-1,0 0 0,0 1 1,0-1-1,1 1 0,-1-4 238,0 3-263,0-1 0,0 1-1,0 0 1,0-1 0,0 1-1,0-1 1,0 1 0,0-1 0,-1 1-1,1 0 1,0-1 0,0 1-1,0-1 1,0 1 0,0 0 0,-1-1-1,1 1 1,0 0 0,0-1-1,-1 1 1,1 0 0,0-1-1,-1 1 1,1 0 0,0 0 0,-1-1-1,1 1 1,0 0 0,-1 0-1,0-1 1,-5-3 47,-10-25-94,-2-18 44,14 39 32,1-1 0,1 0 0,0 0 1,0 0-1,0 0 0,1-1 0,1 1 1,0-17-1,0 18 28,0 5-44,0-1 0,0 1 0,1 0 0,-1-1 0,1 1 0,0 0 0,0 0 0,0 0 0,0 0-1,0 0 1,1 0 0,-1 0 0,1 0 0,0 0 0,0 0 0,4-3 0,1-3 27,1-3-2,-3 6-16,-1-1 1,1 1-1,0 0 1,0 1 0,1-1-1,-1 1 1,1 0-1,1 0 1,-1 1 0,12-7-1,35-17 185,-31 15-164,1 1 1,35-13 0,33-6-101,-30 12 209,-28 9-66,-30 9-88,9-4 126,-11 5-119,-1-1 0,0 1 0,0-1 0,1 1 0,-1-1 1,0 1-1,0-1 0,0 1 0,1 0 0,-1-1 0,0 1 0,0-1 0,0 1 1,0-1-1,0 1 0,0-1 0,0 0 0,0 1-10,0 0 0,0 0-1,0-1 1,0 1 0,0 0 0,0 0-1,0 0 1,0 0 0,0 0 0,0 0-1,0 0 1,0 0 0,0 0 0,0 0-1,0-1 1,0 1 0,0 0 0,0 0-1,0 0 1,0 0 0,0 0 0,0 0-1,0 0 1,0 0 0,0 0-1,0 0 1,-1 0 0,1-1 0,0 1-1,0 0 1,0 0 0,0 0 0,0 0-1,0 0 1,0 0 0,0 0 0,0 0-1,0 0 1,0 0 0,0 0 0,-1 0-1,1 0 1,0 0 0,0 0 0,0 0-1,0 0 1,0 0 0,0 0 0,0 0-1,0 0 1,0 0 0,0 0 0,-1 0-1,1 0 1,0 0 0,0 0 0,-104 0 166,102 0-116,1 1-53,1-1 1,0 0 0,0 1-1,0-1 1,0 1 0,-1-1-1,1 1 1,0-1 0,0 1-1,0-1 1,0 1 0,0-1-1,0 1 1,0-1 0,0 1-1,0-1 1,1 2 0,0 6-38,-2 3 123,1 1 0,-2-1 0,1 0 0,-2 0-1,1-1 1,-8 18 0,-16 60 105,25-84-178,1 0 0,-1 1 0,0-1 0,1 0 0,0 0 0,0 1 0,0 3 0,1 1-30,-1-7-144,2-7-43,43-67-1188,-1-1 1087,-44 71 324,1 1 1,0-1 0,0 0 0,0 1 0,0-1 0,0 1 0,0 0 0,3-3 0,-4 4-12,0 0-1,0 0 1,0 0 0,0 0 0,1 0 0,-1 0-1,0 0 1,0 0 0,0 0 0,0 0-1,1 0 1,-1 0 0,0 0 0,0 0 0,0 0-1,0 0 1,0 0 0,1 0 0,-1 0 0,0 0-1,0 0 1,0 0 0,0 0 0,1 1-1,-1-1 1,0 0 0,0 0 0,0 0 0,0 0-1,0 0 1,0 0 0,0 1 0,1-1-1,-1 0 1,0 0 0,0 0 0,0 0 0,0 0-1,0 1 1,0-1 0,0 0 0,0 0-1,0 0 1,0 0 0,0 1 0,0-1 0,1 7 288,0 0 1,-1 0 0,0 8 0,0-8-37,0-1-171,-1 4-35,1-1 1,1 1 0,0-1 0,0 1 0,0-1-1,1 0 1,1 0 0,5 14 0,-5-15-11,-1-4-24,0 0 0,0 0-1,0-1 1,1 1-1,2 3 1,-4-6 1,0 1 1,1-1-1,-1 0 0,0 0 0,1 0 1,-1 0-1,1-1 0,-1 1 1,1 0-1,-1-1 0,1 1 1,-1-1-1,1 1 0,0-1 1,-1 0-1,1 1 0,3-1 0,1-1-14,-1 0 0,1 0 0,0-1 0,-1 0-1,1 0 1,-1 0 0,1 0 0,-1-1 0,0 0-1,0 0 1,0-1 0,5-4 0,-2 2-156,-1-1 0,0 0 0,0 0 0,0-1 0,-1 0 0,0 0 0,9-16 0,-14 21 110,1 0 0,-1 0 0,1 0 0,-1-1 0,0 1 0,0 0 0,0-4 0,-6-11-10,15-11 16,-10 27 25,-2 4 56,0 0-10,1-1-12,0 0 1,0 0-1,0 0 1,0 1-1,0-1 0,0 0 1,0 1-1,1-1 0,-1 1 1,0-1-1,1 0 1,-1 1-1,1-1 0,0 1 1,-1 0-1,1-1 0,0 1 1,0-1-1,0 1 0,1 2 1,-2 10 172,1-3-73,0 1 1,0-1 0,1 0-1,1 0 1,0 1 0,0-1-1,7 18 1,-4-16-90,-2-3 37,1-1 0,0 1-1,0-1 1,11 15 0,-14-22-65,0-1 1,0 0-1,0 1 0,0-1 1,0 0-1,0 0 0,0 0 1,1 0-1,-1 0 0,0 0 1,1 0-1,-1 0 0,0 0 1,1-1-1,0 1 1,-1-1-1,1 1 0,-1-1 1,1 1-1,-1-1 0,1 0 1,0 0-1,-1 0 0,1 0 1,0 0-1,-1 0 0,1 0 1,0-1-1,-1 1 1,1-1-1,-1 1 0,1-1 1,-1 1-1,1-1 0,-1 0 1,1 0-1,1-1 0,-1 0-42,0 0 1,0 0-1,0 1 0,-1-1 0,1-1 0,1-2 0,4-4-81,5-6-31,-5 6-241,0 0-1,-1-1 1,6-10 0,2-6-371,-4 7 118,10-26 0,-13 27 492,-2 2 123,-5 15 27,0 0 1,0 1 0,-1-1 0,1 0-1,0 1 1,0-1 0,0 0-1,-1 0 1,1 1 0,0-1 0,-1 0-1,1 1 1,-1-1 0,1 1-1,0-1 1,-1 0 0,0 1-1,0-1 1,1 1-3,0 0 0,0-1 0,0 1 0,0 0 0,0 0-1,0 0 1,0 0 0,0 0 0,0 0 0,0 0 0,0 0 0,-1 0 0,1-1-1,0 1 1,0 0 0,0 0 0,0 0 0,0 0 0,0 0 0,0 0-1,0 0 1,-1 0 0,1 0 0,0 0 0,0 0 0,0 0 0,0 0 0,0 0-1,0 0 1,0 0 0,-1 0 0,1 0 0,0 0 0,0 0 0,0 0 0,0 0-1,0 0 1,0 0 0,0 0 0,-1 0 0,1 0 0,0 0 0,0 0 0,0 0-1,0 1 1,0-1 0,0 0 0,0 0 0,0 0 0,0 0 0,-1 0 0,1 0-1,0 0 1,0 0 0,0 0 0,0 1 0,-1 1 23,-1 0 0,1 0 0,-1 0 0,1 0 0,0 1 0,0-1 1,0 0-1,0 1 0,1-1 0,-1 0 0,1 1 0,-1 4 0,-1 6 81,-9 42 624,3 1 1,-2 79 0,10 115 149,3-162-795,2-37-25,3 36 24,-8-65-23,-1 14 41,1-35-119,-1 1-1,1 0 0,-1 0 0,1 0 1,-1 0-1,0-1 0,0 1 0,1 0 1,-1-1-1,-1 1 0,1-1 0,0 1 1,-1 1-1,1-3 15,1 0 0,0 0-1,0 0 1,0 0 0,0 1 0,0-1 0,-1 0 0,1 0 0,0 0 0,0 0 0,0 0 0,-1 0-1,1 0 1,0 0 0,0 1 0,0-1 0,0 0 0,-1 0 0,1 0 0,0 0 0,0 0 0,-1 0-1,1 0 1,0 0 0,0 0 0,0 0 0,-1 0 0,1 0 0,0-1 0,0 1 0,0 0 0,0 0-1,-1 0 1,1 0 0,0 0 0,0 0 0,0 0 0,-1 0 0,1-1 0,0 1 0,0 0 0,0 0-1,-5-3-2,1 2 10,1-1 0,-1 0 0,1 0 0,0 0 0,0 0 0,-1-1 0,1 1 0,1-1 0,-1 0 0,-4-6 0,-7-9 16,2 0 1,1 0-1,0-2 1,1 1-1,-8-23 0,16 37-28,1 0-1,-1 0 0,1 0 0,0 0 1,0 0-1,0 0 0,1 0 0,-1 0 1,1 0-1,1-1 0,-1 1 0,1 0 1,0 0-1,0 0 0,0 0 0,1 0 1,-1 0-1,1 0 0,1 1 0,-1-1 1,0 1-1,1-1 0,0 1 0,5-5 1,1-2 26,0 1-1,15-11 1,22-13 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1152,'-15'0'1563,"15"-2"-961,0 1-573,0 1 0,0-1-1,0 1 1,0-1 0,0 1-1,0-1 1,0 1 0,0 0 0,0-1-1,0 1 1,0-1 0,0 1-1,1-1 1,-1 1 0,0-1-1,0 1 1,1 0 0,-1-1-1,0 1 1,1-1 0,-1 1 0,0 0-1,1-1 1,-1 1 0,0 0-1,1-1 1,-1 1 0,1 0-1,-1 0 1,1 0 0,-1-1 0,1 1-1,-1 0 1,0 0 0,1 0-1,-1 0 1,1 0 0,-1 0-1,1 0 1,-1 0 0,2 0 0,0 0 930,1 0-660,50-1 424,94 5-145,-108 0-424,-16-1-71,0 0 0,-1-2 0,29-2 0,-15-2-6,113-7 150,2 2-106,-9 0-200,-94 9 46,-9 0 418,43-5-1,-47-2-86,-28 4-314,0 0 1,0 1 0,0 1 0,0-1 0,0 1 0,0 0 0,8 1-1,9 5-94,-14-4 40,-1 0 0,1-1 1,15 1-1,-22-2 61,28 2-157,-29-2 149,0 1 1,0-1-1,0 0 0,0 1 0,0 0 0,-1-1 0,1 1 0,0 0 0,0 0 0,-1 0 0,1 0 0,1 2 0,0 0-276,-3-6-203,0 1 346,0 0-310,0-1 0,1 1 0,-2-1 1,1 0-1,0 1 0,0-1 1,-1 1-1,-1-4 0,-8-10-622,7 1 31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4:2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3328,'-78'0'3440,"81"3"-3286,3 1-115,1 0-1,-1 0 1,1 0 0,0-1-1,0 0 1,0-1-1,1 0 1,12 3-1,11 5-17,-25-8-47,1-1 108,-1 0-1,0 1 0,0 0 1,0 0-1,0 0 1,0 1-1,-1 0 1,1 0-1,-1 0 0,8 7 1,16 19 1512,-29-29-1562,1 1 0,-1-1 0,0 1 0,0-1 0,1 1 0,-1-1 0,0 1 0,0-1 0,1 1 0,-1-1 0,0 1 0,0-1 0,0 1 0,0 0 0,0-1 0,0 1 0,0-1 0,0 1 0,0 0 0,0-1 0,0 1-1,0-1 1,0 1 0,-1-1 0,1 1 0,0-1 0,0 1 0,-1-1 0,1 1 0,-1 0 0,1 0 87,-2 2-51,0 0 1,0 0-1,0-1 1,0 1-1,0 0 1,-1-1-1,1 0 1,-1 1-1,0-1 1,1 0-1,-5 2 1,-4 2 380,-22 8 1,2-1-182,-19 14-670,23-12-547,-36 16 1,6-11-1020,52-17 1215,0 0-1,0 1 0,0-1 0,0 1 1,-6 8-1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0 640,'16'31'256,"-16"1"-192,15 14-32,1-30 256,-1 15-160,17 0-32,-17-15-64,16-1-32,-15 1 0,-1 0 0,17-16 0,-32 15 480,15-15 288,-30 0-736,15-15-1536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0 896,'31'16'352,"-15"0"-288,15 15 0,0-16 160,-15 16-128,-1 1 32,17-17-64,-1 16 32,-16-15-64,1 0 128,0-1-96,-1 1 384,-15-1-224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4896,'32'0'1824,"-17"0"-1088,-30 16-768,-17-1-4000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0 416,'16'31'128,"0"-15"-96,15 0 0,-16-16 256,1 15-160,0 1 160,15-16-160,-16 15-64,1-15-32,-1 0-832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1 437 576,'31'47'192,"-31"-32"-128,15 1-32,-15-1 128,16-15-96,0 16 128,-16 0-128,15-16 384,1 0-1344</inkml:trace>
  <inkml:trace contextRef="#ctx0" brushRef="#br0" timeOffset="1">110 1 896,'0'15'352,"0"1"-288,15-1 0,17 1 32,-17 0-64,1-1 64,15 1-64,-16-1-32,17 16 32,-17-15 96,16-16-64,1 16 192,-17-16-160,-15 15-672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4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1312,'31'16'480,"0"0"-352,16-1-64,-31-15 256,30 16-192,-14-16-448,-1 0 128,0 0-832</inkml:trace>
  <inkml:trace contextRef="#ctx0" brushRef="#br0" timeOffset="1">281 1 2240,'15'15'832,"1"1"-672,-1-16 0,1 16 320,15-1-288,16-15-2336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5:5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0 967 2304,'0'13'752,"0"-13"-747,0 0 0,0 0 1,0 0-1,0 0 0,0 0 0,0 0 1,0 0-1,0 1 0,0-1 0,0 0 1,0 0-1,0 0 0,0 0 0,0 0 1,0 0-1,0 0 0,0 0 0,0 0 0,0 0 1,0 1-1,0-1 0,0 0 0,1 0 1,-1 0-1,0 0 0,0 0 0,0 0 1,0 0-1,0 0 0,0 0 0,0 0 1,0 0-1,0 0 0,0 0 0,0 0 1,0 1-1,0-1 0,0 0 0,1 0 0,-1 0 1,0 0-1,0 0 0,0 0 0,0 0 1,0 0-1,0 0 0,0 0 0,0 0 1,0 0-1,0 0 0,1 0 0,-1 0 1,0 0-1,0 0 0,0 0 0,0-1 1,2 1 36,0 0 1,-1 0 0,1-1-1,0 1 1,-1-1 0,1 1-1,0-1 1,-1 0 0,1 0-1,-1 0 1,1 0 0,-1 0-1,0 0 1,1 0 0,-1 0-1,0 0 1,2-2 0,15-13 330,89-68 347,4-3-592,-57 55-98,-28 18 30,32-23-1,26-35 25,-46 40-61,-26 21 2,-1-1 1,0 0-1,0-1 1,-1 0-1,8-15 0,-4 4 56,21-50 0,-27 50-47,7-31-1,-2 7 55,7-50 351,-11 45-217,-7 36-66,0 0 0,-2 0-1,-1-23 1,0 6-229,1 32-13,-13 4-68,13 0 157,-1-1-1,1 0 1,-1 1 0,1-1 0,-1 1 0,1-1-1,0 1 1,0-1 0,0 1 0,0-1 0,0 1 0,0 2-1,1 6 20,-2-5-15,1 1 0,-1-1 0,0 1 0,-2 6 0,-4 18 1,2 28 93,2-35 26,-2 16 106,0 39-1,5-60-213,-1 11-27,1 1 0,2-1 0,1 1 0,8 34 0,-6-44 40,5 42-1,-7-35 18,-1-18 8,1 0 0,-1 0 0,2 0 0,-1 0 0,1-1 0,0 1 0,10 12 0,-8-11 52,-3-4-55,1 1 4,0 0 0,1 0-1,0 0 1,8 9 0,-10-15-49,-1 1 0,0 0 0,0-1 1,1 1-1,-1-1 0,1 0 1,-1 0-1,1 0 0,0 0 0,-1 0 1,1-1-1,0 1 0,-1-1 1,1 0-1,5 0 0,10 1 74,-11-1-81,1 0 0,0 0-1,-1-1 1,1 1 0,-1-2 0,8-1 0,17-12-433,-17 7 190,-8 4 153,21-9-363,-1-2 1,49-34-1,-60 35 210,-1-1 0,0-1 0,17-23 0,14-14 234,-42 49 87,-1 1-1,0 0 0,0-1 0,0 0 1,-1 1-1,1-1 0,-1 0 0,0 0 1,3-9-1,-4 6 87,1 0 1,-2 0-1,1 0 1,-1-12-1,0 18-148,0-1 14,-2 4 32,-1 1-28,2 0-1,-1-1 1,0 1-1,1 0 1,-1 1-1,1-1 1,0 0-1,0 0 1,0 1-1,-1 3 1,2-2-54,-2-1 0,1 1 0,0-1 0,-1 0 0,-4 9 0,1-6-4,2-4 3,1 1 1,-1 0 0,0 0-1,1 0 1,0 0 0,0 0 0,0 0-1,0 1 1,1-1 0,0 1-1,0-1 1,0 1 0,0-1 0,1 1-1,0 5 1,0 50 125,0-58-81,0 1 0,0-1-1,1 0 1,-1 0 0,1 0 0,0 1 0,-1-1 0,1 0 0,0 0 0,0 0 0,0 0-1,1 0 1,-1-1 0,0 1 0,1 0 0,-1 0 0,1-1 0,0 1 0,2 1 0,2 3 181,-5-6-201,-1 1-1,1-1 0,-1 0 1,1 1-1,0-1 1,-1 0-1,1 1 1,-1-1-1,1 0 0,0 0 1,-1 0-1,1 1 1,0-1-1,-1 0 1,1 0-1,0 0 0,-1 0 1,1 0-1,0 0 1,-1 0-1,1-1 1,0 1-1,0 0 1,2-1-20,-2 1 23,0 0-1,0 0 0,1 0 0,-1 0 0,0 0 0,0 0 1,0-1-1,1 1 0,-1-1 0,0 1 0,0-1 1,0 1-1,0-1 0,0 1 0,0-1 0,0 0 0,0 0 1,0 0-1,0 0 0,0 1 0,0-1 0,0 0 1,-1 0-1,1-1 0,0 1 0,-1 0 0,1 0 0,-1 0 1,1-2-1,0 0 13,-1 1 0,1-1-1,-1 0 1,0 0 0,1 0 0,-1 0 0,-1 1 0,1-1 0,0 0 0,-1 0 0,-1-4-1,0 2-24,0 0 0,-1 0 0,1 0-1,-6-6 1,-3-8-108,-2-8 5,8 16 84,0 0 0,0 1 0,-1 0 1,0 0-1,-1 0 0,-9-10 0,15 19 11,-1-1 0,1 1-1,0 0 1,0-1 0,0 0-1,0 1 1,0-1 0,0 0-1,0 0 1,0 1 0,1-1-1,-2-3 1,2 4-10,0 1 0,0-1 0,0 0 0,1 0 0,-1 0 0,0 1 0,0-1 0,0 0 0,1 0 0,-1 0 0,0 1 0,1-1 0,-1 0 0,0 0 1,1 1-1,-1-1 0,1 0 0,0 1 0,-1-1 0,1 1 0,-1-1 0,1 1 0,0-1 0,-1 1 0,1-1 0,0 1 0,0 0 0,-1-1 0,1 1 0,0 0 0,0-1 0,1 1 0,26-5-1994,4-6 336,-1 9-629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126 429 2144,'15'-13'699,"-2"8"-417,-8-2-161,-5 7-106,0-1-1,1 1 1,-1 0-1,0-1 1,0 1-1,0 0 1,1-1-1,-1 1 1,0 0-1,1-1 1,-1 1-1,0 0 1,1 0-1,-1-1 1,0 1-1,1 0 1,-1 0-1,0 0 1,1-1-1,-1 1 1,1 0-1,-1 0 1,0 0-1,1 0 1,-1 0-1,1 0 1,-1 0-1,0 0 1,1 0-1,0 0 1,2 0 305,-6-3 208,2 2-503,0 1 0,0-1 0,0 0 0,0 0 0,0 0 0,0 1 0,0-1 0,0 0 0,0 1 0,0-1 0,0 1 0,0-1 0,-1 1 0,1 0 0,0-1 0,-3 1 0,3 0-16,-1 0 0,1 1 0,-1-1-1,1 1 1,-1-1 0,1 1 0,-1 0-1,1-1 1,0 1 0,-1 0-1,1 0 1,0 0 0,0 0 0,0 0-1,-2 2 1,-2 1-3,1 0 0,-1 0 0,0-1-1,0 0 1,-11 5 0,11-6 29,0 1 0,0 0 0,1 0 0,-1 0 0,-7 6 1,9-4 8,-1 0 0,1-1 0,0 2 0,0-1 0,-3 6 0,-5 10 182,8-17-195,1 0-1,0 0 1,0-1-1,1 1 1,-1 0 0,1 0-1,0 1 1,0-1-1,0 0 1,1 0-1,-1 0 1,1 1 0,0-1-1,1 5 1,-1 3 27,0-10-47,0-1-1,0 0 0,0 0 0,0 1 1,1-1-1,-1 0 0,0 0 0,1 1 0,-1-1 1,1 0-1,-1 0 0,1 0 0,-1 0 0,1 0 1,0 0-1,0 0 0,-1 0 0,1 0 0,0 0 1,0 0-1,0 0 0,0 0 0,0-1 1,0 1-1,0 0 0,1-1 0,1 2 0,8 5 24,3 5 1,-10-9-26,-1 0 1,1 0-1,0 0 1,-1 0-1,1-1 1,0 0-1,1 1 1,-1-1-1,0-1 1,8 3-1,32 1 188,-20 0-115,-9-2-31,0-1 0,27 1 0,-17-2-28,57-3 67,-71 2-68,0-1 0,0-1 0,0 0 1,20-7-1,-17 4 0,-1 0 0,0-1 0,-1 0 0,1-1 0,-1 0 0,-1-1 0,13-10 0,-21 14-28,0 1 1,0-1-1,0 0 0,-1 0 1,1 0-1,-1 0 0,0 0 1,0-1-1,-1 1 0,1-1 0,-1 1 1,0-1-1,0 1 0,0-9 1,3-7 15,2-5 49,-4 19-43,-1 0 0,0 0 0,0 0 0,1-8 0,-2-82-251,0 95 238,0 1 0,0-1-1,0 0 1,0 0 0,0 0-1,0 0 1,-1 0 0,1 1-1,0-1 1,0 0 0,0 0-1,-1 0 1,0-1 0,1 2-4,-1 0 0,1-1 0,0 1 0,-1 0 0,1-1 1,-1 1-1,1 0 0,-1 0 0,1 0 0,0-1 0,-1 1 0,1 0 0,-1 0 1,1 0-1,-1 0 0,1 0 0,-1 0 0,1 0 0,-1 0 0,1 0 1,-1 0-1,1 0 0,-1 0 0,1 0 0,-1 0 0,1 1 0,-1-1 0,1 0 1,0 0-1,-1 0 0,1 1 0,-1-1 0,1 0 0,0 1 0,-1-1 0,1 0 1,-1 1-1,1-1 0,0 0 0,0 1 0,-1-1 0,1 1 0,0-1 1,0 0-1,-1 1 0,-1 4-10,-1-1-1,1 0 1,0 1 0,-1 4 0,2-6 9,0 0 0,0 0 0,-1-1 0,1 1 0,-1-1 0,1 1 0,-3 2 0,-12 5-68,15-8 56,-1 1 0,1-1-1,-1 0 1,1 1 0,0-1-1,0 1 1,0 0-1,0-1 1,0 1 0,1 0-1,-1 0 1,1 3-1,-2 37-120,2-37 180,0-4-37,0 0 0,0 1 0,1-1 0,-1 0 0,1 1 0,0-1 0,0 0 0,-1 0 0,1 0 1,1 0-1,-1 0 0,0 0 0,0 0 0,1 0 0,-1-1 0,1 1 0,-1 0 0,4 1 0,-4-2 1,0 0 1,1 0-1,-1 0 1,0 0-1,1 0 1,-1 0-1,1-1 1,0 1-1,-1-1 0,1 1 1,0-1-1,-1 1 1,1-1-1,0 0 1,-1 0-1,1 0 1,0 0-1,-1 0 1,1 0-1,0-1 1,-1 1-1,1-1 1,0 1-1,1-1 0,5-4 27,-7 4-28,1 0 1,-1 0-1,1 0 1,-1 0-1,1 1 1,-1-1-1,1 1 1,-1-1 0,1 1-1,-1-1 1,1 1-1,0 0 1,1 0-1,10 0-3,-10 0-143,-6 5 31,-2 8 63,3-7-14,-1 0-1,1 0 1,-1 0-1,0 0 1,-5 5-1,8-11 57,0 0 0,0 1 0,0-1-1,0 0 1,0 0 0,0 0 0,-1 0-1,1 0 1,0 0 0,0 0 0,0 0 0,0 0-1,0 0 1,0 0 0,0 0 0,0 1-1,0-1 1,0 0 0,0 0 0,-1 0-1,1 0 1,0 0 0,0 0 0,0 0-1,0 1 1,0-1 0,0 0 0,0 0-1,0 0 1,0 0 0,0 0 0,0 0-1,0 1 1,0-1 0,0 0 0,0 0-1,0 0 1,1 0 0,-1 0 0,0 0-1,0 0 1,0 0 0,0 1 0,0-1-1,0 0 1,0 0 0,0 0 0,0 0-1,0 0 1,0 0 0,1 0 0,-1 0-1,0 0 1,0 0 0,0 0 0,0 1-1,9 8-106,-7-6 127,0 0-1,0-1 0,0 1 0,0-1 1,1 0-1,-1 1 0,0-1 0,1-1 1,0 1-1,0 0 0,-1 0 0,1-1 1,0 0-1,0 1 0,0-1 0,1-1 1,-1 1-1,6 1 0,23-2 121,0 1 116,55-5-1,-84 4-248,14-3 26,0 0 0,0-1 0,-1 0 0,23-10 0,-26 7-20,-5 4 33,-1-1 0,1 0 0,7-6 0,-12 7-29,0 1 0,-1-1 0,1 0 0,-1 1 0,0-1 0,1 0 0,-1-1 0,-1 1 0,1 0 0,2-5 0,15-37 50,-11 29-59,-1 0 0,-1 0 0,0 0 0,-2-1 1,6-26-1,-5-33-22,5 12-54,-5 4-4,1 27-35,-3 18 47,-1 1 1,0-18-1,-2-30-124,0 52 103,0 23 191,-2 31 123,-9 3-146,6 15 32,1-29 40,0 2 90,-1 34 0,5-39-170,0 1 144,3 33 0,-1-52-357,0 0 0,1 0-1,0 0 1,1 0 0,10 22-1,2-3-4097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2080,'-15'7'394,"-16"9"27,30-15-409,-1-1 1,1 1-1,0 0 1,0 0-1,0 0 1,0-1-1,0 1 1,1 0-1,-1 1 1,0-1-1,0 0 1,1 0-1,-1 0 1,0 0-1,1 0 1,0 1-1,-1-1 1,1 0-1,0 1 1,-1 1-1,1 4 88,-1-5-81,1 0 0,0 0 0,0 0 0,0 0 0,1 0 0,-1 0 0,0 0 0,1 0 0,-1 0 0,1 0 0,0 0 0,1 4 0,21 35 147,-5-11 12,14 36 1,-28-56-165,0-1 0,1 0 0,0 1 0,1-2 1,0 1-1,0-1 0,1 0 0,12 12 1,-17-18 12,0 1 1,0-1 0,-1 1-1,1-1 1,-1 1-1,0 0 1,0-1 0,0 1-1,0 0 1,0 0 0,-1 0-1,1 0 1,-1 0 0,0 0-1,0 0 1,0 0 0,0 3-1,0-2 14,0 1 455,-3-2-123,2-2-349,1-1-1,-1 1 1,0 0-1,0-1 1,0 1-1,0-1 1,0 1-1,0-1 1,0 1-1,0-1 1,0 0-1,0 0 1,0 1-1,0-1 1,0 0-1,0 0 0,-2 0 1,-21-4 124,-8-2-52,25 6-76,1-1-1,-1 0 1,0 0-1,1-1 1,-1 0-1,1 0 1,0-1-1,-7-3 0,-13-4-503,8 7-2172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31 321 2080,'0'52'923,"-1"-20"-755,0-1 324,5 56 0,2-65-384,-5-17-81,0-1-1,1 0 1,-1 1-1,-1 0 1,1-1-1,-1 1 1,0-1-1,0 1 1,0 0-1,-1 5 1,-4 6 40,3-9-20,0-1-1,1 1 1,0-1-1,0 1 1,0 6-1,1-1 14,1-9-38,-1 0-1,0 0 1,0-1 0,0 1-1,0 0 1,0 0 0,-1 0 0,1 0-1,-1 0 1,-1 3 0,-3 3 42,4-8-38,0 0-1,0 1 0,0-1 0,1 1 0,-1-1 0,0 1 1,1 0-1,-1-1 0,1 1 0,-1 3 0,1-3 103,0-1-121,-1-1 0,1 0-1,-1 0 1,1 0 0,-1 0 0,1 0-1,-1 0 1,1 0 0,-1 0-1,1-1 1,-1 1 0,1 0 0,-1 0-1,1 0 1,-1 0 0,1-1 0,-1 1-1,1 0 1,0 0 0,-1-1 0,1 1-1,-1 0 1,1-1 0,0 1-1,-1 0 1,1-1 0,0 1 0,0-1-1,-1 1 1,1 0 0,0-1 0,0 1-1,0-1 1,-1 1 0,1-1 0,0 1-1,0-1 1,0 1 0,0-1-1,0 1 1,0-1 0,0 1 0,0-1-1,1-3 9,-1 1 0,1 0 0,0 0 0,1 0 0,1-5 1,0 0-8,-2 5-12,0 0 1,0 0 0,0 0 0,-1-1-1,0 1 1,0 0 0,0-4-1,2-11-23,8-2-31,8-43-6,-14 55 65,-1-2 14,1 1-1,1 0 0,10-17 0,-12 22-14,-1 0-1,0 0 0,0-1 0,-1 1 0,1 0 0,0-6 0,-1 5-22,1-1-1,0 1 1,0 0-1,0 0 1,0-1-1,5-5 1,-3 4-7,-3 5 17,0 0-1,1 0 1,-1 1-1,0-1 1,1 0-1,0 0 1,-1 1-1,1-1 1,0 1-1,0-1 1,0 1-1,0 0 1,4-2-1,7-7 25,-13 9-10,0 1 1,0 0-1,0 0 1,0 0-1,0 0 1,0 0-1,0 0 1,0 0-1,0 0 1,0-1-1,0 1 1,1 0-1,-1 0 1,0 0-1,0 0 1,0 0-1,0 0 1,0 0-1,0 0 1,0 0-1,0 0 1,1 0-1,-1 0 1,0 0-1,0 0 1,0 0-1,0 0 1,0 0-1,0 0 1,1 0-1,-1 0 1,0 0-1,0 0 1,0 0-1,0 0 1,0 0-1,0 0 1,0 0-1,1 0 1,-1 0-1,0 0 1,0 0-1,0 0 1,0 0-1,0 0 1,0 0-1,0 0 1,0 1-1,0-1 1,1 0-1,-1 0 1,0 0-1,0 0 1,0 0-1,0 0 1,0 1-1,4 3 49,1 1-1,-1 0 1,0 0 0,-1 0-1,0 1 1,1-1 0,-1 1-1,-1 0 1,1-1 0,-1 1-1,-1 1 1,2 5-1,0 8 17,-2-15-47,-1 1 0,1-1 0,0 0-1,1 0 1,-1 0 0,1 0 0,0 0-1,4 7 1,40 56 232,-44-65-233,0 1 0,1-1 0,-1 0-1,1 1 1,-1-1 0,1-1 0,0 1 0,0 0 0,0-1 0,1 1 0,-1-1 0,0 0 0,6 2-1,11 6 45,-18-9-40,0 0 0,1 0 0,-1 0 0,0 0 0,0 0 0,1 0 0,-1-1 0,0 1 0,1-1 0,-1 0 0,5 0 0,-5 0 5,35-2 252,-34 2-271,-1-1 0,1 1 0,-1-1 0,1 0 0,-1 0 0,1 0 0,-1 0 0,1-1 0,-1 1 0,0-1 0,0 1 0,2-3 0,46-55 30,-37 44-22,-1 0 0,0 0 0,-1-1 0,16-33 0,-6 5-59,-5 22 25,-12 18 29,-1 0-1,0 0 1,-1 0 0,1 0 0,-1 0 0,0 0 0,0-1 0,2-5 0,-2 2 12,-1 0 1,-1-1-1,0-14 1,0 14-11,0 9-13,0 0 0,0-1 0,0 1 0,0 0 0,0-1 0,0 1 0,0 0 0,0-1 0,0 1 0,0 0 0,0-1 0,0 1 0,0 0 0,0 0 0,-1-1 0,1 1 0,0 0 0,0-1 0,0 1 0,0 0 0,-1 0 0,1-1 0,0 1 0,0 0 0,-1-1 0,-9-12-112,7 7 72,3 6 39,0 0 0,0-1 0,0 1-1,0-1 1,0 1 0,0 0-1,0-1 1,0 1 0,-1-1-1,1 1 1,0 0 0,0-1 0,0 1-1,-1 0 1,1-1 0,0 1-1,0 0 1,-1-1 0,1 1 0,0 0-1,-1 0 1,1-1 0,0 1-1,-1 0 1,1 0 0,0 0-1,-1 0 1,1-1 0,0 1 0,-1 0-1,1 0 1,-1 0 0,1 0-1,0 0 1,-1 0 0,1 0 0,-1 0-1,1 0 1,0 0 0,-1 0-1,1 0 1,-1 0 0,1 0-1,0 1 1,-1-1 0,1 0 0,-1 0-1,1 0 1,0 1 0,-1-1-1,1 1 1,-44 27-4,41-26 11,0 0 1,1 0-1,-1 1 1,1-1 0,0 1-1,-1-1 1,1 1-1,1 0 1,-1 0-1,0 0 1,1 0-1,-1 0 1,1 0-1,0 0 1,0 1 0,-1 5-1,1 3 43,0 0 0,0 0 0,2 15 0,0-5 6,-1-11-35,1 1 0,0 0-1,1-1 1,1 0-1,0 1 1,0-1-1,1 0 1,10 20-1,-12-27 7,1 1 0,0-1 1,0 0-1,0 0 0,0 0 0,1 0 0,-1-1 0,7 5 0,0 1 43,-7-7-40,-1 1-1,1-1 0,0-1 1,0 1-1,0 0 0,1-1 1,-1 1-1,0-1 0,0 0 1,1 0-1,-1 0 0,1-1 1,-1 1-1,1-1 0,-1 0 0,0 0 1,1 0-1,-1 0 0,1 0 1,4-2-1,-2 1 12,-1-1 0,1 1 1,-1-1-1,1 0 0,-1 0 0,0-1 1,0 0-1,0 0 0,0 0 0,0-1 0,4-3 1,12-22-20,-15 21 1,-2 3-8,0 0 0,0 0 0,0 0 0,-1-1 0,0 1 0,0-1 0,-1 0 0,0 0 0,0 1 0,3-14 0,0-38 71,0 26-39,-2 16-10,-1 1 1,1-24-1,-5 6-14,-6-37 0,5 50-18,-13-74 81,15 85-183,0 1-1,1-1 1,0-8-1,0 8-621,0 9 669,0 1 1,0-1 0,1 1-1,-1-1 1,0 1 0,1-1-1,0 0 1,-1 1-1,1-1 1,1 2 0,5 11-111,-2 17 54,21 122-26,-24-132 170,4 21 65,14 20 4,-9-2-42,-8-51-38,0-1-1,1 1 1,0-1-1,6 8 1,7 14 262,-13-22-218,-3-5-36,0-1-1,0 1 1,0-1 0,0 0-1,0 0 1,1 1-1,-1-1 1,1 0-1,0 0 1,-1 0-1,1 0 1,0-1-1,0 1 1,0 0-1,0-1 1,4 3-1,-3-4-5,1 1 0,-1 0-1,1-1 1,-1 0 0,1 1-1,-1-1 1,0-1 0,1 1 0,-1 0-1,1-1 1,-1 0 0,0 0-1,1 0 1,-1 0 0,0 0-1,0-1 1,0 1 0,0-1-1,0 0 1,4-3 0,-3 0-15,-1 0 1,1-1-1,-1 1 1,0-1 0,0 1-1,-1-1 1,0 0-1,3-11 1,0 3-30,44-180-404,-36 136 355,-1-28-237,-6 37 135,0 14 18,-3 21 37,1-28-1,-4 21-137,0 12 218,0 18 226,0 25 81,-1-18-188,-5 32 0,2-29 29,2 0 0,-1 19 1,11 51 179,0 6-32,-8-75-156,1 0 1,1-1 0,1 0 0,7 25 0,-7-33-60,0-2 16,-1 1-1,1 0 1,-2 0 0,1 0-1,-1 11 1,-1-12 24,1 21 153,0-29-256,-1 0 1,0 0 0,0 0-1,1 1 1,-1-1 0,1 0-1,-1 0 1,1 0 0,-1 0-1,1 0 1,0 0 0,0 0-1,-1 0 1,1 0 0,0 0-1,0 0 1,0-1 0,0 1-1,2 1 1,-3-2-7,0 0 0,1 1 0,-1-1 0,0 0 0,1 0 0,-1 0 1,0 1-1,1-1 0,-1 0 0,1 0 0,-1 0 0,0 0 0,1 0 0,-1 0 0,0 0 0,1 0 0,-1 0 0,1 0 1,-1 0-1,0 0 0,1 0 0,-1 0 0,1 0 0,-1 0 0,0 0 0,1 0 0,-1 0 0,1-1 0,-1 1 0,0 0 1,1 0-1,-1 0 0,1-1 0,1-14-1673,1-4 36,10-23-2161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4640,'-31'-32'2400,"31"48"-2144,0 0-192,-16-1 256,16 16-192,0 0 96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5056,'-15'16'1888,"-1"-16"-1472,0 31-128,16-15-224,-15-1-96,15 1-32,0 15 0,0 0 64,15 0 0,1 0 192,0 1-96,-16-17 384,0 16-256,0-15 32,-16 0-160,-15-1 0,-32 1-32,1-16-2528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 2656,'0'-10'804,"0"20"771,0-12-1128,0 1-402,0 1-1,0-1 1,0 1-1,0-1 0,0 1 1,0-1-1,0 1 1,0-1-1,0 1 0,0-1 1,-1 1-1,1-1 0,0 1 1,0-1-1,-1 1 1,1-1-1,0 1 0,0 0 1,-1-1-1,1 1 0,-1 0 1,1-1-1,0 1 1,-1 0-1,1-1 0,-1 1 1,0-1 7,0 1 0,0 0 0,-1 0 0,1 0 0,0-1 0,0 1 0,0 0 0,0 0 0,0 1 0,0-1 0,0 0 0,-2 1 0,-4 1-154,-1 1 0,-13 7 0,17-8-133,-14 8 165,9-8 85,-8 4 34,15-4-41,0-1-1,1 1 1,-1-1-1,1 1 0,-1 0 1,1 0-1,-2 3 1,1-3 9,0 1 0,0 0 0,0 0 0,0-1 0,0 1 0,0-1 1,-1 0-1,-3 3 0,-5 1 22,8-4-39,0-1 1,0 1 0,0 0 0,0 0 0,0 0 0,0 1-1,1-1 1,-1 1 0,1 0 0,-3 2 0,2 0 2,-1 0 0,1 1 0,0-1 0,1 1 0,-1-1 0,1 1 0,0 0-1,-2 10 1,6-8-117,-1 0-1,1 0 0,1 0 1,0 0-1,0 0 0,0-1 1,9 13-1,-8-13-22,1-1-1,0 0 1,9 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0 936 2240,'0'-13'720,"0"13"-712,0-1-1,0 1 1,0 0 0,1 0 0,-1-1 0,0 1-1,0 0 1,0 0 0,0 0 0,0-1-1,0 1 1,0 0 0,0 0 0,0 0-1,1 0 1,-1-1 0,0 1 0,0 0 0,0 0-1,0 0 1,0 0 0,1-1 0,-1 1-1,0 0 1,0 0 0,0 0 0,1 0 0,-1 0-1,0 0 1,0 0 0,1 0 0,-1 0-1,0 0 1,1 0 0,5-4 27,9-3 281,1-2-1,25-18 0,-13 7 3,34-25 159,-2-10-34,78-82-76,-2-3-167,-83 88-144,69-60 19,-25 5 58,-89 99-85,-1 0-1,1 0 0,-1-1 1,-1 0-1,0-1 0,0 0 1,8-18-1,-8 13 28,0 1-1,13-20 1,-6 13 5,-12 17-71,0 0-1,-1 0 1,1 0-1,-1-8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0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27 281 1664,'0'-7'243,"-1"-11"184,0 18-415,1-1-1,0 1 1,0 0-1,0-1 1,-1 1-1,1-1 0,0 1 1,0 0-1,-1-1 1,1 1-1,-1 0 1,1 0-1,0-1 0,-1 1 1,1 0-1,0 0 1,-1-1-1,1 1 1,-1 0-1,1 0 0,-1 0 1,1 0-1,-1-1 1,1 1-1,0 0 1,-1 0-1,1 0 0,-1 0 1,0 0-1,1 0 5,0 1 0,0-1-1,0 0 1,0 0-1,0 0 1,-1 0 0,1 0-1,0 0 1,0 0 0,0 0-1,0 0 1,0 0-1,0 0 1,0 0 0,0 0-1,0 0 1,0 0 0,-1 0-1,1 0 1,0 0-1,0-1 1,0 1 0,0 0-1,0 0 1,0 0 0,0 0-1,0 0 1,0 0-1,0 0 1,0 0 0,0 0-1,0 0 1,0 0 0,-1 0-1,1 0 1,0 0-1,0 0 1,0-1 0,0 1-1,0 0 1,0 0 0,0 0-1,0 0 1,0 0-1,0 0 1,0 0 0,0 0-1,0 0 1,0 0 0,0-1-1,0 1 1,0 0-1,0 0 1,0 0 0,0 0-1,0 0 1,0-11 512,0 9-491,0-1-15,0-10 687,-2 13-522,-7 0 609,18 0-505,-7 0-200,1 0 58,7 0-69,-7 0 507,0 0-608,-2 0 24,-1 1 1,1-1-1,0 0 0,0 1 1,0-1-1,0 0 0,0 1 1,-1-1-1,1 1 0,0-1 1,0 1-1,-1 0 0,1-1 1,0 1-1,-1 0 1,1-1-1,0 1 0,-1 0 1,1 0-1,-1-1 0,0 1 1,1 0-1,0 1 0,10 14 29,5 2 80,-1 1 1,20 32 0,-23-32-51,-10-16-41,0-1 1,-1 0-1,1 1 1,1-1 0,-1 0-1,0 0 1,0 0-1,1 0 1,-1 0-1,1 0 1,0-1 0,-1 1-1,1-1 1,0 0-1,0 0 1,0 0-1,0 0 1,0-1 0,0 1-1,0-1 1,0 1-1,3-1 1,-4 0-1,0 0 0,-1-1 0,1 1 0,0 0 0,-1-1-1,1 1 1,-1 0 0,1-1 0,-1 0 0,1 1 0,-1-1 0,1 0 0,-1 0 0,0 0 0,2-1 0,5-4 65,16-7 36,12-8-95,26-36 5,-58 55-28,0-1 7,0 0 0,0 0 0,0-1-1,0 1 1,-1-1 0,1 1 0,-1-1 0,0 0-1,0 0 1,4-8 0,1-4 15,13-28 76,-21 42-91,1 0 0,-1 1-1,0-1 1,0 0 0,0 0 0,1 0 0,-2 0-1,1 0 1,0 0 0,0 0 0,-1 0 0,1 1-1,-1-1 1,1 0 0,-1 0 0,0 0 0,0 1 0,-1-3-1,-3-8 89,4 6-89,-1 0-1,0 0 1,0 0-1,-1 0 1,0 0 0,0 1-1,0-1 1,-1 1-1,-4-6 1,4 5-19,-1 0 0,0 1 0,0-1-1,0 1 1,-1 0 0,-11-8 0,15 11-5,-1 0 0,1 0 0,-1 1 1,0-1-1,1 1 0,-1 0 0,0 0 0,0 0 0,0 0 0,0 0 1,0 1-1,0 0 0,0-1 0,-4 1 0,4 0 11,1 1 0,-1-1 0,1 0 1,0 1-1,-1 0 0,1-1 0,0 1 0,0 0 0,0 0 1,0 0-1,0 1 0,0-1 0,0 0 0,-3 4 0,-19 22 44,21-23-39,-1 3-4,0-1-1,0 1 1,1 1-1,0-1 1,0 0 0,0 1-1,1 0 1,1 0-1,-1-1 1,0 13-1,-14 118 174,15-110-110,0 0-1,2 0 1,8 52-1,-6-54-3,-2-2-24,-1-19-73,0 0 0,1-1 0,-1 1 0,1 0 0,0 0-1,0 0 1,0-1 0,0 1 0,1 0 0,0-1 0,0 0 0,0 1 0,4 3 0,0 0 79,1 1 1,0-2-1,0 1 1,12 8 0,-15-12 54,1-1 0,0 0 1,1 0-1,-1 0 0,0-1 1,1 0-1,-1 0 0,1 0 1,10 1-1,14 0 33,1-2-1,0-1 1,0-1 0,-1-2-1,1-1 1,-1-2 0,49-15-1,-57 13-136,-1-1-1,0-1 0,0-1 0,23-16 0,-33 20 17,13-8 50,-2 0 0,0-1 0,-1-1 0,-1-1 0,27-31 0,-37 36-47,0 0 0,-1 0 0,-1 0 0,0-1 0,10-24 0,-6 10-31,-9 22 22,0 0 0,-1 0 0,1 0 0,-1-1 0,-1 1 0,1-1 0,-1 0 0,1-8 0,-2 4 7,0 7 9,0-1 0,0 0 0,0 1 0,-1-1 0,1 1 0,-2-6 0,1 9-30,1 0 0,-1 0 0,0 0 0,1 0 0,-1 0 0,1 0 0,-1 0 0,0 0 0,0 0 0,0 0 0,0 1 0,1-1 0,-1 0 0,0 1 0,0-1 0,0 1 0,0-1 0,0 1 0,0-1 0,-1 1 0,1 0 0,0 0-1,0-1 1,0 1 0,0 0 0,0 0 0,0 0 0,-2 0 0,0 0 4,0 0 0,1 0 0,-1 0 0,0 0 0,1 0 0,-1 1 0,1-1 0,-1 1 0,0 0 0,1 0 0,-1 0-1,1 0 1,0 0 0,-1 0 0,1 1 0,0-1 0,0 1 0,0-1 0,0 1 0,0 0 0,0 0 0,0 0 0,1 0 0,-1 0-1,1 0 1,-3 4 0,-6 11 11,0 1 0,0 0 0,2 1 0,1 0 0,-7 25 0,-2 34-284,15-72 279,0 0 0,0 0 0,1 0-1,-1 0 1,1 0 0,1 0 0,-1 0 0,3 8 0,3 2 102,-5-13-73,0 0 0,0 0 0,0 1 0,0-1 0,0 0 0,-1 1 0,1 4 0,-1-5 9,2 24 449,-2-26-436,0 0 1,1 0-1,-1 0 1,1 0-1,-1 0 1,1 0-1,-1 0 1,1 0-1,-1 0 1,1 0-1,0-1 1,0 1-1,-1 0 1,1 0-1,0-1 1,0 1-1,0-1 0,1 2 1,-1-2-43,-1 0-1,0 1 1,1-1 0,-1 0-1,0 0 1,1 0 0,-1 1-1,0-1 1,1 0 0,-1 0-1,0 0 1,1 0 0,-1 0-1,0 0 1,1 0 0,-1 0 0,1 1-1,-1-2 1,0 1 0,1 0-1,-1 0 1,1 0 0,-1 0-1,0 0 1,1 0 0,-1 0-1,0 0 1,1 0 0,-1-1-1,0 1 1,1 0 0,-1 0-1,0-1 1,1 1 0,-1 0-1,0 0 1,0-1 0,1 1 0,-1 0-1,0 0 1,0-1 0,0 1-1,1 0 1,-1-1 0,0 1-1,0-1 1,0 1 0,0-1-1,4-4-324,2 0 32,-5 4 256,-1 1-1,1-1 1,0 0 0,-1 1 0,1-1-1,0 0 1,-1 1 0,1-1 0,-1 0-1,1 0 1,-1 0 0,1 1 0,-1-1-1,0 0 1,0 0 0,1 0 0,-1 0-1,0-1 1,10-19-184,-7 14 188,0 1 0,0-1-1,0 1 1,1-10 0,1-28-15,-4 41 36,1-14-61,1 0 0,1 1 0,1-1 0,9-22 0,-7 24 12,-4 8 16,0 0 0,1 0 0,0 1 0,6-9 0,3 7-114,-8 2-40,-5 5 184,0 1 0,0-1 1,0 1-1,1 0 1,-1-1-1,0 1 0,1-1 1,-1 1-1,0 0 1,1-1-1,-1 1 0,0 0 1,1 0-1,-1-1 1,1 1-1,-1 0 0,1 0 1,-1-1-1,1 1 1,-1 0-1,1 0 0,-1 0 1,0 0-1,1 0 1,-1 0-1,1 0 0,-1 0 1,1 0-1,-1 0 1,1 0-1,0 0 0,1 0-3,0 1-1,1-1 1,-1 0-1,0 1 1,0-1 0,0 1-1,0 0 1,-1 0-1,1-1 1,0 1-1,0 0 1,0 1-1,-1-1 1,1 0-1,0 0 1,-1 1-1,1-1 1,1 4-1,3 3 22,-1 0-1,0 0 1,4 10 0,10 14 84,-7-17-52,-5-6 40,0 0 1,-1 0 0,6 11 0,-7-11-59,0 0 0,0-1 1,1 0-1,12 14 0,-14-18 6,1 0-1,-1 0 0,1 0 0,-1-1 1,1 0-1,0 1 0,0-2 1,10 5-1,-12-6 43,0 0-1,1 0 1,-1 0-1,1 0 1,-1-1-1,1 0 1,-1 1 0,1-1-1,-1-1 1,1 1-1,-1 0 1,0-1-1,1 0 1,-1 0-1,1 0 1,-1 0 0,0 0-1,0-1 1,0 1-1,0-1 1,0 0-1,4-3 1,-5 3-45,0 1-1,-1-1 1,0 0-1,1 0 1,-1 0 0,0 0-1,0 0 1,0 0 0,0 0-1,0 0 1,-1-1-1,1 1 1,-1 0 0,1-1-1,-1-2 1,3-8-94,1-3-102,12-28-1,-9 29 0,7-30-1,-13 38 84,0 0 0,0 1-1,-1-12 1,0 7-60,3-2-243,-3 13 385,0-1 1,1 1-1,-1 0 0,0 0 1,0 0-1,0 0 0,0-1 1,1 1-1,-1 0 0,0 0 1,0 0-1,0 0 0,1 0 1,-1 0-1,0-1 0,0 1 1,1 0-1,-1 0 0,0 0 1,0 0-1,1 0 0,-1 0 0,0 0 1,0 0-1,1 0 0,-1 0 1,0 0-1,0 0 0,0 0 1,1 0-1,-1 1 0,0-1 1,0 0-1,1 0 0,-1 0 1,0 0-1,0 0 0,0 0 1,1 1-1,-1-1 0,0 0 1,0 0-1,0 0 0,0 0 1,1 1-1,4 12-313,23 34-21,35 59 917,-62-104-558,0-1 0,0 0-1,0 1 1,1-1 0,-1 0 0,0 1 0,1-1 0,-1 0 0,1 0 0,0 0 0,-1-1 0,1 1 0,0 0 0,-1 0-1,1-1 1,0 1 0,0-1 0,-1 0 0,1 1 0,0-1 0,0 0 0,0 0 0,0 0 0,1-1 0,0 1 19,-1 0-7,0 0-1,0 0 1,1-1 0,-1 1 0,0 0-1,0-1 1,0 0 0,0 0 0,0 1-1,0-1 1,0-1 0,0 1 0,-1 0-1,1 0 1,0-1 0,-1 1 0,1 0-1,0-1 1,-1 0 0,0 1-1,1-1 1,-1 0 0,0 0 0,0 0-1,0 0 1,0 0 0,-1 0 0,1 0-1,0 0 1,-1 0 0,1 0 0,-1-3-1,0 1-10,1 1-1,-1 0 0,1 0 0,-1 0 0,1 0 1,0-1-1,0 1 0,2-3 0,2-9 26,-3 4-20,-1 1 0,0-1 0,-2-17 0,1 12-557,0 15 316,2 2-25,43 31-824,-12-6 1220,12-6 60,-25-9-100,0-2 1,1 0 0,27 7-1,-33-13-41,1 1 0,30 1 0,-38-5 3,0 0 0,0 0 0,0-1 0,0-1 0,0 1 0,0-1 0,12-4 0,-17 4-33,1 0-1,-1 1 1,1-1 0,-1 0-1,0-1 1,0 1 0,0 0-1,0-1 1,-1 0 0,1 0-1,-1 1 1,1-1 0,2-7-1,-1 4 21,-1-1-1,0 0 0,-1 0 0,0 0 0,2-10 1,-3 11-21,-1 1 1,1 0-1,-1-1 0,0 1 1,-1 0-1,0 0 1,1-1-1,-2 1 1,1 0-1,0 0 1,-1 0-1,-3-6 0,3 7-33,-4-11 4,-1 2 0,-1-1 0,-18-24 0,19 29-9,0-1 1,0-1 0,1 1-1,0-1 1,-5-14 0,11 22-123,-1 0 1,0 1 0,0-1-1,0 0 1,0 1 0,-1-1-1,1 1 1,-1-1 0,1 1-1,-3-3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18 312 2560,'0'104'1147,"2"-82"-865,9 42 1,-9-41-23,0 1 0,-3 40 1,0-24-45,1 134 1507,-1-167-1530,-1-7-49,-5-12 66,2 4-75,3 5-114,0 0 0,0-1 1,0 1-1,0 0 0,1 0 0,0-1 0,-1 1 0,1-1 0,1 1 0,-1-1 0,0 1 0,1-1 0,0 0 0,0 1 0,0-1 0,1-4 0,-1-10 27,0 8-34,0-28-1,1 0 1,2 0 0,9-46 0,5-17-190,15-70-101,-27 154 225,1 1 0,0 1 0,2-1 0,-1 1 0,2 0 0,0 1 0,1 0 0,0 0 0,23-22 0,-25 28 35,0 1 1,1-1-1,-1 1 0,2 1 0,-1 0 0,1 0 0,0 1 0,0 0 0,1 1 1,-1 0-1,1 0 0,0 1 0,0 1 0,0 0 0,20-1 0,-13 3 25,0 1-1,1 1 0,-1 1 1,0 1-1,0 0 0,-1 2 1,20 7-1,-29-8 36,-1 0 1,0 0-1,-1 0 0,1 1 0,-1 0 1,7 8-1,-2-2 43,-9-11-72,-1 0-1,1 1 1,-1-1-1,0 0 0,0 1 1,0 0-1,1-1 0,-1 1 1,-1 0-1,1 0 0,0-1 1,0 1-1,-1 0 1,1 0-1,-1 0 0,1 0 1,-1 0-1,0 0 0,0 3 1,0-3 10,-1-1 0,1 1 0,-1 0 1,0 0-1,0-1 0,0 1 0,0 0 0,0-1 1,0 1-1,0-1 0,0 1 0,0-1 0,-1 1 1,1-1-1,-1 0 0,-1 2 0,-4 1 44,0 0 0,-1 0 0,1-1-1,-1 0 1,1 0 0,-1-1 0,-13 3 0,4-3-80,0-1 0,-20-1-1,14 0-14,2-1 5,0-1 1,-24-5-1,28 4 23,7 1 1,7 2-14,-1-1 0,1 1-1,-1-1 1,1 0 0,-1 0 0,1-1 0,-1 1-1,1 0 1,0-1 0,0 0 0,-4-3 0,5 4-4,1 0 9,-1 0 0,0 0 0,0 0 0,0 0 0,0 0 0,0 0 0,-1 0 0,-2 0 0,4 1-8,0 0 1,0 0 0,0 0-1,0 0 1,0 0-1,0 0 1,0 0 0,0 1-1,0-1 1,0 0 0,0 1-1,0-1 1,1 1-1,-1-1 1,0 1 0,0-1-1,0 1 1,1 0 0,-1-1-1,0 1 1,0 0-1,1 0 1,-1-1 0,1 1-1,-1 0 1,1 0 0,-1 0-1,0 2 1,0 1-32,0 0 0,0 0 0,0 0 0,0 1 0,1-1 0,-1 0 0,1 0 0,0 1 0,0-1 0,1 0 0,0 1 0,1 7 0,0-3 14,-1 0 10,1 0-1,0 0 0,0 0 0,1-1 0,0 1 0,0-1 0,1 0 0,0 0 0,6 9 0,14 15 126,1 0-1,2-2 0,0-1 1,44 35-1,-17-23-1,-30-24 73,36 34-1,30 40 318,-86-87-451,0 1 0,0-1 1,-1 1-1,5 9 0,-7-11-196,1-1 0,-1 0 0,0 1-1,1-1 1,0 0 0,-1 0 0,1 0 0,0 0-1,0 0 1,0 0 0,0 0 0,5 2-1,8-1-1101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3232,'-8'0'574,"5"-1"-266,-1 1 0,0 0 1,0 0-1,1 0 0,-1 1 0,0-1 1,-6 3-1,5 7 28,-6-4-53,10-5-272,0-1 0,0 1 1,0-1-1,0 1 0,0-1 1,0 1-1,0-1 0,0 1 1,0 0-1,0 0 0,1-1 1,-1 1-1,0 0 0,0 0 0,0 1 1,-3 6 34,1 0 0,1-1 0,-4 13 1,5-16-35,-1 27 65,2-27-65,0 0-1,0 0 0,-1 0 0,-1 9 0,-4 2 43,5-14-49,0 1-1,1-1 1,-1 1 0,0-1 0,1 1-1,-1 0 1,1-1 0,0 1 0,-1-1-1,1 1 1,0 0 0,0-1-1,0 1 1,0 0 0,0-1 0,1 1-1,0 2 1,10 20 146,-11-24-141,1 1 1,-1 0 0,1 0-1,-1-1 1,1 1-1,0 0 1,0-1 0,-1 1-1,1-1 1,0 1-1,0-1 1,0 1 0,-1-1-1,1 1 1,0-1-1,0 0 1,0 1 0,0-1-1,0 0 1,1 0-1,19 1-110,-17 0 35,0-1-1,0 0 1,0 1 0,1-1-1,-1-1 1,0 1-1,0-1 1,0 0-1,0 1 1,0-2 0,6-1-1,10-20-238,6 2 155,-5-5 106,-9 16 37,-10 8 6,0 0 0,0 1 0,0-1 0,-1 0 0,1 0 0,0 0 1,-1 0-1,0 0 0,1 0 0,0-3 0,-1 4 7,1-1 1,-1 1-1,0 0 0,0 0 1,1-1-1,-1 1 1,1 0-1,-1 0 0,1 1 1,-1-1-1,1 0 0,-1 0 1,1 1-1,0-1 1,-1 1-1,1-1 0,0 1 1,0 0-1,-1 0 1,1 0-1,0 0 0,0 0 1,-1 0-1,3 0 1,-3 0 4,1 0 468,1 3-91,1 1-203,0 0-74,-1 0 0,1-1 1,0 1-1,6 3 0,-1-3-40,0-1 0,0 0 0,0-1 0,0 1 0,1-2 0,-1 1 0,1-2 0,0 1 0,12-2 0,-15 1-268,0-1-1,0 1 1,0-2-1,0 1 1,0-1-1,0 0 1,-1 0-1,1-1 0,-1 0 1,0 0-1,1 0 1,6-6-1,-10 7-109,1 0-1,0 0 0,0 0 1,0 0-1,9-2 0,-11 4 178,1-1 0,0 0-1,0 0 1,-1 0 0,1 0-1,-1-1 1,1 1 0,-1 0-1,1-1 1,-1 0 0,3-2 0,2-3-60,-5 5 209,0 1-1,0-1 1,0 0-1,-1 1 1,1-1-1,-1 0 1,1 0-1,-1 0 1,1 0 0,-1 0-1,0-1 1,0 1-1,0 0 1,0-1-1,0 1 1,0-3 0,-1 2 1734,-1 3-1680,1 0 1,-1 0-1,0 0 0,1 0 0,-1 0 0,1 0 1,-1 0-1,1 1 0,-1-1 0,1 0 0,-1 0 1,0 0-1,1 1 0,-1-1 0,1 0 0,0 1 1,-1-1-1,1 0 0,-1 1 0,1-1 0,-1 1 1,1-1-1,0 1 0,-1 0 0,0 0-5,1 1 0,-1-1-1,0 1 1,1-1-1,-1 1 1,1-1 0,0 1-1,-1 3 1,1-1-35,0 1 0,1 0 0,-1-1 0,1 1 0,2 8 0,-2-9 14,1-1 0,-1 1-1,1-1 1,0 0 0,0 1-1,0-1 1,1 0 0,-1 0-1,1 0 1,0-1 0,-1 1-1,1 0 1,0-1 0,1 0-1,2 2 1,-2-2-79,0 1 1,-1-1-1,1-1 0,0 1 0,0-1 0,0 1 1,0-1-1,1 0 0,-1 0 0,0-1 1,0 0-1,0 1 0,1-1 0,4-1 0,3 1-142,-9 0 47,1 0-1,-1-1 1,0 1-1,0-1 1,0 1-1,0-1 1,1 0-1,-1 0 1,5-3-1,2 0-144,-9 3 244,0 1 0,0 0 0,0-1 0,0 1 0,0 0 0,0 0 0,0 0 0,0 0 0,0 0 0,0 0 0,0 0 0,0 0 0,0 0 0,0 0 0,0 1 0,0-1-1,0 0 1,0 1 0,0-1 0,0 0 0,0 1 0,0 0 0,-1-1 0,1 1 0,0-1 0,0 1 0,-1 0 0,1 0 0,0-1 0,0 1 0,-1 0 0,1 0-1,-1 0 1,1 0 0,-1 0 0,1-1 0,-1 1 0,0 0 0,0 0 0,1 0 0,-1 0 0,0 0 0,0 0 0,0 0 0,0 1 0,0-1 0,0 0 0,0 0 0,0 0-1,0 0 1,-1 0 0,1 0 0,-1 1 0,-46 125-197,-12 13 923,-35 102 1077,47-89-1110,44-140-560,-1-1 0,-1 0 0,0 0 0,-1-1 0,-10 18 0,11-22-22,-3 8 64,2-5 28,6-10-164,-1 0-1,1 0 1,0 0 0,0 0-1,-1 0 1,1 0-1,0 0 1,-1 0-1,1-1 1,0 1 0,0 0-1,-1 0 1,1 0-1,0-1 1,0 1-1,-1 0 1,1 0 0,0 0-1,0-1 1,0 1-1,-1 0 1,1-1-1,0 1 1,0 0 0,0 0-1,0-1 1,0 1-1,0 0 1,0-1-1,-1 1 1,-7-16 147,5 11-132,1 0 0,-1-1 0,1 1-1,0-1 1,0 0 0,-2-8 0,-11-95 58,13 90-71,0 0 0,2 0 1,0 0-1,1 0 0,5-24 0,8 1 2,-5 17-32,-1-1-24,7-21-58,-8 34 16,1 0 1,9-14 0,-7 13-86,0-2-90,2-2-324,15-18 0,-16 24 237,1 1-1,25-18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437 142 2304,'-13'-52'752,"13"51"-735,0 1 1,-1-1 0,1 0-1,0 0 1,0 0-1,-1 0 1,1 0-1,0 0 1,-1 0 0,1 0-1,-1 1 1,1-1-1,-1 0 1,0 0-1,1 1 1,-2-2 0,-6-6 23,-29-28 615,33 32-554,0 1-1,0 0 0,0 0 1,-1 0-1,1 1 1,-1-1-1,-8-2 1,4 3 8,0 1 1,0 0-1,0 1 1,-14 1-1,6-1 31,12 0-107,0 0-1,0 0 1,0 1 0,0-1-1,0 1 1,1 0-1,-1 1 1,0-1-1,0 1 1,1 0 0,-1 0-1,1 1 1,-1-1-1,1 1 1,-5 4 0,1 1 11,1 0 1,0 1-1,1-1 1,-1 2-1,-8 16 1,-9 20 136,2 0 1,1 2 0,-15 56-1,30-77-110,1-1-1,1 1 1,2 0-1,0 35 1,2-49-35,1-1 0,0 1 1,0-1-1,1 1 0,1-1 1,0 0-1,1 0 0,0 0 1,9 17-1,-11-23 2,1-1-1,0 0 1,0 0-1,1 0 1,-1-1-1,1 1 1,0-1 0,1 0-1,-1 0 1,1-1-1,-1 1 1,1-1-1,0 0 1,0 0 0,1 0-1,-1-1 1,0 0-1,1 0 1,0 0-1,-1-1 1,1 0-1,0 0 1,0 0 0,0-1-1,7 0 1,3 0 13,-1-2 1,0 0-1,0-1 0,23-7 1,-11 1 61,45-22 0,-64 27-99,1 0 1,-1-1-1,0 0 0,-1 0 0,10-8 0,-11 6 1,-1 0-1,0 0 1,7-10-1,-4 3 8,1 1-1,-6 10-17,0-1-1,-1 0 0,1 0 1,-1 1-1,2-8 0,-2 3-11,0 0 0,-1-1 0,0 1-1,0-1 1,-1 0 0,0 1-1,0-1 1,-1 1 0,-1-1 0,-2-10-1,-10-10-27,5 12 12,1 1 3,6 10 2,0 1-1,-1-1 0,0 0 0,-1 1 0,1 0 0,-1 0 0,0 0 0,0 0 1,-8-7-1,-14-6-115,25 18 115,1-1-1,-1 1 1,1-1-1,-1 1 1,1-1-1,0 0 1,-1 1-1,1-1 1,0 1-1,-1-1 0,1 0 1,0 1-1,0-1 1,-1-1-1,4 10-311,13-3-405,-7-2 459,1 0 0,-1-1-1,1 0 1,0-1 0,20 1-1,-2-2-79,1-1 0,0-1 0,51-11-1,-23-5 353,-41 12 165,0 0 0,0 2 0,0 0 0,0 1 0,34-3 0,-48 7 171,-2 6-28,1 5-41,-1 0-54,0 1 0,0-1 0,-3 15 0,-8 27-32,8-35-143,-1 0 1,-1 0 0,-12 31-1,15-45-29,-6 19 66,2 0 0,0 1-1,1-1 1,-1 34 0,1-11 40,1-28-38,-7 25-1,0 0 31,10-38-70,-1 4 47,0 0 0,-1 0-1,-5 14 1,8-24-49,-1 1 1,1 0-1,0 0 0,-1-1 0,1 1 1,0 0-1,-1 0 0,1 0 0,0 0 1,0-1-1,0 1 0,0 0 0,0 0 1,0 0-1,0 1 0,-2-1 25,2-1-51,-1 0 0,1 0-1,-1 0 1,1 0 0,-1-1 0,1 1 0,-1 0 0,1 0 0,0-1 0,-1 1 0,1 0-1,-1 0 1,1-1 0,0 1 0,-1 0 0,1-1 0,0 1 0,0-1 0,-1 1 0,1 0 0,0-1-1,0 1 1,-1-2 0,0 0 0,1 0 0,-1 0-1,0-1 1,1 1-1,-1-1 1,1 1 0,0-5-1,0-19-35,3-80-362,1 82 233,1 1 0,2 0 0,0 0 0,1 1 0,20-37 0,-22 46 109,1 1 0,0 0 0,1 0 0,0 1 0,0 0 0,1 0 0,19-17 0,-12 15-74,0 0 1,1 0-1,0 2 0,29-15 0,-40 23 128,-1 1 1,1 0-1,-1 0 1,1 0-1,0 0 1,0 1 0,0 0-1,0 0 1,0 1-1,0 0 1,0 0-1,0 0 1,0 1 0,0 0-1,0 0 1,0 0-1,-1 1 1,1 0-1,0 0 1,9 5-1,-10-4 41,0 1-1,0 0 0,0 0 1,0 0-1,-1 0 0,0 1 1,0 0-1,0 0 0,0 0 0,-1 0 1,0 1-1,0-1 0,4 11 1,-6-12-17,0 0 0,0 0 1,0 0-1,0 1 1,-1-1-1,1 0 0,-1 1 1,0-1-1,-1 0 1,1 1-1,-1-1 0,1 0 1,-1 0-1,-1 1 1,1-1-1,-1 0 0,1 0 1,-1 0-1,0-1 1,-5 8-1,1-4 2,0-1 1,0 0-1,-1 0 1,0-1-1,-11 8 0,-39 19 122,47-28-107,-1 0 0,0-1 1,-1 0-1,1-1 0,0-1 0,-1 0 0,1 0 0,-15-2 0,22 1-26,2 1-11,1-1-1,-1 0 0,1 0 1,-1 0-1,1-1 0,-1 1 1,1 0-1,-1 0 0,1-1 1,-1 1-1,1-1 0,0 0 1,-1 1-1,-1-2 0,-2-1-3,1-1 0,-1 1 0,0-1 0,1-1 0,0 1 0,0-1 0,-6-8 0,9 11-18,1 0-1,0 0 1,0 0-1,0 0 0,-1 0 1,2 0-1,-1 0 1,0 1-1,0-1 0,1 0 1,-1 0-1,1 0 0,-1 0 1,1 1-1,0-1 1,0 0-1,-1 0 0,1 1 1,3-4-1,0-2-29,-1 1 10,1 1 1,-1 0-1,1 0 1,0 0-1,1 0 1,-1 1-1,1-1 1,0 1-1,0 0 1,1 1-1,-1-1 1,9-3-1,1 0-26,0 0 0,1 2 0,29-8 0,-12 7 129,0 2-1,35-1 1,73 4 319,-78 2-182,-42 0-65,41 6 1,-43-4 8,35 1 1,-48-3-48,1-1 1,-1 1-1,11 3 1,6 0-68,-22-4-96,0 0 0,0 0 0,0 0 1,0 0-1,1 0 0,-1-1 0,0 1 0,0 0 1,0-1-1,0 1 0,-1-1 0,1 1 1,0-1-1,0 1 0,0-1 0,0 1 1,1-2-1,0-1-738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2720,'-31'-16'1248,"16"32"-1088,15 15 768,0 0-544,-16 16 352,1 0-448,15 15-96,-16 0-96,16 1 128,0-17-128,0 1 320,0 0-224,0-16-96,0-15-64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3232,'-26'0'1035,"26"0"-1028,-1 0 0,1 0 1,0 0-1,0-1 0,0 1 1,0 0-1,-1 0 1,1 0-1,0 0 0,0 0 1,0 0-1,0 0 1,-1 0-1,1 0 0,0 0 1,0 0-1,0 0 1,0 1-1,0-1 0,-1 0 1,1 0-1,0 0 1,0 0-1,0 0 0,0 0 1,0 0-1,-1 0 0,1 0 1,0 1-1,0-1 1,0 0-1,0 0 0,0 0 1,0 0-1,0 0 1,-1 0-1,1 1 0,0-1 1,0 0-1,0 0 1,0 0-1,0 0 0,0 1 1,0-1-1,0 0 1,0 0-1,0 0 0,0 0 1,0 1-1,0-1 0,0 0 1,0 0-1,0 0 1,0 0-1,0 1 0,1-1 1,-2 5 38,0 0 0,0-1 1,0 1-1,-2 6 0,1-5-29,0 0-1,0 0 1,1 1 0,-1 11 0,2-12-6,-1 0 1,0 0 0,0-1-1,-3 11 1,2-11-9,1 0 0,-1-1 0,1 1 0,1 0 0,-1-1 0,1 1 0,0 0-1,0 0 1,0-1 0,1 6 0,11 30-34,-7-26-100,4 23 0,-8-30 93,0 1-1,0-1 1,1 1 0,0-1-1,0 0 1,1 0 0,0 0-1,0 0 1,1 0 0,8 12 0,4 0-18,-2-2 33,0 1-1,-2 0 1,12 21-1,-13-26 110,-6-10-166,8-3 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3072,'13'0'976,"-12"0"-969,-1 0 0,0 0-1,0 0 1,0 0 0,0 0 0,0 0 0,0 0 0,0 0-1,0 0 1,0 0 0,0 0 0,0 0 0,1 0 0,-1 0-1,0 0 1,0 0 0,0 0 0,0 0 0,0 0-1,0 0 1,0 0 0,0 0 0,0 0 0,0 0 0,0 0-1,1 0 1,-1 0 0,0 0 0,0 0 0,0 0 0,0-1-1,0 1 1,0 0 0,0 0 0,0 0 0,0 0 0,0 0-1,0 0 1,0 0 0,0 0 0,0 0 0,0 0 0,0 0-1,0-1 1,0 1 0,0 0 0,0 0 0,0 0 0,0 0-1,0 0 1,0 0 0,0 0 0,0 0 0,0 0 0,0 0-1,0-1 1,0 1 21,0-1-1,0 1 1,0-1-1,0 1 1,0-1 0,0 1-1,0-1 1,0 1-1,0 0 1,0-1-1,0 1 1,-1-1-1,1 1 1,0-1 0,0 1-1,-1-1 1,1 1-1,0 0 1,0-1-1,-1 1 1,1-1-1,0 1 1,-1 0 0,1 0-1,-1-1 1,1 1-1,0 0 1,-1-1-1,1 1 1,-1 0-1,1 0 1,-1 0 0,1 0-1,-1-1 1,1 1-1,-1 0 1,1 0-1,-1 0 1,1 0-1,-1 0 1,0 0-1,-2 0 528,1 0-128,1 0-419,1 0 0,0 0 0,-1 0 0,1 0 0,-1 0 1,1 0-1,0 0 0,-1 0 0,1 0 0,-1 1 0,1-1 0,-1 0 1,1 0-1,0 0 0,-1 0 0,1 1 0,0-1 0,-1 0 0,1 0 0,0 1 1,-1-1-1,1 0 0,0 1 0,0-1 0,-1 0 0,1 1 0,0-1 0,0 0 1,-1 1-1,1 0 0,-5 5 38,-6 1-39,10-7-14,0 1-1,0-1 1,0 0 0,0 1 0,0 0 0,0-1 0,0 1 0,0-1 0,1 1 0,-1 0 0,0 0 0,0 0 0,0-1 0,1 1 0,-2 2 0,-13 28-41,14-29 57,0 0 0,1 0 1,-1 0-1,1 1 0,-1-1 0,1 0 1,0 0-1,0 1 0,0-1 0,0 0 1,1 0-1,-1 1 0,0-1 0,1 0 1,0 0-1,-1 0 0,1 1 1,1 1-1,0-2-70,0 1 0,0-1 0,0 0 0,1 0 0,-1 0-1,1 0 1,-1 0 0,1 0 0,-1-1 0,1 1 0,0-1 0,0 0 0,4 2 0,0-1-430,0-1-1,0 1 1,0-1 0,0-1 0,8 1-1,16-1-745</inkml:trace>
  <inkml:trace contextRef="#ctx0" brushRef="#br0" timeOffset="1">422 1 4480,'0'0'3136,"15"15"-2816,-15 1 224,16 15-320,-16-15 128,16 15-192,-1 0 128,-15 0-160,16 0-352,-1-15 128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1568,'0'0'501,"5"-3"-303,1 1-86,-1 0 0,0 0 0,1 0 0,0 1 0,-1 0 0,1 0 0,0 0 0,6 0 0,46 2 841,105-4 72,-46-8-625,62 8 244,6 1-227,121-13 194,-49 2-310,-204 10-247,647-23 399,-498 22-312,402-10 177,-212-2-132,608-30 193,-738 33-294,-54 7-37,-37-4-85,58 7 50,-144 3 134,-77 0-94,-1 0 1,1 1-1,0-1 0,-1 2 1,1-1-1,-1 1 0,0 0 1,9 3-1,-16-5-90,0 0 1,0 0-1,1 0 0,-1 0 0,0 0 1,0 1-1,0-1 0,1 0 1,-1 0-1,0 0 0,0 0 0,0 0 1,1 0-1,-1 0 0,0 0 0,0 1 1,0-1-1,0 0 0,1 0 1,-1 0-1,0 0 0,0 1 0,0-1 1,0 0-1,0 0 0,0 0 1,0 1-1,1-1 0,-1 0 0,0 0 1,0 0-1,0 1 0,0-1 0,0 1 1,0 12-956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32 896,'0'-26'1381,"0"31"-810,0-13-27,0 6-208,-3 2-32,-2 0-78,2-1-169,-1 1 0,1 0 0,-1 0 0,0 0 0,1 1-1,-1 0 1,1-1 0,0 1 0,-1 0 0,1 0 0,0 1-1,-1-1 1,1 1 0,0 0 0,-3 2 0,-1 1 24,0 0 76,-1 0 1,0-1 0,0 1-1,-17 5 1,20-8-104,0 1 1,0 0-1,1 0 0,-1 0 1,0 0-1,1 1 0,-7 6 1,-23 19 417,29-26-418,0 1 0,0 1 0,0-1 0,0 1 0,1 0 0,0 0 0,0 0 1,0 1-1,0-1 0,1 1 0,0 0 0,0 0 0,-2 9 0,-35 112 563,33-103-461,2-4-29,1 0 0,1 0 0,1 1 0,0 41 0,2-59-121,0 0 0,0 0-1,0 1 1,1-1 0,-1 0-1,1 1 1,-1-1 0,1 0 0,0 0-1,0 0 1,1 0 0,1 3 0,1-1 7,0-1 0,0 1-1,1-1 1,0 0 0,0-1 0,8 6 0,-8-7 1,0 1-1,0-1 0,0 0 1,1 0-1,-1 0 1,1-1-1,-1 0 0,1 0 1,0-1-1,6 1 0,5-1 43,0-1 0,18-3 0,-9-1 119,-1-2-1,1 0 1,31-15-1,-51 19-147,-4 3-17,0-1 0,0 1 0,-1-1-1,1 0 1,0 0 0,0 0 0,-1 0 0,1 0-1,-1 0 1,1 0 0,-1-1 0,1 1 0,-1-1-1,0 1 1,1-1 0,-1 1 0,0-1-1,0 0 1,0 1 0,0-1 0,-1 0 0,1 0-1,0 0 1,0-3 0,1-3 33,-1 6-35,0 1-1,0-1 0,0 0 1,-1 0-1,1 0 0,-1 0 1,1 0-1,-1 0 0,0 0 1,0 0-1,0 0 0,0 0 1,0 0-1,0 0 0,-1 0 1,1 0-1,0 0 0,-1 0 1,0 0-1,1 0 0,-1 1 1,0-1-1,-2-3 0,0-1 14,1 1 0,-1-1 0,-1 1 0,1 0 0,-1 0 0,1 0 0,-1 1 0,-1-1 1,1 1-1,-1 0 0,0 0 0,0 0 0,0 1 0,0 0 0,0 0 0,-11-4 0,-1 0 273,0 0 220,-24-8 0,12 10 78,13-1-372,14 5-302,-1 0-1,-1 0 0,1 0 0,0 0 0,0 0 0,0 1 0,-6-1 1,22 1-1998,2 0 576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545 198 1056,'39'-26'357,"-24"18"-229,-13 7-96,1 0 53,1 0 0,-1 0 0,0 0 0,0-1 0,0 1 0,0-1 0,0 0 0,-1 0 0,1 0-1,0 0 1,-1-1 0,3-2 0,6-1 645,-10 5-660,0 1-1,0 0 0,0-1 1,0 1-1,0-1 0,0 0 1,0 1-1,0-1 1,-1 0-1,1 1 0,0-1 1,0 0-1,0 0 0,-1 0 1,2-1-1,-2-1 97,1 1 0,0-1 0,-1 0 0,0 0 0,0 1 0,0-1 0,0 0 1,0 0-1,0 0 0,-1 1 0,1-1 0,-1 0 0,0 1 0,0-1 0,0 1 0,0-1 0,-3-4 0,1 0-163,3 5 28,-1 1 0,1-1 0,-1 0 0,0 1-1,0-1 1,0 0 0,1 1 0,-2-1 0,1 1 0,0-1 0,0 1-1,0 0 1,-1-1 0,1 1 0,-1 0 0,-1-1 0,0 0-9,-1 1-1,0 0 1,0 0 0,1 0 0,-1 0 0,-5 1-1,-11-3 38,-13-6-29,23 6-22,-1 0 0,0 0 0,0 1 0,-19-2-1,-8 9-1,16-2-6,-13 1 3,14-2 116,0 0-1,1 2 1,-1 0-1,1 1 1,-32 13-1,37-10-66,0 0 0,1 0 0,0 1 0,0 1-1,1 1 1,0 0 0,1 0 0,0 1 0,1 1-1,0 0 1,1 0 0,0 1 0,-7 17 0,7-10 29,2 1-1,1 1 1,0 0 0,2 0 0,-5 44 0,9-54-55,1 1 0,0-1 0,1 0 1,1 1-1,0-1 0,7 23 0,2-2 3,19 37-1,-24-58-23,-2-2 0,2 0 0,0 0 0,0 0 0,1 0-1,0-1 1,1 0 0,0-1 0,1 0 0,10 9-1,38 29 188,-44-36-148,-3-2 22,22 15 0,14 0 95,-25-14-87,-1 0-161,0 0 0,0-1 0,1-2 1,0 0-1,0-1 0,33 5 0,3-6-1572,-42-2 1207,-12-3 286,0 1-1,-1 0 0,1-1 1,0 1-1,0-1 1,0 0-1,-1 0 1,1 0-1,0-1 0,0 1 1,-1 0-1,1-1 1,0 0-1,-1 0 1,1 0-1,0 0 0,3-2 1,-2 1-43,-1 1 0,1-2 0,0 1 0,0 0 1,-1-1-1,1 0 0,3-4 0,-5 5 96,-1 0 0,1-1 0,-1 1 0,0-1 0,0 1 0,1-1 0,-2 0 0,1 1 0,0-1 0,-1 0 0,1 0 0,-1 0 1,0 0-1,0-4 0,1-8-53,-1 5 105,0-1 0,0 0-1,-3-18 1,-23-90 1410,25 115-1286,1 1 1,-1-1-1,1 0 0,0 1 0,0-1 1,1 0-1,-1 1 0,1-1 0,0 1 1,0-1-1,2-5 0,2-7 261,-2-2-55,-3 16-207,1 0 1,-1-1-1,0 1 0,1 0 0,-1 0 0,1-1 0,0 1 0,-1 0 0,1 0 0,0 0 0,1 0 0,-1 0 0,0 0 0,0 0 0,1 0 0,-1 0 0,3-1 1,13-3 344,-8 4-233,6-3 134,-12 3-265,0 1-1,1 0 1,-1 0 0,0 0 0,1 0 0,-1 1-1,1-1 1,3 1 0,-2 0 29,1 1 0,-1-1 0,0 1 0,0 0 0,0 1 0,0-1 1,0 1-1,6 3 0,2 2 319,18 13 1,-20-13-224,-9-5-105,1 0-1,0 0 1,-1 0 0,1 1 0,-1-1-1,0 1 1,0 0 0,0 0-1,0 0 1,0 0 0,-1 0 0,0 0-1,1 0 1,-1 0 0,0 0-1,0 1 1,-1-1 0,1 0 0,-1 1-1,1-1 1,-1 0 0,0 1-1,0-1 1,-1 1 0,1-1 0,-1 0-1,0 1 1,-2 5 0,-20 23 353,12-19-307,-1 1 1,-1-2 0,1 0-1,-2 0 1,-23 16 0,9-8-192,-1 4-206,18-18-308,11-6 546,-1 0-1,1 0 1,-1 1-1,1-1 1,0 0-1,-1 0 1,1 0-1,0 1 1,-1-1-1,1 0 1,0 0-1,-1 1 1,1-1-1,0 0 1,-1 1 0,1-1-1,0 0 1,0 1-1,0-1 1,-1 0-1,1 1 1,0-1-1,0 1 1,0-1-1,0 0 1,0 1-1,0-1 1,0 1-1,0-1 1,0 1-1,0-1 1,0 0-1,0 1 1,0 0-1,1 1-1583,3-4-172,22-11-599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2496,'-15'-31'1248,"30"31"-1024,1 0-160,-1 0 128,32 0-128,0 0-32,15 15 0,1-15 160,-1 0-96,-15 0-512,-1 0 192,-14-15-896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2144,'0'0'699,"0"-3"-417,1 1-229,-1-1 1,1 1-1,0 0 0,-1-1 0,1 1 0,0 0 0,0 0 0,1 0 1,-1 0-1,0 0 0,1 0 0,-1 0 0,1 0 0,-1 1 0,1-1 1,0 0-1,0 1 0,0 0 0,3-2 0,8-6 226,26-11 1,-26 14-254,-4 1 6,-1-1 0,13-8 0,6-5-69,-17 13 30,0 1 1,0 1 0,0 0-1,1 0 1,0 1-1,0 1 1,0-1 0,0 2-1,13-1 1,-18 2 51,0-1 1,0 0-1,0 0 1,0 0 0,9-4-1,-11 4 69,1-1-1,-1 1 1,1 0-1,0 0 1,5 0-1,-8 1-3,0 0-1,-1 0 0,1 1 0,0-1 0,-1 0 0,1 0 0,0 1 0,-1 0 0,1-1 0,0 1 0,-1 0 0,1-1 0,-1 1 0,3 2 0,3 1-43,0-1 101,-7-3-157,1 1-1,-1-1 1,1 0-1,-1 0 1,1 0-1,-1 0 1,0 1-1,1-1 1,-1 0-1,1 1 0,-1-1 1,0 0-1,1 1 1,-1-1-1,1 0 1,-1 1-1,0-1 1,0 1-1,1-1 1,-1 1-1,0-1 1,0 0-1,0 1 1,1-1-1,-1 1 1,0-1-1,0 1 1,0-1-1,0 1 1,0-1-1,0 1 1,0-1-1,0 1 1,0-1-1,0 1 1,0-1-1,-1 1 1,2 3-1,-1-1 1,0 0 0,1 0-1,-1 1 1,1-1 0,0 0-1,0 0 1,0 0 0,3 4 0,2 7-1,-1 2-4,6 27 0,-8-26 22,9 26 0,-8-34-6,-1 1 0,-1-1 0,0 0-1,0 1 1,0 0 0,-1-1 0,-1 1-1,0 10 1,0 71 624,-3-86-554,-1-1-48,0-1 1,0 0-1,-1-1 0,1 1 1,-1-1-1,0 0 0,-8 3 1,12-6-31,-1 1 0,1-1 0,-1 1 1,1-1-1,0 0 0,-1 1 0,1-1 1,0 0-1,0 0 0,0 0 0,-1 0 1,1 0-1,-1-2 0,-13-10 90,-6 1 15,16 10-97,0-1 0,-1 1 1,1-2-1,0 1 0,-5-5 0,-11-21 64,3 6-25,9 13 11,1-1 0,-14-22-1,10 7 4,8 16-36,0 1 0,-1-1 0,0 1 0,-1 0 0,0 1 0,0-1 0,-1 1 0,0 0 0,-14-11 0,1 5 161,12 8-133,-1-1 1,1 1-1,-9-10 0,16 14-67,-3-1-27,0-1 0,0 1-1,0-1 1,0 1-1,0 0 1,-1 1-1,1-1 1,-6-2 0,-3-5-202,10 7 76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2656,'6'6'400,"-2"-2"-144,0 1 0,1-1 0,7 5 0,-5-5-127,0-1 1,1-1-1,-1 1 1,1-1-1,-1 0 1,1-1-1,0 0 0,0 0 1,-1-1-1,14 0 1,-4 0-63,-6 1-24,-1-1 0,1-1 1,18-2-1,-12 0 7,11-3 144,47-14-1,-45 3-86,-11 6-97,-9 6-16,-9 5 15,0 0-1,0-1 0,0 1 0,0 0 1,0-1-1,0 1 0,0-1 0,0 0 1,0 1-1,0-1 0,0 0 1,0 1-1,0-1 0,-1 0 0,1 0 1,0 0-1,0 0 0,-1 0 0,1 0 1,-1 0-1,1 0 0,-1 0 0,1 0 1,-1 0-1,0 0 0,1 0 1,-1 0-1,0 0 0,0-1 0,0 1 1,0 0-1,0-2 0,0 2 8,-1-1-1,1 1 0,-1-1 1,1 1-1,-1 0 1,0-1-1,0 1 1,1 0-1,-1 0 1,0-1-1,0 1 1,0 0-1,0 0 0,0 0 1,-1 0-1,1 0 1,0 0-1,0 1 1,-1-1-1,1 0 1,0 1-1,-1-1 0,-2 0 1,-1-2 61,2 3-24,0-1-1,0 0 1,1 1-1,-1-1 1,0 1 0,0 0-1,0 0 1,0 0-1,0 0 1,0 0-1,0 1 1,0 0 0,-3 0-1,0 2 70,0 0 0,0 0 0,1 0 0,-10 8 0,6-5 15,6-5-111,1 1 0,0-1 0,-1 1 0,1 0 0,0 0 0,0 0 0,0 0 0,0 0 0,1 0 0,-1 0 1,0 1-1,1-1 0,0 1 0,-1-1 0,0 5 0,2-5-14,-1 1 0,1-1-1,0 1 1,1-1 0,-1 1 0,0-1 0,1 1 0,0-1 0,-1 1-1,1-1 1,0 0 0,0 1 0,0-1 0,0 0 0,1 0 0,2 4-1,2 4 20,-4-6-14,-1-1 0,1 0-1,0 0 1,0 0-1,1 0 1,-1 0-1,0-1 1,1 1 0,0-1-1,3 3 1,0-1-117,0 0 1,0-1-1,1 1 1,-1-1-1,1-1 0,0 1 1,0-1-1,0 0 1,0-1-1,0 0 1,10 1-1,17-2-1959,10 0 593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3392,'0'0'1088,"-2"2"-651,-2 2-349,0 0 132,0-1 1,1 1-1,-1 0 0,-3 6 0,2 0 177,4-8-309,0 1-1,0-1 1,0 0-1,-1 1 1,1-1-1,-1 0 1,1 0-1,-5 4 0,4-5-49,-8 10 50,0 0-1,0 0 0,-16 25 1,25-34-88,-1 1 0,1-1 1,0 1-1,-1 0 0,2 0 1,-1 0-1,0 0 1,0 0-1,1 0 0,0 0 1,-1 5-1,2-7 8,-1 1-1,0 0 1,1-1-1,-1 1 1,1 0-1,0-1 1,0 1-1,-1-1 1,1 1 0,0-1-1,0 0 1,0 1-1,0-1 1,1 0-1,-1 0 1,0 1-1,1-1 1,-1 0 0,0 0-1,1-1 1,-1 1-1,3 1 1,2 1 33,-4-2-38,0 0 1,-1 0 0,1 0-1,0 0 1,0 0 0,0 0-1,1-1 1,-1 1 0,0-1-1,0 0 1,0 1 0,0-1-1,1 0 1,-1 0-1,0 0 1,0-1 0,4 0-1,8-2-44,-1-2-1,19-7 1,-29 11 17,1-1 1,0 0-1,0 0 0,-1-1 1,1 1-1,-1-1 0,1 0 1,-1 1-1,0-1 0,0-1 1,-1 1-1,5-6 0,-6 6 39,0 0-1,-1 0 1,1 0-1,-1 0 1,1 0-1,-1 0 1,0 1-1,0-1 1,0 0-1,-1 0 1,1 0-1,-1 0 1,-1-4-1,1 6 6,0-1-1,0 0 1,0 1-1,0-1 1,-1 1-1,1-1 0,0 1 1,-1-1-1,1 1 1,-1 0-1,0 0 1,1 0-1,-1 0 1,0 0-1,0 0 1,1 0-1,-1 1 1,-4-2-1,-13-7 159,18 9-181,1-1 0,-1 1 0,0-1 0,1 1 0,-1-1 0,1 0 0,-1 1 0,1-1-1,-1 0 1,1 1 0,-1-1 0,1 0 0,0 0 0,-1 1 0,1-1 0,0 0 0,0 0 0,0 0-1,0 1 1,-1-1 0,1-1 0,6-1-338,17-7-1345,-5 7 428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32 186 576,'0'0'171,"2"-2"-91,0 0 1,0 1 1,0-1-1,1 1 1,-1 0-1,0 0 1,0 0 0,0 0-1,1 0 1,-1 0-1,1 1 1,-1-1-1,0 1 1,1 0 0,-1-1-1,1 1 1,2 1-1,0 1 719,2 4-458,13 13 370,-19-17-676,1-1 1,-1 0-1,0 0 0,0 1 1,0-1-1,0 0 0,-1 1 1,1-1-1,0 1 0,-1-1 1,1 1-1,-1-1 1,1 3-1,-5 12 213,3-13-194,0 0 1,0 0-1,0 0 1,0 0 0,1 0-1,-1 0 1,1 7-1,-1-3 38,0 1-1,0-1 1,0 1-1,-1-1 1,0 1-1,0-1 1,-1 0-1,0 0 1,-1 0-1,-6 10 1,-1 0 123,-1-1 0,-1 0 1,-17 16-1,28-31-202,1 1 1,0-1 0,0 0-1,0 1 1,0-1-1,0 1 1,0 0-1,0-1 1,0 1 0,1 0-1,-1-1 1,1 1-1,-1 0 1,1 2-1,0-5-17,0 0 0,0 0 0,1 0 0,-1 1 0,0-1 0,1 0 0,-1 0 0,1 0 0,-1 0 0,1 1 0,-1-1 0,1 0 0,0 1 0,-1-1 0,1 0 0,0 1-1,-1-1 1,1 1 0,0-1 0,0 1 0,0-1 0,-1 1 0,3-1 0,13-10-62,5-11 7,34-30-258,-48 46 324,0 0 1,1 1-1,0 0 1,0 1-1,1 0 1,11-4-1,3-3 184,-23 11-190,1 0 1,-1-1-1,1 1 1,-1 0-1,1 0 0,-1-1 1,1 1-1,-1 0 0,1 0 1,-1-1-1,1 1 1,-1 0-1,1 0 0,-1 0 1,1 0-1,-1 0 0,1 0 1,-1 0-1,1 0 1,-1 0-1,1 0 0,-1 0 1,1 0-1,-1 0 0,1 1 1,0-1-1,-1 0-4,1 0-1,-1 1 1,0-1 0,0 0-1,0 0 1,1 0-1,-1 0 1,0 0 0,0 0-1,1 0 1,-1 0-1,0 0 1,0 0 0,0 0-1,1 0 1,-1 0 0,0 0-1,0 0 1,1 0-1,-1 0 1,0 0 0,0 0-1,0 0 1,1 0-1,-1 0 1,0-1 0,0 1-1,1 0 1,-1-3-30,0-3 87,0 6-23,0 0-20,0 1 0,0 0 1,1-1-1,-1 1 1,1-1-1,-1 1 1,0-1-1,1 1 1,-1-1-1,1 1 1,-1-1-1,1 0 0,-1 1 1,1-1-1,-1 0 1,1 1-1,0-1 1,-1 0-1,1 0 1,-1 0-1,1 1 1,0-1-1,-1 0 0,1 0 1,0 0-1,-1 0 1,1 0-1,0 0 1,18 0 232,-6 2-208,-7 2-27,-2-3-21,-1 1 1,1-1-1,-1 1 1,1 0-1,-1 0 1,0 0-1,0 1 1,0-1-1,5 6 0,5 21 198,-21-24-38,7 0-126,0 0-1,0 0 1,0 1-1,1-1 0,0 0 1,0 1-1,1 7 1,-1-3-133,-2-10 62,-6 0 250,16-3-47,-3-10-128,-3 10-28,0-1 1,1 1 0,-1 0 0,1 0-1,5-4 1,3-4-14,-10 10 11,3-3-10,0 1 1,-1-1-1,0 0 0,0-1 0,0 1 1,0 0-1,0-1 0,1-5 0,-2 8 6,0-1-1,-1 1 0,1 0 0,0 0 1,1 0-1,-1 0 0,0 1 0,0-1 0,1 1 1,3-3-1,6-4-19,-5-2 16,-3 6 8,9 2 124,-5 4-97,-10 3-91,-4 6 78,4 2 136,0-1 1,1 1-1,1-1 0,1 19 0,0-8 61,-1-19-178,0-1-1,0 0 1,1 0 0,-1 0-1,1 1 1,0-1 0,0 0-1,2 6 1,3 6 34,-4-2 6,-2-12-60,0 1 0,0-1 0,1 1 0,-1-1 0,0 1 1,1-1-1,-1 1 0,0-1 0,1 1 0,0-1 0,-1 1 0,1-1 1,0 0-1,0 1 0,0-1 0,0 0 0,0 0 0,0 0 1,0 1-1,0-1 0,2 1 0,2 0 81,-1 0-21,0 1 1,0-1-1,0-1 0,1 1 0,-1-1 1,7 2-1,-8-3-62,0 0 0,-1 0 0,1-1 0,0 1 0,-1-1 0,1 0 0,-1 1 1,1-1-1,-1 0 0,1 0 0,-1-1 0,0 1 0,0 0 0,3-3 0,0 2-30,0-1 0,0 0-1,1 1 1,-1 0 0,1 1 0,0-1 0,-1 1-1,9-1 1,-4 1 32,0-1 0,-1-1 0,14-4 0,18-11 43,-7-5 27,-3 12-32,-23 6-58,0-1-1,-1 0 0,1 0 0,10-13 0,-7 7 28,-6 7 26,-1 0 1,0 0-1,1-1 0,4-9 0,-2 4 24,-5 8-33,0 1 1,-1-1-1,1 0 1,-1 0-1,1 0 1,-1 0-1,1-4 1,-2 7-37,0-1-1,0 0 1,0 0 0,0 0 0,0 1 0,0-1-1,0 0 1,-1 0 0,1 0 0,0 1 0,0-1-1,-1 0 1,1 0 0,0 1 0,-1-1 0,1 0-1,-1 1 1,1-1 0,-1 0 0,0 1 0,1-1-1,-1 1 1,1-1 0,-1 1 0,0-1 0,1 1-1,-1 0 1,0-1 0,0 1 0,0-1 0,-2 0 29,0 1 1,0-1-1,0 0 0,1 1 1,-1 0-1,0 0 1,0 0-1,0 0 1,0 0-1,0 0 0,0 1 1,0-1-1,-3 2 1,0 1 31,0-1 0,1 1 1,0 0-1,0 1 0,0-1 1,0 1-1,-5 5 0,4-2-34,0 0-1,1 0 1,0 0-1,-4 10 1,8-16-21,0 1 0,0 0 0,1-1 0,-1 1 0,1 0 0,0 0 0,-1 0 0,1-1 0,0 1 0,0 0 0,0 0 0,0 0 0,0 0-1,1-1 1,-1 1 0,1 0 0,-1 0 0,1 0 0,-1-1 0,1 1 0,0 0 0,0-1 0,0 1 0,0-1 0,0 1 0,0-1 0,0 1 0,1-1 0,-1 0 0,0 0 0,1 0 0,-1 1 0,1-1 0,-1-1 0,1 1 0,0 0 0,-1 0 0,4 0 0,-3 0 25,14 5-17,30 5 0,-38-10-171,0 0 0,-1-1-1,1 0 1,0 0 0,0-1 0,10-2-1,-4 0-283,49-11-2221,-55 11 2263,1 0 0,-1 0-1,0-1 1,-1 0 0,14-9 0,10-13-532,-21 19 813,-1-1 0,0 0 0,0-1 0,-1 0 0,0-1 0,0 1 0,7-14 0,-4 0 469,-1-1 0,-1 1 0,8-34 1,-15 49-179,11-33 473,3-11 391,-14 39-811,-2 11-159,0-1 1,1 1 0,-1-1-1,1 1 1,-1-1 0,1 1 0,0 0-1,0-1 1,0 1 0,0 0-1,1 0 1,2-4 0,-2 4 106,-1 6-24,-7 27 189,-1 1-141,3-4-28,1-7-7,-8 36 1,6-35-53,-3 25 1,2-9-527,-4 8-1732,7 1 544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46 297 2816,'-18'-36'1269,"-8"-6"-58,26 41-1168,-1 0-1,1 0 1,0 0 0,0 0 0,0 0 0,0 0-1,0 0 1,0 0 0,0 0 0,0-1-1,0 1 1,0 0 0,1 0 0,-1 0 0,0 0-1,1 0 1,-1 0 0,1 0 0,-1 0 0,1 0-1,-1 0 1,1 1 0,0-1 0,1-1-1,-1 0 9,1 0-1,0 0 1,0 0-1,0 1 0,0-1 1,0 1-1,1-1 0,-1 1 1,4-2-1,23-2 9,-20 2-32,-6 2-14,0 0-1,1 0 0,-1 0 1,0 1-1,5-1 0,39 9 47,13-3-75,2 6 10,-3-5 95,-24-3 6,-1 1 0,0 2 1,35 11-1,-45-6 201,-24-11-270,1 1 0,0-1 0,0 1 0,-1 0 0,1-1 0,0 1 0,-1 0 0,1-1 0,-1 1 0,1 0 0,-1 0 0,1 0 0,-1 0 0,1-1 0,-1 1 0,0 0 0,0 0 0,1 0 0,-1 0 0,0 1 0,0 27 230,-2-24-336,0-4 81,1 1 1,0-1-1,0 1 0,0-1 0,0 1 0,0-1 0,0 1 0,0-1 0,0 1 0,1 0 0,-1-1 0,1 1 0,-1 0 0,1 2 0,-1-4 1,1 0-1,0 0 0,0 0 1,0 1-1,0-1 0,0 0 1,0 0-1,0 0 0,0 0 1,0 0-1,0 0 0,0 0 0,0 0 1,0 0-1,0 0 0,0 1 1,0-1-1,0 0 0,0 0 1,0 0-1,0 0 0,1 0 1,-1 0-1,0 0 0,0 0 0,0 0 1,0 0-1,0 0 0,0 0 1,0 1-1,0-1 0,0 0 1,0 0-1,0 0 0,0 0 1,0 0-1,0 0 0,1 0 0,-1 0 1,0 0-1,0 0 0,0 0 1,0 0-1,0 0 0,0 0 1,0 0-1,0 0 0,0 0 1,0 0-1,0 0 0,1 0 1,-1 0-1,0 0 0,0 0 0,0 0 1,0 0-1,29 10 170,-18-14-75,-9 3-83,-1 0 0,1 0 1,0 1-1,-1-1 0,1 1 1,0-1-1,-1 1 0,1-1 1,3 1-1,-3 0-1,-1 0 1,1-1-1,0 1 0,0 0 0,-1-1 0,1 1 1,0-1-1,-1 0 0,1 1 0,0-1 1,-1 0-1,1 0 0,-1 0 0,1 0 1,-1 0-1,0 0 0,1-1 0,1-1 0,14-12 23,7-1-9,-14 0-20,32-15-6,-35 24 4,-4 4 5,1 0 0,-1 0 0,0-1 0,0 1 0,2-5 0,12-19 140,-14 23-102,-1 1 1,1-1-1,-1 0 1,0 0-1,0 0 0,0 0 1,1-7-1,0 6 44,0 1 0,0-1-1,0 1 1,0-1 0,1 1 0,-1 0-1,1 0 1,0 1 0,0-1-1,8-4 1,18-17 591,-26 20-629,1 1 0,0 0 1,0 0-1,1 1 0,-1-1 0,1 1 0,-1 0 0,1 1 0,0-1 0,0 1 0,7-1 0,2 0-37,0 1-1,0 1 1,21 0-1,-35 1-2,1 0-1,-1 0 1,0 0 0,1 0 0,-1 0-1,1 0 1,-1 1 0,0-1 0,1 0-1,-1 1 1,0-1 0,0 1 0,1-1-1,-1 1 1,0 0 0,0 0-1,0-1 1,0 1 0,0 0 0,0 0-1,0 0 1,0 0 0,0 0 0,0 0-1,-1 0 1,1 1 0,0-1 0,-1 0-1,1 0 1,-1 1 0,1-1-1,-1 0 1,1 1 0,-1-1 0,0 0-1,0 1 1,0-1 0,0 0 0,0 1-1,0-1 1,0 0 0,0 1 0,0-1-1,-1 0 1,1 1 0,-1-1-1,1 0 1,-2 3 0,-3 4 20,0 1 0,0-1 0,-1 0 0,0-1 0,-8 9 0,-23 27-172,27-28 21,4-7 14,0 1 0,0-1 0,-13 11 0,16-15 93,-3 2 13,-1 1 1,-7 10-1,13-14-2,-1-1-1,0 1 0,1 0 1,-1 0-1,1 0 1,0 0-1,0 0 1,0 0-1,1 0 1,-1 1-1,0 5 1,1-7 15,1 0 1,-1 0 0,0 0 0,1 0 0,0 0 0,-1 0 0,1 0-1,0 0 1,0 0 0,0 0 0,0 0 0,0 0 0,1-1-1,-1 1 1,0 0 0,1-1 0,-1 1 0,1-1 0,0 0 0,-1 1-1,1-1 1,0 0 0,0 0 0,0 0 0,0 0 0,0 0-1,0-1 1,0 1 0,0-1 0,0 1 0,0-1 0,0 0 0,1 0-1,1 0 1,56 0 390,-48 1-325,-6-1-61,1 0 0,0 0 0,0 0 0,11-3 0,-2-3-27,-13 5 13,0 0-1,0-1 1,0 1-1,1 1 1,-1-1-1,1 0 1,4 1-1,-6 0-5,-1 0 1,1 0-1,0 0 0,-1-1 0,1 1 0,0 0 1,-1-1-1,1 1 0,-1-1 0,1 0 0,-1 1 1,1-1-1,-1 0 0,3-1 0,4-3-24,5 2-45,2 3-235,-15 0 301,0 0 0,0 0 0,1 0 0,-1 0 1,0 0-1,0 0 0,0 0 0,0 0 0,0 0 1,0 0-1,0 0 0,0 0 0,0 0 0,0 0 0,1 0 1,-1 0-1,0 0 0,0 0 0,0 0 0,0 0 1,0 0-1,0 0 0,0 0 0,0 0 0,0 0 1,0 0-1,0 0 0,0 0 0,1 1 0,-1-1 1,0 0-1,0 0 0,0 0 0,0 0 0,0 0 1,0 0-1,0 0 0,0 0 0,0 0 0,0 0 1,0 0-1,0 1 0,0-1 0,0 0 0,0 0 0,0 0 1,0 0-1,0 0 0,0 0 0,0 0 0,0 0 1,0 0-1,0 0 0,0 0 0,0 1 0,0-1 1,0 10-100,0-7-394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3328,'-16'0'6784,"32"0"-6624,-1-16-224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3712,'-15'31'1696,"-1"1"-1472,1-1 1216,15-16-832,-16 16 64,0 1-448,1 14 160,-1-14-256,16-1 32,0 0-96,16 0 288,-1-15-160,1-1 96,0 1-160,15-32-3872,0 16 2048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343 126 1824,'0'-42'1072,"1"42"-1044,-1 0 0,0-1 0,0 1-1,0 0 1,0-1 0,0 1 0,0 0 0,0-1 0,0 1 0,0 0 0,-1-1 0,1 1 0,0 0-1,0-1 1,0 1 0,0 0 0,0 0 0,0-1 0,-1 1 0,1 0 0,0 0 0,0-1 0,0 1-1,-1 0 1,1-1 0,-11-12 591,9 9-380,2 3-188,0 0 0,-1 1-1,1-1 1,0 0-1,-1 1 1,1-1 0,0 1-1,-1-1 1,1 0 0,-1 1-1,1-1 1,-1 1-1,1 0 1,-1-1 0,1 1-1,-1-1 1,1 1-1,-1 0 1,0-1 0,1 1-1,-2 0 1,-3-3 78,3 1-31,-1 1-1,0-2 1,1 1-1,-1 0 1,1 0-1,-3-4 0,3 3-34,0 1 0,0 0 0,0-1 0,-1 1 0,1 0 0,-1 0 0,1 1 0,-1-1 0,-5-2 0,4 3-3,0 0-1,1 1 1,-1-1-1,0 1 1,0 0-1,0 0 1,1 0 0,-1 1-1,0-1 1,0 1-1,1 0 1,-1 0-1,0 1 1,1-1-1,-1 1 1,1-1-1,0 1 1,-6 4-1,-5 5 28,1 0-1,1 1 1,0 1-1,0 0 1,2 0-1,-1 1 1,-13 25-1,9-10 83,2 1 1,-20 63-1,28-73-173,0 0 0,2 1-1,0-1 1,1 39 0,1-53 24,1 0 0,0 0 0,1-1 0,-1 1 0,1 0 0,0-1 0,1 1 0,-1-1 0,1 1 0,0-1 0,1 0 0,-1 0 0,1 0 0,0 0 0,5 7 0,-6-9-1,0 0 1,0 1 0,1-1 0,-1-1-1,1 1 1,0 0 0,0 0 0,0-1-1,0 0 1,0 0 0,0 1 0,0-2-1,1 1 1,-1 0 0,1-1-1,0 0 1,-1 1 0,1-1 0,4 0-1,-1 0 1,-1-1 0,1 0 0,-1 0-1,1-1 1,-1 0 0,1 0-1,-1-1 1,1 1 0,-1-1 0,0 0-1,11-6 1,4-1 31,-2 3-18,-10 2-17,1 1 0,12-7-1,-13 4-5,-1 0 0,12-11-1,-8 7 0,-2 2 9,0-1 1,8-10 0,-14 15 3,-1-1-1,0 0 1,0 0 0,0 0-1,0 0 1,3-11 0,-3 7 4,0 0 1,-1 0-1,0 0 1,1-17 0,-3 19-19,0 0 1,-1 1 0,0-1 0,0 0-1,-1 0 1,0 1 0,-4-12-1,1 8-9,1 0 0,-1 1 0,-1-1 0,-10-13-1,13 19-31,0 0-1,-1 0 0,0 0 0,0 0 1,0 1-1,0 0 0,-1 0 1,0 0-1,1 0 0,-1 0 0,-5-1 1,9 4-37,0 0 0,0-1 1,0 1-1,0 0 1,0-1-1,0 1 0,0-1 1,0 1-1,0-1 1,0 1-1,0-1 1,1 0-1,-1 1 0,0-1 1,1 0-1,-1 0 1,0 1-1,0-3 0,4-1-676,8 2-231,-8 2 847,1 0-1,-1-1 0,0 1 0,0-1 0,0 0 0,0 0 1,1 0-1,-1 0 0,4-3 0,6-2-139,11-2 91,1 0 0,-1 2 1,44-5-1,-16-2 112,-39 9 65,-1 0 1,1 2-1,0-1 1,19 0 0,-29 3 8,0 0 1,0 0 0,0-1 0,0 1 0,0-1-1,0 0 1,0 0 0,5-2 0,-8 3-2,1 0 0,-1-1 1,1 1-1,-1 0 0,1 0 1,0-1-1,-1 1 0,1 0 1,-1 0-1,1 0 0,-1 0 1,1 0-1,0 0 0,-1 0 1,1 0-1,-1 0 0,1 0 0,0 0 1,-1 0-1,1 0 0,-1 0 1,1 1-1,-1-1 0,1 0 1,0 0-1,-1 1 0,1-1 1,-1 0-1,1 1 0,-1-1 1,0 1-1,1-1 0,-1 0 1,1 1-1,-1-1 0,1 1 1,2 2 216,5 9 379,-7-10-571,-1 0 1,0 0-1,0 0 1,0 0-1,0 0 1,0 1 0,-1-1-1,0 3 1,-9 41 309,2 21-139,-2 17-4,-22 90 181,-25 51-153,49-201-202,-36 99 302,43-120-294,0 0 0,-1 0-1,0 0 1,0 0 0,1 0 0,-2 0 0,1 0 0,0 0 0,-1-1 0,1 1 0,-1-1 0,0 0-1,1 0 1,-1 0 0,-5 3 0,6-5-46,0 1 0,0 0-1,0-1 1,0 1 0,0-1 0,0 0 0,0 0-1,0 0 1,0 0 0,0 0 0,-1 0-1,1 0 1,0-1 0,0 1 0,0-1 0,0 0-1,0 1 1,0-1 0,0 0 0,0 0-1,1 0 1,-1 0 0,0-1 0,0 1-1,1 0 1,-1-1 0,-1-1 0,-7-6-119,6 6 82,0-1 0,0 1 0,1-1 0,-1 0 0,1 0 0,0 0 0,0 0 0,-3-7 0,3 3-25,0 0 1,1 0-1,0 0 0,0 0 1,1-1-1,0 1 1,1-1-1,0 1 0,0-1 1,0 1-1,1 0 1,1-1-1,-1 1 0,1 0 1,1 0-1,5-13 0,6-11-24,3 2 0,0-1 0,2 2-1,23-28 1,15 2 47,-32 29-40,-14 13 30,1 1-1,0 1 1,24-18-1,-24 22 65,0-1 0,0 1 0,1 1 0,0 0 0,13-4 0,-23 10 14,-1-1 0,0 1 0,1 0 1,-1 0-1,0 0 0,1 0 0,-1 0 1,0 1-1,1-1 0,-1 1 0,0-1 1,0 1-1,1 0 0,-1 0 0,0 0 1,0 0-1,0 0 0,0 1 0,0-1 1,0 1-1,-1-1 0,1 1 0,0-1 1,-1 1-1,1 0 0,-1 0 0,0 0 1,1 0-1,-1 0 0,0 0 1,0 0-1,0 0 0,-1 1 0,1-1 1,0 3-1,0-2 20,-1 1 0,1-1 0,-1 0 0,0 0 1,0 0-1,0 0 0,-1 0 0,1 0 0,-1 0 0,1 0 0,-2 4 1,-16 30 465,10-21-379,5-10-82,-1 0 0,1 0 1,-1-1-1,0 1 0,0-1 0,-1 0 0,1 0 1,-1-1-1,0 1 0,-1-1 0,1 0 0,-1-1 0,1 1 1,-10 3-1,2-4-30,12-3-11,1 0 0,0 0-1,0 0 1,0 0 0,-1 0-1,1 0 1,0 0-1,0 0 1,0-1 0,-1 1-1,1 0 1,0 0 0,0 0-1,0 0 1,-1 0-1,1 0 1,0-1 0,0 1-1,0 0 1,0 0 0,-1 0-1,1 0 1,0-1 0,0 1-1,0 0 1,0 0-1,0 0 1,0-1 0,0 1-1,0 0 1,0 0 0,0 0-1,0-1 1,0 1-1,-1-2-8,0 1 0,0-1 0,1 1-1,-1-1 1,0 1 0,1-1 0,0 0-1,-1 1 1,1-4 0,5-23-74,-4 28 84,2-19 1,-2 11 2,0 1 0,1 0 0,0 0 0,0 0-1,0 0 1,5-9 0,8-19-55,-6 14-26,14-24 0,3 8-167,-17 21 172,-8 13 71,0 0 0,1 0 1,-1 1-1,1-1 1,0 0-1,-1 1 1,2-1-1,-1 1 1,0-1-1,0 1 0,1 0 1,-1 0-1,1 0 1,-1 0-1,1 1 1,0-1-1,5-1 0,0-1 8,2 0 23,-1 0 0,1 1 0,0 0 0,0 0 0,0 1 0,16-1-1,12 7 43,-16-1-24,168 18 529,-164-17-507,-5 0-72,36 1 1,5-5-1950,-61 0 1871,-1 0-1,1 0 1,0 1 0,0-2 0,-1 1-1,1 0 1,0 0 0,0 0 0,-1 0 0,1 0-1,0 0 1,0-1 0,-1 1 0,1 0-1,0-1 1,-1 1 0,1-1 0,0 1 0,-1 0-1,1-1 1,-1 1 0,1-1 0,-1 0-1,1 1 1,-1-1 0,1 1 0,-1-1 0,0 0-1,1 1 1,-1-1 0,0 0 0,1 1 0,-1-1-1,0 0 1,0 0 0,0 1 0,0-1-1,0 0 1,0 0 0,0 1 0,0-1 0,0 0-1,0 0 1,0 1 0,0-1 0,0 0-1,-1 1 1,1-1 0,0 0 0,0 0 0,-1 1-1,1-1 1,-1 1 0,1-1 0,0 0-1,-1 1 1,1-1 0,-1 1 0,0-1 0,0 0-1,-14-10-390,9 8 406,1-1 0,-1-1 0,-6-6 0,4 2 201,5 5-63,0 1-1,1 0 1,-1 0-1,0 0 0,0 0 1,-1 0-1,1 1 1,-1 0-1,1-1 0,-1 1 1,-5-2-1,-17-4 598,10 3 130,-28-13 0,40 16-653,0 0-1,0 0 1,0 0 0,-1 0 0,1 1 0,-1 0-1,1 0 1,-1 0 0,1 0 0,-1 1-1,1 0 1,-1 0 0,0 0 0,-8 2-1,12-1-131,-1-1 0,1 1-1,0 0 1,0-1-1,0 1 1,0 0 0,0 0-1,0 0 1,0 0-1,0 0 1,0 0 0,0 0-1,0 1 1,1-1-1,-1 0 1,0 0 0,1 1-1,-1-1 1,1 0-1,0 0 1,-1 1 0,1-1-1,0 1 1,0-1-1,0 0 1,0 1 0,0 1-1,-2 11 76,-8 32 44,4 14-21,1-26-65,2-15 68,-1 37 0,3-36-55,0-13-31,1 1 0,0-1 0,0 0 1,1 0-1,2 13 0,8 3-302,-11-22 215,1-1 1,0 1 0,-1 0-1,1 0 1,-1-1 0,1 1-1,0 0 1,0-1 0,-1 1-1,1-1 1,0 1 0,0-1-1,0 1 1,0-1 0,0 0-1,-1 1 1,1-1 0,0 0-1,0 0 1,2 0 0,15 0-1388,10 0 442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3552,'0'52'1611,"2"-10"-811,-2-37-718,1-1 0,0 1 1,0-1-1,0 1 0,1-1 1,-1 0-1,1 0 0,2 5 1,-2-7-62,-1 0 0,1 1 1,-1-1-1,1 0 0,0 0 1,-1 0-1,1 0 0,0 0 1,1 0-1,-1-1 0,0 1 1,0-1-1,1 1 0,-1-1 1,1 0-1,-1 0 0,1 0 1,-1 0-1,1-1 0,-1 1 1,1-1-1,0 1 0,0-1 1,-1 0-1,1 0 0,4-1 1,-4 2-65,0-2 0,-1 1 0,1 0 0,-1 0 0,1-1 0,-1 1 0,1-1 0,-1 0 0,0 0 0,5-2 0,-2-1-344,1 0 0,0 0 0,8-10 0,-3 4-46,-4 3 91,1-1 1,-1 1 0,7-11 0,4-11-336,23-46 0,-38 71 686,-1 0 1,1 0 0,-1 0 0,1 0-1,0 0 1,1 1 0,-1-1 0,1 1 0,0 0-1,-1 0 1,7-3 0,-7 3 33,0 1 0,0-1 0,-1 1 0,1-1 1,-1 0-1,0 0 0,3-4 0,-4 5 20,1-1 1,-1 1-1,1 0 0,0 0 1,-1 0-1,1 0 1,3-3-1,-4 5-30,0-1 1,0 1-1,0 0 1,0-1-1,0 1 0,0 0 1,1 0-1,-1-1 0,0 1 1,0 0-1,0 0 1,0 0-1,0 0 0,0 1 1,0-1-1,0 0 1,0 0-1,0 1 0,0-1 1,0 0-1,0 1 0,0-1 1,1 2-1,0-1 1,0 0 0,0 0 0,0 0-1,0 0 1,-1 0 0,1 1 0,0-1 0,-1 1 0,1 0-1,-1-1 1,0 1 0,1 0 0,1 3 0,-2-1 26,1 0 1,-1 0-1,0-1 1,-1 1 0,1 0-1,-1 0 1,1 0-1,-2 4 1,1 52 520,1-59-555,-1 1 0,0 0 0,0-1 0,1 1 1,-1 0-1,0-1 0,1 1 0,0 0 0,-1-1 0,1 1 0,0-1 0,2 3 0,-3-3-25,1 0-1,-1-1 0,1 1 1,-1-1-1,1 1 1,0-1-1,-1 1 0,1-1 1,-1 0-1,1 1 1,0-1-1,0 0 0,-1 1 1,1-1-1,0 0 1,-1 0-1,1 0 0,0 0 1,0 1-1,-1-1 1,1 0-1,0 0 1,0-1-1,0 1 0,-1 0 1,1 0-1,0 0 1,-1 0-1,1-1 0,0 1 1,1-1-1,11-10-25,-12 10 27,1-1 0,0 0 0,0 1 1,-1-1-1,1 1 0,0-1 0,0 1 1,4-2-1,20-2 3,-11 0-63,-11 3 41,-1 1 0,0 0 1,1 0-1,-1 0 1,0 0-1,1 1 0,-1-1 1,5 1-1,-5 0 36,-1 0 0,1 0 0,0 0 0,0 0 0,-1 1 0,1-1 0,0 1 0,0 0 0,-1 0 0,1 0 0,0 0 0,-1 0 0,0 0 0,1 1 0,-1-1 0,0 1 0,1 0 0,-1 0 0,0 0 0,0 0 0,0 0 0,-1 0 0,1 0 0,2 5 0,3 3 249,1 2 598,11 21 0,-17-29-702,0 1 0,0 0 0,0 0 0,-1 0 1,0 0-1,0 0 0,0 0 0,0 7 0,-1 51 924,0-32-773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1312,'13'-13'421,"-13"12"-414,0 1 0,0 0 0,1 0-1,-1-1 1,0 1 0,0 0 0,1 0-1,-1 0 1,0 0 0,0-1 0,1 1 0,-1 0-1,0 0 1,1 0 0,-1 0 0,0 0-1,1 0 1,-1 0 0,0 0 0,1 0-1,-1 0 1,0 0 0,0 0 0,1 0 0,-1 0-1,6 0 27,-3-1 26,0 1 0,0 0 0,0-1 0,0 1 0,0 1 0,0-1 0,0 0 1,0 1-1,0 0 0,3 1 0,-3 0-35,1-1-1,-1 1 1,1-1 0,-1 1 0,1-1-1,0 0 1,0 0 0,-1 0 0,1-1-1,7 1 1,46-2 354,107 4 956,-45 8-912,131-8 273,-134-4-431,4 1 89,337-2 585,340-14-330,-237-4-424,-97 1-69,-109 13-8,-178 4-60,1390-55 129,-857 40 29,-472 13-202,191-6-152,-33 5 80,-198-1 127,250 1-170,-187 16-1109,-60-9 304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2144,'-7'0'151,"5"0"-108,1 0 1,0 0-1,0 0 1,0 0-1,-1 0 1,1 0-1,0 0 1,0 1-1,0-1 1,-3 1-1,3 0 1,-1 1 0,0-1 0,1 1 0,-1 0 0,1-1 0,0 1 0,-3 3 0,-40 45 148,32-31-127,1 0 0,0 1 0,2 0 0,0 1 0,-6 23 0,-11 26 100,-26 39 158,16-34-118,29-60-126,0 0 1,0 0-1,-1 0 0,-1-1 1,-1-1-1,0 1 0,-13 12 1,-14 16 228,28-31-186,-1 0 0,0 0-1,-1-1 1,-18 14 0,13-11 59,16-12-197,1-1 0,-1 0 0,1 0-1,-1 0 1,1 0 0,-1 0 0,1 0 0,-1 0-1,1 0 1,-1 0 0,1 0 0,-1 0-1,1 0 1,-1 0 0,1 0 0,-1 0 0,1-1-1,-1 1 1,1 0 0,-1 0 0,1-1 0,-1 1-1,1 0 1,-1 0 0,1-1 0,48-59-4165,-5 16 3130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125 233 832,'-2'-4'50,"0"-1"0,0 1 0,-1 0 1,-3-5-1,-10-1 51,13 6-52,0 0 0,0 0-1,0-1 1,1 1 0,-3-6 0,2 4 132,0 0 1,0 0-1,-1 1 0,0-1 1,-7-7-1,7 8 197,-1-1-1,1 1 0,-7-12 1,4 6-106,5 8-168,0 0 0,0-1 1,1 1-1,-1 0 1,1-1-1,-1 1 1,1-1-1,-1-4 0,2 7-98,0 0 0,0 0 0,0 0 0,0 0 0,0 0 0,0 0-1,0 0 1,1 0 0,-1 0 0,0-1 0,0 1 0,1 0-1,-1 0 1,1 0 0,-1 0 0,1 0 0,-1 1 0,1-1-1,0 0 1,-1 0 0,1 0 0,0 0 0,0 1 0,0-1-1,0 0 1,-1 1 0,1-1 0,2 0 0,5-3-65,0 1 0,0 0 0,11-2 0,-15 4 55,0 0 12,-1 1 1,1 0-1,-1-1 1,1 1-1,-1 1 1,1-1-1,-1 0 1,1 1-1,-1 0 1,1-1-1,-1 2 1,0-1-1,1 0 1,-1 1-1,4 1 1,2 3 40,0 0 1,-1 0 0,0 1-1,11 10 1,71 89 197,-40-46-132,32 35 27,140 182 415,-145-148-368,-6-9-74,-33-63-88,-11-19-1,27 54 1,-17-17 26,-17-42-45,-12-20-204,0 1-1,-1-1 0,9 26 1,-3 5-764,-10-10-1776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3904,'0'-15'1440,"0"46"-1120,0 0-96,16 0 384,-1 16-384,-15 31-32,16 31-96,-1-15 256,16-1-160,-15-15 448,0-16-352,-1 1-2304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4480,'31'-15'1664,"16"15"-1312,47 0-64,-32 0 256,0 0-352,1-16 256,15 16-224,-16 0-992,0-16 416,1 1-3520</inkml:trace>
  <inkml:trace contextRef="#ctx0" brushRef="#br0" timeOffset="1">764 10 2144,'0'-9'977,"0"23"-348,0 30 128,0-22-447,-3 65 334,-7-9-292,5 10-69,-6-5 218,6-19-255,-8 67-65,0-68-149,-3 22 128,15-56-109,1-22-33,0 0 0,-1 1 0,0-1-1,0 0 1,-1 0 0,1 0 0,-1 0 0,-1 0-1,-3 7 1,3-9-102,2-2-120,-1 1 0,0-1 0,1 1 0,-1-1 0,1 1 0,0-1 0,0 1 0,0 7 0,1-24-1673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 3712,'62'-15'1408,"-46"15"-1120,-1 31-64,1-15 320,-16 30-352,-16 1 352,-15 0-320,0 15 512,-16-31-416,16 16 64,0-16-224,15-15-1376,1-16 672,30 0-3328</inkml:trace>
  <inkml:trace contextRef="#ctx0" brushRef="#br0" timeOffset="1">499 1 4224,'0'62'1568,"-15"0"-1216,-1 47-96,16-31 352,-15 0-384,-1 31 480,0 16-416,1 0 160,-1-16-288,1-31 64,15-16-128,-16 0 640,16-31-384,0-15-2080,0 0 928,-15-32-2464,15 0 1856,0-15-416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3712,'55'-38'1221,"-54"37"-1199,0 0 0,0 0 0,0 1 1,0-1-1,0 0 0,1 1 0,-1-1 0,0 1 0,0 0 0,1-1 0,-1 1 0,0 0 0,1 0 1,-1 0-1,0 0 0,1 0 0,-1 0 0,0 0 0,0 0 0,3 1 0,2 1 28,-3-2-19,0 1 0,0-1 0,1 1 0,-1 0 0,0 0-1,0 1 1,0-1 0,0 1 0,0-1 0,-1 1 0,1 0 0,0 0 0,-1 0 0,1 1 0,-1-1 0,3 4 0,-4-5-29,3 4 119,-1 1 1,0 0-1,1-1 0,-2 1 1,1 1-1,-1-1 1,0 0-1,0 0 1,1 8-1,-1 8 143,0 0 1,-2 0-1,-2 29 0,0-35-153,0 0 0,-1-1 0,-1 1 0,0-1 1,-1 0-1,-8 17 0,-31 45 486,41-70-555,-1-1 0,1 0 0,-1-1 0,0 1 0,0-1 0,-1 1 1,1-1-1,-10 7 0,-1-5-32,12-2-137,3-4 121,0-1 1,0 0 0,0 1-1,0-1 1,0 0-1,-1 1 1,1-1-1,0 0 1,0 1-1,0-1 1,0 0 0,0 0-1,0 1 1,-1-1-1,1 0 1,0 0-1,0 1 1,0-1-1,-1 0 1,1 0 0,0 1-1,0-1 1,-1 0-1,1 0 1,0 0-1,0 0 1,-1 0 0,1 1-1,0-1 1,-1 0-1,1 0 1,0 0-1,-1 0 1,1 0-1,0 0 1,-1 0 0,1 0-1,0 0 1,0 0-1,-1 0 1,1 0-1,0 0 1,-1 0-1,1 0 1,0-1 0,-1 1-1,1 0 1,0 0-1,0 0 1,-1 0-1,1 0 1,0-1-1,-1 1 1,1-1 0,0 1-1,-1 0 0,1-1 1,0 1-1,0-1 1,0 1-1,-1-1 1,1 1-1,0-1 1,0 1-1,0-1 1,0 1-1,0-1 1,0 1-1,0-1 1,0 1-1,0-1 1,0 1-1,0-1 1,0 1-1,1 0 1,-1-1-1,0 1 1,0-1-1,0 1 0,1-1 1,-1 1-1,0-1 1,0 1-1,1-1 1,11-13-140,-12 14 141,3-3-59,0-1 0,0 1 0,0-1 0,-1 0 0,1 0 0,-1 0 0,0 0 0,2-7 0,5-10-95,5-4-203,20-27-1,9-14 18,-37 54 307,0 2 5,1-1 0,8-11 0,-3 9 17,1 1 1,1 0-1,16-11 1,-24 19 8,1-2-11,0 2-1,0-1 1,1 1 0,8-3-1,-13 5 26,0 1-1,1 0 0,-1 0 0,0 0 0,1 1 0,-1-1 0,1 1 0,-1 0 0,1 0 0,-1 0 0,1 0 0,3 1 0,33 11 115,-36-11-106,0 1 1,1 0-1,-1 0 0,-1 0 0,1 0 0,0 1 0,4 3 0,9 16 96,-14-17-79,0-1 0,1 0 1,-1 1-1,1-1 0,0 0 1,0-1-1,6 5 0,13 8 85,-16-7 23,-7-8-134,1-1-1,-1 1 1,0-1-1,0 1 1,1-1 0,-1 0-1,0 1 1,1-1-1,-1 0 1,0 1-1,1-1 1,-1 0 0,1 0-1,-1 1 1,1-1-1,-1 0 1,0 0 0,1 0-1,-1 1 1,1-1-1,-1 0 1,1 0-1,-1 0 1,1 0 0,-1 0-1,1 0 1,-1 0-1,1 0 1,-1 0 0,1 0-1,0-1 1,2 2 55,1-1 0,-1 0 0,1-1 0,-1 1 0,1-1 0,-1 1 0,7-3 0,-9 2-60,-1 1 0,1-1 0,0 0 0,0 1 0,0-1 0,0 0 0,0 0 0,-1 0 0,1 1 0,0-1 0,-1 0 0,1 0 0,-1 0 0,1 0 1,-1 0-1,1-1 0,-1 1 0,0 0 0,0 0 0,1 0 0,-1 0 0,0 0 0,0 0 0,0-1 0,0-1 0,0-88-759,0 94 730,1-1 1,0 1-1,-1-1 1,1 1-1,0-1 1,1 1-1,-1-1 1,0 0-1,1 0 1,-1 0-1,1 0 1,1 2-1,1 0 30,-1-1 0,1 1 0,-1-1-1,1 0 1,0 0 0,4 3-1,55 25 553,-56-28-536,0 1-29,-6 12 220,-2-9-184,-1 0 0,0-1 0,0 1 0,-1-1 0,1 1 1,-1-1-1,-1 0 0,1 0 0,-6 6 0,-1 2-110,8-10 64,-1-1-1,1 1 0,0-1 0,-1 1 0,2 0 0,-1 0 0,-1 6 0,-3 18-91,1-13 66,3-12 49,1 1 1,0-1-1,0 0 0,0 1 1,1-1-1,-1 1 1,1-1-1,-1 4 0,1 19 19,0-25-24,0-1 0,0 0 1,0 1-1,0-1 1,0 0-1,0 1 0,0-1 1,0 0-1,0 1 0,0-1 1,0 0-1,0 1 0,1-1 1,-1 0-1,0 0 0,0 1 1,0-1-1,0 0 1,0 1-1,1-1 0,-1 0 1,0 0-1,0 1 0,0-1 1,1 0-1,9 13 18,-7-6 70,-3-6-78,1-1 0,-1 1-1,0-1 1,0 0 0,0 1-1,1-1 1,-1 1 0,0-1-1,0 1 1,1-1 0,-1 0 0,0 1-1,1-1 1,-1 1 0,0-1-1,1 0 1,-1 0 0,1 1-1,-1-1 1,1 0 0,-1 0 0,1 1-1,-1-1 1,1 0 0,-1 0-1,1 0 1,-1 0 0,1 0-1,-1 0 1,1 0 0,-1 0 0,1 0-1,-1 0 1,1 0 0,-1 0-1,1 0 1,0 0 0,0 0 26,1 0-1,-1-1 1,1 1 0,0 0 0,-1 0-1,1-1 1,-1 1 0,1-1 0,-1 0-1,1 1 1,-1-1 0,1 0 0,-1 0 0,0 0-1,1 0 1,-1 0 0,2-2 0,-2 2-22,-1 1 0,0-1 0,1 1 0,-1-1 1,0 1-1,1-1 0,-1 1 0,0-1 0,0 1 1,0-1-1,1 1 0,-1-1 0,0 0 0,0 1 0,0-1 1,0 1-1,0-1 0,0 0 0,0 1 0,0-1 1,0 0-1,0 1 0,-1-1 0,1 1 0,0-2 0,0 2 13,0-143-361,0 143 327,-1-1 0,1 1 1,0-1-1,0 1 0,0-1 0,0 1 0,0-1 1,0 1-1,0-1 0,0 1 0,0-1 0,0 1 0,0-1 1,1 1-1,-1-1 0,0 1 0,0-1 0,0 1 1,1-1-1,-1 1 0,0 0 0,0-1 0,1 1 1,-1-1-1,1 1 0,-1 0 0,0-1 0,1 1 1,-1 0-1,1-1 0,-1 1 0,0 0 0,1 0 0,-1-1 1,1 1-1,-1 0 0,1 0 0,-1 0 0,1 0 1,-1 0-1,1 0 0,-1 0 0,1 0 0,-1 0 1,2 0-1,3-3 35,5-7 12,-9 10-36,-1-1 0,0 1 0,1 0 0,-1-1 0,0 1 0,1 0 0,-1-1 0,0 1 0,0 0-1,0-1 1,1 1 0,-1 0 0,0-1 0,0 1 0,0-1 0,0 1 0,1 0 0,-1-1 0,0 1 0,0-1 0,0 1 0,0-1 0,0 1 0,0 0 0,0-1 0,-1 0 0,2-4 14,12 0 37,0-5-15,-12 9-49,-1 1 1,1-1 0,-1 1 0,0-1 0,1 1-1,-1-1 1,0 1 0,0-1 0,1 1 0,-1-1-1,0 0 1,0 1 0,0-1 0,0 1-1,0-1 1,0 0 0,0 1 0,0-1 0,0 1-1,0-1 1,0 0 0,0 1 0,0-1 0,0 1-1,-1-2 1,1 2-12,0-3-325,0 1-485,0-9 144,0 9-219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3328,'-16'0'1504,"16"31"-1312,-15-15 736,-1 15-544,0 16 352,1 0-448,-1-16 0,16 16-192,-15-1 96,30-30-128,-15 15-864,16-15 416,15-1-3360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3904,'15'31'1440,"-15"-16"-1120,16 32-96,-16-16 96,15 0-224,1 1 384,-1-1-256,17-16 96,-17 1-192,1 0-480,15-1 160,-15-15-3584</inkml:trace>
  <inkml:trace contextRef="#ctx0" brushRef="#br0" timeOffset="1">203 0 4480,'-31'0'1664,"31"16"-1312,0 15-64,-16 0 320,16 16-384,-15 0 128,-1 0-224,1-1 416,-17-14-288,17 14-1184,-16-30 512,15 31-3744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1984,'-6'15'243,"4"-9"-114,-1 1 1,1 0-1,0 0 1,-1 10 0,-10 40 72,0-15 220,11-27-300,-4 14 86,-17 20 235,-13 54 66,25-70-367,-29 106 295,-3 5-91,2-35 102,2 5-133,22-71-224,-18 52 69,7 10-43,17-57-48,-109 432 774,88-331-438,-16 172 1,16-82-34,1-15-195,16 74-220,9-130 0,1-27 102,10-43 3,-2-45-1,2 111 238,6-1-70,-7-71-120,10 172 97,12 225-80,-23-420-151,2 137 52,5 7 229,-5-6 26,6 6 268,-8-123-360,30 449-28,-18-401-89,45 352 104,-50-431-163,90 482 340,22 15 228,-71-306-383,-6-27-14,15 150-537,-58-359 304,12 174-1171,-12-65-3301,-2-89 2579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2496,'0'-12'942,"0"24"1060,0-10-1778,0 2-166,0-1-34,0 0 0,0-1 0,0 1 0,1 0 0,-1-1 0,1 1 0,0 3 0,9 12 126,-6-5-91,-3-9-30,0-1 0,0 1-1,1 0 1,-1 0-1,1 0 1,0-1-1,3 5 1,-3-4-12,0 0 0,0 0-1,0 0 1,-1 0 0,1 1 0,-1-1 0,0 1 0,0-1 0,0 1 0,-1-1 0,0 8-1,2 1 1,0-1 0,0 0-1,1 0 1,1-1 0,0 1-1,1-1 1,6 13 0,3 7 68,-11-24-76,1 0 1,-1 0-1,1-1 0,1 1 0,7 8 1,-7-9-13,0 0 0,-1 1 0,1-1 0,-2 1-1,6 11 1,-1 3 47,-3-7-13,0-1 0,1 1-1,1-1 1,12 18 0,-12-22-22,12 19 19,-9-2 2,11 37 0,0-2-117,5 4 29,-12-9 66,-11-37 9,2-1 0,9 24-1,12 10 59,-5 8-38,-5-22-30,-7-16 6,10 30-1,-3 4 79,12 85 0,-24-103-29,10 64-156,2-34 13,12 69 39,-23-74 138,6 2-27,-6 10-31,5 3 10,-4 2 53,4 9-53,-5-11-112,0-41 26,3 68 39,-8-63 15,3 85 5,1-81-6,5 82 114,-9 1745 1796,7-1698-1910,1 6 152,-15-3-29,-1 2-63,8 142 160,-10-169-137,7-116-84,-18 202 290,17-206-291,-1 0-20,1 43 1,4-38 21,-3 91 44,-1-88-53,-1-8 7,1 36 0,4-42-6,-2 0 0,-1-1-1,-7 34 1,-19 140 132,24-122-118,-5 0 182,5 0-65,-21 127 161,20-130-283,6-73-19,-28 227-127,17-172 150,-7 42-3,15-72-9,0 3 89,-9 40 1,-66 270 192,63-272-271,5-6 8,6-36 9,0 0-1,-10 29 0,6-32 2,2-6-10,-8 36 0,11-35-54,2-7 5,-1-1-1,0 0 1,-1 0 0,-4 12-1,2-8 55,1 0 0,-4 29-1,5-24-57,-9 28 0,4-23-6,1 1 0,-6 36 0,8-2 37,-1-26 24,3-19-6,1 1-1,0 19 0,2-14 12,1-11-16,-1 0 1,0 0 0,-1-1 0,-2 15 0,-7 8 56,5 1-11,-6-1 59,6-3-49,-5-7-36,4 5-12,4-20-28,0-1 0,0 0 0,-1 0 0,-3 5 0,-1-5-43,7-5 45,-1 0-1,1 0 1,0 1 0,-1-1-1,1 0 1,-1 0-1,1 1 1,0-1-1,-1 0 1,1 1-1,0-1 1,-1 1-1,1-1 1,0 0 0,0 1-1,-1-1 1,1 1-1,0-1 1,0 1-1,0-1 1,0 1-1,0-1 1,-1 1 0,1-1-1,0 1 1,0-1-1,0 1 1,0-1-1,0 1 1,0-1-1,1 1 1,-1 2 12,0-1 0,0 1-1,0-1 1,0 1 0,0-1 0,0 0 0,-1 1 0,1-1 0,-1 1-1,0-1 1,0 0 0,0 0 0,0 1 0,0-1 0,0 0 0,-1 0-1,-1 3 1,2-5-21,1 0 0,0 1 0,-1-1 0,1 1 1,0-1-1,-1 1 0,1 0 0,0-1 0,0 1 0,0-1 0,-1 1 0,1-1 0,0 1 0,0 0 0,0-1 0,0 1 0,0-1 0,0 1 0,0 0 0,0-1 0,0 1 0,0-1 1,0 1-1,1 0 0,-1 0 0,0-1-9,0 16-382,0-16 394,0 0 1,0 0 0,0 0-1,0 0 1,0 0 0,0 0-1,0 0 1,0 0 0,0 1-1,0-1 1,0 0 0,0 0-1,0 0 1,0 0 0,0 0-1,0 0 1,0 0 0,0 0-1,0 0 1,0 0 0,0 1-1,0-1 1,0 0 0,0 0-1,0 0 1,0 0 0,0 0-1,0 0 1,0 0 0,0 0-1,0 0 1,0 0 0,0 0-1,0 0 1,-1 0 0,1 0-1,0 0 1,0 0 0,0 0-1,0 1 1,0-1 0,0 0-1,0 0 1,0 0 0,0 0-1,0 0 1,0 0 0,-1 0-1,1 0 1,0 0 0,0 0-1,0 0 1,0 0 0,0-1-1,0 1 1,0 0 0,-7 0-732,14 0 44,-5 0-299,-2-2 235,0-11-251,0-3 347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1888,'39'13'613,"-13"-8"-367,13 1-159,93 14 1090,-25-15-447,-63-2-490,283 4 821,351-52-236,-533 33-764,8 0-14,286-25 71,587-25 426,-927 61-517,10 0 133,156 18 0,-158 1 0,-24 8 0,-65-20-90,14 3 172,53 23 0,-30-9 133,-45-20-297,-1 1 1,1 0-1,17 11 0,-8 1 40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28 4640,'-65'-26'1504,"58"24"-867,9 5-480,6 4-119,-7-7-41,0 1 0,1-1 0,-1 1 0,0-1 0,0 0 0,1 1 0,-1-1 0,0 0 0,1 0 0,1 0 0,20 2-135,-14 0 88,10 2-42,0-1 1,0-1 0,24 0-1,2-1 89,79 14 1,-23-2 71,-68-11-50,33 3 26,24 16 67,-82-18-101,7 1 35,0 0 0,-1 2 0,1 0 0,-2 0 0,1 1 0,-1 1 0,18 13 0,-23-16 5,-1 1 1,1 0 0,10 12-1,-14-13 1,-1 0-1,0-1 0,0 1 0,0 0 1,-1 1-1,4 10 0,-5-14-36,0 0 0,0 1 0,0-1 0,-1 1 0,1 0 0,-1-1 0,0 1 0,0-1 0,0 1 0,0 0 0,0-1 0,0 1 0,-1-1 0,1 1 0,-1 0 0,0-1 0,-1 4 0,-2-1 11,1 0 0,-1-1 0,0 1 0,0-1 0,0 0 0,-7 5 0,-2 2 18,7-6-19,-21 19-108,-1 0-1,0-3 0,-41 24 1,-37 4-188,106-49 270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2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1408,'46'54'747,"-44"-52"-726,0-1 0,0 0 0,0 0 0,1 0 1,-1 0-1,0 0 0,4 0 0,-4 0-3,-1-1 0,1 0 0,0 1 0,-1-1-1,1 1 1,-1 0 0,0-1 0,1 1 0,-1 0 0,1 0-1,-1 0 1,0 0 0,0 0 0,0 0 0,0 0 0,0 0-1,2 3 1,4 8 190,-3-5 27,1-1-1,9 13 1,-13-18-177,0 1 1,1-1-1,-1 0 0,1 1 1,-1-1-1,1 0 1,0 0-1,-1 0 0,1 0 1,0 0-1,0-1 1,0 1-1,0-1 0,0 1 1,-1-1-1,1 1 0,3-1 1,54 0 1583,-54-3-1306,13-17 368,-1 0 0,22-38 0,-22 32-272,30-52-218,-41 69-197,-2 4 43,-1 0 0,0 0-1,0 0 1,0-1 0,3-8 0,-6 12-41,1 1 1,-1-1-1,0 0 1,1 0 0,-1 1-1,0-1 1,0 0-1,-1 0 1,1 0-1,0 1 1,-1-1-1,1 0 1,-1 1-1,1-1 1,-1 0-1,0 1 1,1-1-1,-1 1 1,0-1-1,0 1 1,0-1-1,0 1 1,-1-1-1,0 0 1,-1-1 54,-1 0 0,1 0 0,-1 1 0,1-1 1,-1 1-1,0 0 0,1 0 0,-1 0 0,0 1 1,-1-1-1,-6-1 0,-1 1 94,0 1-1,-23 1 1,21 0-148,11 0-9,-1 0-1,1 0 1,-1 1 0,1 0-1,-1-1 1,1 1 0,-1 0-1,-2 2 1,-9 3-11,-9-1-91,16 3-112,8-8 173,0 0-1,0 1 0,-1-1 1,1 0-1,0 1 0,0-1 1,-1 0-1,1 1 0,0-1 1,-1 0-1,1 0 0,0 1 1,-1-1-1,1 0 1,0 0-1,-1 0 0,1 1 1,-1-1-1,1 0 0,0 0 1,-1 0-1,1 0 0,-1 0 1,1 0-1,0 0 0,-1 0 1,0 0-1,-1 0-550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11 217 2912,'-10'-1'911,"20"4"-526,-3 2-300,-5-4-87,-1 0 0,1 0 0,-1 0 0,1 0 0,-1-1 0,1 1 0,0-1 0,-1 1 0,1-1 0,0 1 0,-1-1 0,1 0 0,0 0 0,-1 0 0,4 0 0,19 1 61,25 5-1,0 0 188,55-3 229,504-3 2063,-343-5-2095,182-34 215,-263 20-522,766-74 136,-650 58-214,263-21-9,-513 55-4,-1 2-1,55 9 1,-102-10-40,55 6-16,-55-6-24,-1 0-1,1 0 1,0 1 0,-1-1-1,1 1 1,0 0 0,-1-1-1,1 1 1,-1 0 0,1 0-1,-1 0 1,1 0 0,-1 0-1,0 0 1,1 0 0,-1 1-1,0-1 1,0 0 0,2 3-1,-3-3-18,0 0-1,0-1 0,1 1 0,-1 0 1,0 0-1,0 0 0,0 0 0,0 0 1,0-1-1,0 1 0,0 0 0,-1 0 1,1 0-1,0 0 0,0 0 0,-1-1 1,1 1-1,0 0 0,-1 0 0,1-1 1,-1 1-1,1 0 0,-1 0 0,1-1 1,-1 1-1,1-1 0,-1 1 0,0 0 1,1-1-1,-1 1 0,-1 0 0,-27 14-915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3392,'-9'0'565,"9"0"-558,0 0-1,0 0 0,0 0 0,0 0 0,0 0 0,0 0 0,0 0 0,0 0 0,0 0 0,0 0 0,0 0 1,0 0-1,0 0 0,0 0 0,0 0 0,0 0 0,0 0 0,0 0 0,0 0 0,0 1 0,0-1 0,0 0 1,0 0-1,0 0 0,0 0 0,0 0 0,0 0 0,0 0 0,0 0 0,0 0 0,0 0 0,0 0 1,0 0-1,0 0 0,0 0 0,0 0 0,0 0 0,0 0 0,-1 0 0,1 0 0,0 0 0,0 0 0,0 0 1,0 0-1,0 0 0,0 0 0,0 0 0,0 0 0,0 0 0,0 0 0,0 0 0,0 0 0,0 0 0,12 4 625,27 7-255,63 7 0,149 26 365,-200-37-561,111 20 355,-71-1-242,-70-21-245,-10-2 0,0-1 0,0 2 0,-1-1 0,1 1 0,-1 1 0,0 0 0,0 0 0,10 8 0,-18-11-31,0-1 0,0 1-1,0 0 1,0-1 0,0 1-1,-1 0 1,1 0 0,-1 0-1,1 1 1,-1-1 0,0 0-1,0 0 1,0 1 0,0-1-1,1 4 1,-2-2 30,0 0 0,0 0-1,0 0 1,-1 0 0,1 0 0,-1 0 0,0 0 0,-3 6-1,2-4-5,0 0 0,-1 0-1,1-1 1,-1 1 0,0-1-1,-1 0 1,0 0-1,-4 6 1,-1-3 9,1-1 0,-2 1 0,-12 8 0,-13 4-646,0-1 1,-72 27 0,86-38 237,-90 39-1018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249 170 3232,'-73'31'1035,"18"-2"-614,29-20-318,20-7-68,-1 0-1,1 1 1,-1-1 0,1 1 0,0 1 0,-8 5 0,-11 4 2,23-13-40,1 0 1,0 0-1,0 1 1,0-1-1,0 1 1,0-1-1,0 1 1,0-1-1,0 1 1,0 0-1,0-1 1,0 1-1,0 0 1,1 0-1,-1 0 1,-1 1-1,2-2 6,0 1 0,0-1-1,0 0 1,0 0 0,0 0 0,0 1-1,0-1 1,0 0 0,0 0-1,0 0 1,1 0 0,-1 1 0,0-1-1,0 0 1,0 0 0,0 0 0,0 0-1,0 1 1,0-1 0,1 0 0,-1 0-1,0 0 1,0 0 0,0 0 0,0 0-1,1 0 1,-1 1 0,0-1 0,0 0-1,0 0 1,1 0 0,-1 0 0,16 2 248,7-2-94,81-3 965,72-21-259,-61 7-504,83-4 51,237-18 539,-31 3-431,-287 24-415,402-36 231,-163 20-236,134-9-126,-261 21 70,-221 16-43,235-14 134,-179 14-52,107 14 0,-146-10-184,-4-2-94,1 1-1,-1 1 1,0 1 0,0 1 0,0 1 0,19 9 0,-33-13-44,-5-2 145,-1-1-1,0 0 1,0 1 0,0-1 0,1 1 0,-1 0 0,0-1 0,0 1 0,0 0-1,0 0 1,0-1 0,0 1 0,0 0 0,0 0 0,0 0 0,-1 0 0,1 0-1,0 0 1,-1 1 0,1-1 0,0 0 0,-1 0 0,1 0 0,-1 1 0,0-1-1,1 0 1,-1 0 0,0 1 0,0-1 0,0 2 0,0 25-1440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4480,'-52'-26'1445,"43"22"-1079,10 8-172,0-2-176,0 0 1,0-1-1,1 1 0,-1 0 0,0-1 1,1 1-1,-1-1 0,1 0 0,-1 1 1,1-1-1,0 0 0,-1 0 0,3 1 1,32 11-31,-13-6-13,34 9 135,89 12 0,-27-7 102,-10 5 161,-5-5-90,-21 5-11,-71-22-245,7 1 70,0 1 0,0 1 1,34 18-1,-50-24-80,-1 1-1,1-1 1,-1 1 0,1 0 0,-1 0 0,0 0-1,0 0 1,0 0 0,0 0 0,0 0 0,0 1-1,1 2 1,-2-3 7,-1 1 0,1 0 0,-1 0 0,1-1 0,-1 1 0,0 0 0,0 0 0,0-1 0,0 1 0,0 0 0,-2 4 0,1-2-14,0-1-1,0 1 0,-1-1 0,1 1 0,-1-1 0,0 1 0,-1-1 1,1 0-1,-1 0 0,0 0 0,-6 6 0,-1 0-81,-1-1 0,-18 14 0,16-14 29,-78 53-186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16 406 3552,'-13'4'1133,"13"-4"-1125,0 0 0,0 0 0,-1 0 0,1 0 0,0 0 0,0 1 0,0-1 0,0 0 0,0 0 1,0 0-1,-1 1 0,1-1 0,0 0 0,0 0 0,0 0 0,0 1 0,0-1 0,0 0 0,0 0 1,0 0-1,0 1 0,0-1 0,0 0 0,0 0 0,0 0 0,0 1 0,0-1 0,0 0 0,0 0 1,0 0-1,0 1 0,0-1 0,0 0 0,0 0 0,1 0 0,-1 1 0,0-1 0,0 0 0,0 0 1,0 0-1,0 0 0,1 1 0,-1-1 0,0 0 0,0 0 0,0 0 0,0 0 0,1 0 0,-1 0 1,0 0-1,0 0 0,0 0 0,1 1 0,-1-1 0,0 0 0,0 0 0,0 0 0,1 0 1,3 1 15,0 0 0,0-1 0,1 1 0,-1-1 0,0 1 0,0-1 0,7-1 0,14 0-40,56 2 70,155-4 691,-44-8 285,39 3-310,65-15-128,29 2-240,770-82 180,-1089 102-531,482-46 71,11-2-32,-481 47-37,237-22 47,-35 19-2,-124 4-7,70 2 18,-118 1-80,63 12 1,-41 1-17</inkml:trace>
  <inkml:trace contextRef="#ctx0" brushRef="#br0" timeOffset="1">2556 1 4576,'-62'0'2048,"62"31"-1760,16 0-608,-1-16 128,48 17 224,-1 14 0,0-14 512,32-1-320,-16 0 64,-1 0-192,-14 0 96,-1-15-128,-46-1 256,-1 17-192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39 515 2976,'-38'13'971,"61"-10"-438,-19-4-528,0 2 1,1-1-1,-1 0 0,7 2 1,-6 0 40,-1-1 0,1 1 0,-1-1 0,1 0 0,0-1 0,-1 1 0,1-1 0,0 0 0,-1 0 0,1 0 1,0-1-1,8-1 0,12-3 224,136-17 1003,-101 13-882,-11 2-140,73-12 287,114-33 587,37-2-506,51-22-617,-17 4-105,589-84 33,-210 93 289,-378 60 170,-195 4-666,-77 0-1046,68 11 1,-68-10-134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3904,'62'32'1760,"63"-17"-1536,-31 1-32,-16-16-160,31 0-288,-16 31 128,16-31 608,-31 31-256,-16-15 288,-15 15-288,-31 16 416,-16-1-352,-47 32-1056,-15-15 416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3232,'16'6'416,"-5"-2"-267,1 0-1,0-1 1,0 0-1,0-1 1,0 0-1,20 0 1,83-10 54,14 3-59,35-8 117,65-5 693,48-8-132,40 5 260,189-20-332,100-6-524,-29 18 81,-144 8-11,-155 6-173,-34 2-155,-52 10-27,22 11 24,-28 0-607,-173-8 719,-1 0 0,0 1 1,0 0-1,0 1 0,23 7 1,-38-9-225,-1 1 1,1-1-1,-1 1 0,1 0 1,0 0-1,-5 2 1,-21 5-1175,19-6 71,0-1 1,-14-1-1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3808,'31'0'1728,"94"32"-1504,-63-32 96,0 15-224,47 1-384,0-1 160,47 17 448,-31-17-160,-1 16 224,-14-15-224,-1 15-64,-47 16-64,-15-16-32,-47 31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0 779 3072,'7'-3'153,"-1"1"0,1 0 1,-1-1-1,1 2 0,0-1 0,0 1 1,9 0-1,23-4-14,51-18 30,-6 1-140,38-9-19,-104 26 1,133-31 117,54-1 176,44-7 640,445-70 715,-453 75-1393,86-13 6,13-3-133,-38 16-91,-35 1 0,-45 18 44,-200 19-83,1-1 0,160-7 41,-57 15-58,-84-4 0,16 0-6,-30-2 34,-1 2 0,0 0 0,0 2-1,27 7 1,25 19 60,-46-16-53,-30-13-77,1 0 1,-1 1-1,1-1 1,-1 1-1,1 0 1,-1-1-1,0 2 1,0-1-1,0 0 1,0 1-1,-1-1 0,1 1 1,3 3-1,-6-5 20,0-1 0,0 0 0,1 1 0,-1-1-1,0 0 1,0 1 0,0-1 0,0 0 0,1 1 0,-1-1-1,0 1 1,0-1 0,0 0 0,0 1 0,0-1-1,0 1 1,0-1 0,0 0 0,0 1 0,0-1-1,0 1 1,0-1 0,0 0 0,0 1 0,-1-1-1,1 1 1,0-1 0,0 0 0,0 1 0,-1-1 0,1 1-1,-2-1-186,1 1-1,0-1 0,-1 1 1,1-1-1,-1 0 1,1 1-1,0-1 0,-1 0 1,1 0-1,-4 0 1,-39-3-1586,-16-10 43</inkml:trace>
  <inkml:trace contextRef="#ctx0" brushRef="#br0" timeOffset="1">2868 0 3552,'-2'2'63,"1"-1"1,0 0 0,0 1-1,-1-1 1,1 1-1,0 0 1,1-1-1,-1 1 1,0 0-1,0 0 1,1 0-1,-1-1 1,1 1 0,-1 0-1,1 0 1,0 0-1,0 0 1,0 0-1,0 0 1,0 0-1,0 0 1,1 0-1,-1-1 1,1 1 0,0 2-1,1 2-36,1 0 0,0-1-1,0 0 1,0 1 0,6 5-1,-8-10-3,2 4-1,0-1 0,0 0 1,1 0-1,0 0 1,-1-1-1,2 1 0,-1-1 1,0 0-1,1 0 1,-1-1-1,10 5 0,0-1-19,17 8-46,0-1-1,1-2 0,54 12 0,108 10 135,-90-18-7,22-1-17,-71-9-59,10 5 72,-23-5 187,-42-5-263,1 1 0,-1-1 0,0 0 1,1 0-1,-1 0 0,1 1 0,-1-1 1,0 0-1,1 0 0,-1 1 0,0-1 0,1 0 1,-1 1-1,0-1 0,0 0 0,1 1 1,-1-1-1,0 0 0,0 1 0,0-1 0,1 1 1,-1-1-1,0 0 0,0 1 0,0-1 0,0 1 1,0-1-1,0 1 0,0-1 0,0 0 1,0 1-1,0-1 0,0 1 0,0-1 0,0 1 1,0-1-1,-1 0 0,1 1 0,0-1 1,0 1-1,0-1 0,-1 1 0,0 2 4,0-1 0,0 1 1,-1-1-1,1 1 0,-1-1 0,1 1 0,-1-1 0,0 0 0,0 0 0,0 0 1,0 0-1,-4 3 0,-4 1-9,0 0 0,-11 4-1,7-3-15,14-7 17,-97 44-208,60-29 147,-61 25-224,-7 16-368,52-26 335,-134 63-663,-26 1-1035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2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298 141 1056,'0'-15'485,"-2"15"-346,-9 0 160,11 0-295,0 0 0,0 0 1,0 0-1,0 0 0,0 0 0,0 0 1,0 0-1,0 0 0,0 0 1,0 0-1,0 0 0,-1 0 1,1 0-1,0 0 0,0 0 0,0 0 1,0 0-1,0 0 0,0 0 1,0 0-1,0 0 0,0 0 1,0-1-1,-1 1 0,1 0 1,0 0-1,0 0 0,0 0 0,0 0 1,0 0-1,0 0 0,0 0 1,0 0-1,0 0 0,0 0 1,0 0-1,0 0 0,0 0 0,0-1 1,0 1-1,0 0 0,0 0 1,0 0-1,0 0 0,0 0 1,0 0-1,0 0 0,0 0 1,0 0-1,0 0 0,0-1 0,0 1 1,0 0-1,0 0 0,0 0 1,0 0-1,0-1 14,0 1 1,0-1 0,0 1-1,0-1 1,0 1-1,0-1 1,0 1-1,0-1 1,0 1-1,-1-1 1,1 0 0,0 1-1,0-1 1,0 1-1,-1 0 1,1-1-1,-1 0 1,0 1 14,1-1 0,-1 1 0,0-1-1,0 1 1,0 0 0,0-1 0,0 1 0,-1 0 0,1 0 0,0 0 0,0 0 0,0 0 0,-1 0 0,1 0-25,1 0 0,-1 0 1,0 0-1,1 0 0,-1 0 1,1-1-1,-1 1 1,1 0-1,-1 0 0,1 0 1,-1-1-1,1 1 0,-1 0 1,1 0-1,-1-1 1,1 1-1,-1-1 0,1 1 1,-1 0-1,1-1 0,0 1 1,-1-1-1,0 0 1,1 0-3,0 1 1,-1-1 0,1 0-1,-1 1 1,1-1 0,-1 1-1,1-1 1,-1 1 0,0-1-1,1 1 1,-1 0 0,1-1-1,-1 1 1,0 0 0,1-1-1,-1 1 1,0 0 0,0 0-1,1 0 1,-1-1 0,0 1 0,1 0-1,-1 0 1,-1 0 0,-3 0-8,3 0 25,-1 0 1,1 0 0,-1 0-1,1 0 1,0 0-1,-1 0 1,1 1 0,0-1-1,-3 2 1,-24 14 204,24-6-165,-8-5-48,8-1 5,0-1 0,0 1-1,0 1 1,0-1 0,1 1-1,0 0 1,-7 9 0,6-4-136,4-7 99,0-1 0,0 0-1,0 0 1,0 1 0,-1-1-1,1 0 1,-1 0 0,-1 1-1,1-1 27,1 0 0,-1 0 0,1 0 0,0 0-1,-1 0 1,1 0 0,0 0 0,0 0 0,1 1 0,-1-1-1,-1 5 1,-1 5 38,-10-2 58,9-5-91,1-1 1,0 1-1,0-1 0,0 1 0,0 0 0,1 0 0,0 0 1,0 1-1,0-1 0,1 0 0,-1 1 0,1 7 1,1-10-14,-1 0 1,1-1-1,0 1 1,-1 0 0,1-1-1,-1 1 1,0 0-1,0-1 1,0 1 0,0-1-1,-1 1 1,1-1-1,0 0 1,-1 1 0,-2 1-1,-8 15 53,11-16-43,0 0 0,0 0 1,1 0-1,-1 0 0,1 0 1,0 0-1,0-1 1,0 1-1,0 0 0,1 4 1,-1 2 32,0 40 152,0-48-181,1 1 1,-1-1-1,0 0 0,0 1 0,1-1 0,-1 0 1,1 0-1,-1 1 0,1-1 0,-1 0 0,1 0 1,0 0-1,0 0 0,-1 0 0,1 0 0,0 0 1,0 0-1,0 0 0,0 0 0,0 0 0,1 0 1,-1-1-1,0 1 0,0-1 0,3 2 0,-2-1-3,1 1-1,-1-1 0,1 1 0,-1 0 1,1 0-1,-1 0 0,0 0 1,0 0-1,2 3 0,1 3 14,0 0-32,1 0-1,-1 0 0,2 0 1,-1-1-1,1 0 1,0 0-1,10 8 1,-4-6 38,-1-1 32,1 1 0,-1-2 0,2 1 0,-1-2 0,17 6-1,47 4 33,-50-13-48,-1-2-1,35-2 0,-21 0-13,12 3 40,-31-1-31,0-1 0,43-5 0,-61 4-36,14-1-11,0-1-1,0-1 0,-1-1 1,23-9-1,-13 1 124,-15 6-137,1 1 1,1 0-1,19-6 0,-23 10-25,-6 2 41,-1 0 0,0-1 0,0 1 0,0-1 0,0 0 0,0 1 0,2-3 0,9-8 97,-12 9-67,1 0 0,0 0 0,0 0 0,0 0 0,0 1 0,0-1 0,1 1 0,2-2 0,-4 2-21,1 0-1,-1 0 1,0 0-1,0 0 1,1 0-1,-1-1 0,0 1 1,0 0-1,-1-1 1,1 1-1,0 0 1,0-1-1,-1 1 1,1-1-1,0 1 1,-1-1-1,0 0 1,1 1-1,-1-3 1,1 1 3,-1 1 1,1-1-1,0 1 1,-1-1-1,1 1 1,0-1-1,1 1 1,-1 0 0,0 0-1,1 0 1,1-3-1,-1 4-5,-1-1 0,0 1 0,1-1-1,-1 1 1,0-1 0,0 0 0,0 1 0,0-1 0,0 0-1,1-2 1,0-25-10,-2 20 48,0 1-1,0 0 1,-1-1 0,0 1-1,0 0 1,-1-1 0,0 1-1,-1 0 1,-3-8 0,-2 1 18,4 6-6,-1 1 0,1-1 1,-3-13-1,1-9 52,-9-34 160,12 55-220,-1 0 1,0 0-1,0 0 0,-1 0 1,0 1-1,-1-1 0,0 1 1,-1 1-1,0-1 0,0 1 1,0 0-1,-1 1 1,0 0-1,-1 0 0,0 1 1,-14-9-1,8 7 59,8 4-66,0 1 0,0 0 0,0 0 0,0 0 1,-8-1-1,-27-2-67,6-4-10,-6 5 10,19 0 25,13 2 16,-1 1 0,1 1-1,-14-1 1,-100 2-446,121 0 208,3 13-1248,0-11-677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5056,'0'0'1642,"8"2"-1002,-4 0-596,4 0 1,0 1 0,1-1-1,-1-1 1,1 1 0,0-1 0,14-1 0,90-7-87,-44 1 4,63 1 75,221-34 681,-319 34-657,486-76 910,-253 37-737,104-19-57,162-30-50,-240 52-111,-20 17 27,-59-3 50,0 0 11,-91 21-5,-61 4-49,94-8-135,7 7-968,-126 3 501,2 0-1864</inkml:trace>
  <inkml:trace contextRef="#ctx0" brushRef="#br0" timeOffset="1">1745 109 3712,'5'-2'170,"0"0"0,0 0 0,0 0 0,0 1 0,1-1 0,-1 1 0,0 0 1,9 1-1,-2 0-90,0 1 1,16 3 0,8 2 92,12-3 44,49-3 0,-42-1-123,145-6 301,-101 1-256,263 3 695,-233 4-330,136-1 435,-229-1-803,1 3 0,0 0 0,42 10 0,-69-10-108,-3 0-4,0-1-1,0 1 1,0 0-1,9 4 1,-15-5-11,1 0 0,-1 0 1,0-1-1,1 1 0,-1 0 0,0 0 0,0 1 0,0-1 0,1 0 1,-1 0-1,0 0 0,-1 1 0,1-1 0,0 0 0,0 1 0,-1-1 1,1 1-1,0-1 0,-1 1 0,1-1 0,-1 1 0,0 0 0,0-1 1,1 4-1,-2-2 5,1 1 0,-1 0 0,0 0 0,0-1 0,0 1 1,0 0-1,0-1 0,-1 1 0,0-1 0,1 0 0,-1 1 0,-4 4 1,-4 4 32,-21 19 0,19-19-21,-5 5-6,-1-1 0,-1-1 1,0-1-1,-1 0 0,-26 12 1,-109 39-21,135-58-21,-292 115-762,57-19-1054,170-68 1234,-87 30-1523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23 421 2976,'-11'5'366,"0"1"182,11-5-536,0-1-1,0 0 1,0 1-1,0-1 1,0 0-1,0 0 1,0 1-1,0-1 0,0 0 1,0 0-1,1 1 1,-1-1-1,0 0 1,0 0-1,0 1 1,0-1-1,0 0 1,1 0-1,-1 1 1,0-1-1,0 0 1,0 0-1,1 0 0,-1 1 1,0-1-1,0 0 1,1 0-1,-1 0 1,0 0-1,0 0 1,1 0-1,-1 0 1,0 0-1,0 1 1,1-1-1,-1 0 1,14 10 252,-13-8-172,1 0 0,0 0 0,-1-1 0,1 1 0,0-1 0,0 0 1,0 1-1,4 1 0,25 2 510,9 5 64,-24-5-448,1-1-1,22 3 0,0-6 40,0-1 0,70-9 0,-62 4-148,76-6 221,123-15 113,-33-13-6,39 3-133,5-8 16,197-42 17,159-28-188,-174 49-181,-57 18 32,-6 32-192,-357 15-267,0 1 0,0 1 1,33 8-1,-33-4-1580,-19-5 2016,0-1 0,0 0 0,1 0 0,-1 0 0,0 0 0,0 0 0,0 0 0,0 1 0,0-1 0,1 0-1,-1 0 1,0 0 0,0 1 0,0-1 0,0 0 0,0 0 0,0 0 0,0 1 0,0-1 0,0 0 0,0 0 0,0 0 0,0 1 0,0-1 0,0 0 0,0 0 0,0 0 0,0 1 0,0-1-1,0 0 1,0 0 0,0 0 0,0 1 0,0-1 0,0 0 0,0 0 0,-1 0 0,1 0 0,0 1 0,0-1 0,0 0 0,0 0 0,0 0 0,-1 0 0,1 0 0,0 1 0,0-1 0,0 0-1,0 0 1,-1 0 0,1 0 0,0 0 0,0 0 0,0 0 0,-1 0 0,1 0 0,0 0 0,0 0 0,0 0 0,-1 0 0,-4 1-125,0 0 1,1 0-1,-1 0 1,0-1 0,0 0-1,-8-1 1,-5 1-234,6-1-25,-1 1 1,1-2 0,-1 0-1,1-1 1,-17-5 0,-17-7-326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6:5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2816,'16'0'1056,"-1"0"-832,32 16-64,-16-16 832,16 0-576,15 16 192,-15-1-352,0 1 32,-32-1-160,17-15 224,-32 16-224,-32 0-192,-14 15 32,-17 0-3520,-30 0 1952,15 0 192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1888,'0'0'613,"-2"0"-367,-5 0 1170,22 0-683,29 0-104,-27-1-458,-5 1-55,0 0 0,1 0 0,13 3 0,-24-2-109,29 4 195,56 2-1,-59-7-123,-10-1-11,0 1-1,27 4 1,-21 0-19,-8-1-14,0 0-1,19 0 1,-29-3-25,1 1-1,0-1 1,0 1-1,-1 1 1,1-1-1,9 5 1,-10-4 27,14 1 234,-20-3-252,1 0 0,-1 0 0,1 0-1,-1 0 1,1-1 0,-1 1 0,1 1-1,-1-1 1,1 0 0,-1 0 0,1 0 0,-1 0-1,1 0 1,-1 0 0,1 1 0,-1-1-1,0 0 1,1 0 0,-1 0 0,1 1 0,-1-1-1,1 0 1,-1 1 0,0-1 0,1 1-1,-1-1 1,0 0 0,1 1 0,-1-1 0,0 1-1,0-1 1,1 1 0,-1-1 0,0 0 0,0 1-1,0-1 1,0 1 0,0-1 0,0 1-1,0-1 1,0 1 0,0 0 0,0-1 0,0 1-1,0-1 1,0 1 0,0-1 0,0 1-1,-3-1-54,-23 0-3285,24 0 1391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3392,'0'0'1088,"2"0"-651,9 0-122,-11 0-305,0 0-1,0 0 1,0 0 0,0 0-1,0 0 1,0 0 0,0-1 0,0 1-1,0 0 1,0 0 0,1 0 0,-1 0-1,0 0 1,0 0 0,0 1 0,0-1-1,0 0 1,0 0 0,0 0-1,0 0 1,0 0 0,0 0 0,0 0-1,1 0 1,-1 0 0,0 0 0,0 0-1,0 0 1,0 0 0,0 0-1,0 0 1,0 0 0,0 0 0,0 0-1,0 0 1,0 1 0,0-1 0,0 0-1,0 0 1,0 0 0,0 0 0,0 0-1,0 0 1,0 0 0,0 0-1,0 0 1,0 0 0,0 1 0,0-1-1,0 0 1,0 0 0,0 0 0,0 0-1,0 0 1,0 0 0,0 0-1,0 3 76,1-1 0,-1 0-1,1 0 1,-1 0-1,1 0 1,0 0-1,-1 0 1,1 0-1,2 3 1,7 18 467,-5-11-462,0-1 1,1 0 0,0 0-1,10 13 1,-10-15-6,-3-5-63,-1 0 0,0 1 0,-1-1 0,1 1 0,-1-1 0,2 7 0,2 9 59,-4-18-61,0 0 1,-1 0-1,1 0 0,0 1 0,-1-1 0,0 0 1,1 0-1,-1 1 0,0-1 0,0 0 1,0 0-1,0 1 0,0-1 0,-1 0 1,1 0-1,-1 0 0,0 1 0,-1 2 0,2-3-4,-1 1 29,0 1 0,0-1 0,0 1 0,1-1 0,-1 1 1,1 6-1,0-8-36,1-1 0,-2 1 0,1 0 0,0 0 0,0-1 1,0 1-1,-1 0 0,1 0 0,-1-1 0,1 1 0,-1 0 1,0-1-1,0 1 0,0-1 0,0 1 0,0-1 1,0 1-1,0-1 0,0 0 0,0 0 0,-3 2 0,-22 23-19,8-7-22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2720,'0'0'891,"-2"0"-545,-7 0 1215,18 0-775,-1 3-509,-3-1-199,0 0-1,0 0 1,0 0 0,1-1-1,-1 0 1,9 1 0,41-1 189,-31-1-166,11 0-32,94 2 75,-100 2-116,25 0 40,14-9 73,20 0-31,174 5 189,-252 0-217,0 1-1,0 0 1,0 1 0,0 0 0,15 5-1,-11-4 31,-25-4-645,-5 1 80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2560,'15'16'1152,"-15"-1"-992,0 1 544,16 0-416,-1-1 544,1 1-512,0-1 64,-1 16-224,1-15 32,-1 0-96,-15 15 288,0 0-192,-15 0 32,-1 0-128,-31 0-416,16 1 192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2496,'-15'16'1301,"15"-16"-1259,1-1-1,0 1 0,0 0 1,0 0-1,0 0 0,0 0 1,0 0-1,0 1 0,0-1 1,0 0-1,0 0 0,-1 1 1,1-1-1,0 0 0,1 1 1,9 5 190,1-2 1,-1 0 0,1 0 0,0-1 0,0 0 0,0-1 0,1-1 0,22 1-1,82 5 129,10 1-210,169-8 420,-279 1-531,23-4 0,-23-1 33,5 0 51,-19 4-111,0 0 0,0 1 0,0-1 0,-1 1 0,1-1 0,4 3 0,-3-2 33,0 0 0,0 0-1,0 0 1,1 0 0,-1-1-1,7 0 1,5 0 109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1984,'-13'-13'640,"14"13"-618,-1 0-1,1-1 1,-1 1-1,1 0 1,-1 0-1,1 0 1,-1 0 0,0 0-1,1 0 1,-1 0-1,1 0 1,-1 0 0,1 0-1,-1 0 1,1 0-1,-1 0 1,1 0-1,-1 0 1,1 0 0,0 1-1,4 9 401,8-4-65,21 22 614,-14-16-529,0-2 1,40 15-1,-39-17-244,0 1-1,34 21 0,-49-26-152,-1 0 0,1 0-1,-1 1 1,0 0 0,-1 0-1,1 0 1,3 7 0,-7-11-33,0 0 1,-1 0-1,1 0 1,-1 0-1,0 0 1,1 0-1,-1 0 1,0 0 0,1 0-1,-1 0 1,0 0-1,0 1 1,0-1-1,0 0 1,0 0-1,0 0 1,0 0-1,-1 0 1,0 2-1,-10 18 61,6-13-50,-21 31 41,8-19-26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79 141 2080,'0'-16'1749,"-2"16"-1333,0 1-292,0-1-1,0 0 0,0 1 1,0-1-1,0 0 0,0 0 1,0 0-1,0-1 1,0 1-1,0 0 0,0-1 1,0 1-1,0-1 0,-2 0 1,-6-10 174,10 11-285,-1 0 0,1-1-1,0 1 1,0 0-1,-1-1 1,1 1-1,0 0 1,-1-1-1,1 1 1,0 0 0,-1 0-1,1 0 1,-1-1-1,1 1 1,0 0-1,-1 0 1,1 0 0,-1 0-1,1 0 1,-1 0-1,1 0 1,0 0-1,-1 0 1,1 0-1,-1 0 1,0 0 0,-4-1 69,1-6 22,4 7-98,-1 0 1,1-1-1,0 1 1,0-1-1,0 1 1,-1 0-1,1-1 0,0 1 1,-1 0-1,1-1 1,0 1-1,0 0 1,-1 0-1,1-1 1,-1 1-1,1 0 0,0 0 1,-1 0-1,1-1 1,0 1-1,-1 0 1,1 0-1,-1 0 1,1 0-1,0 0 1,-1 0-1,1 0 0,-1 0 1,1 0-1,-1 0 1,1 0-5,0 0 0,0 0 0,-1 0 0,1 0 0,0 0 0,0 0 0,0 0 0,0 0-1,0 0 1,0 0 0,0 0 0,0 0 0,0 0 0,0 0 0,-1 0 0,1 0 0,0 0 0,0 0 0,0 0 0,0 0 0,0 0 0,0 0 0,0 0 0,0 0 0,0 0 0,0 0 0,0 0 0,0 0 0,-1 0 0,1 0 0,0 0 0,0 0 0,0-1 0,0 1 0,0 0 0,0 0-1,0 0 1,0 0 0,0 0 0,0 0 0,0 0 0,0 0 0,0 0 0,0 0 0,0-1 0,0 1 0,0 0 0,0 0 0,0 0 0,0 0 0,0 0 0,0 0 0,0 0 0,0 0 0,0 0 0,0-1 0,0 1 4,0-1 0,0 1 0,0 0 0,0-1 0,0 1 1,0-1-1,0 1 0,0-1 0,0 1 0,1-1 0,-1 1 0,0-1 0,0 1 1,0-1-1,1 1 0,-1 0 0,0-1 0,0 1 0,1-1 0,-1 1 1,0 0-1,1-1 0,-1 1 0,0 0 0,1 0 0,-1-1 0,1 1 0,-1 0 1,1 0-1,-1-1 0,0 1 0,1 0 0,-1 0 0,1 0 0,-1 0 1,1 0-1,-1 0 0,1 0 0,-1 0 0,1 0 0,-1 0 0,1 0 0,-1 0 1,1 0-1,-1 0 0,20-3 245,-13 1-177,-1-1-3,0 1 0,1 0 0,-1 1 0,1 0 0,0 0 0,9 0 0,83 1 329,171 0-64,-116-9-90,-105 5-124,-17 2-58,34-4 37,36-15 38,-22 14-70,-37 1-57,36-1 93,-14 7-665,-80 2-2490,-14 11 826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2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2080,'-13'0'667,"13"0"-663,0 0 1,0 0-1,0 0 1,-1 0-1,1 0 1,0 0-1,0 0 1,0 0-1,0 0 0,0 0 1,0 0-1,0 0 1,0 0-1,0 0 1,0 0-1,-1 0 1,1 0-1,0 0 1,0 0-1,0 0 1,0 0-1,0 0 1,0 0-1,0 0 1,0 0-1,0 0 1,0 0-1,0 0 1,0-1-1,-1 1 1,1 0-1,0 0 1,0 0-1,0 0 1,0 0-1,0 0 1,0 0-1,0 0 1,0 0-1,0 0 1,0 0-1,0 0 1,0-1-1,0 1 1,0 0-1,0 0 1,0 0-1,0 0 1,0 0-1,0 0 1,0 0-1,0 0 1,0 0-1,0 0 1,0-1-1,0 1 1,0-26 3173,0 26-3172,0 0-1,0 0 1,0 0-1,0 0 1,0 0-1,0 0 1,0 0-1,0 0 1,0-1-1,0 1 1,0 0-1,0 0 1,0 0-1,0 0 1,0 0-1,0 0 1,0 0 0,0 0-1,0 0 1,0 0-1,0-1 1,0 1-1,0 0 1,0 0-1,0 0 1,0 0-1,0 0 1,1 0-1,-1 0 1,0 0-1,0 0 1,0 0-1,0 0 1,0 0-1,0 0 1,0 0-1,0 0 1,0 0-1,0 0 1,0 0-1,0-1 1,1 1 0,-1 0-1,0 0 1,0 0-1,0 0 1,0 0-1,0 0 1,0 0-1,0 0 1,0 0-1,0 0 1,0 1-1,1-1 1,-1 0-1,0 0 1,228 0 1652,-219-1-1651,-1 1 1,1-2-1,-1 1 0,11-4 0,-13 3-3,1 1 1,0-1 0,0 1-1,7 0 1,-5 1 40,-7 1-32,-1-1 0,1 0 0,-1 0 0,1 0 0,-1 0 0,1 0 0,-1 0 0,1-1 0,-1 1 0,0 0 0,1-1-1,2-1 1,1-4 150,-5 5-188,0 1 0,1-1 0,-1 1 0,0 0 1,1-1-1,-1 1 0,0-1 0,1 1 0,-1 0 0,1-1 0,-1 1 1,1 0-1,-1 0 0,1-1 0,-1 1 0,1 0 0,-1 0 1,1 0-1,-1 0 0,1-1 0,-1 1 0,1 0 0,-1 0 0,1 0 1,-1 0-1,1 0 0,0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3904,'0'15'1760,"47"17"-1536,-31-17 672,-1 1-544,32-1 352,-16 1-416,0 0 64,1-1-224,-17 1 416,1 15-288,-32 0-1024,1-15 384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1472,'0'8'15,"0"-4"638,-1-1 0,1 1-1,0 0 1,0 0 0,1-1 0,-1 1-1,3 6 1,25 6 675,-20-13-1098,0 0 0,0 0-1,11 2 1,-15-4-146,3 1 76,0-1 0,0-1 0,1 1 0,-1-1 0,0 0 0,0-1 0,13-2 0,66-7 358,54-8-146,-84 8-296,60-9-2,-41 14-37,-35-1-5,-21 3 13,34-1 1,22 4 226,-72 0-271,0 0 0,1 0-1,-1 1 1,0-1 0,0 1 0,0 0 0,0 0 0,0 0 0,5 3 0,3 0 38,-4-2-29,2 3 357,-7 9-1315,-2-4-241,0-10 1136,0 0-1,0 0 1,0 0 0,0 0 0,0 1 0,0-1 0,0 0 0,0 0-1,0 0 1,0 0 0,0 0 0,0 0 0,0 0 0,0 0 0,0 0-1,0 0 1,0 1 0,0-1 0,0 0 0,0 0 0,0 0 0,0 0-1,0 0 1,0 0 0,0 0 0,0 0 0,0 0 0,0 1-213,0-1 213,1 0 0,-1 0-1,0 0 1,0 0 0,0 0 0,0 0 0,0 0 0,0 0 0,0 0-1,0 0 1,0 0 0,0 0 0,0 0 0,1 0 0,-1 0 0,0 0-1,0 0 1,0 0 0,0 0 0,0 0 0,0 0 0,0 0 0,0 0-1,13 0-2100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3648,'5'4'241,"-1"0"-1,1-1 1,-1 1 0,1-1-1,0 0 1,0-1 0,7 3-1,24 11 565,-24-12-619,-4-2-1,-1 1 0,15 6 1,-15-6-63,0-1 0,0 1-1,0-2 1,9 2 0,13 3 185,-26-5-291,0 1 0,0-1 1,0 1-1,0-1 0,0 1 0,0 0 0,0 0 0,-1 0 0,1 0 0,-1 1 0,0-1 0,1 1 0,-1-1 0,0 1 0,0 0 0,1 4 0,-1-5-8,0 2 14,0-1-1,-1 1 1,1 0-1,-1 0 1,0 0-1,1 0 1,-2 0-1,1 0 1,0 0-1,-1 0 1,0 1-1,0-1 1,0 0-1,-1 0 1,1 0-1,-1 0 1,0 0-1,0 0 1,0 0 0,-4 7-1,-1 2-143,-1 0 0,0 0-1,-1-1 1,-14 17 0,-40 39-3308,30-24 1658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11 220 1472,'-9'-1'380,"7"-3"177,2 4-519,1-1 1,-1 1-1,1 0 0,-1-1 1,0 1-1,1 0 1,-1-1-1,1 1 0,-1 0 1,1-1-1,-1 1 0,1 0 1,-1 0-1,1 0 1,-1-1-1,1 1 0,-1 0 1,1 0-1,-1 0 0,1 0 1,0 0-1,12 5 608,-5-13 47,-4 7-581,1 0 1,-1 0 0,1 0-1,-1 1 1,1 0 0,-1 0-1,1 0 1,7 1-1,18 0 581,-19-2-530,1 0-1,0-1 0,-1 0 0,23-8 0,117-24 713,109-38-321,-180 51-511,-5-2 10,-12 13-21,2-1-21,-48 6 6,1 2 0,0 0 0,0 0 0,22 1 0,-17 1 5,-13 1 35,-1-1 0,0 1-1,1 1 1,-1-1 0,12 4 0,-5 0 60,-9-2-110,-1 0 0,1 0 0,-1-1 1,1 0-1,7 0 0,32-1-2631,-30 0 1083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2912,'0'15'1312,"31"-15"-1152,-16 0 288,1 16-288,15-16 992,0 0-640,16 15 480,-16-15-576,0 16-96,1 0-192,-17-1 256,-15 1-192,-15 15-192,-17 0 0,1 0-1984,0 0 1088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11 266 2304,'0'0'1051,"-3"-3"-763,1 1-124,-4-6 290,7 8-413,-1 0 0,0-1 0,1 1 0,-1 0 0,1-1-1,-1 1 1,0 0 0,1 0 0,-1-1 0,1 1-1,-1 0 1,1 0 0,-1 0 0,1 0 0,-1-1-1,1 1 1,-1 0 0,1 0 0,-1 0 0,1 0-1,-1 0 1,1 0 0,-1 0 0,1 1 0,0-1 0,8 0 232,-5 1-78,0-1 0,1 0 0,-1 0 0,0 0 1,0-1-1,0 0 0,5-1 0,8-2 253,-1 0 0,32-3 0,27-4 165,-9 6-311,-9 1-34,0-2-1,56-15 0,157-67-194,-262 85-82,98-41-176,6-3-590,-96 45 333,-16 2 422,0 0 1,0 0 0,0-1 0,0 1-1,0 0 1,1 0 0,-1 0 0,0 0-1,0 0 1,0 0 0,0 0-1,0 0 1,0 0 0,0 0 0,0 0-1,0 0 1,0 0 0,1 0 0,-1 1-1,0-1 1,0 0 0,0 0-1,0 0 1,0 0 0,0 0 0,0 0-1,0 0 1,0 0 0,0 0 0,0 0-1,0 0 1,0 0 0,0 0-1,1 0 1,-1 0 0,0 0 0,0 1-1,0-1 1,0 0 0,0 0-1,0 0 1,0 0 0,0 0 0,0 0-1,0 0 1,0 0 0,0 0 0,0 0-1,0 1 1,0-1 0,0 0-1,0 0 1,0 0 0,0 0 0,0 0-1,0 0 1,0 2-109,-1-1 0,1 0-1,0 0 1,0 1 0,-1-1 0,1 0 0,0 1-1,-1-1 1,1 0 0,-1 0 0,0 0-1,1 0 1,-1 0 0,0 0 0,0 1-1,0-2 1,0 1 0,0 0 0,0 0 0,0 0-1,0 0 1,-1 0 0,-14 2-1152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3328,'16'16'1504,"15"15"-1312,0-15 512,-15-1-416,15 16 384,16 1-384,-16-17 0,0 16-192,0 1 224,-15-1-192,-16 0-320,-16 0 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1 109 832,'0'7'87,"0"-3"-25,-1-1 0,1 0 0,0 1 0,0-1 0,0 0 0,1 1 0,-1-1 0,3 7 0,1-8 230,0 1 0,0-1 0,0 0-1,0 0 1,1-1 0,4 2 0,30 2 1137,-28-2-1114,5 0 145,0 0 0,1-1 0,19 0 0,117-2 1140,-153 0-1600,18 1 172,-1-2 1,28-4-1,8-10 110,-28 7-164,42-11 83,35-11-23,-58 14-153,149-46-546,-87 33-1474,-103 28 1796,-1 1-1,1 0 1,0-1-1,-1 1 1,1 0-1,0 0 1,0 0-1,-1 1 1,5 0-1,-5 0 62,0 0-1,0 0 1,-1 0-1,1 0 0,0 0 1,-1 0-1,1 1 0,-1-1 1,2 2-1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2496,'-15'16'1120,"46"-1"-992,-15-15 672,-1 16-480,16-1 128,16 1-256,-16-16 96,0 16-160,1-1 288,-1 1-224,-16-1-96,-15 17-64,0-1-1440,-15 0 768</inkml:trace>
  <inkml:trace contextRef="#ctx0" brushRef="#br0" timeOffset="1">16 1060 2816,'-16'0'1280,"32"15"-1120,15-15 1568,0 0-1088,-15 0-352,15 0 64,-15 0-192,15-15 0,0 15-96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2400,'15'0'1088,"1"31"-960,-16-15 384,16-16-320,-1 15-160,-15 1-32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63 1728,'0'-16'1269,"-3"16"-1045,3 0-214,-1 0 0,1 0 0,-1 0 0,1 0 0,-1 0 0,1 0 0,-1 0 0,1 0 1,-1 0-1,1 0 0,-1 0 0,1 0 0,0-1 0,-1 1 0,1 0 0,-1 0 0,1-1 0,-1 1 0,1 0 0,0-1 0,-1 1 0,1 0 0,0-1 0,-1 1 0,1 0 0,0-1 0,0 1 0,-1-1 0,1 1 0,0-1 0,0 1 0,0 0 0,-1-1 0,1 1 0,0-1 0,0 1 0,0-1 0,0 1 0,0-1 0,0 1 1,0-2-1,0 2-6,0 0 0,0 0 0,0 0 0,0 0 0,0 0 0,0 0 0,0 0 0,0 0 0,0-1 0,0 1 0,0 0 0,0 0 0,0 0 0,0 0 0,0 0 0,0 0 0,0 0 0,0 0 0,0 0 0,0 0 0,0 0 0,0-1 0,0 1 0,0 0 0,0 0 0,0 0 0,0 0 0,0 0 0,0 0 0,0 0 0,0 0 0,0 0 0,0 0 0,0 0 0,-1 0 0,1 0 0,0 0 0,0 0 0,0 0 0,0 0 1,0-1-1,0 1 0,0 0 0,0 0 0,0 0 0,0 0 0,0 0 0,-1 0 0,1 0 0,0 0 0,0 0 0,0 0 0,0 1 0,0-1 0,0 0 0,0 0 0,-2 0-37,0-1 105,0 1 0,0 0 0,0 0 0,0 0 1,0 0-1,-1 1 0,1-1 0,0 1 0,-3 0 0,0 6 16,5-7-81,0 1-1,-1-1 0,1 1 0,0-1 1,0 0-1,0 1 0,-1-1 0,1 0 1,0 1-1,-1-1 0,1 0 0,0 0 1,-1 1-1,1-1 0,0 0 1,-1 0-1,1 0 0,0 1 0,-1-1 1,1 0-1,-1 0 0,1 0 0,0 0 1,-1 0-1,1 0 0,-1 0 0,1 0 1,0 0-1,-1 0 0,0 0 1,-4 3 83,-14 9 24,15-11-77,0 2 0,1-1 0,-1 0 0,-6 6 0,-6 5 27,13-11-69,0 0 1,1 0 0,-1 0-1,0 0 1,1 0-1,0 1 1,-1-1-1,1 1 1,0 0-1,0-1 1,0 1 0,1 0-1,-1 0 1,-1 4-1,-9 15-40,6-12 28,-3 1 69,1 2-1,0-1 1,1 1 0,1 0-1,-9 26 1,9-7 108,3-18-86,0-5-16,1 0 0,0 0 0,1 0 0,0 1 0,0 10-1,2-8 3,-1-4-31,0 0 0,0 0 0,-3 16 0,-2-8-7,4-13-12,0-1 1,0 1-1,0 0 0,0 0 0,0 0 1,1 0-1,-1 0 0,1 0 0,0 0 0,0 0 1,0 0-1,2 6 0,3 6 47,-3-12-44,-1 0 1,0 1 0,0-1-1,0 0 1,-1 1-1,1-1 1,-1 5-1,1-3-5,0-1 0,-1 0 0,1 1 0,1-1-1,-1 0 1,0 0 0,1 0 0,0 0 0,0 0-1,0 0 1,1 0 0,-1-1 0,4 5 0,7 5 52,23 22-1,-20-19-5,1-1 12,0-1-1,0-1 1,21 12-1,-18-12-34,-15-9-21,0 0 0,0-1-1,0 0 1,0 0 0,0-1-1,1 1 1,-1-1 0,1 0-1,0 0 1,-1-1 0,1 0-1,0 0 1,0 0 0,0-1-1,11 0 1,3 0 29,-3 0 30,1 0 0,18-3-1,11-7 2,-22 6-73,-13 2-2,0 0 1,0 0-1,18-7 0,-20 6 36,1-1 0,-1 2 0,13-3-1,-15 4-38,0-1 0,0 0 0,0 0 0,0-1 0,9-4 0,-11 5-2,0 0 1,0 0-1,9-2 0,-11 3 20,-1 0 1,1 1-1,0-2 1,-1 1-1,1 0 0,-1-1 1,1 1-1,-1-1 0,0 0 1,0 0-1,4-4 0,-2 2 2,0-1 0,1 1 0,-1 0 0,7-3 0,-7 4 18,-1 1-1,1-1 0,-1-1 0,0 1 0,0 0 1,0-1-1,-1 0 0,1 0 0,4-7 0,1-10 29,0-2 39,-4 15-73,-4 7-22,0 0-1,0-1 1,0 1-1,0-1 1,-1 1 0,1-1-1,0 1 1,-1-1-1,0 0 1,1 1 0,-1-1-1,0 0 1,0 1-1,0-4 1,0-132 286,0 130-275,-1 0-1,1 1 1,-2-1 0,1 0-1,-3-5 1,-1-5 12,0-14 50,1 15-49,2 9-5,0 0-1,0 1 0,1-1 1,-1-10-1,2 12-1,-1 0 0,1 0 0,-1 0 0,-1 0 0,1 0 0,-1 1 0,1-1 0,-1 0 0,-1 1 0,1-1 0,-4-4 0,-4-9 41,5 9-2,0 1 0,0-1 0,-1 1 0,0 1 0,-1-1 0,0 1 0,-14-12 0,9 9-18,-1 1-1,0 0 1,-1 1 0,1 0-1,-1 2 1,-16-7-1,12 9-17,11 3-17,-1-1-1,1 0 0,-1-1 0,-7-3 0,10 3-2,0 1 1,0 0-1,-1 0 0,1 0 1,-8-2-1,0 3 3,-25 1 1,-9 1-4,16-1-205,28 0 91,14 0-320,-9 0 331,0 0-171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1568,'0'0'501,"0"-2"-303,0 1-184,0 1 0,0-1 0,0 1 0,0-1 0,0 1 0,0-1 0,0 1 0,1-1 0,-1 1 1,0-1-1,0 1 0,0-1 0,0 1 0,1-1 0,-1 1 0,0 0 0,0-1 0,1 1 0,-1-1 0,0 1 1,1 0-1,-1-1 0,0 1 0,1 0 0,-1-1 0,0 1 0,1 0 0,-1 0 0,1-1 0,-1 1 1,1 0-1,-1 0 0,1 0 0,-1 0 0,1 0 0,-1 0 0,1-1 0,-1 1 0,1 0 0,-1 0 0,4 1 2955,-5-5-2904,1 0 0,0 1 0,0-1 0,0 0 0,1-6-1,-1 7-26,0-10 1706,1 15-1747,-1 0 1,1-1-1,0 1 0,0-1 1,0 1-1,0-1 0,0 0 1,0 1-1,1-1 1,-1 0-1,0 0 0,1 0 1,-1 0-1,0 0 0,1 0 1,1 1-1,35 18-76,-35-18 96,33 18 64,9 4 126,20-1-26,-39-12-108,39 15 89,46-1 30,-16 1 7,91 21 98,-143-38-206,238 42 389,-221-43-434,49 7 9,65 22 4,3-14 42,65 26-5,-198-38-85,125 33 77,-133-32-44,-1 1-1,52 27 0,-37-12 11,53 37-1,-91-55 8,-1 1 0,0-1 0,0 2 0,13 19 1,-10-14 21,-1-2 38,-9-10-85,1 0-1,-1 1 0,0-1 0,0 1 1,-1 0-1,4 9 0,-6-13-157,0 1 0,0 0 0,0 0 0,0-1-1,0 1 1,0-1 0,1 1 0,-1-1 0,1 1 0,2 2-1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4896,'-78'-46'2208,"78"61"-1920,16-15-640,-1 0 256,16 16 64,1-16 288,-1 15-128,16 1 448,-1-1-320,1 1-64,-16 15-96,0 0 64,-15 1-96,-16-1 256,-16 0-192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2304,'0'0'752,"0"-3"-453,1 3-269,-1-1 1,0 0 0,0 1 0,0-1 0,1 1 0,-1-1 0,0 1-1,0-1 1,1 1 0,-1-1 0,0 1 0,1-1 0,-1 1-1,1 0 1,-1-1 0,1 1 0,-1-1 0,1 1 0,-1 0 0,1 0-1,-1-1 1,1 1 0,-1 0 0,1 0 0,-1 0 0,2-1-1,25-3 1141,-19 4-921,0 0 0,0 0 0,0 1 0,12 3 0,4 9 224,52 17 136,-33-14-302,23 9 163,89 20 1,-54-18-210,58 12 130,217 25 0,128-45-244,-395-19-136,-17-1 51,194 4 113,-205 2-114,122 21 0,-96 0 39,-80-19-40,0 0 1,0 2-1,37 18 0,-7 1-29,-52-25-45,0-1 0,0 1-1,-1 0 1,1 1-1,-1-1 1,0 1 0,4 4-1,-6-5-345,1 0 1,0 0-1,0-1 0,1 1 0,-1-1 1,7 4-1,6 7-1001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2080,'-12'0'823,"21"0"-617,-4 2-211,-4-1 48,1 1 1,-1-1 0,0 0-1,0 0 1,1 0-1,-1 0 1,1 0-1,-1-1 1,1 1-1,-1 0 1,1-1 0,-1 1-1,1-1 1,0 1-1,-1-1 1,1 0-1,2 0 1,1 1 123,0-1 0,0 1-1,0 0 1,-1 0 0,1 1 0,0-1 0,-1 1 0,1 0-1,-1 1 1,9 4 0,-2 1 144,0 1 0,16 16 0,2 3 8,46 50-4,-65-65-234,-1 1-1,0 0 0,10 22 0,-17-32-65,1 0-7,-1 1 0,0 0 0,0 0 0,0 0 0,0 0 0,-1 1 0,0-1 0,0 0 0,0 1 0,-1-1 0,0 0 0,0 1 0,0-1 0,-1 0 0,-2 11 0,0-8-271,0 0 1,-1-1-1,-5 8 0,5-9 45,-14 28-763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0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1824,'0'-13'587,"0"10"-353,-2 3-4,-8 0 819,20 0 865,29 3-552,101 25-24,242 16 486,-237-38-1530,-89-3-228,210 7 380,-121-9-238,180-5 117,-250-1-298,84-3-33,59 8-2036,-171 0 1066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2560,'62'-16'1152,"79"1"-992,-79-1 1056,0 16-704,47-15 480,0 15-544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1056,'5'0'129,"-2"0"-64,-1 0 0,0 0 0,1 0 0,-1 0 0,1 0 0,-1 0 0,0 1 0,1-1 0,1 2 0,4 3 3,-6-4-29,-1 0 0,0-1 0,1 1 0,-1 0 0,1 0 0,-1-1-1,1 1 1,-1-1 0,1 1 0,0-1 0,-1 0 0,1 1 0,1-1 0,4 0 85,1 1 0,-1 0 0,0 0 0,-1 1 0,1 0 0,10 4 1,41 22 477,-21-9-180,20 3 38,13 8-34,101 60 112,-13-3-62,35 16 120,306 110-111,-79-55-394,42 37 296,40 16 21,-381-167-364,246 101 77,-226-75-83,-69-33-12,151 72 97,-69-31-45,222 103 318,-156-105-34,-16-6-142,-136-40-52,126 78 0,-142-77 29,-47-29-175,0 0-45,0 1-1,0-1 0,-1 0 1,1 1-1,-1 0 0,0 0 1,0 0-1,0 1 1,0 0-1,0-1 0,5 9 1,7 7-233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0 545 320,'0'-13'112,"1"13"-110,-1 0-1,0-1 1,0 1-1,0-1 1,0 1-1,0 0 1,1-1 0,-1 1-1,0 0 1,0-1-1,0 1 1,1 0 0,-1-1-1,0 1 1,1 0-1,-1-1 1,0 1-1,1 0 1,-1 0 0,0 0-1,1-1 1,-1 1-1,0 0 1,1 0-1,-1 0 1,1 0 0,8-6-47,3-3 270,1 1 0,-1 1 0,2 0 1,-1 0-1,23-7 0,-30 13-137,21-7 518,1 1-1,54-5 0,50 9 1073,4 1-775,-85-1-676,103-2 298,82 10-39,-41-9-60,-86 0-207,208-1 224,844-70 586,-142-73-519,-888 127-487,189-26-33,-35 13-6,157-12 106,-298 33-28,39-3-44,-71 11-156,-67-1 51,-35 3-53,-1 2 0,1 0 0,-1 0 0,1 0 0,-1 1 0,16 3 0,-19-2 30,-1 1 0,1-1 0,-1 2 1,7 3-1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4160,'0'0'1856,"109"0"-1600,-31 0-128,0 0-128,78 16 64,-1-16-32,32 31 672,-31-16-352,16 16 96,-32 1-256,16 14-32,-47 1-96,-47 15 288,-15-15-160,-63 16-1312,-15-1 608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2144,'4'-5'251,"1"0"-25,12-5 278,-8 5-421,0 1 0,0 1 0,0 0 0,1 0 0,-1 0 0,1 1 0,-1 1 0,16-1 0,3 1 436,36-6 0,-16 2 102,59 0 301,49-6 321,18 3-417,59-15-170,24 2-277,317-44-16,-295 16-279,35-6-3,-262 47-67,194-33 52,27-16-39,-16 8-70,-198 37 32,105-18-21,36 7-26,-40 0 56,-58 7 235,153-5 0,-190 21-153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2720,'-10'0'861,"20"0"1,-8 0-644,14 0 459,-9 1-527,0-1-1,0-1 0,-1 1 1,11-3-1,-1-1-11,-9 2-94,-1 0 1,0 0 0,1 1-1,-1 0 1,11 0-1,0 2 41,-6-1-26,-1 1 0,1-2 0,18-2-1,-17 0-36,5 0 7,-1 0-1,30-1 0,19 4 73,-24 0 577,-67 0-593,21-3-208,4 2 32,0 0 1,0 0-1,-1 0 0,1 0 0,0 0 0,-1 0 0,1 0 0,-1 0 0,1 0 0,-1 1 0,1-1 0,-1 1 0,1-1 0,-1 1 0,0 0 0,1-1 0,-3 1 0,-12 0-2986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3968,'47'0'1824,"62"-16"-1600,-31 16-384,0 16 32,31-16 384,-16 15-96,16 16 416,-31 1-320,16 14 448,-48-15-416,-14 16 288,-32 15-320,-32-15-928,1 16 352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1185 1248,'39'-39'389,"-38"37"-375,1 0-1,0 1 1,0-1 0,0 1-1,0-1 1,0 1-1,0 0 1,0 0-1,0 0 1,5-1 0,58-24 1266,83-21 0,98-12 1263,-71 28-1392,40-6-216,39-18 254,-165 38-884,100-23 67,794-222-373,-955 254-8,333-88-39,36 5 133,307-49 22,-416 91-81,-70 5-20,-23 10 15,-39 5 75,-45 8-155,-33-2-479,-31 15-145,-46 8 599,0 0-1,0 0 1,0-1-1,0 1 1,0 0-1,0-1 1,0 1-1,0-1 1,0 1-1,0-1 1,0 1-1,0-1 1,0 0-1,1-1 1,-5-1-677,-10 1-182,-26 2-1707,5 0 858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3648,'124'0'1664,"1"0"-1472,-47-16-64,0 16-128,46 0 0,-30 0 0,15 0 704,-31 0-384,0 0 128,-31 0-256,-16 31 256,0-31-256,-62 47-672,15-31 256,-77 46-2176,15 0 1312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1232 2400,'0'0'779,"8"0"-481,11-1 247,29-6 0,28-3 909,-1-2-305,84-23 1,220-61 524,153-60-1103,-202 57-406,-16 11-74,14-13-6,-319 98-82,288-95 90,4-14 83,-115 51-99,-99 34-63,173-59-51,117-11-92,-115 33 76,-107 22 187,66 9-225,-140 30-26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3904,'15'-47'1760,"110"32"-1536,-63 15-320,1 0 0,15 0 192,0 15-64,0 1 352,15-16-192,-46 47 384,0-1-320,-47 1-128,0 16-64,-47 14-864,0-14 448,-78 46-2880,16-16 1792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1684 2816,'26'-26'917,"-5"10"-565,52-28 6,-25 25 313,-29 12-372,60-24 502,29-11-7,27 3-154,45-18 192,-150 48-725,150-52 292,85-45-159,-147 55-188,400-155 131,-172 91-114,365-160-7,-436 163-54,29-5 2,-117 56 22,-109 37-16,62-23 8,144-41-5,-113 49-14,-43 0-13,-85 24-732,1 1-1,50-7 1,-60 19-940,-29 2-1429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4576,'0'-16'1664,"15"32"-1280,16 0-96,-15-16-320,46 15-32,16-15 96,-15 0 0,30 0-32,-15 0 32,-16 16 224,1-1-128,-32 16 32,-16 1-96,-15 14-2080,-46 32 1088,-48 16-1664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3663 3328,'13'-26'1061,"-9"21"-783,8 2-129,271-72 192,-232 59-34,87-39 0,33-35 769,-85 43-777,140-75 693,39-26-362,81-44-172,-249 139-377,185-102 68,-29 0-72,-132 79-53,253-147 31,65-40 50,-280 161-72,82-50-7,180-93-42,-193 101 0,-59 37 16,200-108 40,-354 206-38,666-396-199,-414 223-272,-46 39-1073,-39 34 198,-47 29-506,-10 15 666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53 827 3392,'-52'26'1088,"52"-26"-1077,0 0 1,0 0 0,0 0-1,0 0 1,0 0 0,0-1-1,0 1 1,0 0 0,0 0-1,0 0 1,0 0-1,0 0 1,0 0 0,0 0-1,0 0 1,0 0 0,0 0-1,0 0 1,0 0-1,0 0 1,0 0 0,0 0-1,0 0 1,0 0 0,0 0-1,0 0 1,0 0 0,0 0-1,0 0 1,0 0-1,0-1 1,0 1 0,0 0-1,0 0 1,0 0 0,0 0-1,0 0 1,0 0-1,0 0 1,0 0 0,0 0-1,-1 0 1,1 0 0,0 0-1,0 0 1,6-7 242,10-10 205,-6 7-282,1 0 1,20-14-1,-2 3-48,225-166 991,-69 77-461,-6 4-193,36-47-247,-157 107-1846,73-78-1,-114 107 1182,1-1-1442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4224,'15'0'1920,"48"-16"-1664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1 736,'-10'0'204,"20"0"2947,-10 2-2314,1 35 645,0-16-959,-1-1 0,-4 37-1,-1-34-197,2-12-201,1-1 1,1 1-1,-1 12 0,2 149-898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32 124 2080,'0'0'923,"0"2"-731,1 2-48,-1-1-89,0-1 1,0 0 0,0 1 0,0-1-1,0 0 1,-1 1 0,1-1-1,-2 4 1,0-2 14,0 0 1,0 0 0,0 1-1,1-1 1,0 0-1,0 1 1,0-1-1,0 1 1,1-1 0,-1 1-1,1 0 1,1 4-1,-1-7-46,0 0 0,-1 0-1,1-1 1,0 1 0,-1 0-1,1 0 1,-1-1 0,1 1-1,-1-1 1,0 1 0,0 0-1,-1 1 1,1-2-4,0 1 0,0-1-1,0 1 1,1-1 0,-1 1 0,0 0 0,1-1-1,-1 1 1,1 0 0,0 0 0,0-1 0,-1 3 0,0 7 816,5-19-318,6 2-289,-4-6-79,10-17-70,-12 23-76,0 1 1,0-1-1,-1-1 1,0 1-1,4-13 0,-5 9 0,-2 8-4,1 0 0,-1 0 1,0 0-1,1 0 0,0 0 0,0 0 1,1-3-1,21-16-16,-9 4-19,-13 14 17,1 0 0,0 1-1,0-1 1,0 1-1,0 0 1,0-1 0,4-2-1,-4 4 2,-1 1-1,1-1 0,-1 0 1,1 1-1,0 0 1,-1-1-1,1 1 0,0 0 1,-1-1-1,1 1 1,0 0-1,-1 0 1,1 1-1,0-1 0,-1 0 1,1 0-1,0 1 1,-1-1-1,3 2 0,21 7 4,1 2 0,42 26 0,-59-32 53,1 0 0,-1-1 0,1 0 0,0 0-1,16 3 1,-6-2 16,86 26 227,-101-29-265,-1-1-1,1 0 1,0 1-1,0-2 1,-1 1-1,1 0 1,0-1-1,0 0 1,0 0-1,0 0 1,-1-1-1,1 0 0,6-1 1,-3 0 8,24 0 109,-29 2-106,-1 0-1,1 0 1,-1 0-1,1 0 1,-1 0-1,1 0 1,-1-1-1,1 1 1,-1-1-1,1 0 1,-1 0-1,0 0 1,0 0-1,1 0 0,-1 0 1,0-1-1,0 1 1,3-4-1,8-8 123,-13 13-148,1 0 0,-1 0 0,0 0 0,0 0 0,0-1 0,0 1 0,0 0 0,0 0 0,1 0 0,-1 0 0,0-1 0,0 1 0,0 0 0,0 0 0,0 0-1,0-1 1,0 1 0,0 0 0,0 0 0,0 0 0,0-1 0,0 1 0,0 0 0,0 0 0,0 0 0,0-1 0,0 1 0,0 0 0,0 0 0,0 0 0,0-1 0,0 1 0,0 0 0,0 0 0,-1 0 0,1-1 0,0 1 0,0 0 0,0 0 0,0 0 0,0 0 0,-1-1 0,-9-22 78,9 21-80,1 1 0,-1-1 0,1 0 0,-1 1 0,0-1 0,1 0-1,-1 1 1,0-1 0,0 1 0,0 0 0,-1-1 0,1 1 0,0 0 0,0 0 0,-1-1 0,1 1 0,0 0-1,-1 0 1,-2-1 0,-4-3-14,2 1-20,1 1-1,-1-1 0,0 1 1,1 0-1,-1 0 1,-1 1-1,1-1 1,0 2-1,-1-1 1,1 1-1,-1-1 1,1 2-1,-1-1 1,0 1-1,1 0 1,-1 0-1,1 1 1,-10 2-1,14-2 39,-1-1-1,0 2 1,1-1-1,-1 0 0,1 0 1,-1 1-1,1 0 1,0-1-1,-1 1 1,1 0-1,0 0 1,0 0-1,1 0 1,-1 1-1,0-1 1,1 0-1,-1 1 1,1-1-1,0 1 1,-1-1-1,1 1 1,1 0-1,-1 0 1,0-1-1,1 1 1,-1 0-1,1 0 0,0 0 1,0 0-1,0-1 1,0 1-1,1 0 1,-1 0-1,1 0 1,-1 0-1,1-1 1,0 1-1,0 0 1,0-1-1,1 1 1,-1-1-1,1 1 1,-1-1-1,1 0 1,3 4-1,-2-3 33,1 1 2,-1 0 0,1 0 0,0-1 0,0 0 0,0 0-1,0 0 1,0 0 0,1-1 0,0 0 0,-1 0 0,10 3 0,30 1 250,-29-4-216,20 3 69,2-9 18,-15 1-78,-21 2-78,42-3-27,0-3 0,52-15 0,-70 13-3,28-13 0,-50 20 28,-1 1 0,0-1 0,1 1 0,-1-1 1,0 0-1,0 0 0,0 0 0,0 0 0,0 0 0,0 0 0,-1 0 0,1-1 0,-1 1 0,1-1 0,-1 1 0,0-1 0,0 0 0,0 1 0,0-1 0,-1 0 0,1 0 0,-1 1 0,0-1 0,1 0 0,-2-3 0,1 5-21,0-1 0,0 0 1,0 1-1,0-1 0,-1 0 0,1 1 0,-1-1 0,1 1 0,-1-1 1,0 1-1,0-1 0,0 1 0,1-1 0,-1 1 0,0 0 0,-1 0 1,-1-2-1,1 1-87,-1 6 32,-41 61-37,36-48 138,1 0-1,1 0 1,0 1-1,-3 19 1,-7 23 102,-20 50 331,20-33-247,8-35-147,-15 67-6,19-75 27,2 66-1,3-63 16,-1-21-49,1 26 83,-1-39-120,1-1 1,0 1-1,-1 0 1,1-1 0,0 1-1,0 0 1,1-1-1,-1 0 1,0 1 0,1-1-1,-1 0 1,4 4-1,-4-5-25,0 0-1,0 0 0,0 0 1,0-1-1,0 1 0,0 0 1,0 0-1,0-1 0,0 1 1,0-1-1,0 1 0,1-1 0,-1 1 1,0-1-1,0 0 0,1 1 1,-1-1-1,0 0 0,1 0 1,-1 0-1,0 0 0,0 0 1,1-1-1,-1 1 0,0 0 1,0 0-1,1-1 0,-1 1 0,0-1 1,0 1-1,0-1 0,2-1 1,2-1-85,-1-1 0,1 0 0,-1 0 0,0-1 0,7-9 0,-1 1 28,-4 6 65,-1 1-1,0-1 1,-1 0 0,0 0 0,6-13 0,-8 8 29,0 0 0,0 0 1,-1 0-1,-1 0 0,0 0 1,-1 0-1,-2-16 0,-6-37-35,-29-111 0,36 168 3,-9-27-86,-7-47 1,15 68 71,2 10-4,0-1 0,0 0 0,0 0 0,1 0 0,-1 0 0,2-8 0,-1 10 12,1 1-1,0 0 1,-1 0 0,1 0 0,0 0-1,0 0 1,0 0 0,0 1 0,0-1 0,1 0-1,-1 0 1,0 1 0,1-1 0,-1 1 0,1-1-1,0 1 1,-1 0 0,1-1 0,0 1-1,0 0 1,2 0 0,-1-1 6,7-3 4,1 0 0,-1 1 0,1 0 0,0 0 0,11-1 0,-3 3 78,0 1 0,0 1 0,0 1 0,0 1 0,0 0 0,31 9 0,1 1-22,-38-10-26,1 1 0,-1 0 0,18 8 0,-29-9-12,1-1 0,-1 1 0,0-1 0,1 1 1,-1 0-1,0 0 0,0 0 0,0 1 0,0-1 0,-1 0 1,1 1-1,-1-1 0,1 1 0,-1-1 0,1 4 0,0-1 13,1 5 130,-3-10-160,0 3 16,0-1 0,0 1 0,0-1 0,-1 0 0,1 1 0,-2 3 0,-11 4 74,8-3-83,4-5 16,-1 0 0,0 0 0,1 0 0,-1 0 0,0 0 0,-4 3-1,5-5-14,1 1-1,-1-1 1,0 0-1,0 1 1,-1-1-1,1 0 1,0 1-1,0-1 1,0 0-1,0 0 1,0 0-1,0 0 1,0 0-1,0 0 1,0 0-1,0 0 1,0-1-1,0 1 1,0 0-1,0 0 1,0-1-1,0 1 1,-1-1-1,1 0-14,-1 0-1,1 0 1,0 1 0,1-1-1,-1 0 1,0 0 0,0 0-1,0 0 1,0 0 0,1 0-1,-1 0 1,0-1 0,1 1 0,-1 0-1,1 0 1,-1-2 0,0-2 11,0 1 0,0-1 0,0 0 0,1-6 0,0-1 2,1 0 1,3-19-1,-1 20-38,0 1-1,1 0 1,0 0 0,1 0 0,6-11 0,3-3-15,-4 4-47,14-41 1,-24 59 73,1 1 1,-1-1-1,1 0 0,0 1 0,-1-1 1,1 1-1,0-1 0,0 1 1,0 0-1,0-1 0,1 1 0,1-3 1,-1 3-27,0 0 0,0 0 0,0 1 0,1-1 0,-1 0 0,0 1 0,0-1 0,0 1 0,1 0 0,-1-1 1,0 1-1,3 1 0,-4-1 44,0 0-1,1 0 1,-1 0 0,0 1 0,1-1 0,-1 0 0,0 1 0,0-1 0,1 1-1,-1 0 1,0-1 0,0 1 0,0 0 0,0 0 0,0-1 0,0 1 0,0 0-1,0 0 1,0 0 0,0 1 0,-1-1 0,1 0 0,0 0 0,-1 0 0,2 3 0,-1-2 15,1 1 1,-1 0-1,1-1 1,0 0-1,0 1 1,0-1-1,0 0 1,0 0-1,3 2 1,9 5 49,1 0 0,-1-1 1,2-1-1,-1 0 0,1-1 1,0-1-1,18 4 0,23-4 87,-27 1 45,-23-4-146,1-1 0,-1 0 0,0 0 0,1 0 0,-1-1 0,0 0-1,9-1 1,8-4 20,-9 2-8,1 1-1,19-1 1,-31 3-12,0-1 0,0 1 0,0 0 0,-1-1 0,1 0 1,0 0-1,-1 0 0,1 0 0,-1-1 0,5-1 0,-7 2-32,1 0-1,-1 0 1,1 0 0,-1 0-1,0 0 1,0-1-1,1 1 1,-1 0 0,0-1-1,0 1 1,0-1 0,0 1-1,-1-1 1,1 1 0,0-1-1,-1 0 1,1 1-1,-1-1 1,1 0 0,-1 1-1,0-1 1,0-3 0,0-24 95,-2 24-155,-24-21-378,26 26 417,0 0-1,0 0 1,0 0 0,0 0 0,-1-1 0,1 1 0,0 0 0,0 0 0,0 0-1,0 0 1,0 0 0,0 0 0,0 0 0,0 0 0,0 0 0,0 0 0,-1-1 0,1 1-1,0 0 1,0 0 0,0 0 0,0 0 0,0 0 0,0 0 0,0 0 0,-1 0-1,1 0 1,0 0 0,0 0 0,0 0 0,0 0 0,0 0 0,0 0 0,0 0 0,-1 0-1,1 0 1,0 0 0,0 0 0,0 0 0,0 0 0,0 1 0,0-1 0,0 0 0,-1 0-1,1 0 1,0 0 0,0 0 0,0 0 0,0 0 0,0 0 0,0 0 0,0 0-1,0 1 1,0-1 0,0 0 0,0 0 0,-4 5-25,1-1 0,0 1 0,0 0-1,0 0 1,1 0 0,0 0 0,0 0 0,0 0 0,1 1 0,-1-1 0,1 1-1,0 6 1,1-10 20,0 0-1,0 0 1,0 0 0,1-1-1,-1 1 1,1 0-1,-1 0 1,1 0-1,0 0 1,-1-1 0,1 1-1,2 3 1,-2-4 11,0 0 0,0 1 0,0-1 0,-1 1 0,1-1 0,0 1 0,-1-1 0,0 1 0,1 0 0,-1-1 0,0 1 0,1 2 0,-1-2 5,0-1-1,0 1 0,0 0 0,1-1 0,-1 1 0,0 0 0,1-1 1,0 1-1,-1-1 0,1 1 0,0-1 0,0 0 0,1 2 1,3 5 29,-5-7-30,0 0 0,0 0 0,1 0 0,-1 0 0,0 0 0,1-1 0,-1 1 0,1 0 0,-1 0 0,1 0 1,-1-1-1,1 1 0,0 0 0,-1-1 0,1 1 0,0-1 0,0 1 0,-1-1 0,1 1 0,0-1 0,0 1 0,0-1 0,0 0 0,0 1 0,-1-1 0,1 0 0,0 0 0,0 0 0,0 1 0,0-1 0,0 0 0,0 0 0,0-1 1,0 1-1,0 0 0,0 0 0,0 0 0,-1-1 0,1 1 0,0 0 0,0-1 0,0 1 0,0-1 0,0 0 0,18-9 79,-7 7-55,-9 2-63,-1 1 1,0 0-1,0-1 1,1 0-1,-1 0 0,0 0 1,0 0-1,0 0 1,0 0-1,0 0 0,0 0 1,0-1-1,2-1 1,14-14-411,-12 12 249,0-1 0,0 0 1,0 0-1,-1 0 0,7-11 0,-6 6-34,4-6-72,-9 16 284,-1 1 0,1 0-1,-1-1 1,1 1-1,-1 0 1,1-1 0,0 1-1,-1 0 1,1 0-1,-1-1 1,1 1-1,0 0 1,-1 0 0,1 0-1,0 0 1,-1 0-1,1 0 1,0 0 0,-1 0-1,1 0 1,0 0-1,-1 0 1,2 1 0,0-1-60,-1 0 78,0 0-1,0 0 1,-1 0 0,1 1-1,0-1 1,0 0 0,-1 0-1,1 0 1,0 1 0,0-1-1,-1 0 1,1 1 0,0-1-1,-1 1 1,1-1 0,0 1-1,-1-1 1,1 1 0,-1-1-1,1 1 1,-1-1 0,1 1-1,-1 0 1,1-1 0,-1 1-1,0 0 1,1 0 0,-1 1-1,1-1 17,-1 0 1,1 0-1,0 0 0,-1 0 0,1 0 0,0 0 0,-1 0 0,1 0 0,0 0 1,0 0-1,0 0 0,0 0 0,0-1 0,1 2 0,3 0 69,-4-2-70,0 1 1,-1-1 0,1 0 0,-1 0 0,1 1-1,0-1 1,-1 1 0,1-1 0,-1 0 0,1 1-1,-1-1 1,1 1 0,-1-1 0,1 1 0,-1-1-1,0 1 1,1 0 0,-1-1 0,0 1 0,1 0-1,-1 0 1,3 4 32,-3-4-34,1 0-1,-1 0 0,1 0 1,0 0-1,0-1 1,-1 1-1,1 0 1,0 0-1,0-1 1,0 1-1,0-1 1,0 1-1,0-1 0,0 1 1,2 0-1,7 5 143,-5 1-44,-2-3-37,10-2 362,-11-2-397,0 0 0,-1-1 1,1 1-1,0-1 0,0 1 1,-1-1-1,1 0 0,-1 1 0,1-1 1,-1 0-1,1 0 0,-1 0 1,1 0-1,1-3 0,0 2-15,-1 4-507,17 10 344,-15-10 130,0 0 0,0 0 0,-1 1 1,8 5-1,-10-7-12,1 1 1,0-1-1,0 1 1,0-1 0,0 0-1,0 0 1,0 0-1,0 0 1,0 0 0,0 0-1,0 0 1,1-1-1,-1 1 1,0-1 0,3 1-1,9 1 14,26 10 111,-26-7-49,23 4 1,10-4-27,-32-2-46,16 2-281,-18-6-172,-1 0-1,1-1 1,-1 0 0,14-5 0,-6-3-536,-7 6 676,-10 4 300,-1 0 0,0-1-1,0 0 1,1 1 0,-1-1-1,0 0 1,0 0 0,0 0-1,0 0 1,0-1 0,0 1-1,0 0 1,2-3 0,7-6-12,-8 8 33,0-1 1,0 1-1,0-1 0,0 0 1,-1 1-1,1-1 0,-1 0 1,0-1-1,0 1 0,0 0 1,3-8-1,-3 1 49,-1 0 0,0-1 0,-1 1 0,0-15 0,-1 19-19,1-1 0,-1 1 0,0 0 1,0 0-1,-1-1 0,0 1 0,0 0 0,-5-10 0,-6-2 387,13 17-374,-1 0 0,1 0 0,0 0 0,-1 0 0,1 0 1,-1 0-1,1 1 0,-1-1 0,0 0 0,1 0 0,-1 0 0,0 1 1,1-1-1,-1 0 0,0 1 0,-1-1 0,2 1-3,-1 1 0,0-1-1,0 1 1,0 0 0,1-1 0,-1 1-1,0 0 1,1 0 0,-1-1 0,1 1 0,-1 0-1,1 0 1,-1 0 0,1 0 0,0 0-1,-1 1 1,-28 45 233,19-28-101,1 2 1,0-1 0,-7 29-1,16-48-158,-2 7 27,0 1 1,-1-1-1,-5 12 1,7-19-38,1 0 1,0 0-1,0 0 0,0 1 1,0-1-1,-1 0 0,1 0 1,1 0-1,-1 0 1,0 0-1,0 0 0,0 0 1,1 0-1,-1 0 1,0 0-1,1 0 0,-1 0 1,1 0-1,-1 0 0,1 0 1,-1-1-1,1 1 1,0 0-1,-1 0 0,1 0 1,0-1-1,1 2 1,-1-1-8,-1-1 6,1 1 1,-1-1-1,0 0 0,1 0 0,-1 1 0,1-1 0,-1 0 0,0 0 0,1 1 0,-1-1 0,1 0 0,-1 0 0,1 0 0,-1 0 0,1 0 0,-1 0 0,0 0 0,1 0 0,-1 0 0,1 0 0,-1 0 0,1 0 0,-1 0 0,1 0 0,-1 0 1,1 0-1,-1-1 0,0 1 0,1 0 0,-1 0 0,1 0 0,-1-1 0,0 1 0,1 0 0,0-1 0,-1 1 3,5-10-102,2 5-52,-7 5 145,0-1 0,1 1 0,-1 0 0,0 0 0,1 0 0,-1-1 1,0 1-1,1 0 0,-1 0 0,0-1 0,1 1 0,-1 0 0,0-1 0,0 1 0,1 0 0,-1-1 0,0 1 0,0 0 0,0-1 0,1 1 0,-1-1 0,0 1 0,0 0 0,0-1 0,0 1 0,0-1 0,0 1 0,0-1 0,0 1 0,0-1 0,2-4-337,0 3 323,-1 0 0,1 0 0,-1 0 0,0 0 0,0 0 0,0-1 0,0 1 0,0 0 0,-1 0 1,2-5-1,1-7-19,8-9-87,-11 22 117,1 0 0,-1 1-1,1-1 1,0 0-1,-1 0 1,1 1 0,0-1-1,0 1 1,-1-1 0,1 1-1,0-1 1,0 1-1,0-1 1,0 1 0,-1 0-1,1-1 1,0 1-1,0 0 1,0 0 0,2-1-1,-1 1-15,1 0 0,0 0 0,0 1 0,0-1 0,0 1 0,0-1 0,0 1 0,-1 0 0,1 0 0,3 2 0,-1 0 44,0 0-1,-1 1 1,0 0 0,5 5-1,-8-8-14,10 11 98,0 1 1,14 21-1,-22-28-38,2-1 0,-1 1-1,0-1 1,1 0 0,0 0-1,0-1 1,10 7 0,-11-9-21,-1 0-1,0-1 1,0 0 0,1 1 0,5 0 0,-7-2-4,1 0 0,-1 0 0,1-1 0,-1 1 0,1-1 0,-1 1 1,5-3-1,9 2 72,-13 1-94,-1 0-1,0 0 1,1 0 0,-1 0 0,0 0-1,1-1 1,-1 1 0,0-1-1,5-1 1,-2-1 15,0-1-1,0 0 1,0 0 0,0-1-1,-1 0 1,0 1 0,7-11-1,10-32-54,-11 34-401,-9 13 414,-1-1-1,1 1 1,-1 0 0,1-1-1,-1 1 1,1 0 0,-1 0-1,1 0 1,-1-1 0,1 1-1,-1 0 1,1 0 0,0 0-1,-1 0 1,1 0 0,-1 0-1,1 0 1,-1 0 0,1 0-1,0 0 1,-1 0-1,1 0 1,-1 0 0,1 1-1,-1-1 1,1 0 0,-1 0-1,1 1 1,-1-1 0,1 1-1,0-1-20,1 1 40,-1 0-1,0 0 1,1 0 0,-1 1-1,0-1 1,0 0-1,0 0 1,0 1 0,0-1-1,0 1 1,0-1-1,-1 1 1,2 2 0,-1-2 15,-1-1 0,1 1 0,0-1 0,-1 1 0,1-1 0,0 1 0,0-1 0,0 0 0,0 0 0,0 1 0,1-1 0,-1 0 0,3 2 0,-1-1 28,0 0-1,0 0 1,0 1 0,0-1-1,-1 1 1,1-1-1,-1 1 1,1 0-1,2 5 1,-3-4-22,0-1 0,1 0 0,-1 0 0,1 0 1,-1 0-1,1-1 0,0 1 0,0-1 1,6 4-1,-7-5 15,1 0 0,-1-1 0,0 1 0,1-1 0,-1 1 1,1-1-1,-1 0 0,1 0 0,-1 0 0,0 0 0,1-1 0,-1 1 1,1 0-1,-1-1 0,0 0 0,1 0 0,-1 0 0,0 0 0,4-2 0,8-2 33,-2 2-52,-11 3-22,1 0 0,0 0 0,-1 0 0,1-1 0,-1 1 0,0 0-1,1-1 1,-1 1 0,1-1 0,-1 0 0,0 1 0,1-1 0,-1 0 0,0 0 0,1 0 0,-1 0 0,0 0 0,0 0 0,0 0 0,1-2 0,14-29-257,-11 19-91,2 9 168,-7 4 172,1 0 0,-1-1 0,0 1-1,1 0 1,-1 0 0,1-1 0,-1 1-1,0 0 1,1-1 0,-1 1 0,0-1-1,1 1 1,-1 0 0,0-1 0,0 1-1,1-1 1,-1 1 0,0-1 0,0 1-1,0-1 1,0 1 0,0-1 0,1 1-1,-1 0 1,0-1 0,0 1 0,0-1-1,0 1 1,0-1 0,-1 1 0,1-2-1,0 1-1,0 1-1,0-1 1,0 0-1,0 0 1,0 1-1,0-1 1,0 0-1,0 0 1,0 1-1,1-1 1,-1 0-1,0 0 1,0 1-1,1-1 1,0 0-1,0 0-26,-1 1 0,1-1 0,0 1 0,0-1 0,0 1 0,0 0 0,0 0 0,0 0 0,0-1 0,0 1 0,0 0 0,0 0 0,2 1 0,-2-1 53,0 0 0,0 0 0,0 0-1,-1 1 1,1-1 0,0 0-1,0 1 1,-1-1 0,1 0-1,0 1 1,-1-1 0,1 1-1,0-1 1,-1 1 0,1 0 0,-1-1-1,1 1 1,-1 0 0,1 0-1,10 18 392,-10-16-350,17 44 465,-12-36-470,-2-2 43,0-1 0,1 1 1,0-1-1,0 0 0,10 11 1,-13-17-69,1 0 0,-1 0 0,0 0 1,1-1-1,0 1 0,-1-1 0,1 1 1,0-1-1,0 0 0,0 0 0,-1 0 1,1 0-1,0 0 0,0-1 0,1 0 0,-1 1 1,0-1-1,0 0 0,0-1 0,0 1 1,0 0-1,3-2 0,16-4 81,-1-1-1,1-1 1,36-20 0,-43 20-59,-15 8-49,16-7 90,-2-1 0,28-20 0,-39 26-86,0 0 1,0-1-1,0 1 0,-1-1 0,1 0 1,-1 0-1,0 0 0,1 0 0,-2 0 1,1 0-1,0-1 0,-1 1 0,1-1 1,-1 1-1,0-1 0,0 1 0,0-1 0,0-7 1,-1 10-12,0-1 1,0 0 0,0 1-1,-1-1 1,1 0 0,0 1-1,-1-1 1,1 0 0,-1 1-1,1-1 1,-1 1 0,0-1-1,0 1 1,-1-3 0,-3-4-6,4 7 1,1 0 0,-1 0 0,1 0 0,-1 0 0,1 0 0,-1 0 0,0 0 0,0 1 0,1-1 0,-1 0 0,0 0 0,0 0 0,0 1 0,0-1 0,-2-1 0,-17 1-283,5 2 79,14-1 198,0 0-1,0 0 1,1 0 0,-1 0-1,0 0 1,0 0-1,1 0 1,-1 0-1,0 0 1,1 0-1,-1 1 1,0-1-1,0 0 1,1 0-1,-2 2 1,1-1 5,1-1 0,0 1 0,-1 0 0,1 0 1,0 0-1,-1 0 0,1 0 0,0 0 0,0 0 0,0 0 0,0 0 0,0 0 0,0 2 0,0 12-50,-1-4 152,1 0 0,0 0 1,4 16-1,9 5 139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6240,'-31'-15'2816,"62"15"-2464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6048,'0'47'2752,"0"-1"-2400,0-14-96,15-17-224,-15 16 192,16-15-128,-16-1 192,16 1-192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3808,'-13'0'1227,"13"0"-1218,0 0-1,0 0 1,0 0 0,0 0 0,0 0 0,-1 0 0,1 0 0,0 0 0,0 1 0,0-1 0,0 0 0,0 0 0,0 0 0,-1 0 0,1 0 0,0 0 0,0 0 0,0 0 0,0 0 0,0 0 0,0 0 0,0 1 0,0-1 0,-1 0 0,1 0 0,0 0 0,0 0 0,0 0 0,0 0 0,0 0 0,0 1 0,0-1 0,0 0 0,0 0 0,0 0 0,0 0 0,0 0 0,0 1 0,0-1 0,0 0 0,0 0 0,0 0 0,0 0 0,0 0 0,0 0 0,0 1 0,0-1 0,0 0 0,0 0 0,0 0 0,0 0 0,1 0 0,-1 1 0,0 69 1239,0 86 266,0-156-1514,0 0 0,0 0 0,0 0-1,0 0 1,0 0 0,0 0-1,0 0 1,0 0 0,0 0 0,0 0-1,0 0 1,0 1 0,0-1-1,0 0 1,0 0 0,0 0 0,0 0-1,0 0 1,0 0 0,0 0 0,0 0-1,0 0 1,0 0 0,0 1-1,0-1 1,0 0 0,0 0 0,0 0-1,0 0 1,0 0 0,0 0-1,0 0 1,0 0 0,0 0 0,1 0-1,-1 0 1,0 0 0,0 0-1,0 0 1,0 0 0,0 0 0,0 0-1,0 0 1,0 0 0,0 0 0,0 0-1,1 0 1,-1 0 0,0 0-1,0 0 1,0 0 0,0 0 0,0 0-1,0 0 1,0 0 0,0 0-1,1 0 30,0 0-1,0 0 0,0-1 0,-1 1 1,1 0-1,0-1 0,0 1 1,-1 0-1,1-1 0,0 1 0,-1-1 1,1 1-1,0-1 0,-1 1 0,1-1 1,-1 0-1,1 1 0,-1-1 0,1 0 1,10-18 203,-10 16-230,8-20 25,1 2-32,3 5-33,-13 16 27,0-1 0,1 1 0,-1-1-1,1 1 1,-1-1 0,0 0 0,0 1-1,1-1 1,-1 0 0,0 1 0,0-1-1,0 0 1,0 1 0,0-1 0,1 0-1,-1 1 1,0-1 0,-1 0 0,1 1-1,0-1 1,0 1 0,0-1-1,0 0 1,-1-2-44,1-5-249,-1 22 60,1-7 310,0 1 1,1 0-1,2 12 0,2-7 148,0-1-1,13 21 0,-17-32-271,0 1-1,1-1 0,-1 0 1,0 1-1,1-1 0,-1 0 0,1 0 1,-1 0-1,1 0 0,-1 0 1,1 0-1,0 0 0,-1 0 1,1-1-1,0 1 0,0-1 0,-1 1 1,1-1-1,0 0 0,0 0 1,0 0-1,0 0 0,-1 0 0,4 0 1,-1 0-133,27 0-961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4576,'0'-16'2048,"15"16"-1760,1 0 1376,15 0-672,-16 0-576,17 0-32,-1 0-224,0 0 128,0 0-192,0 0 384,-15-16-256,15 16-128,-15 0-32,-1-15-2400,1 15 1280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6144,'-46'15'2784,"30"1"-2240,16-1-544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142 140 992,'0'-11'421,"0"22"-399,2-8 68,9 7 28,-11-9-100,1-1 0,-1 1 0,0-1 1,1 1-1,-1-1 0,0 1 0,1-1 1,-1 1-1,0-1 0,0 1 1,0 0-1,0-1 0,1 1 0,-1-1 1,0 1-1,0 0 0,0-1 0,0 1 1,0-1-1,0 1 0,0 0 0,-1-1 1,1 1-1,0-1 0,0 2 1,-1-2 34,2 14 1051,-2 6 165,4-20-666,-1-1-473,0 1 0,-1 0 1,1-1-1,0 1 1,-1-1-1,1 1 1,0-1-1,-1 0 1,1 0-1,-1 0 1,1 0-1,-1 0 1,0 0-1,3-2 1,-4 2-110,1 1 0,-1-1 1,1 1-1,-1-1 1,0 1-1,0-1 0,1 1 1,-1-1-1,0 1 0,0-1 1,1 0-1,-1 1 0,0-1 1,0 1-1,0-1 0,0 0 1,0 1-1,0-1 1,0 1-1,0-1 0,0 0 1,0 1-1,-1-1 0,1 1 1,0-2-1,0 2 21,-2-13 437,-3 9-326,-1 0-38,-1-7 21,7 10-128,-1 0 0,1 0 0,0 0-1,-1 0 1,0 0 0,1 0 0,-1 0 0,1 0-1,-1 1 1,0-1 0,0 0 0,0 0 0,1 0-1,-1 1 1,-2-2 0,2 2 16,-1-1-1,0 0 1,1 1 0,-1 0-1,0-1 1,0 1 0,1 0-1,-1 0 1,0 0 0,0 0 0,0 0-1,1 0 1,-1 1 0,0-1-1,-2 1 1,-23 11 193,22-10-173,-1 1-3,1 0 0,-1 1 0,1 0 0,0 0 0,0 0 0,0 0 0,0 1 0,1-1 0,-1 1 0,1 1-1,-4 6 1,3-3-8,1 1 0,0-1-1,0 1 1,1-1 0,0 1-1,-2 16 1,4-16 4,0 1-1,0 0 1,1 13-1,0-21-14,1 1 0,-1-1 0,0 0 0,1 1 0,0-1 0,0 0 0,0 0 0,0 0 0,0 0 0,1 1 0,-1-2-1,1 1 1,2 3 0,-3-5-6,0 0 0,0 0 0,0-1-1,0 1 1,1 0 0,-1-1 0,0 1-1,0-1 1,0 0 0,1 1 0,-1-1-1,0 0 1,0 0 0,1 0 0,-1 0 0,2 0-1,21-3 107,-20 2-96,9-3 1,1 0 0,-1-2-1,0 1 1,0-1 0,-1-1-1,1-1 1,15-12 0,-22 15-40,0-1 0,0 0 0,0 0 0,-1-1 0,5-7 0,3-4 16,13-16 45,-8-5 75,-15 34-108,-1 0 1,0 0 0,0 0-1,0 0 1,0 0-1,-1-1 1,0 1 0,0 0-1,-1-1 1,1 1 0,-1-1-1,-1-7 1,1-9-1,-1 16-24,1 0-1,-1 0 1,0 0-1,-1 1 1,-2-7 0,3 7-8,-1 0 1,1 0-1,0 0 1,-1-10 0,2 0-27,0 12 80,-2 6 11,0-1-40,0 0 0,1 1 0,-1-1 0,1 1 0,0 0 0,0 0 0,0-1 0,0 1 0,0 0 0,0 0 0,1 0 0,0 0 0,-1 3 0,2 49 14,0-29 31,-3 22 138,1-26-71,1 0-1,5 42 0,-4-57-76,1 1-1,0 0 0,1 0 1,-1-1-1,1 1 0,1-1 1,5 10-1,-8-15-19,0-1 0,0 1 0,0 0 0,1-1 0,-1 1 0,1-1 0,-1 1 0,1-1 0,-1 0-1,1 0 1,0 0 0,-1 0 0,1 0 0,0 0 0,0 0 0,0 0 0,0-1 0,0 1 0,0-1 0,0 1 0,0-1 0,0 0-1,0 0 1,0 0 0,0 0 0,0 0 0,0 0 0,0 0 0,0-1 0,0 1 0,0-1 0,0 0 0,0 1 0,3-3 0,29-21 35,-19 16-57,11-7-55,-19 9 0,-1 0-1,-1 0 1,7-8-1,-6 6 4,1 0 0,0 0 1,11-9-1,0 4 38,-13 11 15,0-2 0,0 1 0,-1-1 0,1 1 0,-1-1 1,0 0-1,0-1 0,0 1 0,-1-1 0,6-9 0,-3-11-40,-4 11 7,-2 14 30,5-28-88,-5 27 82,0-1 0,0 0 0,0 1 0,-1-1 0,1 1 0,-1-1 0,1 1 0,-1-1 0,-1-2 0,2 3 4,-1 1-1,1-1 1,0 1 0,0-1-1,0 1 1,-1 0 0,1-1 0,0 1-1,-1-1 1,1 1 0,0 0-1,-1-1 1,1 1 0,-1 0-1,1-1 1,0 1 0,-1 0 0,1 0-1,-1-1 1,0 1 0,-3-2-13,3 0 11,-1 1 0,0 0 0,1 0 0,-1 0 0,0 1 0,0-1-1,0 0 1,0 1 0,1-1 0,-1 1 0,0-1 0,0 1 0,0 0 0,0 0 0,0 0 0,0 0 0,0 0-1,0 0 1,-3 2 0,0-1 5,1 0-1,-1 1 1,0 0-1,1 0 0,0 0 1,0 0-1,-1 1 1,1 0-1,1 0 1,-1 0-1,0 0 1,1 0-1,0 1 0,-1 0 1,1 0-1,1-1 1,-1 2-1,-3 7 1,2-1 23,0 0 1,2 0 0,-1 0-1,2 1 1,-1-1-1,1 1 1,1-1 0,0 1-1,1-1 1,3 20 0,-2-24-2,-1-1 0,1 1 0,1-1 0,-1 0 0,1 0 0,0 0 0,0 0 0,7 9 1,-7-12-15,-1 0 1,1 0 0,0 0 0,1 0 0,-1-1 0,0 1 0,1-1 0,0 0-1,-1 0 1,1 0 0,0 0 0,0-1 0,0 1 0,6 0 0,-2 0 43,0-1 0,1 0 0,-1-1 1,0 1-1,1-2 0,-1 1 0,0-1 1,1 0-1,9-4 0,-7 1-66,-1 0 0,0-1-1,0 0 1,0-1 0,14-11-1,-3 1-251,-3 4-210,0-1 1,28-29-1,-38 35 323,-2-1-1,1 0 1,-1 0 0,0 0 0,-1-1 0,0 0 0,0 0 0,3-11 0,-4 10 102,-1 0 1,0-1-1,0 1 0,-1-1 1,-1 1-1,0-1 0,0-12 1,-1 22 47,0 1 1,0-1 0,0 1-1,0-1 1,0 1 0,0-1-1,0 1 1,0-1 0,0 1 0,0-1-1,0 1 1,0-1 0,0 1-1,0-1 1,0 1 0,1-1-1,-1 1 1,0 0 0,0-1-1,0 1 1,1-1 0,-1 1-1,0-1 1,1 1 0,-1 0-1,0-1 1,1 1 0,-1 0-1,1-1 1,-1 1 0,1 0 0,-1 0-1,0-1 1,1 1 0,-1 0-1,1 0 1,-1 0 0,1-1-1,-1 1 1,1 0 0,-1 0-1,1 0 1,-1 0 0,1 0-1,0 0 1,4 3 391,8 11 27,-2 1 0,11 17 0,8 11-101,-14-24-187,25 22 1,-20-21-61,-11-9 15,1 0 0,0-1-1,0-1 1,1 0 0,1-1-1,0 0 1,0 0 0,0-2-1,20 8 1,14 1-798,-1 1 145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 6048,'-15'-15'2752,"-1"46"-2400,1-31 800,15 31-704,-32 0 544,1 16-576,0 0-96,0 15-192,0-15 192,0-1-192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0 585 3328,'0'0'100,"0"4"139,0 0-1,0 0 1,1 0 0,-1 0-1,1 0 1,2 7 0,-3-11-247,1 1 0,-1 0 1,0-1-1,1 1 0,-1 0 1,0-1-1,1 1 1,-1-1-1,1 1 0,0 0 1,-1-1-1,1 0 0,-1 1 1,1-1-1,0 1 0,-1-1 1,1 0-1,1 1 0,-1-1 11,0 0 0,1 1 0,-1-1 0,0 0 0,0-1 0,1 1 0,-1 0 0,0 0 0,1 0 0,-1-1 0,0 1-1,0-1 1,0 1 0,3-2 0,5-3-6,-3 2 2,1-1 1,-1 1-1,10-3 1,9 1 1,12-3 9,-22 2 6,23-12 1,-15 6-2,17-8 7,75-41 137,-91 47-134,171-112 328,-180 115-285,35-26 202,53-52 0,-97 82-224,0 1-1,0-1 0,-1 0 0,0 0 0,0 0 0,-1-1 0,0 0 0,5-13 0,-8 18-23,0 0 0,1-1 1,-1 1-1,0 0 0,-1 0 0,1 0 1,-1-1-1,1 1 0,-1 0 0,0-1 1,0 1-1,0 0 0,-1-1 0,1 1 0,-1 0 1,0-1-1,-1-2 0,1 3-1,1-1 4,-1 0 0,-1 0 0,1 0-1,0 0 1,-4-5 0,4 7-19,-1 0 0,1 0 0,-1 1-1,0-1 1,0 1 0,0-1 0,0 1 0,0 0 0,0-1 0,-3 0-1,3 1 2,-1 0 0,1 0-1,0 0 1,0 0-1,0 1 1,0-1 0,-1 1-1,1-1 1,0 1-1,0 0 1,-1 0 0,1 0-1,0 0 1,-1 0-1,-3 1 1,2 1 3,1-1-1,-1 1 1,0 0 0,1 0 0,-1 1-1,1-1 1,0 1 0,0 0-1,-4 4 1,-3 4-31,1 0 1,0 1-1,1 0 1,-10 20-1,6-9 22,-13 39 0,14-25 46,-7 45 0,13-58-24,-1 14 20,1-1-1,0 54 1,5-72-6,1 1 1,1-1-1,0-1 0,9 34 1,-10-47-18,1 0 1,-1 0-1,1-1 1,1 1-1,-1 0 0,0-1 1,1 1-1,0-1 1,0 0-1,1 0 1,-1 0-1,1 0 1,-1-1-1,1 1 0,0-1 1,1 0-1,6 4 1,-6-5 4,0 1 0,0 0 1,0-1-1,0 0 0,1-1 0,-1 1 1,1-1-1,-1 0 0,1 0 0,0 0 1,8-1-1,0-2 5,0 1 0,0-2 0,15-4 1,-15 3-34,25-6-390,-1-3-1,-1-1 1,52-27 0,-27 10-375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33 2144,'-31'-31'1669,"29"31"-1450,-1-1 1,1 1-1,-1 0 0,1 0 0,-1 0 0,1 0 0,-1 1 0,1-1 1,0 1-1,-5 1 0,-6 8 31,10-7-138,-2-1-42,-16 9-12,21-11-54,0 0-1,0 0 0,0 0 0,-1 0 0,1 0 0,0 0 0,0 0 0,0 0 0,-1 0 0,1 0 0,0 0 0,0 0 0,0 0 0,-1 1 0,1-1 0,0 0 0,0 0 0,0 0 0,0 0 0,-1 1 0,1-1 1,0 0-1,0 0 0,0 0 0,0 0 0,0 1 0,0-1 0,0 0 0,-1 0 0,1 1 0,0-1 0,0 0 0,0 0 0,0 1 0,0 1 40,0 0 0,0 0-1,0 0 1,-1 1 0,1-1 0,-1 0-1,1 0 1,-1 0 0,0 0-1,-2 4 1,2-4-42,0 1 0,-1-1 0,1 1 0,1 0 0,-1-1 0,0 1 0,1 0-1,-1 0 1,1 0 0,0 5 0,0 41 15,0-41 11,0 0 0,1 0 0,0 0 0,1-1 0,2 10 0,-3-14-3,0-1 0,0 1 1,0 0-1,0 0 1,1-1-1,-1 1 1,1-1-1,0 1 1,-1-1-1,1 0 1,0 0-1,1 0 1,-1 0-1,0 0 0,0 0 1,1 0-1,-1-1 1,1 1-1,4 1 1,-5-3-17,0 1-1,-1-1 1,1 0 0,0 0 0,0 1 0,0-1-1,0-1 1,0 1 0,0 0 0,-1 0 0,1-1-1,0 1 1,0-1 0,0 1 0,-1-1 0,1 0-1,0 0 1,-1 0 0,1 0 0,1-1 0,7-3 14,7-2-147,27-8-1,-23 9-244,32-16-1,-6-4-333,-31 19 519,10-6-35,0-13 71,2 11 104,-22 12 39,-1 1-1,1-1 0,-1 0 0,1-1 0,-1 1 0,0-1 0,0 0 0,7-7 0,-11 9 19,-1 0-1,1 1 1,0-1-1,-1 0 1,1 0-1,-1 1 1,1-1 0,-1 0-1,0 0 1,0 0-1,0-2 1,0 4-6,0 0 1,0-1-1,0 1 0,0 0 1,0 0-1,0-1 0,0 1 1,0 0-1,0-1 0,0 1 1,0 0-1,0-1 0,0 1 1,0 0-1,0-1 1,1 1-1,-1 0 0,0 0 1,0-1-1,0 1 0,0 0 1,1 0-1,-1-1 0,0 1 1,1 0-1,9-11 319,-10 11-307,1-1 0,-1 1-1,1-1 1,-1 1-1,0-1 1,0 1 0,1-1-1,-1 1 1,0-1-1,0 1 1,0-1-1,1 0 1,-1 1 0,0-1-1,0 1 1,0-1-1,0 0 1,0 1-1,0-1 1,0 1 0,0-1-1,0 0 1,-1 1-1,1-1 1,0 0 0,0 1 15,0-3 122,0 6-38,0 147 1019,0-150-1132,0 0 0,-1 1 0,1-1 0,0 0 0,0 0 0,0 0 0,0 0 0,0 0-1,0 0 1,0 0 0,0 0 0,0 0 0,0 0 0,0 0 0,0 1 0,0-1 0,0 0 0,0 0 0,0 0 0,1 0 0,-1 0 0,0 0-1,0 0 1,0 0 0,0 0 0,0 0 0,0 0 0,0 1 0,0-1 0,0 0 0,0 0 0,0 0 0,0 0 0,0 0 0,0 0 0,0 0-1,0 0 1,1 0 0,-1 0 0,0 0 0,0 0 0,0 0 0,0 0 0,0 0 0,0 0 0,0 0 0,0 0 0,0 0 0,0 0 0,1 0-1,-1 0 1,0 0 0,0 0 0,0 0 0,0 0 0,0 0 0,1 0-1,-1 0-1,0 0 1,1 0-1,-1 0 1,1 0-1,-1 0 1,1 0-1,-1 0 1,0 0-1,1 0 1,-1 0-1,1-1 1,-1 1-1,0 0 1,1 0-1,-1 0 1,0-1-1,1 1 1,-1 0-1,0 0 1,1-1-1,-1 1 1,0 0-1,1-1 1,-1 1 0,0 0-1,0-1 1,0 1-1,1 0 1,-1-1-1,5-6-101,8 2 24,-10 3 92,0-1-1,1 1 1,-1-1-1,0 1 1,-1-1 0,4-3-1,-2 1-22,0 1-1,1-1 1,7-4 0,3-2-60,21-13-166,-32 22 197,-1 0 0,0 1-1,1-1 1,-1 1 0,1 0-1,-1 0 1,1 0 0,0 1-1,4-1 1,-6 1 49,-1 0 0,1 0 0,-1 1 1,1-1-1,-1 1 0,1-1 0,-1 1 0,1-1 0,-1 1 0,1 0 0,-1 0 1,0 0-1,1 0 0,-1 0 0,0 0 0,0 0 0,0 0 0,0 0 0,0 0 1,0 1-1,0-1 0,0 1 0,1 1 0,0 1 26,-1-1 0,1 1 0,-1-1 0,0 1 0,0 0 0,-1-1 0,1 1 0,0 5 0,-6 3 79,2-4-52,2-4-48,0-1-1,0 1 1,0-1-1,1 1 0,0 0 1,0-1-1,0 1 1,0-1-1,0 1 0,1 0 1,-1-1-1,1 1 1,0-1-1,0 1 0,1-1 1,-1 0-1,1 1 1,-1-1-1,3 3 0,-1-1-380,-3 8 90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1408,'-15'16'640,"15"62"-576,0-47 608,0 16-384,-16 31 320,16-1-352,0 17 0,-16 15-160,1-15 96,15-17-128,0 1 192,0-15-160,-16-1 96,1-15-96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33 3328,'13'-13'1061,"-13"13"-1051,0-1 0,0 1 0,0 0 0,-1 0 0,1 0 0,0 0 0,0 0 1,0-1-1,0 1 0,0 0 0,0 0 0,0 0 0,0 0 0,0 0 0,0 0 0,0 0 0,0 0 0,0-1 0,-1 1 0,1 0 0,0 0 0,0 0 0,0 0 0,0 0 0,0 0 0,0 0 0,0 0 0,-1 0 0,1 0 0,0 0 0,0 0 0,0 0 0,0 0 1,0 0-1,0 0 0,-1 0 0,1 0 0,0 0 0,0 0 0,0 0 0,0 0 0,0 0 0,-1 0 0,1 0 0,0 0 0,0 0 0,0 0 0,0 0 0,0 0 0,-1 0 42,1 0 0,0 0-1,-1 0 1,1 0 0,-1 0-1,1 0 1,0 0 0,-1 0-1,1 0 1,0 0 0,-1 0-1,1 0 1,0 0 0,-1 0-1,1-1 1,0 1 0,-1 0-1,1 0 1,0 0 0,-1-1-1,1 1 1,0-1 0,0-12 844,-3 13-640,-12 0-76,6 0-121,-1-1 0,1 2 0,0-1 0,-12 3-1,0 7-20,-5-4-124,23-5 76,0 0-1,0 0 1,1 0-1,-1 0 1,0 1-1,0 0 1,1-1-1,-4 4 1,5-5 10,1 1-1,-1 0 1,1 0-1,-1 0 1,0-1 0,1 1-1,0 0 1,-1 0-1,1 0 1,-1 0-1,1 0 1,0 0 0,0 0-1,0 0 1,-1 0-1,1 0 1,0 0 0,0 0-1,1 0 1,-1 0-1,0 0 1,0 0 0,0 0-1,1 0 1,-1 0-1,0 0 1,1 0 0,-1 0-1,1 1 1,2 2 0,-1-1 0,1 1 0,0 0 0,0-1 0,0 0 0,0 0 0,5 4 0,28 18 0,-27-19 0,12 8 17,-13-9 43,0 0-1,0 1 1,9 8 0,-17-14-47,1 0 0,-1 0 0,0 0 0,0 1 0,0-1 0,0 0 0,0 0 0,0 0 0,0 0 0,0 0 0,1 0 0,-1 0 0,0 0 0,0 0 0,0 0 0,0 0 0,0 1 0,0-1 0,0 0 0,0 0 0,0 0 0,0 0 0,0 0 0,0 0 0,0 0 0,0 1 0,0-1 0,0 0 0,0 0 0,0 0 0,0 0 0,0 0 0,0 0 0,0 1 0,0-1 0,0 0 0,0 0 0,0 0 0,0 0 0,0 0 0,0 0 0,0 0 0,0 0 0,0 1 0,0-1 0,0 0 0,-1 0 0,1 0 0,0 0 0,0 0 0,0 0 0,0 0 0,0 0 0,0 0 0,0 0 0,-1 0 0,-4 6 253,4-4-219,-1 0 1,1 0-1,-1-1 1,0 1-1,1 0 0,-1-1 1,0 0-1,0 1 1,0-1-1,0 0 1,-1 0-1,1 0 1,0 0-1,0 0 1,0-1-1,-1 1 1,-3 0-1,4-1-26,0 0 1,0 0-1,0 1 0,0-1 1,0 1-1,0-1 0,0 1 0,0 0 1,-3 1-1,5-2-19,-1 1 0,1-1 0,-1 0 0,1 1 0,-1-1 0,0 0 0,1 0-1,-1 0 1,1 1 0,-1-1 0,0 0 0,1 0 0,-1 0 0,0 0 0,1 0 0,-1 0 0,0 0 0,1 0 0,-1 0 0,1 0 0,-1-1 0,0 1 0,1 0-1,-1 0 1,1-1 0,-1 1 0,0 0 0,1-1 0,-1 1 0,1 0 0,-1-1 0,1 1 0,-1-1 0,1 1 0,-1-1 0,-2-2 30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170 375 2912,'0'-47'4432,"0"46"-4421,0 1 1,0-1 0,0 1-1,0-1 1,0 0 0,0 1-1,0-1 1,0 1 0,0-1-1,0 0 1,0 1 0,-1-1-1,1 1 1,0-1 0,0 1-1,-1-1 1,1 1 0,0-1-1,-1 1 1,1-1 0,0 1-1,-1-1 1,1 1 0,-1 0-1,1-1 1,-1 1 0,-17-2 269,8 2-317,4 0 24,1 0 0,-1 0-1,0 1 1,0 0 0,0 0 0,0 0 0,1 0 0,-1 1 0,0 0 0,-8 5-1,7-2-45,0 1-1,0 0 1,-9 10-1,3-2 155,12-13-82,0 0 0,0 0 0,0 0 0,0 0 0,0 0 0,0 0 1,0 1-1,0-1 0,1 0 0,-1 1 0,0-1 0,1 1 0,-1-1 0,1 1 0,-1 2 0,1-2 2,1-1 0,-1 1 0,0-1 0,1 0 0,-1 1 0,1-1 0,0 1 0,-1-1 0,1 0-1,0 1 1,0-1 0,0 0 0,0 0 0,0 0 0,2 2 0,1 1 20,-4-3-28,1 0 1,0 0 0,0 0 0,0-1-1,0 1 1,-1 0 0,1 0 0,0-1-1,0 1 1,1-1 0,-1 1 0,0-1 0,0 1-1,0-1 1,0 1 0,0-1 0,0 0-1,1 0 1,-1 0 0,0 0 0,0 1-1,0-2 1,1 1 0,-1 0 0,0 0-1,0 0 1,0 0 0,0-1 0,2 0-1,52-17 234,22-5-302,-67 21 4,-1 0 1,0 0 0,0-1-1,0 0 1,0 0 0,0-1-1,-1-1 1,1 1-1,-1-1 1,0-1 0,10-8-1,-6 4 17,-1 3 73,-9 6-20,1-1 1,-1 1-1,0-1 1,0 0-1,1 0 1,-1 0-1,0 0 1,-1 0-1,1 0 1,0 0-1,0-1 1,-1 1-1,0 0 1,1-1-1,-1 0 1,0 1-1,0-1 1,1-3-1,-1-7 30,-1 1-1,0-1 1,0 1-1,-1 0 0,-1-1 1,-3-14-1,1 6 16,1 4-36,2 3 20,-2 0 1,0 1-1,0-1 0,-2 1 0,-11-26 0,3 13-219,11 21 43,2 189 96,-1-168 140,-1 1 0,0-1 0,-1 0 0,-1 0 1,-10 25-1,-4 24 83,17-59-159,-1 0-1,1-1 1,-1 1 0,0 0-1,-1-1 1,1 1-1,-7 8 1,-6 13 96,10-19-260,4-7 59,0 1 0,0-1-1,1 1 1,-1-1 0,0 1 0,1-1 0,-1 1-1,1-1 1,-1 1 0,0 3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3648,'0'2'150,"0"0"0,0-1 0,0 1 0,0-1-1,1 1 1,-1 0 0,1-1 0,-1 1 0,1-1 0,0 1 0,-1-1 0,1 0 0,0 1 0,0-1 0,0 0 0,0 1 0,3 1-1,-4-3-134,0 1 0,1-1 0,-1 0 0,1 1 0,-1-1 0,1 0 0,0 1-1,-1-1 1,1 0 0,-1 0 0,1 0 0,-1 1 0,1-1 0,0 0-1,-1 0 1,1 0 0,-1 0 0,1 0 0,0 0 0,-1 0 0,1 0 0,-1-1-1,1 1 1,0 0 0,0 0 0,-1-1 20,3 2 29,1-1 0,-1 0 1,0-1-1,0 1 0,0-1 1,1 1-1,-1-1 0,0 0 1,4-2-1,-2 0 47,-1 0 1,0 0-1,1-1 0,5-7 1,-6 8-11,-3 2-79,-1 0-15,1 1-1,0-1 1,0 0 0,0 0 0,-1 1 0,1-1 0,0 0-1,-1 0 1,1 0 0,-1 0 0,1 0 0,-1 0 0,1 0 0,-1 0-1,0 0 1,1 0 0,-1 0 0,0 0 0,0 0 0,0 0-1,0 0 1,0 0 0,0 0 0,0 0 0,0 0 0,0 0 0,-1-2-1,-2-3 17,3 4-27,-1 1 0,1 0 1,0 0-1,-1-1 0,0 1 0,1 0 0,-1 0 0,0 0 0,1-1 1,-1 1-1,0 0 0,0 0 0,0 0 0,0 0 0,0 1 0,0-1 1,0 0-1,-1 0 0,1 1 0,0-1 0,0 0 0,0 1 0,-1-1 1,1 1-1,0 0 0,-1-1 0,-1 1 0,-3 0 1,3 0 16,0-1 0,0 1 0,0 0-1,0 0 1,0 1 0,0-1 0,0 1 0,1-1 0,-1 1 0,0 0 0,0 0 0,1 0 0,-1 0 0,0 1 0,1-1 0,-1 1-1,-3 3 1,2-1 34,0 1-1,-1 0 0,2 1 0,-4 5 0,3-6-16,1 1-1,-1-1 1,0 0-1,-5 5 1,8-9-15,0 0 0,0 0 0,-1 1 0,1-1 0,0 0 0,0 1-1,0-1 1,0 1 0,1-1 0,-1 1 0,0 0 0,1-1 0,-1 1 0,1 0 0,-1-1 0,1 1-1,0 0 1,0 0 0,0-1 0,0 1 0,0 0 0,0 0 0,0-1 0,0 1 0,1 0 0,-1-1 0,1 1-1,-1 0 1,1-1 0,0 1 0,0-1 0,-1 1 0,1-1 0,0 1 0,1-1 0,-1 1 0,0-1-1,2 2 1,-1-1 6,-1-1 0,0 0 0,1 0 0,-1 0 0,1 1 0,-1-1 0,1-1 0,0 1 0,-1 0 0,1 0 0,0-1 0,0 1 0,-1-1 0,1 1 0,0-1 0,3 1 0,-1-2-99,0 1 0,0-1 0,0 0 0,0 0 1,6-2-1,7-2-478,15 2-132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 3808,'0'0'1227,"3"-2"-742,-2 1-419,0-1-1,0 1 1,0 0 0,0-1 0,0 1-1,0-1 1,0 0 0,0 1 0,0-1 0,-1 1-1,1-1 1,-1 0 0,1 0 0,0-2-1,-1 1 746,-1 3-803,1 0 0,-1 0-1,1 0 1,-1 0 0,1 0 0,-1 0-1,1 0 1,-1 0 0,1 0 0,-1 0 0,1 0-1,-1 0 1,1 0 0,0 0 0,-1 0-1,1 1 1,-1-1 0,1 0 0,-1 0 0,1 0-1,0 1 1,-1-1 0,1 0 0,-1 1-1,1-1 1,0 0 0,-1 1 0,1-1-1,0 0 1,0 1 0,-1-1 0,1 1 0,-7 9-25,-2-3 13,7-5 5,0 0 0,0-1 0,0 1-1,0 0 1,1 0 0,-1 0 0,1 0 0,-1 0 0,1 0 0,-2 3-1,-8 13 45,9-15-44,0 0-1,0 1 1,0-1-1,0 1 1,0 0-1,-1 4 0,2-1-36,-1 0-1,1 0 1,1 1-1,0-1 1,0 0-1,0 0 1,2 10-1,-2-14 50,1 1-1,0-1 1,0 1-1,0 0 1,0-1-1,1 0 1,-1 1-1,1-1 1,0 0-1,0 0 0,0 0 1,0 0-1,1 0 1,-1 0-1,1-1 1,4 4-1,27 13 399,-13-9-219,-16-7 592,-7-3-645,-1 0-141,1 0 0,-1 0 0,1 0 0,-1-1 0,1 1 0,-1 0 1,1-1-1,0 0 0,-1 1 0,1-1 0,0 0 0,-1 0 0,1-1 0,0 1 0,0 0 1,-2-2-1,1 0 34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5824,'-46'-15'2624,"14"30"-1984,17 1-576,-1 0 32,16-1-32,-15 1-768,15 15 416,0 0-2304,0 0 1440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2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5152,'0'46'2992,"5"-46"-2763,19 5 95,-17-4-251,-1 1-1,1-1 0,9 1 0,23-7 191,-25 3-157,27-2 0,-26 4-87,0 0 0,0-1 0,0-1 0,-1 0 0,1-2 0,18-5 0,-2-3-13,60-20-6,-80 29 6,0-1-1,1 0 1,-2 0 0,14-8 0,-19 9 3,-1 0 0,0 0 0,0-1 0,0 1 1,0-1-1,-1 0 0,1 0 0,-1 0 0,0 0 0,0-1 0,2-5 0,0 3 79,-5 7-78,1-1-1,0 0 0,-1 1 1,1-1-1,-1 0 1,1 0-1,-1 0 0,1 1 1,-1-1-1,1 0 1,-1 0-1,0 0 0,0 0 1,1 0-1,-1 0 0,0 0 1,0 0-1,0 0 1,0 0-1,0 0 0,0 1 1,0-1-1,0 0 1,-1 0-1,1 0 0,-1-1 1,-9-11-37,10 13 25,-1-1 0,1 1 0,0 0 0,-1 0 0,1-1-1,0 1 1,0 0 0,-1-1 0,1 1 0,0-1 0,0 1 0,-1 0 0,1-1 0,0 1 0,0-1-1,0 1 1,0 0 0,0-1 0,0 1 0,0-1 0,0 1 0,0-1 0,0 1 0,0 0 0,0-1-1,0 0 1,-1-4-5,1 5 6,0 0 0,-1 0 1,1-1-1,0 1 0,0 0 0,0 0 0,0 0 0,-1-1 1,1 1-1,0 0 0,0 0 0,-1 0 0,1 0 1,0 0-1,0-1 0,-1 1 0,1 0 0,0 0 1,0 0-1,-1 0 0,1 0 0,0 0 0,0 0 0,-1 0 1,1 0-1,0 0 0,0 0 0,-1 0 0,1 0 1,0 0-1,-1 0 0,1 0 0,-1 1 0,-2 8-185,2 21-206,1-25 374,1 25-46,10 59 0,-5-47 101,-1-18 13,9 31-1,-6-29 35,7 40 0,-13-35 23,-1 56 0,-2-36 239,1-46-317,0 0-1,0 0 1,-1 0-1,0 0 1,0 0-1,0 0 1,-1 0-1,-4 9 1,-1-2 12,0 0 0,-11 13 0,13-19-26,2-2-4,0 0 1,0-1 0,0 1 0,0-1-1,-1 0 1,1 0 0,-1 0 0,0 0-1,0-1 1,0 1 0,0-1-1,0 0 1,0 0 0,-8 1 0,-30 3 372,38-5-360,1-1 0,-1 1 0,0-1 0,1 1 0,-1-1 0,0 0 0,-7-1 0,9 0-35,0 0 0,-1 0-1,1 0 1,0-1 0,0 1 0,0 0 0,0-1 0,0 0-1,0 1 1,-2-4 0,1 3-15,0-1 1,1 1-1,-1-1 1,1 0-1,0 0 0,0 0 1,0 0-1,0 0 1,1 0-1,-1 0 0,1-1 1,0 1-1,-1-6 1,1 3-9,2 1 0,-1-1 1,1 1-1,0-1 0,0 1 1,0-1-1,1 1 0,1-5 1,1-1-1,-1 2-3,0 0 0,8-17 1,-5 17 12,0 1 0,13-14 0,-8 9 0,38-44-104,8 5-6,-2-5-159,15 5 117,117-114 64,-160 137 270,35-49-1,-24 29 200,-29 38-186,8-12 287,-12 8-208,-5 14-248,0 0-1,0 1 1,0-1-1,0 1 1,0-1-1,0 0 1,0 1-1,1-1 1,-1 1-1,0-1 1,0 0-1,0 1 1,1-1-1,-1 1 1,0-1-1,1 1 1,-1-1-1,0 1 1,1-1-1,-1 1 1,1 0-1,-1-1 1,1 1-1,-1-1 1,1 1-1,-1 0 1,1 0-1,-1-1 1,1 1-1,-1 0 1,1 0-1,0-1 1,-1 1-1,1 0 1,0 0-1,2 1-63,-3 6-20,-7 41-222,4-31 253,-3 35 1,6 119 711,0-162-587,-1-7-38,1 0 0,0 0 0,-1 1 1,1-1-1,0 0 0,0 0 0,0 0 0,1 0 0,-1 0 0,0 0 0,1 0 1,0 0-1,-1 0 0,1 0 0,0 0 0,2 3 0,13 6 180,-15-10-219,0-1 1,0 1-1,1-1 0,-1 1 1,0-1-1,0 0 0,0 1 1,1-1-1,-1 0 0,0 0 1,0 0-1,1 0 1,-1 0-1,0 0 0,0 0 1,1-1-1,-1 1 0,2-1 1,2-2-160,-1 0 1,1-1 0,-1 0 0,0 1-1,7-10 1,5-4-359,-2 4 169,-7 7 250,0-1 0,0 1 0,-1-2 1,0 1-1,0-1 0,0 1 0,-1-2 0,4-8 0,-9 16 87,1-1 1,-1 1-1,1 0 1,-1 0-1,1-1 0,-1 1 1,1 0-1,0 0 1,0 0-1,-1 0 0,1 0 1,0 0-1,0 0 1,2-1-1,-2 1 11,0 1 0,0 0 0,0-1 0,0 1 0,0 0 0,0 0 0,0 0 0,0 0 0,0 0 0,0 0 0,0 0 0,0 1 0,0-1 0,0 0 0,0 0 0,0 1 0,0-1 0,0 1 0,0-1 0,1 1 0,0 0 38,-1 1 0,1-1 0,-1 0 0,1 1 0,-1-1 0,0 1 0,1 0 0,-1-1 0,0 1 0,0 0 0,0 0 0,1 2 0,-1-1 21,1 1 0,-1-2 0,1 1-1,0 0 1,3 3 0,11 10 104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141 116 1824,'0'-39'587,"0"38"-578,0 1 1,0-1 0,0 1 0,0 0-1,0-1 1,0 1 0,0-1 0,0 1 0,0-1-1,0 1 1,0 0 0,0-1 0,0 1-1,0-1 1,-1 1 0,1-1 0,0 1 0,0 0-1,0-1 1,-1 1 0,1 0 0,0-1-1,-1 0 1,0 0 9,0 0-1,-1-1 1,1 1-1,0 0 1,0-1-1,0 0 1,0 1-1,1-1 1,-1 1-1,0-1 1,1 0-1,-1 1 1,1-1-1,-1-3 1,-1 0 237,0 4-11,1 1-92,0-1 1,0 0-1,0 1 0,0-1 1,0 0-1,1 0 1,-1 1-1,0-1 1,0 0-1,1 0 1,-1 0-1,0-2 1,-2 3 293,2 0-433,0 0 0,0 0-1,0 1 1,1-1-1,-1 0 1,0 0 0,0 1-1,0-1 1,0 0-1,1 1 1,-1-1 0,0 1-1,0-1 1,1 1-1,-1-1 1,0 1 0,1-1-1,-1 1 1,0 0-1,1 0 1,-1 0 0,-10 22 78,10-22-89,-2 11 50,-1 0 1,1 0-1,1 0 0,-1 23 1,0-9-6,-38 265 389,25-229 144,13-46-245,3-14-101,3-4-70,2-4-108,-1 0 0,1 0 0,-1 0 0,0 0 0,-1-1 0,0 1 0,0-1 0,3-8 0,14-65-108,-17 69 53,4-22-72,20-74-137,-17 72 170,17-42-1,-23 65 10,1 1 1,0 1-1,1-1 0,12-15 1,17-12-245,-23 27-6,-12 10 277,0 1-1,1-1 0,-1 1 1,1-1-1,-1 1 0,1-1 1,0 1-1,-1 0 0,1-1 1,-1 1-1,1 0 0,0-1 0,-1 1 1,1 0-1,0 0 0,-1 0 1,1 0-1,0-1 0,-1 1 1,1 0-1,0 0 0,-1 0 1,1 0-1,0 1 0,-1-1 0,1 0 1,0 0-1,-1 0 0,1 0 1,-1 1-1,1-1 0,0 0 1,-1 1-1,1-1 0,-1 0 1,1 1-1,-1-1 0,1 1 1,-1-1-1,1 1 0,-1-1 0,1 1 1,-1-1-1,0 1 0,1 0 1,-1-1-1,0 1 0,1 0 1,4 8 87,-1 0 0,-1 0 0,4 11 0,-7-19-86,20 66 253,20 136 0,-24-107-274,-14-64 202,-2-29-144,0 0 1,0 0-1,0 0 0,0 0 1,1 0-1,-1 0 1,2 3-1,13 10 1184,-13-17-1215,0 1 0,0-1 0,-1 0-1,1 0 1,0 0 0,-1 0 0,1-1 0,-1 1-1,0 0 1,1-1 0,-1 1 0,0 0-1,0-1 1,0 0 0,2-2 0,17-34-115,-15 21 26,0-1-1,-1 0 1,2-23 0,5-21-90,-1 20 60,8-38-105,-15 61 116,-3 14 65,1 0 0,-1 1 0,1-1-1,0 0 1,0 1 0,1-1-1,-1 1 1,1 0 0,0-1-1,0 1 1,0 0 0,1 0-1,0 0 1,-1 1 0,6-6-1,-7 8 30,0 0-1,-1 0 0,1 1 0,0-1 1,0 0-1,0 1 0,0-1 0,0 0 1,0 1-1,0-1 0,0 1 0,0 0 1,2-1-1,-2 1 12,-1 0 0,1 0 0,-1 0 0,1 0 0,-1 0 0,0 0 0,1 0 0,-1 0 0,1 1 0,-1-1 0,0 0 0,1 0 0,-1 0 0,1 1 0,-1-1 0,0 0 0,1 0 0,-1 1 0,0-1 0,1 0 0,-1 1 0,0-1 0,0 1 0,1 0 0,0 2 32,0 0 0,0 1 0,0-1 0,0 1 0,0-1-1,-1 1 1,0-1 0,0 7 0,1 8 165,1 1 0,1 0 0,6 25 0,5 25-13,-11-18 21,-3 64 0,-1-48 560,1-65-762,0-1 1,0 1 0,0 0 0,0-1 0,-1 1 0,1-1-1,-1 1 1,1-1 0,-1 0 0,0 1 0,1-1 0,-2 2-1,-5 10-233,2 10-466,-1-17-602,2-4 462,3-1 723,1 0 0,0-1 1,-1 1-1,1 0 0,0 0 0,0 0 1,-1-1-1,1 1 0,0 0 1,0 0-1,0 0 0,0 0 1,0 1-1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16 3648,'-13'-13'1173,"13"13"-1162,0 0 0,0 0 0,-1 0 0,1-1 0,0 1 0,0 0 0,0 0 0,0 0-1,0 0 1,-1 0 0,1 0 0,0 0 0,0-1 0,0 1 0,-1 0 0,1 0 0,0 0 0,0 0 0,0 0-1,-1 0 1,1 0 0,0 0 0,0 0 0,0 0 0,-1 0 0,1 0 0,0 0 0,0 0 0,0 0 0,-1 0 0,1 1-1,0-1 1,0 0 0,0 0 0,-1 0 0,1 0 0,0 0 0,0 0 0,0 0 0,0 1 0,0-1 0,-1 0 0,-5 3 202,0 1 0,0 0 0,0 0 1,0 0-1,-5 6 0,-36 26 1195,35-22-1174,1 0 0,-13 23-1,9-14-38,3-4-88,2 0 0,-9 22 0,-3 5-1,20-41-99,-1 0-1,1 1 1,0-1-1,1 1 1,-1-1-1,1 1 1,0 0-1,0 10 1,0-15 1,1 0 0,0 0 0,0 1 0,0-1 0,0 0 0,0 0 0,0 0 0,1 1 1,-1-1-1,0 0 0,1 0 0,-1 0 0,0 0 0,1 0 0,-1 0 0,1 0 0,0 0 0,-1 0 0,1 0 1,0 0-1,0 0 0,0 0 0,-1 0 0,1 0 0,0-1 0,0 1 0,0 0 0,0-1 0,0 1 0,0-1 0,1 1 1,-1-1-1,0 1 0,0-1 0,0 0 0,0 0 0,0 0 0,1 1 0,-1-1 0,2 0 0,2-1 28,1 0 0,-1 0 0,0 0 0,0-1 0,0 1 0,0-1-1,8-4 1,2-1 16,-5 2-20,0 0 1,17-12 0,4-6 68,-18 18-64,0-1 6,-10 2-22,-1-1-1,0 0 1,0 0-1,0 0 1,0 0-1,1-10 1,-9-4-9,4 12-8,1 3-8,-1 0 0,0 0 1,1-1-1,-1 1 0,0 0 0,-1 1 1,-3-7-1,-12-17-62,6 10 62,3 5-28,9 11 27,0 0 1,0 1-1,0-1 0,0 1 1,0-1-1,0 0 0,0 1 0,0-1 1,0 0-1,0 1 0,1-1 0,-1 0 1,0 1-1,0-1 0,1 1 1,-1-1-1,1 1 0,-1-1 0,0 1 1,1-1-1,-1 1 0,1-1 0,0 0 1,-1 1-11,1-1 0,0 1 1,-1-1-1,1 1 0,-1 0 0,1-1 1,0 1-1,-1 0 0,1 0 1,-1-1-1,1 1 0,0 0 0,0 0 1,-1 0-1,1 0 0,0 0 1,-1 0-1,2 0 0,6-1-73,24-10-158,42-22 1,-43 20 106,-21 11 105,-8 2 38,0-1 1,0 1-1,0 0 0,0-1 1,0 0-1,0 0 0,3-1 0,16-19 380,2 14-197,-16-1-322,-7 8 129,0 0 0,0 0 1,0-1-1,0 1 1,0 0-1,0 0 0,0-1 1,0 1-1,1 0 1,-1 0-1,0-1 0,0 1 1,0 0-1,0 0 1,1-1-1,-1 1 0,0 0 1,0 0-1,0 0 1,1 0-1,-1-1 0,0 1 1,0 0-1,1 0 1,-1 0-1,0 0 0,1 0 1,-1 0-1,0 0 1,0 0-1,1 0 1,-1 0-1,0 0 0,1 0 1,-1 0-1,0 0 1,0 0-1,1 0 0,-1 0 1,0 0-1,0 0 1,1 0-1,-1 0 0,0 0 1,0 1-1,1-1 1,-1 0-1,0 0 0,0 0 1,1 0-1,-1 1 1,0-1-1,1 3-18,0-1 0,0 1 0,-1-1 0,1 1 1,-1-1-1,0 1 0,1-1 0,-1 1 0,0-1 0,-1 1 0,0 4 0,1 2 82,0 7 174,0-7-78,0 0 0,0 0 0,-3 13 0,2-15-161,-2 7-24,0-1 0,1 1 0,0-1 0,2 1 0,-1 0 0,3 17 0,-1-24 71,1 0 1,0 1-1,0-1 1,4 7-1,-6-13-15,1 0 0,0 1 0,-1-1-1,1 0 1,0 1 0,0-1 0,0 0-1,0 0 1,0 0 0,0 0 0,0 0-1,0 0 1,1 0 0,-1 0 0,0-1-1,1 1 1,-1 0 0,0-1 0,1 1-1,-1-1 1,1 1 0,-1-1 0,1 0-1,2 1 1,-1-1 31,0 0 0,0 0-1,0-1 1,0 1 0,-1-1 0,1 1-1,0-1 1,0 0 0,0 0 0,3-2-1,-2 0-14,1 0 0,0-1-1,-1 0 1,5-5 0,-9 8-47,2 0 6,-1-1 0,1 0 0,-1 0 0,1 0 0,-1 0 0,0 0 0,0 0 0,0 0 0,0 0 0,-1 0 0,1-1 0,0 1 0,-1-3 0,4-8 0,8-10-379,4-16-1306,0 5 453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5472,'16'-16'4746,"-16"29"-4626,0-10-96,0-1-199,0-1 0,0 1-1,0-1 1,1 1 0,-1 0-1,0-1 1,1 1 0,0-1-1,-1 1 1,1-1 0,0 1-1,0-1 1,0 1 0,-1-1-1,3 2 1,2 5-177,-3-7 177,-1 2-101,1-1 0,0 1 0,-1-1 0,0 1 0,1 0 0,-1 0 0,0-1 0,0 1 0,-1 0 0,1 0 0,-1 0 0,1 0 0,-1 0 1,0 3-1,0 1 50,1-1 0,0 0-1,0 0 1,3 7 0,2 12 455,-4-14 371,-1 1-1,0-1 1,-1 1-1,0-1 1,-1 1-1,-3 19 0,-3 0 1143,-14 38 0,10-24-722,4-12-499,4-21-324,0-2-5,1-1 0,0 1 0,1 0 1,-1 16-1,2-24-177,2 21 303,-2-23-327,0 0 0,0 0 0,0 1 1,0-1-1,0 0 0,0 0 0,0 1 1,0-1-1,0 0 0,0 1 1,0-1-1,0 0 0,0 0 0,0 1 1,0-1-1,0 0 0,0 0 0,1 1 1,-1-1-1,0 0 0,0 0 1,0 0-1,0 1 0,1-1 0,-1 0 1,0 0-1,0 0 0,1 0 0,-1 1 1,0-1-1,0 0 0,1 0 0,-1 0 1,0 0-1,0 0 0,1 0 1,-1 0-1,0 0 0,0 0 0,1 0 1,-1 0-1,0 0 0,0 0 0,1 0 1,-1 0-1,0 0 0,0 0 0,1 0 1,-1 0-1,0 0 0,0 0 1,1 0-1,-1-1 0,0 1 0,0 0 1,1 0-1,-1 0 0,0 0 0,0-1 1,0 1-1,1 0 0,-1 0 0,0 0 1,0-1-1,5-9-2396,-4 9 2277,0 1 0,0 0 0,-1-1 0,1 1 0,0 0 0,0-1 0,0 1 0,0 0 0,-1 0 0,1 0 0,0 0 0,0 0 0,1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3488,'36'0'1557,"-29"1"-1545,-2-1 186,0 1 0,0-1-1,0 0 1,0 0 0,0-1 0,0 1 0,0-1-1,6-2 1,-4-1 112,-5 3-264,-1 0 1,0 0 0,1 0 0,-1 0 0,1 1 0,-1-1 0,1 0 0,0 1 0,-1-1 0,1 1 0,0 0 0,-1 0 0,1 0 0,2 0-1,4-1 18,0 0 0,0-1 1,0 0-1,11-3 0,6-3 10,-22 7-76,1 0 0,0-1 0,0 1 0,-1-1 0,1 0 0,-1 0 0,0 0-1,1 0 1,-1-1 0,0 0 0,-1 1 0,5-6 0,-1 2-33,0 1 1,0-1-1,9-5 1,-4 4-33,-8 6 54,1-1 0,-1 0 0,0 0 0,0 0 1,-1 0-1,1-1 0,0 1 0,-1-1 0,1 1 1,1-4-1,9-18 71,-13 24-56,1 0-1,-1 0 0,0 0 0,0 0 1,0 0-1,0-1 0,0 1 0,1 0 1,-1 0-1,0 0 0,0 0 0,0-1 1,0 1-1,0 0 0,0 0 0,0 0 1,0-1-1,0 1 0,0 0 0,0 0 0,0 0 1,0-1-1,0 1 0,0 0 0,0 0 1,0 0-1,0-1 0,0 1 0,0 0 1,0 0-1,0 0 0,0-1 0,0 1 1,0 0-1,0 0 0,-1 0 0,1 0 1,0-1-1,0 1 0,0 0 0,0 0 1,-1 0-1,0-2-6,0 1 1,0 0 0,-1 0 0,1 0-1,-1 0 1,1 0 0,0 0-1,-1 0 1,0 1 0,1-1-1,-1 0 1,1 1 0,-1 0-1,0-1 1,0 1 0,1 0 0,-1 0-1,0-1 1,1 1 0,-1 1-1,0-1 1,0 0 0,1 0-1,-1 1 1,-3 0 0,-39 28 900,41-27-823,1 0 1,-1 0-1,1 1 1,-1-1 0,1 1-1,0-1 1,0 1-1,0 0 1,0 0-1,1 0 1,-1 0 0,1 0-1,0 0 1,0 0-1,0 0 1,-1 7-1,0 2 48,1 0 1,1 0-1,1 15 0,-1-6 58,0-14-124,0-1-1,0 1 0,1-1 1,0 1-1,0-1 0,1 0 1,2 9-1,-3-12-22,1-1 0,0 1-1,-1 0 1,1-1 0,0 1 0,0-1 0,1 1 0,-1-1-1,0 0 1,1 0 0,0 0 0,-1 0 0,1 0-1,5 2 1,25 14 505,-24-12-608,-1-2 0,17 8-1,-21-11-148,0 0-1,1 0 1,-1 0-1,0 0 1,0-1-1,0 0 0,1 0 1,-1 0-1,8-1 1,34-12-1428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16 436 2304,'-15'-15'1056,"61"30"-896,1 1 160,-16-16-192,16 0 96,15 0-128,1 0-256,-1-16 64</inkml:trace>
  <inkml:trace contextRef="#ctx0" brushRef="#br0" timeOffset="1">951 62 640,'-31'-15'320,"15"-16"-288,1 31-96,15-16 32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1824,'0'0'587,"0"-2"-353,-2-9 44,-6 9 564,9 3-424,1 3 210,-10 6-15,3-5-471,1 0 0,0 1 0,1-1 0,-1 1 0,1 0 0,0 0 0,0 0 0,1 0 0,0 1 0,-2 9 0,-9 24 210,10-31-287,-4 10 156,-6 23 0,2 26 126,-12 10 53,5-21-150,5-16-42,-3 12 16,15-46-159,0-1 0,-1 1 0,0 0 0,0 0 0,-5 8 0,6-13-40,0 0 0,1 1 1,-1-1-1,1 0 0,0 1 0,0-1 1,0 0-1,0 5 0,0-4-220,0-2 171,0-1 1,0 0-1,0 0 0,0 0 1,0 0-1,0 0 1,0 0-1,0 0 0,0 0 1,0 0-1,0 0 1,0 1-1,0-1 1,0 0-1,0 0 0,0 0 1,0 0-1,0 0 1,0 0-1,0 0 1,0 0-1,0 0 0,0 0 1,0 0-1,0 1 1,0-1-1,0 0 1,0 0-1,1 0 0,-1 0 1,0 0-1,0 0 1,0 0-1,0 0 0,0 0 1,0 0-1,0 0 1,0 0-1,0 0 1,0 0-1,0 0 0,0 0 1,1 0-1,-1 0 1,0 0-1,0 0 1,0 0-1,0 0 0,0 0 1,0 0-1,0 0 1,0 0-1,0 0 0,0 0 1,1 0-1,-1 0 1,13 0-1001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11 141 2656,'0'-16'1435,"3"16"-891,-3 0-529,1 0 1,0 0-1,-1 0 1,1 1 0,-1-1-1,1 0 1,0 0-1,-1 1 1,1-1 0,-1 0-1,1 1 1,-1-1-1,1 0 1,-1 1 0,1-1-1,-1 1 1,1-1-1,-1 1 1,1-1 0,-1 1-1,0-1 1,1 1 0,-1 0-1,0-1 1,0 1-1,0-1 1,1 1 0,-1 0-1,0-1 1,0 1-1,0 0 1,0-1 0,0 2-1,0 30 262,0-18-93,-1-7-120,1-1 0,-1 0 0,0 0 0,-3 11-1,-2 6 77,5-17-118,0 0 0,0 0 0,1-1 0,0 10 0,0 10 23,0 47 1485,0-74-1533,-1 0 0,1 0 0,-1 0 0,0 0-1,1 0 1,-1 1 0,-2-4 0,0-3-78,11 0 17,-8 6 66,1-1 0,0 0 0,-1 0 0,1 0 1,-1 0-1,0 0 0,0-4 0,2-25 23,2 18-168,1 0 0,0 0 0,12-19 0,-17 32 113,0 1 31,0-1 0,1 0 0,-1 0 1,0 0-1,1 1 0,-1-1 0,1 0 1,-1 0-1,1 1 0,0-1 0,-1 0 0,1 1 1,-1-1-1,1 1 0,0-1 0,0 1 1,-1-1-1,1 1 0,0-1 0,0 1 0,0 0 1,-1-1-1,1 1 0,0 0 0,0 0 1,0 0-1,0 0 0,0 0 0,-1 0 0,1 0 1,0 0-1,0 0 0,0 0 0,0 0 1,0 0-1,-1 1 0,1-1 0,0 0 0,0 1 1,0-1-1,-1 0 0,1 1 0,0-1 1,0 1-1,-1-1 0,1 1 0,0 0 0,3 2 31,-1 0-1,-1 1 1,1-1-1,0 0 1,-1 1-1,0-1 1,1 1-1,-1 0 1,2 7-1,1 1 14,1 1-1,12 19 0,-17-30-23,0 0 0,1-1-1,-1 1 1,1-1-1,0 1 1,-1-1 0,1 0-1,0 0 1,0 0-1,0 0 1,0 0-1,0 0 1,0 0 0,0-1-1,0 1 1,0-1-1,0 1 1,0-1 0,0 0-1,0 0 1,0 0-1,1 0 1,-1 0 0,2-1-1,25 3 68,-19 1-69,11 2 10,13-13 24,-15 5-33,-11 2 7,-1 0 0,0-1 0,0 1 0,1-2 0,11-4 0,29-16 60,-16 8 59,41-25-1,-66 36-232,-1-1 0,0 0 0,8-9 0,-12 12 42,-1 0 0,1 1-1,-1-1 1,1 0 0,-1 0 0,0 0 0,0 0-1,0 0 1,0 0 0,0-1 0,0 1 0,-1 0-1,1-4 1,-1 6 50,0 0 0,0 0 0,0 0 0,0 0 0,0 0 0,0 0 0,0 0 1,0 0-1,0-1 0,0 1 0,0 0 0,0 0 0,0 0 0,0 0 0,0 0 0,0 0 0,0 0 0,0 0 0,0 0 0,0 0 0,0 0 0,0-1 0,1 1 0,-1 0 0,0 0 0,0 0 1,0 0-1,0 0 0,0 0 0,0 0 0,0 0 0,0 0 0,0 0 0,0 0 0,0 0 0,0 0 0,0 0 0,0 0 0,1 0 0,-1 0 0,0-1 0,0 1 0,0 0 0,0 0 0,0 0 1,0 0-1,0 0 0,0 0 0,0 0 0,0 0 0,1 0 0,-1 0 0,0 1 0,0-1 0,0 0 0,0 0 0,7-1 292,-14 4 105,2 8-130,-8-6-70,11-4-202,-1 1 0,1-1-1,0 1 1,0 0-1,0 0 1,0 0 0,0 0-1,0 0 1,0 0-1,1 1 1,-1-1 0,1 1-1,0-1 1,-1 1-1,1-1 1,0 1 0,1 0-1,-2 2 1,0 1-37,0-1 0,0 1 0,0-1 0,-5 7 0,-2 9-35,0 2 128,3-13-12,0 5 9,5 22 74,1-35-121,0 0-1,0-1 0,1 1 0,-1 0 0,0-1 0,1 1 0,0 0 1,-1-1-1,1 1 0,0-1 0,-1 1 0,3 2 0,-2-3-2,-1-1 1,1 1-1,-1-1 0,1 1 0,-1-1 0,1 1 0,0-1 0,-1 1 0,1-1 0,0 0 0,-1 1 0,1-1 0,0 0 0,-1 0 0,1 1 1,0-1-1,0 0 0,-1 0 0,1 0 0,0 0 0,0 0 0,0 0 0,-1 0 0,1 0 0,0 0 0,0 0 0,-1-1 0,1 1 0,0 0 1,-1 0-1,2-1 0,7-5 37,0 0 1,0 0 0,-1-1 0,0 0-1,-1 0 1,1-1 0,-1 0 0,-1 0-1,1-1 1,6-13 0,8-19-127,5 4 38,-18 21 91,0-1 0,7-22-1,-14 35-36,0 1 0,0-1 0,-1 1-1,1-1 1,-1 1 0,0-1-1,0 1 1,-1-6 0,1-4-10,0-62-102,0 74 100,0 0 1,-1 0-1,1 0 1,0 0-1,0 0 1,0 0-1,-1 0 1,1 0-1,-1 0 1,1 0-1,0 0 1,-1 0-1,0 0 1,1 0-1,-1 0 0,0 0 1,1 0-1,-1 1 1,0-1-1,0 0 1,1 1-1,-1-1 1,0 0-1,0 1 1,0-1-1,0 1 1,-2-1-1,-8-6-47,8 4 69,1 6 37,0-2-34,1 1-8,0-1 1,0 0-1,0 0 0,0 0 0,0 1 1,0-1-1,1 0 0,-1 1 1,0-1-1,1 1 0,-1-1 0,1 1 1,-1-1-1,1 1 0,0-1 1,0 1-1,-1-1 0,1 1 0,0-1 1,1 4-1,-1 189 832,0-175-769,2 0 0,0 0 0,7 28 1,-4-21 193,-4-19-225,-1-5-39,1 0 0,-1 0 0,0 0 0,1 0 0,-1 0 0,1-1 0,-1 1 0,1 0 0,0 0 0,0 0 0,0-1 0,0 1 1,0-1-1,0 1 0,1 0 0,-1-1 0,0 0 0,1 1 0,-1-1 0,1 0 0,0 0 0,-1 0 0,1 0 0,2 1 0,3 2 38,-6-3-216,1 0 0,-1 0 1,0 0-1,1 0 0,-1 0 0,1-1 1,-1 1-1,1 0 0,-1-1 1,1 0-1,0 1 0,-1-1 0,1 0 1,-1 0-1,1 0 0,0 0 0,-1 0 1,1 0-1,0 0 0,-1 0 0,1-1 1,-1 1-1,3-2 0,-2 1-109,0 0 0,-1 0 0,1 0-1,-1 0 1,0-1 0,1 1 0,-1-1 0,0 1-1,2-3 1,12-25-1594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3808,'0'0'1227,"2"0"-742,5 2-209,-9 5 71,1-5-289,0 0-1,0 0 1,0 0 0,0 0-1,0 0 1,1 0 0,-1 1-1,1-1 1,0 4 0,-1 0 32,0 0-1,1 0 1,-2 1 0,-1 6 0,-3 11 37,0 20 17,2-19-97,1-10 12,0 1 0,0 19 0,2-8 46,1-15 23,-1 0-1,2 11 0,0-20-109,-1 0 1,1-1-1,-1 1 0,1 0 0,0-1 0,0 1 0,0-1 0,0 1 0,0-1 1,1 0-1,-1 1 0,1-1 0,2 3 0,9 8-39,-13-13-1,1 1 0,-1-1 0,1 1 0,-1-1 0,1 0 0,-1 0 1,1 1-1,0-1 0,-1 0 0,1 0 0,-1 0 0,1 1 0,-1-1 0,1 0 1,0 0-1,-1 0 0,1 0 0,-1 0 0,1 0 0,0 0 0,-1 0 0,1 0 1,-1-1-1,1 1 0,0 0 0,0 0-49,4-3-927,5-15-318,-5 7 169,8-4 128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27 2496,'15'-16'1104,"-17"14"-827,2 1-253,0 1 0,-1 0-1,1-1 1,0 1 0,0 0-1,0-1 1,-1 1 0,1 0-1,0-1 1,0 1-1,-1 0 1,1 0 0,0 0-1,-1-1 1,1 1 0,0 0-1,-1 0 1,1 0 0,0-1-1,-1 1 1,1 0 0,0 0-1,-1 0 1,1 0 0,0 0-1,-1 0 1,1 0 0,-1 0-1,1 0 1,0 0 0,-1 0-1,1 0 1,0 0 0,-1 0-1,1 0 1,-1 1 0,1-1-1,0 0 1,-1 0 0,1 0-1,0 1 1,0-1 0,-1 0-1,1 0 1,-1 1 0,0 0 34,0-1 1,0 1 0,0 0-1,0-1 1,0 1 0,0-1-1,0 1 1,0-1-1,-1 0 1,1 1 0,0-1-1,0 0 1,0 0 0,-1 0-1,1 0 1,0 0 0,0 0-1,-1 0 1,1 0 0,0 0-1,0-1 1,0 1 0,-1 0-1,1-1 1,-2 0-1,-20-7 321,17 11-253,1 2-65,-7-5-12,10 0-45,0 0-1,0 0 0,0 0 0,0 0 0,0 0 0,0 1 1,0-1-1,1 0 0,-1 1 0,0-1 0,0 1 0,-2 1 0,-9 13-104,17-8 95,-1-1-1,1 0 1,0 0 0,10 11-1,-6-10-33,0-1-1,1 0 1,10 6-1,12 9 96,-16-7-19,-13-11-36,0 0 1,1 0-1,0-1 0,0 1 0,-1-1 0,1 0 0,1 1 0,-1-2 1,7 4-1,16 1 5,-22-5 26,0 0-1,0 1 1,-1-1 0,1 1-1,0 0 1,-1 0 0,1 1-1,-1-1 1,1 1 0,-1 0-1,3 3 1,-5-4-33,-1-1 0,1 0 0,-1 1 0,1-1 0,-1 1 0,0-1 0,1 1 0,-1-1 0,0 1 0,0-1 0,0 1 0,-1-1 0,1 1 0,0-1 0,0 1 0,-1-1 0,1 0 0,-1 1 0,1-1 0,-1 1 0,0-1 0,1 0 0,-1 0 0,0 1 0,0-1 0,0 0 0,0 0 0,0 0 0,0 0 0,0 0 0,-3 1 0,-6 3 117,8-4-86,-1 0 1,1 0-1,0 0 0,0 1 1,0-1-1,0 0 0,0 1 0,-2 2 1,-3 3 168,5-5-146,1 0 0,-2 1 0,1-1 0,0 0 1,0 0-1,-1-1 0,1 1 0,-1 0 1,-4 1-1,4-2-33,-1 0 0,0-1 0,0 1 1,-7-1-1,10 0-48,0 0 1,0 0-1,0 0 0,0 0 1,0 0-1,0 0 1,0 0-1,0-1 1,0 1-1,0 0 0,0 0 1,0-1-1,-1 0 1,15-12-276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4480,'0'0'1445,"0"3"-885,0 165 592,-2-136-985,-1-1 0,-2 0 0,-15 54 0,18-77-158,-11 52 82,12-44-75,0-11-17,1 0 0,-1 0 0,0 0 0,-2 6 0,-18 23-111,10-6-176,9-25 161,0-1 0,0 0 1,-1 1-1,1-1 0,-1 0 1,-3 2-1,-15 12-698,18-13 702,2-2 94,1 0 0,-1 0 0,0-1 0,1 1 0,-1 0-1,0 0 1,0-1 0,0 1 0,0 0 0,0-1 0,0 1-1,0-1 1,0 1 0,0-1 0,0 1 0,0-1 0,0 0-1,0 0 1,-1 0 0,1 1 0,0-1 0,0 0 0,0 0-1,0 0 1,0-1 0,0 1 0,-1 0 0,1 0 0,-1-1 0,-1 0 27,-1 0 1,1-1 0,0 1 0,0-1 0,0 1 0,0-1 0,0 0-1,0 0 1,0-1 0,0 1 0,1-1 0,0 1 0,-4-5 0,0-2-18,3 6 6,0-2 0,0 1 0,0 0 0,1 0 0,-1-1 0,1 1 0,-2-8 0,2-4 40,1-1-1,0 0 1,1 0 0,4-32-1,-2 44-30,-1 0-1,1 0 1,0 1 0,1-1-1,-1 1 1,1-1 0,-1 1-1,1 0 1,1 0 0,-1 1-1,0-1 1,6-4 0,-3 3-14,-1 0-1,0 0 0,0 1 0,1-1 1,0 1-1,0 1 0,13-7 1,-3 4-50,27-6 0,-12 3 15,-14 5 46,0 0 0,0 1 0,0 1 0,0 0 1,26 1-1,-36 2 151,1-1-1,0 1 1,0 0 0,-1 1 0,1 0 0,-1 0 0,1 1 0,-1 0 0,0 0-1,0 0 1,0 1 0,-1 0 0,1 1 0,10 9 0,-4 1 816,-8-2-320,2-9-275,-7-3-349,1-1 0,-1 0 0,1 0 0,-1 1 0,0-1 0,1 0 0,-1 1 0,0-1 1,1 0-1,-1 1 0,0-1 0,1 0 0,-1 1 0,0-1 0,0 1 0,1-1 0,-1 1 0,0-1 0,0 1 1,0-1-1,1 0 0,-1 1 0,0-1 0,0 1 0,0-1 0,0 1 0,0-1 0,0 1 0,0-1 1,0 1-1,-1 0 0,1 12 357,0-10-154,2-3-245,0 0 1,0-1-1,0 1 1,0-1-1,-1 1 1,1-1-1,0 1 1,0-1-1,-1 0 1,1 0-1,0 0 0,-1 0 1,1 0-1,-1 0 1,1-1-1,-1 1 1,3-3-1,13-10-416,-3 4 151,-1 1-1,19-19 1,-26 23 238,-1 1-1,1-1 1,10-5 0,-4 3 31,6-4 56,-15 10-24,-1 0 1,0 0-1,1 0 1,-1 0-1,0-1 1,0 1 0,0-1-1,0 0 1,0 1-1,0-1 1,2-3-1,-1-3 16,1 2-14,10 4 30,-13 2-39,0 0 0,0 0-1,0 0 1,0 0 0,0 0 0,0 0-1,0 0 1,0 1 0,0-1 0,0 0-1,0 1 1,0-1 0,0 1 0,0-1-1,0 1 1,0-1 0,-1 1-1,1 0 1,0-1 0,0 1 0,-1 0-1,2 1 1,-1 0-11,0 1 0,0-1 0,0 0 0,0 1 1,-1 0-1,1-1 0,0 4 0,1 8-3,3 3-31,12 24 0,-10-24 62,-4-7 20,1-1-1,1 0 0,-1 1 0,2-2 0,-1 1 0,1-1 0,0 0 0,1 0 0,0 0 1,0-1-1,11 8 0,-15-12-42,1-1 0,0 0 0,0 0 0,-1 0 0,1 0 0,1-1 1,-1 1-1,0-1 0,0 0 0,0-1 0,1 1 0,-1-1 0,8 1 0,2-3-228,-1 1 0,-1-2 0,15-3 0,-17 3-90,0 1 77,-8 2 193,0 0-1,0-1 1,0 1-1,0-1 1,0 1-1,0-1 1,3-1-1,15-22-460,22-7-90,-42 31 597,0 0 0,1-1-1,-1 1 1,0 0 0,0 0 0,0-1 0,1 1 0,-1 0 0,0 0 0,0-1-1,0 1 1,0 0 0,0-1 0,0 1 0,1 0 0,-1-1 0,0 1 0,0 0-1,0 0 1,0-1 0,0 1 0,0 0 0,0-1 0,0 1 0,-1-1-1,1 1 6,0-2 17,0-1 0,0 1 0,1-1 0,-1 1-1,0-1 1,2-3 0,6-2 164,-8 8-143,0 0 0,1 0 1,-1-1-1,0 1 0,1 0 0,-1 0 0,0-1 0,1 1 0,-1 0 0,0-1 0,0 1 0,1 0 0,-1-1 1,0 1-1,0 0 0,0-1 0,1 1 0,-1 0 0,0-1 0,0 1 0,0-1 0,0 1 0,0 0 0,0-1 1,0 1-1,0-1 0,0 0 0,0 329 1204,-8-224-1039,0 7-128,9-95-47,-2-1 1,-4 29-1,-1-23 95,-1 0-1,0 0 1,-17 28 0,20-42-92,-1 1 0,0-2 0,0 1-1,0 0 1,-1-1 0,0 0 0,-1 0 0,1-1 0,-1 0 0,0 0 0,0-1 0,-1 1 0,-13 4 0,11-4 71,0-2 0,0 1 0,-1-1 1,1-1-1,-1 0 0,0 0 0,1-1 0,-1-1 1,0 0-1,-13-1 0,17-1-27,1 1 1,-1-1-1,1 0 1,0-1-1,0 1 1,0-1-1,0 0 1,0-1-1,1 1 0,-1-1 1,1 0-1,0-1 1,0 1-1,1-1 1,-1 0-1,1 0 1,0 0-1,1-1 1,-1 0-1,1 1 0,0-1 1,0 0-1,1-1 1,0 1-1,0 0 1,0-1-1,1 1 1,0-1-1,0 1 0,1-1 1,0 1-1,0-1 1,1-6-1,1 5-86,0-1 0,0 1-1,1 0 1,0 1 0,0-1-1,1 1 1,0-1 0,0 1-1,1 0 1,0 0 0,0 1-1,1 0 1,0 0 0,0 0-1,12-8 1,12-6-893,46-23 0,-29 25-173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17 896,'0'0'304,"3"0"-192,-1 0-81,0 0 1,-1-1-1,1 1 0,0-1 0,-1 1 1,1-1-1,0 0 0,-1 0 1,1 0-1,-1 0 0,1 0 0,-1 0 1,1 0-1,1-2 0,-3 3 1,1-1-1,0 1 1,-1-1-1,1 1 1,-1 0-1,1 0 1,-1-1-1,1 1 1,0 0-1,-1 0 1,1-1-1,0 1 1,-1 0-1,1 0 1,0 0-1,-1 0 1,1 0-1,0 0 0,-1 0 1,1 0-1,0 0 1,-1 1-1,2-1 1,0 0 114,34 0 613,10-1-227,0 2-1,0 2 0,63 13 1,-11 9 8,43 9-78,-102-26-371,88 21 149,130 53 80,-103-29-91,660 180 512,-813-232-740,560 170 239,-21 0 69,-491-156-217,362 92 728,2-44 23,-254-48-465,-110-12-267,6-1-65,61 12 0,-29-3-56,-33-4 73,-5 3 12,-38-8-55,7 1 42,28 8 0,-28-9-47,-16-2-9,-1 0-1,0 0 1,1 0-1,-1 0 0,1 1 1,-1-1-1,0 0 1,1 1-1,1 0 0,10 9 145,-10-7-92,-4-3-97,0 0-1,1 0 1,-1 0-1,0 0 1,1 0-1,-1 0 1,0 1-1,1-1 1,-1 0-1,0 0 0,1 1 1,-1-1-1,1 0 1,-1 1-1,1-1 1,-1 0-1,1 1 1,-1-1-1,1 1 1,-2 0-1,-3 6-756,5-7 754,0 0-1,0 0 1,-1 1 0,1-1 0,0 0 0,-1 0 0,1 0 0,0 0-1,-1 0 1,1 1 0,0-1 0,-1 0 0,1 0 0,0 0-1,-1 0 1,1 0 0,0 0 0,-1 0 0,1 0 0,0 0 0,-1 0-1,1-1 1,0 1 0,-1 0 0,1 0 0,0 0 0,-1 0 0,1 0-1,0-1 1,-1 1 0,1-1-190,-1 0-1,1 1 1,-1-1 0,1 0-1,0 0 1,0 0-1,-1 1 1,1-1 0,0 0-1,0 0 1,0 0 0,0 0-1,0-1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31 515 2496,'-3'-1'105,"-18"-11"446,21 12-540,0-1 0,-1 1 0,1 0 0,-1 0 0,1 0 0,0-1 0,-1 1-1,1 0 1,0-1 0,-1 1 0,1 0 0,0 0 0,-1-1 0,1 1 0,0-1 0,0 1 0,-1 0 0,1-1 0,0 1 0,0-1-1,0 1 1,0 0 0,0-1 0,-1 1 0,1-1 0,0 1 0,0-1 0,0 1 0,0 0 0,0-1 0,0 1 0,0-1 0,1 1-1,-1-1 1,0 1 0,0 0 0,0-1 0,0 1 0,0-1 0,1 0 0,-1 1-7,1 0 1,-1-1-1,1 1 1,-1 0-1,0 0 1,1-1-1,-1 1 1,1 0-1,-1 0 1,0 0-1,1 0 1,-1-1-1,1 1 1,-1 0-1,1 0 1,-1 0-1,1 0 1,-1 0-1,1 0 1,-1 0-1,1 0 1,-1 1-1,0-1 1,1 0-1,1 0 1,-1 1 0,0-1-1,1 0 1,-1 0 0,0 0-1,1 0 1,-1 0-1,0 0 1,1-1 0,-1 1-1,0 0 1,1-1 0,-1 1-1,0-1 1,2 0 0,2-1 121,0 0 0,0 0 1,0 0-1,1 1 1,-1-1-1,0 2 0,1-1 1,-1 0-1,8 1 1,-7 0-10,0-1 1,1 0 0,-1 0 0,0-1 0,0 0 0,1 0 0,-1 0 0,-1 0 0,8-5 0,17-7 174,2 0-76,1 2 0,1 1 0,41-9 0,76-1 131,38-7-75,53-3 181,72 5-165,34 20-149,42 9-6,361 30 347,-201-6-384,-137-14-117,-36-13-96,-40-13 63,-51-8 118,-89-9 17,-145 21-39,0 1 16,114-23 183,-41-3-91,-63 16-92,92-21 43,-26-7 65,-2 1 377,-120 44-501,1-1 31,1 0 1,0 0-1,-1-1 1,0 0-1,1 0 1,-1-1-1,10-7 1,-16 11-83,-1-1 1,1 1 0,-1-1-1,1 0 1,-1 1 0,1-1 0,-1 0-1,0 1 1,0-1 0,1 0-1,-1 1 1,0-1 0,0 0 0,0 1-1,1-1 1,-1 0 0,0-1-1,0 0-140,-3 2-54,-5 0 161,0 1 0,1 1-1,-1-1 1,0 1 0,-7 3-1,12-3 47,-20 6 108,20-6-122,-1 0-1,0-1 0,0 0 0,0 0 1,1 0-1,-1 0 0,0-1 0,-8 1 1,10-1 13,1 0 0,-1 0 0,0 0 0,1 1-1,-1-1 1,1 0 0,-1 1 0,1-1 0,-1 1 0,1 0 0,-1 0 0,1-1 0,-1 1 0,1 0 0,0 0 0,0 0 0,-3 3 0,4-4-3,0 0 0,0 0 0,0 0 0,0 0 0,0 0-1,0 0 1,0 0 0,-1 0 0,1 0 0,0 0 0,0 0 0,0 1 0,0-1 0,0 0 0,0 0 0,0 0-1,0 0 1,0 0 0,0 0 0,0 0 0,0 0 0,0 1 0,0-1 0,-1 0 0,1 0 0,0 0-1,0 0 1,0 0 0,0 0 0,0 1 0,0-1 0,0 0 0,0 0 0,1 0 0,-1 0 0,0 0 0,0 0-1,0 0 1,0 1 0,0-1 0,0 0 0,0 0 0,0 0 0,0 0 0,0 0 0,0 0 0,0 0 0,0 0-1,0 0 1,1 1 0,-1-1 0,0 0 0,0 0 0,0 0 0,0 0 0,0 0 0,12 11-95,-3-2 14,0 0-1,0 0 0,10 15 0,1 18-35,9-3 58,-6-1 62,-13-21 64,1 0 1,0-1 0,1 0 0,17 17 0,-20-24-64,-3-1-10,2-2 0,-1 1 0,1-1 0,0 0 1,0 0-1,1-1 0,8 5 0,-13-8 9,16 8 25,1 0 0,0-1 0,0-1 0,1-1 0,23 4 0,-29-9-19,59 11 190,-67-11-180,0-1 0,0-1-1,16 0 1,-13 0-46,-9 0 22,0 0 1,0 0 0,0 1 0,0-1-1,0 0 1,0 1 0,-1-1 0,1 1-1,0 0 1,0-1 0,0 1-1,2 2 1,-2-2 16,-1 0 0,0 0 0,1 0 0,-1-1 1,1 1-1,-1 0 0,1-1 0,-1 1 0,1-1 0,0 0 0,-1 0 0,4 1 0,-11 1-103,-19 9 73,-46 14 0,39-16 74,-58 27-1,-159 99-247,83-55 75,123-58 114,-91 42 32,23-22-5,25-11-10,-104 51 16,182-79-28,-289 149 28,111-54-7,68-37 64,-78 36 29,100-50-724,39-18-1750,52-27 1196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64,'0'1'2,"0"0"-1,0 0 1,-1 0 0,1 0 0,0 0-1,0 0 1,-1-1 0,1 1 0,-1 0-1,1 0 1,-1 0 0,1 0 0,-1 0-1,0-1 1,1 1 0,-1 0 0,-1 0-1,2 0 0,-1 0 0,0-1 0,1 1-1,-1 0 1,0-1 0,1 1 0,-1 0 0,1 0-1,-1-1 1,1 1 0,-1 0 0,1 0-1,0 0 1,0 0 0,-1 0 0,1 0 0,0 0-1,0-1 1,0 1 0,0 0 0,0 0-1,0 0 1,0 0 0,0 0 0,0 0 0,0 0-1,1 0 1,-1 0 0,0 0 0,1-1 0,-1 1-1,0 0 1,1 0 0,0 0 0,4 7 11,-4-7 62,0 1 1,0-1-1,0 1 0,-1-1 0,1 1 0,0 0 1,-1-1-1,1 1 0,-1-1 0,1 1 1,-1 0-1,0 0 0,0-1 0,0 1 0,0 3 1,0 21 445,-3 88 1365,-7 13-882,5 50-166,-8 67-373,-2 184-105,-4 82-116,10-392-202,-5 80 25,8 3 33,4-100-49,-20 282 54,2-73-64,18-232-36,-14 184-18,15-255 6,-22 183-114,-15-10-1018,22-131-742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4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2930 48 1664,'11'-15'207,"-7"9"57,0 0 1,0 0-1,4-7 0,-24 13 1107,10-1-1059,5 1-243,-1 0 1,1 0-1,0 0 1,0 0-1,-1 0 1,1 0-1,0 0 1,-1 0-1,1 0 0,0 1 1,-1-1-1,1 0 1,0 1-1,0-1 1,0 1-1,-1 0 1,-1 1-1,-15 21 528,11-16-411,4-5-132,0 1-1,0 0 0,0 0 1,1 0-1,-1 0 1,1 0-1,0 1 0,-1-1 1,2 1-1,-1-1 1,0 1-1,1 0 0,-1-1 1,1 1-1,-1 5 0,-3 38 27,1-25-76,2-10-8,0 0 0,0 0 0,1 1 0,1-1-1,1 16 1,2 2-2,1 3 113,-1-1 0,-3 55 0,-31 259 405,0-89-272,-16 54 117,33-225-285,-29 187 27,-9 124-211,-5 1 74,0 90 355,31-249-276,-13 67-255,19-52 148,19-232 84,-12 214 457,10 122-45,3-215-385,13 57 120,-13-200-165,2 14-39,-1-4-22,0 0-1,0 0 1,-1 0-1,0-1 1,-1 1-1,-3 16 1,-1-10-255,3-13 197,1 0 1,0 0-1,0 0 0,0 0 0,1 0 1,-2 7-1,2-10 105,1 0 0,-1 0 1,0 0-1,0 0 0,0 0 0,0 1 0,0-1 0,0 0 0,0 0 1,0 0-1,0 0 0,0 0 0,0 0 0,0 0 0,0 0 1,0 0-1,0 0 0,0 1 0,0-1 0,0 0 0,-1 0 0,1 0 1,0 0-1,0 0 0,0 0 0,0 0 0,0 0 0,0 0 1,0 0-1,0 0 0,0 0 0,0 0 0,0 0 0,0 1 0,0-1 1,0 0-1,0 0 0,-1 0 0,1 0 0,0 0 0,0 0 0,0 0 1,0 0-1,0 0 0,0 0 0,0 0 0,0 0 0,0 0 1,0 0-1,-1 0 0,1 0 0,0 0 0,0 0 0,0 0 0,0 0 1,0 0-1,-1 0-41,-1-1 0,1 1 0,0 0 0,0 0 0,-1 0 0,1-1 1,0 1-1,0-1 0,0 1 0,-1-1 0,1 1 0,0-1 0,0 0 0,0 1 0,0-1 1,0 0-1,0 0 0,0 0 0,0 0 0,1 0 0,-1 0 0,0 0 0,0-1 0,-1-3-47,1 4 82,1 1 0,0-1-1,0 1 1,-1-1 0,1 0-1,0 1 1,-1-1 0,1 1-1,-1-1 1,1 1 0,-1-1-1,1 1 1,-1-1 0,1 1-1,-1-1 1,1 1 0,-1 0-1,0-1 1,1 1 0,-1 0-1,0-1 1,-4-1-17,-55-24-107,57 25 136,0 0 0,-1 0 0,1 1 1,0-1-1,-1 1 0,1 0 0,-4 0 0,-12-1-73,12-1 57,-4-1 59,-1 0-1,0 1 1,1 0 0,-14 1-1,-193 1 275,175 2-232,0 2 0,0 1 0,1 3 0,-43 13 0,60-15-40,-12 4 149,-53 19 1,28 0 145,-71 46 0,29-15 199,45-28-309,-58 32 137,-47 40 212,-43 15-167,-90 61-104,211-116-233,49-35-8,-2-2 1,-72 40-1,86-53-41,15-8-76,-1-1 0,1 0 0,-1 0 0,-15 4 0,25-9 27,-1 1-1,1-1 1,-1 0 0,1 0-1,0 1 1,-1-1 0,1 0-1,-1 0 1,1-1 0,-1 1-1,1 0 1,0 0-1,-1-1 1,1 1 0,0 0-1,-1-1 1,1 0 0,0 1-1,0-1 1,-1 0 0,1 1-1,0-1 1,0 0 0,0 0-1,0 0 1,0 0 0,0 0-1,0 0 1,-1-2 0,1 1-106,0-1 0,0 0 0,0 0 0,0 0 1,0 0-1,1 0 0,-1 1 0,1-1 1,0 0-1,0 0 0,0 0 0,0 0 1,0 0-1,2-6 0,11-35-3180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1 2080,'-1'0'28,"0"-1"0,0 1 0,-1 1 0,1-1 0,0 0 0,0 0 0,0 0 0,-1 1 0,1-1 0,0 0-1,0 1 1,0-1 0,0 1 0,0-1 0,0 1 0,0 0 0,0 0 0,0-1 0,0 1 0,0 0 0,0 0 0,0 0 0,0 0 0,1 0 0,-1 0 0,0 0 0,1 0 0,-1 0 0,1 0 0,-1 0 0,1 1 0,-1 1 0,-33 114 857,-8-26-115,20-47-415,-82 210 301,54-118-480,-2-27 18,-2 5-4,32-65-3,-3-1-1,-37 57 1,5-14 10,18-13-79,-28 33 20,30-50-111,32-54-35,1 1-1,0 1 1,0-1 0,1 1 0,0-1-1,0 1 1,1 0 0,-2 12-1,-1 5-23,1-8 9,2-8-2,0 0 0,0 0 1,-1 17-1,3-20 8,-1 1 1,0-1 0,0 0 0,-1 0-1,-4 12 1,4-14 18,-6 18 108,6-19-97,0-1 1,1 1-1,0 0 0,0 0 0,0 0 1,0 0-1,1 0 0,-1 4 0,1-8-12,0 0 0,0 1 0,0-1 0,0 0 0,0 0 0,0 0 0,0 0 0,0 0 0,0 0-1,0 0 1,0 0 0,0 0 0,0 0 0,0 1 0,0-1 0,0 0 0,0 0 0,0 0 0,0 0 0,0 0 0,0 0 0,0 0 0,0 0 0,0 0 0,0 0-1,0 0 1,0 1 0,0-1 0,0 0 0,0 0 0,0 0 0,0 0 0,0 0 0,0 0 0,-1 0 0,1 0 0,0 0 0,0 0 0,0 0 0,0 0-1,0 0 1,0 0 0,0 0 0,0 0 0,0 0 0,0 0 0,0 0 0,-1 0 0,1 0 0,0 0 0,0 0 0,0 0 0,0 0 0,0 0 0,0 0 0,0 0-1,-11 0 123,12 0-125,-1 0 0,1 0 1,0 0-1,-1 0 0,1 0 0,-1-1 0,1 1 0,-1 0 0,1 0 0,-1 0 1,1-1-1,-1 1 0,1 0 0,-1 0 0,1-1 0,-1 1 0,1-1 1,-1 1-1,1 0 0,-1-1 0,0 1 0,1-1 0,0 0 0,-1 0-6,0 1 0,1-1 0,-1 0-1,1 1 1,-1-1 0,1 1 0,-1-1 0,1 1-1,-1-1 1,1 1 0,0 0 0,-1-1-1,1 1 1,0 0 0,-1-1 0,1 1-1,0 0 1,0 0 0,-1 0 0,1-1-1,0 1 1,-1 0 0,1 0 0,1 0-1,2 1-12,1 0 0,0 0 0,-1 0-1,1 0 1,-1 1 0,1-1 0,-1 1-1,5 3 1,-7-4 26,5 3-28,0 0 0,0 1 1,0 0-1,-1 0 0,0 0 1,0 1-1,8 9 0,1 4 28,14 25 1,12 15 309,32 22-54,127 147-5,194 245 267,-225-263-363,3-12 64,238 320 62,-322-402-226,59 81 107,158 192 136,-141-213-149,106 121 172,-238-258-284,50 57 76,-44-58-88,0-2 0,54 38 1,93 48-48,-140-94 97,66 53 0,-17-3 6,-88-73-64,-1 1 0,1-1 0,-1 1 0,0 0 0,5 9 1,-4-7-39,-1 0 0,12 11 0,-15-17-58,-1 1 1,1-1-1,0 0 0,-1 1 0,0 0 1,1-1-1,-1 1 0,0 0 0,-1-1 1,1 1-1,0 0 0,-1 0 0,1 0 1,-1-1-1,0 1 0,0 0 0,-1 6 1,1-3-1000,0-19-1268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2912,'0'-31'1056,"15"15"-800,17 0-96,-17 1-64,1-1-96,15 16-224,0 0 128,0-15 192,16 15-64,-16 15 64,16-15-32,15 31-672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2080,'-31'15'928,"31"48"-800,0-48 352,0 32-288,-15 0 64,15 0-160,0-1 0,15 1-32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1309 1408,'-8'-3'149,"-1"1"1,-13-9-1,21 11-125,0-1 1,1 0-1,-1 1 1,0-1-1,1 0 1,-1 0-1,1 0 1,-1 0-1,1 0 1,-1 0-1,1 0 1,-1 0-1,1 0 0,0 0 1,0 0-1,-1 0 1,1 0-1,0-1 1,1-19 806,-1 16-639,0 5-169,0-1 0,0 1 0,0 0 0,1-1 0,-1 1 0,0 0 0,0-1 0,0 1 0,0-1-1,0 1 1,1 0 0,-1-1 0,0 1 0,0 0 0,1-1 0,-1 1 0,0 0 0,1 0 0,-1-1 0,0 1 0,1 0 0,-1-1 0,38-33 462,2 1 1,0 2-1,3 1 0,79-41 0,-91 54-392,92-50 214,64-49-115,138-58-144,12 25 102,-171 84-63,71-31-4,-213 85-83,468-227 16,-416 197-533,-56 31-178,-14 8 430,-1-1 0,0 1 0,0-1 0,0 1 0,0-2 0,-1 1 0,1 0 0,-1-1 0,0 0 0,6-6 0,-10 9 136,1 0 0,0 0 0,-1 0 1,1 0-1,-1 0 0,0 0 0,1-1 1,-1 1-1,0 0 0,1 0 0,-1 0 0,0-1 1,0-1-1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3392,'15'-15'1248,"1"15"-960,46 0-64,-31 0 768,47 0-576,16 0 192,15 15-352,0 1-32,0 0-128,-31 30 96,-16 1-128,-31 15 192,-15 16-160,-32 0-32,-30 0-32,-32 16-1952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1371 4224,'-10'1'1348,"22"-7"-792,53-41-178,27-23-394,-33 24-32,541-365 315,-441 318-153,4 7 0,198-75-1,-125 73-977,-33 23 6,-45 15-561,-121 38 1107,131-38-1205,-61 22 957,-106 27 558,0 1 1,0 0-1,0-1 1,0 1-1,0 0 0,0 0 1,0 0-1,0 0 1,0 0-1,0 0 1,0 0-1,0 0 0,0 1 1,0-1-1,0 0 1,0 1-1,1-1 0,-2 1 1,0-1 0,0 0 0,0 0 0,0 0 0,1 1 0,-1-1 0,0 0 0,0 0 0,0 0-1,0 1 1,0-1 0,0 0 0,1 0 0,-1 1 0,0-1 0,0 0 0,0 0 0,0 1 0,0-1-1,0 0 1,0 0 0,0 1 0,0-1 0,0 0 0,0 0 0,0 1 0,-1-1 0,1 0 0,0 0-1,0 1 1,0-1 0,0 0 0,0 0 0,0 1 0,-1-1 0,1 0 0,0 0 0,0 0 0,0 0-1,0 1 1,-1-1 0,-17 5-148,-24 8-443</inkml:trace>
  <inkml:trace contextRef="#ctx0" brushRef="#br0" timeOffset="1">1834 94 1664,'31'-47'608,"0"31"-480,47 1-32,-15-1 96,30 16-128,16 0-160,-15 0 32,15 16 384,0-1-160,-16 32 0,-30 0-96,-17 0-1184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2816,'78'-63'1056,"-16"48"-832,94-48-64,-63 17-1920</inkml:trace>
  <inkml:trace contextRef="#ctx0" brushRef="#br0" timeOffset="1">1840 1 4896,'-63'16'1824,"48"-1"-1440,-16 32-96,15-16-224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 1568,'-1'-1'48,"0"0"0,0-1-1,-1 1 1,1 0 0,0 0 0,-1 0 0,1 0-1,-1 0 1,0 0 0,1 0 0,-1 1 0,0-1-1,1 0 1,-1 1 0,0 0 0,0-1 0,1 1-1,-1 0 1,0 0 0,0 0 0,0 0 0,1 0-1,-1 0 1,0 0 0,0 1 0,-2 0 0,-28 25 602,-14-8-186,34-11-310,1 0 0,0 1 0,1 0 0,0 1 0,0 0 0,1 0 0,0 1 0,0 0 0,1 1 0,1 0 0,-11 19 0,7-8 63,1 0-1,1 0 1,0 1-1,2 0 0,-5 30 1,9-29-112,0 0 1,2 0 0,1 0-1,4 36 1,-2-50-68,1 1 0,-1 0 0,2-1 0,-1 0 0,2 0 0,-1 0 0,1 0 0,1-1 0,0 1 0,10 11-1,-15-19-33,5 6 19,0 0-1,0 0 1,1-1-1,-1 0 1,2-1-1,-1 1 1,10 5-1,-5-5 3,0-1 0,0-1 0,1 0-1,21 5 1,-22-7-2,1 0 0,-1-1 0,1-1 0,0-1 0,0 1 0,-1-2 0,15-2 0,8-2 82,43-14 1,-57 14-39,-1-2 1,-1 0-1,1-2 1,-2 0 0,1-1-1,-1 0 1,0-2-1,29-25 1,-42 32-52,-1 0 1,1 0 0,-2 0 0,1-1 0,0 1-1,-1-1 1,0 0 0,4-12 0,-4 6 6,0 0 1,-1-1-1,2-14 1,-3 9 6,0 1 1,-1-1-1,-1 0 0,-4-24 1,3 33-19,0-1 0,0 1 0,-1 0 0,-1 0 0,1 0 0,-1 1 0,-1-1 0,1 1 0,-10-12 0,8 14-26,0-1 0,-14-9 0,8 6-8,4 4 7,0-2 29,0 2 1,-1-1-1,0 1 1,0 0 0,0 1-1,-1 0 1,-14-5-1,7 5-3,-2 1-1,1 1 0,0 0 0,0 2 1,-1 0-1,-18 2 0,9-1-220,28 0 128,0 0 39,-1 0 0,0 0-1,1 0 1,-1 0 0,1 0 0,-1 0 0,1 0 0,-1 0 0,1 0-1,-1 0 1,1 1 0,-1-1 0,1 0 0,-1 0 0,1 0-1,-1 1 1,0 0 0,14 12-346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150 235 1728,'-9'-11'419,"12"6"-154,-3 5-250,1-1 0,-1 1-1,1-1 1,-1 1 0,1-1-1,-1 0 1,1 1 0,-1-1 0,0 0-1,1 1 1,-1-1 0,0 0-1,1 0 1,-1 1 0,0-1 0,0 0-1,0 0 1,0 1 0,0-1-1,0 0 1,0 0 0,0-28 1030,-2 24-447,0 3-531,1 0-16,-1 0 0,1 1 0,-1-1-1,0 0 1,0 0 0,1 1 0,-1-1-1,0 1 1,-1 0 0,1-1 0,0 1 0,0 0-1,-4-1 1,0 4 4,0 1 0,0-1 1,0 1-1,0 0 0,0 0 0,0 1 0,1 0 0,0 0 0,0 0 0,0 1 0,-5 5 0,4-1 121,1 1-1,0-1 0,-5 19 0,2-9 122,6-14-262,0-1 0,1 1 0,0 0 0,0 0 0,0-1 0,0 1 0,1 0 0,0 0 0,0 0 0,1 7 0,0-4-5,1-1-1,1 1 1,-1-1-1,1 1 1,0-1-1,9 13 1,-9-15-15,0 1 1,0-1 0,1-1 0,-1 1-1,1 0 1,0-1 0,1 0 0,-1 0-1,1 0 1,0 0 0,-1-1-1,2 0 1,-1 0 0,0 0 0,1-1-1,-1 1 1,1-1 0,10 2-1,-6-3 9,0 0-1,0-1 0,-1 0 1,1-1-1,0 0 0,0-1 0,-1 0 1,1 0-1,13-5 0,11-7 114,39-21 0,-47 22-78,-10 5-5,6-3-46,39-25 1,-56 33 2,-1 0 0,1-1 0,-1 0 0,0 0-1,0 0 1,0 0 0,0 0 0,-1-1 0,0 0 0,0 0 0,0 0 0,-1 0 0,5-10 0,-7 10 15,1 1 1,-1-1 0,0 0-1,0 1 1,0-1 0,-1 1-1,1-1 1,-1 1 0,0-1 0,-3-5-1,-1-12 107,3 7-63,2 10-36,-1 0 0,0 0 0,0 0 0,-2-4 0,1 5 24,0 0 0,0 0 0,-1 0-1,0 0 1,-4-4 0,0-1 43,-11-19 130,13 20-118,1 0 0,-1 0 0,-12-12 0,13 16-113,0 1 0,0-1 0,0 1 0,-1 0 0,1 1 0,-1-1 0,1 1 0,-1 0 0,0 0 0,0 0 0,0 1 0,0 0 0,-6-1 0,11 2-4,-1 0 0,1 0 0,0 0 0,-1 0 0,1 0-1,0 0 1,-1 0 0,1 0 0,0 0 0,-1 0 0,1 0 0,0 0 0,0 0 0,-1 0-1,1 0 1,0 0 0,-1 1 0,1-1 0,0 0 0,0 0 0,-1 0 0,1 1 0,0-1 0,0 0-1,-1 1 1,-10 17-311,10-17 251,1-1-1,-1 1 1,1 0 0,0 0 0,-1 0 0,1 0 0,0 0-1,0 0 1,0-1 0,0 1 0,0 0 0,0 0 0,0 0-1,0 0 1,0 0 0,0 0 0,0 0 0,0 0 0,1-1-1,-1 1 1,0 0 0,1 0 0,-1 0 0,1 0 0,0 0-1,-1 0-232,1-1-1,0 0 0,0 1 0,0-1 0,-1 0 0,1 0 0,0 1 0,0-1 0,0 0 0,0 0 1,-1 0-1,1 0 0,2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281 407 1472,'47'-93'667,"-45"88"-644,1 1 1,-1 0-1,1-1 0,3-3 1,9-2 131,-12 6-76,-1 0 0,0 1 0,0-1 0,-1 0 0,1 0-1,-1 0 1,0 0 0,0 0 0,0 0 0,-1 0 0,1 0 0,-1 0 0,0 0 0,0 0 0,0 0 0,-1-1 0,1 1 0,-1 0 0,0 0 0,-2-5 0,-7-6 884,0 0 1,-18-20-1,6 7-237,17 20-655,-1 1-1,0 1 1,0-1 0,0 1-1,-1 0 1,1 0 0,-15-8-1,18 12-62,-1-1 0,0 1 0,0 0 0,0 0 0,-1 1 0,1-1 0,0 1 0,-1 0 0,1 0 0,-1 1 0,-6-1 0,4 2 12,0 0 0,-1 0-1,1 1 1,0 0 0,0 1 0,-7 2 0,3 0 72,-2 0 30,-1 0-1,1 2 1,-12 7-1,21-11-106,1-1 0,-1 1 0,1-1 0,0 1 0,0 0 0,0 1-1,0-1 1,1 0 0,-1 1 0,1-1 0,0 1 0,0 0-1,0 0 1,0 0 0,0 5 0,0-1-7,1 0 0,1 0 0,0 16-1,0-12 21,0-11-22,0 0 0,0 1-1,0-1 1,0 0 0,1 0 0,-1 1 0,0-1 0,1 0 0,-1 0 0,1 1 0,-1-1 0,1 0-1,0 0 1,-1 0 0,1 0 0,0 0 0,0 0 0,0 0 0,0 0 0,0 0 0,0 0 0,0-1 0,0 1-1,0 0 1,0-1 0,0 1 0,1-1 0,-1 1 0,0-1 0,2 1 0,4 2 40,-2 0-18,0-1 0,0 0 0,1 0 0,-1-1 0,0 0 0,1 0 0,-1 0 0,11 0 0,-3-2 50,-1 0 0,17-4 0,-3 1-41,-10 1 14,1 0 0,-1-1 0,0 0 0,28-13 1,-34 13-36,0-1-1,0 0 1,18-12 0,-24 13-21,1 0 1,-1 0-1,0-1 0,0 1 1,-1-1-1,1 0 0,-1 0 1,4-9-1,-5 10 58,1-1 0,-1 0 0,-1 0 1,1 0-1,-1 0 0,0 0 0,1-8 0,-2 11-54,0-1 1,0 1-1,0 0 0,0-1 0,-1 1 0,1-1 0,-1 1 1,0 0-1,0-1 0,1 1 0,-1 0 0,-1 0 1,1 0-1,0 0 0,-1-1 0,1 2 0,-4-5 1,2 4-116,0 0 1,0 0-1,-1 0 1,1 0-1,-1 0 1,0 1-1,1-1 1,-1 1-1,0 0 1,0 0-1,0 1 1,0-1-1,0 1 1,0 0 0,0 0-1,1 0 1,-1 0-1,0 1 1,0-1-1,0 1 1,0 0-1,-5 2 1,4 1-720,0-1-1,1 1 1,-1 0 0,-7 7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81 1824,'0'-1'30,"0"0"-1,0 1 1,0-1 0,0 0-1,0 0 1,0 1-1,1-1 1,-1 0 0,0 1-1,0-1 1,1 0 0,-1 0-1,0 1 1,1-1 0,-1 1-1,1-1 1,-1 0-1,0 1 1,1-1 0,0 1-1,-1-1 1,1 1 0,-1-1-1,2 1 1,-2-1-17,1 1 0,-1 0 0,1-1 0,-1 1-1,0 0 1,1-1 0,-1 1 0,1-1 0,-1 1 0,0-1 0,1 1 0,-1-1 0,0 1 0,1-1-1,-1 1 1,0-1 0,0 1 0,0-1 0,0 1 0,1-1 0,-1 0 0,0 1 0,0-2 0,0 0 1176,-3 2-304,2-1-808,0 1-1,-1 0 1,1 0-1,0-1 1,-1 1 0,1-1-1,0 1 1,0-1-1,0 1 1,0-1-1,-2-1 1,2 1-24,0 0 0,-1 0 1,1 1-1,0-1 0,0 0 1,0 1-1,-1-1 0,1 1 0,0-1 1,0 1-1,-1 0 0,1-1 0,0 1 1,-1 0-1,1 0 0,-1 0 0,1 0 1,0 0-1,-1 0 0,1 1 1,-3 0-1,-32 9 97,22-7-98,-1 1 0,1 1 1,1 0-1,-1 1 0,-17 10 1,19-7 16,1 1 0,0 0 1,1 0-1,0 1 0,1 0 1,0 1-1,0 0 0,1 1 1,-10 21-1,16-28-44,-12 32 77,14-36-101,-1 0 1,1 1 0,0-1-1,-1 1 1,1-1-1,0 0 1,0 1 0,1-1-1,-1 0 1,1 1 0,-1-1-1,1 0 1,1 5-1,2-1-3,1-1 0,-1 0 0,1 0 0,0 0-1,0 0 1,0-1 0,1 0 0,-1 0-1,1 0 1,0-1 0,8 4 0,-11-6 0,0 0-1,0 0 1,-1-1 0,1 1 0,0-1-1,0 0 1,0 1 0,0-1 0,-1-1 0,1 1-1,5-1 1,-1-1-14,-1 1-1,1-1 1,-1 0 0,0-1 0,1 1-1,8-7 1,-1 0-47,25-21 0,22-17-191,-41 32 218,0 0 1,-1-1-1,0-1 1,24-29-1,-41 43 70,0 1 0,0-1 0,0 0-1,-1 0 1,1 0 0,-1 0 0,0 0 0,0-1-1,0 1 1,1-7 0,-2 8-4,0 0 1,0 0-1,0 0 1,0-1-1,-1 1 0,1 0 1,-1 0-1,0 0 1,0 0-1,1 0 0,-1 0 1,0 0-1,-1 0 0,1 0 1,0 0-1,-1 0 1,1 1-1,-3-3 0,3 3-20,-3-4 87,-1 1 1,1 0 0,-1 0 0,0 0-1,0 0 1,0 1 0,0 0 0,0 0-1,-11-4 1,-15 2 275,27 4-360,-8-2-35,-1 0 0,0 0 0,-21 0 1,22 2-259,9 1 152,1-1 1,-1 1-1,1 0 0,-1 0 0,1 0 0,0 0 0,-1 1 1,1-1-1,-1 0 0,1 1 0,-1 0 0,-1 0 0,3 0-160,1 0-1,0 0 0,-1 0 0,1-1 1,0 1-1,-1 0 0,1 0 0,0 0 1,0-1-1,0 1 0,0 0 0,0 0 1,0 1-1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3072,'-13'-26'976,"11"21"-723,4 4-117,-2 1-125,1 0 0,-1 0 0,1 0 0,-1 0 0,1 0 0,-1 0 0,1 0 0,-1 1-1,1-1 1,-1 0 0,0 0 0,1 0 0,-1 0 0,1 1 0,-1-1 0,1 0 0,-1 0 0,0 1 0,1-1 0,-1 0 0,1 1-1,-1-1 1,0 0 0,1 1 0,-1-1 0,0 1 0,0-1 0,1 0 0,-1 1 0,0-1 0,0 1 0,0-1 0,0 1-1,1-1 1,-1 1 0,0-1 0,0 1 0,0-1 0,0 1 0,0-1 0,0 1 0,0 0-8,0-1 1,0 0-1,0 0 0,-1 0 1,1 0-1,0 0 0,0 0 1,0 0-1,0 0 1,0 0-1,0 0 0,0 0 1,0 1-1,0-1 0,0 0 1,0 0-1,0 0 0,1 0 1,-1 0-1,0 0 1,0 0-1,0 0 0,0 0 1,0 0-1,0 0 0,0 1 1,0-1-1,0 0 1,0 0-1,0 0 0,0 0 1,0 0-1,0 0 0,0 0 1,0 0-1,0 0 0,1 0 1,-1 0-1,0 0 1,0 0-1,0 0 0,0 0 1,0 0-1,0 0 0,0 0 1,0 0-1,0 0 1,0 0-1,1 0 0,-1 0 1,0 0-1,0 0 0,0 0 1,0 0-1,0 0 0,0 0 1,1 0 12,0 0 0,-1 0 1,1 1-1,-1-1 0,1 0 1,0 0-1,-1 0 0,1 1 0,-1-1 1,1 0-1,-1 1 0,1-1 1,-1 1-1,1-1 0,-1 0 1,1 1-1,-1-1 0,0 1 0,1-1 1,-1 1-1,0 0 0,1-1 1,-1 1-1,0-1 0,1 1 0,-1 0 1,0-1-1,0 1 0,0-1 1,0 1-1,0 0 0,0-1 0,0 2 1,1 31 347,-2-17-93,0 14-16,-2 0-1,-8 38 1,-2 17-38,11-59-191,1-11-20,-4 22 0,-1-16 22,-10 24 0,-4 16 92,16-43 21,-2-1 1,0 0 0,-1-1 0,-1 1-1,0-1 1,-15 21 0,10-14 41,-3 1-9,14-22-126,4-2-112,0 0 54,0 0 0,0-1 1,-1 1-1,1-1 0,0 1 0,0-1 0,-1 0 0,1 0 0,-1 0 1,3-1-1,4-3 1,5 0-61,-8-5 33,6 4 32,-7 0-7,-4 5 9,0 1 1,1 0 0,-1-1-1,0 1 1,0-1 0,1 1 0,-1 0-1,0-1 1,1 1 0,-1 0-1,0-1 1,1 1 0,-1 0 0,1-1-1,-1 1 1,1 0 0,-1 0-1,1 0 1,-1-1 0,0 1 0,1 0-1,-1 0 1,1 0 0,-1 0-1,1 0 1,-1 0 0,1 0 0,-1 0-1,1 0 1,-1 0 0,2 0-1,10 0-32,-7-1 29,0 1-1,0 0 1,0 1 0,0-1-1,-1 1 1,7 1-1,67 27-243,-50-22 267,-16-4-1,0 0 0,-1 1-1,1 0 1,14 8 0,-10-1-2,-1 0 1,0 0 0,17 19-1,-22-19-12,-1 0 0,13 20 0,2 4 8,22 27 70,-25-35-53,-18-24 0,1 1-1,-1 0 1,0 0 0,-1 0-1,1 1 1,3 7 0,-6-12-22,0 1 0,1 0 0,-1 0 0,0 0 0,0 0 0,0 0 0,1 0 0,-1 0 0,0 0 0,0 0 0,-1 0 0,1 0 0,0 0 0,0 0 0,0 0 0,0-1 0,-1 3 0,-12 12-159,12-14 122,1-1 0,-1 0 0,0 0 0,1 0 0,-1 0 0,1 0 0,-1 0 0,1 0 0,-1 0 0,0 0 0,1 0 0,-1 0 0,1-1 0,-1 1 0,1 0 0,-1 0 0,1 0 0,-1-1 0,1 1 0,-1-1 0,0 1-107,-2-11-917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2240,'13'-13'720,"-13"13"-705,0 0 1,1-1-1,-1 1 0,0 0 1,1 0-1,-1-1 0,0 1 0,0-1 1,1 1-1,-1 0 0,0-1 1,0 1-1,0 0 0,1-1 1,-1 1-1,0-1 0,0 1 1,0 0-1,0-1 0,0 1 1,0-1-1,0 1 0,0-1 1,0 1-1,0-1 0,0 0 0,1-3 175,27-12 1346,-23 15-1417,0 0 0,0 0 0,0 0 1,0 1-1,0 0 0,0 0 0,0 0 1,0 1-1,0-1 0,8 3 0,-9-1-41,1 0-1,-1 1 0,0-1 0,1 1 1,-1 0-1,-1 0 0,1 0 0,0 0 0,-1 1 1,1 0-1,-1 0 0,0-1 0,2 6 0,18 18 266,-17-20-254,0 1 0,0-1 0,-1 1-1,0 0 1,4 9 0,3 4 13,14 15 138,-5 6-75,23 20 129,-42-59-267,0 1 0,0 0-1,0-1 1,0 1 0,-1 0 0,0 0 0,1 0 0,-1 0 0,-1 0 0,1 0 0,-1 0 0,1 0 0,-1 0 0,-1 8 0,1 2 97,0-13-119,0-1 1,0 1-1,0-1 1,0 1 0,0-1-1,0 1 1,0-1-1,0 1 1,0-1-1,0 1 1,0 0-1,0-1 1,0 1 0,0-1-1,0 0 1,-1 1-1,1-1 1,0 1-1,0-1 1,-1 1 0,1-1-1,0 1 1,-1-1-1,1 0 1,0 1-1,-1-1 1,1 0 0,0 1-1,-1-1 1,1 0-1,-1 1 1,1-1-1,-1 0 1,1 0-1,-1 0 1,1 1 0,-1-1-1,1 0 1,-1 0-1,1 0 1,-1 0-1,1 0 1,-1 0 0,1 0-1,-1 0 1,-5-3-204,-9-6-430,12 8 410,1 0 1,0 0-1,0 0 0,0 0 0,0-1 0,0 1 0,0-1 0,0 1 0,0-1 1,1 0-1,-3-2 0,1-12-3062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1472,'0'52'475,"2"-32"-283,2-2-140,0 0 0,-2 0 0,1 30 0,-2-43-1,0 1 1,0 0 0,0-1-1,3 9 1,-2-8-47,0-1 0,-1 0 0,0 1-1,1 8 1,0-1-16,3-9 91,1 0 43,-3 4 24,-4-21 234,2 5-358,-1 0 0,1 0 0,0 1 1,4-11-1,-3 8-33,0 1 1,0-1 0,-1 0 0,0-14 0,-1 15-25,0 0 1,1 0 0,-1-1 0,2 1 0,0 0-1,0 0 1,0 0 0,5-9 0,5-27-91,1-3 0,-12 43 118,1 1 0,0-1 0,0 1-1,0 0 1,1 0 0,0 0-1,-1 0 1,5-4 0,-3 5 38,0-1-1,0 1 1,0-1-1,1 1 1,-1 1 0,1-1-1,0 0 1,-1 1-1,8-2 1,-10 3-18,0 1 0,1-1 0,-1 1 1,0-1-1,1 1 0,-1 0 0,0 0 0,1 0 0,-1 0 1,0 1-1,1-1 0,-1 1 0,0-1 0,0 1 0,1 0 1,-1 0-1,0 0 0,0 0 0,0 0 0,0 0 0,0 1 1,0-1-1,2 3 0,0 0-12,0 1-1,0-1 1,-1 1 0,0-1-1,0 1 1,-1 0 0,5 10 0,-2 0 68,4 23 0,-3-13 117,-2-11-112,-2-5-38,0 0 0,0 0 1,-1 1-1,0-1 1,0 11-1,-1 6 64,-1-13-20,4-20 4,10-1-11,-10 4-57,0 0-1,0 0 1,-1 0-1,4-7 1,11-19-14,43-48-297,-52 65 215,-2 3 24,0 1 1,0 0-1,1 1 0,0-1 0,1 1 0,0 0 1,16-12-1,0 5 39,-16 2 16,-8 12 0,0 1 0,1 0 0,-1 0 0,1-1 0,-1 1 0,1 0 0,-1 0 0,1 0 0,-1 0 0,1 0 0,-1 0 0,1 0 0,-1 0 0,1 0 0,-1 0 0,1 0 0,-1 0 0,1 0 0,-1 0 0,1 0 0,-1 0 0,1 1 0,-1-1 0,1 0 0,0 1 0,-1-1 5,1 0 0,-1 1 1,1-1-1,0 0 0,-1 1 1,1-1-1,-1 1 0,1-1 0,-1 1 1,1-1-1,-1 1 0,1-1 0,-1 1 1,0-1-1,1 1 0,-1 0 1,0-1-1,1 1 0,-1 0 0,0-1 1,0 1-1,0 0 0,0-1 0,1 1 1,-1 1-1,-5 17 336,2-9-120,2-3-95,0 0 1,0 1 0,0-1 0,2 8 0,-3 21 295,-3-12-242,3-18-137,0 0 1,1 0-1,0 0 0,0 0 1,1 1-1,-1-1 0,1 0 0,1 0 1,1 9-1,8 26 101,-10-37-122,1 0 1,0 0-1,0-1 0,0 1 1,1-1-1,2 7 0,-2-8-7,0 0-1,0 1 1,0-1-1,1 0 0,-1-1 1,0 1-1,4 2 1,-4-3 7,1 1 1,-1 0-1,0-1 1,1 0-1,0 0 0,-1 0 1,1 0-1,-1 0 1,1 0-1,0 0 1,0-1-1,4 1 0,-2-2 7,0 0-1,0 0 0,0 0 0,0-1 0,8-3 1,-6 2 6,-1 1-16,-1 0-3,1-1-1,-1 1 0,0-1 1,0 0-1,5-3 1,26-33 74,6 3-42,-6-9-85,-29 37 28,1 0 5,-1 0 0,0-1 0,-1 0 0,0 0 0,0 0 0,-1-1 0,0 0 0,-1 0 0,0 0 0,4-17 0,-6-12-66,-2 37 64,0-1-1,0 1 0,-1-1 0,1 1 0,-1-1 0,0 1 0,0 0 0,0-1 1,0 1-1,0 0 0,0 0 0,0-1 0,-1 1 0,1 0 0,-1 0 0,0 1 1,1-1-1,-4-2 0,1 1 1,0 0 0,0 0 1,-1 0-1,1 1 0,-1 0 1,-6-3-1,9 5 12,0-1 1,0 1 0,0 0-1,0 0 1,0 0-1,0 0 1,0 0 0,0 0-1,0 0 1,0 1-1,0-1 1,0 0 0,0 1-1,0 0 1,0 0-1,1-1 1,-1 1 0,0 0-1,-3 3 1,-3 0 37,5-2-37,-1 0 0,1 0 1,0 1-1,0-1 0,0 1 0,0-1 0,0 1 1,-2 4-1,4-6-8,0 0 0,0 1 1,0-1-1,0 0 0,0 1 0,0-1 0,1 1 0,-1-1 1,1 1-1,-1 0 0,1-1 0,0 1 0,-1 0 1,1-1-1,0 1 0,0-1 0,0 1 0,0 0 0,1-1 1,-1 3-1,1-3 15,0 1 0,0-1-1,0 0 1,0 1 0,0-1 0,0 0 0,0 0 0,1 0 0,-1 0 0,0 0 0,3 1 0,4 4 48,1 1 3,2 1 0,-1-2 0,1 0 0,0 0 0,20 8-1,42 14 54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9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1408,'0'0'1723,"-3"0"-1537,1 1-143,0-1-1,1 0 0,-1 1 0,0-1 1,1 1-1,-1-1 0,0 1 1,1 0-1,-1 0 0,1 0 1,-1 0-1,1 0 0,0 0 1,-3 2-1,1 0 315,-6 0 370,4-1-551,4 9 633,-2-11-713,-7 0-240,10 0 142,0 0 1,0 0-1,0-1 0,-1 1 0,1 0 0,0 0 1,0 0-1,0 0 0,0 0 0,0 0 1,0 0-1,0 0 0,0 0 0,0 0 0,0 0 1,-1 0-1,1 0 0,0 0 0,0 1 1,0-1-1,0 0 0,0 0 0,0 0 0,0 0 1,0 0-1,0 0 0,0 0 0,0 0 1,0 0-1,-1 0 0,1 0 0,0 0 0,0 0 1,0 0-1,0 0 0,0 0 0,0 1 1,0-1-1,0 0 0,0 0 0,0 0 0,0 0 1,0 0-1,0 0 0,0 0 0,0 0 1,0 0-1,0 0 0,0 0 0,0 1 0,0-1 1,0 0-1,0 0 0,0 0 0,0 0 1,0 0-1,0 1 1,0 0 1,0-1-1,0 1 1,0-1-1,0 1 0,-1 0 1,1-1-1,0 1 1,0 0-1,-1-1 1,1 1-1,0-1 0,-1 1 1,1-1-1,0 1 1,-1-1-1,1 1 1,-1-1-1,1 1 0,-1-1 1,1 0-1,-2 1 1,2 0 3,-1-1 1,1 0-1,-1 1 1,1-1 0,-1 0-1,1 1 1,-1-1-1,1 1 1,0-1 0,-1 1-1,1 0 1,0-1-1,-1 1 1,1-1-1,0 1 1,-1-1 0,1 1-1,0 0 1,0-1-1,0 1 1,0 0 0,0 0-1,-3 4 13,-1-1-44,0 0 16,0-1-1,1 1 1,-1 0-1,-3 6 0,-24 52 824,31-61-773,-1 0 0,1 0 1,0 0-1,0 0 0,-1 0 0,1 0 0,0 0 0,0 0 0,0 0 1,0 0-1,1 0 0,-1 0 0,0 0 0,0 0 0,1 0 0,-1 0 1,0 0-1,1-1 0,-1 1 0,1 0 0,-1 0 0,1 0 0,-1 0 1,1-1-1,0 1 0,-1 0 0,2 0 0,4 7 41,-2-1-69,-3-5-25,1 0-1,-1 0 1,0 0 0,1-1 0,-1 1 0,1 0-1,0-1 1,-1 1 0,1-1 0,0 1 0,0-1-1,0 0 1,4 2 0,14 9 64,-18-10-41,0-1-1,0 1 1,0-1-1,1 1 1,-1-1 0,0 0-1,1 0 1,-1 0-1,1 0 1,-1 0-1,1-1 1,-1 1 0,1-1-1,-1 1 1,1-1-1,0 0 1,-1 0-1,1 0 1,0-1 0,3 0-1,15-9 84,5 5 37,-13-2-69,-12 6-51,1 1 1,-1-1 0,1 0-1,-1 0 1,1 1-1,-1-1 1,1 1 0,-1-1-1,1 1 1,-1 0-1,1 0 1,1 0-1,-3 0-5,1 0-1,0 0 1,-1 0-1,1 0 1,-1 0-1,1 0 1,0 0-1,-1 0 1,1-1-1,-1 1 1,1 0-1,0 0 1,-1 0-1,1-1 1,-1 1-1,1 0 1,-1-1-1,1 1 1,-1 0-1,1-1 1,-1 1-1,0 0 1,1-1-1,-1 1 1,1-2-1,1-15 18,-3 9-9,1 7-10,0 0-1,-1-1 0,1 1 0,-1-1 0,0 1 1,1 0-1,-1-1 0,0 1 0,0 0 0,0 0 1,0 0-1,0 0 0,0 0 0,0 0 0,0 0 1,0 0-1,-1 0 0,1 0 0,0 0 0,-1 1 1,1-1-1,0 1 0,-4-2 0,0 0 1,-18-1-108,22 4 60,0-1 0,0 0-1,-1 0 1,1 0 0,0 0 0,0 0-1,0 0 1,-1-1 0,1 1 0,0 0-1,0-1 1,0 1 0,-2-1 0,3 0-15,0 0 0,1 0 1,-1 1-1,1-1 0,-1 0 1,1 1-1,-1-1 0,1 0 1,0 1-1,-1-1 0,1 1 1,0-1-1,-1 1 0,1-1 1,1 0-1,14-1-3271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 3072,'-13'-13'976,"12"14"-927,1 0 1,-1 0-1,1 0 0,0 0 1,-1 0-1,1 0 0,0 0 1,0 0-1,-1 0 0,1 0 1,0 0-1,0 0 0,1 0 1,-1 0-1,0 2 0,0 8 4,0 8 51,-3 26 1,0-24-71,-1 8 106,-1 46 0,-3 19 57,0 14 6,8 124 848,-1-222-770,5-23-61,5-11-252,-5 13-313,0 1 0,4-20 0,-4 10-66,0 0-1,0 1 0,2-1 1,10-23-1,31-74-654,2-5 617,-39 100 490,0 1 1,1 1-1,2 0 0,0 0 0,0 2 1,2-1-1,1 2 0,0 0 0,1 1 0,34-25 1,-45 36 77,1 1 1,-1 0 0,1 0-1,0 1 1,0 0 0,12-3 0,-16 5-85,1 1 1,-1-1 0,0 1 0,1 0 0,-1 0 0,1 0 0,-1 1 0,0-1 0,1 1-1,-1 0 1,0 0 0,0 0 0,0 0 0,0 0 0,0 1 0,0 0 0,0-1 0,4 5 0,0-1 9,-1 1 1,1 1 0,-2-1-1,1 1 1,6 11 0,21 39 96,-29-46-80,-1-1 1,0 1-1,0 0 1,-1 0 0,0 0-1,-1 0 1,-1 0 0,0 18-1,0-23-18,0-4-24,0 1-1,0-1 0,0 1 0,0-1 0,-1 0 0,1 1 0,-1-1 1,1 0-1,-1 0 0,0 1 0,0-1 0,0 0 0,-2 3 1,0-2 33,-1 1 0,1-1 0,0-1 0,-1 1 0,-7 4 0,-1 1 32,7-6-71,1 1 0,0-2-1,0 1 1,-1 0-1,1-1 1,-1 0-1,0 0 1,-8 1-1,-40-1 39,35-1-34,7 0-14,-1 0-1,1 0 1,-1-1-1,1-1 0,0 0 1,-1 0-1,1-1 1,0-1-1,1 1 0,-21-12 1,26 13-24,1 0-4,1 0 1,0 0-1,-1 1 0,1-1 0,-1 1 0,1 0 0,-1 0 0,-7 0 0,9 1-221,7 5 149,3 4 154,2 1 21,0 0-1,0 0 1,14 8 0,16 6 102,27 17 33,52 34 4,-106-66-162,0-1-1,-1 2 0,0-1 0,17 19 1,22 18 339,24 3-923,-44-21 70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94 3328,'13'-13'1061,"-13"13"-1051,1 0 0,-1 0 0,0 0 0,0 0 0,0 0 0,0-1 0,0 1 0,1 0-1,-1 0 1,0 0 0,0 0 0,0-1 0,0 1 0,0 0 0,0 0 0,0 0 0,0-1 0,0 1 0,0 0 0,0 0 0,0 0-1,0-1 1,0 1 0,0 0 0,0 0 0,0 0 0,0-1 0,0 1 0,0 0 0,0 0 0,0 0 0,0-1 0,0 1 0,0 0-1,0 0 1,-1 0 0,1 0 0,0-1 0,0 1 0,0 0 0,0 0 0,-1 0 0,-12-21 273,4 14 76,8 7-342,1-1-1,-1 1 0,1 0 1,0 0-1,-1-1 1,1 1-1,0 0 1,-1-1-1,1 1 0,0 0 1,-1-1-1,1 1 1,0-1-1,-1 1 1,1-1-1,0 1 0,0 0 1,0-1-1,0 1 1,-1-1-1,1 1 1,0-1-1,0 1 0,0-1 1,0 1-1,0-1 1,0 1-1,0-1 1,0 1-1,0-1 0,1 0 1,-1 0 17,-1-1 0,1 1 0,0 0 0,-1 0 0,1-1 1,-1 1-1,0 0 0,1 0 0,-1 0 0,0 0 0,0-1 0,1 1 1,-1 0-1,0 0 0,0 1 0,0-1 0,0 0 0,0 0 0,0 0 0,-1 1 1,1-1-1,0 0 0,0 1 0,-1-1 0,1 1 0,0 0 0,0-1 0,-1 1 1,-1 0-1,-6-2 34,0 1 0,0 0 0,-13 0 0,20 1-67,1 0 1,-1 0-1,1 0 1,-1 1-1,1-1 1,0 0-1,-1 1 0,1-1 1,-1 1-1,1 0 1,0-1-1,-1 1 1,1 0-1,0 0 1,0 0-1,0 0 1,-2 1-1,-12 20-84,9-11 86,4-8 7,0-1-1,1 1 0,-1-1 0,1 1 1,0 0-1,-1-1 0,1 1 0,0 0 1,1 0-1,-1 0 0,0 0 0,1 0 1,0 0-1,-1 5 0,1-6-1,0-1 0,1 1 1,-1 0-1,0-1 0,0 1 0,1-1 0,-1 1 0,1 0 1,-1-1-1,1 1 0,0-1 0,-1 1 0,2 1 1,4 9 47,-2 0 3,-3-9-35,-1 0 0,1 0 1,0 0-1,0 0 0,1 0 1,-1-1-1,0 1 0,1 0 0,0-1 1,0 1-1,0-1 0,0 0 0,0 1 1,0-1-1,0 0 0,1 0 0,3 2 1,-1-1 19,0-1 0,1 0 0,0 0 0,-1 0 0,1-1 0,0 1 1,0-1-1,-1-1 0,1 1 0,11-1 0,-16 0-73,1 0 0,0-1 1,-1 1-1,1 0 0,0 0 0,-1-1 0,1 1 0,-1-1 1,1 1-1,-1-1 0,1 0 0,-1 1 0,3-2 0,8-4-159,-1 3 23,-10 3 148,0 0-1,0 0 0,0-1 1,0 1-1,0 0 1,0 0-1,0-1 0,0 1 1,-1-1-1,1 1 1,0 0-1,0-1 0,0 0 1,-1 1-1,1-1 1,0 1-1,-1-1 0,1 0 1,0 0-1,-1 1 1,1-1-1,-1 0 0,1 0 1,-1 0-1,0 1 1,1-3-1,12-13-200,-12 15 210,1 0 0,-1 0 0,0 0 0,0-1 1,0 1-1,0-1 0,0 1 0,0-1 0,0 1 0,0-1 0,0 1 0,-1-1 0,1 0 1,-1 1-1,1-1 0,-1 0 0,0 1 0,1-3 0,-3-19-298,2 23 305,0-1 1,0 1-1,0 0 1,-1 0-1,1 0 1,0 0-1,0 0 1,0 0-1,0 0 1,0-1-1,0 1 0,0 0 1,0 0-1,0 0 1,0 0-1,0 0 1,0 0-1,0 0 1,0 0-1,-1 0 1,1-1-1,0 1 1,0 0-1,0 0 1,0 0-1,0 0 0,0 0 1,0 0-1,-1 0 1,1 0-1,0 0 1,0 0-1,0 0 1,0 0-1,0 0 1,0 0-1,-1 0 1,1 0-1,0 0 1,0 0-1,0 0 0,0 0 1,0 0-1,-7 10 368,6-9-329,1 1-1,-1-1 0,1 0 0,-1 1 0,1-1 0,0 0 0,0 1 0,0-1 0,0 3 0,-3 14 280,1-12-258,1-4-38,0 1-1,0 0 1,1 0-1,-1-1 1,0 1 0,1 3-1,4 14 93,-1-8-55,1 2 47,-2-3 170,0-1 1,1 0-1,9 18 1,-11-26-268,0 0 1,0 0 0,0 0-1,0 0 1,0-1 0,1 1-1,-1 0 1,1-1 0,-1 1 0,1-1-1,0 1 1,-1-1 0,1 0-1,0 0 1,0 0 0,0 0-1,0 0 1,0 0 0,0-1-1,0 1 1,0-1 0,1 1-1,-1-1 1,3 0 0,-2 0-47,0-1 1,0 0 0,0 0-1,0 0 1,0 0 0,0-1-1,0 1 1,-1-1 0,1 0-1,-1 1 1,1-1 0,2-3-1,33-33-1134,-27 26 899,-6 7 57,0 0 1,0 0-1,7-11 1,-11 14 201,0 0 1,0-1 0,0 1 0,0-1-1,-1 1 1,1 0 0,-1-1 0,1 0 0,-1 1-1,0-5 1,0 5 16,0 0 0,0 0 0,0 0 0,-1 0 0,1 1 0,-1-1 0,1 0 0,-1 0 0,0 0 0,1 0 0,-1 1 0,-2-4 0,2 4 10,0-1 0,0 1 0,0-1 0,1 1 0,-1 0 0,0-1 0,1 0 0,0 1 0,-1-1 0,1 1 0,0-1 0,-1-2 0,-1 4 14,-9 0-70,9 0 32,4 5 102,9 18 5,-10-21-83,-1-1-5,0 0 0,0-1 0,0 1-1,0 0 1,0-1 0,0 1 0,0 0-1,1-1 1,-1 1 0,0 0 0,1-1 0,-1 1-1,0 0 1,1-1 0,-1 1 0,1-1-1,-1 1 1,1-1 0,-1 1 0,1-1 0,-1 1-1,1-1 1,-1 1 0,1-1 0,0 0-1,0 1 1,6 2 57,-4-1-7,0 0 0,-1 0-1,1 0 1,-1 0 0,1 0-1,3 5 1,-5-5-59,1 0-1,-1 0 1,1 0-1,0 0 1,-1-1-1,1 1 0,0-1 1,0 1-1,0-1 1,0 0-1,0 0 1,0 0-1,1 0 1,-1 0-1,0 0 1,1 0-1,-1-1 1,0 1-1,4-1 0,20 0-1603,-8 0 416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2080,'0'39'667,"3"-14"-411,0-7-213,1 12 111,0 0 1,-2 33-1,-2-56-128,0 32 218,-1 0 0,-2-1 1,-9 44-1,6-49-40,-5 25 281,-34 105-1,31-131-306,-28 47 1,23-47-72,10-16-63,-19 31 67,-11-1 6,39-45-118,-3 4 61,-1-1 0,0 1 1,-8 6-1,9-9 54,-1 0 0,1-1 1,0 1-1,0-1 0,-1 0 1,-4 1-1,5-1-57,1-1 0,-1 1-1,1-1 1,-1 1 0,1-1-1,-1 0 1,1 1 0,-1-1 0,-2-1-1,3 0-35,0 0 0,1 0 0,0 0 0,-1 0-1,1 0 1,-1 0 0,1 0 0,0 0 0,0-1 0,0 1-1,0-1 1,0 1 0,-1-3 0,-2-1 4,1 0 0,0 0 0,0-1 1,0 1-1,0-1 0,1 1 0,0-1 1,1 0-1,-2-7 0,-1-5 27,0 3-20,0 1 1,2 0 0,0-1 0,0 0 0,1 1-1,3-27 1,0 17-48,1 0-1,2 0 1,0 0 0,2 0-1,1 1 1,0 0 0,16-29-1,-12 30-35,-1 1-69,1 0 0,0 1 0,2 0 1,24-26-1,-21 30-797,33-22 0,-34 27 484,64-52-1220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 3072,'-15'-47'1376,"-1"31"-1184,1 16 1312,15 16-1152,0 0-224,-16 30-192,16 1 32,-16 15 160,16 1-64,-15-1 256,15 0-192,-16 16-256,16-31 64,0 15-2048,-15-30 1184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2496,'13'-26'784,"-12"26"-769,-1-1 0,0 1 1,0-1-1,0 1 0,1-1 0,-1 1 1,0 0-1,1-1 0,-1 1 0,0-1 1,1 1-1,-1 0 0,0-1 0,1 1 0,-1 0 1,1-1-1,-1 1 0,1 0 0,-1 0 1,1-1-1,10-6 69,-6 4-33,0-1 1,0 1-1,0 0 1,8-3-1,19 1 72,-11 1-50,0 0 0,0 2 0,1 0-1,-1 2 1,26 2 0,-32 0-43,23 8 0,-20-5-20,22 4 0,-16-7 2,-17-2 44,0 1 1,1 0 0,-1 0-1,0 1 1,0 0-1,0 0 1,10 5-1,-8-2 94,0 0 1,0 1-1,-1 0 0,0 0 0,9 10 0,-15-14-109,0 1-1,0-1 1,0 1-1,-1-1 1,1 1-1,-1-1 1,1 1-1,-1 0 1,0 0-1,0 0 1,0 0-1,-1 0 1,1 3-1,0 4 42,0 0-1,-3 16 1,1-1 50,1 68 1026,-2-95-1057,0 0-91,1-1 0,-1 1 0,1 0 0,0-1-1,-1 1 1,1-1 0,1 1 0,-1-1 0,0 1 0,0-1 0,1 1-1,0-1 1,-1-3 0,1-42-119,1 27 187,-1 16-91,0 1 1,1-1 0,0 0-1,0 0 1,1 1 0,-1-1-1,1 1 1,0-1 0,0 1-1,0 0 1,1 0 0,-1-1-1,1 2 1,0-1 0,5-5-1,3 0-99,1 0 0,0 1 0,0 0 0,17-7 0,-23 12 101,0 0-1,1 1 1,-1 0-1,1 0 0,-1 0 1,1 1-1,0 0 0,12 1 1,0 0-61,33 7 1,-31-3 32,36 1 0,33 2 17,2 1 273,-45-8 405,-44 0-565,-3-2-32,0 1-56,0 1 0,0-1 0,0 1 1,0-1-1,0 1 0,0 0 0,0-1 1,0 1-1,0-1 0,0 1 0,0-1 1,-1 1-1,1 0 0,0-1 0,0 1 1,0-1-1,-1 1 0,1 0 0,0-1 1,0 1-1,-1 0 0,1-1 0,0 1 1,0 0-1,-1-1 0,1 1 0,-1 0 1,1 0-1,0-1 0,-1 1 0,1 0 1,0 0-1,-1 0 0,1 0 0,-1 0 1,1-1-1,-1 1 0,1 0 0,0 0 1,-1 0-1,1 0 0,-1 0 0,1 0 1,-1 0-1,1 0 0,-1 1 0,-1-1-4,0 0 0,1 0 1,-1-1-1,0 1 0,0 0 0,1-1 0,-1 1 0,-3-2 0,-2-3-14,5 4 14,1 0-1,-1 0 1,1 1 0,0-1 0,-1 0-1,0 0 1,1 1 0,-1-1 0,1 1 0,-1 0-1,0-1 1,1 1 0,-3 0 0,-2 0-41,0 0 1,0 0-1,0 1 1,0 0-1,0 0 1,-9 3-1,13-3 41,1 0 1,-1-1-1,1 1 0,-1 0 1,1 0-1,-1 0 0,1 0 1,0 0-1,-1 0 0,1 0 1,0 1-1,0-1 0,0 0 1,0 1-1,0-1 0,0 1 1,0-1-1,1 1 0,-1-1 1,0 1-1,1 0 0,-1-1 1,1 1-1,0 0 0,0-1 1,-1 1-1,1 3 0,0-4 8,0 1-1,0-1 0,0 1 1,0 0-1,-1-1 1,1 1-1,-1-1 0,1 1 1,-1-1-1,0 0 0,0 1 1,0 0-1,-6 11-9,6-8 16,1 0-1,-1 1 0,1-1 0,0 9 0,0-7 77,2-2 97,2-3-153,-1 0 0,0 0-1,1-1 1,0 1-1,-1-1 1,1 0 0,0 0-1,-1 0 1,1-1-1,0 1 1,0-1 0,0 0-1,-1 0 1,1 0-1,0 0 1,0-1-1,6-1 1,11-9-934,2 6 234,-12-5 134,9 4 282,-14 0 216,-4 2 33,5-1-25,-7 5 23,1 0-1,-1 0 0,1 0 0,-1-1 0,0 1 0,1 0 1,-1 0-1,0-1 0,1 1 0,-1 0 0,0 0 0,0-1 1,1 1-1,-1 0 0,0-1 0,0 1 0,0-1 1,1 1-1,-1 0 0,0-1 0,0 1 0,0-1 0,0 1 1,0 0-1,0-1 0,0 1 0,0-1 0,0 1 0,0 0 1,0-2-1,0 2 2,0 0 1,0 0 0,0 0-1,0 0 1,0 0-1,0 0 1,0 0-1,0 0 1,0 0-1,0 0 1,0 0 0,0-1-1,0 1 1,0 0-1,0 0 1,0 0-1,0 0 1,0 0 0,0 0-1,0 0 1,0 0-1,0 0 1,0 0-1,0-1 1,0 1 0,0 0-1,0 0 1,1 0-1,-1 0 1,0 0-1,0 0 1,0 0 0,0 0-1,0 0 1,0 0-1,0 0 1,0 0-1,0 0 1,0 0 0,0 0-1,0 0 1,1 0-1,-1 0 1,0 0-1,0 0 1,0 0-1,0 0 1,0 0 0,0 0-1,0 0 1,0 0-1,0 0 1,0 0-1,1 0 1,-1 0 0,0 0-1,26 0-317,-21 2 368,-1 3-27,-1-1-11,1-1 1,0 1 0,0-1 0,6 4 0,23 12 255,-30-18-236,-1 1 0,1 0-1,-1-1 1,1 1-1,0-1 1,0 0 0,0 0-1,0 0 1,0 0-1,0 0 1,0-1 0,0 1-1,0-1 1,0 0-1,0 0 1,0 0 0,0 0-1,0-1 1,5 0-1,-6 0-8,6-2 41,-1 1 0,1 0 0,0 0 0,16-1 0,-20 2-65,-1 1-1,1 0 1,0-1-1,0 0 1,-1 0 0,1 0-1,0-1 1,-1 1-1,1-1 1,-1 0-1,0 0 1,1 0 0,-1 0-1,0 0 1,0-1-1,-1 1 1,1-1 0,3-5-1,0 2 42,1 0-1,11-9 1,-12 12-32,-1-1 0,0 0 0,0-1 0,0 1 0,-1-1 0,1 0 0,5-9 0,-8 11 4,0-1-1,1 1 1,0 0-1,0 0 1,0 0-1,0 0 0,0 0 1,6-3-1,4 1 82,-11 1-1,4-3 92,-4 7-147,0-1 0,1 1 0,-1-1 0,1 1 0,-1 0 0,4 0 0,-6 0-35,6 0 523,-7 0-506,1 1 0,0-1-1,0 1 1,0-1 0,0 1-1,0-1 1,0 1 0,0-1 0,0 1-1,0 0 1,0-1 0,0 1 0,0-1-1,0 1 1,0-1 0,1 1 0,-1-1-1,0 1 1,0-1 0,1 0-1,-1 1 1,0-1 0,1 1 0,-1-1-1,0 1 1,1-1 0,-1 0 0,0 1-1,1-1 1,-1 0 0,1 0-1,-1 1 1,1-1 0,-1 0 0,1 0-1,-1 1 1,1-1 0,-1 0 0,1 0-1,-1 0 1,1 0 0,-1 0 0,1 0-1,-1 0 1,1 0 0,-1 0-1,1 0 1,-1 0 0,1 0 0,0-1-1,-1 4 336,0-2-318,0 1-1,0-1 1,0 0 0,-1 0-1,1 1 1,0-1-1,-1 0 1,1 0-1,-1 0 1,1 0-1,-1 1 1,1-1 0,-1 0-1,0 0 1,0 0-1,1 0 1,-1 0-1,0 0 1,0-1-1,0 1 1,0 0 0,0 0-1,-1 0 1,-10 4 91,11-5-120,0 0 1,0 1 0,0-1 0,0 1 0,0-1-1,0 1 1,0-1 0,0 1 0,0 0 0,0-1-1,0 1 1,1 0 0,-1 0 0,0 0 0,0 0-1,1 0 1,-2 1 0,-3 11-43,-2-9-123,7-3 150,-1-1 1,1 0-1,0 0 0,-1 1 0,1-1 0,-1 0 0,1 1 0,0-1 1,-1 0-1,1 1 0,0-1 0,-1 0 0,1 1 0,0-1 0,0 1 1,-1-1-1,1 1 0,0-1 0,0 1 0,0-1 0,0 0 1,-1 1-1,1-1 0,0 1 0,0-1 0,0 1 0,0-1 0,0 1 1,0-1-1,0 1 0,1 0 0,-1 0-5,0 1 0,0-1 0,0 0-1,0 0 1,0 0 0,0 0 0,0 0 0,1 0 0,-1 1 0,0-1 0,1 0-1,-1 0 1,1 0 0,-1 0 0,1 0 0,0 0 0,-1 0 0,1-1-1,0 1 1,0 0 0,1 1 0,0-1 40,1 1-1,-1-1 1,1 0-1,-1-1 1,1 1-1,0 0 1,3 0 0,7 1 154,13 5-103,-13-3-406,1 0 0,-1-1 0,1-1 0,17 1 0,7-7-1653,-16 1 825,40 0-1055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7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63 2144,'-17'-20'829,"15"17"-769,0 1 1,0-1-1,0 0 1,0 0-1,-1 1 0,1-1 1,-1 1-1,0 0 0,0 0 1,-3-2-1,-2 0 7,7 3-8,0 0 0,-1 0 1,1 0-1,0 0 1,-1 0-1,1 1 1,-1-1-1,1 1 1,-1-1-1,0 1 1,1-1-1,-1 1 0,1 0 1,-1 0-1,0 0 1,1 0-1,-1 0 1,0 0-1,1 0 1,-1 1-1,1-1 1,-1 0-1,-2 2 1,2-1-50,0 0 0,0 0 0,0 0 0,0 1 0,0-1 0,1 1 0,-1-1 0,0 1 0,1-1 0,-1 1 0,1 0 0,0 0 0,-1 0 0,1 0 0,0 0 0,0 0 0,0 0 0,1 0 0,-1 1 0,0-1 0,1 0 0,-1 0 0,1 4 0,0 10 27,-1-6-39,1 0 0,0 0-1,1 0 1,0 0-1,0 0 1,1 0-1,0-1 1,8 19 0,1-10 77,-8-13-78,0-1-1,0 1 1,0-1 0,2 9-1,-2-2-12,-3-10 19,0 0-1,0 0 1,0 0-1,0 0 1,1 0 0,-1 0-1,0 0 1,1 0-1,-1-1 1,1 1-1,-1 0 1,1 0 0,-1 0-1,1-1 1,-1 1-1,1 0 1,0-1-1,-1 1 1,1 0 0,0-1-1,0 1 1,0-1-1,-1 1 1,1-1-1,0 0 1,1 1 0,6 4 31,-7-4-26,1 0 1,-1 0-1,1 0 1,-1-1-1,1 1 0,-1 0 1,1-1-1,-1 1 0,1-1 1,0 0-1,-1 1 0,1-1 1,0 0-1,2 0 0,5 1 21,-6-1-7,-1 0 0,1 1 0,0-1 1,0 0-1,0-1 0,0 1 0,0 0 0,0-1 0,0 0 0,3-1 0,12-8 128,-5 7-44,-9 2-77,0 0 0,0-1-1,0 1 1,-1-1 0,1 0-1,0 1 1,3-4 0,2-2-20,-4 4-25,1-1 1,-1 0-1,1 1 0,10-5 0,12 3-250,-24 4 238,8-2 10,1 0-1,0 1 1,21-2-1,-25 4 96,1-1-1,-1 0 0,16-4 1,5-1 183,27 1-10,-25-1-239,-17 4-27,-1 0 0,21-1 0,-14 2 96,39-7-1,-34 4-51,-7 1-3,-2 1 4,0-1 0,26-7 0,48-21 141,-49 17-123,-36 13-12,0 0 0,-1-1 0,1 0 0,0 0 0,-1 0 0,1-1 0,-1 1 0,0-1 0,0-1 0,7-5 0,-10 7 387,-2-1-102,0-4-35,0 8-147,0 14-163,0 23-197,0-35 196,0 0 0,1 1 0,-1-1 0,0 0 0,1 0-1,0 0 1,0 0 0,0 0 0,0 0 0,3 4 0,2 7-34,-2-2 1,-1 0 0,0 0 0,-1 0 0,1 23 0,0-9 55,4 25 135,17 64 0,2-32-46,5 81 278,-29-147-232,0 1 0,-2 0 0,0-1 1,-4 25-1,3-36-78,0 0 1,-1 0 0,0 0-1,0 0 1,-1 0-1,1-1 1,-1 1 0,-1-1-1,1 1 1,-1-1 0,0 0-1,-4 4 1,3-3 11,0 1-1,1-2-27,0-1-1,1 1 1,-2-1-1,1 0 1,-7 6-1,2-5 6,1-1 0,-1 0 0,0 0 0,-1-1 0,1 0 0,-16 2 0,4-2 33,1 0-1,-24-1 0,23-1-28,9-1-18,-24-1 1,33 0-23,0 1 0,0-1-1,0 0 1,0 1-1,1-1 1,-1 0 0,0-1-1,1 1 1,-1 0-1,0-1 1,1 0 0,-5-3-1,4 2 14,1 1 0,-1-1 0,1 0 0,0 0 0,0 0 0,0 0 0,0 0 0,0 0 0,-2-7 0,4 8-24,-1 0 1,1-1-1,0 1 1,0 0-1,0-1 1,0 1-1,0 0 1,0-1-1,1 1 1,-1 0-1,1-1 1,0 1-1,-1 0 1,1 0-1,2-3 1,2-4-47,-1 0 1,2 1 0,0-1 0,0 2-1,0-1 1,1 1 0,0-1 0,13-9-1,-9 8-14,25-21 143,50-31 0,13-9 545,-29 13-100,-18 7-203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2496,'0'-32'1343,"0"20"-706,0 22 428,-3-5-926,1-3-118,1 1 0,0-1 0,-1 0 1,1 0-1,0 1 0,0-1 0,0 1 1,0-1-1,0 1 0,1 0 0,-1-1 0,1 1 1,0 2-1,0 44 136,0-28-94,0 70 92,0-91-150,0 0 1,0 0-1,0 0 1,0 0-1,0 0 1,0 0-1,0 0 1,0 0-1,0 0 1,0 1 0,0-1-1,0 0 1,0 0-1,0 0 1,0 0-1,0 0 1,0 0-1,0 0 1,0 0-1,0 0 1,0 0-1,0 0 1,0 1-1,0-1 1,0 0-1,0 0 1,0 0-1,0 0 1,0 0-1,1 0 1,-1 0-1,0 0 1,0 0-1,0 0 1,0 0 0,0 0-1,0 0 1,0 0-1,0 0 1,0 0-1,0 0 1,0 0-1,0 0 1,1 0-1,-1 0 1,0 0-1,0 0 1,0 0-1,0 0 1,0 0-1,0 0 1,0 0-1,0 0 1,0 0-1,0 0 1,1 0-1,0 0 20,0 0-1,0-1 0,0 1 0,-1 0 0,1-1 0,0 1 0,0-1 1,0 1-1,0-1 0,0 0 0,-1 1 0,1-1 0,0 0 0,0 0 0,-1 1 1,1-1-1,0-1 0,15-24 163,-1 1-110,-4 11-39,8-12 23,27-28 0,32-24-360,-73 74 268,0-1 0,1 1 0,0 0 0,0 0 0,7-3 0,-13 7 29,0 0 1,1-1-1,-1 1 1,0 0-1,0 0 1,0 0-1,0 0 1,1 0-1,-1 0 1,0-1-1,0 1 1,0 0-1,0 0 1,1 0-1,-1 0 1,0 0-1,0 0 1,0 0 0,1 0-1,-1 0 1,0 0-1,0 0 1,0 0-1,1 0 1,-1 0-1,0 0 1,0 0-1,1 0 1,-1 0-1,0 0 1,0 0-1,0 0 1,0 0-1,1 1 1,-1-1-1,0 0 1,0 0-1,0 0 1,0 0-1,1 0 1,-1 1-1,0-1 1,3 3 56,0 1 0,-1-1 0,1 1 1,-1 0-1,0 0 0,0 0 0,2 5 1,9 35 456,-5-19-416,-7-22-64,0 1 0,-1-1 0,1 1-1,-1-1 1,1 1 0,-1-1-1,0 1 1,-1 5 0,0 3 13,2 0 3,-1-9-31,1-1 0,-1 1 0,0 0 0,0 0 0,0 0 0,-1 0 0,1 0 0,-1-1 0,1 1 0,-2 4 0,-9 11 260,6 5-149,-2-17-255,4-4 25,2-1 88,1 0 0,-1 0 1,1-1-1,0 1 0,0 0 0,-1 0 1,1 0-1,0-1 0,0 1 1,0 0-1,0 0 0,0 0 0,0 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4736,'0'0'2144,"15"0"-1856,1 15 448,-1 1-480,1-16-160</inkml:trace>
  <inkml:trace contextRef="#ctx0" brushRef="#br0" timeOffset="1">16 203 5312,'-15'16'2400,"30"-1"-2080,1-15 96,0 16-288,-1-16 384,16 0-288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50 920 4320,'-13'26'1392,"12"-23"-1324,0 0 0,0 0 0,0 0 0,1 0 0,-1 0 0,1 0 0,0 5 0,-26 168 950,23-147-896,1-1 0,3 38 0,0-15-56,1-12 386,12 66 0,-12-93-369,-1-8-60,-1-1 1,0 0 1,1 1-1,-1-1 0,1 0 1,0 1-1,0-1 0,0 0 1,1 0-1,-1 0 0,1 0 1,-1 0-1,1 0 0,0 0 1,0-1-1,1 1 0,-1-1 1,0 1-1,4 2 0,-3-3 15,0-1-1,0 1 0,0-1 0,0 1 1,0-1-1,0 0 0,0 0 0,0 0 1,0 0-1,1-1 0,-1 1 0,0-1 1,1 0-1,-1 0 0,0 0 0,0-1 1,1 1-1,-1-1 0,0 1 0,0-1 1,0 0-1,1 0 0,-1-1 0,0 1 1,0-1-1,-1 1 0,1-1 0,0 0 1,-1 0-1,1 0 0,-1 0 0,1-1 1,-1 1-1,3-5 0,3-6-11,-1-2 0,-1 1 0,0-1-1,4-16 1,2-3 4,14-33-79,-6-23-317,-4 6 106,7 0 81,12-48-44,-22 63 94,23-90-69,-30 137 179,4-16-8,2 1 0,25-53 0,38-48-155,-68 128 185,-1 1 1,1-1 0,1 1-1,0 0 1,0 1 0,18-13-1,13-15-47,-30 28 50,1 0-1,-1 0 1,1 1 0,0 0-1,1 1 1,0 0 0,0 1-1,0 0 1,1 0 0,-1 2-1,15-4 1,20 2 62,-31 2-55,8-1 14,1 1-1,23 0 0,-17 2 59,-1-2-1,45-9 0,11-1-30,43-7 56,-98 13-38,186-31 382,-168 33-407,138-23 80,-123 12-92,-31 7 15,60-8 0,-16 12 168,-36-1-110,-21 3 15,31-1 0,-1 4-1254,-33 0 394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1568,'0'-16'699,"3"16"-571,7 0 74,-10 0-197,1 0 0,-1 0-1,0 0 1,0 0 0,1 0 0,-1 0-1,0 0 1,0 0 0,0 0-1,1 1 1,-1-1 0,0 0 0,0 0-1,0 0 1,1 0 0,-1 0 0,0 0-1,0 1 1,0-1 0,0 0-1,0 0 1,1 0 0,-1 0 0,0 1-1,0-1 1,0 0 0,0 0 0,0 0-1,0 1 1,0-1 0,0 0-1,0 0 1,0 1 0,0-1 0,3 5 66,-1-2-37,-1 0-1,1-1 0,-1 1 0,0 0 0,0 0 0,-1 0 0,1 0 0,0 0 0,-1 0 0,0 0 0,1 0 0,-2 4 0,1 224 1098,-7-124-898,-1-1 40,8 3-33,0-102-193,-1 0 0,0-1-1,0 1 1,0 0 0,-1-1-1,-3 10 1,3-10 26,-1 10 140,3-13-63,0-6-92,0 2-61,1-1-1,-1 1 1,0-1-1,0 1 0,1-1 1,-1 1-1,1 0 1,0-1-1,-1 1 1,1 0-1,0-1 0,1 0 1,6-13-9,-4 4 23,0 0 0,-1 0 0,0-1 0,2-18 0,7-32-104,-4 30 50,-6 20-4,1 1 0,0-1 0,0 1-1,2 0 1,-1 0 0,1 1-1,11-18 1,-7 17 11,1 0-1,12-11 1,-17 18 10,0-1 1,1 1-1,-1 0 1,1 0-1,0 1 1,9-4-1,-14 6 24,0 1 1,0 0-1,0-1 0,0 1 0,0 0 0,1 0 1,-1 0-1,0 0 0,0 0 0,0 0 0,0 1 1,1-1-1,-1 0 0,0 0 0,0 1 0,0-1 1,0 1-1,0-1 0,2 2 0,15 15 31,-11-9 0,-3-3-31,0 1 1,0-1 0,-1 1 0,1 0 0,-1-1-1,-1 1 1,1 1 0,-1-1 0,0 0 0,-1 1 0,2 9-1,9 25 134,-8-29-129,1-1 0,1 0 0,0 0-1,1-1 1,0 0 0,0 0 0,1 0 0,0-1 0,1-1 0,17 15 0,-21-20 8,0 0 1,0-1-1,0 0 0,1 0 1,-1 0-1,0 0 1,1-1-1,-1 0 0,1 0 1,0 0-1,-1-1 1,1 0-1,0 0 0,-1-1 1,1 1-1,0-1 1,-1 0-1,1-1 0,-1 1 1,0-1-1,1 0 1,-1 0-1,0-1 0,0 0 1,0 0-1,-1 0 1,1 0-1,5-6 0,-2 1 42,39-43 131,-42 45-183,-1 0 0,0 0 0,0 0 0,0-1 0,-1 0 1,0 0-1,3-11 0,-1-13 41,-2 21-27,2-11 2,-10 1-10,4 17-3,0 0-1,0 0 1,0 0 0,1 0-1,-1 0 1,1-6-1,0 3 2,-2-12-22,2 18 11,0-1 0,0 1 0,-1-1-1,1 1 1,0 0 0,0-1 0,-1 1 0,1-1 0,0 1-1,-1 0 1,1-1 0,0 1 0,-1 0 0,1 0 0,-1-1-1,1 1 1,0 0 0,-1 0 0,1 0 0,-1-1 0,1 1-1,-1 0 1,1 0 0,0 0 0,-1 0 0,1 0 0,-1 0-1,1 0 1,-1 0 0,-5 3-127,3 0 120,0 1 1,0 0-1,1 0 1,-1 0-1,1 1 0,0-1 1,0 1-1,0-1 1,1 1-1,0-1 1,0 1-1,0 0 0,0 5 1,-1 12 94,2 37-1,1-25-106,-1-33 19,0 0-1,-1 0 0,1-1 0,0 1 0,0 0 1,0-1-1,0 1 0,1 0 0,-1-1 0,0 1 0,0 0 1,0-1-1,0 1 0,1 0 0,-1-1 0,0 1 1,1 0-1,-1-1 0,0 1 0,1-1 0,-1 1 0,1-1 1,-1 1-1,1-1 0,-1 1 0,1-1 0,-1 1 0,1-1 1,0 0-1,-1 1 0,1-1 0,0 0 0,-1 0 1,1 1-1,0-1 0,-1 0 0,1 0 0,0 0 0,-1 0 1,1 0-1,0 0 0,-1 0 0,1 0 0,0 0 1,-1 0-1,1 0 0,0 0 0,1-1 0,4 1-389,0-3-239,8-10-353,-5 4 467,0 1 0,0-1 0,9-14 0,-6 5 480,23-24 0,-31 36 130,1 2 0,0-1 0,0 0 1,1 1-1,-1 0 0,1 0 0,0 1 0,12-6 0,-5 5 249,-6 1-243,0 0 0,1 1 0,0 0 0,-1 0 0,1 1 0,14 0 0,-15 0-58,0 1 0,-1-1 0,1 0-1,-1-1 1,7-2 0,4 0 57,14-2 55,-17 3-48,-5 0-49,0 1-1,0 0 1,1 1-1,-1 0 1,11 1 0,35 0 545,-56 0-582,1 0 0,0 0 0,-1 0 0,1 0 0,0 0 0,-1 0 0,1 0 0,0 0 0,-1 0 0,1 0 0,0 0 0,0 1 0,-1-1-1,1 0 1,0 0 0,-1 0 0,1 1 0,0-1 0,0 0 0,0 0 0,-1 1 0,1-1 0,0 0 0,0 1 0,0-1 0,-1 0 0,1 1 0,-5 6 201,-1-2 18,5-4-213,0-1-1,0 1 1,1 0-1,-1-1 1,0 1-1,1 0 1,-1-1-1,1 1 1,-1 0-1,1 0 1,-1 0-1,1 0 1,0-1-1,-1 1 1,1 0-1,0 0 1,0 0-1,-1 1 0,-2 6 80,-1-1-1,0 0 0,-6 8 1,6-9-28,0 1 1,-1 0 0,-2 9-1,-9 31 136,15-44-188,1-1-1,-1 1 1,0 0-1,0-1 0,0 1 1,-1 0-1,1-1 1,-1 0-1,1 1 0,-3 2 1,1-2 348,3-6-203,0 2-160,0 1 1,0 0-1,0-1 0,0 1 1,0-1-1,0 1 0,0 0 1,0-1-1,0 1 0,0-1 1,0 1-1,1 0 0,-1-1 1,0 1-1,0 0 0,0-1 1,1 1-1,-1 0 0,0-1 0,0 1 1,1 0-1,-1-1 0,0 1 1,1 0-1,-1 0 0,0-1 1,1 1-1,7-8 81,-3-16 42,1 9-78,-5 12-57,0 0-1,0-1 0,0 1 1,0 0-1,0-1 0,-1 1 1,1-5-1,-1 6 1,0 0-1,0 1 1,0-1 0,1 0-1,-1 1 1,0-1-1,1 1 1,-1-1 0,1 1-1,-1-1 1,1 1 0,0-1-1,0 1 1,0-1 0,0 1-1,0 0 1,0 0-1,0-1 1,2-1 0,-1 2-2,0-1 0,-1 1 0,0-1 0,1 1 0,-1-1 0,0 0 0,0 0 0,0 1 1,0-1-1,1-2 0,0-5-35,3-8-40,19-4-2,-3-5 1,-17 22 58,1 0 1,-1 0-1,1 0 0,0 1 1,1-1-1,-1 2 0,7-4 1,-3 4-8,8-4 4,4-15 46,-20 21-16,1-1 1,-1 0 0,0 1-1,0-1 1,1 1 0,-1 0-1,1-1 1,-1 1 0,0 0-1,1 0 1,-1 0 0,0 0-1,2 0 1,-1 0-15,0 1 0,0-1 0,0-1 0,0 1 0,0 0 0,0 0 0,0-1 1,0 1-1,0-1 0,2-1 0,0 0 22,0 0 0,-1 1 0,1-1 1,0 1-1,0-1 0,0 1 0,0 1 0,0-1 1,1 0-1,-1 1 0,0 0 0,8 0 0,-9 0 40,-1 0-85,9 3 5,-11-2 28,0 0 0,0-1 0,1 1 0,-1 0 0,0 0 0,0 0 0,0 0 0,0 0 0,0-1 0,0 1 0,0 0 0,0 0 0,0 0 0,-1 0 0,1 0 0,0-1 0,-1 1 0,1 0 0,0 0 0,-1 0 0,1-1 0,-1 1 0,1 0 0,-2 0 0,1 2-7,0-1-1,0 0 1,0 0 0,0 1-1,0-1 1,0 1-1,1-1 1,-1 5-1,1 17 81,1-10-89,-1 1 0,0-1 1,-4 25-1,1-28 19,-2 9 18,10 1 7,-4-19-11,0 1 0,0 0 1,0 0-1,-1 0 0,1 0 1,0 6-1,-1 20 286,0-30-288,0 0-1,0 0 1,0 1 0,0-1 0,0 0-1,1 1 1,-1-1 0,0 0 0,1 1-1,-1-1 1,0 0 0,1 1 0,-1-1-1,1 0 1,-1 1 0,1-1 0,-1 1-1,1-1 1,0 1 0,-1-1 0,1 1-1,0 0 1,-1-1 0,1 1 0,1-1 0,-1 1-14,0-1 0,0 0 1,1 1-1,-1-1 1,0 0-1,0 0 1,0 1-1,0-1 0,0 0 1,0 0-1,-1 0 1,1 0-1,0-1 1,0 1-1,-1 0 1,1 0-1,0 0 0,-1-1 1,0 1-1,1 0 1,-1 0-1,0-1 1,1 1-1,-1 0 0,0-1 1,0 1-1,0-2 1,1-8 3,1 0 1,0 0-1,1 0 1,5-12-1,-6 17-19,3-9-34,-3 12 2,-1 0 0,0-1 0,0 1 0,0 0 1,0-1-1,-1 1 0,1-1 0,-1-3 0,0 1-28,1-1 0,0 1 0,1 0 0,3-12 0,-4 14 42,1-1 0,-1 0 0,0 1-1,1-8 1,-3 12 31,1 0 0,0-1 0,0 1 0,0 0 0,0-1-1,0 1 1,0 0 0,0-1 0,0 1 0,0 0 0,0-1 0,1 1-1,-1 0 1,0 0 0,0-1 0,0 1 0,0 0 0,0-1 0,1 1 0,-1 0-1,0 0 1,0-1 0,0 1 0,1 0 0,-1-1 0,10-9-70,-4 23-106,-2-5 140,-3-7 59,0 1 0,0-1 1,0 1-1,0-1 0,0 0 0,-1 1 0,1 0 0,-1-1 0,1 1 1,-1-1-1,0 1 0,0 0 0,1 1 0,-1 8 106,-1-6-99,1-1-1,0 1 1,1-1 0,-1 0-1,2 7 1,9 10 44,-6 5 81,-2-19-94,0 0 0,8 13 0,-2-5 21,-6-7 24,1-2 25,10-4 138,-13-2-266,-1 0 1,1-1 0,0 1-1,0 0 1,0-1 0,0 1-1,0 0 1,-1-1 0,1 1-1,0-1 1,0 0 0,-1 1-1,1-1 1,0 0 0,-1 1-1,1-1 1,0 0 0,-1 0-1,1 1 1,-1-1 0,0 0-1,1 0 1,0-1 0,10-14-122,-3 8 1,-3 4 23,-1-1 0,0 1 1,6-9-1,9-13-509,6 5 213,-4-5 134,8 6 122,2-6 6,-2 5 48,-9-3-1,-3 19 48,-8 3 39,2-4 40,-10 5-33,0 0-1,-1 1 1,1-1 0,0 1-1,0-1 1,-1 1 0,1 0-1,0-1 1,0 1 0,0 0-1,-1-1 1,1 1-1,0 0 1,0 0 0,0 0-1,0 0 1,0 0 0,0 0-1,0 0 1,-1 0 0,1 0-1,0 0 1,0 0 0,0 0-1,1 1 1,1 1 47,-1 0 1,1-1-1,-1 1 1,0 0-1,0 0 1,0 1-1,0-1 0,0 0 1,0 1-1,0-1 1,-1 1-1,1-1 1,-1 1-1,2 4 1,0-1 56,7 13 32,-5 7 10,2-13-95,-6-12-60,-1 0 1,1 1 0,0-1-1,0 1 1,-1-1-1,1 0 1,-1 1 0,1-1-1,-1 1 1,0 0 0,0-1-1,0 2 1,0 4-14,0-6 22,0 1 0,0 0 1,0-1-1,0 1 0,0-1 0,0 1 1,0 0-1,1-1 0,-1 1 1,0 0-1,2 2 0,8 1 120,-5 2 63,-5-7-183,0 0 1,0 1 0,1-1-1,-1 1 1,0-1 0,1 1 0,-1-1-1,0 0 1,1 1 0,-1-1-1,0 0 1,1 1 0,-1-1 0,1 0-1,-1 0 1,0 1 0,1-1-1,-1 0 1,1 0 0,-1 0 0,1 0-1,-1 0 1,1 0 0,-1 1-1,1-1 1,-1 0 0,1 0 0,-1 0-1,1-1 1,-1 1 0,2 0-1,8 0-58,-7 1 45,1-1 0,0 0 0,-1 0 0,1 0 0,0 0 0,-1-1 0,1 0-1,3-1 1,1-2 40,-6 3-32,-1 0-1,0 0 1,1 0-1,-1 0 1,1 1-1,-1-1 1,1 0-1,-1 1 1,1 0-1,0-1 0,-1 1 1,1 0-1,1 0 1,0-1-39,-1 1 0,0-1 1,0 1-1,1-1 0,-1 1 0,0-1 1,0 0-1,0 0 0,3-2 0,-4 2 26,1 0 0,0 0 0,0 0 0,-1 1 0,1-1 0,0 0 0,0 1 0,4-1 0,-4 1-60,-2 0 68,0 1-1,0-1 1,0 1-1,0-1 1,0 1-1,0 0 1,-1-1-1,1 1 1,1-1-1,-1 1 1,0-1-1,0 1 1,0-1-1,0 1 1,0-1-1,0 1 1,1-1-1,-1 1 1,0-1-1,0 1 1,1-1-1,-1 0 1,0 1-1,1-1 1,-1 1-1,0-1 1,1 0-1,-1 1 1,1-1-1,-1 0 1,1 1-1,-1-1 1,0 0-1,1 0 1,-1 1-1,1-1 1,-1 0-1,1 0 1,-1 0-1,1 0 1,0 0-1,-1 0 1,1 0-1,-1 0 1,1 0-1,-1 0 1,1 0-1,-1 0 0,1 0 1,0 0-1,1 2-13,9 8 107,-11-9-82,1-1 0,-1 1-1,1-1 1,-1 0 0,1 1 0,-1-1 0,1 0-1,-1 0 1,1 1 0,0-1 0,-1 0 0,1 0-1,-1 0 1,1 0 0,-1 0 0,1 0 0,0 0-1,-1 0 1,1 0 0,0 0 0,-1 0-1,1 0 1,-1 0 0,1 0 0,0-1 0,-1 1 7,16 1 150,-13-1-164,0 0 0,-1 1 0,1-1 0,0 0 0,0-1-1,0 1 1,0 0 0,-1-1 0,1 0 0,3-1 0,40-23-66,-43 24 47,-1 0 0,0 0 0,0 0 0,0 1 0,1-1 0,-1 1 0,3 0 0,-4 0 28,0 0 1,0 0-1,0 0 0,0 0 0,0 0 0,0-1 1,0 1-1,0 0 0,0-1 0,0 1 0,0 0 0,0-1 1,0 1-1,0-1 0,0 1 0,-1-1 0,1 0 0,0 1 1,0-1-1,0 0 0,-1 1 0,1-1 0,0 0 0,-1 0 1,2-2-1,-2 3 5,0-1-1,1 0 1,-1 0 0,0 1 0,1-1-1,-1 0 1,0 0 0,0 0 0,0 0-1,0 1 1,0-1 0,0 0 0,0-1-1,0-4 138,-2-4-169,-3 9-24,4 1 35,1 0-1,0 0 1,-1 0 0,1 0 0,-1 0-1,1 0 1,-1 0 0,1 0 0,0 0 0,-1 0-1,1 0 1,-1 0 0,1-1 0,-1 1-1,1 0 1,0 0 0,-1 0 0,1-1 0,0 1-1,-1 0 1,1 0 0,0-1 0,-1 1-1,1 0 1,0-1 0,-1 1 0,-9-13 21,4 0 10,0 8-19,6 5-7,-1 0 1,1 0-1,-1-1 0,1 1 0,-1 0 1,1-1-1,0 1 0,-1 0 1,1-1-1,0 1 0,-1 0 1,1-1-1,0 1 0,0-1 0,-1 1 1,1 0-1,0-1 0,0 1 1,0-1-1,-1 1 0,1-1 0,0 1 1,0-1-1,0 1 0,0-1 1,0 1-1,0-1 0,0 1 1,0-1-1,0 1 0,0-2 0,0-135-192,1 137 192,-1 0-1,0 0 0,0-1 1,0 1-1,0 0 1,0 0-1,0 0 0,0 0 1,0 0-1,0 0 0,0 0 1,0 0-1,0 0 0,0 0 1,0-1-1,0 1 0,0 0 1,0 0-1,0 0 0,0 0 1,0 0-1,-1 0 0,1 0 1,0 0-1,0 0 0,0 0 1,0 0-1,0 0 0,0-1 1,0 1-1,0 0 1,0 0-1,0 0 0,0 0 1,0 0-1,0 0 0,0 0 1,0 0-1,-1 0 0,1 0 1,0 0-1,0 0 0,0 0 1,0 0-1,0 0 0,0 0 1,0 0-1,0 0 0,0 0 1,0 0-1,-1 0 0,1 0 1,0 0-1,0 0 0,0 0 1,0 0-1,-31 0 268,30 0-267,1 0 0,-1 0 0,1 0 0,0 0 0,-1 0 1,1 0-1,-1 0 0,1 0 0,0 0 0,-1 0 0,1 1 0,-1-1 0,1 0 1,0 0-1,-1 0 0,1 0 0,0 1 0,-1-1 0,1 0 0,0 0 0,-1 1 1,1-1-1,0 0 0,-1 1 0,1-1 0,0 0 0,0 1 0,-1-1 0,1 0 1,0 1-1,-5 6-52,-5-2-119,5 6 59,-8-6 53,10-4 65,1 1 0,0-1 0,0 1-1,0-1 1,0 1 0,0 0 0,0 0-1,1 0 1,-1 0 0,0 0 0,1 0-1,0 0 1,-1 0 0,1 1 0,0-1-1,0 0 1,1 1 0,-1-1 0,0 1-1,1 0 1,-1-1 0,1 1 0,0-1-1,0 1 1,0 4 0,0-6-15,0 1-1,0 0 1,0-1 0,0 1 0,-1-1 0,1 1 0,-1-1-1,1 1 1,-1-1 0,0 1 0,1-1 0,-3 3-1,2-2 13,0-1 0,0 1-1,0 0 1,0-1 0,1 1-1,-1 0 1,0 0-1,1 0 1,0 0 0,-1-1-1,1 1 1,0 4-1,0 20 158,0-23-224,2-6 27,9-10-64,-6 2-292,-5 10 330,0 0 1,1 0 0,-1 0-1,0 0 1,1-1 0,0 1 0,-1 0-1,1 1 1,-1-1 0,1 0-1,0 0 1,0 0 0,0 0-1,0 0 1,-1 1 0,1-1-1,2-1 1,4-1-158,-7 3 208,1 0 0,-1 0-1,1 0 1,-1 0-1,1-1 1,-1 1-1,1 0 1,-1 0-1,0-1 1,1 1-1,-1 0 1,1-1-1,-1 1 1,0 0 0,1-1-1,-1 1 1,0-1-1,0 1 1,1 0-1,-1-1 1,0 1-1,0-1 1,1 1-1,-1-1 1,0 1-1,0-1 1,0 1-1,0-1 1,0 1 0,0-1-1,0 1 1,0-1-1,0 1 1,0-1-1,0 1 1,0-1-1,0 0 1,0 0 2,0-1 0,0 0-1,0 0 1,1 1 0,-1-1 0,1 0 0,-1 1 0,1-1-1,0 0 1,0 1 0,0-1 0,0 1 0,0-1 0,0 1-1,0 0 1,0-1 0,0 1 0,2-1 0,10-14-42,-8 3 41,6 7-16,-5-5-82,-6 10 104,1 0 0,-1 0 0,1 0-1,-1 0 1,1 0 0,-1 0 0,1 0 0,0 0-1,0 1 1,-1-1 0,1 0 0,0 0 0,0 1 0,0-1-1,1-1 1,8-2-16,-8 3 19,1 0 1,-1 0-1,0-1 0,0 1 0,0 0 0,0-1 1,0 1-1,2-3 0,0 1 9,1-1 0,0 1-1,-1 1 1,1-1 0,0 0 0,0 1 0,0 0 0,1 0-1,-1 1 1,0 0 0,10-2 0,-9 2-4,1 0 0,-1 0-1,0-1 1,0 0 0,0-1-1,10-5 1,-12 6-9,-1 0 0,1 0 0,0 0 0,0 0 0,0 1 0,0-1 0,0 1 0,1 0 0,-1 0 0,6 0 0,-7 1 39,-1 0-1,1 0 1,-1 0-1,1 1 0,0-1 1,-1 1-1,1-1 1,-1 1-1,1 0 0,-1 0 1,1 0-1,-1 0 1,0 1-1,0-1 0,0 1 1,1-1-1,1 3 1,2 2 70,-3-3-25,0-1 1,-1 1-1,1 0 1,-1 0-1,0 0 1,0 0-1,0 0 1,0 1-1,0-1 1,0 1-1,1 6 1,-1-5-35,0 1 10,0 1 0,0 0 0,0 0 0,-1 0 0,1 14 0,-2 56 735,0-73-753,0-1-1,-1 0 0,1 0 1,-1 1-1,0-1 0,0 0 1,0 0-1,-3 5 1,0 3 56,-7 14 33,6-17-128,2 0 3,-1-2 26,-9-4 242,2 1-44,8 4-118,4-22-218,-2 8 84,1 3 15,-1 1 0,1-1 0,0 1 1,0-1-1,1 0 0,-1 1 0,1-1 0,1-4 0,6-12-11,15-25-1,-10 19-80,-4 10 42,0 1 0,21-25 1,-13 17-6,16-12-93,-22 23 108,-9 11 41,0-1-1,1 0 1,-1 1-1,0-1 0,0 1 1,1 0-1,-1-1 0,0 1 1,1 0-1,3 0 1,-5 0 14,-1 1 0,1 0 0,-1 0 0,1 0 0,0 0 1,-1 0-1,1 0 0,-1 0 0,1 0 0,0 0 0,-1 0 0,1 0 1,-1 0-1,1 1 0,-1-1 0,1 0 0,0 0 0,-1 0 1,1 1-1,-1-1 0,1 0 0,-1 1 0,1-1 0,-1 1 1,1-1-1,-1 0 0,0 1 0,1-1 0,-1 1 0,0-1 1,1 1-1,-1-1 0,0 1 0,0 0 0,1-1 0,-1 1 1,0-1-1,0 1 0,0-1 0,0 1 0,0 0 0,0-1 0,0 1 1,0-1-1,0 1 0,0 0 0,1 31 741,0-18-543,-1 0-1,0 0 1,-4 24-1,-22 69 233,25-102-403,0 0 1,0 0-1,1 0 0,-1 1 0,1-1 0,1 6 0,-1-9-10,1 1 0,-1-1 1,1 1-1,-1-1 0,1 1 0,0-1 0,0 0 1,0 0-1,0 1 0,0-1 0,0 0 0,3 3 1,-4-5-54,1 1 0,-1-1 0,1 0 0,-1 1 0,1-1 0,-1 0 1,1 0-1,0 1 0,-1-1 0,1 0 0,-1 0 0,1 0 0,-1 0 1,1 0-1,0 0 0,-1 0 0,1 0 0,-1 0 0,1 0 0,-1 0 0,1 0 1,0 0-1,-1 0 0,1-1 0,-1 1 0,1 0 0,-1 0 0,1-1 1,-1 1-1,1-1 0,0 1-84,0-1 43,0 1 0,0-1 1,-1 1-1,1-1 0,0 1 0,0-1 1,-1 0-1,1 1 0,0-1 0,-1 0 1,1 0-1,-1 0 0,1 1 0,-1-1 1,0 0-1,1-1 0,9-14-3075,-6 13 2715,0 1 1,0-1 0,0 0 0,6-1 0,-10 4 434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78 3488,'0'-50'2426,"0"50"-2408,1-1-1,-1 1 1,0-1-1,0 1 0,0 0 1,0-1-1,0 1 0,-1-1 1,1 1-1,0-1 0,0 1 1,0 0-1,0-1 0,0 1 1,0-1-1,-1 1 0,1 0 1,0-1-1,0 1 0,-1 0 1,1-1-1,0 1 0,0 0 1,-1-1-1,1 1 0,0 0 1,-1 0-1,1-1 0,-1 1 1,1 0-1,0 0 0,-1 0 1,1-1-1,-1 1 0,1 0 1,0 0-1,-1 0 0,1 0 1,-1 0-1,1 0 0,-1 0 1,1 0-1,0 0 0,-1 0 1,1 0-1,-1 0 0,-1 0 24,0 0 0,0 0 0,0 0 0,1 0 0,-1-1 0,0 1 0,1-1 0,-4 0 0,-2-4 12,7 4-52,-1 0 0,0 1-1,0-1 1,0 0 0,0 1-1,0-1 1,0 1 0,0-1-1,0 1 1,0 0 0,0-1-1,0 1 1,0 0 0,0 0-1,0 0 1,0-1-1,0 1 1,0 0 0,0 1-1,0-1 1,0 0 0,-1 0-1,1 0 1,-2 1 0,-7 2-4,3-1 9,-1 1 0,1-1 0,-10 6 0,9-3 25,1 1 0,0 0-1,0 0 1,1 0 0,-1 1 0,1 0-1,1 0 1,-1 0 0,1 1 0,1 0 0,-1 0-1,-5 15 1,4 10 63,4-16-60,-3 7 19,3-19-32,0 1-1,1 0 1,0 1 0,0-1 0,1 0 0,0 0 0,0 0 0,0 0 0,2 9-1,0-5 94,1-1 0,0 1 0,0-1 0,1 1-1,9 15 1,-11-23-90,1 1 0,-1-1 0,0 1-1,1-1 1,0 0 0,-1 0 0,1 0 0,0 0-1,0-1 1,0 1 0,0-1 0,0 1 0,0-1-1,0 0 1,1 0 0,-1-1 0,0 1 0,5-1-1,-4 1-6,42 4 149,1 8-54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5632,'-16'-31'2560,"32"31"-2208,-1 15-416,1-15 96,15 16 0,0 0 608,16-1-352,15 1-2080,-30 15 960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4640,'-15'0'2112,"61"-16"-1824,1 16 672,15 0-576,32 0 192,15-15-320,47-1 32,0 16-160,0 0 576,-16-16-416,-16 16 256,-15 0-320,-31-15-1184,0 15 512,-47 15-2464,-15 1 1632</inkml:trace>
  <inkml:trace contextRef="#ctx0" brushRef="#br0" timeOffset="1">780 359 4064,'-55'0'1813,"21"3"-1466,11 7 234,5-5-291,14-5-208,0 1 0,0 0 0,0 0 0,0 1 1,0-1-1,0 1 0,1 0 0,-8 4 0,-100 85 1209,93-78-1215,13-10-64,0 0 0,0 0 0,0 1 0,1 0 0,0 0 0,0 0 0,0 0 0,0 0 0,0 1 0,-4 9 0,6-10-10,1 0 1,0 0-1,0 1 0,0-1 0,1 0 1,0 0-1,-1 1 0,2-1 1,-1 0-1,0 1 0,1-1 0,2 9 1,0-4 28,0 0 0,1 0 1,0 0-1,7 10 1,-8-13-22,0-1 57,0 0 0,0 1 0,0-1 0,1 0 0,0-1 0,0 1-1,0-1 1,0 1 0,1-1 0,7 5 0,-2-4-103,0 0-1,0-1 0,0 0 0,1 0 0,0-1 1,0 0-1,0-1 0,0-1 0,13 1 0,10-2-2539,-3 0 694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8:0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4736,'-15'0'2144,"30"0"-1856,1 0 608,-1 16-544,1-16 0,15 15-224,31-15 416,-15 0-320,15 0-1984,1 16 928</inkml:trace>
  <inkml:trace contextRef="#ctx0" brushRef="#br0" timeOffset="1">499 218 3328,'0'26'1061,"0"-25"-1043,0-1 0,0 1 0,0 0-1,0-1 1,1 1 0,-1-1 0,0 1-1,0 0 1,0-1 0,1 1 0,-1-1 0,0 1-1,1-1 1,-1 1 0,0-1 0,1 1-1,-1-1 1,0 1 0,1-1 0,-1 1 0,1-1-1,-1 0 1,2 1 0,0 1-3,6 6 51,-1 1 0,0-1 1,0 1-1,6 12 1,-9-15-40,1 0 1,0 0-1,0-1 1,0 0-1,7 5 1,-9-7 14,0-1 0,0 0-1,1 1 1,-1-1 0,1-1 0,0 1 0,-1-1 0,1 1 0,0-1 0,0 0 0,0 0 0,0-1 0,4 1-1,-4-1 1,0 0 0,1-1 0,-1 1-1,0-1 1,0 0 0,0 0-1,0 0 1,0-1 0,0 1-1,4-3 1,-1-1 67,0 0 0,0 0 0,0-1-1,7-8 1,-13 13-77,1-1-1,-1 0 1,1 1-1,-1-1 1,0 0-1,0 0 1,0 0-1,0 0 1,0 0-1,-1 0 1,1 0-1,0 0 1,-1 0-1,0-1 1,1 1-1,-1 0 1,0 0-1,0 0 1,0-1-1,-1 1 1,1 0-1,0 0 1,-1 0-1,1 0 1,-1 0-1,0-1 1,0 1-1,0 0 1,0 1-1,0-1 1,-2-2-1,-4-7 103,-1 1 0,0 0 0,0 1 0,-13-11 0,9 9-239,10 8-396,4 6-1339,11 10 523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9:2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32 827 1472,'-6'36'192,"1"0"1,2 0-1,1 52 0,2-74-156,0 225 732,0-220-650,-2 0 0,-4 19 0,3-22 12,-1 32 0,4 15-301,0-62 167,0 1 1,0-1-1,0 1 0,0 0 1,0-1-1,1 1 0,-1-1 0,0 1 1,1-1-1,-1 1 0,1-1 1,0 1-1,0-1 0,-1 0 1,1 1-1,0-1 0,0 0 1,0 0-1,2 2 0,-2-2 9,-1-1-4,0 0 0,0 0 1,0 0-1,0 1 0,1-1 1,-1 0-1,0 0 0,0 0 1,0 0-1,0 0 1,1 0-1,-1 1 0,0-1 1,0 0-1,0 0 0,1 0 1,-1 0-1,0 0 0,0 0 1,0 0-1,1 0 1,-1 0-1,0 0 0,0 0 1,0 0-1,1 0 0,-1 0 1,0 0-1,0 0 0,0 0 1,1-1-1,-1 1 1,0 0-1,0 0 0,0 0 1,1 0-1,-1 0 0,0 0 1,0 0-1,0-1 0,0 1 1,1 0-1,2-2 5,0 0-7,0 1 0,0-1 0,0 1 0,0 0 0,1 0 0,-1 0 0,0 0 0,0 1 0,0-1 0,4 1 0,-5 0 8,1 0 0,-1-1 0,0 1 0,0-1 0,1 1 0,-1-1 0,0 0 0,0 1 0,0-1 0,4-3 0,15-5 81,-1 1-78,-4 2-146,26-6 1,3 7 375,-22 0-136,-8 2-105,1 1 0,26-1 0,189 3-217,-204-2 254,-1 0 1,39-9-1,22-3 57,18 11-204,-10 1 52,-38-3 50,91-3 34,39 0 8,-5 0 88,17 17-143,-19-2-94,-113-8 149,144 4 94,-148 1-136,170 5-84,-155-9 74,153 3 1,-180 0 18,41 2 0,0-10-7,-41 2-13,223 8-150,-65 3 175,-65-7 12,236-5-82,-288 0 84,175-5 37,-178 10-51,167-4 54,-79-8 90,-87 8-92,186-12-66,-182 6-28,129-10-17,-59 13 118,-19-4 246,-88 7-203,135-12-214,68-10-51,-211 21 150,45-1-40,-16-5 38,-49 7 44,-6 1 8,1-2 0,24-5 0,-22 2 11,39-18 0,-58 22 13,-1 0 0,0 1 1,1-1-1,11-2 0,-10 3-23,-5 1-22,0 0 0,0 0 0,-1 0 0,1 0 0,-1-1 0,1 1 1,-1-1-1,1 0 0,-1 1 0,0-1 0,0 0 0,0-1 1,0 1-1,0 0 0,0 0 0,1-4 0,3-5 95,-1 1-1,7-22 1,2-5-54,-11 30-58,0 0 0,-1 0 0,3-11 0,0-3 70,11-15 92,10-37 25,-25 68-177,0-1-1,0 1 0,0-1 0,-1 1 0,0-1 0,0 1 0,-1-7 0,1 0 37,-1-8-19,1 7-65,0 0 1,3-19 0,2 10 38,-2 11 8,-1 1 1,-1-1-1,1-18 0,-2 1 24,3-69 38,0 71-71,7-98 24,-10-113 612,-1 232-622,1 0-1,-1-1 0,0 1 0,0 0 0,-3-7 0,2 7 11,1 0-1,-1-1 0,1 1 0,0-1 1,0-7-1,1-77-64,0 87 31,-2 3-283,2 0 286,-1 0 0,0 0 0,1 0 0,-1 0 0,1 0 0,-1 0 0,1 0 0,-1 0 0,0 0 0,1 0 0,-1 0 0,1 0 0,-1 1 0,1-1 0,-1 0 0,1 0 0,-1 1 0,0 0 0,-1 9 13,-1-5 38,-7 5 43,9-9-80,1-1-1,0 0 1,0 0-1,-1 1 0,1-1 1,0 0-1,0 0 1,-1 0-1,1 1 1,0-1-1,0 0 1,-1 0-1,1 0 1,0 0-1,-1 0 1,1 0-1,0 0 0,-1 0 1,1 0-1,0 0 1,-1 0-1,1 0 1,0 0-1,-1 0 1,1 0-1,-18 0 38,-2-1-130,0 1 1,-29 4-1,31 0 94,9-2 7,-1 1 0,1-2 0,-1 0 0,-14 1-1,-1-3 16,-6 1 3,-33 3-1,33 2-89,3-1-27,-37 0 0,-27 4 151,-6 0 44,-878-8-296,854 8 250,7-1 118,-617-7 464,704-1-894,0-2 0,-38-8 0,-15-2-95,-110 9 344,120 5 212,25 0-115,15 0-101,-48-5 0,61 0 8,-16 0 22,-23 9-32,24-9-84,14 0 30,-8 2 23,-38 1 0,38 2 66,5-1-40,-40 8 1,43-5-48,-34 1 1,-165-4 147,208 1-122,1-1 0,0 1 0,-9 3 0,-17 1 23,-10-10 90,33 2-74,-24 0-1,10 3-103,-1 0-29,-29 3 1,-113 23 1,151-24 215,-26-1 0,-3 1-24,17 3-48,9-2-16,-43 2 0,29-5-5,-83 3 50,76 1-31,-56 5 77,-279-9-9,263-8-307,0 0 5,80 8 228,5 1 33,-36-5 0,34 0 22,3 0-6,-37-1-1,10 6-123,-93-4 73,109-2 23,18 2-8,-1 1 1,1 1 0,-29 1-1,9 6 19,14-3 33,-30 1 1,-163-4-563,213 0 491,1 0 0,0-1 1,0 0-1,-11-4 0,-6-1-3,-8 3-7,1 2 0,-43 2 0,25 0 38,-111-1 351,158 0-377,-1 0 0,0 0 0,1 0 0,-1 1 0,1-1 0,-1 1 0,0-1 0,1 1 0,-1-1 0,1 1 0,-1 0 0,1 0 0,0 0 0,-1 0 0,1 0 0,0 0 0,-2 2 0,2-3-4,1 1 0,-1-1 0,1 0-1,-1 1 1,1-1 0,-1 0-1,0 1 1,1-1 0,-1 0-1,0 0 1,1 0 0,-1 1 0,0-1-1,1 0 1,-1 0 0,0 0-1,1 0 1,-1 0 0,0 0-1,1 0 1,-1-1 0,0 1-1,0 0 1,-1-1 17,1 1-23,0 0-1,0 0 1,0 0 0,0 0-1,1 0 1,-1 0 0,0 1-1,0-1 1,0 0 0,0 0-1,1 1 1,-1-1 0,-1 1-1,-1 9-12,3-10 9,0 1-1,0-1 1,0 0 0,0 0 0,0 0-1,0 0 1,0 0 0,0 0 0,0 0 0,0 0-1,0 0 1,0 0 0,0 1 0,0-1 0,0 0-1,0 0 1,0 0 0,0 0 0,0 0-1,0 0 1,0 0 0,0 0 0,0 0 0,0 0-1,0 0 1,0 1 0,0-1 0,0 0-1,0 0 1,0 0 0,0 0 0,0 0 0,-1 0-1,1 0 1,0 0 0,0 0 0,0 0 0,0 0-1,0 0 1,0 0 0,0 0 0,0 0-1,0 0 1,0 0 0,0 0 0,-1 0 0,1 0-1,0 0 1,0 0 0,0 0 0,0 0 0,0 0-1,0 0 1,0 0 0,0 0 0,0 0-1,-11 0-24,11 0 27,0 0 0,-1 0 0,1 0 1,0 0-1,0 0 0,0 0 0,-1 0 1,1 0-1,0 0 0,0 1 0,0-1 0,-1 0 1,1 0-1,0 0 0,0 0 0,0 0 1,-1 0-1,1 1 0,0-1 0,0 0 0,0 0 1,0 0-1,0 0 0,0 1 0,-1-1 0,1 0 1,0 0-1,0 0 0,0 1 0,0-1 1,0 0-1,0 0 0,0 1 0,0-1 0,-16 42 42,14-37-66,0 0 0,0 1 0,0-1-1,0 1 1,1-1 0,0 1 0,-1 9 0,1-1-27,-18 89 216,-4 38 271,21-109-677,-4 32-421,-17 46-539,5 7-1669,18-112 2730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2944 1590 64,'-30'8'13,"-51"18"1,71-21-13,1 0 0,0 0 1,-10 9-1,-2 1-1,-61 30 6,8-7 15,-141 69-5,-255 108 149,176-64 219,-168 91 261,355-182-501,-189 142 0,-265 265-170,537-444 22,2 1 1,0 1-1,1 0 0,2 2 1,-29 49-1,39-58-3,0 1 0,-10 28 0,16-37 12,1 0 1,0 0-1,0 0 0,1 0 1,1 0-1,-1 1 0,3 11 1,-1-7-1,1-1 1,0 1 0,2 0-1,0-1 1,0 0 0,1 0-1,1 0 1,0-1 0,1 0 0,0 0-1,1 0 1,1-1 0,0 0-1,13 13 1,-5-10 27,0 0 0,1-2 0,39 24 1,68 27 60,-68-37-54,27 14 37,115 40 0,-28-29-50,-67-20-48,192 53-33,-91-46 49,8 5 5,199 21 0,-302-50 0,24 5 9,275 36-93,-364-51 38,468 49-318,-224-33 881,-199-13-366,124 8 210,-11-11 144,-103-3-263,47 2 17,343 5 271,-206-8-413,429-4-239,-378-8 36,-10 6 28,455-27 111,-545 20 59,718-68 416,-366-40-123,-70-38 144,-283 67-399,-22 2-49,-14-17 22,-110 50-41,97-81 1,-132 92-19,-2-3 0,86-105 0,-65 58 17,-5-3 1,-5-4-1,96-208 0,-72 87 15,-32 12 80,-15-4-74,-34 138-102,-3 0 0,-3 0 0,-15-97 0,5 100 26,-25-83-1,-32-67-26,45 151-28,-6-9 40,-64-129-1,58 142 10,-50-73 0,45 88-16,-73-79 0,71 87-32,-3 1 0,-2 3 0,-52-38 0,39 43-13,-74-36-1,-70-19 61,131 63-20,-80-19 0,-78-2-2,213 46 18,-68-12 108,-127-8 0,-38 21-457,165 3 252,-213 15 13,233-8 50,-146 20-31,77-1 92,10-5-20,-159 46-210,259-61 152,-18 6 36,-78 33 0,109-40 10,-16 6 13,-35 17 29,3 12 11,39-25-41,-200 146-54,179-127 1,8-6 1,-43 26 1,2-15 114,5 6-48,-140 56-112,194-93 134,-67 32 63,-29 13-100,-148 41 112,169-61-161,56-16 22,-75 29-22,96-42 8,-27 10-62,-60 12 0,-7-1 102,66-13 35,-86 11 0,98-21-38,-31 3 17,-6 13 28,49-12-57,-1-1 0,-38 5-1,9-6-73,11-2-15,-65 13 0,71-7 72,-41 8 11,-6-8 27,52-7 1,1 2 1,-33 8-1,27-2-9,-22 5-1,28-11-13,-1-1 0,-29-1 0,-23 1 12,-15 8-11,45-6-6,-89 11 0,26-2-41,66-8-4,-20 5 8,-57 6 32,93-13 5,0-2 0,-36-2 0,38-1 0,1 2 0,-31 4 0,7 6 0,-21 0 0,-11 1 0,46 0 0,16-8 0,13-2 10,-1 0 0,1 0-1,0 1 1,0 0 0,-13 6-1,8-3-2,0 0 0,0 0 0,-1-1 0,1-1 0,-1 0 0,0-1 0,0 0 0,0-1 0,-17 0 0,22 0 43,0 0-1,0 0 1,1 1 0,-16 5-1,20-6-52,0 0-14,-1 0 0,1 0-1,-1-1 1,1 1 0,-1-1 0,1 0-1,-1 0 1,-5-1 0,-3 0-9,-3 1-4,7 0 25,1 0 0,-1 0 1,0 1-1,-8 1 0,-18 8 53,6-5-16,16-3 6,0 0-1,0 0 0,-12 6 1,6-2 33,2 1 1,-1 1-1,1 1 1,-29 20-1,38-24-38,0 0 0,0-1-1,0 0 1,0-1 0,-1 1 0,-11 3-1,-10-2 6,8 5 20,12-8-12,2-1 2,-21 12 98,21-10-159,0 1 81,5 9-272,2 0-1385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1312,'25'0'280,"-6"-1"-123,1 1 1,22 4-1,-30-1-26,0 1 1,-1 1-1,1-1 1,-1 2-1,0 0 0,9 7 1,-10-7-49,78 42 460,150 59 1,-130-62-335,-29-15-17,137 32 1,-93-30-40,376 90 103,2 8 32,-36 55-133,-102-32 223,-147-88-340,-177-52 88,0-1 0,49 7 0,21-4 392,-95-12-435,1-2 1,-1 0-1,24-2 1,-7 0 56,-24 1-60,13-1 140,-19 1-213,-1-1 0,0 1-1,1 0 1,-1 0 0,0-1-1,1 1 1,-1 0 0,1 0 0,-1-1-1,0 1 1,0 0 0,1-1-1,-1 1 1,0-1 0,0 1 0,1 0-1,-1-1 1,0 1 0,0-1 0,0 1-1,0-1 1,1 1 0,-1 0-1,0-1 1,0 1 0,0-1 0,0 1-1,0-1 1,0 0 0,0-1 46,-13 2-682,10 0-1147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1824,'5'0'76,"-1"1"-1,0-1 1,0 1 0,0 0 0,1 0 0,-1 1-1,0-1 1,0 1 0,-1 0 0,8 4-1,18 8 132,10 4 18,0 1 0,-1 2 0,-1 1-1,-1 2 1,53 46 0,20 24 261,-102-88-344,1 0 1,-1 1 0,-1 0-1,1 0 1,-1 1-1,-1 0 1,1 0 0,-1 0-1,-1 1 1,1 0 0,4 14-1,-9-20-97,1-1-1,-1 0 0,0 1 1,0-1-1,0 1 0,0-1 1,0 1-1,-1-1 0,1 0 1,-1 1-1,0-1 0,0 0 1,1 1-1,-1-1 0,-1 0 1,1 0-1,0 0 0,-1 0 1,1 0-1,-1 0 0,1 0 1,-1 0-1,-3 2 0,-4 3 6,0 0 0,-1-1-1,0 0 1,-11 6-1,-6-1 55,0-1 0,-51 12 0,-35 13 112,72-20-722,-71 16-1,47-15-3114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2647 992,'14'-35'221,"18"-73"1,-26 83-198,-3 5 118,2 1 0,0-1 0,10-20 0,-9 27-56,14-39 158,1-42 76,117-480 128,-110 469-104,53-127 0,-70 204-251,37-92 220,4-44-20,3 11-90,12-71 298,-55 189-485,-2 0 0,-1-1 0,4-42 0,-10 47 31,-1 3 55,12-56-1,-9 60-55,-1-1-1,1-33 0,-4-51 188,-1 78-250,0 29 14,0 0-1,0 0 0,0 0 0,-1 0 0,1 0 0,-1 0 0,1 0 0,-1 0 0,0 0 0,0 0 0,0 0 0,-2-2 0,2 3-156,1 0 0,-1 0 1,0-1-1,1 1 0,-1 0 1,1-1-1,-1 1 0,1 0 1,-1-1-1,1 1 0,0-3 1,0 17-1868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2144,'6'-9'123,"0"1"-1,0 1 1,0-1 0,1 1-1,0 0 1,1 1 0,9-7-1,1-4-14,-13 11 37,0 1 0,1 0 0,9-6 0,-4 4 11,-5 3-83,0 1-1,-1-1 0,1-1 0,7-6 1,31-33 49,-42 42-115,-1 1-1,1-1 1,0 1 0,0-1-1,0 1 1,0 0 0,0 0-1,0 0 1,1 0 0,-1 1-1,0-1 1,0 0-1,3 1 1,8-4 44,-4 1-16,-8 2-30,-1 1 0,1 0-1,-1-1 1,0 1-1,1 0 1,-1 0-1,1-1 1,0 1 0,-1 0-1,1 0 1,-1 0-1,1-1 1,-1 1-1,1 0 1,-1 0 0,1 0-1,0 0 1,-1 0-1,1 0 1,-1 0-1,1 0 1,-1 1-1,1-1 1,0 0 0,-1 0-1,1 0 1,-1 1-1,1-1 1,-1 0-1,1 0 1,-1 1 0,1-1-1,-1 0 1,0 1-1,1-1 1,-1 1-1,1-1 1,-1 1 0,0-1-1,1 1 1,-1-1-1,0 1 1,0-1-1,1 1 1,-1 0 0,5 11 130,0 0 1,4 16 0,6 16 70,-10-27-116,0 1-1,-1 0 1,2 20 0,5 24-529,5 1-2185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2400,'0'13'779,"0"-13"-774,0 0 0,0 0 0,0 1 1,0-1-1,0 0 0,0 0 0,0 0 0,0 0 1,0 0-1,0 0 0,0 0 0,0 0 1,0 0-1,0 0 0,0 1 0,0-1 1,0 0-1,0 0 0,0 0 0,0 0 1,0 0-1,0 0 0,0 0 0,0 0 1,-1 0-1,1 0 0,0 0 0,0 1 1,0-1-1,0 0 0,0 0 0,0 0 0,0 0 1,0 0-1,0 0 0,0 0 0,0 0 1,0 0-1,0 0 0,-1 0 0,1 0 1,0 0-1,0 0 0,0 0 0,0 0 1,0 0-1,0 0 0,0 0 0,0 0 1,0 0-1,0 0 0,0 0 0,-1 0 1,1 0-1,0 0 0,0 0 0,-10 0 129,10 0-133,-1 0 1,1 0-1,0 0 1,0 0-1,0 0 1,0 0-1,0 0 1,0 0-1,0 0 1,0 0-1,0 0 1,0 0-1,0 0 1,-1 0-1,1 0 1,0 0-1,0 0 1,0 0-1,0 0 0,0 0 1,0 0-1,0 0 1,0 0-1,0 0 1,0 0-1,0 0 1,-1 0-1,1 0 1,0 0-1,0 0 1,0 0-1,0 0 1,0 0-1,0 1 1,0-1-1,0 0 1,0 0-1,0 0 1,0 0-1,0 0 1,0 0-1,0 0 1,0 0-1,0 0 1,0 0-1,0 0 1,0 1-1,0-1 1,0 0-1,0 0 1,0 0-1,0 0 1,0 0-1,0 0 1,0 0-1,0 0 1,0 4 15,0-1-69,0-1 0,-1 0 1,2 1-1,-1-1 0,0 0 1,0 1-1,1-1 1,1 4-1,0-3-76,-1 1 0,1-1 0,0 1 0,-1-1 0,0 1 0,0 0 0,0 0 0,0-1 0,-1 1 0,1 7 0,-1-4-33,1 0 1,0 0 0,0 0-1,1 0 1,0 0-1,0-1 1,4 9-1,-3-9 208,0 1-1,-1-1 1,0 1-1,0 0 1,-1-1-1,0 1 1,1 8-1,-2 0 186,0-7 129,1 0 0,-2-1 0,1 1 0,-3 9 0,0-4 199,-1-1 0,0 1 0,-1-1 0,-7 13 0,9-21-498,1-1 0,0 1 0,1-1 0,-1 1 0,0 0 0,1 0 0,-1 4 0,-2 5 39,-3 5 161,7-17-251,0 0 1,1 0-1,-1 1 1,1-1-1,-1 0 0,1 0 1,0 0-1,-1 0 1,1 0-1,0 0 0,0-1 1,-1 1-1,3 2 1,-3-3-12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2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32 736,'47'-16'256,"-32"16"-192,-15-15 0,16 15 2112,0 15-3680,-1-15 512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 3808,'-47'15'1728,"-16"48"-1504,17-17 96,15 1-224,-63 31 96,16 0-96,-47-16 352,16 16-224,0-16 512,31 1-416,-15-32-64,31 16-160,-1-16 128,32-16-128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4576,'-109'31'2048,"16"31"-1760,46-15 448,31-16-448,16 16-32,0-1-160,47-14 128,15-1-128,48 0 448,-1-15-288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463 141 2720,'6'-10'337,"-4"6"-187,0 0 0,0 1 0,0-1 0,-1-1 0,2-4 0,-1 5-106,4-19 127,-6 21-119,0 1 1,0 0-1,0-1 1,0 1-1,0 0 1,0 0-1,0-1 0,-1 1 1,1 0-1,0 0 1,-1-1-1,1 1 0,-1 0 1,1 0-1,-1 0 1,0 0-1,1 0 0,-3-2 1,-4-2 576,-4-2-294,5 2-194,0 2 0,0-1 0,-1 0 0,-7-2 0,3 3 33,-1 0 0,1 0 0,-1 1 0,-19 0 0,-53 0 343,70 2-515,1 1-1,-1 0 1,0 1 0,1 1 0,-1 0-1,1 1 1,0 0 0,-17 9 0,28-12-1,0 0 1,0 1-1,0-1 1,0 1-1,0-1 0,0 1 1,0 0-1,0 0 1,1 0-1,-3 3 1,1 0-12,-1 0 0,1 0 0,0 1 0,1-1 1,-1 1-1,1 0 0,0 0 0,-2 10 0,3-6-33,0 0 0,0 1 0,1-1 0,0 1 0,3 14 0,0-11 29,1 0 1,1 0-1,0-1 0,0 0 0,10 17 0,-10-21 28,1 3 29,1 1 1,0-1-1,1 0 1,0-1 0,18 20-1,-8-14 48,-1 2-1,29 38 1,-46-56-87,1 0-1,0 0 1,0 1-1,0-1 1,-1 0-1,1 0 1,0 1-1,-1-1 1,1 0-1,-1 1 1,0-1-1,0 1 1,1-1-1,-1 0 1,0 1-1,0-1 1,0 1-1,0-1 1,0 1-1,-1-1 1,1 0-1,0 1 1,-1-1-1,1 0 1,-1 1-1,1-1 1,-1 0-1,0 1 1,1-1-1,-1 0 1,0 0-1,0 0 1,-1 2 0,-4 1 23,0 1 1,1-1 0,-1-1 0,-1 1 0,-10 4 0,3-1 58,-2 0-7,0 0-1,-25 7 0,16-11 61,-35-3 378,36 0-608,24 0 78,0 0-1,-1 0 1,1 0-1,0 0 1,0 0-1,-1 0 1,1 0-1,0 0 1,-1 0-1,1 0 0,0 0 1,-1 0-1,1 0 1,0-1-1,-1 1 1,1 0-1,0 0 1,0 0-1,-1 0 1,1 0-1,0-1 1,0 1-1,-1 0 0,1 0 1,0-1-1,-1 1-64,0-1-1,1 0 1,-1 0-1,0 1 1,1-1-1,-1 0 0,1 0 1,-1 1-1,1-1 1,-1 0-1,1 0 0,0 0 1,-1 0-1,1-1 1,0 1 17,1 0 1,-1 0-1,0 0 1,1 0-1,-1-1 0,1 1 1,0 0-1,-1 0 1,1 0-1,0 1 1,0-1-1,0 0 0,1-1 1,-2 2 60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3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2912,'0'-11'1148,"0"20"-776,2-4-20,-1-4-336,1 0 0,-1 0 1,0 1-1,0-1 0,0 0 1,0 1-1,-1-1 0,1 1 1,0-1-1,0 1 0,-1-1 0,1 1 1,-1-1-1,0 1 0,1 0 1,-1-1-1,0 3 0,0-2-11,0 0 0,0-1 0,1 1 1,-1-1-1,0 1 0,1-1 0,-1 1 0,1-1 0,0 1 0,-1-1 0,1 1 0,1 0 0,4 11 31,-5 4-9,-1-15-18,0 1 1,0-1-1,0 0 1,0 1-1,0-1 1,1 0-1,-1 1 1,1-1 0,1 4-1,2 0 25,0-1 0,0 0 0,0 0 0,0-1 1,7 6-1,2 2 70,-10-10-69,-1 0-1,0-1 1,1 1-1,-1-1 1,1 1-1,0-1 1,-1 0-1,1 0 1,0 0-1,0 0 0,0-1 1,0 1-1,-1-1 1,1 0-1,0 0 1,0 0-1,5 0 1,-2 0 11,-4 0-33,0 0-1,-1 0 1,1 0 0,0-1-1,-1 1 1,1 0-1,-1-1 1,1 1 0,0-1-1,-1 0 1,1 1 0,-1-1-1,2-1 1,10-4 23,0 2-13,-11 4-11,1-1 0,-1 1 0,0-1 0,1 1 0,-1-1 0,0 0 0,0 0 0,0 0 0,0-1 0,4-2 0,-6 4-11,1 0 0,-1-1-1,0 1 1,1 0 0,-1-1-1,0 1 1,1 0 0,-1-1-1,0 1 1,0 0 0,1-1 0,-1 1-1,0 0 1,0-1 0,0 1-1,0-1 1,0 1 0,0-1 0,1 1-1,-1 0 1,0-1 0,0 1-1,0-1 1,0 1 0,-1-1-1,1 0 1,1-3-36,0 3 25,-1 1-1,0 0 0,1-1 1,-1 1-1,0 0 0,1 0 1,-1-1-1,0 1 1,1 0-1,-1 0 0,1 0 1,-1-1-1,0 1 1,1 0-1,-1 0 0,1 0 1,-1 0-1,1 0 1,-1 0-1,0 0 0,1 0 1,-1 0-1,1 0 0,-1 0 1,1 0-1,-1 0 1,0 0-1,1 1 0,-1-1 1,1 0-1,-1 0 1,0 0-1,1 1 0,-1-1 1,0 0-1,1 0 1,-1 1-1,0-1 0,1 0 1,-1 1-1,0-1 0,1 0 1,-1 1-1,12 20-506,-10-15 578,1-2-72,0 1 0,0-1 0,0 0 0,1-1 0,-1 1 0,1 0-1,0-1 1,0 0 0,0 0 0,8 4 0,17-1 309,-26-6-267,10 4 41,-1-1 1,1-1-1,21 1 0,-13-2 53,41-6-1,-51 2-103,1 0-1,-1 0 1,0-1 0,20-10-1,-14 6-42,0 0 29,29-19 1,-42 24-4,0 0 0,0 0 0,0-1 1,0 0-1,0 0 0,-1 0 0,0 0 0,0 0 1,0-1-1,0 1 0,2-7 0,2-11-55,-1-1-1,5-47 1,-6 37 72,10-45 795,-14 74-698,0 0-1,0 0 1,-1 0 0,0 0 0,0-6 0,0 9 33,1 62-98,-5 112 182,1-134-139,-7 124 240,10 201 342,1-349-653,0 1 1,1-1 0,0 0-1,5 18 1,-4-13-112,-3-10 7,0-13-152,0-24-136,-1-20 473,5-88 60,0 95-143,5-74-206,-10 70 91,0 28 26,1-1 1,0 1 0,1-1 0,1 1-1,0 0 1,10-31 0,-8 34-31,1 1 1,0-1-1,0 1 1,8-12-1,-9 20 91,-1-1 0,1 1 0,0-1 0,0 1 0,0 0-1,0 0 1,1 1 0,0 0 0,0-1 0,0 1 0,0 1 0,7-4 0,0 2 24,0 1 1,0 0 0,1 1 0,15-1-1,-1 0 5,5-2 24,-17 2-21,-1 1 0,21-1-1,-12 3 14,-8 1 9,-1-1 0,25-4 0,-5-6 287,-33 10-321,8-2 47,-1 0-1,0-1 1,13-5-1,-21 7-56,1 1-1,0 0 0,0-1 0,0 1 0,0-1 0,-1 1 0,1-1 0,0 1 0,0-1 0,-1 0 1,1 1-1,0-1 0,-1 0 0,1 1 0,-1-1 0,1 0 0,-1 0 0,1 0 0,-1 1 1,0-1-1,1 0 0,-1 0 0,0 0 0,0 0 0,1-1 0,2-8 71,2 2 3,-5 8-77,0 0 0,0 0-1,0 0 1,0 0 0,0 0 0,0-1 0,0 1-1,0 0 1,0 0 0,0 0 0,0 0-1,0 0 1,1 0 0,-1 0 0,0-1-1,0 1 1,0 0 0,0 0 0,0 0 0,0 0-1,0 0 1,0-1 0,0 1 0,0 0-1,0 0 1,-1 0 0,1 0 0,0 0-1,0 0 1,0-1 0,0 1 0,0 0-1,0 0 1,0 0 0,0 0 0,0 0 0,0 0-1,0 0 1,0 0 0,-1-1 0,-3-7-5,1 3-2,-2-4-57,5 9 60,0-1 0,0 1 1,0 0-1,-1 0 1,1 0-1,0 0 1,0 0-1,0 0 1,-1 0-1,1 0 1,0-1-1,0 1 1,-1 0-1,1 0 1,0 0-1,0 0 1,-1 0-1,1 0 1,0 0-1,0 0 1,0 1-1,-1-1 1,1 0-1,0 0 1,0 0-1,-1 0 0,1 0 1,0 0-1,0 0 1,0 0-1,-1 1 1,1-1-1,0 0 1,0 0-1,0 0 1,0 0-1,0 1 1,-1-1-1,1 0 1,-8 13-73,-15 5 43,14-7-11,0 1 1,1-1-1,0 2 0,-7 16 1,12-24 45,1 0 1,0 0-1,0 1 1,0-1 0,1 1-1,-1 0 1,1-1-1,0 11 1,1-14-8,0 0 0,0-1 0,0 1 0,1 0 0,-1-1 0,0 1 0,1 0 0,-1-1 0,1 1 0,0-1 0,-1 1 0,1-1 0,1 2 0,4 10 44,-3-2 55,-3-10-82,0 0 1,0 0-1,0 0 1,0 0-1,1 0 1,-1 0-1,0 0 0,1-1 1,-1 1-1,1 0 1,-1 0-1,1 0 1,-1-1-1,1 1 1,-1 0-1,1 0 1,0-1-1,-1 1 1,1-1-1,0 1 1,0-1-1,0 1 1,-1-1-1,1 1 0,0-1 1,1 1-1,5 3 75,-6-3-81,-1 0 1,1-1 0,0 1 0,-1 0 0,1-1 0,0 1-1,0-1 1,0 1 0,0-1 0,-1 0 0,1 1 0,0-1-1,0 0 1,0 0 0,0 1 0,0-1 0,0 0 0,0 0-1,0 0 1,0 0 0,0 0 0,0 0 0,0-1 0,0 1-1,0 0 1,0-1 0,1 0 3,2 0 0,-1-1 1,0 1-1,0-1 0,0 0 1,0 0-1,5-5 1,-3-14 89,6 11-42,-11 8-62,1-1 1,-1 1 0,1-1 0,-1 1-1,0-1 1,0-3 0,3-4-52,1 2-4,0 1-1,0 0 0,10-10 1,-14 17 47,0-1 0,1 1 0,-1 0 0,0-1-1,1 1 1,-1 0 0,0-1 0,0 1 0,1 0 0,-1-1 0,0 1 0,0 0 0,0-1 0,1 1 0,-1-1 0,0 1 0,0 0 0,0-1 0,0 1 0,0-1 0,0 1 0,0-1 0,0 1 0,0 0-1,0-1 1,0 0 0,1-4-64,2 4 25,-1 1 0,1-1 0,0 0 0,-1 1 0,1-1-1,0 1 1,0 0 0,0 0 0,-1 0 0,5 1 0,3 0-7,33-1 77,-16 2-23,0-3 0,32-3 0,-47 2 55,6 0 150,0-2 0,-1 0 0,1 0 0,24-11-1,-40 14-186,0 0 0,0 0-1,0-1 1,-1 1 0,1 0-1,0-1 1,0 1 0,-1-1-1,1 0 1,-1 0 0,1 1-1,-1-1 1,0 0 0,0 0-1,1 0 1,-2 0 0,1-1-1,0 1 1,0 0 0,-1 0-1,1-1 1,-1 1 0,1-4-1,-1 6-19,0-1-1,0 1 0,0-1 0,0 1 0,0-1 1,0 1-1,0-1 0,-1 1 0,1-1 1,0 1-1,0 0 0,0-1 0,0 1 0,-1-1 1,1 1-1,0 0 0,0-1 0,-1 1 0,1-1 1,0 1-1,-1 0 0,1-1 0,0 1 1,-1 0-1,1 0 0,-1-1 0,1 1 0,0 0 1,-2 0-1,-14-2-22,11 2 64,0 3-4,3-1-39,1 0 0,0 0 0,-1 0 0,1 0-1,0 0 1,0 0 0,0 0 0,0 1 0,1-1 0,-1 0 0,1 1 0,-1-1 0,1 1-1,0-1 1,0 0 0,0 1 0,0-1 0,0 1 0,0-1 0,1 0 0,-1 1 0,1-1-1,0 0 1,0 1 0,-1-1 0,2 0 0,-1 0 0,0 0 0,0 0 0,1 0 0,-1 0-1,3 2 1,7 7 135,0 0-1,23 16 0,-27-23-73,-1-1 1,1 1-1,0-1 0,0 0 1,0 0-1,0-1 0,13 2 0,4-1 100,46-3 1,-42 0-32,-22 0-83,0 0 0,-1 0 0,1-1 0,0 0 0,-1 0 0,1 0 0,-1-1 0,1 0 0,-1 0 0,0 0 0,1-1 0,-1 0 0,-1 0 0,1 0 0,8-7 0,-7 3 22,0 0-1,0 0 0,-1-1 1,0 0-1,0 0 0,-1 0 1,6-14-1,-9 13-65,0 0 1,0 0-1,-1 0 1,0-13-1,-1 5 1,1 10-29,-1 0 0,1 1 0,-1-1 0,-1 1 1,-2-10-1,-1 0-97,2 3 39,3 10 57,0 1 1,-1-1-1,1 1 1,-1 0-1,0-1 1,0 1-1,0 0 1,0 0-1,0 0 1,0-1-1,-3-2 1,3 4 24,1 1 0,0 0 0,0 0 0,-1-1 0,1 1 0,0 0 0,0 0 0,-1 0 0,1-1 0,0 1 0,0 0 0,-1 0 0,1 0 0,0 0 0,-1 0 0,1 0 0,0 0 0,-1 0 0,1 0 0,0 0 0,-1 0 0,1 0 0,0 0 0,-1 0 0,1 0 0,-4 0-52,3 0 49,1-1 1,-1 1 0,0 0-1,0 0 1,1 0 0,-1 0 0,0 0-1,1 0 1,-1 0 0,0 0-1,0 0 1,1 0 0,-1 0 0,0 1-1,1-1 1,-1 0 0,0 0-1,1 1 1,-1-1 0,0 0 0,1 1-1,-1-1 1,1 1 0,-1-1-1,0 1 1,1-1 0,-1 1 0,1-1-1,0 1 1,-1 0 0,1-1-1,-1 1 1,1 0 0,0-1 0,0 1-1,-1 0 1,1-1 0,0 1-1,0 0 1,0-1 0,0 1 0,0 0-1,0 0 1,0-1 0,0 2-1,0 19-165,-1-2 250,1 1 1,1-1 0,1 1 0,0-1 0,9 32-1,5-7-676,0-10 138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174 625 2304,'0'-3'113,"0"1"0,-1 0 0,1 0 0,-1 0 0,0-1 1,0 1-1,1 0 0,-1 0 0,-2-3 0,2 4-20,0-1 0,0 0 0,0 1 0,0-1 0,1 0 0,-1 0 0,1 0 0,-1-3 0,-2-1 446,-7-4 250,9 10-759,1-1 1,-1 1-1,1-1 1,-1 1 0,0 0-1,1-1 1,-1 1-1,1 0 1,-1 0-1,0-1 1,1 1-1,-1 0 1,0 0-1,1 0 1,-1 0-1,0 0 1,1 0-1,-1 0 1,0 0 0,1 0-1,-1 0 1,0 1-1,0-1 1,-2 0 62,-3 0-10,5 0-52,-1 0 0,0 0 0,1 0 0,-1 0-1,0 0 1,1 0 0,-1 0 0,0 0 0,1 1 0,-1-1 0,-2 2 0,-4 11 230,-1-6-32,7-5-178,0-1 0,0 1 1,0 0-1,0 0 0,0 0 1,1 0-1,-1 0 0,1 0 1,-1 1-1,1-1 0,0 0 1,-1 3-1,-11 20 49,5-13-81,1 0 0,1 1 0,1-1 0,-1 1 0,-4 20-1,8-16 39,1 0-1,0 1 1,1-1 0,4 33-1,7-26 93,-9-13-103,-2-10-34,0 0 0,0 1 0,0-1 0,0 1 0,0-1 1,1 0-1,-1 0 0,1 1 0,-1-1 0,1 0 0,-1 1 0,1-1 1,-1 0-1,1 0 0,0 0 0,0 0 0,0 0 0,0 0 1,0 0-1,0 0 0,0 0 0,0 0 0,0 0 0,0-1 0,0 1 1,2 0-1,0 0 6,0 0 0,1-1 0,-1 1 1,1-1-1,-1 0 0,1 0 0,-1 0 1,0-1-1,1 1 0,-1-1 0,1 0 1,3-1-1,8-4-283,20-10 0,-27 12 3,-2 0 170,-1 1-1,1-1 0,-1 0 1,0 0-1,0 0 1,0-1-1,-1 0 1,0 0-1,5-7 1,-1 2-28,2-3 44,-1 0-1,0 0 1,-1-1 0,-1 0 0,0-1 0,6-17-1,5-31 51,-14 53 0,-2 6 17,-1 1 0,0 0 0,0 0 1,0-1-1,0 1 0,0 0 1,0-5-1,-1 5 158,0 6 187,0 3-285,0 1-1,0-1 1,1 1 0,0-1-1,0 1 1,0-1 0,1 0-1,0 0 1,5 12 0,7 13 65,-11-23-82,0 0-1,1 0 1,6 10-1,-8-16-3,1 1 0,-1-1 0,1 1 0,-1-1 0,6 3-1,1 1 38,-3-1-44,-1-1 12,-1-1 0,0 1 0,1-1 0,0 0 1,-1 0-1,1-1 0,0 1 0,1-1 0,-1 0 0,0-1 0,0 1 1,9 0-1,6-7 27,-9 2-34,-7 3-57,1-1-1,-1 0 1,0 0-1,1-1 0,-1 1 1,0-1-1,0 0 1,0 0-1,0 0 0,0-1 1,-1 1-1,1-1 1,-1 0-1,1 0 0,-1 0 1,0-1-1,0 1 1,-1-1-1,5-6 0,40-78-450,-28 61 545,-13 19-156,0 0 0,7-14 0,-11 17 88,-2 5 5,0-1 1,1 0-1,-1 1 1,0-1-1,1 0 1,-1 1-1,0-1 1,1 1-1,-1-1 1,1 1-1,-1-1 1,1 1-1,-1-1 1,1 1-1,-1-1 1,1 1-1,0 0 1,-1-1-1,1 1 1,-1 0-1,2-1 1,3-1 31,26-24 510,-15 23-470,-15 3-59,1 0 0,0 0 0,0-1 0,-1 1 0,1-1 0,0 1 0,-1-1 0,1 0-1,2-1 1,8-2 194,-1 8-79,-10-3-129,1 0 1,-1-1-1,1 1 0,0 0 0,-1-1 0,1 1 0,0-1 0,0 1 0,-1-1 0,1 0 1,3 0-1,5 0 180,-10 0-178,0 0-1,0 0 0,0 0 1,1 0-1,-1 0 1,0 0-1,0 0 1,0 0-1,0 1 1,0-1-1,1 0 1,-1 0-1,0 0 1,0 0-1,0 0 1,0 0-1,0 0 0,0 0 1,0 0-1,1 0 1,-1 0-1,0 0 1,0 1-1,0-1 1,0 0-1,0 0 1,0 0-1,0 0 1,0 0-1,0 0 1,0 1-1,0-1 1,0 0-1,0 0 0,0 0 1,0 0-1,0 0 1,0 0-1,0 1 1,0-1-1,0 0 1,0 0-1,0 0 1,0 0-1,0 0 1,0 1-1,0-1 1,0 0-1,0 0 0,0 0 1,0 0-1,0 0 1,0 1-1,0 3 22,0 0-13,0 1-1,0 0 0,0 0 1,0-1-1,-1 1 0,-1 7 0,-2-2-39,2-7 49,1 0 1,0 0-1,0 0 1,0 0-1,0 1 1,0-1-1,1 0 1,-1 6-1,1-7-14,0 1-1,0-1 1,-1 1-1,1-1 1,-1 1-1,1-1 1,-1 1-1,0-1 1,0 1-1,-2 3 1,2-4-14,0 1 1,0-1-1,0 0 1,0 1-1,0-1 1,1 1 0,-1-1-1,1 1 1,0-1-1,-1 5 1,1 27 454,0-26-149,0-21 98,1 9-391,-1 0 0,1 1 1,0-1-1,0 0 0,0 1 0,1-1 0,-1 1 0,3-5 1,-3 6-16,2-9-54,-4 6 58,1 2 10,0 0-1,-1 0 1,1 0-1,0 0 1,1 0-1,-1 0 1,0 0-1,1 0 0,0 0 1,1-3-1,8-12 72,-7 5-52,-2 9-35,0 0-1,1 0 1,-1 0 0,1 1 0,0-1 0,-1 0 0,4-3-1,-3 3-1,0 1 0,-1-1-1,1 1 1,-1-1 0,2-6-1,-3 8 2,0 0 1,1 0-1,-1 0 0,1 0 0,-1 0 0,1 0 0,0 0 0,0 1 0,0-1 1,0 0-1,0 0 0,0 1 0,1-1 0,-1 1 0,1-1 0,-1 1 0,1-1 1,1 0-1,10-9-64,-11 9 63,0 0 1,-1 1 0,1-1-1,0 1 1,0-1 0,0 1-1,0 0 1,4-2-1,20-3-210,-14 0 127,-10 5 97,-1 1 0,1-1 0,-1 0 0,1 0 0,-1 1 1,1-1-1,-1 1 0,1-1 0,0 1 0,-1 0 0,1 0 0,0-1 0,1 1 0,9 0 19,-5 0-61,-1 0 0,1 0 0,0 0 0,12 3-1,-6 3-38,-12-5 83,0 0-1,1 0 0,-1 0 1,0-1-1,1 1 0,-1-1 0,1 1 1,-1-1-1,1 0 0,0 1 1,-1-1-1,2 0 0,-1 0 6,0 0-1,-1 0 0,1 1 0,0-1 1,0 1-1,-1-1 0,1 1 1,-1-1-1,1 1 0,-1 0 0,1 0 1,-1 0-1,2 1 0,4 2-14,0-1-15,-7-3 22,1 0-1,-1 0 1,1 0-1,-1 1 1,1-1-1,-1 0 0,0 0 1,1 0-1,-1 1 1,1-1-1,-1 0 0,0 0 1,1 1-1,-1-1 1,0 0-1,1 1 0,-1-1 1,0 1-1,1-1 1,-1 0-1,0 1 1,0-1-1,0 1 0,1-1 1,-1 0-1,0 1 1,0-1-1,0 1 0,0-1 1,0 1-1,0-1 1,0 1-1,0-1 1,0 1-1,0 0 0,0 1 152,3 1-166,7 7-22,-10-9 34,1-1 0,-1 1-1,1-1 1,-1 1 0,0-1-1,0 1 1,1-1-1,-1 1 1,0-1 0,0 1-1,0-1 1,1 1 0,-1 0-1,0-1 1,0 1-1,0-1 1,0 1 0,0 0-1,0-1 1,0 1 0,0-1-1,0 1 1,-1 0-1,1-1 1,0 2 0,0-2-5,0 2-55,0 1 21,0 23 59,0-23 21,8-3 382,-6 3-279,-9 5-101,6-6-13,1-2-23,-1 0 0,1 0 0,0 1 0,0-1-1,-1 0 1,1 1 0,0-1 0,-1 0 0,1 1-1,0-1 1,0 0 0,0 1 0,-1-1-1,1 1 1,0-1 0,0 0 0,0 1 0,0-1-1,0 1 1,0-1 0,0 0 0,0 1 0,0-1-1,0 1 1,0-1 0,0 1 0,-1 4 12,-1-3 2,0-1 0,0 0 0,-1 1 1,1-1-1,0 0 0,-1 0 0,-2 0 0,3 0-1,-1 0-1,1 0 1,0 0-1,-1 0 1,1 0-1,0 1 1,-3 1-1,0 7 23,-5-5-124,5 2 20,5-6 58,0-1 0,0 0 1,-1 1-1,1-1 0,0 0 1,0 1-1,0-1 0,-1 0 1,1 1-1,0-1 1,-1 0-1,1 1 0,0-1 1,-1 0-1,1 0 0,0 0 1,-1 1-1,1-1 0,-1 0 1,1 0-1,0 0 0,-1 0 1,1 0-1,-1 1 0,1-1 1,0 0-1,-1 0 0,1 0 1,-1 0-1,0-1 0,1 1 6,0 0 1,0 0-1,0 0 0,0 0 0,0 0 0,0 0 0,0 0 0,0 0 1,-1 0-1,1 0 0,0 0 0,0 0 0,0 0 0,0 0 0,0 0 0,0 0 1,0 0-1,0 0 0,0 0 0,0 0 0,0 0 0,-1 0 0,1 0 0,0 1 1,0-1-1,0 0 0,0 0 0,0 0 0,0 0 0,0 0 0,0 0 0,0 0 1,0 0-1,0 0 0,0 0 0,0 0 0,0 0 0,0 0 0,0 1 1,0-1-1,0 0 0,-1 0 0,1 0 0,0 0 0,0 0 0,0 0 0,0 0 1,0 0-1,0 0 0,0 0 0,0 0 0,1 1 0,-1-1 0,0 0 0,0 0 1,0 0-1,0 26 2,0-23 176,0-6-48,0-7-43,0 7-37,2 0 5,7-5 28,1 0 14,-1-1-1,0-1 1,11-14-1,-13 11-115,0 0-1,1 0 1,0 1 0,0 0-1,19-19 1,-15 19-29,11-11-262,-21 21 285,-1 1-1,1 0 1,-1 0-1,1 0 1,0 0-1,0 0 1,0 0-1,-1 1 1,1-1-1,0 1 1,0-1-1,0 1 1,3-1-1,-1 1-12,0 0-1,0 0 0,0 0 0,0 1 1,0 0-1,0-1 0,0 1 0,0 0 1,-1 1-1,1-1 0,0 1 0,-1 0 0,6 3 1,41 24 8,-46-28 92,1 0 0,0 0 0,-1 0 0,1-1 0,0 0 0,-1 0 0,1 0 0,7-1 0,-2 0-8,17 2 76,-21 0-102,0-1 0,1 0 0,-1 0 0,0-1-1,0 1 1,8-3 0,7-8 59,5 6 22,-3-6 167,-22 11-264,0-1-1,0 1 0,0-1 0,-1 0 0,1 1 0,0-1 0,-1 0 0,1 0 0,-1 1 0,1-1 0,-1 0 0,1 0 0,-1 0 0,0 0 0,1 1 0,-1-1 0,0 0 0,1 0 0,-1 0 0,0-2 0,0-3 26,0 0-1,0 0 1,-1 0 0,0 0-1,0 0 1,-3-9-1,3 13-45,0 1 0,1-1 0,-1 1 0,0-1 0,0 1 0,0-1-1,0 1 1,0 0 0,0-1 0,-1 1 0,1 0 0,0 0 0,-1 0 0,1 0-1,0 0 1,-1 0 0,1 0 0,-1 1 0,0-1 0,1 0 0,-1 1-1,0 0 1,1-1 0,-1 1 0,0 0 0,1 0 0,-4 0 0,4-1-1,0 1 0,0 0 0,0 0 0,-1 0 0,1 1 0,0-1 0,0 0-1,0 0 1,0 1 0,0-1 0,0 0 0,0 1 0,0-1 0,0 1 0,0-1 0,0 1 0,0 0 0,0 0 0,0-1 0,0 1 0,0 0 0,1 0 0,-1 0 0,0 0 0,1 0 0,-1 0 0,0 0 0,1 0 0,-1 0 0,1 0 0,0 0 0,-1 2 0,-4 7-71,1-2-7,3-7 79,0 0 0,0 1 1,0-1-1,0 1 0,1-1 0,-1 1 1,0-1-1,1 1 0,-1-1 1,1 1-1,0 0 0,0-1 0,-1 3 1,1 8 20,0-10 0,0 1 0,-1-1 0,1 1 0,0-1 0,0 1 0,1-1 0,-1 0-1,0 1 1,1-1 0,0 1 0,-1-1 0,1 0 0,0 0 0,0 1 0,1-1 0,-1 0 0,0 0 0,1 0 0,-1 0-1,3 2 1,0 1 41,1-1-1,-1 0 1,1-1-1,5 5 1,-7-7-29,-1 0-1,1 0 1,-1 0 0,1 0-1,-1 0 1,1-1-1,-1 1 1,1-1 0,0 0-1,3 0 1,31 1 131,26-1-225,-56-1 23,0 0 0,0 0 0,0-1 0,-1 0 0,1 0 1,10-5-1,4-2-69,-17 8 65,1-1 1,0 0-1,-1 0 0,1 0 1,-1-1-1,0 1 1,6-6-1,-8 6 1,0 0 0,0 1 0,0-1 0,0 1 0,0 0 0,0-1 0,1 1 0,-1 0 0,0 1 0,1-1 0,-1 0 0,0 1 0,1-1 0,-1 1 0,1-1 0,-1 1 0,1 0 0,-1 0 0,5 1 0,-6-1 46,-1 0 0,1 0 1,0 1-1,-1-1 0,1 0 0,0 0 0,-1 1 1,1-1-1,0 0 0,-1 1 0,1-1 0,0 0 1,-1 1-1,1-1 0,-1 1 0,1-1 0,-1 1 1,1-1-1,-1 1 0,1 0 0,-1-1 0,0 1 1,1 0-1,-1-1 0,0 1 0,1 1 0,-1-1 4,1 0 0,-1 0 0,1 1 0,0-1 0,0 0 0,0 0-1,-1 0 1,1 0 0,0 0 0,0 0 0,1 0 0,-1 0 0,1 1-1,61 29 286,-59-30-203,1 0 0,0 0 0,0-1 0,0 1 0,0-1 0,0 0 0,8-1 0,-1 0-21,-2 2 5,-9-1-51,1 0-1,-1 0 1,1 0 0,-1 0-1,1 0 1,-1 0 0,1 0 0,-1 0-1,1-1 1,-1 1 0,1-1-1,2 0 1,0-6 86,-4 7-96,0-1 0,1 1 0,-1 0 0,0-1 0,0 1 0,1-1 0,-1 1 0,0 0 1,1-1-1,-1 1 0,1 0 0,-1-1 0,0 1 0,1 0 0,-1 0 0,1-1 0,-1 1 0,1 0 0,-1 0 0,1 0 1,-1 0-1,1-1 0,-1 1 0,0 0 0,1 0 0,-1 0 0,1 0 0,-1 0 0,1 0 0,-1 0 0,2 1 0,60-1-728,-60 0 702,-1 0 1,1 0-1,-1 0 0,1 1 0,-1-1 0,1 0 1,-1 1-1,1 0 0,-1-1 0,1 1 1,-1 0-1,2 0 0,10 6-33,-4-6 72,0 1 1,0-1-1,0-1 1,0 0-1,12-1 1,4 0 7,-19 1 9,0 0 0,1-1 0,-1 0 1,10-4-1,8-1 153,-14 4-145,5 0 70,0-1-1,-1-1 0,1 0 1,-1-1-1,22-11 1,-14 1 6,22-19 1,-14 10-44,-25 21-62,0-1 0,0 0 0,-1 0-1,1-1 1,-1 0 0,0 1 0,-1-1 0,1 0 0,-1-1 0,0 1-1,0-1 1,-1 1 0,0-1 0,0 0 0,0 0 0,0 0-1,0-7 1,3-32 207,0 16-167,-1 14-50,-2-1 0,0 1 0,0-1 1,-2 0-1,0 1 0,-1-1 0,-2-17 0,-8-14 20,9 30-7,2 10-50,-1 0 0,0 0 0,-3-12 0,4 18 18,-1 0 0,1 0 0,0 0 0,-1 0 0,1 0 0,-1-1 0,0 2 0,1-1 0,-1 0 0,0 0 0,1 0 0,-1 0 0,0 0 0,0 0 0,0 1 0,0-1 0,0 0 0,0 1-1,0-1 1,0 1 0,0-1 0,0 1 0,0 0 0,0-1 0,0 1 0,0 0 0,-1 0 0,-1-1 0,-2 1-132,4 0 129,0 0 1,0-1 0,0 1 0,0 0 0,-1 0-1,1 0 1,0 0 0,0 0 0,0 0 0,0 1-1,0-1 1,0 0 0,0 0 0,0 1 0,0-1-1,0 1 1,0-1 0,0 1 0,1-1 0,-1 1-1,0 0 1,0-1 0,0 1 0,-1 1 0,-3 10-86,-1 0 0,2 0 0,-5 15 0,2-4 82,3-10 53,0 0-1,1 0 0,1 0 1,0 0-1,1 1 1,0-1-1,1 1 1,1-1-1,0 1 1,0-1-1,1 0 1,1 1-1,1-1 1,0 0-1,0-1 1,1 1-1,1-1 1,11 19-1,-4-7-1101,-10-19 80,-1-5-667,-1 0 1590,5 0-772,-9-2 269,0 1 501,0-1 1,0 1-1,0-1 0,0 0 0,1 0 0,-5-4 0,-5-5 204,-1 2 0,-14-10-1,14 11 436,0-1 0,-11-11-1,1-11 649,0 3 64,22 27-1250,1 1 0,-1-1 0,1 0-1,-1 1 1,1-1 0,0 0 0,0 0 0,-1 1 0,1-1-1,0 0 1,0 0 0,0 1 0,-1-1 0,1 0 0,0 0-1,0 1 1,0-1 0,1 0 0,-1 0 0,0 1 0,0-1-1,0 0 1,0 0 0,1 1 0,-1-1 0,1-1 0,0 1 11,0-1 0,1 0 0,-1 1 1,1 0-1,-1-1 0,1 1 1,3-2-1,8-5 66,1 1 0,0 1 0,0 0 0,1 1 1,20-4-1,-16 3 13,66-10 748,-3 1-88,-33-1-428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250 111 4736,'-9'0'2152,"24"0"-1332,26 0-64,1 0-406,0-2 0,74-12 0,-24-1-149,6-1 41,-86 13-190,1-1 33,-1 1-1,1 1 1,-1 0-1,19 0 1,-28 2-31,1 0 0,-1 0 0,0 0 0,0-1 0,0 1 0,0-1 0,1 0 0,4-2 0,-7 2-47,-1 1 0,1 0 0,-1 0-1,0-1 1,1 1 0,-1 0 0,1-1 0,-1 1 0,0 0 0,1-1 0,-1 1-1,0-1 1,0 1 0,1 0 0,-1-1 0,0 1 0,0-1 0,0 1-1,1-1 1,-1 0 0,0 0-10,0 0 1,0 0-1,-1 1 0,1-1 1,0 0-1,0 0 0,-1 1 0,1-1 1,0 0-1,-1 1 0,1-1 0,-1 0 1,1 1-1,-1-1 0,1 0 0,-1 1 1,0-1-1,1 1-3,-1-1 0,1 1 1,0 0-1,-1-1 0,1 1 0,0 0 1,-1 0-1,1 0 0,-1-1 0,1 1 0,0 0 1,-1 0-1,1 0 0,-1 0 0,1 0 1,-1 0-1,1 0 0,0 0 0,-1 0 0,1 0 1,-1 0-1,1 0 0,-1 0 0,-15-1-214,0-2-1,-23-6 1,31 8 130,-1 0 1,0 0-1,0 0 0,-14 2 0,6 0 32,11-1 45,0 0 0,-1 0 0,1 1 0,0 0 1,-1 0-1,1 1 0,0-1 0,0 1 0,0 1 0,1-1 0,-1 1 0,0 0 0,1 0 0,0 1 0,0 0 0,-6 5 0,4-4-17,4-3 13,-1 1-1,1 0 1,-1-1 0,1 1 0,0 1 0,0-1-1,0 0 1,0 1 0,1-1 0,-1 1 0,1 0-1,0 0 1,0 0 0,1 0 0,-1 0 0,1 1 0,-1 3-1,-24 69-166,13-39 76,-11 47 0,-5 178 38,9-56 775,18-190-474,-12 57 1090,13-68-1183,-1 0 1,0 0-1,0 0 0,-1-1 1,0 1-1,-5 6 1,7-10-108,0 0 0,-1 0 1,1 0-1,-1 0 0,0-1 1,0 1-1,1 0 0,-1-1 1,0 0-1,0 1 0,0-1 1,-1 0-1,1 0 0,0 0 1,0-1-1,0 1 0,-1 0 1,1-1-1,0 1 0,-3-1 1,-24-6 327,21 4-249,3 1-51,0 0 0,0-1 1,0 1-1,0-1 0,0 0 0,0-1 0,-8-5 1,-6-3 42,-8-2-13,-74-41-93,89 47-13,8 5 7,0 0 1,-1-1-1,1 0 1,0 1-1,0-1 1,1-1-1,-1 1 0,1 0 1,-1-1-1,-4-7 1,-5-13-55,12 23 49,1 1 0,-1-1 0,1 0 0,0 0 0,0 0-1,-1-1 1,1 1 0,0 0 0,0 0 0,0 0 0,0 0 0,0 0 0,0 0 0,0 0 0,0 0 0,1 0 0,-1 0 0,0 0 0,1 0 0,-1 0 0,1 0 0,-1 0 0,1 0 0,-1 0 0,1 1 0,-1-1 0,1 0 0,0 0 0,0 1 0,-1-1 0,1 0 0,0 1 0,0-1 0,0 0 0,0 1 0,0-1 0,1 1 0,-1-1-251,1 1 1,-1-1-1,1 1 1,0-1-1,-1 1 0,1 0 1,0 0-1,-1 0 1,3 0-1,-4 0 266,28 0-1957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3904,'-13'0'1744,"20"0"-1336,-8 0-368,1 0 0,-1 1 0,1-1 0,-1 0 0,0 1 0,1-1 0,0 1 0,-1-1 0,1 1 0,-1-1 0,1 1 0,-1-1 0,1 1 0,0-1 0,-1 1 0,1-1 0,0 1 0,0 0 0,-1-1 0,1 1 0,0-1 0,0 1 0,0 0 0,0-1 0,0 1 0,0 0 0,0-1 0,0 2 0,0 0 46,-1 0-1,1 1 1,-1-1 0,1 0 0,-1 1 0,0-1 0,0 0 0,0 0-1,0 0 1,0 0 0,-1 0 0,1 0 0,0 0 0,-1 0 0,0 0-1,-2 2 1,-5 4 163,-1-1 0,-11 8 0,3-3-215,-18 21-78,25-22-40,9-8 83,1-1 0,-1 0 0,0 1 1,1-1-1,0 1 0,-1 0 0,1-1 0,0 1 1,0 0-1,1 0 0,-1 0 0,1-1 1,-1 1-1,1 0 0,0 0 0,0 0 0,1 5 1,-1-2 8,-1-5-4,1 1 0,0-1 0,0 0 0,0 1 0,0-1 0,0 0 0,1 0 0,-1 1 0,0-1 0,1 0 0,-1 0 0,0 0 0,1 1 0,0-1 0,-1 0 0,1 0 0,0 0 0,-1 0 0,1 0 0,0 0 0,0 0 0,0 0 0,0 0 0,0 0 0,0-1 0,0 1 0,1 0 0,5 2 5,-7-3-5,1 1-1,-1-1 1,1 0 0,-1 0-1,1 0 1,-1 0 0,1 1 0,-1-1-1,1 0 1,-1 1 0,0-1-1,1 0 1,-1 1 0,0-1 0,1 0-1,-1 1 1,0-1 0,1 1-1,-1-1 1,0 1 0,0-1-1,1 0 1,-1 1 0,0-1 0,0 1-1,0-1 1,0 1 0,0-1-1,0 1 1,0-1 0,0 1-1,0-1 1,0 1 0,0-1 0,0 1-1,0-1 1,0 1 0,0 15 977,-3-16-384,-1 0-428,2 0-100,0 0 0,-1-1 0,1 2 0,0-1 0,-1 0 0,1 0 0,0 1 0,-4 1 0,4-1-54,0-1 0,1 1 0,-1 0 1,0-1-1,1 1 0,-1-1 0,0 1 1,0-1-1,0 0 0,1 0 0,-1 1 1,0-2-1,0 1 0,0 0 0,1 0 1,-1 0-1,0-1 0,0 1 0,0-1 1,1 1-1,-3-2 0,0 1 2,1 0 5,-1 0 1,0 0 0,0 0-1,0 1 1,0 0 0,0 0 0,0 0-1,-5 1 1,6-1-33,0 1 0,0-1 0,0 0 0,0 0 0,1 0 0,-1-1 0,0 1 0,0 0 0,0-1 0,1 0 0,-1 0 0,-3-1 0,-5-6-802,0-1-1,0 0 1,1-1 0,0 0-1,-12-17 1,3-4-1060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4992,'0'-15'2240,"0"-1"800,16 1-2720,-1 15-224,1 0-32,31-16 480,-16 16-288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6048,'-16'0'2752,"32"15"-2400,15-15-448,-16 0-32,32 16 544,0-16-224</inkml:trace>
  <inkml:trace contextRef="#ctx0" brushRef="#br0" timeOffset="1">109 203 4576,'-47'16'2048,"63"-16"-1728,0 16-352,-1-16 320,16-16-192,16 32-2528,0-16 1280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6144,'-62'31'2784,"-1"-15"-2432,32-1 256,16 1-416,-1-1-96,16 16-32,0-15-160,0 0 64,31-1 224,16 1-96,0-16-2912,-1 15 1504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2304,'0'0'752,"2"3"-453,9 7 10,-11-9-254,0-1 0,1 1 0,-1 0 1,1-1-1,-1 1 0,0-1 0,1 1 0,-1 0 1,0-1-1,0 1 0,0 0 0,0 0 0,1-1 1,-1 1-1,0 0 0,0-1 0,0 1 0,0 0 1,-1 0-1,1-1 0,0 2 0,-1 3 171,1 177 2824,0-180-3033,0 1-1,0 0 1,0-1-1,0 1 1,-1-1-1,1 1 1,-1-1-1,0 1 1,0-1-1,0 1 1,-2 3-1,2-4 59,0 0 0,0 1 0,0-1 0,0 0 1,0 1-1,1-1 0,-1 1 0,1 0 0,0-1 0,0 1 0,0 3 0,1 3 204,5-12-31,2-3-194,-7 6-47,0 0 1,0-1-1,0 1 0,-1 0 0,1-1 0,0 1 0,0-1 0,0 0 0,-1 1 0,1-1 1,0 1-1,-1-1 0,1 0 0,-1 0 0,1 1 0,-1-1 0,1 0 0,-1 0 0,1 0 0,-1 1 1,0-1-1,1 0 0,-1 0 0,0 0 0,0-1 0,3-8 64,5 4-20,0 1-54,-2 0-25,0-1-1,-1 0 0,0 0 0,0 0 0,0-1 0,7-13 1,-7 12 8,0-1 0,0 2 0,1-1 0,0 0 0,0 1 0,8-7 0,22-6-273,-12 7 143,-23 12 142,1-1 0,-1 1 0,1 0-1,0 1 1,0-1 0,-1 0 0,1 0-1,0 1 1,0-1 0,0 1 0,0 0-1,2-1 1,-3 1 11,1 1-1,-1-1 1,0 0 0,0 0 0,0 1-1,0-1 1,0 1 0,1-1-1,-1 1 1,0-1 0,0 1 0,0 0-1,0 0 1,-1-1 0,3 3-1,7 12 302,11 3-53,-20-16-227,0 0-1,0 0 1,-1 0-1,1 0 1,0 0-1,-1 0 1,1 3-1,1 5 56,8 21 107,-5-8-40,-4-17-74,0 0 1,0-1 0,0 1 0,1-1-1,-1 0 1,1 0 0,1 1 0,-1-1 0,1 0-1,0-1 1,6 9 0,4 0-62,-13-13-132,1 1 1,-1-1 0,1 0 0,-1 1 0,1-1 0,-1 0-1,1 0 1,-1 1 0,1-1 0,0 0 0,-1 0-1,1 0 1,-1 0 0,1 1 0,0-1 0,-1 0 0,1 0-1,-1 0 1,1 0 0,0-1 0,-1 1 0,1 0-1,-1 0 1,1 0 0,0-1 0,2 1-2163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4480,'-46'-32'2016,"61"32"-576,1-15-704,-1 30-416,1-15 480,-1 0-480,17 16-480,-1-16 64,16 16 128,-16-1 0,15 1 416,-14-1-224,-1 1 448,-16 15-384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4736,'0'31'2144,"62"31"-1856,-31-30 32,1-1-224,14 0 32,1 0-64,0 16 96,-1-32-96,-14 17 192,-1-17-160</inkml:trace>
  <inkml:trace contextRef="#ctx0" brushRef="#br0" timeOffset="0.5">422 1 5312,'-16'15'2400,"-15"63"-2080,0-47 384,-1 1-448,-14 14 128,15 17-256,-32-17 352,32 1-256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4800,'-15'0'2176,"46"15"-1472,-16 1-576,1 15 736,-16 0-480,0 31 160,16 16-288,-16 0 320,0 0-320,0-15 32,0-1-192,-16 0 160,16-31-160,0 1 384,0-1-256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4800,'-16'16'2176,"-15"31"-1888,15-1 416,16 1-448,-15 31 544,-1 0-480,0 15 352,1-15-384,15 0 0,15 0-192,-15-15 224,0-32-192,-15 0-1376,15 0 672,-16-31-4576</inkml:trace>
  <inkml:trace contextRef="#ctx0" brushRef="#br0" timeOffset="1">32 328 4640,'-31'-32'2112,"46"48"-1504,1-16-512,0 16 448,-1-1-288,32-15 160,0 16-256,31-16 288,-16 0-256,16-16-1440,-16 1 672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5216,'-13'-13'1696,"12"10"-1266,5 3-204,61 0 1219,15-7-765,19-1-261,34 0 61,-4 0 74,-124 8-473,-1 0 0,1 0 0,0 0 0,-1-1-1,0 0 1,1 0 0,-1 0 0,1 0 0,-1-1 0,0 1-1,0-1 1,6-4 0,2-4 341,-12 10-416,0 0 1,0 0 0,0 0-1,0-1 1,0 1 0,0 0-1,0 0 1,0 0 0,-1-1-1,1 1 1,0 0 0,0 0 0,0 0-1,0 0 1,0-1 0,0 1-1,0 0 1,0 0 0,0 0-1,-1 0 1,1-1 0,0 1-1,0 0 1,0 0 0,0 0-1,-1 0 1,1 0 0,0 0 0,0-1-1,-1 1 1,-2-3 20,-1-3-6,0 1 74,-9 3 66,-15 2 21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2144,'0'-16'1835,"3"16"-1467,23 0 997,-24 0-923,1 0-308,-2 0-103,1 1 1,-1-1-1,1 0 1,-1 1 0,1-1-1,-1 1 1,0-1-1,1 1 1,-1-1-1,2 2 1,11 5 170,-3-5-63,0 0 1,0-1-1,1-1 1,-1 0-1,12-1 0,2 0 54,-7 0-122,1 0 0,-1-1 0,0-1-1,28-7 1,14-4 23,200-33 376,-225 41-403,0 1 1,46 0-1,-70 5-7,0-1 1,0 0-1,-1 0 0,20-6 0,-20 4 34,-5 2-8,1 0 0,-1 1 0,1-1 0,7 2 0,-2-1 225,5 0-1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3552,'0'-15'1611,"3"15"-1292,31 0 1217,-26 0-1411,-1-1-13,0 1-1,1 0 1,-1 1-1,10 1 1,4 9 107,-3-6-180,-10-4 33,-1 1 0,1 1 0,10 5 0,-16-7-27,1 0-1,-1 0 1,0 1-1,0-1 0,0 1 1,0 0-1,-1-1 1,1 1-1,0 0 0,-1 0 1,1 0-1,-1 0 1,0 0-1,0 1 1,0-1-1,1 3 0,-1-2 15,0 1 0,-1 0 0,1 0 0,-1 0 0,0 0 0,-1 0-1,1-1 1,0 1 0,-1 0 0,0 0 0,0 0 0,-2 3 0,0 2 20,-1 0 0,0 0 1,-9 15-1,10-21-38,1 0-1,-1 0 1,0 0 0,0 0-1,0 0 1,0-1-1,0 0 1,-1 1 0,-6 2-1,6-3-69,0 1 0,1-1 0,-1 0 0,-4 5 0,21-17-1576,2 7 416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47 234 3648,'-26'13'1173,"25"-13"-1131,0 1 0,-1-1 0,1 1 0,0 0 0,0-1-1,0 1 1,0 0 0,0 0 0,-1 0 0,2 0 0,-1 0 0,0 0-1,0 0 1,0 0 0,0 0 0,1 0 0,-1 0 0,0 1 0,1-1-1,-1 3 1,1-4-23,0 1-1,0 0 1,0-1 0,0 1-1,1-1 1,-1 1-1,0-1 1,0 1-1,1-1 1,-1 1-1,1 0 1,-1-1-1,0 0 1,1 1 0,-1-1-1,1 1 1,-1-1-1,1 0 1,-1 1-1,1-1 1,-1 0-1,1 1 1,-1-1-1,1 0 1,0 0 0,-1 1-1,1-1 1,-1 0-1,1 0 1,0 0-1,-1 0 1,1 0-1,-1 0 1,1 0-1,0 0 1,-1 0 0,1 0-1,3-1 22,-1 1 1,1-1-1,-1 0 0,0 1 1,1-1-1,-1-1 0,0 1 1,4-2-1,6-3 66,7-2-43,0-2-1,31-19 0,-26 14-53,40-18-1,-35 19 12,97-48 162,-103 51-148,64-25 44,-13 7 450,-71 28-469,8-4 187,-12 4-238,0 1 0,1 0 0,-1-1 0,0 1 0,0-1 0,0 1 0,1-1 0,-1 1 0,0-1-1,0 1 1,0-1 0,0 1 0,0-1 0,0 1 0,0-1 0,0 1 0,0-1 0,0-2 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2656,'0'-13'837,"0"13"-831,0 0 0,0 0 0,0-1 0,0 1 0,0 0 0,0 0-1,0 0 1,0 0 0,0 0 0,0 0 0,0 0 0,0 0 0,0 0 0,0 0 0,0-1 0,0 1-1,0 0 1,0 0 0,0 0 0,0 0 0,0 0 0,0 0 0,0 0 0,0 0 0,0 0-1,0 0 1,0 0 0,0-1 0,0 1 0,0 0 0,1 0 0,-1 0 0,0 0 0,0 0 0,0 0-1,0 0 1,0 0 0,0 0 0,0 0 0,0 0 0,0 0 0,0 0 0,0 0 0,1 0-1,-1 0 1,0 0 0,0 0 0,0 0 0,0 0 0,0 0 0,0 0 0,0 0 0,0 0 0,0 0-1,0 0 1,1 0 0,2 0 95,0 0 208,0 0-1,0 0 1,-1 0 0,1 0 0,0 0-1,0-1 1,2 0 0,-1-1-260,-1 0 0,0 0 0,1 1 0,0-1 0,-1 1 0,1 0 0,0 0 0,0 1 0,-1-1-1,8 1 1,95 0 458,-99 0-454,0 0 1,0 1-1,-1 0 0,1 0 1,-1 1-1,10 3 0,-9-2-21,-4-2 7,1 0 0,0 0 0,-1 1-1,0-1 1,6 4 0,-9-4-23,1-1 0,0 1-1,-1 0 1,1 0 0,0-1 0,-1 1 0,1 0 0,-1 0 0,1 0-1,-1 0 1,0 0 0,1 0 0,-1 0 0,0 0 0,0-1 0,0 1-1,1 0 1,-1 0 0,0 0 0,0 2 0,-3 2 208,2-4-189,-1 0 1,1 1-1,0-1 1,-1 0 0,1 0-1,-1 0 1,0 0-1,1-1 1,-1 1-1,1 0 1,-1-1-1,0 1 1,0-1-1,-2 1 1,4-1-43,0 0 0,0 0-1,0 0 1,0 0 0,-1 0 0,1 0 0,0 0-1,0 0 1,0 0 0,0 0 0,0 0 0,0 0-1,0 0 1,0 0 0,0 0 0,0 0 0,-1 0-1,1 0 1,0 0 0,0 0 0,0 0 0,0 0-1,0 0 1,0 0 0,0 0 0,0 0 0,0 0-1,0 0 1,0 0 0,0 0 0,0 0-1,-1 0 1,1 0 0,0 1 0,0-1 0,0 0-1,0 0 1,0 0 0,0 0 0,0 0 0,0 0-1,0 0 1,0 0 0,0 0 0,0 0 0,0 1-1,0-1 1,0 0 0,0 0 0,0 0 0,0 0-1,0 0 1,0 0 0,0 0 0,0 0 0,0 0-1,0 13-306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329 461 1472,'-2'0'49,"0"0"1,1 0-1,-1 0 1,0 0-1,1-1 1,-1 1-1,1-1 1,-1 1-1,1-1 1,-1 0-1,1 1 1,-1-1-1,1 0 1,0 0-1,-1 0 1,1 0-1,-2-3 1,3 4-6,-1 0 1,1-1 0,-1 1 0,1-1-1,0 1 1,-1-1 0,1 1 0,0-1-1,-1 0 1,1 1 0,0-1 0,0 1 0,0-1-1,0 1 1,-1-1 0,1 0 0,0 1-1,0-1 1,0 0 0,0 0 0,0-5 87,-11-9 230,10 12-343,-1 0 0,1 1 0,-1 0 0,0-1 0,0 1 0,0 0 0,0 0 0,0 0 0,0 0 0,0 0 0,-1 0 0,1 1 0,-6-3 0,-1 0 65,0 1 0,-19-4 1,11 3 191,7 1-155,-11-1 126,0 8 101,11-1-179,4-2-89,1 1 1,0 0-1,-1-1 0,1 2 1,-8 3-1,6 0 56,-1 0-1,-11 12 1,12-11-54,1 0 20,0-1 1,0 1 0,1 1-1,-7 11 1,11-17-90,-1 0-1,1 0 1,0 0 0,0 0-1,0 1 1,1-1 0,-1 0 0,0 1-1,1-1 1,0 0 0,-1 1-1,1-1 1,0 1 0,0-1 0,0 1-1,1-1 1,-1 0 0,0 1-1,1-1 1,0 0 0,0 1-1,1 3 1,0-4-11,-1-1 0,1 1 0,-1-1 0,1 0 0,0 1 0,0-1 0,-1 0 0,1 0-1,0 0 1,0 0 0,0-1 0,0 1 0,0 0 0,0-1 0,0 1 0,4-1 0,35 2 53,-31-3-42,2 1-24,0-1-1,-1 0 0,1 0 1,0-2-1,16-4 1,-21 5 0,6-2-179,1-1 0,-1 0-1,0-1 1,-1 0-1,1-1 1,-1-1 0,-1 0-1,1 0 1,15-16 0,-17 14-96,0-1 1,-1 0 0,0 0 0,-1-1 0,0-1 0,-1 1 0,0-1 0,5-16 0,-4 8 123,-2 0-1,-1-1 0,0 0 1,-2 0-1,2-39 0,-5-82 2515,0 135-1563,0 17-340,-3 24 4,1-21-365,-2 5 80,1-1 0,-1 30 0,3-7-8,0-19-108,1 1-1,5 37 0,5-24-45,-7-3-6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12 305 3552,'0'0'64,"-1"0"-1,1 0 1,0 0-1,-1 0 1,1 0 0,-1 0-1,1 0 1,-1 0 0,1 0-1,-1 0 1,1 0 0,-1 0-1,1 0 1,-1 0 0,1 0-1,0 0 1,-1 0-1,1-1 1,-1 1 0,1 0-1,0 0 1,-1-1 0,1 1-1,-1-1 1,10-10 1154,-4 7-1003,8-10 254,-5 5-382,1 1 0,0-1 0,0 2 0,1-1-1,0 1 1,18-9 0,6-2-35,-10 5 2,0 1-1,0 1 1,36-11 0,93-24-92,-114 33 164,-29 10 95,0-1 0,12-5 1,-19 8-114,1 1 1,-1-1-1,1 1 1,-1-1-1,6 1 0,-17 3 26,6 7-81,2-7-117,15-3-6181</inkml:trace>
  <inkml:trace contextRef="#ctx0" brushRef="#br0" timeOffset="1">558 24 2816,'0'0'917,"0"-2"-565,0-9-181,0 11-169,0 0 1,0 0-1,0 0 1,0 0-1,0 0 0,0 0 1,0 0-1,0 0 1,0 0-1,0-1 1,0 1-1,0 0 0,0 0 1,0 0-1,0 0 1,0 0-1,0 0 1,0 0-1,0 0 1,0 0-1,0 0 0,0-1 1,0 1-1,0 0 1,0 0-1,0 0 1,0 0-1,0 0 0,0 0 1,0 0-1,0 0 1,0 0-1,0 0 1,0 0-1,1 0 0,-1 0 1,0 0-1,0 0 1,0 0-1,0 0 1,0 0-1,0 0 0,0 0 1,0 0-1,0 0 1,0 0-1,0 0 1,1 0-1,-1 0 0,0 0 1,0 0-1,0 0 1,0 0-1,0 0 1,0 0-1,0 0 1,6 0 109,0 0 24,-1 0 0,1 0 0,0 0 0,-1-1 0,8-1 0,-9 1-137,-3 0-3,1 0-1,0 1 1,-1-1 0,1 1-1,0-1 1,0 1 0,0 0-1,-1-1 1,1 1 0,0 0-1,0 0 1,0 0 0,-1 1-1,1-1 1,0 0 0,0 1-1,0-1 1,-1 1 0,1-1-1,0 1 1,1 1 0,3-1-2,-1 1 0,1-2 1,-1 1-1,1-1 1,0 0-1,-1 0 0,7-1 1,0 1 375,1 0-66,-11 0 37,1 0-117,28 0 485,-18 0-543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4320,'0'-16'2869,"3"16"-2549,155 0-411,-130 0 97,0-1 141,51 5-1,-34 6 9,-33-8-79,-10-2-51,1 1 1,-1-1-1,1 1 0,-1-1 1,1 1-1,-1 0 0,0 0 1,1 0-1,-1 0 0,0 0 0,0 0 1,4 4-1,-6-5-9,1 0-1,-1 1 1,0-1-1,0 0 1,1 0-1,-1 1 1,0-1 0,1 0-1,-1 0 1,0 0-1,1 1 1,-1-1-1,0 0 1,1 0-1,-1 0 1,0 0 0,1 0-1,-1 0 1,0 1-1,1-1 1,-1 0-1,1 0 1,-1 0-1,0 0 1,1 0-1,-1-1 1,0 1 0,1 0-1,-1 0 1,1 0-1,-1 0 1,0 0-15,0 0 1,0 0 0,0 0-1,1 0 1,-1 0-1,0 0 1,0 0-1,0-1 1,0 1 0,0 0-1,0 0 1,0 0-1,0 0 1,0 0-1,0 0 1,0 0 0,0 0-1,0 0 1,0 0-1,0 0 1,1 0-1,-1 0 1,0 0 0,0 0-1,0 0 1,0 0-1,0 1 1,0-1-1,0 0 1,0 0 0,0 0-1,0 0 1,0 0-1,0 0 1,0 0 0,0 0-1,0 0 1,0 0-1,0 0 1,0 0-1,1 0 1,-1 0 0,0 0-1,0 0 1,0 0-1,0 0 1,0 0-1,0 1 1,0-1 0,0 0-1,0 0 1,0 0-1,0 0 1,0 0-1,0 0 1,0 0 0,0 0-1,0 0 1,0 0-1,0 0 1,0 0-1,0 0 1,0 0 0,0 0-1,-1 1 1,1-1-1,0 0 1,0 0 0,0 0-1,-8 10 410,6-7-379,-1-3-902,-10 0 188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2080,'-12'0'548,"17"-1"-96,-3 1-295,-1 0-1,1 0 1,0 0-1,0 0 1,0 1-1,-1-1 1,1 0-1,0 1 1,2 1-1,0 4 469,-3-6-567,0 1 0,-1 0 0,1 0 0,-1-1 0,1 1 0,0-1 0,0 1 0,-1 0 0,1-1 0,0 1 1,0-1-1,0 0 0,0 1 0,-1-1 0,1 0 0,0 1 0,0-1 0,1 0 0,22 12 400,-13-4-257,0-1 0,16 8 0,-26-15-189,11 4 66,0 0 0,0 0-1,-1 1 1,19 11-1,-28-15-69,-1 1-1,1-1 1,-1 0-1,1 0 1,-1 0-1,0 1 1,1-1-1,-1 1 1,2 2-1,-3-3-2,0 0 0,1 0-1,-1-1 1,0 1 0,1 0 0,-1 0 0,1 0-1,0-1 1,-1 1 0,1 0 0,-1-1 0,1 1-1,0 0 1,0-1 0,-1 1 0,1-1 0,0 1-1,0-1 1,0 0 0,-1 1 0,1-1 0,0 0-1,0 1 1,0-1 0,1 0 0,8 3 121,-10-3-116,1 0-1,-1 0 1,0 0 0,0 0 0,1 0 0,-1 0 0,0 1-1,0-1 1,0 0 0,1 0 0,-1 0 0,0 0 0,0 0-1,0 0 1,0 0 0,1 1 0,-1-1 0,0 0-1,0 0 1,0 0 0,0 0 0,0 1 0,1-1 0,-1 0-1,0 0 1,0 0 0,0 1 0,0-1 0,0 0 0,0 0-1,0 1 1,0-1 0,0 0 0,0 0 0,0 0 0,0 1-1,0-1 1,0 0 0,0 0 0,0 0 0,0 1 0,0-1-1,0 0 1,0 0 0,0 1 0,-9 5 406,5-4-260,-2 9 143,6-10-287,-1 0 0,1 0 0,-1 0 0,1 0 0,-1 0 0,1 0 0,-1 0 0,0 0 0,1-1 0,-1 1 0,0 0 0,0 0 0,0 0-1,1-1 1,-3 2 0,2-2-74,1 1-1,-1-1 0,0 0 1,0 1-1,0-1 0,0 0 1,0 0-1,0 1 0,1-1 1,-1 0-1,0 0 0,0 0 1,0 0-1,0 0 0,-1-1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3072,'0'0'976,"0"-2"-587,-2-9 54,-6 8 698,21 4 646,-13-1-1767,1 0 0,-1 0 0,1 0 0,-1 0 0,0 0 1,1 0-1,-1 0 0,1 0 0,-1 0 0,1 0 0,-1 0 0,0 0 0,1 1 1,-1-1-1,0 0 0,1 0 0,-1 0 0,0 1 0,1-1 0,-1 0 1,0 0-1,1 1 0,-1-1 0,0 0 0,1 1 0,-1-1 0,0 0 0,0 1 1,0-1-1,1 1 0,4 6 300,10-2-27,-3 0-188,0 0 0,21 14 0,-28-16-59,0 1 1,0-1-1,0 0 0,1 0 1,-1-1-1,1 1 1,-1-1-1,1-1 0,11 3 1,-2-2-25,-10-1-20,0-1 0,0 1 0,0 0 0,4 2 0,13 11 0,-7-5 6,73 38 110,-69-35 36,1-1 1,34 13 0,-51-23-101,0-1 1,0 1 0,0 0 0,-1 0 0,1 0-1,-1 1 1,1-1 0,-1 1 0,1-1 0,2 3-1,-3-1-16,-2-6-902,0-10 208</inkml:trace>
  <inkml:trace contextRef="#ctx0" brushRef="#br0" timeOffset="1">540 48 1472,'-15'0'768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4160,'0'0'1333,"5"0"-821,161 0 523,-150-1-1005,1 0 1,-1-2-1,0 0 1,18-5-1,7-2 159,9 4-16,-24 4-85,39-8 200,-6 5-85,-12-6 74,-16 6-37,-15-1 85,-13 5-291,1 0-1,-1-1 1,0 2 0,0-1-1,1 0 1,4 0-1,-8 1-45,1 0 0,-1 0 1,0 0-1,0 0 0,0 0 0,0-1 0,0 1 0,0 0 0,1 0 0,-1 0 0,0 0 0,0 0 0,0 0 0,0 0 0,0 0 0,0 0 0,1 0 0,-1 0 0,0 0 0,0 0 0,0 0 0,0 0 1,0 0-1,0 0 0,1 0 0,-1 0 0,0 1 0,0-1 0,0 0 0,0 0 0,0 0 0,0 0 0,1 0 0,-1 0 0,0 0 0,0 0 0,0 0 0,0 0 0,0 1 0,0-1 0,0 0 0,0 0 1,0 0-1,0 0 0,0 0 0,0 0 0,0 1 0,1-1 0,-1 0 0,0 0 0,0 0 0,0 0 0,0 1 0,0-1-15,0 1 1,0-1-1,0 0 0,0 1 1,0-1-1,0 1 0,0-1 1,0 1-1,0-1 0,-1 1 1,1-1-1,0 0 0,0 1 1,0-1-1,0 1 0,-1-1 0,1 1 1,0-1-1,0 0 0,-1 1 1,1-1-1,0 0 0,-1 1 1,1-1-1,0 0 0,-1 0 1,1 1-1,-1-1 0,1 0 1,0 0-1,-1 1 0,1-1 1,-1 0-1,1 0 0,-1 0 1,1 0-1,0 0 0,-1 0 1,1 0-1,-1 0 0,1 0 0,-1 0 1,1 0-1,-1 0 0,1 0 1,-1 0-1,-19 3-532,-30 13 9,35-10 448,1 0 0,-1 1-1,1 1 1,-13 9-1,23-14 128,0 0 0,0 0-1,0 0 1,1 1-1,0-1 1,-1 1-1,2 0 1,-1 0-1,0 0 1,1 1-1,-1-1 1,-1 5-1,0 0 57,-1 3-8,0-1 0,1 1 0,0 0 0,1 0 0,-3 21 0,0 58 26,3-11-156,-3-39 49,3-14 239,-1 29 0,4-50-119,0 0 0,0 0 0,0-1 0,0 1 0,-1 0 0,0 0 0,-1-1 0,1 1 0,-1 0 0,0-1 0,-5 10 0,1-5 157,3-6-122,0 0-1,0 1 0,0-1 1,0-1-1,-5 6 1,5-7-82,0-1 0,0 1 0,0 0 0,-1-1 0,1 0 0,0 0 0,-1 0 0,-6 1 0,-7 3 157,13-4-165,-1 1 0,0-1 0,1 0-1,-1 0 1,0-1 0,1 1 0,-1-1 0,0 0 0,0 0 0,-6-2 0,-23-8 194,15 8-182,16 2-63,-1 0 0,1-1 0,-1 1 0,0-1 0,1 0 0,-1 1 0,1-2 0,0 1 0,-1 0 0,1-1 0,0 1 0,0-1 1,0 0-1,-4-3 0,-13-21 20,-4 8-20,24 18-6,-1-1 0,1 0 0,-1 1 0,1-1 0,-1 0 0,1 0 0,-1 1 0,1-1 0,0 0 0,0 0 0,-1 1 0,1-1 0,0 0 0,0 0 0,0 0 0,0 0 0,0 1 0,0-2 0,0 2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3232,'0'0'1035,"0"3"-614,0 0-359,-1 1-1,1 0 1,-1-1 0,0 1 0,0 0-1,-1-1 1,1 0 0,-3 5 0,2-5-10,0 7 108,2 60-102,0-67-50,0 1 0,0-1 0,1 0-1,-1 0 1,1 0 0,0 0-1,0 0 1,0 0 0,2 6-1,2 1-25,-2-2 40,1 1-1,0-1 1,8 13-1,-4-7 96,-5-4 293,-3 29 1254,-3-34-1381,1-3-245,-1-1 0,1 1 0,-1-1-1,1 1 1,-1-1 0,1 0 0,-1 0 0,0-1 0,0 1-1,1 0 1,-1-1 0,0 0 0,0 1 0,0-1 0,0 0 0,1-1-1,-1 1 1,0 0 0,0-1 0,-3 0 0,-22-10 132,9 9-84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3328,'0'-31'1504,"32"15"-1312,-17 1 800,1 15-576,15-16 416,0 16-512,0-16 128,16 16-288,-16-15 704,16 15-480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2816,'13'-26'917,"-12"25"-848,0-1-1,-1 0 0,1 1 1,-1-1-1,1 0 1,-1 0-1,0 0 0,1 0 1,-1 0-1,0 1 0,0-1 1,-1 0-1,1 0 1,-1-2-1,1 0 325,0 1 785,0 4-1128,0 0 0,1 0-1,-1-1 1,1 1 0,-1 0-1,1 0 1,-1-1 0,1 1-1,-1 0 1,1-1-1,0 1 1,1 0 0,3 5 67,-2 1-22,0 1-1,0 0 1,2 12-1,-4-17-67,13 72 262,-12-59-231,0 33 100,-2-36-48,3 21 1,2-9-31,-2-15-38,-1-1-1,-1 1 0,1 14 0,-2 88 924,0-99-799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1568,'13'13'501,"-12"-13"-487,-1 1-1,0-1 0,1 1 0,-1-1 1,0 1-1,1-1 0,-1 1 0,0-1 1,0 1-1,0 0 0,1-1 0,-1 1 1,0-1-1,0 1 0,0 0 0,0-1 1,0 1-1,0-1 0,0 1 0,0 0 1,0-1-1,0 1 0,0-1 0,-1 1 1,1 0-1,0-1 26,0 206 2905,0-205-2939,-1 1 0,1 0 0,0 0 0,-1-1 0,1 1 0,-1 0 0,1-1 0,-1 1 0,-1 2 0,-3 8-39,16 16-62,-11-30 131,-1 0 20,1-1 0,0 1 0,0-1-1,0 0 1,1 1 0,-1-1 0,1 1-1,0-4 1,2 1-51,-1 1 0,-1-1 0,1 1 0,-1-1 0,1 0-1,-1 0 1,-1 0 0,1 0 0,-1 0 0,0-7 0,1 5-4,-1 1 0,1-1 0,0 1 0,0-1 0,4-9 0,-1 0 0,2-10 8,-5 19-17,0-1 0,1 1-1,0 0 1,0 0-1,5-9 1,-6 14-18,10-17-219,-10 18 250,-1 0 0,0 0 0,1 1 0,0-1 0,-1 1 0,1-1 0,-1 0 0,1 1 0,0-1 0,-1 1 0,1 0 0,0-1 0,-1 1 1,1-1-1,0 1 0,0 0 0,-1 0 0,1-1 0,1 1 0,-2 0-1,0 0 1,0 0-1,0 0 0,0 0 1,1 0-1,-1 0 0,0 0 1,0 0-1,0 0 1,0 0-1,0 0 0,0 0 1,0 0-1,0 0 0,0 0 1,0 0-1,1 0 0,-1 0 1,0 0-1,0 0 1,0 0-1,0 0 0,0 0 1,0 0-1,0 0 0,0 0 1,0 0-1,0 0 1,0 0-1,0 0 0,0 0 1,1 1-1,-1-1 0,0 0 1,0 0-1,0 0 0,0 0 1,0 0-1,0 0 1,0 0-1,0 0 0,0 0 1,0 0-1,0 0 0,0 1 1,0-1-1,0 0 1,0 0-1,0 0 0,0 0 1,0 0-1,0 0 0,0 0 1,0 0-1,0 0 0,0 1 1,0 71 1132,0-69-1125,0 0-1,0-1 1,0 1 0,0 0 0,1 0 0,-1-1-1,1 1 1,0-1 0,0 1 0,0 0 0,2 2-1,-2-3 5,0 0-1,0 0 1,0 1-1,0-1 1,-1 0 0,1 0-1,-1 1 1,1-1-1,-1 1 1,0-1-1,0 3 1,0-4-8,0-1-1,0 1 1,0-1 0,0 1-1,0-1 1,0 1 0,0-1 0,0 1-1,0-1 1,0 1 0,0-1-1,0 1 1,0-1 0,0 1 0,0-1-1,0 1 1,1-1 0,-1 1 0,0-1-1,0 1 1,1-1 0,-1 0-1,0 1 1,1-1 0,-1 1 0,0-1-1,1 0 1,-1 1 0,1-1 0,-1 0-1,1 0 1,-1 1 0,0-1-1,1 0 1,-1 0 0,1 0 0,-1 1-1,1-1 1,-1 0 0,1 0-1,-1 0 1,1 0 0,-1 0 0,1 0-1,0 0 1,4-3 132,8-7 21,-12 10-159,0-1 1,0 1-1,0-1 1,0 1-1,-1 0 1,1-1 0,0 0-1,0 1 1,-1-1-1,1 1 1,0-1-1,-1 0 1,1 0-1,0 1 1,-1-1 0,1 0-1,-1 0 1,0 0-1,1 1 1,-1-1-1,0 0 1,1 0-1,-1-1 1,6-12-77,15-7-74,-13 2-64,-6 14 165,-1 1 0,1 0 0,-1 0 0,6-7 0,-1 0-31,9-11-79,-14 21 153,0 0 0,0 0-1,1 0 1,-1 0 0,0 0 0,0 1-1,1-1 1,-1 0 0,0 1 0,1-1 0,-1 1-1,0-1 1,1 1 0,-1 0 0,1-1 0,-1 1-1,2 0 1,3 0 5,-1 0 0,0 0-1,0 0 1,0 1 0,0 0 0,7 2-1,-7-1-17,-1 1-1,1-1 1,-1 1 0,0 0-1,0 1 1,0-1-1,4 6 1,5 2 36,1 0 1,0 0 0,0-1-1,1-1 1,19 9 0,-3-10 178,-24-5-147,-6-3-39,1 1-1,-1 0 1,0-1-1,1 1 0,-1-1 1,1 1-1,-1-1 1,0 0-1,3 0 1,25-5 163,-21 3-124,-1 0-67,1 0 1,-1 0-1,1-1 1,-1 0-1,0 0 1,0-1-1,10-7 1,-10 5-13,0 0 1,-1-1-1,0 0 0,0 0 0,8-13 1,-9 11 4,0 1 1,0-1-1,-1 0 1,6-16-1,-8 12 4,-1 10 15,-1 1 0,0 0 1,1 0-1,-1-1 0,1 1 1,0 0-1,0 0 0,0 0 1,0 0-1,0 0 0,1 0 1,-1 0-1,0 0 0,3-2 1,-3 2 8,1 1 1,-1-1-1,1 0 1,-1 0-1,0 0 1,0 0-1,1 0 1,-2 0-1,1 0 1,0 0-1,0-1 1,-1 1-1,1 0 1,-1 0-1,0-1 1,1 1-1,-1 0 1,-1-5-1,2 10 59,-1 0 0,0 0 0,1 0 0,0 0 0,0 0 0,2 5 0,3 13 67,-3-5-74,-2 1 0,0-1 0,-2 25 0,0-17 96,4 33 0,7 18 72,-5 1 64,6-11-107,-6-6-85,-3-47-82,1 0 1,5 14-1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2816,'0'0'917,"2"-5"-565,0 1-300,-2 3-13,0 0 1,1 0 0,-1-1 0,1 1 0,0 0-1,-1 0 1,1 0 0,0 0 0,0 0-1,-1 0 1,1 0 0,0 0 0,0 0-1,0 0 1,0 0 0,0 1 0,0-1 0,1 0-1,-1 1 1,0-1 0,0 1 0,0-1-1,1 1 1,-1-1 0,0 1 0,3 0 0,24 0 1143,-27 0-1167,-1 0-1,0 0 0,1 0 1,-1 0-1,1 0 0,-1 0 1,0 0-1,1 1 0,-1-1 1,0 0-1,1 0 0,-1 0 0,0 1 1,1-1-1,-1 0 0,0 0 1,1 1-1,-1-1 0,0 0 1,0 1-1,1-1 0,-1 1 0,7 5 79,-3-3-59,0 1-1,0-1 1,0 1 0,-1-1-1,0 1 1,0 0 0,0 1-1,4 6 1,-2 0 71,0 1 0,0 0 0,-1 0 0,-1 0 0,0 1 0,-1-1 0,2 23 0,-5-23-44,0 0-1,0 0 1,-2-1 0,-3 13 0,5-17-35,-2 3 13,3-5-53,-1-1 0,-1 1 0,1-1 1,-4 7-1,4-9-2,0 0-1,0-1 1,0 1 0,0-1 0,0 0-1,0 1 1,-1-1 0,1 0 0,-1 0 0,1 0-1,-1 0 1,1 0 0,-1 0 0,1 0 0,-1 0-1,-2 0 1,-19 4-406,17 2 48,7-17-113,-1 8 422,0 0-1,0 0 1,1 0-1,-1 0 1,1 0-1,-1 0 1,1 0-1,0 1 1,0-1-1,0 0 1,0 0-1,0 0 1,0 1-1,0-1 1,1 1 0,-1-1-1,0 1 1,4-3-1,4-6-384,-1-1-110,-1 0 0,10-23 1,1 1-545,-2 10 473,25-27 0,-23 30 551,-11 10 282,1 1 0,0 1-1,0-1 1,1 1 0,19-13-1,11 3 732,-33 14-514,-3 3-228,1-1-1,-1 0 1,1 0 0,-1 1-1,1 0 1,0 0 0,4-1-1,-6 2-148,-1 0-1,0 1 0,1-1 0,-1 0 0,0 0 0,1 1 0,-1-1 1,0 1-1,1-1 0,-1 1 0,0 0 0,0 0 0,0-1 0,0 1 1,0 0-1,0 0 0,0 0 0,0 0 0,0 0 0,0 0 0,0 0 1,0 1-1,0 0 0,4 6 32,-1 0 0,0 0 1,0 1-1,-1-1 0,0 1 0,-1 0 1,0 0-1,0-1 0,-1 1 0,0 1 1,0-1-1,-2 12 0,2 1 72,6 29 0,-4-28-66,2 34 1,-5 8 74,0-34 208,-1-24-195,4-14-32,-1 5-134,0-1 0,-1 0 0,1 1 1,-1-1-1,0 0 0,0 0 0,0 0 1,0 0-1,0 0 0,-1 0 0,1 0 1,-1-6-1,0-48-59,-1 33 69,2 11-21,0 0 0,0 0 0,4-13 0,-2 13-22,-1 1 0,0 0 0,-1-14 0,-1 20-8,0 1 0,1-1 0,-1 0 0,4-11 0,-4 16 28,0 0 0,1 0 0,-1 0 0,0 0 0,1 0 0,0-1 0,-1 1 0,1 0 0,-1 0 1,1 0-1,0 1 0,0-1 0,0 0 0,-1 0 0,1 0 0,0 0 0,0 1 0,0-1 0,0 0 0,0 1 0,0-1 0,1 1 1,-1 0-1,0-1 0,0 1 0,0 0 0,0-1 0,1 1 0,0 0 0,9-1-79,-9 1 116,1 0 0,-1-1 0,1 1 0,-1 0 0,1 0 0,-1 0 0,0 1 0,1-1-1,-1 1 1,1-1 0,-1 1 0,0 0 0,1 0 0,2 1 0,3 6 35,-7-6-51,1-1-1,-1 1 1,1-1-1,-1 0 1,1 1-1,-1-1 0,1 0 1,0 0-1,-1 0 1,1 0-1,0 0 1,0-1-1,0 1 1,0 0-1,-1-1 1,1 0-1,0 1 0,0-1 1,4 0-1,44 0 317,-37 1-241,-7 0-51,-1-1 0,1 0 1,0 0-1,0 0 1,0-1-1,0 0 1,0 0-1,9-3 0,27-17 238,-9 11-122,-4-11-113,-27 20-37,-1 0 1,1 0-1,-1 0 1,1 0-1,-1-1 0,1 1 1,-1-1-1,0 1 0,1-1 1,0-2-1,-1 3 6,-1-1 0,1 1 0,-1-1-1,0 0 1,0 1 0,0-1 0,0 0 0,0 1-1,0-3 1,-1-13 76,1 16-56,0-1 1,0 1-1,0-1 1,-1 1-1,1-1 0,0 1 1,-1-1-1,1 1 1,-1 0-1,0-1 0,1 1 1,-1 0-1,0 0 0,0-1 1,0 1-1,0 0 1,-1-1-1,-20-13-23,11 8-60,8 6 26,-19-12 41,20 13-12,1-1 0,0 1-1,0 0 1,-1-1 0,1 1 0,0 0 0,0 0 0,-1 0 0,1 0 0,0 0 0,-1 0 0,1 1 0,0-1 0,0 0 0,-1 1 0,1-1 0,-1 1 0,0 0 0,1 0 1,0 0 0,-1 1 0,1-1 0,0 0-1,0 0 1,0 1 0,0-1 0,0 1-1,0-1 1,1 0 0,-1 1 0,0 0-1,1-1 1,-1 1 0,1-1 0,-1 1-1,1 0 1,0-1 0,0 1 0,0 1 0,0 3 19,0 0 1,0 0 0,0 0 0,1 0-1,2 7 1,7 20 173,-7-16-145,-2-8 3,1-1 1,-1 0-1,1 0 0,1 0 0,0 0 1,0 0-1,0-1 0,1 1 0,7 10 0,-6-12 8,-1-1 0,1 1-1,0-1 1,7 6-1,-10-9-96,0-1-1,0 0 1,0 0-1,0 0 1,0 0-1,0 0 1,0 0 0,0 0-1,0 0 1,0-1-1,0 1 1,1-1-1,-1 0 1,0 0-1,0 0 1,0 0-1,1 0 1,-1 0-1,3-1 1,2-1-205,0-1 1,1 0-1,6-4 0,15-6-738,-16 7 723,1 0 0,-1-1 0,0 0 0,0-1 0,0 0 0,-1-1 0,-1 0 1,0-1-1,0 0 0,15-20 0,-13 13 127,-4 5 67,19-21 1,-25 30 102,0-1 1,0 1 0,0-1 0,0 1 0,0-1 0,-1 0 0,0 0-1,0-1 1,0 1 0,0 0 0,0-1 0,-1 1 0,1-7-1,0 6 127,-1 1 0,1 0 0,0-1 0,0 1-1,1 0 1,-1 0 0,1 1 0,0-1 0,2-4 695,-5 8-840,0-1 0,0 1 1,-1 0-1,1 0 0,0-1 1,-1 1-1,1 0 0,-1 0 0,1 0 1,0 0-1,-1-1 0,1 1 1,-1 0-1,1 0 0,0 0 1,-1 0-1,1 0 0,-1 0 0,1 0 1,-1 0-1,1 0 0,0 0 1,-1 0-1,1 0 0,-1 0 1,1 1-1,0-1 0,-1 0 0,1 0 1,-1 0-1,1 0 0,0 1 1,-1-1-1,1 0 0,0 1 0,-1-1 1,1 1-1,-16 22 307,3 0-206,11-19-110,0 0 1,0 0-1,0 0 0,1 1 0,-1-1 1,1 0-1,0 1 0,-1 8 0,1 41 172,2-33-126,-1-16-20,0-1 1,1 1-1,0-1 0,0 1 0,1-1 0,-1 0 0,1 1 0,0-1 0,4 7 0,6 14 83,-12-24-121,1 0 1,-1 1-1,0-1 1,1 0-1,0 0 1,-1 0-1,1 1 1,-1-1-1,1 0 1,0 0-1,0 0 0,1 1 1,-1-1-2,1-1-1,-1 1 1,0-1 0,0 0 0,0 0-1,1 0 1,-1 1 0,0-1-1,0 0 1,0 0 0,2-1 0,8 1-17,-10 0 14,-1 0 1,1 0-1,-1 0 0,1 0 1,-1 0-1,1 0 1,-1 0-1,1 0 1,-1 0-1,1 0 0,-1 0 1,1 1-1,-1-1 1,1 0-1,-1 0 1,0 1-1,1-1 0,-1 0 1,1 0-1,-1 1 1,0-1-1,1 0 1,-1 1-1,0-1 0,1 1 1,-1-1-1,0 0 1,0 1-1,1-1 1,-1 1-1,0-1 0,0 1 1,0-1-1,0 1 1,0-1-1,1 1 1,-1-1-1,0 1 0,0-1 1,0 1-1,-1 0 1,1-1 5,0 0 0,0 0 0,0 0-1,0 0 1,0 0 0,0 0 0,0 1 0,0-1 0,0 0 0,0 0 0,0 0 0,0 0 0,0 0 0,0 0 0,0 0 0,0 0 0,0 0 0,0 0-1,0 1 1,0-1 0,0 0 0,0 0 0,0 0 0,1 0 0,-1 0 0,0 0 0,0 0 0,0 0 0,0 0 0,0 0 0,0 0 0,0 0 0,0 0 0,0 0-1,0 1 1,0-1 0,0 0 0,0 0 0,0 0 0,1 0 0,-1 0 0,0 0 0,0 0 0,0 0 0,0 0 0,0 0 0,0 0 0,0 0 0,0 0-1,0 0 1,0 0 0,1 0 0,-1 0 0,0 0 0,0 0 0,0 0 0,10 0 143,-10-1-136,0 1 0,-1 0 0,1 0 0,-1 0 0,1 0 0,-1 0 0,1 0 0,0 1 0,-1-1 0,1 0 0,-1 0 0,1 0 0,0 0 0,-1 0 0,1 1 1,0-1-1,-1 0 0,1 0 0,0 0 0,-1 1 0,1-1 0,0 0 0,-1 1 0,1-1 0,0 0 0,0 1 0,-1-1 0,1 0 0,0 1 0,0 0 0,-5 5 58,-6 0-93,6 4-10,0-7 35,0 0-1,0 0 1,0-1 0,-6 3 0,3-4 39,0 0 0,0 0 0,0-1 0,-15 0 0,5-1-190,16 1-226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3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16 183 2912,'-13'26'923,"10"-16"-550,3-7-345,0-1-1,0 0 1,1 1 0,-1-1-1,1 1 1,-1-1 0,1 0-1,0 1 1,0-1 0,0 0-1,0 0 1,0 0 0,2 3-1,-1-3 3,0 1-1,1-1 1,-1 0-1,1 1 1,0-1-1,-1-1 1,1 1-1,0 0 1,0-1-1,0 1 1,6 1-1,1 0-10,-7-1-17,1-1-1,-1 0 1,1 1 0,0-2 0,0 1 0,-1 0 0,1-1 0,0 1-1,0-1 1,0 0 0,-1-1 0,6 0 0,28-10-29,-24 7-31,0 0-1,17-3 0,-10 5 3,17-4-208,-29 4 89,-1-1 0,0 0 0,8-5 0,-2 1-117,-2 2 110,-3 1-31,1-1 0,0 1 0,-1-1-1,0-1 1,0 0 0,9-8 0,-2-1-74,-8 9 249,-1 0-1,0 0 1,0-1-1,0 0 1,5-9-1,-5-5 76,-4 11 17,1-2 151,-1 2 200,1 1-1,-1-1 1,-1 0 0,1-17 0,-5 16 686,3 11-1056,0 0 0,0 0 0,-1 0 0,1 0 0,0 0 0,0 0 0,0 0 0,-1 0 0,1 0 0,0 0 0,0 0 0,0 0 0,-1 0 0,1 0 0,0 0 0,0 1 0,0-1 0,0 0 0,-1 0 0,1 0-1,0 0 1,0 0 0,0 0 0,0 1 0,0-1 0,-1 0 0,1 0 0,0 0 0,0 0 0,0 1 0,0-1 0,0 0 0,-1 2 47,0 0 1,0 0-1,0-1 1,0 1-1,0 0 1,1 0-1,-1 0 1,1 0-1,-1 0 1,1 3-1,0-2-15,0 0-1,1 0 1,-1 0-1,1 0 0,0 0 1,0 0-1,2 5 1,3 12 68,-4 3 18,0 1-1,-3 33 1,1-26-3,0-1-49,0-7 0,-3 33 1,-2-25-49,2-10 32,-2 39 1,5-37-5,-2 0 0,-6 35 0,6-46-146,-1-1-1,0 1 1,-1-1 0,0 0 0,-1-1 0,-11 19-1,1-11-248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0:5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78 297 4224,'13'-13'1365,"-12"13"-1332,-1-1 1,1 1-1,-1-1 0,1 1 0,-1 0 0,1-1 0,-1 1 1,1 0-1,0 0 0,-1 0 0,1-1 0,-1 1 0,1 0 1,-1 0-1,1 0 0,0 0 0,-1 0 0,1 0 0,0 0 1,-1 0-1,1 0 0,-1 0 0,1 1 0,-1-1 0,2 0 1,-2 0 52,0 0-71,0 0 0,0 0 0,0 0 0,0 1-1,0-1 1,1 0 0,-1 0 0,0 0 0,0 0-1,0 0 1,0 0 0,0 0 0,0 0-1,0 0 1,0 0 0,0 0 0,0 0 0,1-1-1,-1 1 1,0 0 0,0 0 0,0 0-1,0 0 1,0 0 0,0 0 0,0 0 0,0 0-1,0 0 1,0 0 0,0 0 0,0 0 0,0 0-1,1 0 1,-1 0 0,0 0 0,0 0-1,0-1 1,0 1 0,0 0 0,0 0 0,0 0-1,0 0 1,0 0 0,0 0 0,0 0-1,0 0 1,0 0 0,0 0 0,0-1 0,0 1-1,0 0 1,0 0 0,0 0 0,0 0 0,0 0-1,0 0 1,0-1 22,0 1 1,0-1-1,0 1 0,0-1 1,0 1-1,0-1 0,0 1 1,-1-1-1,1 1 0,0-1 1,0 1-1,0-1 0,0 1 1,-1 0-1,1-1 0,0 1 1,0-1-1,-1 1 0,1 0 1,0-1-1,-1 1 0,1 0 1,0-1-1,-1 1 0,1 0 1,0-1-1,-1 1 0,1 0 1,-1 0-1,1-1 0,-1 1 1,1 0-1,-1 0 0,1 0 1,-1 0-1,1 0 0,-1 0 1,1 0-1,-1 0 0,1 0 1,-1 0-1,1 0-27,-1 0 0,1 0 0,0 0 0,0 0 0,0 0 0,0 0 0,0 0 0,0 0 0,0 0 0,0 0 0,0 0 0,0 0 0,-1 0 0,1 0 0,0 0 0,0 0 0,0 0 0,0 0 0,0 0 0,0 0 0,0 0 0,0 0 0,0 0 0,0 0 0,0 0 0,-1 0 0,1 0 0,0-1 0,0 1 0,0 0 0,0 0 0,0 0 0,0 0 0,0 0 0,0 0 0,0 0 0,0 0 0,0 0 1,0 0-1,0 0 0,0 0 0,0-1 0,0 1 0,0 0 0,0 0 0,0 0 0,0 0 0,0 0 0,0 0 0,0 0 0,0 0 0,0 0 0,0 0 0,0-1 0,0 1 0,0 0 0,0-10 347,0 10-354,0 0-1,0 0 1,0-1 0,0 1 0,0 0-1,0 0 1,0 0 0,0 0-1,0 0 1,0 0 0,0 0 0,0 0-1,0 0 1,0 0 0,0-1-1,0 1 1,0 0 0,0 0 0,0 0-1,0 0 1,0 0 0,0 0-1,0 0 1,0 0 0,0 0 0,0 0-1,0 0 1,0 0 0,0-1-1,0 1 1,0 0 0,-1 0 0,1 0-1,0 0 1,0 0 0,0 0-1,0 0 1,0 0 0,0 0 0,0 0-1,0 0 1,0 0 0,0 0-1,0 0 1,-1 0 0,1 0 0,0 0-1,0 0 1,0 0 0,0 0-1,0 0 1,0 0 0,0 0 0,0 0-1,0 0 1,-1 0 0,-3 0 19,2 0-18,0 0 0,-1 0 0,1 0 0,0 0 0,0 0 0,-1 1 0,1-1 0,-4 2 0,-23 13-116,24-4 54,-6-5-3,10-5 57,0-1 0,0 0-1,0 1 1,0-1 0,0 1 0,0 0 0,0-1-1,0 1 1,0 0 0,1-1 0,-1 1 0,0 0-1,0 0 1,1 0 0,-2 1 0,1 0-9,1 0 1,-1 0-1,1 0 1,0 0-1,0 0 1,-1 0-1,1 0 0,0 0 1,1 0-1,-1 0 1,0 0-1,1-1 1,-1 1-1,1 0 1,-1 0-1,1 0 1,0 0-1,0 0 1,1 2-1,2 2-13,0 0 1,0-1-1,0 1 1,6 5-1,-6-8 29,0 0-1,0-1 1,0 0-1,0 0 1,0 0-1,0 0 1,0 0 0,1-1-1,-1 0 1,8 1-1,-5 0 15,0 0 0,1 0 0,8 4 0,6 6-61,-15-7 44,0-1 1,0 0-1,15 5 0,-1 1 123,-22-9-90,1 1 1,-1-1-1,0 0 0,0 0 1,0 0-1,0 0 0,0 0 1,0 0-1,0 0 0,0 0 1,0 0-1,0 0 0,0 0 1,-1-1-1,1 1 0,0-1 1,-1 1-1,1-1 0,-2 1 1,-88-1-2,89 0-46,0 0 0,1 0 0,-1 0 0,1 0 0,-1 0 0,1 0 0,-1-1 0,1 1 0,-1-1 0,1 1 0,-1-1 0,1 0 0,-1 1 0,1-1 0,0 0 0,-1 0 0,1 0 1,0 0-1,-2-2 0,2 2 5,1 1 7,0 0 0,0 0 0,0 0 0,0 0 0,0 0 0,0 0 0,0 0 0,0 0 0,-1 0 0,1 0 0,0 0 0,0 0 0,0-1 0,0 1 0,0 0 0,0 0 0,0 0 0,0 0 0,0 0 0,0 0 0,0 0 0,0 0 1,0-1-1,0 1 0,0 0 0,0 0 0,-1 0 0,1 0 0,0 0 0,0 0 0,1-1 0,-1 1 0,0 0 0,0 0 0,0 0 0,0 0 0,0 0 0,0 0 0,0 0 0,0-1 0,0 1 0,0 0 0,0 0 0,0 0 0,0 0 0,0 0 0,0 0 0,0 0 0,1 0 0,-1 0 0,0 0 1,0-1-1,0 1 0,0 0 0,0 0 0,0 0 0,5-3-20,-1 0 0,1 0 0,0 1 1,-1-1-1,11-2 0,7-4-7,-10 3 24,2-2-16,0 1-1,0 1 1,1 0-1,25-6 1,-15 9 39,-8 0-13,-1 0-1,20-6 1,39-9-261,-54 8 496,-12 8-159,8-4 56,-15 4-112,1 0 0,-1 0 0,0 0 0,0-1 1,0 1-1,0-1 0,0 1 0,0-1 0,-1 0 0,1 0 0,-1 0 0,0 1 0,2-5 0,-2 0 2,1 1 0,-1-1 0,0 1-1,0-1 1,0-7 0,-1 12 33,-1 0 0,1 0 0,0 0 0,0 0 0,-1 0 0,1 0 0,-1 0 0,0 0 0,0 0 0,0 0 0,0 0 0,-1-2 0,1 3-16,0 0 0,0-1 0,1 1 0,-1 0 0,0 0 0,1-1-1,-1 1 1,1-1 0,0 1 0,-1 0 0,1-4 0,0 5-41,0 0 0,0 0-1,0 0 1,0 0 0,0 0 0,0 0 0,0 0-1,0 0 1,0 0 0,0 0 0,0-1 0,0 1-1,0 0 1,0 0 0,0 0 0,0 0 0,0 0-1,0 0 1,0 0 0,0 0 0,0 0 0,0 0 0,0 0-1,0-1 1,0 1 0,0 0 0,0 0 0,0 0-1,0 0 1,0 0 0,0 0 0,-1 0 0,1 0-1,0 0 1,0 0 0,0 0 0,0 0 0,0 0-1,0 0 1,0 0 0,0 0 0,0 0 0,0 0-1,0 0 1,-1 0 0,1 0 0,0 0 0,0 0 0,0 0-1,0 0 1,0 0 0,0 0 0,0 0 0,0 0-1,0 0 1,-1 0 0,-25 0-334,26 0 325,0 0 0,0 0 0,0 0 1,-1 0-1,1 0 0,0 0 0,0 0 0,-1 0 0,1 0 0,0 0 0,0 0 0,0 1 0,-1-1 0,1 0 0,0 0 0,0 0 0,0 0 0,0 0 0,-1 1 0,1-1 1,0 0-1,0 0 0,0 0 0,0 0 0,0 1 0,0-1 0,0 0 0,-1 0 0,1 1 0,0-1 0,0 0 0,0 0 0,0 0 0,0 1 0,-1 2-7,-1 0-5,1-1 0,-1 1 0,1 0 0,0 0 0,0 0 0,0 0 0,0 0 0,1 0 0,-1 0 0,1 0 0,0 0 0,-1 0-1,2 1 1,-1-1 0,0 0 0,2 6 0,0-4 61,0 0-1,1 0 1,-1 0-1,1 0 0,1-1 1,-1 1-1,0-1 1,1 0-1,0 0 0,0 0 1,0 0-1,1-1 1,-1 0-1,1 1 0,0-2 1,0 1-1,7 3 1,-4-3-19,1 0 1,-1-1 0,0 0-1,1 0 1,0 0 0,0-1-1,-1-1 1,1 1 0,0-2-1,15-1 1,23-8 7,-30 7-7,-3 1 20,0 0 0,0-1-1,-1-1 1,1 0 0,25-12-1,-30 11 30,0 0 0,-1 0-1,9-7 1,-16 11-55,1 0-1,-1 0 1,0-1 0,0 1-1,0 0 1,0 0-1,0-1 1,0 1 0,0 0-1,-1-1 1,2-2-1,-2 4-10,0-1-1,0 1 1,0-1-1,0 0 1,0 1-1,0-1 1,0 1-1,0-1 1,0 0-1,0 1 1,-1-1-1,1 1 1,0-1-1,0 1 1,-1-1-1,1 1 1,0-1-1,-1 1 0,1-1 1,0 1-1,-1-1 1,1 1-1,-1 0 1,1-1-1,-1 1 1,1 0-1,-1-1 1,1 1-1,-1 0 1,1 0-1,-2-1 1,-2 0-77,-1 0 1,0 0 0,1 1-1,-1-1 1,0 1-1,0 0 1,1 0 0,-1 1-1,0-1 1,-7 3 0,7 0-16,0 0 1,1 0-1,0 0 1,-1 0 0,1 1-1,0-1 1,1 1-1,-1 0 1,1 0 0,-6 9-1,8-10 98,0 0 0,-1-1 0,1 1 0,0 0 0,0 0 0,1 0 0,-1 0 0,1 1 0,-1-1 0,1 0 0,0 0 0,0 0-1,1 0 1,-1 0 0,1 0 0,-1 0 0,1 0 0,0 0 0,0 0 0,0 0 0,1 0 0,-1 0 0,1 0 0,-1-1 0,1 1 0,0-1 0,0 1 0,0-1-1,0 0 1,3 3 0,-2-3 2,0 0 0,0-1 0,0 1 0,0-1 0,1 1 0,-1-1 0,0 0 0,0 0 0,1-1 0,-1 1 0,1-1 0,-1 0 0,0 1 0,1-1 0,-1-1 0,1 1 0,3-1 0,68-15-282,-70 14 218,0 0 1,0 0 0,0 0 0,-1-1 0,1 0 0,-1 0-1,0 0 1,7-6 0,3-3-99,-10 9 121,-1 1-8,0 0 1,0 0-1,0-1 0,-1 1 1,1-1-1,-1 1 0,4-7 1,-5 7 16,0 0 1,0 0-1,-1 0 1,1 0-1,-1 0 1,0 0-1,0 0 1,1 0-1,-1-1 1,-1 1-1,1 0 1,0 0-1,0 0 1,-1 0-1,1 0 1,-1 0-1,-1-3 1,-8-21 102,-22-41 0,17 38-91,-6-15 15,-5 8 128,18 21-93,6 11-56,0 1-1,1-1 1,-2 1-1,1-1 1,0 1-1,-1 0 0,1 0 1,-1 0-1,0 0 1,0 1-1,0-1 1,-4-2-1,2 3-106,5 7 37,0 5 120,0 0 1,1 0 0,0 0-1,1 0 1,0 0 0,0 0-1,5 11 1,40 98 1298,-14-49-1957,-19-43-663,4 4-2714,11 0 1169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0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297 453 2976,'0'-26'971,"-2"16"-603,-9-11-59,11 20-247,-1 0 0,1 1 0,0-1 0,-1 0 1,1 0-1,0 0 0,-1 0 0,1 1 0,0-1 0,0 0 0,0 0 0,-1 0 1,1 0-1,0 0 0,1-1 0,-3-4 106,0 3-93,0-1-1,0 1 0,0 0 0,-1 0 0,1 0 1,-1 1-1,0-1 0,1 1 0,-1-1 0,-1 1 0,1 0 1,0 0-1,0 0 0,-1 1 0,1-1 0,-1 1 1,0 0-1,-6-2 0,5 2-59,1 1 0,-1-1 0,0 1 0,1 0-1,-1 0 1,1 0 0,-1 1 0,1 0 0,-1-1 0,1 2 0,0-1 0,-1 0 0,1 1 0,0 0 0,-7 4-1,5-2-20,-8 5 83,0 1 0,-16 15 0,25-20-13,0 0 0,1 0 0,-1 1 0,1 0 0,0 0 0,1 0 0,-1 0 0,1 0-1,-2 9 1,-3 5 61,2 1-1,1 0 1,0 0-1,2 0 1,-2 28-1,5-37-112,0-7 12,-1 0-1,1 0 0,0 1 1,1-1-1,-1 0 0,1 0 1,0 0-1,0 0 1,1 0-1,0-1 0,-1 1 1,1 0-1,1-1 0,3 6 1,-2-4 27,2 0 0,-1 0 1,1-1-1,-1 0 0,8 4 1,-9-6-25,-1-1 0,1 1 0,0-1 1,0 0-1,0-1 0,0 1 0,0-1 0,1 0 1,-1 0-1,0 0 0,6 0 0,-2-1 7,0-1 0,0-1 0,-1 1 0,1-1 0,0-1 0,-1 0 0,10-4 0,47-28-412,-57 31 246,0-1 1,-1 0-1,1 0 1,-1-1-1,0 1 1,5-9-1,7-4-318,21-19-190,-24 11 304,-7 11 165,8-9-14,-13 20 184,0 0-1,0 0 1,0 0-1,-1 0 1,0-1-1,1 1 1,-2-1-1,1 1 1,0-1-1,-1 0 0,0 0 1,0 1-1,-1-1 1,1-5-1,-1 8 36,0 0-1,0 1 0,1-1 0,-1 0 0,0 1 1,1-1-1,-1 1 0,1-1 0,0 0 0,-1 1 0,1 0 1,0-1-1,0 1 0,0-1 0,0 1 0,0 0 1,2-2-1,0 0 281,-6 6-79,2-2-211,0 1 0,-1-1-1,1 0 1,0 1 0,0-1 0,0 1 0,0 0-1,0-1 1,1 1 0,-1 0 0,1-1 0,-1 1-1,1 0 1,-1 0 0,1-1 0,0 1 0,0 0-1,0 0 1,0 0 0,0-1 0,0 1 0,0 0-1,1 0 1,-1 0 0,2 3 0,29 70 370,-31-74-390,1-1 0,-1 1-1,0-1 1,1 1 0,-1 0-1,0-1 1,1 1 0,-1-1-1,1 0 1,-1 1 0,1-1-1,0 1 1,-1-1 0,1 0-1,-1 1 1,1-1-1,0 0 1,-1 1 0,1-1-1,0 0 1,-1 0 0,1 0-1,0 0 1,-1 0 0,1 0-1,0 0 1,-1 0 0,1 0-1,0 0 1,-1 0 0,1 0-1,0 0 1,0-1 0,4-1-29,-1 0 0,1 0 1,-1 0-1,5-3 1,4-3-415,-7 5 247,-3 2 121,0 0 1,0-1-1,-1 1 0,1-1 0,0 1 1,-1-1-1,0 0 0,1 0 0,-1 0 1,0 0-1,0 0 0,0 0 0,0-1 1,2-3-1,1-7-159,5 8 177,-5-1 188,-5 5-129,0 1 0,0-1 0,1 1 0,-1-1 0,0 1 0,1 0 0,-1-1 0,0 1 0,1 0-1,-1-1 1,0 1 0,1 0 0,-1-1 0,1 1 0,-1 0 0,0 0 0,1 0 0,-1-1 0,1 1 0,-1 0 0,1 0 0,-1 0 0,1 0 0,-1 0 0,1 0 0,-1 0 0,1 0 0,-1 0 0,1 0 0,-1 0-1,2 0 1,17 0-306,-9-1 283,0 1 1,-1 0-1,1 1 0,9 2 0,-2 1 174,-11-2-89,0 0 0,1 0 0,-1-1 0,1 0 1,9 0-1,91-1 332,-103-1-363,1 1 0,-1-1 1,1 0-1,-1 0 0,1 0 0,-1-1 1,0 0-1,0 0 0,8-4 1,12-6 111,-20 11-149,-1 0-1,0 0 0,1-1 0,-1 1 1,0-1-1,0 0 0,0 0 0,0 0 1,0 0-1,0 0 0,-1-1 0,5-4 1,1-1-113,-7 7 141,0 0 6,0 0 0,0 0 0,1 0-1,-1 0 1,0 0 0,0 0 0,1 0-1,-1 0 1,0 1 0,1-1 0,-1 1-1,1-1 1,-1 1 0,1-1 0,-1 1 0,1 0-1,-1 0 1,1 0 0,2 0 0,-2 0 27,0 0 1,0 1 0,-1-1 0,1 1-1,0-1 1,-1 1 0,1 0-1,0 0 1,-1-1 0,3 3 0,4 2-43,-1-2 29,-7-3-45,1 0 0,-1 0 1,1 0-1,-1 1 0,1-1 0,-1 0 1,0 0-1,1 1 0,-1-1 0,1 0 1,-1 0-1,0 1 0,1-1 0,-1 1 1,1-1-1,-1 0 0,0 1 0,0-1 0,1 1 1,-1-1-1,0 1 0,0-1 0,0 0 1,1 1-1,-1-1 0,0 1 0,0-1 1,0 1-1,0-1 0,0 1 0,0-1 1,0 1-1,0-1 0,0 1 0,0-1 1,0 1-1,-1 0 0,1 2 22,0-1 1,1 1-1,-1-1 1,0 1-1,1-1 1,0 1-1,-1-1 1,1 0-1,0 1 1,2 3-1,-2-4 12,1 1 0,-1-1 0,0 0 0,-1 1 1,1-1-1,0 1 0,-1-1 0,1 1 0,-1-1 0,0 5 0,0 6 219,0-13-247,0 0-1,0 1 1,0-1 0,0 0 0,0 0-1,0 0 1,0 0 0,0 0-1,0 0 1,0 0 0,0 0-1,0 0 1,0 0 0,0 0 0,0 1-1,0-1 1,0 0 0,0 0-1,0 0 1,0 0 0,0 0-1,0 0 1,0 0 0,0 0 0,0 0-1,0 0 1,0 0 0,0 1-1,0-1 1,0 0 0,1 0-1,-1 0 1,0 0 0,0 0 0,0 0-1,0 0 1,0 0 0,0 0-1,0 0 1,0 0 0,0 0-1,0 0 1,0 0 0,1 0 0,-1 0-1,0 0 1,0 0 0,0 0-1,0 0 1,0 0 0,0 0-1,0 0 1,0 0 0,0 0 0,0 0-1,1 0 1,9 0 327,-7 0-123,-1-3-143,10-15-228,-10 14 171,0 0-1,0 0 0,1 0 0,5-6 1,26-34-579,-8 23 86,-6-5-144,9 5 267,-14 10 282,-10 5 61,1 2 1,1-1 0,-1 1 0,0 0 0,14-6-1,-15 8 7,12-5-104,1 1-1,35-9 0,-48 14 96,0 1 0,0-1 0,0 1-1,0-1 1,0 2 0,0-1 0,0 0-1,0 1 1,0 0 0,0 0-1,0 1 1,0-1 0,0 1 0,-1 0-1,1 0 1,7 5 0,19 19-6,-23-20 38,-1 0-1,0 0 0,0 0 1,-1 1-1,0 0 0,0 0 1,10 16-1,-10-11 50,0 1-1,7 26 1,-10-30-62,7 13 58,-8-20-6,-1 0 0,0 0-1,0 0 1,-1 0 0,1 0-1,0 0 1,-1 1 0,1-1 0,-1 3-1,0-2 458,0-6-410,0 2-105,0-1 0,0 0 0,-1 0 0,1 1 0,-1-1 0,0 0 0,0 1 0,1-1 0,-1 0 0,-2-2 0,-2-3-60,4 4 38,1 0 0,-1 0 1,0 1-1,1-1 1,0 0-1,-1 0 0,1 0 1,0 0-1,1-5 1,0-8-77,-1-7-38,2 13-15,0 5 101,-1 4 33,0-1-1,0 1 1,-1-1-1,1 1 1,0-1 0,0 1-1,0 0 1,1 0-1,-1-1 1,0 1 0,0 0-1,1 0 1,-1 0 0,0 0-1,1 0 1,-1 0-1,1 1 1,-1-1 0,1 1-1,0-1 1,2 0-1,6-3-50,-7 2 54,0 1 0,0 0 0,0 0 0,0 0 1,0 0-1,0 0 0,0 1 0,1-1 0,4 1 0,364 0 412,-365 0-318,0-1-1,0 0 1,0 0 0,0-1-1,13-4 1,-16 4 2,12-1 187,-16 4-262,0-1-1,0 0 0,0 0 0,0 0 0,1 0 0,-1 0 1,0 0-1,0 0 0,0 0 0,0 0 0,0 0 1,0 0-1,0 0 0,0 0 0,0 0 0,0 0 0,1 0 1,-1 0-1,0 0 0,0 0 0,0 0 0,0-1 1,0 1-1,0 0 0,0 0 0,0 0 0,0 0 0,0 0 1,0 0-1,0 0 0,0 0 0,1 0 0,-1 0 1,0 0-1,0 0 0,0 0 0,0 0 0,0-1 0,0 1 1,0 0-1,0 0 0,0 0 0,0 0 0,0 0 1,0 0-1,0 0 0,0 0 0,0 0 0,0 0 0,0 0 1,0-1-1,0 1 0,0 0 0,0 0 0,0 0 1,0 0-1,-1-2 14,1 0 1,0 0-1,-1 1 0,1-1 1,-1 0-1,1 0 1,-1 1-1,0-1 1,0 0-1,0 1 1,0-1-1,0 1 0,0-1 1,0 1-1,-1-1 1,1 1-1,-2-1 1,-29-21-1,21 16-119,9 5 87,-1 1 0,1-1 0,-1 0 0,1 1 0,-1 0 0,0-1 0,1 1 0,-1 0 0,0 1 0,0-1 0,0 0 0,0 1 0,0 0 0,0-1 0,-5 2 0,7-2 8,0 1 0,0 0 0,1 0-1,-1 0 1,0 0 0,0 0 0,1 1 0,-1-1 0,0 0 0,1 0 0,-1 0-1,0 1 1,0-1 0,1 0 0,-2 1 0,1 0 0,1 0 0,0 0 0,-1 0 0,1 0 0,0 0-1,-1 0 1,1 0 0,0 0 0,0 0 0,0 0 0,0 0 0,0 0 0,0 2 0,0 0-8,0 0 1,0 0-1,1 0 0,-1 0 1,1 0-1,-1 0 1,1 0-1,0 0 0,0-1 1,1 1-1,-1 0 1,0 0-1,1-1 1,3 4-1,-3 0 25,1-1 0,0 1-1,2 11 1,7 15 174,-11-30-165,0 0-1,0 0 1,1 0-1,-1-1 1,0 1-1,1 0 1,-1-1-1,1 1 1,-1-1-1,1 1 1,0-1-1,2 2 1,4 1 21,0 0 1,1-1-1,10 3 0,-15-5-32,0 0-1,0 0 1,0-1-1,0 0 1,0 0-1,0 0 0,0 0 1,0-1-1,0 1 1,0-1-1,4-2 1,-5 2-14,0 1-19,0-1 0,0 0 0,-1 0 0,1 0 0,0-1 0,-1 1 1,1-1-1,-1 1 0,1-1 0,-1 0 0,0 0 0,0 0 1,0 0-1,0 0 0,0-1 0,0 1 0,1-3 0,-2 4 13,0-1-16,0 0 0,0 0 0,0 0 0,0 0 1,0 0-1,1 1 0,-1-1 0,0 0 0,1 1 1,0-1-1,-1 1 0,1 0 0,0 0 0,0-1 1,0 1-1,3-1 0,8-9-136,-12 9 144,1 1-1,0-1 1,0 0 0,-1 1 0,1 0-1,0-1 1,0 1 0,5-2-1,-5 2-3,0 1 0,1-1 0,-1 1 0,1-1 0,0 1 0,-1 0 0,1 0-1,-1 0 1,1 0 0,-1 1 0,1-1 0,-1 1 0,1-1 0,-1 1 0,1 0 0,-1 0-1,1 0 1,-1 0 0,0 0 0,0 1 0,0-1 0,4 4 0,3 5 60,1-1 1,0 0-1,0 0 0,1-1 1,17 9-1,-18-11 6,-3-3-1,0 1 1,0-1-1,0 0 0,0 0 0,0-1 0,0 0 0,1 0 0,-1-1 1,13 2-1,1-3 194,33-1 86,-49 0-304,-1 1 0,0-1 0,1 0 0,-1 0 0,1-1 0,-1 1 0,0-1 0,8-4 0,9-6 281,-18 10-293,1 1 0,-1-1 0,0 0 0,1 0 0,-1-1 0,0 1 0,0-1 0,0 1 0,-1-1 0,1 0 0,-1 0 0,3-4 0,11-24-16,-16 30 12,0 0-1,0 0 1,1 1 0,-1-1-1,1 0 1,-1 0 0,1 0-1,-1 0 1,1 1 0,-1-1-1,1 0 1,0 1-1,-1-1 1,1 0 0,0 1-1,-1-1 1,1 1 0,0-1-1,0 1 1,0-1 0,0 1-1,-1 0 1,1-1 0,0 1-1,0 0 1,0 0 0,0 0-1,0 0 1,0 0 0,0-1-1,0 2 1,0-1-1,0 0 1,0 0 0,1 0-1,4 0-82,-3 1 103,0 0-1,0 0 1,0 0 0,0 0-1,0 0 1,0 0-1,0 1 1,-1-1-1,1 1 1,0 0 0,-1 0-1,0 0 1,1 0-1,1 3 1,29 33 406,-24-26-328,-2-2-10,0 0 0,0-1 0,1 0 0,16 14 0,10-5 290,-31-17-338,-1-1 1,1 1 0,0 0-1,0-1 1,0 0-1,0 0 1,0 0-1,0 0 1,0 0-1,-1 0 1,1-1-1,0 1 1,4-2-1,-5 1-8,0 0 1,0 0-1,0 0 0,0-1 0,0 1 1,0-1-1,0 1 0,-1-1 0,3-2 0,11-9 142,-10 10-174,0 0-1,-1-1 1,0 0 0,1 1-1,-1-2 1,-1 1 0,1 0-1,-1-1 1,1 0 0,-1 1-1,-1-1 1,1 0 0,-1-1-1,0 1 1,2-8 0,-2 5-73,-1-1 1,0 1 0,-1-1 0,0-14-1,-1 0-3,2-26-39,0 11-83,-6-57 1,0 62 169,2 15-49,1 0-1,-1-27 1,3 42 54,-1-14-97,1 16 110,0 1 1,0-1-1,-1 1 0,1-1 0,0 1 1,0 0-1,-1-1 0,1 1 1,0-1-1,0 1 0,-1 0 1,1-1-1,0 1 0,-1 0 0,1-1 1,-1 1-1,1 0 0,0-1 1,-1 1-1,1 0 0,-1 0 1,1 0-1,-1 0 0,1-1 0,-1 1 1,1 0-1,0 0 0,-1 0 1,1 0-1,-2 0 0,2 0 5,0 0 1,0 0-1,0 0 0,-1 0 0,1 0 0,0 0 1,0 0-1,0 0 0,-1 0 0,1 1 0,0-1 1,0 0-1,0 0 0,-1 0 0,1 0 0,0 0 1,0 0-1,0 1 0,0-1 0,-1 0 0,1 0 0,0 0 1,0 1-1,0-1 0,0 0 0,0 0 0,0 0 1,0 1-1,-1-1 0,1 0 0,0 0 0,0 0 1,0 1-1,0-1 0,-3 5-7,2-2 14,-1 0-1,1-1 1,0 1-1,0 0 0,0 0 1,0 0-1,1 0 1,-1 0-1,1 0 1,-1 0-1,1 0 1,0 4-1,0 175 505,1-175-434,-1 0 1,1 0-1,1 0 0,-1 0 1,6 13-1,-6-15-17,1 2-15,-1 1 1,0 0-1,-1 0 1,0-1-1,-1 10 0,1-13-497,0-4 431,0 0-1,0-1 1,0 1-1,0 0 1,0-1-1,0 1 1,-1 0-1,1-1 1,0 1 0,0 0-1,0-1 1,0 1-1,0 0 1,-1-1-1,1 1 1,0 0-1,0 0 1,-1-1 0,1 1-1,0 0 1,0 0-1,-1 0 1,1-1-1,0 1 1,-1 0-1,1 0 1,-1 0 0,-6-6-191,2-7 232,-37-49-48,41 59 9,0 0 0,1 1 0,-1-1 1,1 0-1,0 0 0,-1 0 0,1 0 0,1 0 0,-1 0 0,0 0 1,1 0-1,-1 1 0,2-5 0,-1 5 38,0-1 0,0 1 0,1 0-1,-1 0 1,0 0 0,1 0 0,-1 0 0,1 0 0,0 0 0,0 1 0,0-1-1,0 1 1,0-1 0,0 1 0,0 0 0,0-1 0,0 1 0,5-1 0,28-9 196,2 1 1,68-8-1,-57 10-40,97-25 317,-25 4 101,-96 24-408,14-2 91,0-1 0,47-19 1,-36 9-2241,-48 18 1868,0-1 1,-1 1 0,1 0-1,0-1 1,-1 1 0,1-1-1,-1 1 1,1-1-1,0 1 1,-1-1 0,1 1-1,-1-1 1,1 1 0,-1-1-1,1-1 1,-1 2 4,0 0 0,0 0 0,0 0 0,0-1 0,0 1 0,0 0 0,0 0 0,-1 0 0,1-1 0,0 1 0,0 0 0,0 0 0,0 0 0,0-1 0,0 1 0,-1 0 0,1 0 0,0 0 0,0 0 0,0 0 0,0-1 0,-1 1 0,1 0 0,0 0 0,0 0 0,0 0-1,-1 0 1,1 0 0,0 0 0,0 0 0,0 0 0,-1 0 0,1 0 0,0 0 0,0 0 0,-1 0 0,1 0 0,0 0 0,0 0 0,0 0 0,-1 0 0,1 0 0,0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842 110 3072,'41'-31'1701,"-33"18"-938,2 8-113,3-11 1062,-16 9-1170,2 5-450,0 1 1,0-1-1,0 0 1,1 0-1,-1 1 1,1-1-1,-1 0 1,1 0-1,-1-4 1,1 6-65,0-1 0,0 1 0,0-1 0,0 0 0,0 1 0,0-1 0,-1 1 1,1-1-1,0 0 0,0 1 0,0-1 0,-1 1 0,1-1 0,0 1 0,-1-1 0,1 0 0,0 1 0,-1 0 0,1-1 0,-1 1 0,1-1 0,-1 1 1,1-1-1,-1 1 0,1 0 0,-1-1 0,1 1 0,-1 0 0,1 0 0,-1 0 0,-1-1 0,-22 0 252,13 2-221,-18-2 4,1 2 0,-1 1 0,1 1 0,-32 7 0,27-2-84,-74 13-86,37-16 75,13 6 27,-80-8 77,94-4-27,32 1-52,0-1-1,0 0 1,-1-1 0,-15-5 0,19 5-32,6 2 24,0-1 0,0 1 1,1 0-1,-1 0 0,0-1 0,0 1 0,0 0 0,0 1 0,0-1 0,0 0 0,0 1 0,1-1 0,-1 1 0,0-1 0,-3 2 0,1 1-71,-1 0-1,1 1 1,0-1-1,-5 7 0,6-7 50,1-2 15,0 1-1,1 0 1,0 0 0,-1 0-1,1 0 1,0 0 0,0 0-1,0 0 1,0 0 0,0 0-1,0 0 1,1 1 0,-1-1-1,1 0 1,0 1 0,-1 2-1,-1 9-8,-1 4 3,-1 2 19,2-1 1,-2 35 0,4 422 141,0-466-103,0 1 0,-1 0 0,0-1-1,-1 1 1,-1-1 0,-5 18-1,-6 13 257,13-34-219,0-1 0,-1 0 0,-1 1-1,1-1 1,-1 0 0,0 0 0,0 0 0,-1-1 0,-4 8 0,5-11 29,8-2-757,6 0 542,1-1 42,0 1 0,0 1 0,14 2 0,-22-2 70,8 2-8,1 0-1,-1-1 0,22 2 1,-20-4 45,-1 1 1,0 1-1,15 3 0,-16-2 16,0-1 0,-1-1-1,14 0 1,14 0 110,-19 0-514,0-1 0,38-4 0,-52 2 219,-1 1-1,1-1 0,-1 0 0,7-4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0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47 142 4384,'-39'-52'1424,"38"51"-1396,1 1 1,-1-1-1,1 0 1,-1 1-1,0-1 1,1 0 0,-1 0-1,1 1 1,-1-1-1,1 0 1,0 0-1,-1 0 1,1 0-1,0 0 1,0 0-1,0 0 1,-1 1-1,1-1 1,0-2-1,0-31 378,2 18 202,5 12-77,0 1-278,-5 2-161,1-1 0,1 0-1,-1 1 0,0-1 1,1 1-1,-1 0 1,1 0-1,0 0 0,-1 1 1,1-1-1,0 1 1,4 0-1,10-1 94,-6 1-67,0 0-1,0 0 1,15 3 0,14 8 114,-21-5-73,25 3-1,-7-4 126,49 9 195,-45-8-536,-1-1 0,73-1 0,-107-4-270,0 1 0,0-2 0,0 1-1,0-1 1,0 0 0,-1-1-1,1 0 1,0 0 0,-1 0 0,7-3-1,18-11-1634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4384,'-15'-15'2944,"30"15"-1824,17 0-736,-1 0 64,0 0-256,31-16 96,1 16-160,15 0 224,-16 0-224,16 0-2368,-16 16 1216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4896,'46'15'2208,"48"-15"-1920,-63 0 64,16 16-256,15-16 192,-15 0-192,0 0-2016,-1 16 1056</inkml:trace>
  <inkml:trace contextRef="#ctx0" brushRef="#br0" timeOffset="1">16 328 6048,'31'16'2752,"78"-16"-2400,-46 0 32,-32 0-288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4384,'-31'-15'2016,"31"30"-1760,-15-15 640,15 31-544,-32 1 640,32-1-576,-15 31 0,-1-15-256,1 0-32,15-1-64,15-14 96,1-1-96,-1-31-2496,17 15 1344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48 5472,'-62'-47'2496,"31"47"-1664,31 16-672,-16-16-352,32 15 96,-16 1-192,16-1 160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4480,'-26'26'1445,"21"-19"-1079,5 7-172,0 97 590,-1-83-605,0-7-105,1 1-1,4 27 1,-2-44-67,-1 0 0,1-1 0,0 1 1,1 0-1,-1-1 0,1 1 0,0-1 0,0 0 0,0 0 0,0 0 0,1-1 1,5 5-1,-5-3 28,-3-4-29,0-1-1,-1 1 1,1 0 0,0 0 0,-1-1-1,1 1 1,0 0 0,0-1-1,0 1 1,0-1 0,0 1-1,0-1 1,-1 0 0,1 1-1,0-1 1,2 0 0,-2 0 8,1 0 0,0-1 0,-1 0 1,1 1-1,-1-1 0,1 0 0,-1 0 1,1 0-1,1-1 0,-2 1-8,11-6 51,-9 5-63,1 0 1,-1 1-1,1-2 1,-1 1-1,0 0 0,0-1 1,0 0-1,0 1 1,0-1-1,0 0 1,-1 0-1,1-1 1,2-5-1,-1-4 80,-3 9-46,0 0 0,0 0 0,1 0 0,-1 1 1,1-1-1,0 0 0,2-3 0,-2 4 9,0 1 0,0-1 0,-1 0-1,1 0 1,-1 0 0,0 0 0,0 0 0,0 0 0,0 0 0,0 0 0,-1 0 0,1-6 0,2 11 336,-2 0-332,1 1-1,0-1 1,-1 1-1,1-1 1,-1 1-1,0 0 1,0-1-1,0 1 1,0 0-1,0 0 1,0 3-1,-1-2-17,1 0 0,1 1 0,-1-1 0,0 0 0,1 0 0,0 0 0,0 0 0,3 4 0,21 23-7,-20-23-21,-4-5 4,0 0 0,0 0 0,0-1 1,0 1-1,5 3 0,32 15 43,-25-11-22,8 3 51,6-7 101,-14-4-72,20 6 113,-13-13-106,-11 2-64,9-1 17,20-6 181,-36 8-224,0 1 0,0 0 1,0-1-1,0 0 0,-1 0 0,1 0 0,-1 0 1,1 0-1,-1 0 0,4-5 0,-4 3-8,0 0 0,0 0 0,0 0-1,0 0 1,-1 0 0,1-1 0,-1 1-1,0-1 1,0-6 0,1-46 35,-2 46-42,0-80 115,0 85-118,0-1 0,-1 1-1,0-1 1,0 1 0,-4-13 0,0 3-67,5 15 61,-1 0-1,1 0 1,-1 0 0,1 0-1,0 0 1,0 0-1,0 0 1,-1 0-1,1 0 1,0 0-1,0 0 1,1-1 0,-1 1-1,0 0 1,0 0-1,0 0 1,1 0-1,-1 0 1,0 0 0,1 0-1,-1 0 1,1 0-1,-1 0 1,1 1-1,0-1 1,-1 0-1,1 0 1,0 0 0,0 1-1,1-2 1,0-1-45,-1 2 44,-1 1 0,1-1 0,-1 0 0,0 0 0,1 1 0,-1-1 0,0 0 0,0 0 0,0 0 0,0 0 0,0 1 0,0-1 0,0-2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32 467 2912,'-26'26'923,"26"-26"-909,-1 0 0,1 0 1,0 1-1,-1-1 0,1 0 1,0 1-1,-1-1 0,1 0 1,0 1-1,-1-1 0,1 0 1,0 1-1,0-1 1,0 1-1,-1-1 0,1 0 1,0 1-1,0-1 0,0 1 1,0-1-1,0 1 0,0-1 1,0 1-1,0-1 1,0 1-1,0 4 65,1 22-73,-1-26-7,0 1 0,1-1 0,-1 0 0,0 1-1,1-1 1,-1 0 0,1 0 0,0 0 0,-1 0 0,1 0 0,0 0 0,-1 1 0,1-1 0,0-1 0,0 1 0,0 0 0,0 0 0,0 0 0,1 1 0,2-1 110,-1 1 0,0 0 0,1-1 0,-1 0 0,6 2 0,-7-3-40,1-1 1,-1 1-1,1 0 1,-1-1 0,1 1-1,-1-1 1,5-1-1,2 0 48,8-4 6,4-17-85,-15 17-44,2 0 0,-1 0-1,15-7 1,7-6-33,-24 15 42,0 0 1,-1-1 0,0 0-1,1 0 1,-2 0 0,1-1-1,-1 1 1,5-10-1,3-6 77,11-13 30,-14 23-66,-2 1 1,1-1-1,7-19 1,51-170 1288,-36 119 251,-24 55-885,-5 26-692,0 0 0,0 0 0,0 0 1,0-1-1,0 1 0,0 0 0,0 0 0,0 0 1,1-1-1,-1 1 0,0 0 0,0 0 0,0 0 1,0 0-1,0 0 0,0-1 0,0 1 0,1 0 1,-1 0-1,0 0 0,0 0 0,0 0 1,0 0-1,1 0 0,-1-1 0,0 1 0,0 0 1,0 0-1,0 0 0,1 0 0,-1 0 0,0 0 1,0 0-1,0 0 0,1 0 0,-1 0 0,0 0 1,0 0-1,0 0 0,0 0 0,1 0 1,-1 0-1,0 0 0,0 0 0,0 1 0,1-1 1,-1 0-1,0 0 0,0 0 0,0 0 0,0 0 1,0 0-1,1 1 0,-9 14 116,3 16-75,0 1 76,1-1 1,0 60-1,4 15 207,0-104-322,0-1 1,0 0-1,0 1 1,0-1 0,0 0-1,0 1 1,0-1-1,1 0 1,-1 1-1,1-1 1,-1 0 0,1 1-1,-1-1 1,1 0-1,0 0 1,-1 0-1,1 0 1,0 0 0,0 0-1,0 0 1,0 0-1,0 0 1,0 0 0,0 0-1,0 0 1,0-1-1,1 1 1,-1 0-1,0-1 1,0 1 0,1-1-1,-1 0 1,0 1-1,1-1 1,-1 0-1,0 0 1,1 1 0,-1-1-1,0 0 1,1-1-1,-1 1 1,1 0 0,-1 0-1,0-1 1,1 1-1,-1 0 1,0-1-1,3-1 1,4-3-68,0 0 0,0-1 0,0 0 0,0-1 0,-1 1-1,0-2 1,-1 1 0,8-11 0,-10 14 21,6-10-70,-1 0 1,0 0-1,12-25 0,-13 24 22,16-21 0,-17 27 58,0-1 0,-1 0 1,0-1-1,9-20 0,-4 5 225,-11 26-196,0 0 1,0 0 0,0 0-1,0-1 1,0 1 0,0 0-1,0 0 1,1 0 0,-1 0-1,0 0 1,0 0 0,0 0-1,0-1 1,0 1 0,0 0-1,0 0 1,0 0-1,1 0 1,-1 0 0,0 0-1,0 0 1,0 0 0,0 0-1,0 0 1,0 0 0,1 0-1,-1 0 1,0 0 0,0 0-1,0 0 1,0 0 0,0 0-1,1 0 1,-1 0 0,0 0-1,0 0 1,0 0-1,0 0 1,0 0 0,0 0-1,1 0 1,1 12 190,-2 152 649,0-128-532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4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 2080,'13'26'667,"-11"-16"-411,-2 206 2138,0-212-2396,0 0 0,-1 0 0,0 0 0,1-1 0,-2 1-1,1 0 1,0 0 0,-1-1 0,-3 7 0,2 1-23,4-22-94,-1-64-457,0 72 469,0 6-47,0 7 330,0-10-170,0-1 1,-1 1 0,1-1 0,0 1 0,1-1-1,-1 0 1,0 1 0,0-1 0,0 1 0,0 0-1,0-1 1,0 1 0,1-1 0,-1 1 0,0-1-1,0 1 1,1-1 0,-1 1 0,0 0 0,1-1 0,-1 1-1,0-1 1,1 1 0,-1 0 0,0-1 0,1 1-1,-1 0 1,1 0 0,-1-1 0,1 1 0,-1 0-1,1 0 1,-1 0 0,1 0 0,-1-1 0,1 1-1,-1 0 1,1 0 0,-1 0 0,1 0 0,-1 0-1,1 0 1,-1 0 0,1 1 0,-1-1 0,1 0 0,-1-3 30,0-10-602,3 13 639,44 0-90,-44 0 1,1 0-1,0-1 1,-1 0 0,1 0-1,-1 0 1,1-1-1,-1 1 1,5-3 0,-5 2 15,-3 2 5,1-1 1,0 1 0,0 0 0,0-1 0,-1 1 0,1 0 0,0-1 0,0 1 0,0 0 0,0 0 0,0 0 0,0 0 0,0-1-1,-1 1 1,1 1 0,0-1 0,2 0 0,3 1 5,-6-1-11,3 0-2,0 0-1,-1 0 1,1 0 0,0-1-1,0 1 1,3-2 0,5-8-14,-9 9 22,0 1 0,1-1 0,-1 1 0,1-1 0,-1 1 0,4 0 1,-5 0-6,-1 0 1,0 1 0,1-1 0,-1 0 0,0 0 0,1 0-1,-1 0 1,0 0 0,1-1 0,-1 1 0,0 0 0,1 0 0,-1 0-1,0 0 1,0 0 0,1 0 0,-1 0 0,0-1 0,1 1-1,-1 0 1,0 0 0,0 0 0,1-1 0,-1 1 0,0 0 0,26-26 136,-23 23-15,-6 1-22,-7-9 49,7 9-70,1 2-43,-9 0 0,11 0-36,0-1 0,0 1 0,0 0 0,0 0 0,0 0 0,0 0 0,0 0 0,0 0 0,-1 0 0,1 0-1,0 0 1,0 0 0,0 0 0,0 0 0,0 0 0,0 0 0,0 0 0,0 0 0,0 0 0,0 0 0,-1 1 0,1-1 0,0 0 0,0 0 0,0 0 0,0 0-1,0 0 1,0 0 0,0 0 0,0 0 0,0 0 0,0 0 0,0 0 0,0 0 0,0 0 0,0 0 0,0 0 0,0 1 0,0-1 0,-1 0 0,1 0-1,0 0 1,0 0 0,0 0 0,0 0 0,0 0 0,0 0 0,0 0 0,0 0 0,0 1 0,0-1 0,0 0 0,0 0 0,1 0 0,-1 0 0,0 0 0,1 5-12,0 1 0,0-1 0,1 0 0,2 7 0,0-3 12,-4-8-1,0-1 0,0 1 0,0 0-1,0 0 1,1 0 0,-1 0 0,0-1 0,1 1 0,-1 0-1,0 0 1,1-1 0,-1 1 0,1 0 0,0 0-1,-1-1 1,1 1 0,-1-1 0,1 1 0,0-1-1,-1 1 1,1-1 0,0 1 0,0-1 0,-1 1 0,1-1-1,0 0 1,0 1 0,0-1 0,0 0 0,-1 0-1,1 0 1,2 0 0,8 2 1,-7 0-2,1 0 0,-1 1 0,1-1 0,5 5 0,9 3 27,30 6 166,-46-15-178,1-1 0,0 0 0,-1 0-1,1 0 1,-1 0 0,1 0 0,0-1-1,-1 0 1,1 1 0,-1-1 0,0-1 0,6-1-1,0 0-69,9-3-330,-16 6 350,0-1-1,0 1 1,0-1 0,0 0 0,0 0-1,0 0 1,0 0 0,0 0-1,0 0 1,0 0 0,2-3 0,4-9-503,3 7 187,-10 6 332,0-1 1,0 1-1,0-1 0,0 1 1,0-1-1,0 1 0,0-1 1,-1 0-1,1 1 0,0-1 1,0 0-1,0 0 0,-1 0 1,1 1-1,1-3 0,-2 2 3,1-1-1,-1 0 0,1 0 1,-1 0-1,0 0 0,1 1 1,-1-1-1,0 0 0,0 0 1,-1-3-1,1 3 13,0 0 1,0 0-1,0 0 0,0 1 1,0-1-1,0 0 0,0 0 1,1 0-1,-1 0 1,2-2-1,13-25-80,14 13 245,54-17 250,-49 18-440,-12 6 13,28-17 0,-36 18 84,-2-1 0,1 0-1,-1-1 1,-1-1 0,16-17-1,-23 24-45,-1-1 0,1 0 0,-1 0 0,0 0 0,0 0 0,-1 0 0,1-1 0,-1 1 0,-1-1-1,1 1 1,-1-1 0,2-7 0,-3-6 88,1 17-84,-1 0 0,0 0 0,0 0 1,0 0-1,0 0 0,0 0 0,-1 0 0,0-3 1,1 4-2,-1 1 0,0-1 1,1 0-1,-1 0 0,0 0 1,0 0-1,0 0 0,1 1 1,-1-1-1,0 0 0,0 1 1,0-1-1,0 1 0,0-1 1,0 1-1,0 0 0,-3-1 1,-5-3 136,-23-6 680,30 10-765,0-1 1,-1 1-1,1 0 0,0 0 1,-1 0-1,1 0 0,0 0 1,-1 0-1,1 1 0,0-1 1,-1 1-1,-3 1 0,4-1-61,0 0 0,0 0 0,1 1 0,-1-1 0,0 0 0,1 1 0,-1-1 0,1 1 1,-1-1-1,1 1 0,0 0 0,0 0 0,0 0 0,0-1 0,-1 4 0,0 1 7,0-1 1,1 1-1,-2 12 1,1-4 14,-1 0-10,-2 21 5,8-17-33,-1 0 0,2-1 1,0 1-1,2-1 1,6 17-1,-1-3 74,-6-15 7,14 27 1,-16-37-59,0-1 1,0 0-1,0 0 1,1 0-1,0-1 0,0 1 1,0-1-1,6 5 1,-5-6 6,-1 1 1,1-1-1,0 0 1,-1-1 0,1 1-1,1-1 1,-1 0-1,0 0 1,0-1 0,9 2-1,6-7 48,-9 0-42,-6 4-29,-1-1 0,1-1 1,-1 1-1,1-1 0,-1 0 0,0 0 0,0 0 0,0 0 0,0-1 1,0 0-1,0 0 0,5-5 0,-4 3-27,1 0-1,-1 0 1,0-1 0,0 0-1,-1 0 1,0 0 0,0-1-1,4-9 1,-7 13 16,0 0 0,0 1 1,0-1-1,0 0 0,0 1 0,0-1 0,1 1 0,-1-1 0,1 1 1,2-3-1,-1 2-65,-1 3-4,0 0 54,-1 1 1,1-1-1,-1 0 1,0 1-1,1-1 0,-1 1 1,1-1-1,-1 1 1,0 0-1,2 0 1,11 6-577,15-2-1814,2 6 602,0-9 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235 3136,'-13'-39'1029,"11"23"-629,2-36 699,-3 47-507,-1 1-281,-2-1-81,2 0 1,-1 0-1,-4-7 0,8 10-194,-1-1 29,-1-1 1,1 1 0,0 0 0,-1 0 0,1 0 0,-1 0 0,0 0 0,0 1-1,0-1 1,-1 1 0,1 0 0,-1 0 0,1 0 0,-6-2 0,9 4-59,-29-12 293,0 1 0,-48-10-1,56 19-231,-42 1-1,41 1-52,12 0-18,0 1-1,1 0 1,-1 0 0,-11 4 0,-2 0-35,13-3 29,7-2 4,0 0 1,1 0-1,-1 1 1,0-1 0,0 1-1,1 0 1,-1 0-1,0 0 1,1 0 0,-1 0-1,1 1 1,-1-1-1,1 1 1,0-1 0,0 1-1,-1 0 1,1 0-1,0 0 1,1 0 0,-1 0-1,-2 5 1,-3 2-23,1 0 0,0 1 0,0 0 0,1 0 0,-5 14 0,5-8-13,1 0 1,1 1-1,-2 25 1,2 113-221,3-94 264,7 122 269,-1-83-141,-1 74 108,5-8-75,-4 8 1,-1-72-86,0 207-16,-43-47 1252,32-228-947,0-7-29,-1 0 0,-1-1 0,-15 34 0,20-53-257,0 0-1,-1 0 1,1-1 0,-1 1-1,-1-1 1,1 0 0,-1 0-1,0-1 1,0 1 0,-1-1-1,-10 8 1,11-9-7,-1 1 0,0-1 1,0 0-1,-8 4 0,11-7-40,-1 0-1,1 0 0,0-1 1,0 1-1,0-1 0,0 1 1,-1-1-1,1 0 0,0 0 1,0-1-1,-5 0 0,-6-2 40,0-2 0,0 1-1,0-2 1,1 0 0,-25-14-1,24 11-87,-1-1 0,1 0 0,1-1 0,0-1 0,0 0 0,-11-15 1,17 19-10,1-1 0,1 1 0,-1-1 1,1 0-1,1-1 0,-1 1 0,2-1 0,-1 0 1,-1-11-1,3 15 10,-14-43-62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872 248 3648,'36'-18'1643,"-33"17"-1591,-2 0 1,1 1 1,-1-1-1,0 1 0,1-1 1,-1 0-1,0 1 1,0-1-1,0 0 0,1 0 1,-1 0-1,0 0 0,0 0 1,0 0-1,0 0 0,-1 0 1,1 0-1,0-1 1,0 1-1,-1 0 0,1-1 1,-1 1-1,1-3 0,2-1 662,7-6 240,-9 11-904,-1 0 1,1-1 0,-1 1-1,0-1 1,1 1-1,-1-1 1,0 1 0,1-1-1,-1 0 1,0 1-1,0-1 1,1 1 0,-1-1-1,0 1 1,0-1-1,0 0 1,0 1 0,0-1-1,0 0 1,0 0-1,1-5 156,9-7 220,-10 13-404,1-1 0,-1 1 0,0-1 0,1 1 0,-1-1 0,0 1 0,0-1 0,1 1 1,-1-1-1,0 1 0,0-1 0,0 0 0,0 1 0,0-1 0,0 1 0,0-1 0,0 1 0,0-1 0,0 0 0,0 1 0,0-1 0,0 1 0,0-1 0,0 1 0,-1-1 0,1 0 1,0 1-1,0-1 0,-1 1 0,1-1 0,-1 0 46,-4-4 58,4 4-94,0 0 0,0 0 0,0 0 0,0 0 0,0-1 0,1 1 0,-1 0 0,0 0 0,0 0 0,1-1 0,-2-1 0,1-1-20,-1 0 1,-1 1-1,1-1 1,-1 0-1,1 1 1,-1-1-1,0 1 1,0 0-1,-1 0 1,1 0-1,0 1 1,-1-1-1,0 1 1,0 0-1,1 0 0,-9-3 1,-21-2 0,-12-4-1,16 1 7,0 3 0,-1 0 0,-43-3 0,54 7-30,-10-1-23,1 1-1,-1 1 0,-45 3 1,-12 18-165,47-9 70,17-5 54,0 2-1,1 0 0,-41 21 1,48-21 79,1 2 0,0-1 0,0 2 0,1 0 0,0 0 0,1 1 1,0 1-1,1-1 0,0 2 0,1-1 0,0 2 0,-8 17 0,6-9 10,1 1-1,1 0 0,1 0 1,1 1-1,1 0 0,2 1 1,-3 27-1,6-36-2,0-1-1,2 1 1,0 0 0,0 0-1,2 0 1,7 27 0,-4-25 33,1-1 0,0 1 0,2-1 0,0-1 0,20 27 0,-9-15 37,2-2 0,1-1 0,1 0 0,1-2 0,2-1 0,0-1 0,1-1 0,0-1 0,2-2 0,0-1 0,1-2 0,1 0 0,0-2 0,1-2 0,35 7 0,-65-16-97,118 15 326,-108-15-487,0-1 0,0 0-1,0-1 1,0-1-1,0 0 1,0 0 0,21-9-1,-27 9 31,-3 0 36,-1 1 1,0 0 0,0-1 0,0 1 0,0-1 0,5-3 0,-7 3 31,0 1 0,0 0 0,0 0 0,0-1 0,0 1 0,0-1 0,-1 1 0,1-1 0,0 1 0,-1-1 0,0 0 0,1 1 0,-1-1 0,0 1 0,1-1 0,-1 0 0,0-2 0,-1-5-132,0 1-1,0 0 1,0 0 0,-1 0 0,0 0-1,-1 0 1,1 1 0,-1-1 0,-1 1 0,0-1-1,-9-12 1,-1 5 108,-1 1-1,-1 1 1,-22-16 0,4 4 58,13 7 71,10 9 71,-1 0-1,-19-12 1,7 6 109,16 3-156,6 8-32,2 3-13,-1 1 0,1-1 0,0 0 0,-1 1 0,1-1 0,0 1 0,-1-1 0,1 0 0,0 1 0,0-1 0,0 0-1,0 1 1,0-1 0,0 0 0,0 1 0,0-1 0,0 0 0,0 1 0,0-1 0,0 0 0,0 1 0,0-1 0,0 0 0,1 0 0,0 0-1,0 1 0,0-1 0,-1 1 0,1-1 0,0 1 0,0-1 0,0 1 0,0 0-1,0-1 1,0 1 0,0 0 0,1 0 0,5-2 22,0 1-12,-2-1-1,1 1 0,0-1 0,0 1 0,6 0 0,18 6 47,-11-2 12,8 1 81,-11-3-38,0 1 0,0 1 0,16 5 0,-17-2 12,-4-4-26,-1 1 1,0 1-1,0 0 1,0 1-1,0-1 1,-1 2-1,0-1 0,0 2 1,12 10-1,-13-10 39,-1 1 0,-1 1 0,1-1 0,-1 1-1,-1 0 1,0 0 0,4 10 0,-7-14-60,0 0 1,0 0-1,-1 0 1,1 0 0,-1 1-1,-1-1 1,1 0-1,-1 0 1,0 1 0,0-1-1,0 0 1,-1 1 0,0-1-1,0 0 1,-2 8-1,1-9-20,0-1 0,-1 1-1,1 0 1,-6 6-1,1-2 32,3-1-21,-1-2 0,0 1 0,0 0-1,0-1 1,-1 0 0,-11 8 0,15-11-65,-1 0-1,1 0 1,-1-1 0,0 1-1,1-1 1,-1 0-1,0 0 1,0 0 0,0 0-1,-3 0 1,4-1-57,0 0 0,0 0 0,0-1-1,0 1 1,0-1 0,0 0 0,0 1 0,0-1 0,0 0 0,1 0-1,-1 0 1,0 0 0,1-1 0,-1 1 0,1 0 0,-1-1-1,-1-1 1,3 3 51,-4-4-554,0 0-1,1 0 0,-1 0 1,-4-9-1,6 10 355,2 1-1,-1-1 1,0 0-1,0 0 1,1 0-1,0 1 1,-1-1-1,1 0 1,0-3-1,0 6 201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5312,'0'-31'2400,"16"31"-2080,-16-16 896,15 16-736,1-16 224,15 16-416,0-15 32,16 15-192,0 0 352,15 0-256,-15 0-32,-1 0-128,1 15-5888,-16 17 3168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5632,'0'0'2560,"31"15"-2208,1-15 224,-1 0-384,15 0 352,32 0-320,0 16 96,0-16-192</inkml:trace>
  <inkml:trace contextRef="#ctx0" brushRef="#br0" timeOffset="1">1262 16 5632,'-31'0'2560,"-47"47"-2208,47-32 512,0 17-544,-31 46 480,15 15-448,0 16-96,0 16-160,16-1 128,31-30-128,0 15 320,31-15-224,1-17-32,14-14-96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3488,'0'55'1557,"0"46"-837,0-94-577,-1 1 1,0-1-1,0 0 0,-1 0 0,-4 12 1,4-14-97,1-2 5,0 1 1,0-1-1,1 1 0,-1 0 1,1-1-1,0 1 0,0-1 1,1 6-1,0 1 37,-1 21 401,0-29-191,0-4-54,0-55 1089,0 53-1256,0 1 1,0 0 0,0 0-1,1 0 1,0-1 0,-1 1 0,1 0-1,3-6 1,1-6 226,-3 9-177,-1-1 0,-1 1 0,1-12 0,-2 13-58,1 1 0,1 0 1,-1-1-1,1 1 0,-1 0 0,3-8 0,0 6 12,0 0 1,1 0-1,7-9 1,10-17 115,-19 28-168,1-1 0,0 1-1,0 0 1,0 0 0,0 0 0,1 0 0,0 1 0,-1 0 0,1-1 0,1 1 0,-1 1 0,0-1 0,7-2 0,5-2-399,0 1-1,27-6 1,10-4-4686,-19 0 1855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4320,'-31'-31'1952,"47"31"-1696,-16-16 64,31 16-224,0 0 96,16 0-96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6144,'-16'62'2784,"-15"32"-2432,31-47 448,-15-16-512,-1 16 32,1-1-192,-17-15 192,17 1-192,-1-17-1664,16 1 832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63 312 5152,'13'13'1648,"-13"-13"-1619,0 1-1,1-1 1,-1 1 0,0-1 0,0 1-1,1-1 1,-1 1 0,0-1 0,0 1-1,0 0 1,1-1 0,-1 1 0,0-1-1,0 1 1,0-1 0,0 1 0,0-1-1,0 1 1,0 0 0,0-1 0,0 1-1,-1 0 1,2 16 178,1-1-1,1 0 1,4 18 0,-5-25-73,-1 0 0,0 0 1,-1 0-1,-1 13 1,1-5 115,-1-9-145,1 0 0,-1 0 0,-1 0 0,-2 11 0,2-12-59,0 0-1,1 0 1,-1 1-1,1 9 0,1 42 659,0-59-699,0 0-1,0 0 1,0 1-1,0-1 0,0 0 1,0 0-1,0 0 1,0 0-1,0 0 0,0 0 1,0 0-1,0 0 1,0 0-1,0 0 0,0 1 1,0-1-1,0 0 0,0 0 1,0 0-1,0 0 1,0 0-1,0 0 0,0 0 1,0 0-1,0 0 1,0 0-1,0 0 0,0 1 1,0-1-1,0 0 1,0 0-1,0 0 0,0 0 1,-1 0-1,1 0 1,0 0-1,0 0 0,0 0 1,0 0-1,0 0 1,0 0-1,0 0 0,0 0 1,0 0-1,0 0 1,0 0-1,-1 0 0,1 0 1,0 0-1,0 0 1,0 0-1,0 0 0,0 0 1,0 0-1,0 0 1,0 0-1,-11-3 76,11 2-74,-1 0-1,1 0 1,-1 0 0,1 0 0,0 0-1,0 0 1,-1 0 0,1 0-1,0 0 1,0 0 0,0 0 0,0 0-1,1-1 1,-2-4 93,1 0 0,1 0 0,-1 0 0,1 0 0,0 0-1,0 1 1,1-1 0,-1 0 0,1 1 0,5-10 0,53-66 781,-56 75-853,1 0 1,0 1-1,0-1 1,0 1-1,1 0 1,11-8-1,-15 11 10,1 0 1,0-1-1,-1 1 0,0 0 1,1-1-1,-1 0 0,0 1 0,3-7 1,7-7-209,-10 14 42,1 0 0,-1 0 0,0 0 0,1 0-1,0 1 1,-1 0 0,1-1 0,3 0 0,12-1-751</inkml:trace>
  <inkml:trace contextRef="#ctx0" brushRef="#br0" timeOffset="1">16 47 6816,'-16'0'3072,"47"0"-2656,-15 0 128,15 0-384,-15-15 192,15 15-192,0-16 352,16 16-288,-16-16-3648,0 16 1888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4480,'0'-16'2912,"0"32"-2336,15-1-448,-15 17 64,16-17-96,-16 1-256,16 15 64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16 3328,'13'-13'1061,"-13"13"-1044,0 0-1,1 0 0,-1-1 1,0 1-1,0 0 1,1 0-1,-1 0 0,0 0 1,0-1-1,1 1 1,-1 0-1,0 0 1,1 0-1,-1 0 0,0 0 1,0 0-1,1 0 1,-1 0-1,0 0 0,1 0 1,-1 0-1,0 0 1,1 0-1,-1 0 0,1 0 1,5 0-121,-3-1 257,0 1 0,-1 0 0,1 0 0,0 0 1,0 1-1,-1-1 0,1 1 0,0-1 0,-1 1 1,1 0-1,0 0 0,-1 0 0,1 0 1,-1 1-1,0-1 0,1 0 0,-1 1 0,0 0 1,2 2-1,9 10 267,-1 1 1,-1 0 0,-1 1-1,0 0 1,-1 1 0,0 0-1,8 26 1,-5-11-64,-3 0 1,0 0-1,-2 1 0,3 41 1,6 175 1082,-16-220-1240,-1 1 1,-6 36 0,0-36-22,-1-1 1,-1 0-1,-2 0 0,-17 33 1,8-24 68,-2 0 1,-37 47 0,45-66-236,-2 0 0,0-1 1,-21 17-1,-34 15-738,43-33 400,-55 41-1297,63-47-80,-22 8 0,29-13 957,-52 25-2188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4480,'-9'-1'1014,"9"-1"-346,12-5-107,-2 1-554,-8 5-6,1-1-1,-1 0 0,0 1 0,1 0 0,-1 0 0,1-1 0,-1 1 0,6-1 0,-7 2 3,0 1-1,1-1 1,-1 0 0,0 1-1,1-1 1,-1 0 0,0 1-1,0 0 1,1-1-1,-1 1 1,0 0 0,0-1-1,0 1 1,0 0 0,0 0-1,0 0 1,2 2-1,26 22 205,-24-21-153,1 0 1,-1 0 0,-1 0 0,6 7-1,-2 0 52,11 20-1,-7-10-17,155 238 749,-136-212-770,62 91 154,60 111-29,-119-187-373,-27-50 135,-2-4-130,-1 0-1,6 14 0,-4 9-1131,-4-16 600,11 32-753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3648,'0'-13'1173,"0"13"-1165,0 0 1,0 0-1,0 0 0,0 0 0,0 0 1,0 0-1,0 0 0,0 0 0,0 0 1,0 0-1,0-1 0,0 1 0,0 0 0,0 0 1,0 0-1,0 0 0,0 0 0,0 0 1,0 0-1,0 0 0,0 0 0,0 0 1,0-1-1,0 1 0,0 0 0,0 0 0,0 0 1,0 0-1,0 0 0,1 0 0,-1 0 1,0 0-1,0 0 0,0 0 0,0 0 1,0 0-1,0 0 0,0 0 0,0 0 1,0 0-1,0 0 0,0 0 0,0 0 0,1 0 1,-1 0-1,0 0 0,0 0 0,0 0 1,0 0-1,0 0 0,0 0 0,0 0 1,0 0-1,0 0 0,0 0 0,1 0 1,0 0 180,0-1 0,0 1 0,0 0 0,0 0 0,0 0 0,0 0 0,0 0 0,0 0 0,0 0 0,2 1 0,-3 11 574,0-9-635,-1 7 247,1-7-313,0 0 1,-1 0-1,1 0 1,0-1-1,0 1 0,1 0 1,-1 0-1,1-1 1,-1 1-1,2 4 0,9-2 77,-4 8 42,-4-11-155,1 0 1,-1-1-1,0 1 0,0 0 0,1-1 0,-1 0 0,1 0 0,-1 0 0,1 0 0,-1 0 1,1-1-1,0 0 0,-1 0 0,1 0 0,-1 0 0,1 0 0,0-1 0,4 0 0,-1-2 23,0 0 1,12-8-1,-3 2 139,-6 6-19,-11 3-163,1 0 0,0 0 0,0 0 0,-1 0 1,1 0-1,0 0 0,0 0 0,-1 0 0,1 0 0,0 0 0,-1 0 0,1 0 0,0 0 1,0 0-1,-1 0 0,1 0 0,0 0 0,0 0 0,0 0 0,-1-1 0,1 1 0,0 0 1,0 0-1,0 0 0,-1 0 0,1-1 0,0 1 0,0 0 0,0 0 0,-5-7 68,5 7-75,0-1 0,0 1-1,-1-1 1,1 1-1,0-1 1,-1 1-1,1 0 1,0-1-1,-1 1 1,1 0-1,0-1 1,-1 1-1,1 0 1,-1 0-1,1-1 1,-1 1-1,1 0 1,0 0-1,-1 0 1,1-1-1,-1 1 1,1 0-1,-1 0 1,1 0-1,-1 0 1,1 0-1,-1 0 1,1 0-1,-1 0 1,1 0-1,-2 1 1,-42-1-532,42 0 437,4 2 5,-1-1 66,-1-1-1,0 1 1,1-1-1,-1 1 1,1-1-1,-1 0 1,0 1 0,1-1-1,0 0 1,-1 1-1,1-1 1,-1 0-1,1 1 1,-1-1 0,1 0-1,-1 0 1,1 0-1,0 1 1,-1-1-1,1 0 1,-1 0 0,1 0-1,0 0 1,-1 0-1,1 0 1,0 0-1,-1-1 1,1 1 0,-1 0-1,1 0 1,0 0-1,-1-1 1,1 1-1,0-1 1,13-3-712,-6 3 441,1 0-1,16 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3712,'-22'0'1789,"18"0"247,14 0-1381,34 0-471,-7 1-97,40-5-1,-49 1-53,98-7 78,102 10 380,-226 0-480,-1 0 1,1 0 0,-1 0-1,1 0 1,0 0 0,-1 0-1,1 0 1,-1 1-1,1-1 1,-1 0 0,1 1-1,-1 0 1,1-1 0,-1 1-1,0 0 1,1-1 0,-1 1-1,0 0 1,0 0 0,2 2-1,-1-1-37,-3-2-24,0 1 0,0-1 0,0 1-1,0-1 1,0 0 0,0 0-1,0 1 1,0-1 0,0 0 0,0 0-1,0 0 1,0 0 0,-2 0-1,-46 0-839,35-1 731,5 0 72,0 1 0,0 0 1,0 1-1,-14 2 1,8 3 91,12-5 0,0 0 0,0 0 1,0 0-1,0 0 1,0 0-1,0-1 0,0 1 1,-7-1-1,2 0-57,-20 1-190,27-1 232,0 0 0,-1 1 0,1-1-1,0 0 1,0 1 0,0-1 0,0 1 0,0-1 0,0 1-1,0 0 1,0-1 0,0 1 0,1 0 0,-1 0-1,0 0 1,0-1 0,1 1 0,-1 0 0,0 0 0,1 0-1,-1 0 1,0 2 0,-4 31-65,-6 26 65,6 15 20,2-44 10,-7 107 99,10 254 2142,0-379-2065,0 0 0,-2 1 0,1-1 0,-2 0 0,1 0 0,-2-1 0,0 1 0,0-1 0,-1 0 0,-1 0 0,-10 17 0,15-28-154,0 1 0,0-1-1,0 1 1,-1-1 0,1 0 0,0 0-1,-1 0 1,1 1 0,-1-1-1,1-1 1,-1 1 0,0 0 0,1 0-1,-1-1 1,0 1 0,0-1-1,1 1 1,-1-1 0,0 0-1,0 1 1,0-1 0,0 0 0,1 0-1,-3-1 1,1 1 25,1 0-40,0 0 0,0 0 0,0 0 0,0-1 0,0 1 0,0-1 0,0 1 0,0-1 0,0 0 0,0 0 1,0 0-1,1 0 0,-1 0 0,0 0 0,0 0 0,1-1 0,-1 1 0,1 0 0,-1-1 0,1 1 0,-2-4 1,-5-4 64,-3-3-41,1 0 1,0-1 0,0 0 0,2 0 0,0-1 0,-9-21 0,10 22-63,-1-3-51,-7-14-100,9-4-168,4 18-140,-8-38-2496,7 17 812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4992,'-16'0'2240,"16"15"-544,16-15-1120,-16 16 544,31-16-640,0-16 160,0 16-384,16-15 0,15-1-160,-15 1 96,15-1-128,-15 0 320,0 16-192,-1 0-1504,-14 0 704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33 4896,'-13'0'1584,"13"0"-1574,0 0 1,0 0 0,0 0-1,0 0 1,0 0 0,-1 0-1,1 0 1,0 0 0,0 0-1,0 0 1,0 0 0,0 0-1,0 0 1,0 0 0,0 0-1,0 0 1,0 0 0,-1 0-1,1 0 1,0 0 0,0 0-1,0 0 1,0 0 0,0 0-1,0 0 1,0 0 0,0 0-1,0 0 1,0 0 0,0 0-1,0-1 1,0 1 0,-1 0-1,1 0 1,0 0 0,0 0-1,0 0 1,0 0 0,0 0-1,0 0 1,0 0 0,0 0-1,0 0 1,0-1 0,0 1-1,0 0 1,0 0 0,0 0-1,0 0 1,0 0 0,0 0-1,0 0 1,0 0 0,0 0-1,0 0 1,0-1 0,0 0 65,0-1-1,-1 0 1,1 0 0,-1 1-1,1-1 1,-1 0 0,0 1 0,1-1-1,-1 0 1,0 1 0,0-1 0,0 1-1,-1 0 1,-1-3 0,3 4-50,-1 0 0,1-1 0,0 1 0,-1 0 0,1-1 0,-1 1 0,0 0 0,1 0 0,-1 0 0,1-1 0,-1 1 0,1 0 0,-1 0 0,0 0 0,1 0 0,-1 0 0,1 0 0,-1 0 0,1 0 0,-1 0 0,0 0 0,1 0 0,-1 1 0,1-1 0,-1 0 0,1 0 0,-1 1 0,1-1 0,-1 0 0,0 1 0,0-1 48,-46 29 310,43-27-386,0 1 1,0 0 0,0-1 0,0 2 0,0-1-1,1 0 1,-6 7 0,-4 4-85,-2-1 12,13-11 64,-1-1 0,1 1 0,0-1 0,0 1 0,1 0 0,-1 0 0,0 0 0,1 0 0,-1 0 0,1 0 0,-1 0 0,1 1 0,0-1 0,0 0 0,0 1 0,0-1 0,1 1 0,-1-1 0,1 1 0,-1-1 0,1 1 0,0 5 0,0-4 6,0 0 1,0 0-1,0 0 1,1 0-1,0 0 1,0 0-1,0 0 1,0 0 0,1 0-1,-1 0 1,1-1-1,0 1 1,0 0-1,0-1 1,1 0-1,-1 1 1,1-1-1,0 0 1,4 4-1,3 4 92,0 2-1,0-1 1,-1 1-1,14 28 1,-22-40-53,-1 0 0,1 0 0,0 0-1,-1 0 1,1 0 0,-1 0 0,0 0 0,1 0 0,-1 0 0,0 0 0,0 0 0,1 0 0,-1 0 0,0 0 0,0 0 0,0 0 0,0 0 0,-1 2 0,0-2 52,-1 1-1,0-1 1,1 0 0,-1 1 0,0-1 0,0 0 0,0 0 0,0-1 0,0 1 0,0 0-1,-4 0 1,-3 2 87,-1 0-1,1-1 0,-1 0 1,0 0-1,-20-1 0,-107-1 323,106 0-522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 4064,'-62'-15'1824,"31"30"-1568,15 16 704,1 1-576,-16 14 608,-1 17-544,-14 30 448,-1 32-480,0-1-32,16 1-224,0 0 128,15-1-192,16-30 32,16-16-64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3328,'-13'26'1061,"8"-6"-634,-11 105 239,4-81-334,8-32-117,0 0 0,-2 16-1,1 27 229,-5-16-144,6-20-211,-8 34 336,9-33 536,4-20-933,-1 0 0,0 1-1,0-1 1,0 0 0,0 1 0,0-1 0,0 0 0,0 1 0,0-1-1,0 0 1,0 1 0,0-1 0,0 0 0,0 1 0,0-1-1,-1 0 1,1 1 0,0-1 0,0 0 0,0 1 0,0-1-1,0 0 1,-1 0 0,1 1 0,0-1 0,0 0 0,-1 0 0,1 1-1,0-1-18,-1 0-1,1 0 0,0 0 1,0 0-1,-1 0 0,1 0 1,0 0-1,0 0 0,-1 0 1,1 0-1,0 0 1,0 0-1,0 0 0,-1 0 1,1 0-1,0 0 0,0 0 1,-1 0-1,1 0 0,0-1 1,0 1-1,0 0 0,-1 0 1,1 0-1,0 0 0,0 0 1,0-1-1,0 1 0,-1 0 1,1 0-1,0 0 0,0 0 1,0-1-1,0 1 0,3-8 200,-2 7-166,0 0-1,0 0 0,-1 0 0,1-1 1,-1 1-1,1 0 0,-1-1 0,1 1 1,-1 0-1,0-2 0,0 0 11,1-1-1,-1 1 1,1 0-1,-1 0 1,1 0-1,0 0 1,0 0-1,2-3 1,2-10 139,1-11 60,-5 20-155,1-1 0,0 1 0,0-1 0,6-13 1,3 1 114,23-35-1,-28 47-192,0 0-1,1 0 0,0 1 0,0 0 1,1 0-1,15-10 0,-11 10 53,0 1 1,1 1-1,-1 0 0,15-4 1,4 7 122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5152,'-15'-16'2336,"30"16"-2048,1 0 64,0 0-256,30 0 96,-14 0-96,14 0-768,1 0 384</inkml:trace>
  <inkml:trace contextRef="#ctx0" brushRef="#br0" timeOffset="1">500 16 5216,'0'-15'2368,"-16"46"-2048,0-31 896,16 15-736,-15 1-192,15 0-192,0-1 32,0 16-64,15 0-3840,1-15 2080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5152,'15'0'2336,"32"47"-2048,-16-16 640,0 0-576,1 31 640,14 1-576,-15 46 416,-15 15-480,0 17 192,-16-17-320,-47 17 352,31-17-320,-46-15 576,0 0-448,-16-31 64,0-15-256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202 460 6560,'0'-39'2117,"0"38"-2058,0 0 1,0 0-1,0 0 1,0 0-1,0 1 1,0-1-1,0 0 0,1 0 1,-1 0-1,0 0 1,0 1-1,1-1 1,0-1-1,25-53 832,-17 34-440,-7 19-375,-1 0 1,0 0-1,0 0 1,0 0 0,-1-1-1,1 1 1,0 0 0,-1 0-1,1-1 1,-1 1 0,0-5-1,0-16 218,0 23-293,0 0 1,0 0 0,0-1 0,0 1 0,1 0-1,-1 0 1,0 0 0,0 0 0,0 0-1,0 0 1,0-1 0,0 1 0,0 0 0,0 0-1,0 0 1,0 0 0,0 0 0,0-1-1,0 1 1,0 0 0,0 0 0,0 0 0,0 0-1,0 0 1,0 0 0,0-1 0,0 1-1,0 0 1,-1 0 0,1 0 0,0 0 0,0 0-1,0 0 1,0 0 0,0-1 0,0 1-1,0 0 1,0 0 0,0 0 0,-1 0 0,1 0-1,0 0 1,0 0 0,0 0 0,0 0-1,0 0 1,0 0 0,-1 0 0,1 0-1,0 0 1,0 0 0,0 0 0,-1 0 0,-3-1-61,2 1 36,0 0 0,0 0 0,0 0 0,0 0 0,0 0 0,0 1 0,0-1 0,0 0 0,0 1 0,0 0 0,0-1 0,-3 3 0,-3 2-45,0 0 0,1 0 0,-1 1 0,1 0 0,1 0 0,-1 1 0,1 0 0,0 0 0,-8 13 0,-43 85-131,24-43 273,25-47-50,2-5-10,0 0-1,1 0 1,0 1 0,0 0 0,-4 16 0,9-25 2,-1 0 0,1 0 1,0 0-1,-1 0 1,1 0-1,0 0 0,0 0 1,0 0-1,1 0 1,-1 0-1,0 0 0,1 0 1,-1 0-1,1-1 1,0 1-1,0 0 0,0 0 1,0 0-1,0-1 0,0 1 1,0 0-1,0-1 1,1 1-1,-1-1 0,0 1 1,1-1-1,0 0 1,-1 0-1,1 1 0,0-1 1,-1 0-1,1-1 1,0 1-1,0 0 0,0 0 1,0-1-1,0 1 0,0-1 1,0 0-1,3 1 1,1-2-38,-1 0 1,1 0-1,-1-1 1,0 1 0,0-1-1,0-1 1,0 1-1,0 0 1,6-5-1,38-29-457,-42 31 400,-1-1 1,0 0-1,0 0 0,0-1 0,-1 0 1,1 0-1,6-13 0,-6 7 0,0-1 1,-1 0-1,4-21 0,-4 18 99,9-26 0,12-11 86,-21 35-37,-1-1 0,-1 1 1,-1-1-1,1-34 0,0-9-16,3 22 17,-3 22 451,1-30 0,-4 6 29,0 30-582,0 20-41,0-3 99,0 1 1,0-1-1,-1 0 1,1 1-1,-1-1 1,0 0-1,-2 6 1,-4 12 109,-6 93 229,11-92-305,-3 57 152,-6 1 166,8-45-254,2-8 86,-2 0 0,-8 33-1,0 1-45,4-18-404,1-22-9,5-19 24,0-1 0,0 1 0,0-1 1,0 1-1,1 0 0,-1 0 0,1-1 0,0 1 1,0 0-1,0 0 0,0 0 0,1 5 0,0-6 50,0-1 1,0 1-1,0 0 0,0 0 0,0-1 0,1 1 0,-1 0 0,0-1 1,2 2-1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187 125 5152,'13'-26'1648,"-12"25"-1569,0 0 0,-1 0 0,1 0 0,-1 0 0,1-1 0,-1 1 0,0 0 0,1 0 0,-1-1 0,0 1 0,0 0 0,0 0 0,0-1 0,0 1 0,0 0 0,0-1 0,-1-1 0,0 2 1,1 0 1,-1 0 0,1 0-1,-1 0 1,0 0-1,0 0 1,1 0-1,-1 1 1,0-1 0,0 0-1,-1 0 1,-2-2 260,3 1-241,-1 0 0,1 1-1,0-1 1,0 0-1,0 0 1,1 0-1,-1 0 1,-1-2 0,2 1-52,-1 1 0,0-1-1,0 1 1,0-1 0,-1 1 0,1 0 0,-1-1 0,-2-3 0,1 5-57,1-1 0,0 0 0,0 1 0,-1 0 0,1-1 1,0 1-1,-1 0 0,1 0 0,-1 0 0,0 1 0,1-1 0,-1 0 0,0 1 0,1 0 0,-1 0 0,0 0 0,0 0 0,1 0 0,-1 0 0,0 1 0,-3 0 0,-20 10-199,23-10 175,0-1-1,0 2 1,0-1-1,0 0 1,0 0-1,0 1 1,0 0-1,0-1 1,1 1-1,-1 0 1,1 0 0,-4 5-1,-1 0-54,7-7 88,-1 1-11,-1 1 0,1-1-1,0 0 1,-1 1-1,1-1 1,0 1 0,0 0-1,0-1 1,0 1 0,0 0-1,1-1 1,-1 1-1,0 0 1,0 2 0,0 14 28,1 0 1,0 1-1,1-1 1,1 0-1,1 0 1,5 21-1,-3-22 26,9 26 0,12 9 85,-16-21-71,-7-21 5,1 0 0,-1 0 0,1 0 1,8 12-1,11 17 162,-19-32-75,-1 0 0,1-1 0,8 12 0,-3-7 60,-8-9-140,-1 0 0,1 0-1,0 0 1,0 0 0,-1 0 0,1 1 0,-1-1-1,1 0 1,-1 0 0,0 0 0,0 0 0,0 1-1,0-1 1,0 0 0,-1 0 0,1 0 0,-1 0-1,1 0 1,-2 3 0,-11 5 502,4 3-330,8-10-139,-1 0 1,0 0-1,0 0 0,0-1 1,-1 1-1,1 0 0,-1-1 1,-5 5-1,4-5-32,0 0-1,0 0 0,-1-1 1,1 1-1,-1-1 1,-6 2-1,-9 2 27,-1 5 53,-5-5 326,25-4-443,-1 0 0,0 0 0,0 0 0,1 0 0,-1 0 0,0 0 0,1 1 0,-1-1 0,-1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4992,'16'16'2240,"31"-1"-1952,-32 1 352,16-1-416,1 1 128,14-1-224,-15-15 64,1 16-96,-1-16 160,0 0-160,0-16 96,0 16-96,0-31 160,1 0-160,-1 0-736,0 0 352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4576,'-16'-16'2048,"1"16"-1760,-1 0 2272,-15 16-1600,15 15-576,-15 16-32,0-16-224,0 16 224,15 0-224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3904,'0'-11'1359,"-1"14"357,5 23-589,-2-18-1009,1-2-35,-2 0 0,1 0 0,0 0 0,-1 1 0,0-1 0,0 14 0,0 7 21,1 0 0,1-1 0,2 1 0,1-1 0,1 0 0,1 0 0,22 48 0,-28-69-36,1-1 1,-1 0-1,1 0 1,0 0-1,0 0 1,0-1-1,1 0 1,0 1-1,-1-1 0,1 0 1,6 3-1,-8-4 5,1 0 0,-1-1 0,1 1 0,-1-1 0,1 0 0,-1 0 0,1 0 0,0 0 0,0 0 0,-1-1 0,1 1 0,0-1 0,4 1 0,-3-2 0,0 0 0,0 0 0,0 0 1,0-1-1,0 1 0,0-1 0,0 0 0,6-4 0,3-1 23,-8 4-67,-1 1 0,1-1 0,0 0 0,-1 0 1,0-1-1,0 1 0,0-1 0,0 0 0,-1 0 0,5-6 0,17-24 225,-2-2 1,30-57-1,-47 72-120,-6 19-123,1 0-1,-1 0 0,1-1 0,0 1 0,0 0 0,0 0 1,0 0-1,0 0 0,0 1 0,0-1 0,0 0 0,4-3 1,18-18-746,0 0-3784,-7 7 1789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390 686 3136,'-13'13'1029,"23"-8"-303,-7 5-12,-3-7-159,0-1 143,-3 24 2193,-10-36-2662,7 7-158,5 3-64,0-1-1,1 1 1,-1 0-1,0-1 1,1 1-1,-1 0 1,1-1-1,-1 1 1,1-1-1,-1 1 1,1-1-1,-1 1 1,1-1-1,-1 0 1,1 1 0,0-1-1,-1 0 1,1 1-1,0-1 1,0 0-1,-1 1 1,1-1-1,0 0 1,0 1-1,0-1 1,0-1-1,-1 0 3,-10-38 47,2 0 0,-7-77-1,5 34-35,5 34-24,2 10 9,-14-55-1,13 77-3,-1 0-1,-1 0 1,-9-16-1,-13-29-66,26 54 48,-1-1-1,0 0 0,-1 1 1,1 0-1,-2 0 0,1 1 1,-8-8-1,12 13-2,-1 0-1,0 1 1,0-1-1,1 1 1,-1-1-1,0 1 1,0 0 0,-1 0-1,1 0 1,0 0-1,0 0 1,0 0 0,-1 1-1,-3-1 1,5 1 10,-1 0 0,1 0 0,-1 0 0,1 0 1,-1 1-1,1-1 0,-1 1 0,1-1 0,-1 1 0,1-1 0,0 1 1,-1 0-1,1 0 0,0 0 0,0 0 0,0 0 0,0 0 1,-1 0-1,1 0 0,1 0 0,-1 0 0,-2 3 0,0 2 5,0-1 0,1 1-1,0 0 1,0 1 0,-3 10-1,3-8 21,0 0-1,-1-1 1,-4 10-1,-4 5 37,-10 20 76,19-40-102,0 0-1,0-1 0,0 1 1,0 0-1,0-1 0,-1 1 0,1-1 1,-1 0-1,0 0 0,-4 3 0,-5 6 35,12-11-60,-1 1 0,1-1 0,0 1 0,-1-1 0,1 0 0,0 1 0,0-1 0,0 1 0,-1-1 0,1 1 0,0-1 0,0 1 0,0-1 0,0 1 0,0-1 0,0 1 0,0-1 0,0 0 0,0 1 0,0-1-1,0 1 1,0-1 0,0 1 0,0-1 0,0 1 0,1-1 0,-1 1 0,0-1 0,0 1 0,1 0 0,0-1 2,0 0-1,-1 1 1,1-1-1,0 0 1,0 0-1,0 0 1,-1 0-1,1 0 1,0 0-1,0 0 1,0 0-1,0 0 1,-1 0-1,1-1 1,0 1-1,0 0 1,0 0-1,-1-1 1,1 1-1,0-1 1,0 1-1,-1-1 1,1 1-1,0-1 1,-1 1-1,1-1 1,0-1-1,5-2 36,41-14 3,11-6-161,-42 18 112,0-1 1,0 0-1,16-11 0,-17 9 108,-11 7-38,0 0 0,0 0 0,0-1 0,6-5-1,-10 8-47,1-1 0,-1 1 0,0 0 0,0-1 0,1 1 0,-1 0 0,0-1 0,0 1 0,0 0 0,1-1 0,-1 1 0,0-1 0,0 1 0,0 0 0,0-1 0,0 1 0,0-1 0,0 1 0,0 0 0,0-1 0,0 1 0,0-1 0,0 0 11,-1 0 0,1 1 0,-1-1 0,1 0 1,-1 1-1,1-1 0,-1 1 0,1-1 0,-1 1 0,0-1 0,1 1 0,-1-1 0,0 1 0,1-1 1,-2 1-1,-45-19 820,32 12-672,6 2-63,1 1 0,-1 0 0,-12-4 0,12 6-85,-20-8 177,27 10-221,0-2 1,0 1-1,1 0 1,-1 0-1,0-1 1,1 1-1,-1 0 1,1-1-1,0 0 1,-1 1-1,1-1 1,0 0-1,-1-2 1,2 4-49,-1-1 0,1 0 0,0 1 0,-1-1 0,1 0 1,0 0-1,0 1 0,0-1 0,0 0 0,0 1 0,0-1 1,0 0-1,0 0 0,0 1 0,0-1 0,0 0 0,1 1 1,-1-1-1,0 0 0,1 0 0,12-15-1007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342 562 1888,'0'-6'254,"2"-12"557,-2 18-759,0-1 1,0 1 0,0-1-1,1 1 1,-1-1 0,0 1-1,0 0 1,1-1 0,-1 1 0,0 0-1,1-1 1,-1 1 0,1 0-1,-1-1 1,0 1 0,1 0-1,-1 0 1,1 0 0,-1-1-1,0 1 1,1 0 0,-1 0-1,1 0 1,-1 0 0,1 0-1,-1 0 1,1 0 0,-1 0 0,1 0-1,-1 0-33,1 0-1,-1 0 1,0 0-1,0 0 1,0 0-1,0 0 1,0 0-1,0 0 1,0 0-1,0 0 1,0 0 0,0 0-1,0 0 1,1 0-1,-1 0 1,0 0-1,0 0 1,0 0-1,0 0 1,0 0-1,0 0 1,0 0-1,0 0 1,0 0-1,0 0 1,0 0-1,1-1 1,-1 1-1,0 0 1,0 0-1,0 0 1,0 0 0,0 0-1,0 0 1,0 0-1,0 0 1,0 0-1,0 0 1,0 0-1,0 0 1,0-1-1,0 1 1,0 0-1,0 0 1,0 0-1,0 0 1,0 0-1,0 0 1,0 0-1,0 0 1,0 0 0,0 0-1,0 0 1,0-1-1,0 1 1,0 0-1,0 0 26,0-1-1,0 1 0,0-1 1,0 1-1,0 0 1,0-1-1,0 1 1,0-1-1,0 1 1,0 0-1,0-1 0,0 1 1,1-1-1,-1 1 1,0 0-1,0-1 1,0 1-1,1 0 1,-1-1-1,0 1 0,0 0 1,1-1-1,-1 1 1,0 0-1,1 0 1,-1-1-1,0 1 1,1 0-1,-1 0 0,1-1 1,6-3 444,6-12 813,-26-10-554,12 26-733,1-1 0,-1 1-1,0-1 1,0 1 0,0 0 0,1 0 0,-1-1 0,0 1 0,0 0 0,0 0 0,1 0 0,-1 0 0,0 0 0,-1 0-1,-16-2 99,8-1-79,1 0 1,-1 1 0,0 0 0,1 1 0,-1 0-1,0 0 1,0 1 0,-19 2 0,-17 9-8,20-8-114,19-2 57,1-1 1,-1 1 0,0 1 0,0-1-1,1 1 1,-1 1 0,-11 5 0,-16 18-200,30-24 210,0 1-3,0 0 0,0 0 1,0 0-1,0 1 0,1-1 0,-1 1 0,1 0 0,0 0 0,0 0 0,-4 8 0,-6 14-30,13-26 54,0 0 0,0 0 0,0 0 0,-1 1-1,1-1 1,0 0 0,0 0 0,0 0 0,0 0 0,0 1 0,0-1-1,-1 0 1,1 0 0,0 0 0,0 0 0,0 1 0,0-1 0,0 0 0,0 0-1,0 1 1,0-1 0,0 0 0,0 0 0,0 0 0,0 1 0,0-1-1,0 0 1,0 0 0,0 0 0,0 1 0,1-1 0,-1 0 0,0 0 0,0 0-1,0 0 1,0 1 0,0-1 0,0 0 0,0 0 0,1 0 0,-1 0 0,0 1-1,1-1 6,0 1-1,0 0 0,0 0 0,0-1 1,1 1-1,-1-1 0,0 1 0,0-1 0,0 1 1,0-1-1,1 0 0,-1 0 0,0 1 1,1-1-1,-1 0 0,0 0 0,0 0 1,1-1-1,-1 1 0,0 0 0,0 0 0,1-1 1,-1 1-1,0 0 0,0-1 0,2 0 1,7-2 34,3 0-42,0-1 0,-1 1 0,1-2 1,-1 0-1,16-9 0,97-48-355,-108 53 311,1-1 0,-2 0 1,1-1-1,16-16 0,-25 21 35,13-10 3,-11 8 4,0 0 0,16-18 0,-22 20 9,1 1 0,-2-2 0,1 1 0,-1 0 0,0-1 1,4-12-1,3-7 73,-6 16-30,0 1 1,-1-1-1,5-19 1,-7 16-16,0-1 1,0 0 0,-1 0 0,-1 0 0,0 0-1,-1 0 1,0 0 0,-8-23 0,-3 6-56,12 31 17,-5-16-197,6 16 200,0 0 0,0 0 0,-1 0 0,1-1 0,0 1-1,0 0 1,0 0 0,0 0 0,0 0 0,-1 0 0,1 0 0,0-1 0,0 1 0,0 0 0,-1 0 0,1 0 0,0 0 0,0 0 0,0 0 0,-1 0 0,1 0 0,0 0 0,0 0 0,0 0 0,-1 0 0,1 0 0,0 0 0,0 0 0,0 0 0,-1 0 0,1 0 0,0 0 0,0 0 0,0 1 0,-1-1 0,1 0 0,0 0 0,0 0 0,0 0 0,0 0 0,-1 0 0,1 1 0,0-1 0,0 0 0,0 0 0,0 0 0,0 0 0,0 1 0,-1-1 0,1 0 0,0 0 0,0 0 0,0 1 0,0-1 0,0 0 0,0 0 0,0 0 0,0 1 0,0-1 0,0 0 0,-5 26 28,1-11 28,1-1-1,0 1 0,2 0 1,-1 22-1,6 27 210,13 70 1,-10-88-226,-4-27-25,-3-11 24,1-1 0,1 0 0,-1 0 0,1 0 0,0 0 0,6 12 0,-5-12 21,-1 0-1,1 0 0,1 11 0,2 3 125,1-7-64,-7-13-104,1 0 0,0 1 0,0-1 0,-1 0 0,1 1 0,-1-1 0,1 0 0,-1 1 0,0-1 0,1 3 0,-1-4-14,0 0 1,0 0-1,0 0 0,0 0 1,0 0-1,0 0 1,0 0-1,0 1 0,0-1 1,0 0-1,0 0 0,0 0 1,0 0-1,0 0 1,0 0-1,0 0 0,0 0 1,0 0-1,0 0 0,0 1 1,0-1-1,0 0 1,0 0-1,0 0 0,0 0 1,0 0-1,0 0 0,0 0 1,0 0-1,0 0 1,0 0-1,0 0 0,0 0 1,0 0-1,1 0 0,-1 1 1,0-1-1,0 0 1,0 0-1,0 0 0,0 0 1,0 0-1,0 0 0,0 0 1,0 0-1,0 0 1,1 0-1,-1 0 0,0 0 1,0 0-1,0 0 0,0 0 1,0 0-1,0 0 1,0 0-1,0-1 0,1 1-16,0 0 0,0 0 1,-1 0-1,1 0 0,0 0 0,0-1 0,-1 1 0,1 0 0,0-1 0,-1 1 0,1 0 0,0-1 0,-1 1 0,1-1 0,-1 1 1,1-1-1,-1 1 0,1-1 0,-1 0 0,1 1 0,0-2 0,9-19-721,-3 5 86,3-2-5,-5-8 261,6 5 128,-8 8 196,-3 10 40,1 1 0,-1-1 1,1 0-1,0 1 0,0-1 0,2-3 1,-2 6 23,-1-1 1,1 0 0,0 0-1,-1 1 1,1-1 0,0 0-1,-1 1 1,1-1 0,0 1 0,0-1-1,0 1 1,0-1 0,0 1-1,0 0 1,0-1 0,-1 1-1,1 0 1,0 0 0,0 0-1,0 0 1,0 0 0,2 0-1,2 2 258,-3 1-206,0 0 0,-1 0 1,1 0-1,-1 1 0,0-1 0,0 0 0,0 1 0,0-1 0,0 0 1,-1 1-1,0-1 0,1 1 0,-1-1 0,-1 7 0,1-9-45,0 2 21,0 1 0,0-1 0,1 0 0,-1 0 0,1 0 0,-1 0 0,1 0 0,0 0 0,1 0 0,-1 0 0,2 3 0,0-1 5,-3-4-18,1 0 0,-1 0 1,1 0-1,0 0 1,-1 0-1,1 0 0,0 0 1,0 0-1,0 0 0,0 0 1,0 0-1,0 0 0,0 0 1,0-1-1,0 1 0,0 0 1,0-1-1,0 1 1,0-1-1,1 1 0,-1-1 1,0 0-1,0 1 0,3-1 1,-1 0 0,0-1 0,0 1 0,-1-1 0,1 1 0,0-1 0,0 0 0,4-2 0,5-2 19,5 1 40,-9 3-52,-1-1 0,1 0 1,-1-1-1,8-3 0,0-1-127,-3 2 61,0-1 1,16-11-1,-26 16 57,0-1 1,0 1-1,-1-1 1,1 1-1,0-1 1,0 0-1,-1 1 0,1-1 1,-1 0-1,0 0 1,1 0-1,-1-1 0,0 1 1,0 0-1,0 0 1,-1-1-1,1 1 1,0 0-1,0-5 0,0-4-88,-5 25-14,-4 8 165,4-14-32,0 1 0,1 0 1,1 0-1,-3 14 1,0 53 377,-8 19-72,0 7-11,-8 194 179,11-215-75,8-56-313,-4 25 142,3-40-174,1 0 1,-2 0 0,1-1 0,-2 1-1,1-1 1,-1 0 0,-1 0-1,1-1 1,-1 1 0,-1-1 0,0 0-1,-9 8 1,14-15-86,1 0 1,-1 1-1,0-1 1,0 0-1,0 0 1,0 0-1,0-1 1,0 1-1,0 0 0,-1-1 1,1 1-1,0-1 1,0 0-1,0 1 1,-1-1-1,1 0 1,0-1-1,0 1 1,0 0-1,-1-1 0,1 1 1,0-1-1,-4-1 1,-2 0 0,-2 0-13,1-1 1,-1 0-1,1 0 1,-14-8-1,18 8-5,-1-1-1,1 0 1,0 0-1,1-1 0,-1 1 1,1-1-1,0 0 1,-6-9-1,0-1-43,1-1 1,0 0-1,1 0 0,-11-35 0,17 42 10,-1 0 0,1-1 1,1 0-1,0 1 0,0-1 0,1 0 0,0 0 1,1 1-1,0-1 0,1 0 0,4-17 1,1 11-105,17-30 1,-16 30 84,-1 3 17,5-10-64,24-32 0,-15 29 0,1 2 1,2 0 0,48-38 0,87-49-169,-146 103 260,177-106-108,-145 92 125,131-70-94,-85 45 399,-89 46-263,1 0 1,0-1-1,-1 0 1,0 1-1,1-1 1,-1 0-1,0 0 0,0 0 1,0-1-1,0 1 1,0 0-1,2-4 1,-17-10 107,12 16-143,-1-1-1,1 0 1,0 1 0,-1 0-1,1-1 1,0 1 0,-1 0 0,1 0-1,-1 0 1,1 0 0,0 0-1,-1 0 1,-1 0 0,-15 3 10,12 4-2,4-3-7,1-4-6,1 0 1,-1 1-1,0-1 0,0 0 0,0 1 0,1-1 0,-1 0 0,0 0 1,0 0-1,0 0 0,0 0 0,1 0 0,-3 0 0,-2 0 18,3 0-18,-1-1 0,1 1 0,-1 0-1,1 1 1,0-1 0,-1 0 0,1 1-1,0-1 1,-3 2 0,-24 13-38,22-2 21,4-11 7,1 0 0,-1 0 1,1-1-1,-1 1 0,1-1 1,-1 0-1,-3 1 0,4-1 5,1-1-1,-1 1 1,0 0-1,0 0 1,1-1-1,-1 1 0,0 0 1,1 0-1,-1 1 1,1-1-1,-1 0 1,1 0-1,0 1 0,0-1 1,-1 1-1,1-1 1,0 1-1,-1 2 1,1-1-6,-1-1 0,1 1-1,-1-1 1,0 0 0,1 0 0,-1 0 0,0 0 0,0 0 0,0 0 0,-4 2 0,1-1-25,3-2 18,0 1-1,-1-1 0,1 0 1,0 1-1,1 0 0,-1-1 1,-2 4-1,-2 12-72,4-8 36,-4 5-94,5-13 143,0 0 0,0 0-1,0 1 1,1-1 0,-1 0 0,1 1 0,-1-1 0,1 0-1,-1 1 1,1-1 0,0 1 0,0-1 0,-1 1 0,1-1-1,0 1 1,1-1 0,-1 1 0,0-1 0,0 1 0,1-1-1,-1 1 1,0-1 0,2 2 0,-2-2 8,1 0 0,0 0 0,-1 0 0,1 0 0,0 0 0,0 0 0,0 0 0,-1-1 0,1 1 0,0 0 0,0 0 0,0-1 0,1 1 0,-1-1 0,0 1 0,0-1 0,0 1 0,0-1 0,2 1 0,26 0 40,-19-1-39,-9 0-1,-1 0 1,1 0 0,-1 0 0,1 0-1,-1 0 1,1 0 0,-1 0-1,1 0 1,-1 0 0,1 0 0,-1 0-1,1 0 1,-1 0 0,1-1 0,-1 1-1,1 0 1,-1 0 0,0 0-1,1-1 1,-1 1 0,1 0 0,-1 0-1,0-1 1,1 1 0,-1-1 0,0 1-1,1 0 1,-1-1 0,0 1-1,1-1 1,-1 0 0,5-5 111,8 1 40,0-6-16,-13 11-134,0 0 0,1-1 0,-1 1 0,0 0 0,1-1 0,-1 1 1,0 0-1,0-1 0,1 1 0,-1 0 0,0-1 0,0 1 0,0 0 0,1-1 1,-1 1-1,0-1 0,0 1 0,0-1 0,0 1 0,0 0 0,0-1 1,0 1-1,0-1 0,0 1 0,0-1 0,0 0 0,1-3 22,6-1 4,-7 5-31,0 0 1,1-1-1,-1 1 1,0 0 0,1 0-1,-1-1 1,0 1-1,1 0 1,-1 0-1,0-1 1,1 1-1,-1 0 1,0-1 0,0 1-1,1 0 1,-1-1-1,0 1 1,0 0-1,0-1 1,0 1-1,1-1 1,-1 1 0,0 0-1,0-1 1,0 1-1,0-1 1,0 1-1,0-1 1,0 1-1,0-1 1,0-2-6,0 6-795,0-2 783,0-1 0,0 1 0,0-1 0,0 1 0,0-1 0,0 1 0,0-1 0,1 1 1,-1-1-1,0 1 0,0-1 0,1 1 0,-1-1 0,0 1 0,0-1 0,1 0 0,-1 1 0,1-1 1,-1 0-1,0 1 0,1-1 0,-1 0 0,1 1 0,-1-1 0,1 0 0,-1 0 0,1 1 0,-1-1 1,1 0-1,-1 0 0,1 0 0,0 0 0,24 2-151,4 0 323,123 23-167,-125-22 102,0-1-1,0-2 1,46-4 0,-40-2 25,-19 3-33,0 1 1,21 0-1,-29 2-91,0 0 0,0 0-1,-1 0 1,1-1 0,0 0-1,-1 0 1,1 0 0,0-1-1,-1 0 1,0 0 0,9-4-1,4-4-3,-15 9 64,-1 0-1,0-1 1,1 1-1,-1 0 1,0 0-1,0-1 0,0 0 1,0 1-1,0-1 1,0 0-1,2-3 0,-3 2-26,0 0 0,-1 1-1,0-1 1,1 0 0,-1 0 0,0 1-1,0-1 1,0 0 0,-1 0-1,1 1 1,-1-1 0,0 0 0,1 1-1,-1-1 1,0 0 0,-1 1-1,-1-4 1,0-2-13,-2-7 12,4 11-18,0 0-1,0 0 0,-1 0 1,1 1-1,-1-1 0,0 0 1,0 1-1,0 0 0,-1-1 1,1 1-1,-1 0 0,-4-4 1,-3-4-139,6 7 30,1 0 1,-1 0-1,1 0 1,-1 1-1,0 0 1,-8-5-1,-4 34-579,13-19 674,0 1-1,0 0 1,-2 11-1,4-15 22,-1 8 48,0 0 1,1-1 0,1 1 0,1 19 0,0 0 115,0-28-150,-1-1 1,1 1-1,-1-1 1,1 1 0,0-1-1,0 0 1,0 1 0,0-1-1,1 0 1,-1 0-1,0 0 1,3 3 0,-3-4-58,0 0 1,0 0 0,-1 0-1,1 0 1,0 0 0,0-1-1,0 1 1,0 0 0,0 0-1,0-1 1,0 1 0,0-1-1,0 1 1,0-1 0,0 1-1,0-1 1,0 0 0,1 0 0,-1 1-1,0-1 1,0 0 0,0 0-1,0 0 1,1 0 0,-1 0-1,0 0 1,0-1 0,2 1-1,28-26-1531,-29 25 1506,0 0-1,0 0 1,0 0 0,-1 0 0,1-1 0,0 1 0,-1 0-1,1-1 1,-1 1 0,1-1 0,-1 0 0,2-3 0,-1 2 35,-1-1-1,0 0 1,0 0 0,0 0 0,1-5 0,1-10-50,13-64 167,-15 72-69,4-26 101,1-48-1,-6-83 673,0 163-739,2-16 233,-2 21-284,0-1 0,0 1 0,1 0 0,-1-1 0,0 1 0,0-1 0,0 1 0,1-1 1,-1 1-1,0 0 0,1-1 0,-1 1 0,0 0 0,1-1 0,-1 1 0,0 0 0,1 0 0,-1-1 0,0 1 1,1 0-1,-1 0 0,1 0 0,-1-1 0,1 1 0,-1 0 0,1 0 0,-1 0 0,1 0 0,-1 0 1,0 0-1,1 0 0,2 1 73,-3 6 20,0 22 176,3 92 253,1-86-457,0-11 194,1 42 0,-5 27 505,0-48-470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6240,'0'0'2005,"-3"3"-1221,2-2-733,0 0 0,0 0 0,0 1 0,0-1 0,0 0 0,0 1 0,0-1 0,0 1 0,1-1 0,-1 1 0,1-1 0,-1 1 0,1-1 0,-1 1-1,1 0 1,0-1 0,-1 3 0,1 0-11,0-1-1,0 0 0,-1 0 1,1 0-1,-1 0 0,0 0 0,0 0 1,-2 4-1,-3 8 39,5-9-95,0 0 0,1 0 0,-1-1 0,1 1 0,0 0 0,1 0 0,-1 0 0,1 0 0,0-1 0,1 1 0,-1 0 0,1-1-1,0 1 1,4 7 0,-1-2-1119,0 0-1,-1 1 0,3 18 0,6 17-870,-10-39 2172,-1-3 175,0 0 0,0 1 0,-1-1-1,1 1 1,-1-1 0,0 1 0,-1 0 0,0 0-1,1-1 1,-2 1 0,1 0 0,-1-1 0,-1 9-1,0-8-78,-1 0 27,1 1 0,0-1 0,1 1 0,0 0 0,0 0 1,0 7-1,1-1-54,0-13-231,0 0 0,0 0-1,0 0 1,-1 0-1,1 0 1,0 0 0,0 0-1,0 0 1,0 0 0,0 0-1,0 1 1,0-1-1,0 0 1,0 0 0,0 0-1,0 0 1,0 0-1,1 0 1,-1 0 0,0 0-1,0 0 1,0 0 0,0 0-1,0 1 1,0-1-1,0 0 1,0 0 0,0 0-1,0 0 1,0 0 0,0 0-1,0 0 1,0 0-1,0 0 1,0 0 0,0 0-1,1 0 1,-1 0 0,0 0-1,0 0 1,0 0-1,0 0 1,0 0 0,0 0-1,0 0 1,0 0-1,0 0 1,0 0 0,1 0-1,-1 0 1,0 0 0,0 0-1,0 0 1,0 0-1,0 0 1,0 0 0,13 0 77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7392,'0'0'3360,"-15"-15"-2944,-1 15 928,16 15-832,-15 1-224,-1 0-160,-15 15-64,15-16-32,16 16-32,0 1 32,16-1 32,-1-16-32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94 576,'0'0'251,"0"-2"-203,0-11 746,3 13-26,-3 0-737,1 0 1,-1 0-1,1 0 0,-1 0 0,1 0 0,-1 0 0,1 0 0,-1-1 0,1 1 1,-1 0-1,1 0 0,-1 0 0,0 0 0,1-1 0,-1 1 0,1 0 1,-1 0-1,1-1 0,-1 1 0,0 0 0,1-1 0,-1 1 0,0 0 0,1-1 1,-1 1-1,0-1 0,0 1 0,1 0 0,-1-1 0,0 1 0,0-2 1,1-21 2346,-1 5-1348,0 18-1006,0-1 0,0 0 0,0 1-1,-1-1 1,1 0 0,0 1 0,0-1-1,0 1 1,-1-1 0,1 0 0,0 1 0,-1-1-1,1 1 1,0-1 0,-1 1 0,1-1-1,-1 1 1,1-1 0,-1 1 0,1-1-1,-1 1 1,0-1 0,0 1-15,1 0 1,-1-1 0,1 1-1,-1-1 1,1 1 0,-1 0-1,1-1 1,0 1 0,-1-1-1,1 1 1,-1-1-1,1 0 1,0 1 0,0-1-1,-1 1 1,1-1 0,0 0-1,0 1 1,0-1 0,-1 0-1,1 1 1,0-2-1,0 2-8,0 0 0,0 0 0,0 0-1,0 0 1,0 0 0,0 0 0,0 0-1,0 0 1,0 0 0,0-1 0,0 1-1,0 0 1,0 0 0,0 0 0,0 0-1,0 0 1,0 0 0,0 0 0,0 0-1,0 0 1,0 0 0,0 0 0,0-1-1,0 1 1,0 0 0,0 0 0,0 0-1,0 0 1,0 0 0,0 0 0,0 0-1,0 0 1,0 0 0,0 0 0,-1 0-1,1 0 1,0 0 0,0 0 0,0 0-1,0 0 1,0 0 0,0 0 0,0 0-1,0 0 1,0 0 0,0 0 0,0 0-1,-1 0 1,1 0 0,0 0 0,0 0-1,0 0 1,0 0 0,0 0 0,0 0-1,0 0 1,-1 0-3,1 0 0,-1 0-1,1 0 1,-1 0 0,1 0 0,-1 0-1,1 0 1,0 0 0,-1 0 0,1 0-1,-1 1 1,1-1 0,0 0 0,-1 0-1,1 1 1,-1-1 0,1 0 0,0 0-1,-1 1 1,1-1 0,0 0 0,-1 1 0,1-1-1,0 0 1,-1 1 0,-2 13-14,1-2 53,-29 76 411,-42 245 101,52-209-314,-2-4 10,17-52-143,4-35-81,-1 3-20,-2 29-34,6-46 11,4 23-1,-3-22 9,1 9 0,-3-20 9,0 0 1,1 0 0,1-1-1,3 14 1,-4-19 11,1 0 0,-1-1-1,1 1 1,-1 0 0,1 0 0,0-1 0,0 1 0,0-1-1,0 0 1,0 0 0,1 1 0,-1-1 0,1-1 0,-1 1-1,1 0 1,4 1 0,-3-1 12,0 0 0,1 0 1,-1 0-1,1 0 0,0-1 0,-1 0 0,1 0 1,5 0-1,-7-1-9,1 0 0,-1-1 0,0 1 0,0-1 1,0 1-1,0-1 0,0 0 0,0 0 0,0-1 0,0 1 0,0-1 0,0 1 1,4-4-1,1-1-15,-1-1 1,1 1-1,-1-1 0,-1 0 1,1-1-1,7-11 1,-8-2 29,-4 11-8,2-4 0,-2 8 2,-1 0-1,1 0 0,-1 0 0,0 0 1,-1 0-1,0 0 0,1 0 0,-3-10 1,-29-109 349,19 91-365,-2 1 0,-1 0 0,-37-56 0,-8-18 38,0 0-89,58 103 23,-1 0 0,1 0 0,0-1 0,0 1 1,1-1-1,-1 1 0,1-1 0,0 0 0,0 1 0,1-1 0,-1-8 0,1 12 15,0 0-1,0 0 1,0-1-1,0 1 1,0 0-1,0 0 1,1 0-1,-1 0 1,0 0-1,1-1 1,-1 1-1,0 0 1,1 0-1,0 0 1,-1 0-1,1 0 1,0 0-1,-1 0 1,3-1-1,-1 1-7,0-1-1,0 1 0,1 0 1,-1 0-1,0 1 1,1-1-1,3 0 1,12-4-109,-11 3 117,-1-1 16,1 1 0,-1 0 0,1 1 0,-1 0 0,1 0 0,10 0 0,279 1-390,-193-8-12,9 0 189,-88 7 245,0-1-1,35-8 0,-52 9 28,0 0 0,0-1 0,-1 0 0,1-1 0,8-3 0,-8 3 20,-7 3-76,1-1-1,-1 1 0,1 0 1,-1 0-1,0 0 1,1 0-1,-1 0 1,1-1-1,-1 1 1,0 0-1,1 0 0,-1-1 1,1 1-1,-1 0 1,0-1-1,1 1 1,-1 0-1,0-1 1,0 1-1,1-1 0,-1 1 1,0 0-1,0-1 1,0 1-1,1-1 1,-1 1-1,0-1 1,0 1-1,0-1 0,0 1 1,0-1-1,0 1 1,0 0-1,0-1 1,0 0-1,0 1 0,0 0 0,0 0 0,0 0 1,0 0-1,0 0 0,0 0 0,0-1 0,0 1 0,0 0 0,0 0 1,0 0-1,0 0 0,0 0 0,0 0 0,0 0 0,0 0 0,0 0 1,0 0-1,0-1 0,0 1 0,0 0 0,0 0 0,0 0 0,0 0 1,0 0-1,0 0 0,0 0 0,0 0 0,-1 0 0,1 0 0,0 0 1,0 0-1,0 0 0,0 0 0,0-1 0,0 1 0,0 0 0,0 0 1,0 0-1,0 0 0,0 0 0,0 0 0,-1 0 0,1 0 0,0 0 1,0 0-1,0 0 0,0 0 0,0 0 0,0 0 0,0 0 0,0 0 0,0 0 1,0 0-1,-1 0 0,1 0 0,-1 0 46,-1 0-1,1 0 1,0 0 0,-1-1-1,1 1 1,-1 0 0,1-1 0,0 0-1,-1 1 1,1-1 0,-2-1-1,1 1 7,0 0 0,0 0 0,1 0 0,-1 0 0,0 0 0,0 0 0,0 1 0,0-1 0,0 1 0,0-1 0,0 1 0,-4 0 0,-4-1 54,6 1-99,-1-1-1,0 1 1,0 0-1,1 0 1,-1 0 0,0 1-1,1 0 1,-8 2-1,8-1-50,1 0-1,0 0 0,0 1 0,0 0 0,-5 5 1,-2 3-106,7-9 126,1 0 0,0 0 0,-1 1 0,1 0 0,0-1 0,0 1 0,0 0 0,1 0 0,-1 0 0,1 0 0,0 0 0,-1 0 0,1 0 0,1 0 0,-1 1 0,0-1 0,1 0 0,-1 5 0,1 7-26,-1-10 38,1 0-1,0 0 1,0-1 0,1 1 0,-1 0-1,1 0 1,0 0 0,3 6 0,-1-3 44,1-1-1,0 0 1,0 0 0,1-1 0,0 1 0,0-1 0,1 0 0,-1-1-1,1 1 1,1-1 0,-1 0 0,1 0 0,0-1 0,0 0 0,0 0-1,0-1 1,1 0 0,11 3 0,-8-4-369,1-1 0,0 0 0,-1-1 0,1-1 1,18-2-1,-25 2 88,1-1-1,-1 0 1,0 0 0,7-4 0,-11 6 231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3552,'0'0'1611,"0"3"-1260,1 4 215,-1-2-298,0-1-1,0 1 0,0 0 1,0 0-1,-1 0 0,-1 6 1,1-10-254,0 1 3,0 1 0,1-1 0,-1 0 0,0 0 0,1 0 0,0 0 0,-1 1 0,1-1 0,0 0 0,0 0-1,0 1 1,1-1 0,-1 0 0,0 0 0,1 1 0,0-1 0,-1 0 0,3 3 0,-2 2 3,0-1 1,0 1 0,0-1-1,-1 1 1,0-1 0,-1 8 0,0 9 223,1-21-211,0 0-1,-1 0 0,1 0 1,-1 0-1,1 0 1,-1 0-1,0 0 1,0 0-1,0 0 1,0 0-1,-1 2 1,1-3-8,0 0 0,1 0 1,-1 0-1,0 0 0,1 0 0,-1 0 1,1 1-1,0-1 0,-1 0 1,1 0-1,0 2 0,0-11 210,0 8-233,0 0 0,0 0 0,0 0 1,0 0-1,0 0 0,0 0 0,0 0 0,0 0 0,0 0 1,0-1-1,0 1 0,0 0 0,0 0 0,0 0 0,0 0 0,0 0 1,0 0-1,0 0 0,0 0 0,0 0 0,0 0 0,0-1 1,0 1-1,0 0 0,0 0 0,0 0 0,-1 0 0,1 0 0,0 0 1,0 0-1,0 0 0,0 0 0,0 0 0,0 0 0,0 0 1,0 0-1,0 0 0,0 0 0,0 0 0,0 0 0,-1 0 0,1 0 1,0 0-1,0 0 0,0 0 0,0 0 0,0 0 0,0 0 1,0 0-1,0 0 0,0 0 0,0 0 0,-1 0 0,1 0 0,0 0 1,0 0-1,0 0-6,-1 0 1,1 0-1,-1-1 1,1 1-1,-1 0 1,1 0-1,-1 0 1,1 0 0,0-1-1,-1 1 1,1 0-1,-1 0 1,1-1-1,0 1 1,-1 0-1,1-1 1,0 1-1,-1 0 1,1-1 0,0 1-1,-1-1 1,1 1-1,0-1 1,0 1-1,-1-1 1,-3-19-116,5-28-20,-1 33 193,0 13-57,1-1-1,-1 1 1,1 0-1,-1 0 1,1-1-1,0 1 1,0 0-1,0 0 1,0 0-1,0 0 1,0 0-1,1 1 1,-1-1-1,1 0 1,-1 0-1,1 1 1,0-1-1,-1 1 1,1 0-1,0-1 1,3-1-1,2 0-26,0-1-1,0 1 1,0 0 0,14-3-1,-13 4 88,0 1 1,0 1-1,16 0 1,-12 0 0,-7 0-15,0 1 1,0-1-1,0 1 1,0 1-1,0-1 0,0 1 1,0 0-1,-1 0 0,1 0 1,-1 0-1,1 1 1,-1 0-1,0 0 0,8 7 1,6 13 185,-3-13-32,-12-6-149,-1-1 0,0 0 0,0 1-1,-1-1 1,3 6 0,-3-5 68,1 0 1,-1 0 0,1 0 0,0-1-1,5 7 1,-7-10-119,1 1 0,-1-1 0,0 0 0,1 1 0,-1-1 0,0 1 0,0-1 0,0 0 0,1 1 0,-1-1 0,0 1 0,0-1 0,0 1 0,0-1 0,0 0 0,0 1-1,0-1 1,0 1 0,0-1 0,0 1 0,0-1 0,0 1 0,0-1 0,0 1 0,0-1 0,0 1 0,0-1 0,-1 0 0,1 1 0,0-1 0,0 1 0,-1-1 0,1 0 0,0 1 0,-1 0 0,-9 4-2042,9-5 1936,1 1 1,-1 0-1,1 0 1,0 0 0,0-1-1,-1 1 1,1 0-1,0 0 1,0 0-1,0 0 1,0-1 0,0 1-1,0 2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5888,'-32'16'3040,"17"-16"-3808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34 4800,'-36'-18'2160,"31"15"-2028,2 1-36,0 1 1,1 0-1,-1 0 1,0 0-1,0 0 1,0 0-1,0 0 1,0 1-1,0-1 1,0 1-1,0 0 1,-4 0-1,-18-1 636,17 0-637,0 1 1,-1-1-1,1 1 0,0 1 0,0 0 0,-1 0 0,1 0 0,0 1 0,0 1 0,0-1 0,1 1 0,-8 4 0,5-1-102,-2 0-23,1 1 1,0 0-1,1 1 0,-1 0 0,-13 15 0,15-11 8,0 1 1,1 0 0,0 1-1,1-1 1,1 2 0,0-1-1,1 0 1,0 1 0,2 0-1,-1 0 1,-1 29 0,6-26 69,0 0 0,2-1 0,0 1 0,1-1 0,0 0 0,2 0 0,0-1 0,1 1 0,15 26 0,-17-37-42,-1 1 0,2-1 0,-1-1 0,1 1 0,0-1 0,0 1 0,0-2 0,1 1 1,-1-1-1,1 0 0,0 0 0,1-1 0,-1 0 0,13 3 0,-7-2-667,1-2 1,0 0-1,0-1 0,0 0 0,0-1 1,0 0-1,19-4 0,27-9-1584</inkml:trace>
  <inkml:trace contextRef="#ctx0" brushRef="#br0" timeOffset="1">276 330 4384,'-13'-13'1424,"13"14"-1379,0-1 0,-1 1 0,1 0 1,0-1-1,0 1 0,0-1 0,0 1 0,0 0 1,0-1-1,0 1 0,0 0 0,0-1 0,0 1 1,0 0-1,0-1 0,0 1 0,1 0 0,-1 0 0,2 2 24,1 0-1,-1-1 1,1 1-1,-1-1 1,1 0-1,0 1 1,0-1 0,0 0-1,6 2 1,0 1 29,5 5 61,21 11 114,-31-18-253,1-1 0,-1 1 0,0 0 0,-1 0 0,1 0 0,0 1 0,5 6-1,3 4 30,14 6 106,-20-13 15,0 0-1,-1 0 1,0 0-1,5 10 1,-10-16-125,0 0 0,1 0-1,-1 0 1,0 0 0,1 1 0,-1-1-1,0 0 1,0 0 0,0 0 0,0 1-1,0-1 1,-1 0 0,1 0 0,0 0-1,0 1 1,-1-1 0,0 2 0,-10 15 269,10-15-239,-5 4 165,-1 1 1,1-1 0,-10 9-1,6-8-114,10-7-136,0-1 1,-1 1-1,1-1 1,-1 0 0,1 1-1,-1-1 1,0 0-1,1 0 1,-1 1 0,1-1-1,-1 0 1,1 0-1,-1 0 1,0 0 0,1 0-1,-1 0 1,1 0-1,-1 0 1,0 0-1,1 0 1,-1 0 0,1 0-1,-1 0 1,0 0-1,0-1 1,1 1-13,-3 0-207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2560,'15'0'1152,"16"15"-992,-15-15-160,0 0-32,15-15 224,15 15-96,17 0-160,-1 0 0,-15-16-32,0 16 32,-1 0-1280,-30 0 736,31 16-480</inkml:trace>
  <inkml:trace contextRef="#ctx0" brushRef="#br0" timeOffset="1">203 234 1472,'16'16'544,"-1"-16"-416,17 0-32,-1 0 96,0 0-128,0-16 32,16 0-32,-16 1 32,16-1-64,-1 1 64,-14-16-64,14 15-1568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33 3232,'7'-8'595,"-6"6"-528,1 0 0,-1 0 0,1 1 0,0-1 1,-1 0-1,1 1 0,0-1 0,0 1 0,0 0 0,0 0 0,1-1 0,-1 2 0,0-1 0,0 0 0,1 0 0,-1 0 0,4 0 1,-1 1-29,6 0 556,-11 1-556,0-1 0,0 1 0,0 0 1,1-1-1,-1 1 0,0-1 0,0 1 0,0-1 0,0 1 0,-1 0 0,1-1 0,0 1 1,0-1-1,0 1 0,0-1 0,-1 1 0,1-1 0,0 1 0,0-1 0,-1 1 0,0 0 95,-14 5 218,-35 9 21,40-12-357,0 0-5,1-1-1,-1 0 1,0-1 0,-16 1-1,6-2-4,3 1-6,0-1 0,-20-3 0,13-3 6,15 4-17,-1 0 0,1 1 0,-19-1 0,-11 2-154,36-1 148,0 1 1,0 0-1,0 1 0,1-1 0,-1 0 0,0 1 0,0-1 1,0 1-1,1 0 0,-1 0 0,0 0 0,1 1 1,-1-1-1,1 0 0,-3 3 0,1-2-7,2 0 8,0-1 1,-1 1 0,1 0-1,0 0 1,0 0-1,0 0 1,0 0 0,1 0-1,-1 1 1,0-1 0,-1 5-1,1-2-11,0 1-1,1 0 1,-1 0 0,1 7-1,-2 5-29,0 0 12,-1 2-15,1 0 1,0 31-1,3 378 1185,0-427-1121,0-1 0,0 1 0,0 0 0,1 0 0,-1 0 0,1-1 0,-1 1-1,1 0 1,-1-1 0,1 1 0,0 0 0,0-1 0,0 1 0,0-1-1,0 1 1,0-1 0,0 0 0,1 1 0,1 1 0,10 12-2,-10-8-23,-3-6 20,0-1-1,1 1 1,-1 0-1,0-1 1,1 1-1,-1-1 1,1 1-1,-1-1 1,1 1-1,-1-1 1,1 1-1,-1-1 1,1 1-1,-1-1 1,1 1-1,0-1 1,-1 0-1,1 0 1,-1 1-1,1-1 1,0 0-1,0 0 1,-1 0-1,1 1 1,0-1-1,0 0 1,1 0 9,3 2 13,2 1-5,0-1 0,0 0 0,0-1 0,0 0 0,13 1 0,11-2-880,0 0 214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3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4384,'-16'-16'2272,"16"0"-1088,-15 32 192,15 0-1376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4896,'-16'16'2208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2912,'0'-9'1764,"0"25"-676,0 22-367,0-34-652,-1 1 0,1-1 0,0 1 0,1-1 0,-1 1 0,1-1 0,0 1 0,0-1-1,0 0 1,1 1 0,-1-1 0,5 8 0,-5-9 23,0 0-1,0 1 1,-1-1-1,1 1 0,-1-1 1,0 1-1,0-1 1,-1 6-1,1-1 163,0-6 664,2-4-657,0 0-246,-1 0 1,1 0-1,-1 0 0,0 0 1,0 0-1,0-1 0,0 1 1,-1 0-1,1 0 0,0-5 0,3-7 4,6-9 7,-4-9-20,-3 16-19,6-25-1,3 11-64,5-17-57,-15 33 82,-2 13 45,1-1 1,-1 0-1,0 1 1,0-1-1,1 0 1,-1 0-1,1 1 0,-1-1 1,1 1-1,0-1 1,0 1-1,0-1 1,0 1-1,0-1 1,0 1-1,0 0 1,0-1-1,0 1 1,1 0-1,-1 0 1,2-1-1,1 0 28,0-1 1,0 1-1,0 1 1,0-1-1,0 1 1,1-1-1,-1 1 1,1 1-1,-1-1 0,0 0 1,10 1-1,1 0 98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31 220 3968,'0'2'120,"1"0"1,-1-1 0,0 1-1,0-1 1,1 1-1,-1 0 1,1-1 0,-1 1-1,1-1 1,0 1-1,-1-1 1,1 1 0,0-1-1,0 0 1,0 0-1,0 1 1,2 1-1,-2-3-74,-1 1-1,1-1 0,0 1 0,-1-1 0,1 0 0,-1 1 0,1-1 0,0 0 0,-1 0 1,1 0-1,-1 1 0,1-1 0,0 0 0,-1 0 0,1 0 0,0 0 0,-1 0 0,1 0 1,0 0-1,-1 0 0,1 0 0,0-1 0,0 1 0,2 0 94,3 0 23,-5 0-142,0 0 1,1 0 0,-1 1-1,0-1 1,1 0-1,-1-1 1,0 1 0,1 0-1,-1 0 1,0 0 0,0-1-1,1 1 1,-1-1 0,0 1-1,0-1 1,0 1-1,3-3 1,11-17 187,3 9-32,-9 5-39,-1-1 0,8-10-1,-4 6-7,-11 9-120,1 1 0,-1-1 0,0 1 0,0-1 0,1 1 1,-1-1-1,0 0 0,0 0 0,-1 1 0,2-4 0,0-24 152,-2 28-157,0 0-1,0-1 1,-1 1-1,1 0 1,0 0 0,-1-1-1,1 1 1,-1 0-1,1 0 1,-1 0 0,0-1-1,0 1 1,1 0-1,-1 0 1,0 0 0,0 0-1,0 0 1,0 1-1,0-1 1,0 0-1,0 0 1,-3-1 0,-2-1 9,0 1 0,0-1 0,-9-2 0,6 3-9,8 1-4,-1 1 0,0-1 0,0 1 0,0 0 0,0 0 0,0 0 0,0 0 0,0 0 0,0 0 0,0 1 0,0-1 0,0 1 0,1-1 0,-1 1 0,0 0 0,0 0 0,0-1 0,-2 3 0,-4 1 0,3-2 26,1 0 0,-1 0 1,1 0-1,0 1 0,0 0 1,0-1-1,0 1 0,1 1 1,-1-1-1,1 0 0,0 1 0,0 0 1,0 0-1,-4 7 0,4-5 17,0 0 0,0 0-1,1 0 1,-1 0 0,1 1-1,1-1 1,0 1 0,0 0-1,-1 11 1,2-15-36,0 6 21,0-1 0,1 0 1,2 17-1,-2-22-16,0-1 0,0 1 0,0 0 1,1 0-1,-1-1 0,1 1 0,-1-1 0,1 1 0,0-1 1,0 1-1,0-1 0,0 0 0,0 0 0,0 0 1,4 2-1,-1-1-1,-1 1 18,1-1 0,-1 0 0,1-1 0,-1 1 0,1-1 1,0 0-1,0 0 0,0 0 0,1-1 0,-1 1 0,0-1 0,10 0 0,12-3-25,53-12-1,-68 12-303,-1-1 28,-1 0 0,0-1 0,0-1 0,0 1 1,11-8-1,3-1-151,-17 10 366,-1-1-1,0 1 0,0-1 0,0 0 1,10-9-1,-13 10 27,0 1 1,0-1 0,0 1-1,1 0 1,4-2 0,-5 2-13,0 0 1,1 1-1,-1-2 1,0 1-1,4-4 0,0-1-24,-4 3 59,0 1-1,1 0 1,-1 0 0,0 0-1,5-2 1,-6 4 25,1 0 0,-1-1 0,0 1 0,0-1 0,0 1 0,0-1 0,0 1 0,-1-1 0,1 0 0,2-3 0,3-4 84,6 1 59,3-20 75,-11 17-140,-4 9-76,-1 0-1,1 0 1,1-1-1,-1 2 1,0-1-1,0 0 1,1 0-1,-1 0 0,1 0 1,2-1-1,-3 2-7,0 0-1,0-1 0,0 1 1,1-1-1,-1 1 0,-1-1 1,1 1-1,0-1 0,0 0 1,-1 1-1,1-1 0,0 0 0,-1 1 1,1-4-1,-1 3 75,0-1 134,0-7-80,0 7-102,-3 0 75,-14-7 550,13 8-526,0-1 0,0 1 0,0 0 0,0-1 0,-6-6-1,0-1 25,9 9-161,1 1-1,-1 0 0,1-1 1,-1 1-1,1 0 1,-1-1-1,0 1 0,1 0 1,-1 0-1,0-1 0,1 1 1,-1 0-1,1 0 1,-1 0-1,0 0 0,1 0 1,-1 0-1,0 0 0,0 0 1,1 0-1,-1 0 1,1 0-1,-2 1 0,0-1-23,-11 0-39,13 0 66,0 0 0,0 0 0,-1 0-1,1 0 1,0 0 0,0 0 0,0 0 0,0 0-1,0 0 1,0 0 0,0 0 0,0 0-1,0 0 1,0 0 0,-1 0 0,1 0 0,0 0-1,0 0 1,0 0 0,0 0 0,0 0-1,0 0 1,0 0 0,0 0 0,0 0 0,0 0-1,0 0 1,-1 1 0,1-1 0,0 0-1,0 0 1,0 0 0,0 0 0,0 0 0,0 0-1,0 0 1,0 0 0,0 0 0,0 0-1,0 0 1,0 0 0,0 1 0,0-1 0,0 0-1,0 0 1,0 0 0,0 0 0,0 0-1,0 0 1,0 0 0,0 0 0,0 0 0,0 0-1,0 1 1,0-1 0,0 0 0,0 2-19,0-1 1,-1 1 0,1 0-1,-1 0 1,1-1 0,-1 1-1,0 0 1,0-1-1,0 1 1,1-1 0,-2 1-1,1-1 1,0 1 0,-2 1-1,3-3 10,0 0 0,-1 0 0,1 1 0,0-1 0,0 0 0,0 0 1,-1 1-1,1-1 0,0 0 0,0 1 0,0-1 0,0 0 0,0 0 0,0 1 0,-1-1 0,1 0 0,0 1 0,0-1 0,0 0 0,0 1 0,0-1 0,0 0 0,0 1 0,0-1 0,1 1 0,-2 18 14,0-6-34,1 1 0,0-1 0,1 1 0,2 14 0,-2-25 24,1 1 1,-1-1-1,1 0 1,-1 0-1,1 1 0,0-1 1,0-1-1,0 1 0,1 0 1,-1 0-1,5 3 0,-5-5 19,0 0 0,0 1 0,0-1 0,0 0 0,0 0 0,0-1 0,0 1 0,1 0 0,-1-1 0,0 1 0,1-1 0,-1 0 0,0 0 0,0 0 0,1 0 0,-1 0 0,0 0 0,1-1 0,-1 1 0,0-1 0,3 0 0,-2-1-1,0 1 0,0-1 0,0 0 0,0 1 0,0-1 0,-1-1 0,1 1 0,-1 0 0,0-1 0,5-4 0,6-8-4,15-6-240,4-2-726,-4 13 278,-15-2 383,-12 10 255,1 0 1,0 0-1,0 0 1,0 0 0,0 1-1,0-1 1,1 1-1,2-2 1,-4 2 42,0 1-1,0-1 1,0 0 0,0 0 0,0 1 0,0-1 0,0 0-1,0 0 1,0 0 0,-1 0 0,1 0 0,0 0 0,-1-1 0,1 1-1,-1 0 1,1 0 0,-1 0 0,1-1 0,-1 1 0,0 0-1,0 0 1,0-1 0,1 1 0,-2-3 0,1 4-5,0-1 0,0 1 0,0-1 0,0 1 0,0-1-1,0 1 1,0-1 0,0 1 0,0-1 0,0 1 0,0-1 0,0 1 0,0-1 0,0 1 0,1-1 0,-1 1 0,0-1 0,0 1 0,1 0 0,-1-1 0,0 1 0,0-1 0,1 1 0,-1-1 0,0 1 0,1 0 0,-1-1 0,1 1 0,-1 0 0,0 0-1,1-1 1,-1 1 0,1 0 0,-1 0 0,1-1 0,-1 1 0,1 0 0,-1 0 0,1 0 0,0 0 0,-2 0-5,1 0 0,-1-1 0,1 1 0,-1 0 0,1 0 0,-1 0 0,1-1 0,0 1 0,-1 0 0,1 0-1,-1-1 1,1 1 0,0 0 0,-1-1 0,1 1 0,0-1 0,-1 1 0,1 0 0,0-1 0,-1 1 0,1-1 0,0 1 0,0-1 0,-1 0 0,1 0-222,-1 8 159,1-4 90,0 20 150,-1-15-94,1 0 0,0 0-1,1 0 1,2 15 0,13 42 147,-13-53-181,9 22 0,-1-8 4,-10-22-34,0-1 0,-1 1 0,1-1 1,-1 1-1,1 0 0,-1-1 0,0 1 0,-1 5 0,0 0 40,1-7-16,1 1 0,-1-1 0,0 0 1,1 0-1,-1 0 0,1 0 0,0 0 0,-1 0 0,3 4 0,0 1 138,-10-5 90,4-2 113,1-3-330,0 2-38,1 0-6,0-1 0,0 1 1,0 0-1,0 0 1,0 0-1,0-1 0,0 1 1,1-1-1,-1 1 0,0 0 1,1-1-1,-1 1 1,1-1-1,0 1 0,0-1 1,-1 0-1,1 1 1,0-1-1,0 1 0,1-3 1,-1-4-20,0 1 1,-3-15 0,-7-4-45,4-10-63,-4 10 26,9 23 82,1 0 0,-1 0 0,1 1 0,0-1 0,0 0 0,0 0 1,0 0-1,0 0 0,1 0 0,-1 0 0,1 1 0,0-1 0,0 0 1,0 0-1,0 1 0,0-1 0,1 1 0,-1-1 0,4-4 0,24-37-402,-29 43 411,0 0 0,0 0 0,1 0 0,-1 1 0,1-1 0,-1 0 0,1 0 0,-1 0 0,1 1 0,-1-1 0,1 0-1,0 1 1,-1-1 0,1 0 0,0 1 0,-1-1 0,1 1 0,0-1 0,0 1 0,0-1 0,0 1 0,-1 0 0,1-1-1,0 1 1,0 0 0,0 0 0,0 0 0,0-1 0,0 1 0,0 0 0,0 0 0,0 1 0,0-1 0,0 0 0,1 0 0,4 0 27,-4 0-23,23 2 381,-24-1-357,0-1 1,0 0-1,1 1 1,-1-1 0,-1 1-1,1-1 1,0 1-1,0-1 1,0 1 0,0 0-1,0-1 1,0 1-1,-1 0 1,1 0 0,0 0-1,-1 0 1,1-1-1,1 3 1,2 7 278,-3-7-254,0-1 1,0 0-1,0 0 0,1 0 0,-1 0 0,1 0 1,-1 0-1,3 2 0,-1 0-14,1 0 0,-1 0-1,0 0 1,0 0 0,0 0 0,-1 1-1,1 0 1,1 5 0,-3-7-1,0 0-2,-1-1-1,1 1 1,0-1 0,0 0-1,0 1 1,0-1 0,1 0 0,-1 0-1,0 0 1,1 0 0,0 0-1,1 2 1,-1-2 18,0 1 0,0-1 1,-1 1-1,1 0 0,-1-1 0,1 1 1,-1 0-1,0 0 0,1 5 0,6 13 211,-7-20-245,0 0 1,-1-1-1,1 1 0,0 0 0,0-1 1,-1 1-1,1 0 0,0-1 1,0 1-1,0-1 0,0 1 0,0-1 1,0 0-1,-1 1 0,1-1 0,0 0 1,0 0-1,0 0 0,0 0 0,0 0 1,2 0-1,-3 0-13,0 0-1,0 0 1,0 0 0,0 0-1,0 0 1,0 0 0,0 0-1,0 0 1,0 0 0,0 0-1,1 0 1,-1 0 0,0 0 0,0 0-1,0 0 1,0 0 0,0 0-1,0 0 1,0 0 0,0 0-1,0 0 1,0 0 0,1 0-1,-1 0 1,0 1 0,0-1-1,0 0 1,0 0 0,0 0-1,0 0 1,0 0 0,0 0 0,0 0-1,0 0 1,0 0 0,0 0-1,0 0 1,0 0 0,0 0-1,0 1 1,0-1 0,0 0-1,0 0 1,0 0 0,0 0-1,0 0 1,0 0 0,0 0-1,0 0 1,0 0 0,0 0 0,0 1-1,0-1 1,0 0 0,0 0-1,0 0 1,0 10-215,0-7-897,0-16-5897,0 10 5108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4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6048,'0'15'2752,"-15"-15"-2400,-1 16 640,16-1-896,0 1-96,0 0 352,16-1-192,-1 1-3040,1 15 1568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3968,'0'0'1802,"3"0"-1503,10 0 672,-13 3-753,-1-2-146,1 1-1,0 0 1,-1-1-1,1 1 1,-1-1-1,1 1 0,-1-1 1,0 1-1,-1 2 1,-4 9 88,0 13 48,-9 10 555,13-31-726,0 0-10,0 0-1,1-1 1,-1 1 0,1 0-1,0 0 1,1 0 0,-1 0-1,1 0 1,0 0 0,0 0-1,1 9 1,10 7 69,-8-9-23,-3-9-59,1-1 0,-1 0 0,1 1 0,0-1-1,-1 0 1,1 0 0,0 0 0,0 0 0,1 0-1,-1 0 1,0 0 0,1 0 0,1 2 0,5 3 83,-5-4-51,0 0 0,0 0 0,0 1 0,0-1 0,3 5 0,7 21 573,-26-14 165,2-10-486,7 2-179,4-7-113,-1 1-1,1-1 0,0 1 0,0-1 0,-1 0 0,1 1 0,0-1 0,-1 0 0,1 1 1,0-1-1,-1 0 0,1 1 0,-1-1 0,1 0 0,0 1 0,-1-1 0,1 0 0,-1 0 1,1 0-1,-1 0 0,1 1 0,-1-1 0,1 0 0,-1 0 0,1 0 0,-1 0 0,1 0 1,-1 0-1,1 0 0,-1 0 0,0-1 0,1 1-39,-1 1 1,1-1-1,-1 0 0,1 0 1,-1 0-1,1 0 0,-1 0 1,1 0-1,-1 0 0,1 0 1,-1 0-1,1-1 0,-1 1 1,1 0-1,-1 0 0,1 0 1,-1-1-1,1 1 0,0 0 1,-1 0-1,1-1 1,-1 1-1,1 0 0,0-1 1,-1 1-1,1 0 0,0-1 1,-1 1-1,1-1 0,0 1 1,-1-1-1,-3-6-1492,3 7 1411,0 0 0,1-1 0,-1 1 0,0 0 0,0-1 0,0 1 0,1 0 0,-1 0 0,0 0 0,0 0 0,0 0 0,0 0 0,-1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389 123 3648,'-13'-39'1173,"13"37"-1126,-1 1 0,1-1 0,-1 0 0,1 1 0,0-1 0,0 0 0,0 1 0,0-1 0,0-1 0,0-15 59,0-29 2491,-1 55-2469,0-1-1,0 1 1,-1 0-1,0 0 1,0-1-1,-5 11 1,-8 29 89,-4 23 252,-7 3-149,6 26-64,0-23-192,-51 131 0,55-166 3,-18 43 191,-10-9 388,42-72-657,0 0 0,0 0 0,0-1 0,-1 1 1,1-1-1,-5 4 0,6-5-11,1-1 0,-1 1-1,0-1 1,0 1 0,0-1 0,0 1-1,0-1 1,0 0 0,0 1 0,0-1-1,-1 0 1,1 0 0,0 0 0,0 0-1,-1 0 1,0-1-38,0 1-1,1-1 1,-1 0 0,0 0-1,1 0 1,-1 0-1,0 0 1,1 0-1,0 0 1,-1 0 0,1-1-1,0 1 1,-1-1-1,1 1 1,0-1 0,0 1-1,0-1 1,-1-3-1,-3-6-138,0-1-1,1 0 0,1 0 0,-1-1 0,-1-16 0,4 11 140,1 1-1,0-1 1,1 1-1,1 0 1,6-24-1,-5 23 29,1-3-4,1 0-1,0 0 1,2 0-1,0 0 1,1 1-1,21-37 0,4 11-189,72-79-1,-84 103 259,0 0-1,2 2 0,1 0 1,0 2-1,1 0 1,1 2-1,1 1 1,37-16-1,-45 24 22,1 0 0,0 1 0,0 1 0,0 1 0,0 1-1,1 1 1,0 0 0,-1 2 0,1 0 0,0 1 0,-1 2 0,40 8 0,-46-6-15,-1-1 0,-1 2 0,1 0-1,-1 0 1,0 1 0,0 1 0,-1 0 0,18 15 0,-25-19-1,1 0-1,0 0 1,-1 0-1,1 0 1,-1 1 0,0 0-1,-1 0 1,6 8-1,-9-11-14,1 0 0,0 0 0,-1 0 0,1 0 0,-1 0 0,0 0 0,0 1 0,0-1 0,0 0 0,0 0 0,0 0 0,-1 3 0,0-1 13,0 0 0,-1-1 0,0 1-1,1 0 1,-1-1 0,-1 1 0,1-1-1,-4 4 1,0 2 30,-2-1-1,1 0 1,-1-1-1,0 0 1,-1 0-1,1 0 1,-1-1-1,-1-1 1,-13 7-1,-57 19 187,49-18-202,-1-1 0,0-2 0,0-1 0,-49 7 0,69-15-95,-1-1-1,1 0 0,-1-1 1,1 0-1,-1 0 0,1-2 1,-20-5-1,29 7-83,1 0 1,-1 1-1,1-1 0,0 0 1,-1 0-1,1-1 1,0 1-1,0 0 0,0-1 1,0 1-1,0-1 0,-3-3 1,5 3 26,-1 0 0,0 0 1,0 0-1,1 0 0,-1 0 1,1 0-1,-1-1 0,1 1 1,0 0-1,0 0 0,0-3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3488,'-13'-26'1115,"11"22"-828,4 3-132,-1 1-144,-1 0 0,1 0 0,-1 0 0,1 0 0,-1 0 0,1 0 0,-1 0-1,1 0 1,-1 0 0,1 0 0,-1 1 0,0-1 0,1 0 0,-1 0 0,1 0 0,-1 1 0,1-1 0,-1 0-1,0 1 1,1-1 0,-1 0 0,0 1 0,1-1 0,-1 0 0,0 1 0,0-1 0,1 1 0,-1 0 0,2 16 635,0 6 7,1-14-457,-2-6-131,0 0 0,0 1 0,0-1 0,-1 0 1,1 5-1,-9 37 553,-5 79 100,3-9-481,-32 113-34,24-124 111,-2-34-77,-4 21 246,15-55-234,-2 0 1,-22 53-1,23-66-117,-3 11 274,11-22-284,-1 2 32,3-14-146,0 0 1,-1 1 0,1-1-1,0 1 1,0-1 0,-1 0-1,1 1 1,0-1 0,-1 0-1,1 0 1,0 1 0,-1-1-1,1 0 1,-1 0 0,1 1-1,0-1 1,-1 0 0,1 0-1,-1 0 1,1 0 0,-1 0-1,1 0 1,-1 0 0,1 0-1,-1 0 1,-1 0 58,4-5-43,1-2-104,-1 0 1,0 0-1,2-11 1,-3 10-81,1 0 1,0 0-1,1 1 1,-1-1-1,2 0 1,5-10-1,30-31-715,-7 0 4,-19 27 502,22-27-1,-1 8 158,-15 17 103,0 2 0,31-28 0,-45 45 138,0 1 1,1 1-1,-1-1 0,1 1 0,10-5 1,-14 7 18,-1 1 0,1-1 0,0 1 1,0 0-1,0 0 0,0-1 0,0 1 1,0 0-1,-1 1 0,1-1 1,0 0-1,0 0 0,0 1 0,0 0 1,-1-1-1,1 1 0,0 0 1,0-1-1,-1 1 0,3 2 0,-1-2 24,-2 0-13,1 0 0,0 0 0,-1 0 0,1 0 0,0 1 0,-1-1 0,0 0 0,1 1 0,-1-1 0,0 1 0,1-1 0,-1 1 0,0-1 0,0 1 0,0 0 0,0 0-1,-1-1 1,1 1 0,0 0 0,-1 0 0,0 0 0,1 0 0,-1 0 0,0 0 0,0 0 0,0 0 0,0 3 0,0 115 1141,0-9-368,0-109-808,0 0 0,0 0 0,1-1 0,-1 1 0,0 0 0,1-1 1,-1 1-1,1-1 0,0 1 0,-1 0 0,1-1 0,2 3 0,-2-3-21,-1-1-1,1 1 1,-1 0-1,1-1 1,-1 1-1,1-1 1,0 0-1,-1 1 1,1-1 0,-1 1-1,1-1 1,0 0-1,0 0 1,-1 1-1,1-1 1,0 0-1,0 0 1,-1 0-1,1 0 1,0 0 0,0 0-1,-1 0 1,1 0-1,0 0 1,0 0-1,-1 0 1,1 0-1,0 0 1,0-1 0,-1 1-1,2-1 1,45-28-1198,-32 21 470,0-1 0,25-21 0,-17 13 132,37-28-335,-42 30 657,-17 14 253,1-1 1,-1 1-1,0 0 1,0 0-1,1 0 1,-1-1-1,1 1 1,-1 1-1,1-1 1,-1 0-1,1 0 1,-1 1-1,1-1 1,0 1-1,-1-1 1,1 1-1,2-1 0,4 4 376,-7-2-323,1-1 1,-1 1-1,1 0 0,0 0 1,-1 0-1,1 0 1,-1 1-1,0-1 1,1 0-1,-1 1 0,0-1 1,0 0-1,0 1 1,0 0-1,0-1 1,0 1-1,-1 0 0,1-1 1,0 1-1,-1 0 1,1 0-1,-1-1 1,0 1-1,1 0 0,-1 0 1,0 0-1,-1 3 1,1 70 833,0-74-859,0 0 0,0 0 0,0-1 1,0 1-1,0 0 0,0 0 0,0-1 0,1 1 0,-1 0 1,0 0-1,0-1 0,0 1 0,1 0 0,-1-1 0,0 1 0,1 0 1,-1-1-1,1 1 0,-1 0 0,1-1 0,-1 1 0,2 0 1,-1 0-49,0-1 1,0 0 0,1 1-1,-1-1 1,0 0 0,1 0-1,-1 0 1,0 0 0,1 0-1,1 0 1,6-1-479,-7 1 414,0 0-1,0 0 1,0 0 0,-1-1 0,1 1 0,0-1-1,0 1 1,0-1 0,0 0 0,0 0 0,-1 0 0,1 0-1,0 0 1,-1 0 0,1 0 0,-1-1 0,3-2-1,11-8-703,0 4-243,30-10 0,-30 12 253,29-14 0,-24 7 474,10-5 116,-26 15 521,10-5 437,-14 8-732,0 0 0,0-1 0,0 1 0,1 0 0,-1 0 0,0 0 1,0 0-1,0 0 0,0-1 0,0 1 0,1 0 0,-1 0 0,0 0 1,0 0-1,0 0 0,1 0 0,-1 0 0,0 0 0,0 0 0,0 0 0,0 0 1,1 0-1,-1 0 0,0 0 0,0 0 0,0 0 0,1 0 0,-1 0 1,0 0-1,0 0 0,0 0 0,1 0 0,-1 0 0,0 0 0,0 0 0,0 1 1,0-1-1,1 0 0,-1 0 0,0 0 0,0 0 0,0 0 0,0 0 1,0 1-1,0-1 0,1 0 0,-1 0 0,0 0 0,-13 32 2919,8-16-2262,1 1 0,-3 30 1,-19 97 625,15-92-1023,1-1 1,-3 81-1,13-116-133,-1-1-1,-1 1 1,-5 19 0,5-21 12,-1 2-6,2-12-289,1 0 1,-1 0-1,0 1 1,0-1-1,0 0 1,-1 0-1,0 0 1,1 0-1,-1 0 1,-1-1-1,1 1 1,0-1-1,-1 1 0,0-1 1,-3 4-1,-1 0-287,5-5 331,0 1 0,0-1 0,0 0 0,0 0 0,-1 0 0,1 0 0,-1-1-1,1 1 1,-5 1 0,-19 3-89,13-1 145,12-4 39,-1 0 0,1-1-1,0 1 1,-1-1 0,1 1-1,0-1 1,-1 0 0,1 1-1,0-1 1,-1 0 0,-1 0-1,2 0 2,0-1 0,-1 1 0,1-1-1,0 1 1,0-1 0,0 0 0,0 1-1,0-1 1,0 0 0,0 0 0,0 0-1,0 0 1,0 0 0,0 0 0,1 0 0,-1 0-1,0-2 1,-4-2 19,4 3-14,0 1 0,0 0 0,0-1 0,0 1 0,0-1 0,1 1 0,-1 0 0,0-1 0,0-1 0,1-1-5,-1 0-1,1-1 1,0 1 0,0 0-1,0 0 1,2-7 0,0-5-49,1 0 0,0 0 1,1 1-1,1-1 0,1 1 1,0 0-1,14-24 0,-1 7 49,2 1 0,2 1 0,39-43 0,23-5-73,-26 26 18,121-83 1,-13 29-36,-159 100 74,-3 3-1,1-1 0,-1 1 1,1 0-1,0 0 1,-1 1-1,1-1 1,0 1-1,1 0 0,10-1 1,-16 3 13,-1 0 1,0 0-1,0 0 1,0 0-1,0 0 1,0 0-1,0 0 1,0 0-1,0 0 1,0 0-1,0 0 1,0 0-1,1 0 1,-1 0-1,0 0 1,0 0-1,0 0 1,0 0-1,0 0 1,0 0-1,0 0 1,0 0-1,0 0 1,0 0-1,1 0 1,-1 0-1,0 0 1,0 0-1,0 0 1,0 0-1,0 0 1,0 0-1,0 1 1,0-1-1,0 0 1,0 0-1,0 0 1,0 0-1,0 0 1,0 0-1,0 0 1,0 0-1,0 0 1,0 0-1,0 0 1,0 1-1,0-1 1,0 0-1,0 0 1,0 0-1,0 0 1,0 0-1,0 0 1,0 0-1,0 0 1,0 1-1,0-1 4,0 0-1,0 1 1,0-1-1,0 1 1,0-1-1,0 0 1,0 1-1,0-1 1,0 1-1,0-1 1,0 0-1,0 1 1,-1-1-1,1 1 1,0-1-1,0 0 1,0 1-1,-1-1 1,1 0 0,0 1-1,0-1 1,-1 0-1,1 1 1,0-1-1,-1 0 1,1 0-1,0 1 1,-1-1-1,1 0 1,-1 0-1,-6 5 101,-9 24-307,13-22 196,0 1 1,0 0 0,-2 12-1,4-17 17,-1 11 55,0 0-1,1 0 1,1-1-1,1 21 1,0 2 22,0-21-63,-1-7 7,0-1 1,0 1-1,-1 0 0,-1 8 1,-9 16 89,9-19-24,2-11-81,-1 1 0,1-1 0,-1 0 1,1 0-1,-1 1 0,0-1 0,0 0 1,0 0-1,0 0 0,0 0 0,-1 0 1,1 0-1,0 0 0,-1-1 0,-2 4 1,-16 19-37,16-19 30,1 0 1,-1 0-1,0-1 0,-1 1 1,1-1-1,-1 0 1,0 0-1,0 0 1,0-1-1,-9 5 0,-3-1 33,0-1-1,-32 8 0,43-13-30,0 0 0,0-1 0,1 0 0,-1 0 0,0 0 0,0 0 0,0-1 0,0 0 0,0 0 0,1-1 0,-1 0 0,-10-4 0,-15-10 62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34 6656,'0'-26'2144,"0"26"-2130,0-1 1,0 1 0,0 0-1,0 0 1,0 0 0,0 0 0,0-1-1,0 1 1,0 0 0,0 0-1,0 0 1,0 0 0,0-1-1,0 1 1,0 0 0,0 0-1,0 0 1,0 0 0,0-1 0,0 1-1,0 0 1,0 0 0,0 0-1,-1 0 1,1 0 0,0-1-1,0 1 1,0 0 0,0 0-1,0 0 1,0 0 0,0 0 0,-1 0-1,1 0 1,0 0 0,0-1-1,0 1 1,0 0 0,-1 0-1,1 0 1,0 0 0,0 0-1,0 0 1,0 0 0,0 0-1,-1 0 1,1 0 0,0 0 0,0 0-1,0 0 1,0 0 0,-1 0-1,1 0 1,0 0 0,0 0-1,-1 1 1,-4-2 125,2 1-50,0-1 0,0 1-1,0 0 1,0 0-1,0 0 1,0 0-1,0 1 1,0-1-1,0 1 1,-3 1-1,-38 27 514,40-26-598,0 0 0,0 0 1,0 0-1,1 1 0,0-1 0,-1 1 1,1 0-1,1 0 0,-1 0 0,1 0 0,-1 1 1,-1 4-1,0 0-9,1-1-53,-1-1 1,2 1-1,-1 0 0,1 0 1,1 0-1,-2 13 1,2 48-874,2-37 336,-2-2-497,2 0 0,1-1 0,1 1-1,10 40 1,-10-57 1157,0-4 254,-1 1 1,0 0 0,-1-1 0,1 18-1,-2-23-178,0-3 64,-1 1 1,1 0-1,0-1 1,0 1-1,0 0 0,1-1 1,-1 1-1,0 0 1,0-1-1,1 1 1,1 2-1,8-11 322,-10 6-499,1 1 0,0-1 1,-1 1-1,1-1 0,-1 1 0,1 0 1,0-1-1,-1 1 0,1 0 0,0 0 0,-1-1 1,1 1-1,0 0 0,-1 0 0,1 0 0,0 0 1,-1 0-1,2 0 0,6-1 77,31-17 153,-25 11-183,29-12 0,11 1-60,-24 5-1,-15 5 17,1 2 0,0 0 1,22-5-1,60-3-74,-63 11-11,47-11-1,-59 9 79,0 0 1,0 2-1,0 1 1,25 1 0,-43 1 14,-1 0 1,0 0-1,0 0 1,8-3-1,-2-2 362,-4 3 85,-4 12 422,-7-7-701,-68 25-352,64-24 121,0 0 0,-1-1 0,-9 2 0,9-3 6,1 1 0,0 0 0,-9 4 0,-50 35-466,60-37 454,6-3 10,-1 1 0,0-1 0,0 1 1,1-1-1,0 1 0,-1 0 0,1 0 0,0 0 1,0 0-1,-1 3 0,-3 5-57,4-8 82,0-1 1,1 0-1,-1 1 0,1-1 1,0 1-1,0-1 0,0 1 1,0 0-1,0-1 0,1 1 0,-1 0 1,1 0-1,0-1 0,0 1 1,0 0-1,0 0 0,0 0 1,0-1-1,1 1 0,-1 0 1,1 0-1,0-1 0,0 1 1,0 0-1,0-1 0,0 1 1,1-1-1,-1 0 0,1 1 0,0-1 1,0 0-1,-1 0 0,1 0 1,0 0-1,1 0 0,-1-1 1,4 3-1,-2-1 24,1-1 0,0 0 0,0 0 1,0 0-1,0-1 0,0 0 0,0 0 0,9 1 0,6 1 78,-8 0-55,-8-2-51,0 0 0,0 0 0,0-1 1,7 1-1,14-2-183,0-2 1,0 0 0,-1-2 0,27-9-1,-37 10 135,0 0 0,-1-2-1,1 0 1,-1 0-1,0-1 1,-1-1 0,0 0-1,0 0 1,11-13-1,-7 9 95,-8 9-19,-7 3-27,-1 0 1,0 0-1,0 0 0,0 0 1,1 0-1,-1 0 0,0 0 1,0 0-1,1 0 0,-1 0 1,0-1-1,0 1 1,1 0-1,-1 0 0,0 0 1,0 0-1,0 0 0,1-1 1,-1 1-1,0 0 0,0 0 1,0 0-1,0 0 0,1-1 1,-1 1-1,0 0 1,0 0-1,0-1 0,0 1 1,0 0-1,2-25 232,-2 25-234,0 0 0,0 0 0,0 0 0,0 0 0,0 0 0,0 0 0,0 0 0,0 0-1,0 0 1,0-1 0,0 1 0,0 0 0,0 0 0,0 0 0,0 0 0,0 0 0,0 0 0,0 0 0,0 0-1,0 0 1,0 0 0,0-1 0,0 1 0,0 0 0,-1 0 0,1 0 0,0 0 0,0 0 0,0 0 0,0 0-1,0 0 1,0 0 0,0 0 0,0 0 0,0 0 0,0 0 0,0 0 0,0 0 0,0 0 0,-1 0-1,1 0 1,0 0 0,0 0 0,0 0 0,0 0 0,0 0 0,0 0 0,0 0 0,0 0 0,0 0 0,0 0-1,-1 0 1,1 0 0,0 0 0,0 0 0,0 0 0,-1 0-1,1 0-1,-1 0 1,1 0 0,-1 0 0,0 0-1,1 1 1,-1-1 0,1 0 0,-1 0-1,1 1 1,-1-1 0,0 0 0,1 1-1,0-1 1,-1 1 0,1-1-1,-1 1 1,1-1 0,-1 1 0,1-1-1,0 1 1,-1-1 0,1 1 0,0-1-1,0 1 1,-1-1 0,1 1 0,0 0-1,0-1 1,0 1 0,0-1 0,0 1-1,0 1 1,-1 29-21,2-15 284,-1-15-255,0-1 0,0 0-1,-1 1 1,1-1 0,0 1 0,0-1-1,0 1 1,0-1 0,0 1 0,0-1-1,0 1 1,1-1 0,-1 1-1,0-1 1,0 1 0,0-1 0,0 1-1,1-1 1,-1 0 0,0 1 0,0-1-1,1 1 1,-1-1 0,0 0-1,1 1 1,-1-1 0,0 0 0,1 1-1,-1-1 1,0 0 0,1 1-1,-1-1 1,1 0 0,-1 0 0,1 0-1,-1 1 1,0-1 0,1 0 0,-1 0-1,1 0 1,-1 0 0,1 0-1,-1 0 1,1 0 0,-1 0 0,1 0-1,-1 0 1,1 0 0,1 0-46,0 0 0,-1 0 0,1 0 1,0 0-1,-1 1 0,1-1 0,-1 0 0,1 1 0,1 0 1,6 4-131,-9-5 148,0 0 1,0 0 0,0 1 0,0-1 0,0 0 0,0 0 0,0 0-1,1 0 1,-1 0 0,0 0 0,0 0 0,0 0 0,0 0 0,0 0-1,0 1 1,1-1 0,-1 0 0,0 0 0,0 0 0,0 0 0,0 0-1,0 0 1,1 0 0,-1 0 0,0 0 0,0 0 0,0 0 0,0 0-1,0-1 1,1 1 0,-1 0 0,0 0 0,0 0 0,0 0 0,0 0-1,0 0 1,0 0 0,1 0 0,-1 0 0,0 0 0,0 0 0,0-1-1,0 1 1,0 0 0,0 0 0,0 0 0,0 0 0,0 0 0,1 0-1,-1-1 1,3-3-597,4 0-29,-2 1 47,-4-11-694,-1 4 903,0 7 1788,6 9-977,0 1-262,-3-3-94,0 0-1,1 0 1,-1-1 0,1 1 0,0-1-1,0 0 1,0 0 0,7 3-1,13 4 97,-12-5-40,1 0-1,14 9 1,-20-10-34,0 0 0,1 0 0,-1-1 0,1 0 1,0 0-1,0-1 0,1 0 0,-1-1 0,0 0 0,0 0 0,9 0 0,93-1 15,-103-1-116,0 1 0,0-1 1,1 0-1,-1 0 0,0-1 0,0 0 1,0 0-1,0-1 0,-1 0 0,11-6 1,-8 5-7,1-1-19,-1 1 2,0-1 0,0 1 0,-1-2 0,0 1 0,0-1-1,9-8 1,45-38-139,-55 44 174,-1 0-1,0 0 0,0-1 0,8-16 1,-1 2-11,-9 16 6,7-12-24,10-25-1,5-36 6,51-82 258,-53 113 197,-19 40-322,-3 6 4,0 0-1,0-1 1,-1 1 0,0-1 0,1 1 0,-1-1 0,0 1 0,-1-1 0,2-5 0,-3 8 179,-4 7-52,-64 121 687,35-62-607,17-36-234,3 1 1,0 0-1,2 1 1,1 0-1,1 1 1,-6 40 0,3 16 256,10-7-106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530 112 4224,'0'-9'697,"0"1"1,-1-1-1,-3-17 1,3 23-601,0 0 0,0 1 1,0-1-1,0 0 0,-1 0 1,1 1-1,-1-1 0,0 0 0,1 1 1,-1 0-1,0-1 0,0 1 1,-1 0-1,1 0 0,-3-1 0,0 0-5,-1 0 1,0 0-1,1 1 0,-1 0 0,0 1 0,0-1 0,0 1 0,-1 0 0,1 1 0,0-1 0,0 1 0,0 0 0,0 1 0,-11 1 0,4 1-6,0 0-1,0 0 0,0 1 1,1 1-1,-21 11 1,16-6-43,2 2 1,-1-1-1,2 2 1,-1 0-1,2 1 1,0 1-1,-12 17 1,12-17-3,-5 9-5,0 1 0,1 1 0,2 0 0,0 1 0,2 1 0,1 0 0,2 1 0,0 0 0,2 0 0,1 1 0,1 0 0,2 1 0,1-1 0,2 1 0,3 44 0,-1-59 24,2 0 0,6 27 1,-7-37-40,0-1-1,-1 0 1,2 0 0,-1 0 0,1 0 0,-1-1 0,1 1 0,1-1 0,-1 1 0,8 6 0,-6-7 25,1 0 1,0-1 0,0 0 0,-1 0 0,2-1 0,-1 0 0,0 0-1,12 2 1,-7-2 7,0 0-1,0-1 0,0-1 0,15 0 1,-12-3-6,0 1 1,-1-2 0,1 1-1,-1-2 1,0 0 0,13-7-1,74-46 141,-89 51-169,6-3 5,-6 3 0,0 0 1,10-8-1,-11 5 23,0 0 0,9-12-1,-11 12-14,-2 3 6,0 0 0,0-1 0,-1 0 0,0 0 0,7-15 0,-9 15 1,-1-1 1,-1 0-1,1 0 1,-1 0 0,-1 0-1,0-12 1,0 11-16,1 4-11,-1 0 1,0 0-1,-1 1 1,1-1-1,-1 0 1,0 0-1,-1 0 1,1 1-1,-1-1 0,0 0 1,-1 1-1,-3-7 1,-5-4-125,7 11 14,0 0 1,1 0 0,-1 0 0,1-1-1,1 1 1,-1-1 0,1 0 0,0 0-1,0 1 1,0-1 0,0-9 0,2 14-87,-1 0 1,1 0-1,0 0 1,1-1-1,-1 1 1,0 0-1,0 0 1,0 0-1,1 0 1,-1 0-1,0 0 1,1 0-1,-1 0 1,1 0-1,0 0 1,-1 0-1,1 0 1,0 0-1,-1 0 1,1 0-1,0 0 1,0 1-1,0-1 1,0 0-1,0 1 1,0-1-1,0 0 1,0 1-1,0-1 1,1 1-1,2-1-388,0 0 0,0 0-1,0 1 1,7 0 0,-10 0 440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3808,'0'-16'1728,"16"16"-1504,0 0 160,-1 0-256,16-15 96,16 15-128,0 0 288,0-16-192,15 1-1024,-15 15 448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5568,'-26'39'1786,"25"-38"-1714,0 1-1,0-1 1,0 1-1,0-1 1,1 1-1,-1-1 1,0 1-1,1 0 1,-1 2-1,-74 204 1268,40-128-1104,-3 9 63,12-9-85,1-28-11,11-26-105,-4 11-9,-17 33 131,29-60-184,0 1-1,-1-1 1,-1 0-1,-8 9 1,-15 4 8,2 0 5,11-12 53,10-2-68,0-2-71,7-7 24,0 0 0,0 1 0,0-2 0,0 1 0,0 0 1,0 0-1,0 0 0,0 0 0,1-1 0,-1 1 0,0 0 0,0-1 0,0 1 1,-1-1-1,1 0-4,0 1 1,0 0 0,0-1-1,0 1 1,0-1 0,0 1-1,0-1 1,0 0-1,0 1 1,1-1 0,-1 0-1,0 0 1,0 0 0,1 1-1,-1-1 1,1 0 0,-1 0-1,1 0 1,-1 0 0,1 0-1,-1-1 1,1-5-75,0 1 0,0 0-1,1 0 1,2-12 0,-2 8 19,3-11-87,0 0-1,1 0 1,15-39-1,18-15-532,-29 57 554,-1 2-15,17-28-1,-1 14 18,2 1 0,57-49 0,-57 56 76,2 2 0,1 1-1,59-29 1,-83 45 99,1 0 1,-1 1-1,1 0 0,-1 0 1,1 1-1,0 0 0,0 0 1,8-1-1,-12 2 3,0 0 0,1 0-1,-1 1 1,0-1 0,0 0 0,0 1 0,0 0 0,0-1-1,0 1 1,0 0 0,0 0 0,0 0 0,0 0-1,0 1 1,0-1 0,-1 0 0,1 1 0,0-1-1,-1 1 1,1-1 0,-1 1 0,0 0 0,0 0 0,2 3-1,-2-3-13,-1 0-1,0 0 0,1 0 1,-1 0-1,0 0 0,0 0 1,0 0-1,-1 0 1,1 0-1,0-1 0,-1 1 1,1 0-1,-1 0 0,0 0 1,1-1-1,-1 1 0,0 0 1,0-1-1,-3 4 0,0 2 82,1-1-63,0 0 0,0-1 0,-1 0 0,0 1 0,0-1 0,0-1 0,-1 1 0,1 0 0,-1-1 0,0 0 0,-1 0 0,1-1 1,0 0-1,-1 0 0,0 0 0,0 0 0,-6 1 0,-11 7 55,19-9-92,1 0 0,-1 0 1,0 0-1,0-1 0,0 1 0,0-1 0,0 0 0,0 0 0,-6 0 0,-19-6-95,16 2 41,10 3 26,-1-1 0,0 0 1,0 0-1,0 0 1,0-1-1,-4-2 0,6 3 7,0-1-1,0 1 0,1-1 1,-1 0-1,1 0 0,-1 0 0,1 0 1,0 0-1,-1 0 0,0-3 1,-5-10-46,4 11 19,0-1-1,0 0 1,1 0 0,0 0-1,0 0 1,-2-11-1,12-8-87,-6 12 87,4-12-30,-5 22 63,0 0-1,0 1 0,1-1 1,-1 0-1,1 1 0,-1-1 1,1 1-1,2-2 1,4-4-75,-4 2 13,-1 2 29,0 0 0,0-1 0,1 1 0,-1 0 0,0 0 0,1 1 0,0-1 0,0 1-1,0 0 1,0 0 0,0 0 0,0 0 0,7-1 0,13-2 188,-10 2-73,1 0 1,-1 0-1,1 2 0,0 0 0,0 0 0,16 3 1,-8 1-21,16 2 127,39 0 0,156-5 517,-191-2-490,52-9 0,-75 8-128,-14 3-80,-1 0 0,0-1 0,0 0 0,0 0 0,0 0 0,0-1 0,0 0 0,0 0 0,7-4 0,3-2-701,-14 7 582,-1 1 0,1-1 1,0 1-1,0 0 0,0-1 0,0 0 1,-1 1-1,1-1 0,0 1 1,0-1-1,-1 0 0,2-1 0,-2 1 21,0 0 0,0 1 0,0-1-1,-1 0 1,1 0 0,0 1-1,0-1 1,-1 0 0,1 1-1,0-1 1,-1 0 0,1 1 0,-1-1-1,1 1 1,-1-1 0,1 1-1,-1-1 1,1 1 0,-1-1-1,0 0 1,-15-14-1235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5056,'-31'0'2304,"15"47"-2016,1-16 1056,-1 16-800,0 15 480,-15-15-576,16 15-128,-16-15-192,15 0 256,0 15-192,16-15-256,0-16 32,0-15-4576,16-1 2528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7456,'-13'-13'2421,"13"13"-2404,0 0-1,0-1 1,0 1-1,0 0 1,0 0-1,0 0 1,0 0 0,0 0-1,0 0 1,0 0-1,0 0 1,0-1-1,0 1 1,-1 0-1,1 0 1,0 0 0,0 0-1,0 0 1,0 0-1,0 0 1,0 0-1,0 0 1,0 0-1,-1 0 1,1 0 0,0 0-1,0 0 1,0 0-1,0 0 1,0 0-1,0 0 1,-1 0 0,1 0-1,0 0 1,0 0-1,0 0 1,0 0-1,0 0 1,0 0-1,0 0 1,-1 0 0,1 0-1,0 0 1,0 0-1,0 0 1,0 1-1,0-1 1,0 0 0,0 0-1,0 0 1,0 0-1,0 0 1,0 0-1,-1 0 1,1 0-1,0 1 1,-7 9 44,1 0 0,0 0 0,0 1 0,1 0 0,0 0 0,-4 17 0,-53 177 205,56-177-257,2-1 0,0 2-1,2-1 1,2 39 0,0-46-37,0-17 38,1 0 0,-1-1-1,0 1 1,1 0 0,0 0-1,0-1 1,0 1 0,1 0 0,-1-1-1,4 7 1,-2 5 294,-1-15-203,-1 0-120,-1 0 0,1 0 0,-1 0-1,0 0 1,1 0 0,-1 0-1,1 0 1,-1 0 0,1 0 0,-1 0-1,0 0 1,1 0 0,-1-1 0,1 1-1,-1 0 1,0 0 0,1 0 0,-1-1-1,0 1 1,1 0 0,-1 0-1,0-1 1,0 1 0,1 0 0,-1-1-1,0 1 1,0 0 0,1-1 0,-1 1-1,0-1 1,5-6-877,24-8-4288,-14 12 2635</inkml:trace>
  <inkml:trace contextRef="#ctx0" brushRef="#br0" timeOffset="1">390 359 6976,'-16'0'3168,"-15"15"-2752,15-15 1440,1 0-1088,15 16-160,-16-1-384,16 1-384,0 15 64,16-15 672,-1 15-320,32-16-1536,-16-15 640,16 0-4256,15 0 2720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4800,'13'0'1557,"-13"0"-1546,0 0-1,0 0 1,0 0-1,0 0 1,0 0 0,0 0-1,0 0 1,0 0-1,0 0 1,0 0-1,1 0 1,-1 0 0,0 0-1,0 0 1,0 0-1,0 0 1,0 0-1,0 0 1,0 0 0,0 0-1,0 0 1,0 0-1,1 0 1,-1 0-1,0 0 1,0 0 0,0 0-1,0 0 1,0 0-1,0 0 1,0 0-1,0 0 1,0 0 0,0 0-1,0-1 1,0 1-1,0 0 1,0 0-1,0 0 1,0 0 0,0 0-1,0 0 1,0 0-1,0 0 1,0 0-1,0 0 1,0 0 0,0-1-1,0 1 1,0 0-1,0 0 1,0 0 0,0 0-1,0 0 1,0 0-1,0 0 1,0-1-314,0-1 634,1 0-1,-1 1 1,0-1-1,0 0 1,0 0-1,-1 0 1,1 0-1,0 1 1,-1-1-1,0-3 1,-7 8-108,7-2-204,-1 0 0,0 0 1,1 0-1,-1 0 0,0-1 1,0 1-1,0 0 0,0-1 1,-3 1-1,4-1-23,-1 0 0,1 0 0,0 0 0,0 0 0,-1 0 0,1 0 0,0 1 0,0-1 0,-1 0-1,1 1 1,0-1 0,0 1 0,0 0 0,0-1 0,0 1 0,0 0 0,0-1 0,0 1 0,0 0 0,0 0 0,0 0 0,0 0 0,0 0 0,-1 2 0,1 0-6,0-1 1,0 0-1,-1 1 1,1-1-1,-1 0 1,0 0-1,1 0 1,-1 0-1,-3 2 1,3-3 2,0 1 1,0 0-1,0 0 1,1 0-1,-1 0 1,1 0-1,-1 0 1,1 1-1,-2 2 1,-8 8-172,9-11 157,1-1 1,-1 1-1,1 0 1,-1 0-1,1 0 1,-1 0-1,1 0 1,-2 4-1,1 6-15,1 1 1,0-1-1,0 1 1,3 17-1,-1-6 38,-2-24 6,1 1 0,0 0 0,0 0 0,0 0-1,1 0 1,-1 0 0,0-1 0,0 1 0,0 0 0,1 0 0,-1 0 0,0-1-1,1 1 1,-1 0 0,0 0 0,1-1 0,-1 1 0,1 0 0,0-1 0,-1 1-1,1 0 1,-1-1 0,1 1 0,0-1 0,-1 1 0,1-1 0,0 1 0,0-1-1,0 0 1,1 1 0,-1-1-1,0 1 1,0-1-1,0 1 0,0-1 0,0 1 0,0 0 1,0 0-1,-1-1 0,1 1 0,0 0 0,0 0 0,0 0 1,-1 0-1,2 1 0,-1 2 129,0 0 0,0-1 0,-1 1 1,1-1-1,-1 1 0,0 0 0,-1 7 0,1-1 290,0 19 464,-3-24-687,-7 5-38,9-9-156,1-1 0,0 0 0,0 1 0,-1-1-1,1 0 1,0 1 0,-1-1 0,1 0 0,0 0 0,-1 1-1,1-1 1,-1 0 0,1 0 0,0 0 0,-1 0 0,1 0-1,-1 1 1,1-1 0,0 0 0,-1 0 0,1 0 0,-1 0-1,1 0 1,-1 0 0,1 0 0,-1-1 0,-4 2 67,2 6 84,4-14 59,-1 7-220,0 0 0,0 0 1,0 0-1,0 0 1,0 0-1,0 0 1,0 0-1,0 0 1,0 0-1,0 0 0,0 0 1,0-1-1,0 1 1,0 0-1,0 0 1,0 0-1,0 0 0,0 0 1,0 0-1,0 0 1,0 0-1,0 0 1,-1 0-1,1 0 1,0-1-1,0 1 0,0 0 1,0 0-1,0 0 1,0 0-1,0 0 1,0 0-1,0 0 0,0 0 1,0 0-1,0 0 1,0 0-1,0 0 1,-1 0-1,1 0 1,0 0-1,0 0 0,0 0 1,0 0-1,0 0 1,0 0-1,0 0 1,0 0-1,0 0 1,0 0-1,-1 0 0,1 0 1,0 0-1,0 0 1,0 0-1,0 0 1,0 0-17,0 0 1,-1 0 0,1 0 0,0 0 0,0 0 0,-1 0 0,1 0 0,0 0 0,0 0-1,0 0 1,-1 0 0,1 0 0,0 0 0,0 0 0,0 0 0,-1 0 0,1 0 0,0 0 0,0-1-1,0 1 1,-1 0 0,1 0 0,0 0 0,0 0 0,0 0 0,0-1 0,-1 1 0,1 0-1,0 0 1,0 0 0,0 0 0,0-1 0,0 1 0,0 0 0,0 0 0,0 0 0,-1-1-1,1 1 1,0 0 0,0 0 0,0-1 0,0 1 0,0 0 0,0 0 0,0 0 0,0-1-1,0 1 1,1 0 0,6-17-1802,-3 9 292,9-8-260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1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9056,'16'0'4096,"-47"0"-3552,15 0-512,1 0-128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2177 480,'5'0'74,"-2"1"-55,-1-1 0,0 0 1,1 0-1,-1 0 0,1-1 0,-1 1 1,0 0-1,1-1 0,1 0 1,9-7 54,-8 13-47,3-8-50,-7 2 19,1 0 0,0 0 0,-1 0-1,1 0 1,0 1 0,0-1 0,0 1 0,0-1 0,3 1 0,42 0 25,-47 0-22,1 0 0,-1 0 0,1 0 0,-1 0-1,1 0 1,-1 0 0,1 0 0,-1 0 0,1 0 0,-1 0-1,1 0 1,-1-1 0,1 1 0,-1 0 0,1 0-1,-1 0 1,1-1 0,-1 1 0,0 0 0,1-1 0,-1 1-1,1 0 1,-1-1 0,0 1 0,1 0 0,-1-1-1,0 1 1,1-1 0,7-6-2,-5 6 3,0 0 0,1 0 0,-1 1 0,1 0 0,-1-1 0,7 2 0,1-1 0,-10 0 1,-1 0 0,1 0 1,0 0-1,0 0 0,-1 0 0,1 0 0,0 0 1,-1 0-1,1-1 0,-1 1 0,1 0 0,0 0 1,-1-1-1,1 1 0,0 0 0,-1-1 0,1 1 1,-1 0-1,1-1 0,-1 1 0,1-1 1,-1 1-1,0-1 0,1 1 0,0-2 0,-1 2 3,0-1-1,1 1 0,-1-1 1,1 0-1,-1 1 0,1 0 0,-1-1 1,1 1-1,-1-1 0,1 1 1,-1-1-1,1 1 0,0 0 1,-1 0-1,1-1 0,-1 1 1,1 0-1,0 0 0,-1 0 0,1-1 1,0 1-1,-1 0 0,1 0 1,0 0-1,0 0 0,6 1 53,-5-1-43,1 0 0,-1 0 0,0 0 0,0 0 0,0 0 0,0-1 1,0 1-1,0-1 0,3 0 0,3-4-14,-6 4 0,-1 0-1,1 0 1,-1 0-1,0 1 1,1-1-1,-1 0 1,1 1-1,0-1 1,-1 1-1,1 0 1,-1-1 0,1 1-1,2 0 1,-2 0 17,31-2 94,-31 2-103,0 0 0,0-1 0,-1 1 0,1-1 1,0 0-1,0 1 0,-1-1 0,1 0 0,0 0 0,-1 0 0,1 0 0,1-2 0,0 0 63,26 3 554,-24-2-406,5-9-506,-9 11 270,-1-1 0,1 1 1,-1 0-1,1-1 0,-1 1 0,1 0 0,0-1 0,-1 1 0,1 0 0,0 0 0,-1 0 0,1 0 1,-1-1-1,1 1 0,0 0 0,0 0 0,-1 0 0,1 0 0,0 0 0,-1 1 0,1-1 0,-1 0 1,2 0-1,0 1-43,-1-1 60,0 0 0,-1 0 0,1 0 0,0 0 0,-1 0 1,1 0-1,0-1 0,-1 1 0,1 0 0,0 0 0,-1 0 1,1-1-1,-1 1 0,1 0 0,0-1 0,-1 1 0,1 0 1,-1-1-1,1 1 0,-1-1 0,1 1 0,-1-1 0,1 1 1,-1-1-1,1 0 0,-1 0 8,1 1 0,-1-1 0,0 1 0,1-1 0,-1 1 0,1-1 0,-1 1 0,1-1 0,-1 1 0,1 0 0,0-1 0,-1 1 0,1 0 0,-1-1 0,1 1 0,0 0 0,-1 0 0,1-1 0,0 1 0,-1 0 0,1 0 0,0 0 0,-1 0 0,1 0 0,0 0 0,46 0 153,-46 0-162,0 0 1,-1 0 0,1 0 0,0 0 0,-1 0 0,1 0 0,0 0-1,-1 0 1,1 0 0,0-1 0,-1 1 0,1 0 0,-1-1-1,1 1 1,0 0 0,-1-1 0,1 1 0,-1 0 0,1-1 0,-1 1-1,1-1 1,-1 1 0,1-1 0,-1 1 0,1-2 0,-1 2-4,0-1 0,1 1 1,-1-1-1,1 1 1,-1-1-1,1 1 0,-1-1 1,1 1-1,-1-1 1,1 1-1,-1 0 1,1-1-1,0 1 0,-1 0 1,1-1-1,0 1 1,-1 0-1,1 0 0,-1 0 1,1 0-1,0-1 1,-1 1-1,1 0 0,0 0 1,0 1-1,15-1-31,-11 1 46,-1-1 0,0 1 0,1-1 0,-1 0 0,0-1 0,0 1 0,1-1 0,7-2 0,6-7 0,8 4 44,-14 0 36,-10 5-80,-1 0 1,1 1-1,-1-1 0,1 0 1,-1 1-1,1-1 0,-1 1 0,1-1 1,0 1-1,-1 0 0,1-1 1,0 1-1,1 0 0,70 0-79,-70 0 78,-1 0 1,1 0-1,-1 0 0,1 0 0,-1-1 1,1 1-1,-1-1 0,1 0 1,-1 1-1,1-1 0,3-2 1,-4 1 1,0 1 1,1 0-1,-1 0 1,1 0 0,-1 1-1,1-1 1,-1 1-1,1-1 1,-1 1-1,1 0 1,3 0 0,4 0 4,-6 1-11,-1-1 0,1 0 1,-1 0-1,1 0 0,0 0 1,-1-1-1,1 0 0,4-1 1,0 0-1,-2-1 4,0 1-1,0 1 0,0-1 1,0 1-1,1 0 0,11 0 1,-15 1 20,1 0 1,0-1 0,0 0 0,0 0 0,0 0 0,0 0 0,-1 0 0,1-1-1,6-3 1,3 3 126,-11 2-141,0 0 0,-1 0-1,1 0 1,0 0 0,0-1-1,-1 1 1,1-1 0,2 0-1,43-25 280,-45 25-273,0 1 0,0-1 1,1 1-1,-1-1 0,0 1 1,1 0-1,-1 0 1,4 0-1,-2 0 21,1-2 1,-3 0-54,0 1-1,0 0 1,0-1 0,0 1 0,1 0-1,-1 0 1,0 0 0,0 1-1,1-1 1,4 0 0,6-3 2,23-11 147,-33 14-130,70-27 283,-64 24-247,0 1 0,0 0-1,10-2 1,-9 2 2,-1 1-1,1-2 1,8-3-1,-11 4 8,0 0 0,14-3 0,-15 4-47,-1 1 1,1-1-1,0 0 0,-1-1 0,1 1 1,6-5-1,-4 1-1,0 2 1,1-1-1,0 1 0,16-6 1,-13 8 10,-8 1-27,0 0 0,-1 0 1,1 0-1,0-1 0,-1 1 1,1-1-1,-1 0 0,6-3 1,0-1-28,-6 3 49,1 0-1,-1 0 1,1 1 0,0 0-1,0-1 1,0 2 0,0-1-1,0 0 1,0 1 0,8-2 0,-5 3 7,-4 0-13,-1 0-1,0 1 1,0-1-1,0-1 1,0 1-1,0 0 1,0-1-1,1 1 1,2-2 0,3-3-1,-7 4-3,0 1 0,1-1 0,-1 0 0,1 0-1,-1 0 1,1 1 0,-1-1 0,1 1 0,-1-1-1,1 1 1,0 0 0,-1-1 0,3 1 0,-3 0 3,1 0 1,-1 0 0,1 0-1,-1 0 1,1 0 0,-1-1 0,1 1-1,-1-1 1,1 1 0,-1-1 0,0 1-1,1-1 1,-1 0 0,0 0 0,1 1-1,-1-1 1,0 0 0,0 0-1,0 0 1,0-1 0,0 1 0,1-1-1,1-1 0,-2 2-3,0 0 0,0-1 0,1 1 0,-1 0 0,1 0 0,-1 0 0,1 0 0,0 1 0,-1-1 0,1 0 0,0 1 0,-1-1 0,1 1 0,2-1 1,2-1 46,-5 0-50,0 1 1,0 0 0,0 0 0,1 0 0,-1 0-1,1 0 1,-1 0 0,0 0 0,1 1 0,-1-1-1,1 1 1,0-1 0,-1 1 0,1-1 0,-1 1 0,1 0-1,2 0 1,-2-1 3,0 1 0,-1 0 1,1 0-1,-1 0 0,1-1 0,0 1 0,-1-1 0,1 1 0,-1-1 0,1 0 0,-1 0 1,1 0-1,0-1 0,6-2 48,3-1 2,-9 4-46,0 0 0,0 0 0,1 0 0,-1-1 0,0 1 0,0-1 1,0 1-1,2-3 0,-1 1-13,1 0 1,0 0-1,0 0 1,1 1-1,-1-1 1,1 1-1,-1 0 0,1 0 1,8-2-1,-6 2 25,0 0-1,0-1 0,-1 0 1,12-6-1,-14 6-2,0 1 0,0 0 0,0 0 0,1 1 0,-1-1 0,1 1 0,-1 0 0,1 0 0,0 1 0,8-1 1,-11 1-31,1 0 1,0 0 0,-1 0-1,1 0 1,-1-1 0,1 1-1,-1-1 1,1 0 0,-1 0-1,1 0 1,3-2 0,-4 2 10,0 0 1,1 0-1,-1 0 1,0 0 0,1 0-1,-1 1 1,1-1-1,0 1 1,-1 0-1,1-1 1,3 1-1,0 0 9,-1-1 0,0 0 0,0 0 0,9-3 0,-8 2 3,-1 1 0,1-1 0,0 1-1,9-1 1,-9 2 14,1-1 1,-1 1-1,1-1 0,-1 0 0,0-1 1,11-4-1,-10 4-2,17-7 21,-21 8-41,1-1 1,0 1-1,0-1 0,0 1 0,0 0 0,0 1 1,8-1-1,53 1-21,-63 0 51,0-1 1,0 1 0,1 0-1,-1-1 1,0 1 0,0-1 0,1 0-1,-1 0 1,0 0 0,3-2-1,17-6 145,-12 4-211,-7 4 15,0-1 0,0 1 0,0 0 0,0 0 0,0 0 0,1 1 0,-1-1 0,0 1 0,6 0 0,-3-1-14,1 0 0,-1 0 1,1 0-1,10-4 0,18-5 113,84-16 125,-51 21-368,51-21 127,8-5-74,-98 26 118,-8-6 42,51-7-6,-54 12-120,30-7 0,-2 1-75,157-50-428,-157 49 682,-31 11-70,-10 1-21,0 1 0,0-1-1,0 0 1,5-2 0,23-18 49,-1 11-27,1-11-27,9 11-21,-37 7 4,0 1 1,0-1-1,-1 0 1,6-5-1,-4 4 0,-1 0 0,1 0 0,0 1 0,9-5 1,27-10-48,-3-8 27,1 10 128,58-15 0,-88 29-96,66-24-22,-50 16 17,1 1 0,33-6 0,-15 10 26,-9-6-64,-17 8 23,-8 1 16,0 0-1,-1 0 1,17-7 0,-6 1-3,1 1 1,0 1-1,40-7 0,13-6-137,14-3 182,72 1-17,39-10-128,-130 13 72,-31 7 44,16-3 33,72-16 86,31 9-261,-140 18 141,-1-2 0,1 0 0,23-10 0,-32 11-25,1 1 1,15-2-1,9-4-8,2-12 20,8 11-11,-1-9-47,-28 11 52,21-7 0,213-63 171,-240 75-157,0 0 1,17-9-1,8-11-93,-13 17 56,-11 4 57,3-2 63,-1-1-1,1 0 1,21-13 0,21-10-205,-38 23 91,31-7 0,9-2 79,-31 4-31,-17 6-30,1 0-1,0 1 1,18-4-1,-5 4-6,-13 2 13,0 0 1,-1-1 0,1 0-1,0-1 1,9-4 0,1 0-26,-1 0 1,33-7 0,-8 9-10,-10-6 33,-3 6 16,0-5 37,-5 4-9,29-9 60,-45 11-127,-7 2 18,0 1 1,0 0-1,0-1 1,0 2 0,0-1-1,0 0 1,1 1-1,-1-1 1,6 1 0,-2-1 44,-1 1 1,1-2 0,0 1 0,9-3 0,0-1-2,13 0 25,-14-1-50,-12 5-35,0 0 0,1-1 0,-1 1 0,1 1 0,-1-1 0,0 0 0,1 1 1,3 0-1,4-1 13,-1 0 0,0 0 0,1-1 0,10-4 1,-11 4 38,23-8 23,-28 8-63,1 1 1,1-1-1,-1 1 0,0 0 0,0 0 0,8 1 0,-6-1 8,0 0 0,-1 0 0,1 0 0,8-3 0,-9 2 4,1 0 1,0 0 0,-1 1-1,10 0 1,-14 1 12,1 0 0,-1-1 1,1 1-1,-1-1 0,1 0 0,-1 0 0,0 0 1,4-1-1,8-4 64,11 1 32,-11-1-60,-11 5-44,-1 0 0,0-1-1,0 2 1,1-1 0,-1 0-1,0 0 1,6 1 0,1 0-56,-8 0 42,0 1-1,0-1 1,0 0 0,0-1 0,0 1 0,0 0 0,0 0-1,-1-1 1,1 1 0,2-2 0,4-3 12,-6 4-1,-1 1 1,1-1 0,-1 0-1,0 0 1,1 0 0,-1 1 0,1-1-1,0 1 1,-1-1 0,1 1-1,-1 0 1,1-1 0,2 1 0,3 0-57,-5 1 42,0-1-1,0 0 1,0 0 0,0 0 0,0 0 0,1-1 0,-1 1 0,0-1-1,3 0 1,3-4 76,-7 4-43,0 0 0,1 0 0,-1 0-1,1 0 1,-1 1 0,1-1 0,-1 1 0,1-1 0,0 1-1,-1-1 1,1 1 0,-1 0 0,3 0 0,3 0 138,-5 0-114,0 0 0,0 0 0,1 0 0,-1 0 0,0 0 0,0 0 0,0-1-1,0 1 1,3-2 0,3-3 60,-7 4-86,1 0 0,-1 0 0,1 1 0,-1-1 0,1 0 0,-1 1 0,1-1 0,-1 1 0,1-1 0,-1 1 0,1-1 0,0 1 0,1 0 1,4 0 78,-5 1-72,1-1 1,-1 0-1,0 0 1,0 0-1,0-1 1,0 1-1,0 0 1,0-1-1,3 0 1,4-4 15,0 1 0,0 0 0,1 0 0,-1 1 0,0 1 0,1 0 0,0 0 0,0 0 0,15 1 0,-19 1-33,0 0 0,0 0 0,0-1 0,0 0 0,0 0 0,0 0 1,0-1-1,0 0 0,0 0 0,-1 0 0,7-4 0,-4 1 111,-6 4-98,-1 0 0,1 0 0,-1 0-1,0 1 1,1-1 0,-1 0 0,1 1-1,0-1 1,-1 1 0,1-1 0,-1 1-1,1 0 1,2 0 0,27 0 166,-30 0-175,1 0-1,0-1 0,-1 1 0,1 0 0,-1 0 0,1-1 0,0 1 0,-1-1 1,1 0-1,-1 1 0,0-1 0,3-2 0,-2 2 0,-1 0 0,1 0 0,0 1 0,0-1 0,-1 0 0,1 0 0,0 1 0,0-1 0,0 1 0,0 0 0,0-1 0,3 1 0,6 0-69,-11 0 54,0 0 0,0 0 0,0 0 0,0 0-1,0 0 1,0 0 0,0 0 0,0 0 0,0 0 0,0 0 0,0 0-1,1 0 1,-1 0 0,0 0 0,0 0 0,0 0 0,0 0-1,0 0 1,0 0 0,0 0 0,0 0 0,0 0 0,0 0 0,1 0-1,-1 0 1,0 0 0,0 0 0,0 0 0,0 0 0,0 0 0,0 0-1,0 0 1,0 0 0,0-1 0,0 1 0,0 0 0,0 0 0,0 0-1,0 0 1,0 0 0,0 0 0,0 0 0,0 0 0,0 0 0,0 0-1,0 0 1,0-1 0,0 1 0,0 0 0,0 0 0,0 0 0,0 0-1,0 0 1,0 0 0,0 0 0,0 0 0,0-8-1163,0 18 320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1888,'0'0'859,"-2"0"-619,-5 0 334,14 0-146,-2 2-44,-3 0-343,0-1 0,0 1-1,0-1 1,0 0 0,0 0 0,1 0-1,-1 0 1,0 0 0,1 0 0,-1-1-1,5 1 1,6 2 110,21 7 111,13-4 31,-32-4-229,-3 0-22,-1 0 1,13-1 0,-8-2 8,1-1 0,28-7-1,15-2 11,-28 7-51,-3 1 20,34-8-1,-34 3 47,-6 2 12,0 0 1,0 2-1,1 0 0,23 1 1,-40 2-51,0 1-1,-1-1 1,1 0 0,0 0 0,-1-1-1,10-3 1,-10 3 2,-5 1-36,0 1 0,-1 0 0,1 0 1,-1-1-1,1 1 0,0 0 0,-1 0 0,1 0 1,0 0-1,-1 0 0,1 0 0,0 0 1,-1 0-1,1 0 0,-1 0 0,1 0 0,0 0 1,-1 0-1,1 1 0,0-1 0,-1 0 0,1 0 1,0 1-1,-1-1-1,1 1-1,-1 0 1,0-1 0,0 1-1,1-1 1,-1 1 0,0-1-1,0 1 1,0 0 0,1-1-1,-1 1 1,0-1 0,0 1-1,0 0 1,0 0 0,0-1-18,0 0 1,0 1 0,0-1-1,0 0 1,0 0 0,-1 1 0,1-1-1,0 0 1,0 0 0,0 0-1,0 1 1,0-1 0,0 0-1,0 0 1,0 0 0,-1 1-1,1-1 1,0 0 0,0 0-1,0 0 1,0 0 0,-1 0-1,1 1 1,0-1 0,0 0-1,0 0 1,-1 0 0,1 0-1,0 0 1,0 0 0,0 0-1,-1 0 1,1 0 0,-1 0-1,-22 11-2331,5-9 618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1472,'-16'78'672,"0"0"-576,1-47 320,15 1-256,-31 14 64,15 1-128,-15 0 96,15 0-128,-15-1 256,16 1-192,-17-16-32,17 0-64,15 1-256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3232,'31'-15'1472,"0"15"-1280,0 0 1088,-15 15-736,31-15 288,-16 0-512,16 16-32,-1-16-192,-15 15-768,16-15 384,-16 16-3712,1-16 2208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94 1248,'37'0'539,"-35"0"-518,1 0 0,-1 0 1,1 0-1,-1-1 0,1 1 1,3-2-1,4-8 390,-3 9-284,0 0 1,-1 0 0,1 1 0,10 0 0,-6 0 118,-6-2 442,2-7-215,-7 9-460,0-1-1,0 1 1,0 0 0,0 0-1,0 0 1,0-1-1,0 1 1,0 0-1,-1 0 1,1 0 0,0-1-1,0 1 1,0 0-1,0 0 1,0 0 0,0 0-1,0 0 1,-1-1-1,1 1 1,0 0-1,0 0 1,0 0 0,0 0-1,-1 0 1,1 0-1,0-1 1,0 1 0,0 0-1,0 0 1,-1 0-1,1 0 1,0 0-1,0 0 1,0 0 0,-1 0-1,1 0 1,0 0-1,0 0 1,0 0 0,-1 0-1,1 0 1,0 0-1,0 0 1,0 0-1,-1 0 1,1 0 0,0 1-1,-5-4 319,3 2-312,0-1 0,0 1 0,-1-1 0,1 1 0,0 0 1,0 0-1,-1 0 0,1 0 0,0 0 0,-1 1 0,1-1 0,-1 1 0,-3-1 1,-41 1 73,20 1-22,-45-1 222,68 0-282,1 0 0,0 1 0,-1-1 0,1 1 0,0 0 0,-1 0 0,1 0 0,0 0 0,0 0 0,0 1 0,0-1 0,0 1 0,0 0 0,0 0 0,1 0 1,-1 0-1,1 0 0,-1 1 0,1-1 0,0 1 0,0 0 0,0 0 0,0-1 0,1 1 0,-3 6 0,2-5 11,1 0 0,0-1-1,0 1 1,0 0 0,0 0 0,1 0 0,0 0 0,-1 0 0,2 0 0,-1 0-1,0 0 1,1 0 0,0 0 0,0 0 0,0 0 0,0 0 0,0 0 0,1-1-1,0 1 1,0 0 0,3 4 0,-1-3-4,1-1-1,-1 1 1,0-1-1,1 0 1,0-1 0,0 1-1,0-1 1,1 0-1,-1 0 1,1-1 0,-1 1-1,13 2 1,3 0-99,1-1 1,25 1-1,-19-2-71,-6 1 32,11 0-171,-15-6-62,1 0 0,-1-2-1,32-10 1,-36 10 209,20-7-448,54-25 0,-82 34 606,0-1 1,-1-1-1,1 1 0,-1-1 1,0 0-1,0 0 0,0 0 1,-1-1-1,1 1 0,-1-1 1,0 0-1,4-7 1,20-20 1174,-27 33-1100,-1 0 1,1 0-1,-1 0 0,0 0 1,1 0-1,-1 0 0,0 0 0,0-1 1,0 1-1,0 0 0,0 0 1,0 0-1,0 0 0,0 0 1,0 1-1,0 0-72,0 1 0,0-1 0,-1 0 0,1 1 0,-1-1 0,1 0-1,-1 0 1,0 1 0,0-1 0,-1 3 0,0-3 7,1 0 1,0 1-1,0-1 0,0 1 1,0 0-1,1-1 0,-1 1 1,1-1-1,0 1 0,-1 4 0,1 21 328,0-28-350,0 1 0,0-1 0,1 0 0,-1 0 0,0 0 0,0 0 0,0 0-1,0 0 1,0 0 0,0 0 0,0 0 0,0 0 0,0 0 0,0 1 0,0-1-1,0 0 1,0 0 0,0 0 0,-1 0 0,1 0 0,0 0 0,0 0-1,0 0 1,0 0 0,0 0 0,0 0 0,0 1 0,0-1 0,0 0 0,0 0-1,0 0 1,0 0 0,0 0 0,0 0 0,0 0 0,0 0 0,-1 0 0,1 0-1,0 0 1,0 0 0,0 0 0,0 0 0,0 0 0,0 0 0,0 0 0,0 0-1,0 0 1,0 0 0,0 0 0,-1 0 0,1 0 0,0 0 0,0 0 0,0 0-1,0 0 1,0 0 0,-11 0 41,11 0-42,0 0-1,0 0 1,0 0 0,0 0 0,0 0 0,0 0 0,0 0 0,0 0-1,0 0 1,0 0 0,-1 0 0,1 0 0,0 0 0,0 0-1,0 0 1,0 0 0,0 0 0,0 0 0,0 0 0,0 0-1,0 0 1,0 0 0,-1 0 0,1 0 0,0 0 0,0 0 0,0 0-1,0 0 1,0 0 0,0 0 0,0-1 0,0 1 0,0 0-1,0 0 1,0 0 0,0 0 0,0 0 0,0 0 0,0 0-1,0 0 1,0 0 0,0 0 0,0 0 0,0-1 0,0 1 0,0 0-1,0 0 1,0 0 0,0 0 0,0 0 0,0 0 0,0 0-1,0 0 1,0 0 0,0 0 0,0-1 0,0 0 10,0-1 0,0 1 1,1-1-1,-1 0 0,1 1 0,-1-1 1,1 1-1,0-1 0,-1 1 1,1 0-1,1-2 0,-1 1-20,0 1 0,0-1 0,0 0 0,0 0 0,0 1 0,-1-1 0,1 0 0,-1 0 0,1 0 0,-1 0 0,0-3-1,1 0-6,0 0 0,-1 0 0,2 0-1,-1 0 1,0 0 0,1 1-1,0-1 1,0 0 0,1 1 0,4-8-1,0 2-28,1-1 0,15-14 0,-18 20 49,1 0-1,0 0 1,0 1 0,0 0 0,0 0-1,0 0 1,1 1 0,0 0 0,0 0-1,0 1 1,0 0 0,0 0 0,0 1-1,0 0 1,1 0 0,12 0 0,-14 2-132,0-1 1,1 1 0,-1 0 0,0 0-1,8 3 1,8 1-981,-11-3 703,-1-1-1,13-1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4160,'-16'-15'1856,"47"-1"-1600,-15 1 224,-1-1-320,32 0 192,-16 16-192,32-15-224,-17-1 32</inkml:trace>
  <inkml:trace contextRef="#ctx0" brushRef="#br0" timeOffset="1">623 437 4992,'-15'15'2240,"46"1"-1600,-15-16-544,-1 0 192,16 0-192,0 0 192,16 0-192,-16 0-3488,16 0 1856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64 203 1472,'0'-13'475,"0"11"-145,2 2-79,-1-1-241,-1 1 0,1 0 0,-1 0 0,1 0 0,-1 0 0,1 0 0,-1 1 0,1-1 0,-1 0 0,0 0 0,1 0 0,-1 0 0,1 0 0,-1 1 0,1-1 0,-1 0 0,1 0 0,-1 1 1,0-1-1,1 0 0,-1 1 0,0-1 0,1 0 0,-1 1 0,0-1 0,1 1 0,-1-1 0,0 0 0,0 1 0,0-1 0,1 1 0,-1-1 0,0 1 0,0-1 0,0 1 0,0-1 0,0 1 0,0-1 0,0 1 0,0-1 0,0 2 0,-2 3 193,0-3-161,1 0 0,-1 0 0,1 0 0,0 0-1,0 0 1,0 0 0,0 0 0,0 1 0,1-1 0,-2 5 0,-1 6 62,-10 11 94,8-13-132,1 1 1,0 1 0,-2 15-1,-9 30-108,5-35-12,7-15 204,2-1-20,5-14 1,0 5-95,2-4 13,-2-6-2,-4 10-42,1-1-1,0 1 0,-1 0 0,1-1 0,0 1 0,0 0 0,0 0 0,0 0 0,1 0 0,-1 0 0,3-3 0,1 0-29,-1 0-1,0 0 0,0-1 1,3-5-1,-4 6 64,1-1 1,-1 1-1,1 0 1,5-5-1,-5 7-31,-1-1 0,1 0 1,-1 0-1,0-1 0,-1 1 0,1-1 0,-1 1 0,3-7 0,-3 3-23,-2 7 8,1 0 0,-1-1 0,0 1 0,1 0 0,-1 0 0,1-1-1,-1 1 1,1 0 0,-1 0 0,1 0 0,0 0 0,0 0 0,0 0-1,-1 0 1,1 0 0,0 0 0,0 0 0,0 0 0,0 0 0,2 0 0,10-4-126,-11 2 52,4-1-80,1 13 124,-6-6 66,0 0 0,0 0 0,0-1 0,-1 1 1,0 0-1,1 0 0,-1 0 0,0 0 0,-1 5 1,0 8 249,1-5-163,-1-2-65,1-1-1,1 0 1,2 15 0,1-6-24,-2-11-14,0 0 1,0 1 0,-1 0-1,0-1 1,0 8 0,-2-3 5,0-8 2,1 0 1,0 0-1,0 0 0,0 0 0,0-1 0,0 1 0,1 0 0,-1 0 0,1 0 0,1 3 1,3 3 52,-4-8-35,0 1 1,0-1-1,0 1 0,0-1 1,-1 1-1,1-1 1,-1 1-1,1-1 1,-1 1-1,1 3 0,-1-5-35,0-1-1,0 1 1,0-1-1,0 1 1,0 0-1,0-1 1,0 1-1,0-1 1,0 1-1,0-1 1,1 1-1,-1 0 1,0-1-1,0 1 1,0 0-1,0-1 1,1 1-1,-1-1 1,0 1-1,0 0 1,1 0-1,-1-1 1,0 1-1,1 0 1,-1-1-1,0 1 1,1 0-1,-1 0 1,0 0-1,1-1 1,6-4 26,9-23 200,-4-6 698,-9 24-862,-2 6-102,0 1 0,0-1 0,0 1 0,-1-1-1,0 1 1,0-1 0,0 0 0,0-4 0,-1-2-66,1 8 70,0 1 0,0-1 0,0 0 0,0 1 1,1-1-1,-1 0 0,0 1 0,1-1 0,0 1 0,-1-1 0,1 1 0,0-1 0,0 1 0,1-3 0,3-4-70,0-7-185,-4 13 274,0 1 0,-1 0 0,1 0 1,0 0-1,0 0 0,0 0 0,0 0 1,0 0-1,0 0 0,0 1 0,2-2 0,10-1-44,-13 3 55,0 0 1,0 0-1,0 0 1,0 0-1,1 0 1,-1 0-1,0 0 1,0 0-1,0 0 1,0 0-1,0 0 1,0 0-1,0 0 0,0 0 1,0 0-1,0 0 1,1 0-1,-1 0 1,0 0-1,0 0 1,0 0-1,0 0 1,0 0-1,0 0 1,0 0-1,0 0 1,0 0-1,0 0 1,0 0-1,0 0 1,1 1-1,-1-1 0,0 0 1,0 0-1,0 0 1,0 0-1,0 0 1,0 0-1,0 0 1,0 0-1,0 0 1,0 0-1,0 0 1,0 1-1,0-1 1,0 0-1,0 0 1,0 0-1,0 0 1,0 0-1,0 0 0,0 0 1,0 0-1,0 0 1,0 0-1,0 1 1,0 6-25,1 1 0,1 0 0,-1 0 0,1-1 0,4 8 0,-5-11 34,0-1 10,0 1 0,-1-1 0,1 1-1,-1-1 1,1 1 0,-1 0 0,0-1 0,-1 6-1,0 1 25,4 33 304,-3-39-329,1-1-1,0 1 1,0 0-1,0-1 1,1 0 0,-1 1-1,1-1 1,2 3-1,2 5 7,-5-8-19,0-1 0,0 0 0,1 0 0,-1 0 0,1 0 0,-1 0 0,1 0 0,2 2-1,3-3-7,1 0-1,-1 0 0,1-1 0,-1 1 0,11-2 0,-1 0 111,-7 1-105,0-1 1,-1 0 0,16-5 0,-1 1-95,-9 3 49,17-4-38,17-14-50,-4 12 89,-37 7 63,0 0 1,-1 0 0,1 0-1,-1-1 1,0 0 0,0 0-1,1-1 1,-1 0 0,-1 0-1,1-1 1,6-4 0,-8 4-20,0 0 0,0 0 0,1 1 0,-1 0 0,1 0 0,-1 1 0,1-1 0,0 1 0,7-1 0,-8 1 11,-1 1 0,1-1 1,-1 0-1,0 0 1,0-1-1,0 1 0,7-6 1,-10 7 10,1-1 1,0 1 0,0-1 0,-1 1 0,1-1-1,-1 0 1,1 0 0,-1 0 0,0 0 0,0 0-1,0 0 1,0 0 0,0 0 0,0-1 0,-1 1 0,1 0-1,0-4 1,-1 4 0,-1 0-1,1 1 1,0-1 0,0 0-1,-1 1 1,1-1 0,-1 0-1,0 1 1,1-1 0,-1 1-1,0-1 1,0 1 0,-1-2-1,-2-4 24,3 5-43,0 0-1,0 0 1,0 0 0,0 0 0,-1 0 0,1 1 0,0-1-1,-1 0 1,1 1 0,-1-1 0,1 1 0,-1 0 0,0-1-1,0 1 1,0 0 0,-3-1 0,4 1-3,-1 0-20,1 1 0,-1-1 1,0 0-1,1 1 0,-1-1 0,0 1 1,0 0-1,1 0 0,-1 0 0,0-1 1,0 2-1,0-1 0,1 0 1,-3 1-1,-4-1-42,6 1 51,0-1 0,0 0-1,0 1 1,0-1-1,0 1 1,0-1-1,0 1 1,0 0 0,0 0-1,0 0 1,0 0-1,1 0 1,-1 1-1,0-1 1,1 0-1,-1 1 1,1-1 0,0 1-1,-1-1 1,1 1-1,0 0 1,0 0-1,0-1 1,0 1-1,0 0 1,0 0 0,1 0-1,-1 0 1,0 4-1,0-1 15,0 0-1,0 1 1,0-1 0,1 1-1,0-1 1,0 0-1,1 1 1,-1-1 0,1 1-1,2 5 1,-3-9 11,1 0 1,-1 0-1,1-1 1,0 1-1,-1 0 1,1 0-1,0-1 1,0 1-1,0 0 1,1-1-1,-1 1 1,0-1-1,1 1 1,-1-1-1,1 0 1,-1 0-1,2 1 1,1 0-11,-1-1 0,1-1 0,-1 1 0,1-1 0,-1 1 1,1-1-1,6 0 0,-8 0-5,12 0 221,-12 1-218,1-1 0,-1 0 0,0 0 0,1 0 1,-1 0-1,1 0 0,-1 0 0,1-1 0,-1 1 0,1-1 0,3-1 0,-2-4 53,-4 5-55,0 1-1,0-1 1,1 1-1,-1-1 1,0 1-1,1 0 0,-1-1 1,0 1-1,1 0 1,-1-1-1,0 1 1,1 0-1,-1-1 1,0 1-1,1 0 1,-1 0-1,1-1 1,-1 1-1,1 0 1,-1 0-1,1 0 1,-1 0-1,1 0 1,-1 0-1,1 0 0,-1 0 1,1 0-1,-1 0 1,0 0-1,1 0 1,-1 0-1,2 0 1,-2 3-320,0 5 248,1 0 1,0 1-1,1-1 0,0 0 1,0 0-1,4 10 1,-2-7 60,-3-8 11,0 0 0,0 1 0,1-1 0,0 0 0,-1 0 0,1 0 0,0 0 0,0 0 0,1 0 0,-1-1 0,0 1 0,1-1 0,4 4 0,-2-3 3,-1 0 20,1 1-1,-1-2 0,1 1 0,-1 0 1,1-1-1,0 0 0,0 0 1,0 0-1,1-1 0,-1 0 1,0 0-1,10 1 0,-3-3 17,0-1-1,1 0 1,-1 0 0,-1-1-1,16-6 1,11-3 60,-23 7-134,0 0 0,0 0 1,0-2-1,-1 1 0,18-13 1,-7 3-63,-4 2 207,23-18 0,-37 26-82,-1 0 0,0 0 0,0-1 0,-1 1 0,0-1 0,0 0-1,5-11 1,-5 9-10,0-1-1,-1 0 0,0 0 0,-1-1 0,0 1 0,0-1 0,-2 1 0,1-1 0,-1-21 0,-1-111-118,0 73 277,1 70-173,-1 0 1,0-1-1,0 1 1,0 0 0,0 0-1,0 0 1,0 0-1,0 0 1,0 0-1,0-1 1,0 1-1,0 0 1,0 0 0,0 0-1,0 0 1,0 0-1,0 0 1,0-1-1,0 1 1,0 0-1,0 0 1,0 0 0,0 0-1,0 0 1,0-1-1,0 1 1,0 0-1,0 0 1,0 0-1,0 0 1,0 0 0,0 0-1,0 0 1,-1-1-1,1 1 1,0 0-1,0 0 1,0 0-1,0 0 1,0 0 0,0 0-1,0 0 1,-1 0-1,1 0 1,0 0-1,0 0 1,0 0-1,0 0 1,0 0 0,0 0-1,-1 0 1,1 0-1,0 0 1,-1 0 20,1 0 0,-1 0 0,0 0 0,1 0 0,-1 0 0,1 1 1,-1-1-1,0 0 0,1 1 0,-1-1 0,1 0 0,-1 1 0,1-1 0,-1 1 0,1-1 1,-1 0-1,1 1 0,0-1 0,-1 1 0,1 0 0,0-1 0,-1 1 0,1-1 0,0 1 1,0-1-1,-1 1 0,1 0 0,0-1 0,0 1 0,0 0 0,0-1 0,0 1 0,0 0 1,-1 32 294,2-17-136,-1 216 777,0-82-3093,0-150 2133,0 7-729,0-1-1,0 1 1,3 10 0,9 14-1319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2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2400,'-15'-16'1088,"46"1"-960,0 15 512,-15 0-384,31 0 384,-1 0-352,32 15 416,-31-15-416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1984,'-15'-16'896,"-1"16"-768,0 0 1152,1 0-480,15 16-480,-16 0-224,1-1-96,-1 1 192,1 15-96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1408,'0'-13'448,"0"12"-445,0 1 0,0 0 0,0 0 1,0 0-1,0 0 0,0 0 0,0 0 0,0 0 1,0 0-1,0 0 0,0 0 0,0 0 0,0-1 0,0 1 1,0 0-1,0 0 0,0 0 0,0 0 0,0 0 1,0 0-1,0 0 0,0 0 0,0 0 0,0 0 0,0 0 1,0-1-1,0 1 0,0 0 0,0 0 0,0 0 1,0 0-1,0 0 0,0 0 0,-1 0 0,1 0 0,0 0 1,0 0-1,0 0 0,0 0 0,0 0 0,0 0 1,0 0-1,0 0 0,0 0 0,0 0 0,-1 0 0,1 0 1,0 0-1,0 0 0,0 0 0,0 0 0,0 0 1,0 0-1,0 0 0,0 0 0,0 0 0,-11 0 200,9 0 421,-1 3-171,2-2-417,0 0 0,-1 0 0,1 0 0,0 0-1,0 0 1,-1 0 0,1 0 0,-1 0 0,1-1 0,-1 1 0,1 0-1,-1-1 1,0 0 0,1 1 0,-1-1 0,1 0 0,-4 1 0,4-1-23,-1 0 0,0 0 1,1 0-1,-1 1 0,1-1 1,-1 0-1,0 1 0,1 0 1,-1-1-1,1 1 1,-1 0-1,1 0 0,-2 1 1,-5 3 7,-2-1-29,9-4 5,0 0-1,0 0 0,0 1 1,0-1-1,0 1 0,0-1 0,0 1 1,0-1-1,1 1 0,-1-1 1,0 1-1,0 0 0,1-1 1,-1 1-1,0 0 0,1 0 0,-1-1 1,0 1-1,1 0 0,-1 0 1,1 0-1,-1 0 0,1 1 1,-1 2-13,0-1 1,0 0 0,1 1 0,0-1 0,0 0 0,-1 1 0,2-1-1,-1 0 1,0 1 0,1-1 0,0 0 0,1 6 0,3 3 3,0 0 1,7 12 0,6 14 66,-15-31-74,0-1 1,0 1 0,6 8-1,-7-12 42,0 0-1,0 0 1,-1 0 0,1 0-1,-1 0 1,0 1-1,1-1 1,-2 0-1,1 1 1,0-1-1,0 5 1,-4-3 270,-7 8 187,10-12-460,-1 0 1,1 0-1,0 0 0,-1 0 0,1 0 1,-1-1-1,1 1 0,-1 0 0,1 0 1,-1-1-1,0 1 0,1 0 0,-1-1 0,0 1 1,0-1-1,0 1 0,1-1 0,-1 1 1,0-1-1,0 1 0,0-1 0,0 0 1,0 0-1,0 1 0,1-1 0,-3 0 1,-8 3 120,2 0-61,9-3-68,-1 0 0,0 1 0,0-1 0,0 0 0,0 1 0,0-1-1,0 0 1,0 0 0,0 0 0,0 0 0,1 0 0,-1 0 0,0 0 0,0 0 0,0 0 0,0 0 0,0 0 0,0-1-1,0 1 1,0 0 0,0-1 0,1 1 0,-1-1 0,0 1 0,0-1 0,0 0 0,0 1-9,0-1-50,0 1-1,0 0 1,1-1-1,-1 1 0,0 0 1,0-1-1,0 1 1,1-1-1,-1 0 0,0 1 1,1-1-1,-1 1 1,0-1-1,1 0 0,-1 0 1,1 1-1,-1-1 1,1 0-1,-1 0 0,1 0 1,0 1-1,-1-1 0,1 0 1,0 0-1,0 0 1,-1 0-1,1 0 0,0 0 1,0 0-1,0 0 1,0 1-1,0-1 0,0 0 1,1 0-1,-1 0 1,0 0-1,0 0 0,1 0 1,-1 0-1,1-1 1,0 1-79,0-1 0,0 0 0,0 0 0,0 1 0,0-1 0,0 0 1,1 1-1,-1-1 0,2-1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 1472,'0'-18'667,"0"50"-456,-3 34 746,-3-23-541,-1 52 0,3-27-235,-14 85 0,11-112-143,5-24-20,1-7-90,0 0 0,-1 0 0,-1 0 0,-6 16 0,-4 13 24,13-36 111,-7 18 590,7-20-624,-1 0-1,1-1 1,-1 1-1,0 0 1,1 0-1,-1-1 0,0 1 1,1 0-1,-1-1 1,0 1-1,0-1 1,1 1-1,-3 0 1,3-1-18,-1 0 0,1 1 0,0-1 0,-1 0 0,1 0 0,0 0 0,-1 0 0,1 1 0,-1-1 0,1 0 0,0 0 0,-1 0 0,1 0 0,-1 0 0,1 0 0,-1 0 0,1 0 0,0 0 0,-1-1 0,1 1 0,-1 0 0,1 0 0,0 0 0,-1 0 0,1 0 0,0-1 0,-1 1 0,1 0 0,0 0 0,-1-1 0,1 1 0,0 0 0,-1-1 0,1 1 0,0 0 0,0-1 0,0 1 0,-1 0 0,1-1 0,0 1 0,0 0 0,0-1 0,0 1 0,-1-1 0,1 1 0,0 0 0,0-1 0,0 0 0,-2-30-201,1 8-90,-2 11 71,2 6 43,0 0-1,-1 0 1,1-8 0,9-41-549,-5 14 248,-2 17 225,2 0 0,0 1 0,8-29 0,15-26-136,-20 58 308,-3 5 62,2 1 0,0 0 0,0 0 0,1 1 0,13-21 0,-11 21 103,0 1-1,2 1 1,-1 0-1,1 0 1,16-13-1,-22 21-26,0 0 0,0 0 0,0 0-1,1 1 1,0 0 0,-1 0 0,1 0 0,0 0 0,0 1 0,0 0-1,0 0 1,0 0 0,0 0 0,0 1 0,0 0 0,0 0 0,1 1-1,6 0 1,-8 0 12,-1 0 0,1 0 0,0 0 0,-1 1 0,1-1 0,-1 1 0,1 0-1,-1 0 1,0 0 0,0 0 0,0 1 0,0-1 0,0 1 0,0 0 0,-1-1 0,1 1 0,-1 1 0,0-1-1,0 0 1,0 0 0,1 5 0,0 0 32,0 1 1,-1 0-1,0-1 0,0 1 0,-1 0 1,0 0-1,-1 11 0,0-12-79,0 0 0,-1 0 0,0-1 1,-1 1-1,0-1 0,0 1 0,0-1 0,-1 0 0,0 0 0,-1 0 0,1 0 0,-1 0 1,-1-1-1,1 0 0,-6 7 0,2-5 17,0-1 0,-1 0 0,1 0 0,-1 0 0,-1-1 0,1 0 0,-1-1 0,0 0-1,-18 6 1,-19 9 176,36-14-187,-1 0-1,-15 4 1,20-8-84,-1-1 0,0 1 0,0-1 1,0-1-1,0 1 0,0-1 0,0-1 0,0 0 1,-11-2-1,-13-7-1907,1 7 528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1 640,'-26'26'224,"18"-16"-133,-7 32 351,10-32-205,1-4-52,1 0 0,0 1 0,0 0 0,0-1 0,1 1 0,0 0 0,-2 12 1,2-14 86,-9 8 133,8-6-278,3-7-107,0 1-1,0-1 0,0 1 0,0-1 1,0 1-1,-1-1 0,1 0 0,0 1 1,0-1-1,-1 1 0,1-1 1,0 0-1,0 1 0,-1-1 0,1 0 1,0 1-1,-1-1 0,1 0 0,-1 0 1,1 1-1,0-1 0,-1 0 1,1 0-1,-1 0 0,1 1 0,-1-1 1,1 0-1,0 0 0,-1 0 1,1 0-1,-1 0 0,1 0 0,-1 0 1,1 0-1,-1 0 0,1 0-13,0 0 0,0 0 0,-1 0 0,1 0 0,0 0 0,0 0 0,0 0 0,0 0 0,0 0 0,0 0 0,0 0 0,0 0 0,0 0 0,0 0 0,-1 0 0,1 0 0,0 0 0,0 0 0,0 0 0,0 0 0,0 0 0,0 0 0,0 0 0,0 0 0,0 0 0,0 0 0,0 0 0,0 0 0,-1 0 0,1-1 0,0 1 0,0 0 0,0 0 0,0 0 0,0 0 0,0 0 0,0 0 0,0 0 0,0 0 0,0 0 0,0 0 0,0 0 0,0-1 0,0 1 0,0 0 0,0 0 0,0 0 0,0 0 0,0 0 0,0 0 0,0 0 0,0 0 0,0 0 0,0 0 0,0 0 0,0-1 0,0-2 124,1 1-90,-1 0 0,0 0 0,0 1 0,0-1 0,0 0 0,-1 0 0,1 0 0,0 1 0,-1-1 0,0-3 0,-5 2 102,5 3-138,1 0 0,0 0 0,-1-1 1,1 1-1,0 0 0,-1 0 0,1 0 0,0 0 0,-1-1 1,1 1-1,0 0 0,-1 0 0,1-1 0,0 1 1,0 0-1,-1 0 0,1-1 0,0 1 0,0 0 1,0-1-1,-1 1 0,1 0 0,0-1 0,0 1 0,0 0 1,0-1-1,0 1 0,0 0 0,0-1 0,0 1 1,0-1-1,0 1 0,0 0 0,0-1 0,0 1 0,0-1 1,0 1-1,0 0 0,0-1 0,0 1 0,0 0 1,1-1-1,-1 1 0,0 0 0,0-1 0,0 1 0,1 0 1,-1-1-1,4-6-36,-4 4 1,1 0 1,0 1-1,1-1 1,-1 1-1,1-1 0,-1 1 1,1-1-1,-1 1 1,1 0-1,0 0 0,0 0 1,0 0-1,1 0 1,2-2-1,21-1-139,-2-6 31,-14 10 135,0 0 0,0 0 0,1 1 0,-1 0 0,12 2 0,53 10 129,-42-10-48,-27-2-35,-1 0 0,0 1 0,11 1 1,-6 1-2,11 2-125,-1-10-312,-9 2 168,20 0-236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2912,'-15'-16'1312,"-1"16"-1152,1 0 352,15 16-320,-16-1 64,0-15-160,16 16-64,-15 0 0,15 15-1728,0-16 928</inkml:trace>
  <inkml:trace contextRef="#ctx0" brushRef="#br0" timeOffset="1">63 296 2976,'-16'16'1344,"1"-1"-1152,-1 1 928,16 0-672,-16-16-256,16 15-128,16-15-128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63 1152,'0'0'363,"0"5"-214,0-3-124,0 1 0,0-1 0,0 1 1,-1-1-1,1 1 0,-2 3 0,-5 1 333,7-6-343,-1-1 0,1 0-1,-1 0 1,1 1 0,0-1-1,-1 0 1,1 1 0,0-1-1,-1 1 1,1-1 0,0 0-1,-1 1 1,1-1 0,0 1-1,0-1 1,0 1 0,-1-1-1,1 1 1,0-1 0,0 1-1,0-1 1,0 1 0,0-1 0,0 1-1,0-1 1,0 1 0,0-1-1,0 1 1,1 6 165,-1-5-139,0 1 1,0-1 0,0 0 0,0 0-1,0 0 1,-1 0 0,1 0 0,-1 0-1,0 4 1,-25 40 348,25-43-371,0-1 0,1 0 0,-1 0 0,1 1 0,0-1 0,0 0 1,0 1-1,0-1 0,0 5 0,0 12 755,3-19-747,10-3-49,0-7-95,-11 7 42,1 3 43,-1 1 47,0-1-27,1 0 0,0 0-1,-1 0 1,1 0 0,-1-1-1,1 1 1,0 0 0,2-2-1,-1 0 38,-1 0-1,1 0 1,0 1-1,-1 0 1,1-1-1,0 1 1,0 1-1,0-1 1,7 0 0,-9 1-19,-1 0 0,1 0 1,0-1-1,0 1 0,0 0 1,0-1-1,0 1 0,0-1 1,-1 0-1,1 0 0,0 1 1,3-3-1,-4 2-16,0 0 1,1 0-1,-1 0 0,1 1 1,-1-1-1,1 0 1,-1 1-1,1-1 0,-1 1 1,1 0-1,0 0 0,2-1 1,-2 1 1,0 0 1,-1 0-1,1 0 0,0-1 1,-1 1-1,1-1 0,0 1 1,0-1-1,-1 0 0,1 0 1,-1 1-1,2-2 0,-1 0 10,-1 2-1,1-1 1,-1 0-1,1 0 1,0 0-1,-1 1 1,1-1-1,0 1 1,0-1-1,-1 1 1,1 0-1,2 0 1,2 0 49,12-2 128,-18 2-172,1 0 0,-1 0-1,1 0 1,-1-1 0,0 1-1,1 0 1,-1 0 0,1-1 0,-1 1-1,0 0 1,1-1 0,-1 1 0,0-1-1,0 1 1,1 0 0,-1-1-1,0 1 1,0-1 0,0 1 0,1 0-1,-1-1 1,0 1 0,0-1-1,0 1 1,0-1 0,0 1 0,0-1-1,0 1 1,0-1 0,0-2 425,0 6-86,0-1-294,0 0 0,0 0 0,0 0 0,-1 0 0,1 0 0,0 0-1,-1 0 1,0 0 0,1 0 0,-1 0 0,0 0 0,-2 3 0,2-3-45,0 0 0,0 0 0,0 0 0,0 0 1,1 0-1,-1 0 0,0 0 0,1 0 1,0 0-1,-1 1 0,1-1 0,0 3 0,0 2 13,0-4-7,0-1 1,0 0-1,0 0 1,0 0-1,0 0 1,0 0-1,1 0 1,-1 1 0,2 2-1,2 2 26,7 19 87,0-2-40,-6-9 131,-2-10-104,7-4 53,6-1 196,-16-3-266,0 2-96,0 1-1,0-1 0,0 1 0,0-1 0,0 1 0,0-1 0,0 0 0,0 1 0,1-1 1,-1 1-1,0-1 0,0 1 0,1-1 0,-1 1 0,0-1 0,1 1 0,-1-1 0,1 1 1,-1 0-1,0-1 0,1 1 0,-1 0 0,2-1 0,-2 0 0,1 1 0,0-1 1,-1 1-1,1-1 0,-1 1 0,1-1 0,-1 1 0,1-1 0,-1 1 1,1-1-1,-1 0 0,0 1 0,1-1 0,-1 1 0,0-1 0,0 0 1,1 0-1,-1 1 0,0-1 0,0 0 0,0 1 0,0-1 0,0 0 1,0-1-1,0-9 3,-1 8 3,1-1-1,0 1 1,0 0-1,0 0 1,0 0 0,1 0-1,-1-1 1,1 1-1,1-3 1,1-1-81,-2 3 30,1 1 0,0-1-1,-1 1 1,1-1 0,0 1-1,1 0 1,-1 0 0,1 0-1,4-5 1,27-10-221,-30 16 254,0 0-1,0 0 1,0 1-1,0-1 0,0 1 1,1 0-1,-1 0 0,6 0 1,35-1 55,-43 2-40,0 0-1,0-1 0,0 1 0,0 0 0,0-1 1,-1 1-1,1-1 0,0 1 0,0-1 0,2-2 0,7-1-35,1 9 12,-11-5 27,1 1-1,0 0 0,-1 0 1,1-1-1,0 1 0,-1-1 0,1 1 1,0-1-1,2 1 0,-3-1 20,-1 0-1,1 0 0,-1 0 0,0 0 0,1 0 0,-1 0 0,1 0 0,-1 0 0,0 0 1,1 0-1,-1 0 0,1 0 0,-1 0 0,0 0 0,1 0 0,-1 0 0,1 0 0,-1-1 1,0 1-1,1 0 0,-1 0 0,0 0 0,1-1 0,-1 1 0,0 0 0,1-1 0,-1 1 0,-5-8 622,2 6-875,0-1 134,3 6-102,0-3 191,1 1 0,-1-1 0,0 1 0,0-1 0,-1 1 0,1-1 0,0 1 0,0-1-1,0 1 1,0-1 0,0 1 0,0-1 0,-1 0 0,1 1 0,0-1 0,0 1 0,-1-1-1,1 1 1,0-1 0,0 0 0,-1 1 0,1-1 0,-1 0 0,1 1 0,0-1 0,-1 0-1,1 0 1,-1 1 0,1-1 0,0 0 0,-1 0 0,1 0 0,-1 1 0,1-1 0,-1 0-1,1 0 1,-1 0 0,1 0 0,-1 0 0,1 0 0,-2 0 0,2 0 5,0 0 1,0 0 0,0 0-1,0 0 1,0 0-1,0 0 1,0-1 0,0 1-1,0 0 1,0 0-1,-1 0 1,1 0 0,0 0-1,0 0 1,0 1-1,0-1 1,0 0 0,0 0-1,0 0 1,0 0-1,0 0 1,0 0 0,-1 0-1,1 0 1,0 0-1,0 0 1,0 0-1,0 0 1,0 0 0,0 0-1,0 0 1,0 0-1,0 0 1,0 0 0,0 0-1,0 1 1,0-1-1,0 0 1,0 0 0,0 0-1,0 0 1,0 0-1,0 0 1,0 0 0,0 0-1,0 0 1,0 0-1,0 1 1,0-1 0,0 0-1,0 0 1,0 0-1,0 0 1,0 0 0,0 0-1,0 0 1,0 2 9,-1 0 0,1 0 0,-1-1 0,1 1 1,-1 0-1,1-1 0,-1 1 0,0 0 0,0-1 1,0 1-1,0-1 0,0 1 0,0-1 0,-2 2 0,2-2-5,1-1 0,0 1 0,-1-1 0,1 1 0,-1-1 0,1 1 0,0-1 0,0 1 0,-1-1 0,1 1 0,0-1 0,0 1 0,0 0 0,-1-1 0,1 1 0,0-1 0,0 1 0,0 0 0,0-1 0,0 2 0,0 3 20,-4 3 24,1-2-39,1-1 1,-1 0-1,0 0 1,0 0-1,-1-1 1,-6 8-1,9-11-13,0 1-1,0 0 0,-1-1 0,1 1 0,0 0 0,0 0 0,1 0 0,-1 0 0,0 0 1,1 0-1,-1 0 0,1 0 0,-1 3 0,1-4 8,0 0 0,0 0 0,0 0-1,0 1 1,0-1 0,0 0 0,1 0 0,-1 0 0,0 0 0,0 1 0,1-1-1,-1 0 1,1 0 0,-1 0 0,1 0 0,0 0 0,-1 0 0,1 0-1,0 0 1,0 0 0,0 0 0,0-1 0,0 1 0,-1 0 0,1-1 0,2 2-1,0-1-1,-1-1-1,1 1 1,-1-1-1,1 1 1,0-1-1,-1 0 0,1 0 1,-1 0-1,1-1 1,0 1-1,-1-1 1,1 1-1,-1-1 0,1 0 1,-1 0-1,1 0 1,2-2-1,8-1-37,19-2-26,1-4-58,9 5 68,-8-6 118,25-4-85,-40 12-43,-19 3 63,0 0-1,1 0 1,-1 0 0,1 0-1,-1 0 1,1 0 0,-1 0-1,0 0 1,1 0 0,-1 0-1,1 0 1,-1 0 0,1 0-1,-1 0 1,0 0 0,1 1-1,-1-1 1,1 0 0,-1 0-1,0 0 1,1 1 0,-1-1-1,1 1 1,-4 6-4,2-5 3,0-1-1,0 1 0,0 0 0,0 0 1,1-1-1,-1 1 0,1 0 1,-1 0-1,1 3 0,0-4-4,-1 0 0,1 0-1,0-1 1,0 1 0,0 0-1,0 0 1,-1 0 0,1-1 0,0 1-1,-1 0 1,1-1 0,0 1-1,-1 0 1,1-1 0,-1 1 0,1-1-1,-1 1 1,1 0 0,-1-1-1,0 1 1,0 0 0,0-1-5,1 0 1,0 0-1,-1 0 1,1 1-1,-1-1 1,1 0-1,0 1 1,-1-1-1,1 0 1,0 1 0,0-1-1,-1 0 1,1 1-1,0-1 1,0 1-1,-1-1 1,1 1-1,0-1 1,0 0-1,0 1 1,0-1-1,0 1 1,0-1-1,0 1 1,0-1-1,0 1 1,0-1-1,0 1 1,0-1-1,0 1 1,0-1-1,0 1 1,0-1 0,0 0-1,1 1 1,-1-1-1,0 1 1,1 0-1,27 43 103,-26-42-65,-1 1 0,1-1 0,0 1 0,0-1 0,0 0 0,1 0 0,-1 0 0,0 0 0,1 0 0,-1-1 0,1 1 0,0-1 0,0 1 0,-1-1 0,1 0 0,0 0 0,0 0 0,0-1 0,0 1 0,0-1 0,0 0 0,0 1 0,4-2 0,53 12 198,-52-12-223,0-1 0,0 0 1,0 0-1,0-1 0,0 0 1,0 0-1,11-7 0,-10 3-12,0 0 0,0-1 0,12-14 1,-4 4 53,-13 13-35,1 0 0,-1 0-1,-1 0 1,4-6 0,-3 5-3,-1 1 0,1-1 0,0 1 0,5-5 0,22-31 70,-18 33 234,-10 3-173,-3 4-134,0 1 0,0 0 0,0-1 1,0 1-1,0 0 0,0 0 0,0-1 1,0 1-1,1 0 0,-1-1 0,0 1 0,0 0 1,0 0-1,0-1 0,1 1 0,-1 0 1,0 0-1,0-1 0,0 1 0,1 0 1,-1 0-1,0 0 0,0-1 0,1 1 1,-1 0-1,0 0 0,1 0 0,-1 0 1,0 0-1,0-1 0,1 1 0,-1 0 0,0 0 1,1 0-1,-1 0 0,0 0 0,1 0 1,-1 0-1,0 0 0,1 0 0,-1 0 1,0 0-1,0 1 0,1-1 0,-1 0 1,0 0-1,1 0 0,-1 0 0,0 0 0,0 1 1,1-1-1,-1 0 0,1 0 0,-1 2 1,1 0 0,0 0 0,-1 0 0,1 0 0,-1 0 0,1 0-1,-1 0 1,0 0 0,0 0 0,0 0 0,0 3 0,1 13 26,1-9-5,-1 0-1,1 1 1,-2-1-1,1 0 1,-1 1-1,-2 12 0,-13 53 137,8-44-110,-6 26 109,1 5 46,-41 115 1,51-172-241,0 0 0,0 0 0,0-1 0,-1 1 0,0-1 0,0 1 0,0-1 0,0 0 0,0 0 0,-1-1 0,0 1 0,0-1 0,-5 4 0,9-6 15,-1-1 1,1 0 0,0 0-1,-1 1 1,1-1-1,0 0 1,0 0 0,-1 0-1,1 1 1,-1-1-1,1 0 1,0 0 0,-1 0-1,1 0 1,0 0-1,-1 0 1,1 0 0,0 0-1,-1 0 1,1 0-1,-1 0 1,1 0 0,0 0-1,-1 0 1,1 0-1,0 0 1,-1-1 0,1 1-1,0 0 1,-1 0-1,1 0 1,0 0 0,-1-1-1,1 1 1,0 0-1,0 0 1,-1-1-1,1 1 1,0 0 0,0-1-1,-1 1 1,1 0-1,0-1 1,0 1 0,0 0-1,0-1 1,-1 1-1,1-1 1,-6-8-268,-3 3 134,8 5 136,-1 0 0,1 0 0,0 0 0,-1 0 0,1 0 0,0 0 0,0 0 0,0 0 0,0-1 0,0 1-1,0 0 1,0-1 0,0 1 0,1-1 0,-1 1 0,0-1 0,1 1 0,0-1 0,-1 0 0,1-2-1,-4-7-17,2 2 14,0-1 0,0 1 1,0 0-1,1-1 0,1-10 0,3-20-50,1 1 0,20-74 0,-21 99 29,2 0 0,-1 0 0,2 0 1,0 1-1,0 0 0,10-14 0,-10 20 27,-1 0 0,1 0 0,0 1 0,1 0 1,0 0-1,0 0 0,0 1 0,9-5 0,-5 2 10,-10 8 5,7-6 11,1 1 1,-1 0-1,16-6 1,-21 10 7,0 0 1,0 0-1,0 0 1,1 0-1,-1 1 0,0 0 1,0-1-1,0 1 0,1 0 1,-1 1-1,0-1 1,0 1-1,0-1 0,0 1 1,0 0-1,0 0 0,3 1 1,-1 1 97,0 0 0,-1 1 1,0-1-1,7 8 0,-11-11-117,0 0 0,1 1 23,0 0 0,0-1-1,0 1 1,0 0 0,0 1-1,0-1 1,0 0 0,-1 0-1,1 0 1,0 0 0,-1 1-1,1-1 1,-1 0 0,1 1-1,-1-1 1,0 0 0,1 1-1,-1-1 1,0 3 0,-2 17 191,-2 1 0,0-1 0,-2 0 1,0 0-1,-14 31 0,17-47-180,0 0 0,0 0 1,-1 0-1,0 0 0,0-1 0,0 0 1,-6 4-1,1 1-388,9-10 325,0 1 0,0 0 0,0 0-1,0 0 1,0 0 0,-1 0 0,1 0 0,0 0 0,0 0 0,0 0-1,0 0 1,0 0 0,0-1 0,0 1 0,0 0 0,-1 0-1,1 0 1,0 0 0,0 0 0,0 0 0,0-1 0,0 1 0,0 0-1,0 0 1,0 0 0,0 0 0,0 0 0,0 0 0,0-1-1,0 1 1,0 0 0,0 0 0,0 0 0,0 0 0,0 0 0,0-1-1,0 1 1,0 0 0,0 0 0,0 0 0,0 0 0,1 0-1,-1-1 1,1-9-624,3 1 369,0 0 1,0 0-1,0 1 0,1-1 1,1 1-1,8-10 0,44-43-224,-3 5 400,-34 32 134,1 1 1,28-24 0,-30 30 48,-1-2 1,-1 0 0,0-1-1,16-27 1,-17 22 612,13-28 0,-28 49-532,9-14 304,-11 17-429,1 0 1,-1 1-1,1-1 0,0 0 1,-1 1-1,1-1 0,0 1 1,-1-1-1,1 1 0,0-1 1,0 1-1,-1 0 0,1-1 1,0 1-1,0 0 0,0 0 1,0 0-1,-1-1 0,2 1 1,-2 0-26,1 0 0,-1 0 0,0 0 0,0 0 0,0 0 0,0 0 0,0 0 0,0 0 0,0 0 0,0 0 0,0 0 0,0 0 0,1 0 0,-1 0 0,0 0 0,0 0 0,0 0 0,0 0 0,0 0 0,0 0 0,0 0 0,0 0 0,0 0-1,0 0 1,0 0 0,1 0 0,-1 1 0,0-1 0,0 0 0,0 0 0,0 0 0,0 0 0,0 0 0,0 0 0,0 0 0,0 0 0,0 0 0,0 0 0,0 0 0,0 0 0,0 1 0,0-1 0,0 0 0,0 0 0,0 0 0,0 0 0,0 0 0,0 0 0,0 0 0,0 0 0,0 0 0,0 0 0,0 1 0,0-1 0,0 0 0,0 0 0,0 3 91,1 0 0,-1-1 0,1 1 1,-1 0-1,1 0 0,1 3 0,3 15 87,-9 6-116,2-21-66,1 1 1,0-1-1,0 0 1,0 7-1,1 7 11,-1-3 20,2 0 0,2 20 0,7 7 239,-9-39-234,0-1-1,0 1 1,0 0-1,1-1 1,-1 1-1,1-1 0,0 0 1,1 0-1,3 7 1,-2-8-11,-1 1 0,1-1 0,0 0 0,0 0 0,0-1 0,0 1 0,1-1 0,-1 0 0,8 3 0,-5-3 5,1 1 0,-1-1 0,1 0 0,0-1 0,0 0 0,0 0 0,13-1 0,-5-1 52,0-1-1,30-7 1,-14 1-3,48-13 1,-68 17-35,0-1-1,0 0 0,-1 0 0,14-10 1,-24 15-45,1-1 1,-1 0-1,0 1 1,0-1 0,0 0-1,0 0 1,0 0-1,0 0 1,0 0 0,0 0-1,0 0 1,0 0-1,-1 0 1,1 0 0,0 0-1,-1-1 1,1 1-1,-1 0 1,1-1 0,-1 1-1,0 0 1,0 0-1,1-1 1,-1 1 0,0-1-1,0 1 1,0 0-1,0-1 1,-1 1 0,1 0-1,0-1 1,0 1-1,-1 0 1,1 0 0,-1-1-1,1 1 1,-2-2-1,0 0-28,0 1-1,0-1 0,0 1 0,-1-1 0,1 1 0,-1 0 1,1 0-1,-1 1 0,0-1 0,1 0 0,-1 1 0,0-1 0,0 1 1,-4-1-1,1 1 75,1 1 0,0 0 0,0 0 0,-1 0 0,1 0 0,0 1 0,0 0 0,0 0 0,0 1 0,0-1 0,0 1 0,-6 3 0,8-4 5,-2 1 31,-1 0 1,1 1-1,0 0 1,0 0-1,0 0 1,-5 5-1,8-6-75,1-1-1,-1 1 0,1 0 1,-1-1-1,1 1 0,0 0 1,0 0-1,-1 0 0,1 0 1,1 0-1,-1 0 0,0 0 1,0 0-1,1 1 0,-1-1 1,1 0-1,0 3 0,0 0 36,1-1 0,0 0 1,0 1-1,1-1 0,-1 0 0,1 1 0,0-1 0,0 0 0,0-1 0,1 1 0,-1 0 0,1-1 0,0 1 1,5 4-1,1 0 105,0 0 0,0-1 1,16 9-1,-15-11-18,0 0 1,20 6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1312,'0'-7'289,"0"6"-207,0 0 1,0 0 0,0 0 0,-1 0-1,1 0 1,0-1 0,1 1 0,-1 0 0,0 0-1,0 0 1,0 0 0,1 0 0,-1 0 0,0 0-1,1 0 1,0-1 0,9 10 82,-10-8-160,0 0-1,0 0 0,1 0 1,-1 0-1,0 0 1,0 0-1,0 0 0,0 1 1,0-1-1,0 0 1,0 0-1,0 0 0,0 0 1,0 0-1,0 0 1,1 0-1,-1 0 0,0 0 1,0 0-1,0 0 1,0 0-1,0 0 0,0 0 1,0 0-1,1 1 1,-1-1-1,0 0 0,0 0 1,0 0-1,0 0 1,0 0-1,0 0 0,0-1 1,1 1-1,-1 0 1,0 0-1,0 0 0,0 0 1,0 0-1,0 0 1,0 0-1,0 0 0,1 0 1,-1 0-1,0 0 1,0 0-1,0 0 0,0 0 1,0 0-1,0-1 1,0 1-1,0 0 0,0 0 1,0 0-1,0 0 1,1 0-1,1-2 38,0 0-1,0 1 1,0 0 0,0 0 0,1-1-1,-1 1 1,1 1 0,-1-1-1,1 0 1,-1 0 0,1 1 0,-1 0-1,4-1 1,43 1 564,-25 1-452,50-2 37,114 4-238,-105 8-12,150-8 415,-144-4-184,49 2 43,184-4 327,-266 0-490,80-2 46,-13 9-39,-46 0-22,537-11 129,-472 3-215,166 1-17,-11 1 36,20-8 25,50 7 2,-23 0 16,38-7 35,47 7 127,-6 1 333,26-9-81,8 6-38,24-5-122,-217 6-94,477-10 150,-455 4-211,384-9 96,-211 14-54,710-39-63,-875 28-1947,-53-2 91,-20-11-1307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408 139 2816,'0'-13'917,"0"13"-911,0 0 1,0 0-1,0 0 0,0 0 0,-1 0 0,1 0 0,0 0 1,0 0-1,0 0 0,0 0 0,0-1 0,0 1 0,0 0 1,0 0-1,0 0 0,0 0 0,1 0 0,-1 0 1,0 0-1,0 0 0,0 0 0,0 0 0,0-1 0,0 1 1,0 0-1,0 0 0,0 0 0,0 0 0,0 0 0,0 0 1,0 0-1,0 0 0,0 0 0,0 0 0,0 0 1,1 0-1,-1 0 0,0 0 0,0 0 0,0 0 0,0 0 1,0 0-1,0 0 0,0 0 0,0 0 0,0 0 0,0 0 1,0 0-1,1 0 0,-1 0 0,0 0 0,0 0 1,0 0-1,0 0 0,0 0 0,0 0 0,1 0 113,1 0-1,-1 0 1,0 0-1,0-1 1,0 1-1,0 0 1,0 0 0,0-1-1,0 1 1,0 0-1,2-2 1,13-12 1866,-14 12-1906,-1 1-1,0 0 1,0-1-1,1 1 1,-1 0-1,0-1 1,0 1-1,-1-1 1,1 0-1,0 1 1,0-1-1,-1 0 1,1 1-1,-1-1 1,0 0 0,1 0-1,-1 0 1,0 1-1,0-1 1,0 0-1,0 0 1,0 1-1,-1-1 1,1 0-1,-1 0 1,1 1-1,-1-1 1,0-2-1,-1-1 1,1 4-64,0-1 0,1 1 0,-1 0 0,0-1 0,0 1 0,0 0 0,0 0 0,0-1 0,0 1 0,0 0 0,0 0 0,0 0 0,0 0 0,-1 0 0,1 1 0,0-1 0,-1 0 0,1 0 0,-1 1 0,1-1 0,-1 1 0,1 0 0,-1-1 0,-2 1 0,-24-9-76,13 4 23,1 0-1,-20-2 1,23 6 29,0 1 0,0 0 0,-1 0 0,1 1 0,-11 3-1,-57 14 76,57-12-24,10-2-25,-1 0 0,1 1 0,0 0-1,1 0 1,-18 12 0,22-13-11,1 0-10,1-1 1,0 1 0,-1 0-1,1 0 1,1 0 0,-6 7-1,9-10 4,0 0-1,0 1 1,0 0-1,0-1 1,0 1-1,0-1 0,0 1 1,1 0-1,-1 0 1,1-1-1,-1 1 1,1 0-1,0 0 1,-1 0-1,1-1 1,0 1-1,0 0 1,1 0-1,-1 0 1,0-1-1,0 1 0,1 0 1,-1 0-1,1-1 1,1 4-1,-1-4 6,0 1-1,0-1 0,0 0 1,0 0-1,0 0 0,0 0 1,0 0-1,0 0 0,1 0 1,-1 0-1,0 0 0,1-1 1,-1 1-1,1-1 0,1 2 1,12 2 63,0-1 0,0 0 0,1-1 0,-1 0 0,1-1 0,-1-1 0,23-2 0,-5-4 19,-19 3-75,1 1 0,19 0-1,-22 1-26,0 0-1,0-1 1,0 0-1,12-4 1,-18 5 2,20-2-78,-25 3 84,-1 0 0,0 0 1,1 0-1,-1 0 0,0 0 0,1 0 1,-1 0-1,0 0 0,0 0 0,1 0 1,-1 0-1,0 0 0,1 0 0,-1 0 0,0 0 1,1 0-1,-1 1 0,0-1 0,0 0 1,1 0-1,-1 0 0,0 1 0,0-1 1,1 0-1,-1 1 0,2 0-10,-1 1 1,0 0-1,0-1 0,0 1 0,1 0 1,-2 0-1,1 0 0,0 0 1,0 0-1,-1 0 0,1 0 0,-1 0 1,1 0-1,-1 0 0,0 1 1,0-1-1,0 2 0,-1 6 8,0-1 0,-5 17 0,1-2 102,-10 98 169,12-95-192,2 0 1,1-1 0,4 32-1,-2-43 20,1 0-1,1 0 1,1 0-1,7 16 0,-10-26-40,1 2 15,1 0 0,0 0 0,0 0 0,1 0 0,0-1 0,0 1 0,9 7 0,-14-14-93,0 0 0,0 1-1,0-1 1,0 0-1,1 0 1,-1 0 0,0 0-1,0 0 1,0 0 0,0 0-1,0 0 1,0 0-1,0 1 1,0-1 0,0 0-1,0 0 1,1 0-1,-1 0 1,0 0 0,0 0-1,0 0 1,0 0 0,0 0-1,0 0 1,0 0-1,1 0 1,-1 0 0,0 0-1,0 0 1,0 0 0,0 0-1,0 0 1,0 0-1,0 0 1,1 0 0,-1 0-1,0 0 1,0 0 0,0 0-1,0 0 1,0 0-1,0 0 1,0 0 0,1 0-1,-1-1 1,0 1-1,0 0 1,0 0 0,0 0-1,0 0 1,0 0 0,0 0-1,0 0 1,0 0-1,0 0 1,0-1 0,6-5-943,-2 0 0,1-1 1,-1 0-1,6-11 0,6-13-1129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16 406 4480,'-16'31'2016,"16"-16"-1728,16 1 128,15-16-224,-15 0-96,15-16 160,15 1-160,17-16-2016,-1 0 1056</inkml:trace>
  <inkml:trace contextRef="#ctx0" brushRef="#br0" timeOffset="1">187 1 3552,'-15'15'1632,"15"16"-1440,0-15 352,15 15-352,-15 16 480,0 0-384,0-1 224,0 17-288,0 15-224,0-16 0,0-31 0,0 16 0,16-16 256,-16-15-128,15-1-3264,1 1 1664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312 104 3392,'0'-1'126,"0"-1"-1,0 0 1,1 1 0,-1-1 0,0 0 0,1 1-1,0-1 1,-1 0 0,1 1 0,0-1 0,0 1-1,-1-1 1,3-1 0,1-4 28,1-6 731,0 9-448,-5 4-423,0 0-1,0 0 1,0 0-1,0 0 1,1 0-1,-1 0 1,0 0-1,0 0 1,0 0-1,0 0 1,0 0-1,0 0 1,0 0-1,0 0 0,1 0 1,-1 0-1,0-1 1,0 1-1,0 0 1,0 0-1,0 0 1,0 0-1,0 0 1,0 0-1,0 0 1,0-1-1,0 1 1,0 0-1,0 0 1,0 0-1,0 0 1,0 0-1,0 0 1,0-1-1,0 1 1,0 0-1,0 0 1,0 0-1,0 0 1,0 0-1,0 0 1,0-1-1,-12-11 1462,12 11-1413,-5-3 153,0 0-1,-1 0 0,1 1 0,-1 0 0,-9-5 1,-8 3-162,17 4-58,0-1-6,0 1 0,0-1 1,0 2-1,-6-1 0,-32 6-15,31-3 47,-23 1 0,32-3-6,-4 0-35,0 0 1,0 0-1,0 1 0,-8 2 1,13-2-3,0 0 1,0 0-1,0 0 1,1 0 0,-1 1-1,0-1 1,1 1-1,-1 0 1,1-1-1,0 1 1,-1 0-1,1 1 1,0-1 0,0 0-1,-2 4 1,2-3 12,0 1 1,0 0 0,0 0 0,-2 8-1,3-11 8,1 1 0,-1-1 0,1 1 0,0 0 0,0-1 0,0 1 1,-1-1-1,2 1 0,-1-1 0,0 1 0,0 0 0,0-1 0,1 1 0,-1-1 0,1 1 0,-1-1 0,2 3 0,21 17-47,1 7 27,-9-15 33,0-1 1,1 0-1,31 16 1,26 19-15,-42-21 258,-22-20-186,-6-4-44,-1-1 0,0 1-1,0-1 1,0 1 0,0 0 0,2 3-1,2 12 238,-4-8-120,2 0-8,-4-8-127,0 0 0,1-1 0,-1 1 0,0 0 0,1-1 0,-1 1 0,0 0 0,0-1 0,0 1 1,0 0-1,0-1 0,1 1 0,-1 0 0,-1 0 0,1-1 0,0 1 0,0 0 0,0-1 0,0 1 1,0 0-1,-1-1 0,1 1 0,0 0 0,-1-1 0,1 1 0,0 0 0,-1-1 0,1 1 0,-1-1 1,1 1-1,-1-1 0,1 1 0,-1-1 0,1 1 0,-1-1 0,1 1 0,-2-1 0,-2 4 13,-1-1 0,1 1 0,-1-1 0,0 0 0,0-1 0,-1 1 0,1-1 0,0 0 0,-1-1 0,0 1 0,1-1 0,-1 0 0,-8 0 0,-3 0 36,1-1 0,-1 0 1,-20-4-1,19 0-33,0 0 0,1-1 0,-24-11 0,39 15-15,-1 1-1,1-1 1,-1-1-1,1 1 1,0 0-1,0-1 1,0 1-1,0-1 1,0 1-1,-3-5 1,4 5 2,0-1 1,0 1 0,0-1-1,1 0 1,-1 0 0,1 1-1,-1-1 1,1 0 0,0 0-1,-1 0 1,1 1 0,0-5-1,0 5-9,0 0-1,0 0 1,0 0-1,0 0 1,0 0-1,0 0 1,1 0 0,-1 0-1,0 0 1,1 0-1,-1 0 1,0 0-1,1 0 1,-1 0-1,1 0 1,-1 0-1,1 1 1,0-1-1,-1 0 1,2-1-1,8-6-58,0 1-1,0 0 0,21-10 0,38-16 108,-30 15 114,-1-2-1,56-38 1,-91 56-144,-1 0 1,0 1 0,0-1-1,0 0 1,-1 0 0,1 0-1,2-4 1,9-20 6,-10 8-27,-3 3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4480,'-13'-13'1445,"12"12"-1416,1 1-1,-1 0 0,1-1 1,-1 1-1,1 0 1,-1 0-1,1-1 0,-1 1 1,1 0-1,-1 0 1,0 0-1,1 0 0,-1 0 1,1-1-1,-1 1 1,0 0-1,1 0 0,-1 0 1,1 1-1,-1-1 0,1 0 1,-1 0-1,0 0 1,1 0-1,-1 1 0,1-1 1,-1 0-1,1 0 1,-1 1-1,0-1 0,0 1 84,-12 10 618,10-9-609,1 1-1,-1-1 1,0 0-1,1 1 1,-1-1-1,-4 1 0,-2 2 131,5-4-134,0 1 0,1 0 0,-1 0 0,0 0 0,1 1 0,-1 0 0,1-1 0,0 1 0,0 0 0,0 0 0,0 1 0,1-1 0,-1 1 0,-2 4 0,-16 22 557,14-22-524,1 0 0,1 1 0,-8 14-1,11-19-156,1-1 0,0 1 0,0 0 0,0 0 0,0 0-1,1-1 1,-1 1 0,1 0 0,0 0 0,0 0-1,1 0 1,-1 0 0,2 5 0,-1-6 8,0 0 0,0 0 0,1 0 1,-1 0-1,1 0 0,-1 0 0,1-1 0,0 1 0,0-1 0,0 1 0,5 3 1,25 17 81,-31-23-79,13 9 103,0-1 0,1-1-1,0 0 1,21 6 0,-29-11-63,1 0 0,0-1 0,0 0 1,0-1-1,-1 0 0,13-1 1,-12 0-31,0 1 0,0 0 0,0 0 0,0 1 0,13 2 0,-11 0-36,11 2-398,-18-5 217,0-1 0,0 1 0,0-1 0,-1 0 0,1 1 0,3-3 0,0 1-264,12-1-941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4736,'-16'-31'2144,"0"47"-1856,1 15 736,15-16-608,0 32 416,0 0-512,-16 0-96,1 15-128,-1 16 480,16-16-320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2976,'0'-15'1344,"0"30"-448,0 1-608,-15 15 544,15 0-512,-16 1 224,16-1-320,0 0 0,0 0-128,-16 16 288,32-32-192,-16 17 320,-16-17-288,32 1 32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4160,'0'0'2714,"-3"0"-2367,-1 0-215,2 0-93,0 0 0,-1 0-1,1 0 1,0 0 0,-1 0-1,1 1 1,0-1-1,-4 2 1,0 0-16,5-1-20,0-1 1,-1 1-1,1-1 1,-1 1-1,1-1 1,0 1-1,-1 0 1,1 0-1,0 0 1,0 0-1,0 0 1,0 0-1,0 0 1,0 0-1,0 0 1,0 0-1,0 0 1,0 1-1,0-1 1,1 0-1,-1 1 1,1-1-1,-2 3 1,2-1-20,0 0 0,0 0 0,1 0 0,-1 0 0,1 0 0,-1 0 0,1-1 0,0 1 0,0 0 0,2 3 0,0-1-23,0-1 0,1 1-1,0-1 1,5 5-1,-8-8 39,3 3 0,0 1-1,-1-1 0,1 1 0,3 7 0,-3-6-4,-1-1 1,1 1-1,1 0 1,6 6-1,-1-3-32,-6-6 25,1 1-1,-1 0 0,0 0 1,-1 0-1,1 1 0,3 6 1,6 17 450,-20-22-197,0 5-90,7-10-142,-1 0-1,1 0 1,0 0 0,-1 0-1,0 0 1,1 0-1,-1 0 1,1-1 0,-1 1-1,0 0 1,0 0 0,0 0-1,1-1 1,-1 1-1,-2 1 1,1-1 7,-1-1 1,0 1-1,0 0 0,1-1 1,-1 1-1,0-1 0,0 0 1,0 0-1,0 0 0,-4-1 0,-4 0 36,6 1-47,1 0 0,-1 0 0,0-1 0,1 1 0,-1-1 0,1 0 0,0-1 0,-1 1 0,1-1 0,0 0 0,-7-3 0,-7-11-36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3968,'0'-31'1802,"-3"33"-1434,1 0-269,1-1-44,0 0 0,0 0 0,0 0 0,0 1 0,0-1 0,0 0 0,1 1 0,-1-1 0,0 0 0,1 1 0,-1-1 0,1 1 0,-1-1 0,1 1 0,0-1 0,0 1 0,0 0 0,-1-1 0,2 1 0,-1 2 0,0 13 174,1 3 59,-5 34 0,-37 268 763,39-298-916,2 25 1,1-32-54,-1 0 0,-4 32 0,-2-25-596,4-18 204,0 0 0,1 0 0,0 0 0,0 8 0,1 4-3044,0-2 991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 3904,'0'0'1253,"0"-2"-762,0-9-166,0 9 1104,0-11-1066,0 13-362,0 0-1,0-1 1,0 1 0,0 0-1,0 0 1,0 0 0,0 0-1,0 0 1,0 0 0,0 0-1,0 0 1,0 0 0,0 0-1,0-1 1,0 1 0,0 0-1,0 0 1,0 0 0,0 0-1,0 0 1,0 0 0,0 0-1,0 0 1,0 0-1,0 0 1,-1 0 0,1 0-1,0-1 1,0 1 0,0 0-1,0 0 1,0 0 0,0 0-1,0 0 1,0 0 0,0 0-1,0 0 1,0 0 0,0 0-1,0 0 1,-1 0 0,1 0-1,0 0 1,0 0 0,0 0-1,0 0 1,0 0 0,0 0-1,0 0 1,0 0-1,0 0 1,0 0 0,-1 0-1,1 0 1,0 0 0,0 0-1,0 0 2,-1 0-1,1 0 1,-1 0 0,1 0-1,-1 0 1,1 0-1,-1 0 1,1 0-1,-1 0 1,1 0-1,-1 1 1,1-1-1,-1 0 1,1 0-1,0 0 1,-1 1-1,1-1 1,-1 0-1,1 1 1,0-1-1,-1 0 1,1 1-1,0-1 1,-1 0 0,1 1-1,0-1 1,-1 1-1,1-1 1,0 0-1,0 1 1,0-1-1,-1 1 1,1-1-1,0 1 1,0-1-1,0 1 1,0-1-1,0 1 1,0-1-1,0 1 1,0 0-1,-3 4 261,0-1-212,0-2-1,0 1 1,1 0 0,-1 0 0,0 0-1,1 1 1,0-1 0,0 1 0,0-1 0,0 1-1,-2 7 1,-22 49-146,25-57 138,1 1 1,-1-1-1,0 1 0,1-1 0,0 1 0,0-1 1,0 1-1,0 4 0,1 0 79,-1-5-25,2-6 11,2-2-166,-1 1-1,0-1 1,0 0 0,0 0-1,3-10 1,4-6-449,-7 13 318,0 3 102,-1 0 0,1 0 0,0 0 0,0 0 0,1 0 1,6-6-1,0 0-152,-9 12 249,-1 0 1,0 0-1,1-1 1,-1 1-1,0 0 1,0 0-1,1 0 1,-1 0-1,0-1 1,0 1 0,0 0-1,0 0 1,0 1-1,0 0-1,0 0 0,0-1 0,0 1 0,1 0 0,-1-1 0,1 1 0,-1-1 0,1 1 0,-1-1 0,1 1 0,0-1 0,0 1 0,1 1 0,3 5 40,-1 2 89,-3-8-124,-1-1 0,0 0 0,1 0 0,-1 0 0,1 0 1,-1 0-1,1 0 0,0 0 0,-1 0 0,1 0 0,0 0 1,0 0-1,-1-1 0,1 1 0,0 0 0,0 0 0,2 0 0,2 2 38,1 0 0,-1-1-1,1 0 1,-1 0 0,1 0-1,0-1 1,0 1 0,0-1-1,0-1 1,0 1 0,11-2-1,-7 2 14,-7-1-40,1 1-1,0-1 1,-1 0 0,1 0 0,-1-1-1,1 1 1,0-1 0,4-1 0,18-9-14,-24 11-7,0-1-1,-1 1 0,1-1 1,0 0-1,0 0 0,-1 0 1,1 0-1,-1 0 0,1 0 0,-1 0 1,1 0-1,-1-1 0,0 1 1,2-3-1,8-7 54,7 4-6,-15 6-51,-1 1 1,0-1-1,0 0 1,0 0-1,0 0 0,0 0 1,0 0-1,0 0 1,0 0-1,0-1 0,2-1 1,8-10-33,-8 8-1,0 0 1,1 1-1,-1 0 0,1 0 1,7-5-1,17-4-601,-14 26 603,1 15 475,-15-26-445,0 0 0,-1-1-1,1 1 1,-1 0 0,1-1 0,-1 1 0,0 0-1,0 0 1,1-1 0,-1 1 0,0 0 0,-1 0-1,1-1 1,0 1 0,0 0 0,-1 2 0,0-3 14,1 1 1,-1 0-1,1-1 1,0 1-1,0 0 1,0 0 0,0 0-1,0-1 1,0 1-1,0 0 1,1 0-1,-1-1 1,0 1-1,1 0 1,0-1 0,0 3-1,4 4 60,-4-7-39,0 0-1,0 1 1,0-1-1,-1 1 1,1-1-1,0 1 1,-1-1 0,1 1-1,-1-1 1,1 1-1,-1 0 1,0-1-1,0 3 1,0-3-9,2 22 310,-2-23-332,0 1 1,0-1 0,0 0 0,0 0-1,0 1 1,0-1 0,0 0-1,0 0 1,0 1 0,0-1-1,0 0 1,0 0 0,0 1 0,0-1-1,0 0 1,0 0 0,1 1-1,-1-1 1,0 0 0,0 0-1,0 1 1,0-1 0,1 0 0,-1 0-1,0 0 1,0 0 0,0 1-1,1-1 1,-1 0 0,0 0 0,0 0-1,1 0 1,-1 0 0,0 0-1,0 1 1,1-1 0,-1 0-1,0 0 1,0 0 0,1 0 0,-1 0-1,0 0 1,0 0 0,1 0-1,-1 0 1,0 0 0,0-1-1,1 1 1,-1 0 0,0 0 0,0 0-1,1 0 1,-1 0 0,0 0-1,0 0 1,1-1 0,-1 1-1,0 0 1,0 0 0,0 0 0,1-1-1,-1 1 1,0 0 0,0-1-1,2-1-4,-1 0 0,1 0-1,-1 0 1,0 0 0,0-1-1,0 1 1,1-3 0,-2 2 31,1 1 0,0-1 0,0 1 0,0 0 0,1 0 0,-1-1 0,2-1 0,3 0 61,-1 0-22,-3-9-13,-1 7-102,0 1 1,0-1-1,0 0 0,1 0 1,0 1-1,0-1 0,0 1 1,1 0-1,0 0 0,0 0 1,0 0-1,0 0 0,1 0 1,0 1-1,5-5 0,-9 9 44,0 0-1,0 0 1,0-1 0,0 1-1,0 0 1,0 0-1,1 0 1,-1 0-1,0 0 1,0 0-1,0 0 1,0 0-1,0 0 1,0-1-1,0 1 1,0 0 0,0 0-1,1 0 1,-1 0-1,0 0 1,0 0-1,0 0 1,0 0-1,0 0 1,0 0-1,0 0 1,1 0-1,-1 0 1,0 0 0,0 0-1,0 0 1,0 0-1,0 0 1,0 0-1,1 0 1,-1 0-1,0 0 1,0 0-1,0 0 1,0 0-1,0 0 1,0 0 0,0 0-1,0 1 1,1-1-1,-1 0 1,0 0-1,0 0 1,0 0-1,0 0 1,0 0-1,0 0 1,0 0-1,0 0 1,0 1 0,0-1-1,11 10-1,-11-9 14,1-1 1,-1 1-1,0 0 1,1-1-1,-1 1 1,0-1-1,1 1 1,-1 0-1,0-1 0,0 1 1,0 0-1,1 0 1,-1-1-1,0 1 1,0 0-1,0-1 1,0 1-1,0 0 1,0 0-1,-1-1 1,1 2-1,-1 3 44,1 18 123,3-12 149,7 10-111,-9-21-207,-1 1 0,1-1 0,-1 1 0,0 0 0,1-1 1,-1 1-1,0-1 0,1 1 0,-1 0 0,0 0 0,0-1 0,0 1 1,0 0-1,0-1 0,0 1 0,0 0 0,0 0 0,0-1 1,0 1-1,0 0 0,0 1 0,-1 0 44,1-2-46,0 0 1,0 0-1,0 0 1,0 0-1,0 0 1,0 0-1,0 0 1,0 0-1,0 1 1,0-1-1,0 0 1,0 0-1,0 0 1,0 0-1,0 0 1,0 0 0,0 0-1,0 0 1,0 0-1,0 0 1,0 1-1,0-1 1,0 0-1,0 0 1,0 0-1,0 0 1,0 0-1,0 0 1,0 0-1,0 0 1,0 0-1,0 0 1,1 0-1,-1 0 1,0 0-1,0 0 1,0 0-1,0 0 1,0 0-1,0 0 1,0 1 0,0-1-1,0 0 1,0 0-1,0 0 1,1 0-1,-1 0 1,0 0-1,0 0 1,0 0-1,0 0 1,0 0-1,0-1 1,0 1-1,0 0 1,1 0-1,-1 0 4,1 0 0,-1 0 0,1 0 0,0 0 0,-1 0 0,1 0 0,0-1-1,-1 1 1,1 0 0,-1 0 0,1-1 0,0 1 0,-1 0 0,1-1 0,-1 1 0,1-1 0,-1 1-1,0-1 1,1 1 0,-1-1 0,1 1 0,-1-1 0,1 0-9,-1 0 1,1 1-1,-1-1 0,0 1 1,1-1-1,-1 1 1,1-1-1,-1 1 0,1 0 1,-1-1-1,1 1 0,-1 0 1,1-1-1,0 1 1,-1 0-1,1 0 0,-1-1 1,1 1-1,0 0 1,-1 0-1,1 0 0,0 0 1,0 0 2,-1 0 0,0 0 0,0 0 0,0 0 1,0 0-1,0 0 0,0 0 0,0 0 0,0 0 0,0 0 1,0 0-1,1 0 0,-1 0 0,0 0 0,0 0 1,0 0-1,0 0 0,0 0 0,0 0 0,0 0 0,0 0 1,0 0-1,0 0 0,0 0 0,1 0 0,-1 0 1,0 0-1,0-1 0,0 1 0,0 0 0,0 0 0,0 0 1,0 0-1,0 0 0,0 0 0,0 0 0,0 0 1,0 0-1,0 0 0,0 0 0,0 0 0,0-1 0,0 1 1,0 0-1,0 0 0,0 0 0,0 0 0,0 0 1,0 0-1,0 0 0,0 0 0,0 0 0,0 0 0,0-1 1,0 1-1,0 0 0,0-5 69,1-11-296,0 15 216,-1 1 0,0 0 0,0-1 0,0 1-1,1-1 1,-1 1 0,0 0 0,1-1 0,-1 1 0,0 0 0,1-1 0,-1 1 0,0 0 0,1-1 0,-1 1 0,0 0-1,1 0 1,-1-1 0,1 1 0,-1 0 0,1 0 0,-1 0 0,1 0 0,-1 0 0,1 0 0,-1 0 0,0 0 0,1 0-1,0 0 1,2 0 243,-4-11-794,4 19-135,4-4 742,-7-3-39,1-1 1,-1 0-1,0 0 0,1 1 0,-1-1 0,1 0 0,-1 0 0,0 1 1,1-1-1,-1 1 0,0-1 0,1 0 0,-1 1 0,0-1 0,0 1 1,1-1-1,-1 0 0,0 1 0,0-1 0,0 1 0,0-1 1,1 1-1,-1-1 0,0 1 0,0-1 0,0 1 0,0-1 0,0 1 1,0-1-1,0 1 0,-1 0 0,1 11 173,1 12 372,-1-23-538,0-1-1,0 1 1,0-1 0,0 1-1,0-1 1,1 1 0,-1-1-1,0 1 1,0-1 0,1 1-1,-1-1 1,0 0 0,1 1 0,-1-1-1,0 1 1,1-1 0,-1 0-1,0 1 1,1-1 0,-1 0-1,1 0 1,-1 1 0,1-1-1,-1 0 1,1 0 0,-1 0-1,1 1 1,-1-1 0,1 0-1,-1 0 1,1 0 0,0 0-1,2 0-180,-1 0-1307,11 0 363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4224,'26'-52'1365,"-24"49"-1229,0-1 1,0 0-1,0 0 0,6-6 0,-4 4 1295,-4-1 2409,0 14-3804,-1 1 0,-1 0 1,1 0-1,-1-1 0,-3 8 0,3-11-24,1 1 5,0 1 0,0-1 0,1 1 0,-1-1 0,1 1 0,0-1 0,1 7 0,0 0 87,-1-3-23,-1-7-56,1-1 1,0 1-1,0-1 0,0 1 1,0-1-1,0 1 1,0-1-1,1 1 0,-1-1 1,0 1-1,1-1 1,0 3-1,10 1 178,-7 2 12,-4-7-204,1 1 1,-1-1-1,0 1 1,0-1 0,1 0-1,-1 1 1,0-1 0,1 1-1,-1-1 1,0 0-1,1 0 1,-1 1 0,1-1-1,-1 0 1,0 1-1,1-1 1,-1 0 0,1 0-1,-1 0 1,1 0 0,-1 1-1,1-1 1,-1 0-1,1 0 1,-1 0 0,1 0-1,-1 0 1,1 0-1,-1 0 1,1 0 0,0-1-1,28 1-2437,-29 0 2369,0 0 0,0 0 1,0 0-1,0 1 1,0-1-1,0 0 0,0 0 1,0 0-1,0 0 1,1 0-1,-1 0 0,0 0 1,0 0-1,0 0 1,0 0-1,0 0 0,0 0 1,0-1-1,0 1 1,0 0-1,0 0 0,0 0 1,1 0-1,-1 0 1,0 0-1,0 0 0,0-1-565,0 1 565,0 0 0,0 0 1,0 0-1,0 0 1,0 0-1,0 0 0,0 0 1,0 0-1,0 0 1,0 0-1,0-1 0,0 1 1,0 0-1,0 0 1,0 0-1,0 0 0,0 0 1,0 0-1,0-13-2188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5472,'-15'16'2496,"15"15"-768,0-16-1152,0 1 128,15-16-416,-15 16 160,16-16-256</inkml:trace>
  <inkml:trace contextRef="#ctx0" brushRef="#br0" timeOffset="1">390 1 6816,'0'0'3072,"-15"0"-2656,15 15 608,-16-15-640,1 16 128,15 0-320,-16-1-256,0 16 32,16-15 224,0-1-128,16 1 224,0 0-192,15-1-3328,15-15 1728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3392,'0'-29'2277,"0"30"-2230,0 1 0,0-1 0,1 1 0,-1-1-1,1 1 1,-1-1 0,1 0 0,-1 1 0,1-1 0,1 2 0,5 11 354,-2 15-27,5 4-49,-5-5-182,-4-16-12,2 0 0,-1 0 0,5 13 0,7 3 95,-11-21-222,1 0-1,-1 0 0,2 9 1,-4-13 12,-1 0 1,1 0 0,0 1 0,0-1-1,1 0 1,-1 0 0,1 0-1,-1 0 1,1-1 0,0 1-1,0 0 1,0-1 0,0 1-1,1-1 1,-1 0 0,1 0 0,-1 0-1,1 0 1,0 0 0,0 0-1,0-1 1,4 2 0,-4-2 1,0 0 1,0 0 0,0-1-1,0 1 1,-1-1 0,1 0-1,0 0 1,0 0 0,0 0-1,0 0 1,0-1 0,0 0-1,4-1 1,-2 0 58,0 0 0,0 0-1,1-1 1,4-3 0,-5-10 62,-3 11-145,0 0 1,1 0 0,0 0-1,0 0 1,0 0 0,7-6-1,-10 10-7,1 1 0,-1-1 1,0 1-1,1-1 0,-1 1 0,0-1 0,1 1 0,-1-1 0,0 1 0,0-1 0,0 0 0,0 1 0,1-1 0,-1 1 0,0-1 0,0 0 0,0 1 0,0-1 0,0 1 0,0-1 0,0 0 0,-1 1 0,1-1 1,0 1-1,0-2 0,-1 2-13,1 0 22,0 0 1,0 0 0,0 0 0,0 0-1,0 0 1,0 0 0,0 0 0,0-1-1,0 1 1,0 0 0,0 0-1,0 0 1,0 0 0,0 0 0,0 0-1,0 0 1,0 0 0,0 0 0,0 0-1,0-1 1,0 1 0,0 0-1,0 0 1,1 0 0,-1 0 0,0 0-1,0 0 1,0 0 0,0 0-1,0 0 1,0 0 0,0 0 0,0 0-1,0 0 1,0 0 0,0 0 0,0-1-1,0 1 1,1 0 0,-1 0-1,0 0 1,0 0 0,0 0 0,0 0-1,0 0 1,0 0 0,0 0 0,0 0-1,0 0 1,0 0 0,1 0-1,-1 0 1,0 0 0,0 0 0,0 0-1,0 1 1,2-1-20,-1 1 0,1 0 0,-1 0 0,1 0 0,-1 0 0,1 0-1,-1 0 1,0 0 0,0 0 0,1 0 0,-1 1 0,0-1 0,0 1 0,0-1 0,0 1 0,0 1 0,19 34 99,-18-33-64,5 10 127,0 0-1,1-1 1,1 0 0,20 24-1,-19-26-55,8 6 225,-17-16-285,0 0-1,0-1 1,0 1-1,0-1 1,0 0 0,1 1-1,-1-1 1,0 0-1,0 0 1,0 1 0,0-1-1,0 0 1,0 0-1,1 0 1,-1-1 0,0 1-1,0 0 1,0 0-1,2-1 1,0 0 28,0 0-1,1 0 1,-1-1 0,0 1-1,0-1 1,-1 0 0,1 0-1,0 0 1,0 0 0,-1 0-1,1-1 1,-1 1 0,2-4-1,-1 1-11,0 0 0,-1-1 0,1 1 0,-1-1 0,-1 0 0,1 1 0,-1-1 0,0 0 0,0 0 0,-1 0 0,0 0 0,0-9 0,0-21 110,0 33-151,0-1 0,-1 1 0,1-1 0,-1 1 0,1 0 0,-1-1 0,0 1 0,-2-4-1,3 6-12,-1-1-1,0 0 1,1 0-1,-1 0 0,1 0 1,0 0-1,-1-3 0,6-15-88,-4 17 44,0 0 0,0 0 1,0 0-1,-1 0 0,1 0 0,0-6 1,-1 9 51,0-1-1,0 0 1,0 1 0,0-1 0,0 0 0,1 1 0,-1-1 0,0 1 0,0-1-1,1 1 1,-1-1 0,0 1 0,1-1 0,-1 1 0,1-1 0,-1 1 0,1-1-1,-1 1 1,1-1 0,-1 1 0,1 0 0,-1-1 0,1 1 0,-1 0 0,1 0-1,0-1 1,0 1 0,3-1-11,-1 0 0,1 0 0,-1 1 0,1-1-1,5 1 1,4 0-46,1 1-1,14 2 1,125 23 54,-133-24-31,0 0 0,28-2-1,-6-1 5,18 1 353,-60 0-307,1 0 1,-1 0-1,1 0 1,-1 0 0,1 0-1,-1 0 1,1 0-1,-1 0 1,1 0-1,0 0 1,-1 0 0,1 0-1,-1 0 1,1 0-1,-1 0 1,0 0 0,1-1-1,-1 1 1,1 0-1,-1 0 1,1-1-1,-1 1 1,1 0 0,-1-1-1,0 1 1,1 0-1,-1-1 1,0 1-1,1-1 1,-1 1 0,0 0-1,0-1 1,1 1-1,-1-1 1,0 1 0,0-1-1,0 1 1,0-1-1,1 1 1,-1-1-1,0 1 1,0-1 0,0 1-1,0-1 1,0 0-1,0-2 158,-2 3-129,1 0 1,-1 0-1,1 0 0,0 0 1,-1 1-1,1-1 1,0 0-1,-1 1 1,1-1-1,0 0 1,0 1-1,-1 0 0,1-1 1,0 1-1,0 0 1,0 0-1,0-1 1,-2 3-1,-5 3 100,-3 0-47,8-4-97,-1-1 1,1 1-1,0 0 0,0 0 0,0 1 1,1-1-1,-1 0 0,1 1 0,-1 0 0,-1 3 1,-15 20-90,10-18 90,8-7 8,-1 0 0,1 0 1,-1 1-1,1-1 0,-1 0 1,1 1-1,0 0 0,-1-1 1,1 1-1,0-1 0,0 1 1,0 0-1,0 0 1,1 0-1,-1-1 0,0 1 1,1 0-1,0 0 0,-1 0 1,1 0-1,0 0 0,0 0 1,0 0-1,0 0 0,0 0 1,0 0-1,1 0 1,-1 0-1,1 0 0,-1 0 1,2 3-1,0-2 33,0 0 0,-1 0 0,1 0 0,0 0 0,0-1 0,1 1 0,-1-1 0,0 1 0,1-1 0,0 0 0,-1 0 0,7 3 0,-7-3 8,0-1 0,1 0 0,-1 0 0,0 0 0,1 0 0,-1 0 0,1 0 1,-1-1-1,1 1 0,0-1 0,-1 0 0,1 0 0,-1 0 0,1 0 0,0 0 0,-1 0 1,1-1-1,-1 1 0,1-1 0,3-1 0,-3-1-29,0 0 0,0 0 1,-1 0-1,0 0 0,1 0 1,-1 0-1,0 0 0,-1-1 0,4-6 1,-2 3-19,0 2 10,0 0 1,-1-1 0,0 0-1,0 0 1,0 0 0,-1 1-1,0-2 1,0 1 0,0 0-1,-1 0 1,0-7 0,0 11-38,0 1 0,0-1 0,0 1 0,0-1 0,0 1 0,1-1 0,-1 1 0,1 0 1,-1-1-1,0 1 0,1 0 0,0-1 0,-1 1 0,1 0 0,0 0 0,0-1 1,0 1-1,0 0 0,0 0 0,0 0 0,0 0 0,0 0 0,2-1 0,-1 2-54,0 0 1,0-1-1,0 1 0,0 0 0,0 0 0,1 1 0,-1-1 0,0 0 0,0 1 0,0-1 1,3 2-1,3 11-86,1-5 124,-7-7 30,0 1 1,0-1-1,0 1 0,-1 0 1,1 0-1,0 0 1,-1 0-1,1 0 1,-1 0-1,2 3 1,0 0 32,1 1 1,0-1 0,0-1-1,1 1 1,-1-1 0,1 0-1,10 7 1,-4-6 198,6 6 109,-16-11-309,-1 1 1,1-1 0,-1 0 0,1 1 0,-1-1-1,1 0 1,-1 1 0,1-1 0,-1 0 0,1 0-1,0 0 1,-1 0 0,1 1 0,-1-1 0,1 0-1,0 0 1,-1 0 0,1 0 0,-1 0 0,1 0-1,0 0 1,-1-1 0,1 1 0,-1 0 0,2 0-1,-2-1 23,3 1 607,-6 0-576,-7 0 81,9 1-149,1-1 1,0 0 0,0 0 0,0 0 0,0 0 0,0 0 0,0 0 0,0 0-1,0 0 1,0 0 0,0 0 0,-1 0 0,1 0 0,0 0 0,0 0 0,0 0-1,0 0 1,0 0 0,0 0 0,0 0 0,0 0 0,0-1 0,0 1 0,0 0-1,-1 0 1,1 0 0,0 0 0,0 0 0,0 0 0,0 0 0,0 0-1,0 0 1,0 0 0,0 0 0,0 0 0,0 0 0,0 0 0,0-1 0,0 1-1,0 0 1,0 0 0,0 0 0,0 0 0,0 0 0,0 0 0,0 0 0,0 0-1,0 0 1,0 0 0,0-1 0,0 1 0,0 0 0,0 0 0,0 0 0,0 0-1,0 0 1,0-17 82,-1 12-103,1 0 1,0-1-1,0 1 1,0 0-1,0 0 1,1 0-1,0 0 0,0 0 1,1 0-1,-1 1 1,1-1-1,0 0 1,5-7-1,7-14-248,-11 19 194,0 1 0,1-1 0,0 1 0,0 0 0,1 0 0,7-8 0,1 3 2,1-1-1,16-9 1,-26 19 51,-1 0 1,1 0-1,0 0 0,0 0 0,0 1 0,0-1 0,0 1 0,0 0 1,0 0-1,0 0 0,1 1 0,-1 0 0,0 0 0,0 0 0,8 1 0,15 0-56,-10-2 76,-7 1 13,1 0 1,-1 0-1,20 3 0,89 23-8,-107-24 82,0 0-1,-1-1 0,1-1 1,18-1-1,5 0 133,-30 1-210,1 0 1,0-1-1,-1 1 1,1-1-1,8-3 1,-11 3-2,0 0 1,-1 0-1,1 0 1,0-1-1,-1 0 1,1 1-1,-1-1 1,0 0-1,0 0 1,1 0-1,-1-1 1,-1 1-1,4-4 1,1-4 46,0 0 0,0 0-1,-1 0 1,-1-1 0,0 0 0,0 0-1,-1 0 1,0 0 0,-1-1 0,1-16 0,-3-71-135,1 97 51,-1-1 0,0 1 0,-1-1 0,1 1 0,0-1 0,-1 1 0,0-1 0,1 1 0,-1-1 0,0 1 0,0 0 0,0-1 0,0 1 0,-1 0 0,-2-3 0,-1 20-1155,-4 20 1305,2 0 0,-5 60 0,9-62-47,-2 3 60,-2 50 308,6-78-400,2-1 1,-1 0 0,1 1-1,0-1 1,1 1 0,-1-1 0,1 0-1,6 12 1,-7-17-33,1 1 1,-1-1 0,1 1-1,0-1 1,0 0-1,0 0 1,0 0-1,0 0 1,0 0-1,1 0 1,-1-1-1,1 1 1,-1-1-1,1 0 1,-1 1 0,1-1-1,4 1 1,-1 0-14,1 1-15,0 0 1,1-1-1,-1 0 1,1 0-1,0-1 1,-1 0-1,1 0 1,0-1 0,0 0-1,12-2 1,50-8-181,-48 8 150,21-4-21,-1-9 24,-22 7 31,-1 1 7,-9 4 0,-1-1 1,13-6 0,-11 4-12,-1-1 1,-1-1 0,1 0 0,-1 0-1,-1-1 1,0 0 0,14-19 0,-17 20 13,0 1 0,0-1 1,-1 0-1,0 0 1,-1-1-1,1 1 0,-2-1 1,1 1-1,-1-1 1,-1 0-1,1-12 0,-1 21 3,-1-1 0,0 1 1,0-1-1,0 0 0,0 1 0,0-1 0,0 0 0,0 1 0,0-1 0,0 1 0,0-1 0,0 0 1,0 1-1,-1-1 0,1 1 0,0-1 0,0 0 0,-1 1 0,1-1 0,0 1 0,-1-1 0,1 1 0,-1-1 1,1 1-1,0-1 0,-1 1 0,1 0 0,-1-1 0,1 1 0,-1 0 0,0-1 0,1 1 0,-1 0 0,1 0 1,-1-1-1,1 1 0,-1 0 0,0 0 0,1 0 0,-1 0 0,0 0 0,1 0 0,-1 0 0,1 0 1,-1 0-1,-1 0 0,-2 1-5,0 1 0,0-1 0,1 1 0,-1 0 0,0 0 0,1 0 0,-5 4 0,-19 12 149,13-9-56,1 1 0,-19 16 1,19-11-49,1 1 0,0 0 1,-11 21-1,20-33-31,1 0 17,0 0-1,-1 1 1,1-1-1,1 1 0,-1-1 1,0 1-1,1-1 1,0 1-1,0 0 1,1 0-1,-1 7 1,1-10-9,0-1 0,0 0 1,0 1-1,1-1 1,-1 1-1,0-1 0,0 0 1,1 1-1,-1-1 0,1 0 1,-1 0-1,1 1 1,0-1-1,0 0 0,-1 0 1,1 0-1,0 0 0,0 0 1,0 0-1,0 0 1,0 0-1,0 0 0,0 0 1,0-1-1,1 1 0,-1 0 1,0-1-1,0 1 1,1-1-1,-1 1 0,3-1 1,3 2 54,0-2 0,0 1 0,0-1 0,14-1-1,-6 0-20,-7 1-66,-1-1 1,0 0 0,0-1-1,0 1 1,1-2 0,-2 1 0,1-1-1,0 0 1,0 0 0,-1 0-1,0-1 1,0 0 0,0-1 0,8-7-1,-6 7-47,-1-2 0,0 1 0,-1-1 1,0 0-1,0 0 0,0-1 0,-1 0 0,0 0 0,-1 0 0,1-1 0,-2 1 0,1-1 0,-1 0 0,3-14 0,-6 21 61,9-33 56,-1-1 0,6-71 0,-14-20-1019,-2 101 1161,2 26-185,0-1 1,0 0 0,0 0-1,0 1 1,-1-1 0,1 0-1,0 1 1,0-1 0,0 0-1,-1 1 1,1-1 0,0 1 0,-1-1-1,1 0 1,0 1 0,-1-1-1,1 1 1,-1-1 0,1 1-1,-1-1 1,1 1 0,-1 0-1,0-1 1,1 1 0,-1-1-1,1 1 1,-2 0 0,2 0 5,-1 0 0,1 1 0,0-1 0,-1 0 0,1 1 0,0-1 0,0 1 0,0-1 1,-1 1-1,1-1 0,0 0 0,0 1 0,0-1 0,0 1 0,0-1 0,0 1 0,0-1 0,0 1 1,0-1-1,0 1 0,0-1 0,0 1 0,-2 20 171,-2-6-159,1 0 0,0 0-1,1 0 1,1 18 0,8 66 40,1 15 534,-8 37 197,0-150-869,0 1 1,0 0-1,0 0 0,0-1 1,1 1-1,-1 0 0,0-1 1,1 1-1,-1 0 1,1-1-1,-1 1 0,1 0 1,0-1-1,0 1 0,2 1 1,1 5-573,2 5-2063,-6-12 2569,1-1-1,0 0 1,0 1-1,-1-1 0,1 0 1,0 0-1,0 1 0,0-1 1,0 0-1,-1 0 1,1 0-1,0 0 0,2 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5056,'-39'13'1642,"39"-13"-1621,0 0 0,-1 0-1,1 0 1,-1 0 0,1 1-1,-1-1 1,1 0 0,-1 0-1,1 0 1,-1 1 0,1-1-1,0 0 1,-1 0-1,1 1 1,0-1 0,-1 0-1,1 1 1,0-1 0,-1 1-1,1-1 1,0 0 0,-1 1-1,1-1 1,0 1 0,0-1-1,0 1 1,0-1 0,-1 1-1,1-1 1,0 1-1,-28 70 743,24-65-688,2 2-1,-1-1 0,1 0 1,0 0-1,1 1 1,-2 13-1,3 48 244,1-31-357,-1-29 52,0 0-1,1 0 1,0 0 0,1-1 0,0 1-1,4 11 1,-5-17 7,0 0 0,1 0 1,-1 0-1,1 0 0,-1-1 0,1 1 0,0 0 1,0-1-1,0 0 0,0 1 0,0-1 0,1 0 1,-1 0-1,1 0 0,-1 0 0,1-1 0,0 1 1,0-1-1,0 0 0,0 1 0,5 0 0,-3-1 1,0-1 0,0 0 0,0 0 0,0 0 0,0-1-1,0 0 1,0 0 0,0 0 0,0-1 0,0 1 0,0-1 0,0 0-1,-1 0 1,1-1 0,4-3 0,11-7 45,-2-2 0,19-17 1,-11 9-24,-3 5 10,-11 9-13,-1 0-1,0-1 0,15-17 0,-24 25-24,0-1-1,-1 1 0,1-1 0,-1 1 0,1-1 1,-1 0-1,0 0 0,0 0 0,0 1 0,0-1 1,0 0-1,-1 0 0,0 0 0,1 0 1,-1 0-1,0 0 0,0 0 0,-1 0 0,1 0 1,-1 0-1,-1-5 0,1 4-8,-1 0 0,0 1 0,0-1 1,-1 1-1,1 0 0,-1-1 0,1 1 0,-1 0 0,0 0 0,0 1 0,0-1 1,-1 1-1,1 0 0,-1-1 0,1 1 0,-8-2 0,5 0-277,-1 1-1,1-1 1,0 0-1,-11-10 1,2-1-465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2474 421 6912,'-32'0'-9,"-44"-7"-1,43 3-26,-49 0 0,-92 18 54,39 0-63,88-12-57,-46 4-148,-148 36 185,1 20 365,-169 63-192,304-92 163,-115 45 165,102-36-136,-134 51-28,251-92-272,-33 12 9,-44 23 0,69-31-19,0 1 0,0 0-1,0 1 1,1 0 0,0 0-1,0 0 1,1 1-1,-13 17 1,18-23-10,0 1 0,0 0 0,1 1-1,-1-1 1,1 0 0,-1 0 0,1 1 0,0-1-1,0 0 1,0 1 0,1-1 0,-1 1 0,1-1-1,0 1 1,0 0 0,0-1 0,1 1 0,-1-1 0,1 1-1,0-1 1,0 0 0,0 1 0,0-1 0,4 6-1,0-1 5,1 0 0,0 0 0,0-1 0,1 0-1,0 0 1,0-1 0,0 0 0,11 6-1,11 7 3,2 0 1,49 20-1,72 20 10,-57-24-20,268 108-168,-274-105 174,-2 3 1,148 96-1,-46-2-52,-149-107 58,105 79-2,174 204 80,-296-287-68,56 64-54,128 185 0,-69-78-115,-85-126 121,31 44 25,88 161 161,-92-138-101,42 59-30,-27-29-9,52 83 99,-39-98-35,-68-97-40,66 97 43,92 117 77,74 18 261,-175-191-264,-51-48-51,108 101 191,92 34-37,-147-120-96,211 95 0,118 6 235,-196-89-244,4-9 0,308 42 0,-183-65 132,-20-34-123,7-16-214,-17-31 43,-330 39 28,15-2 5,288-47 137,-223 31-76,139-48-1,60-64 68,-29-12-6,-191 103-36,-3-3 1,56-52-1,79-103 143,-179 183-218,157-175 210,-15-18-93,-110 130-129,-2-1-1,33-88 0,40-178 90,-96 257-35,-3 0 0,5-97 0,-15 77 29,-11-137-1,-8 120 41,-51-215 0,-62-110 69,-28 34-431,77 235 81,57 143 117,-1 2 0,-41-56-1,-32-14 4,69 80 29,-6-7 0,-55-56-45,47 55-58,-48-32 0,55 43 58,-1 1-1,-48-22 0,44 29 39,0 2 0,-1 1-1,0 2 1,0 1 0,-1 2 0,-69-1-1,46 6 15,0 4-1,0 1 0,-90 21 1,-21 16-254,14-4 171,-1 4 347,101-28-180,-50 13-41,-16 17-222,92-31 117,-108 40-149,-114 57 75,140-60 243,-45 18 47,-21-4 67,124-45-198,20-6-27,0-2 0,0-2 0,-1-1 0,-42 3 0,30-7 95,-1-2 0,-82-8 1,98 1-14,1-1 0,0-3-1,0 0 1,-46-22 0,-121-73 120,95 47-257,22 13 93,-145-103 1,62 2-80,4 2-167,66 71 141,-36-28 221,33 12-25,-10 4 6,-38-42-28,-64-50-31,-39 18-246,156 109 107,-116-43-1,65 31 40,105 44 25,-81-34 32,11 17 53,43 15-26,-57-24 48,-55-15 154,100 39-189,-1 4 0,0 3 0,-141-3 0,186 16-105,-1 1-1,1 2 1,0 2 0,-63 17 0,-196 71-185,275-86 189,1 1 0,-1 0 0,-24 16 0,35-18-40,0 0-1,0 0 1,1 1-1,-1 0 0,2 0 1,-1 1-1,1 0 1,-8 12-1,12-17-84,0 0 0,0 0 0,0 0 0,1 0-1,-1 1 1,1-1 0,0 0 0,0 1 0,0-1-1,0 1 1,1-1 0,-1 1 0,1-1 0,0 1-1,0 0 1,0-1 0,0 1 0,1-1 0,0 1-1,-1-1 1,1 1 0,3 4 0,2 5-1254,2 0 0,17 21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2304,'65'-13'752,"-41"10"-453,105 3 1850,-125 0-2102,0 0 0,0 1 0,0-1 0,0 1 0,-1 0 0,1 0 0,0 0 0,-1 1 0,1-1 0,5 4 0,-6-4-21,0 0 0,-1 0 0,1-1 0,0 1 0,0-1 0,0 0 0,0 0 0,0 0 0,-1 0 0,4-1-1,10 1 362,-16 0-377,0 0 0,1 0 0,-1 0 0,1 0 0,-1 0 0,1 0 0,-1 0-1,1 0 1,-1 0 0,0 0 0,1 0 0,-1 0 0,1 1 0,-1-1 0,1 0 0,-1 0 0,0 1 0,1-1 0,-1 0-1,0 0 1,1 1 0,-1-1 0,0 0 0,0 1 0,1-1 0,-1 0 0,0 1 0,0-1 0,1 1 0,-1-1 0,0 1 0,0 0-1,0-1-2,0 0 0,0 1 0,0-1 0,-1 1-1,1-1 1,0 1 0,0-1 0,-1 0 0,1 1-1,0-1 1,-1 1 0,1-1 0,0 0 0,-1 1-1,1-1 1,-1 0 0,1 0 0,0 1 0,-1-1-1,1 0 1,-1 0 0,1 0 0,-1 0 0,1 1-1,-1-1 1,1 0 0,-1 0 0,1 0 0,-1 0-1,1 0 1,-1 0 0,1 0 0,-1 0 0,0-1-1,-11 1 157,9-1-147,0 1-1,0 0 1,0 0 0,-1 0 0,1 0-1,0 1 1,0-1 0,0 1 0,-4 1-1,3 0-5,0 0 0,0 0 0,0-1 0,-1 1 0,1-1 0,-1 0-1,1 0 1,-1 0 0,1-1 0,-1 0 0,1 0 0,-6 0-1,-37 0-297,45 0 279,1 0-1,-1 0 0,1 0 0,-1 1 1,0-1-1,1 1 0,-1-1 0,1 1 0,-1-1 1,1 1-1,-1 0 0,1 0 0,-1 0 1,1 0-1,0 0 0,-1 0 0,0 2 0,2-3-19,1 1-1,0-1 0,0 0 1,-1 1-1,1-1 0,0 0 0,0 0 1,0 0-1,0 1 0,-1-1 1,1 0-1,0 0 0,2-1 0,186 1 809,-197-2-742,1-1-38,0 1 0,0 0-1,0 0 1,-1 0 0,1 1 0,-12 0-1,-54 0-60,45 2 101,-6-1-1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1886 2976,'-26'-13'971,"26"13"-963,-1 0 1,1 0-1,0-1 1,0 1-1,0 0 1,0 0-1,0 0 1,-1 0 0,1 0-1,0 0 1,0-1-1,0 1 1,-1 0-1,1 0 1,0 0-1,0 0 1,0 0 0,-1 0-1,1 0 1,0 0-1,0 0 1,0 0-1,-1 0 1,1 0-1,0 0 1,0 0 0,0 0-1,-1 0 1,1 0-1,0 0 1,0 0-1,0 0 1,-1 1 0,1-1-1,0 0 1,0 0-1,0 0 1,0 0-1,-1 0 1,1 0-1,0 1 1,0-1 0,-1 1 14,0 0-2,0 0 0,0 0 0,-1 0 0,1 0 0,0 0 0,0 0 0,-1 0 0,1-1 0,0 1 0,-1 0 0,1-1 0,-1 1-1,1-1 1,-1 0 0,1 1 0,-1-1 0,1 0 0,-1 0 0,-2 0 0,-7 0 251,9 0 352,2-3-384,0 3-231,0 0 0,0-1 0,-1 1 0,1-1 0,0 1 0,0-1 0,1 1-1,-1-1 1,0 1 0,0-1 0,0 1 0,0 0 0,0-1 0,0 1 0,1-1 0,-1 1 0,0 0 0,0-1 0,1 1-1,-1-1 1,0 1 0,19-6 88,-6 1-93,-1 0 0,1 0-1,0-1 1,-1-1-1,21-15 1,23-13 265,114-54 0,35 1 281,44-14-225,-140 58-310,818-320 231,-166 100 80,-408 144-241,-82 19-21,-196 72-48,504-192 32,-557 213-46,198-74-9,3 14-105,-62 12 101,-16 6 294,-104 37-196,103-37 860,-103 32-531,-33 11-339,-10 2-46,1 4-29,0 1-1,-1-1 0,1 1 1,0 0-1,0-1 0,0 1 1,-1 0-1,1 0 0,0-1 1,-3 1-1,-3 1-30,0 0 0,-1 0 0,1 0 1,0 1-1,-13 5 0,11-4-155,-48 13-1635,-5-1 502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2144,'31'0'992,"32"0"-864,-17 0 544,1 0-384,31 0 800,-16 15-608,32 1 192,-16 15-384,-32-15 160,1 15-224,-31 16 352,-1-1-320,-61 1 288,14 15-288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2240,'0'0'720,"8"-3"-448,11-4-173,32-12 394,-31 14-250,0-1 1,36-17 0,-16 8-10,0 1 1,75-15-1,-94 25-169,222-60 484,-143 37-331,110-28 38,489-155 102,-595 176-296,186-54 46,-118 49-65,-29 0 10,-21 16 54,-29-1 229,-30 14-101,-59 8-212,-1 1 0,1-1 0,0 0 0,5-4 0,3-2 32,4 3-64,-16 5-66,1 0 0,-1 0 0,1 0 0,0 0 0,-1 0 0,1 0 0,-1 0 0,1 0 0,0 0 0,-1-1 0,1 1 0,-1 0 0,1 0 0,-1-1 0,1 1 0,-1 0 0,1-1 0,-1 1 0,1-1 0,-1 1 0,1 0 0,-1-1 0,0 1 0,1-1 0,-1 1 0,0-1 0,1 1 0,-1-1 0,0 0 0,0 1 0,1-1 0,-1 1 0,0-1 0,0 0 0,0 0 0,0-2-1610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3392,'0'-16'1536,"78"16"-1312,-32 0 224,1 16-288,31-16 544,-16 15-384,1 1 288,-1-1-352,0 1 192,-15-1-224,-31 32 288,-1-16-288,-46 16 96,0 15-192,-47-15-3232,16 0 1696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1263 1888,'-1'0'26,"1"0"0,0 0-1,-1 0 1,1 0 0,-1 0 0,1 0-1,-1 0 1,1 0 0,0 0 0,-1 0 0,1 0-1,-1 0 1,1 0 0,0 0 0,-1 0-1,1 0 1,-1-1 0,1 1 0,0 0 0,-1 0-1,1 0 1,0-1 0,-1 1 0,1 0-1,0 0 1,-1-1 0,1 1 0,7-9 250,-3 5-319,2-2 87,0 1 0,1 0 0,14-7 0,-12 6 68,12-5 211,1 0 1,0 2 0,39-12 0,-31 11-25,-1 0-65,80-24 396,98-13 325,58-5-385,468-101-84,189-32-380,-439 97 44,118-5 27,146-24 24,-353 44-211,-43 5 4,-34-2 97,-222 50-77,62-14-332,32-23-1314,-41 7 411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4736,'15'-31'2144,"48"46"-1856,-1-15-32,0 0-192,32 16-320,-1 0 160,-15 15-64,-15 15 96,-17 1 480,-30 0-224,-32 0 192,1-1-224,-79 17 64,16-17-128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1621 2240,'0'0'992,"3"-3"-875,2-2-117,0 1-1,0 0 0,0 0 0,0 0 1,1 1-1,0 0 0,0 0 1,0 0-1,7-2 0,8-4 163,156-53 1577,-41 25-944,86-25-81,33-23-282,41-12-187,-25 18-92,200-62 25,-55 11-24,-13 10-84,2-7-86,-61 28 0,28-10 58,30-11-59,2 20-115,-194 55 100,-29 6 26,108-18 39,-118 29 324,-147 25 80,43-10 1,-56 8-252,2-8-100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2912,'0'0'923,"5"0"-550,211 0 1317,-166 2-1494,1 2-1,-1 2 0,1 3 0,53 17 0,-97-25-132,0 2-1,0-1 0,0 1 0,0 0 0,-1 1 0,1 0 0,-1 0 0,0 0 0,0 0 0,6 8 0,-7-8 23,6 10 196,-10-13-267,-1-1 0,0 1 1,0 0-1,0 0 0,0 0 0,0-1 1,0 1-1,0 0 0,0 0 0,0-1 1,0 1-1,0 0 0,0 0 0,0 0 0,-1-1 1,1 1-1,0 0 0,-1-1 0,1 1 1,0 0-1,-1 0 0,0 0 0,-1 2 36,-1 0-1,1 0 0,-1 0 1,0 0-1,0-1 1,0 0-1,0 1 0,-1-1 1,1 0-1,-6 2 0,-6 2 90,-22 6 0,-5 2-10,30-8-92,0 1 0,-13 9 0,24-16-36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16 640,'-15'-15'1536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1326 2912,'-59'0'2784,"57"-1"-2581,4-1-28,-1 1-134,9-7 268,15 2-99,120-28-66,185-60 779,44-18-407,60-17-152,-128 43-231,19-13-117,-254 78-20,152-49-13,-2-15 12,-157 59 5,240-92-5,86-34 31,-211 82 70,-31 25 21,-13-7 129,34-5 183,-89 31-416,-49 13-725,-30 13 644,0-1 0,0 1 0,0-1 0,0 1 0,0-1 0,0 1 0,0-1 0,0 0 0,0 0 0,0 0 0,-1 1 0,1-1 0,0 0 0,-1 0 0,1 0 0,0 0 0,0-2 0,-1 2-20,-1 1-1,1 0 1,-1-1-1,1 1 1,-1 0-1,1 0 0,-1-1 1,1 1-1,-1 0 1,1 0-1,-1 0 1,0 0-1,1 0 0,-1 0 1,1 0-1,-1-1 1,1 2-1,-1-1 0,0 0 1,1 0-1,-1 0 1,0 0-1,-28 0-1308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3904,'140'0'1936,"0"0"-918,-134-1-956,0 1 0,0 0 0,-1 0 0,1 1-1,0 0 1,0 0 0,-1 0 0,1 1-1,-1 0 1,1 0 0,7 4 0,33 25 722,-44-30-754,-1 0 1,0-1 0,0 1-1,0 0 1,0 0-1,0 0 1,0 0 0,0 0-1,0 0 1,0 0 0,0 0-1,0 0 1,-1 0-1,1 1 1,-1-1 0,1 0-1,-1 1 1,1-1-1,-1 0 1,0 1 0,1-1-1,-1 0 1,0 1 0,0-1-1,0 0 1,0 1-1,0-1 1,0 1 0,-1-1-1,1 0 1,0 1-1,-1-1 1,0 2 0,-1 1 25,0 0 0,-1 0 0,1 0 1,-1 0-1,0 0 0,-7 6 0,-14 14-27,-17 14-564,-6-4 87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1076 3648,'0'-13'1173,"2"10"-866,9-5-144,-10 8-161,123-67 955,-62 41-445,-42 17-363,74-31 465,54-5-86,45-19-53,-114 41-339,52-17 37,19-18-2,-61 23-86,144-50 46,14-7-113,203-77 73,-195 77 101,-134 47-21,38-10 5,-32 2-3,-117 49-160,105-45 105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4736,'16'0'2144,"108"0"-1856,-61 15 32,-1 1-224,16-16 256,0 31-224,-31-16 384,15 1-288,-31 15 224,0-15-224,-46 15 576,-1 16-448,-46-1-800,-16 1 224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3232,'78'0'1035,"-41"0"-614,61-2-149,-59-2-113,24 0 135,61 9 42,76-13 107,39 6-150,-239 2-293,140 0 97,364-3 99,-350-1-120,399-5 126,99-6-192,-364 2 81,-39 7-91,1-4-277,-37 5 138,-19-6 347,233 8 249,-256 4 467,-155-1-538,8-1 229,-24 1-600,1 0 0,-1 0-1,1 0 1,-1 0 0,1-1 0,-1 1 0,1 0-1,-1 0 1,0-1 0,1 1 0,-1 0-1,1-1 1,-1 1 0,0 0 0,1-1-1,-1 1 1,0 0 0,0-1 0,1 1-1,-1-1 1,0 1 0,0-1 0,0 1 0,1-1-1,-1 1 1,0-1 0,0 1 0,0-1-1,0 1 1,0-1 0,0 1 0,0-1-1,3-4 216,7-8-172,-8 8-57,-2 4 3,1 1-1,-1-1 1,0 1 0,1-1 0,-1 0 0,0 1 0,1-1 0,-1 1 0,1-1-1,-1 1 1,1-1 0,-1 1 0,1-1 0,-1 1 0,1-1 0,-1 1 0,2-1-1,8-5 50,18-15 6,-7 15-65,-10 4-4,51-24-22,-31 24 32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1013 1664,'0'28'2357,"0"-25"-1919,2-3 148,5-1-419,0 1 0,-1-1 0,1 0 1,-1-1-1,0 0 0,1 0 0,-1 0 0,10-5 0,7-3 225,27-6 0,51-10 205,47-24 65,31 6-268,-1-9-170,96-26-16,-8 20-48,-7 3-101,460-140-62,-672 182 43,-29 9-30,185-58 76,-32-3 12,-155 60-89,264-119 210,-109 45 90,-77 33 70,-93 46-377,0 1 0,1-1 1,-1 1-1,0-1 1,0 0-1,0 1 0,0-1 1,0 0-1,0 0 0,0 0 1,0 0-1,0 0 0,0 0 1,-1 0-1,1 0 1,0 0-1,-1 0 0,1 0 1,0-1-1,-1 1 0,0 0 1,1 0-1,-1-1 1,0 1-1,0 0 0,1-3 1,-2 2-64,-1 4-172,1 0 116,-1-1 1,0 0-1,0 0 0,1 0 0,-1 0 0,0 0 0,0 0 0,0 0 0,0-1 1,0 1-1,-3 0 0,-17 5-715,-22 18-1451,-3-6 726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3328,'31'-16'1504,"47"16"-1312,-47 0 512,1 0-416,30 16 672,0 0-544,1 15 64,-1 0-288,-15 0 320,-16 16-288,-16-16 320,-15 16-320,-31-16 320,0 0-320,-47 0-960,16 0 384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3072,'-26'0'976,"26"0"-969,0 0 0,-1-1 1,1 1-1,0 0 0,0 0 0,0 0 0,0 0 1,0 0-1,0 0 0,-1 0 0,1 0 0,0 0 1,0 0-1,0 0 0,0 0 0,0 0 0,0 0 1,-1 0-1,1 0 0,0 0 0,0 0 0,0 0 1,0 0-1,0 0 0,-1 0 0,1 0 1,0 0-1,0 0 0,0 0 0,0 0 0,0 0 1,0 1-1,0-1 0,-1 0 0,1 0 0,0 0 1,0 0-1,0 0 0,0 0 0,0 0 0,0 0 1,0 1-1,0-1 0,0 0 0,0 0 1,0 0-1,0 0 0,0 0 0,0 1 0,0-1 1,0 0-1,0 0 0,0 0 0,0 2 86,0 0 0,0 0 0,1-1 0,-1 1-1,1 0 1,0-1 0,-1 1 0,1 0 0,0-1 0,0 1 0,0-1 0,0 1-1,0-1 1,0 0 0,1 1 0,1 1 0,4 4 75,-5-5-121,0 1-1,0-1 1,0 0 0,0 0-1,1 0 1,-1 0 0,1-1-1,-1 1 1,5 1-1,21 5 146,-4 7-28,-19-12-130,0 0-1,1 1 1,-1-2-1,1 1 1,-1-1-1,1 1 1,10 1-1,4-1 131,-13-2-78,0 0-1,0 0 1,1 1 0,-1 0-1,0 0 1,8 4-1,3 3 169,-10-6-112,-1 1 0,1 0 0,-1 0 0,0 0 0,-1 1 0,11 9 0,-16-13-120,-1-1 1,1 0-1,0 1 0,-1-1 0,1 1 1,-1-1-1,1 1 0,-1 0 1,0-1-1,1 1 0,-1 0 0,1-1 1,-1 1-1,0 0 0,0-1 1,1 1-1,-1 0 0,0-1 0,0 1 1,0 1-1,0-2 24,-1 1 0,0 0 1,1 0-1,-1-1 0,0 1 0,1 0 1,-1-1-1,0 1 0,0-1 0,0 1 0,0-1 1,-1 2-1,-13 6 160,2 1-96,-1 0 1,0-1 0,-20 8-1,-10-6 242,39-8-319,1 1 0,0-1-1,1 1 1,-1 0 0,0 0-1,1 0 1,-4 4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13 516 1472,'-13'-13'475,"29"7"-129,49-22 246,62-21 304,81-29 426,-81 34-1044,200-97 58,-95 35 128,-213 98-404,-14 7-37,-1-1 1,0 1 0,1-1 0,-1 0 0,0-1 0,0 1 0,-1-1 0,1 0 0,4-4 0,-6 6 7,6-10-331,-8 11 250,0 0 0,0-1 1,0 1-1,0 0 0,0 0 0,-1-1 0,1 1 1,0 0-1,0 0 0,0-1 0,-1 1 1,1 0-1,0 0 0,0 0 0,-1-1 1,1 1-1,0 0 0,-1 0 0,1 0 1,0 0-1,0 0 0,-1 0 0,1 0 1,0 0-1,-1 0 0,1 0 0,0 0 0,-1 0 1,1 0-1,0 0 0,0 0 0,-1 0 1,1 0-1,0 0 0,-1 0 0,1 0 1,-1 0-1,-14 0-1326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2400,'0'0'1088,"31"15"-960,-15-15 928,-16 16-608,31-1 544,-16 16-576,-15 1 192,16-1-352,-16 0 192,0 0-224,-16 0 128,16-15-192,-15 15-1888,15-15 896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1728,'-16'15'800,"-15"-15"-704</inkml:trace>
  <inkml:trace contextRef="#ctx0" brushRef="#br0" timeOffset="1">79 234 3712,'-31'32'1696,"-1"-17"-1472,17-15 32,15 16-192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1917 2080,'13'-39'667,"-13"38"-649,1-1 0,-1 1 0,1 0 1,0-1-1,-1 1 0,1 0 1,0 0-1,0-1 0,0 1 0,0 0 1,0 0-1,0 0 0,2-1 1,9-9 235,0 0 0,0 1 0,2 0 0,-1 2 1,22-12-1,-17 10 178,22-17 0,178-128 874,-158 111-1136,217-162 279,-115 73-245,66-53-72,175-110-377,-211 163 229,-92 68 26,117-77 65,172-95 186,-215 144-138,-117 64 144,-49 25-233,13-7 47,-21 10-96,1 1 0,0-1 0,-1 0 0,1 1 0,-1-1 0,1 1-1,-1-1 1,1 0 0,-1 0 0,1 1 0,-1-1 0,0 0 0,1 0 0,-1 1 0,0-1-1,0 0 1,0 0 0,1 0 0,-1-1 0,0-1-214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3328,'-11'0'833,"15"1"-42,-1-1-670,0 0 0,0-1-1,-1 1 1,1 0 0,0-1-1,3-1 1,13-9 351,11-6-123,-15 12-257,0 2-1,0 0 0,0 0 0,0 1 1,0 1-1,1 1 0,17 1 0,-3-1 70,-14 0-97,78 4 189,-82-2-165,0 0 0,0 1-1,0 0 1,0 1-1,20 9 1,-24-9-16,-7-4-50,0 0 0,0 1-1,1-1 1,-1 1 0,0-1 0,0 1-1,0 0 1,0-1 0,1 1 0,-1 0-1,0 0 1,-1 0 0,1 0 0,0 0-1,0 0 1,0 0 0,0 0 0,-1 0-1,1 0 1,0 0 0,-1 0 0,1 0-1,-1 1 1,0-1 0,1 0 0,-1 0-1,0 1 1,0-1 0,0 0 0,0 2-1,1-1 7,-1 0 0,0-1 0,-1 1 0,1 0 0,0 0 0,0-1 0,-1 1 0,1 0 0,-1-1 0,0 1 0,1 0 0,-1-1 0,-1 3 0,-1-1 65,-1 1 0,1-1 0,-1 0 0,-5 4 0,7-6-64,-29 27 291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1933 1472,'-13'0'475,"11"0"-11,2-3 378,0 2-786,0 0-1,0-1 1,0 1-1,0 0 1,0-1-1,1 1 1,-1 0-1,1 0 1,-1-1 0,1 1-1,-1 0 1,1 0-1,1-1 1,15-16 305,-4 5-214,83-68 370,75-59 240,-150 123-656,78-64 379,46-23-80,159-119 124,-75 53-18,-222 165-491,297-226 588,-54 29-181,-212 171-290,-2-2 1,-1-1 0,-2-2 0,-1-1-1,-2-1 1,-1-2 0,-2 0 0,30-64-1,-41 67 204,14-45 0,-26 70-298,-1 6-23,-1 0 1,0 0-1,-1-1 0,1 1 0,-1-1 0,0-11 0,-1 8-15,0-14 4,0 23-8,-1 0 0,1 1-1,0-1 1,0 1 0,0-1-1,0 1 1,0-1 0,-1 1-1,1-1 1,0 1 0,0-1-1,-1 1 1,1-1 0,0 1-1,-1 0 1,1-1 0,-1 1-1,1-1 1,0 1 0,-1 0 0,1 0-1,-1-1 1,1 1 0,-1 0-1,1 0 1,-1-1 0,1 1-1,-1 0 1,1 0 0,-1 0-1,0 0 1,0 0 0,-4 2-60,1 3 33,-1 0-1,2 1 1,-1-1 0,1 1 0,-4 9 0,6-12-80,0 1-1,0-1 1,1 1 0,-1-1 0,1 1-1,0 0 1,0-1 0,1 6-1,-1 1-315,0-4 2,1 0 1,-1 1-1,1-1 1,1 0-1,-1 1 1,5 9-1,-4-8 165,1 10-1740,-3-2 640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70 203 2144,'0'-13'699,"0"13"-694,0 0-1,0 0 1,0 0 0,0 0 0,0 0 0,0 0 0,0 0 0,0-1 0,0 1 0,0 0 0,0 0 0,0 0 0,0 0 0,0 0 0,0 0 0,0 0 0,0 0 0,0 0 0,0 0 0,0-1 0,0 1 0,0 0 0,0 0 0,1 0 0,-1 0 0,0 0-1,0 0 1,0 0 0,0 0 0,0 0 0,0 0 0,0 0 0,0 0 0,0 0 0,0 0 0,0 0 0,0-1 0,0 1 0,0 0 0,1 0 0,-1 0 0,0 0 0,0 0 0,0 0 0,0 0 0,0 0 0,0 0 0,0 0 0,0 0 0,0 0-1,0 0 1,1 0 0,-1 0 0,0 0 0,0 0 0,0 1 0,0-1 7,1 0 0,-1 0 0,1 0 0,-1 0 0,1 0 1,-1 0-1,0 0 0,1 0 0,-1-1 0,1 1 0,-1 0 0,0 0 0,1 0 0,-1 0 0,1 0 0,-1-1 0,0 1 0,1 0 0,-1 0 0,0-1 0,1 1 0,-1 0 0,0-1 0,0 1 0,1 0 1,-1-1-1,0 1 0,0 0 0,0-1 0,1 0 0,4-5 361,5 0-16,-5-7-74,-3 10-240,0 0 0,1 0 1,-1 0-1,1 1 0,-1-1 0,1 0 1,0 1-1,6-4 0,-2 3 19,-7 3-50,1 0-1,-1-1 1,1 1-1,-1 0 1,0 0-1,1 0 1,-1-1 0,1 1-1,-1 0 1,1-1-1,-1 1 1,0 0-1,1-1 1,-1 1-1,0 0 1,1-1 0,-1 1-1,0-1 1,1 1-1,-1 0 1,0-1-1,0 1 1,0-1 0,0 1-1,1-1 1,-1 1-1,0-1 1,0 1-1,0-1 1,0 1 0,0-1-1,0 1 1,0-1-1,0 1 1,0-1-1,0 1 1,-1-1 0,1-28 1411,0 29-1414,0 0 0,0 0 0,0 0 0,0 0 0,1 0 0,-1 0 0,0-1 0,0 1-1,0 0 1,0 0 0,0 0 0,0 0 0,0 0 0,0 0 0,0 0 0,0 0 0,-1 0-1,1 0 1,0-1 0,0 1 0,0 0 0,0 0 0,0 0 0,0 0 0,0 0 0,0 0-1,0 0 1,0 0 0,0 0 0,0 0 0,0 0 0,0 0 0,0 0 0,0 0 0,0-1-1,-1 1 1,1 0 0,0 0 0,0 0 0,0 0 0,0 0 0,0 0 0,0 0 0,0 0-1,0 0 1,0 0 0,0 0 0,0 0 0,-1 0 0,1 0 0,0 0 0,0 0 0,0 0-1,0 0 1,0 0 0,0 0 0,-5 1 79,1 0 0,0 0 0,-1 0 0,1 0 1,0 1-1,0 0 0,0 0 0,0 0 0,-5 3 0,1 0 114,-1 1 1,1 0-1,-9 9 1,-3 11 138,8-16-228,10-8-93,0-1-1,0 1 1,0 0 0,0-1 0,1 1 0,-1 0-1,1 0 1,-1 0 0,1 0 0,-2 4 0,2-4-9,1-2-7,0 1 1,-1-1 0,1 1 0,-1-1 0,1 1 0,0 0 0,0-1 0,-1 1 0,1 0 0,0-1 0,0 1-1,0 0 1,0-1 0,0 1 0,0 0 0,0 1 0,14-1 115,-5-1-62,-5 0-37,0 0 1,0-1-1,0 0 0,0 0 1,0 0-1,0 0 1,0 0-1,0-1 1,0 0-1,-1 0 0,1 0 1,4-3-1,-2 0 27,-1 1 0,0-1 0,0 0-1,0 0 1,7-12 0,-10 14-17,1-1 0,-1 1 1,-1-1-1,1 0 0,-1 0 0,1 0 1,-1 0-1,0 0 0,-1 0 0,1 0 1,-1 0-1,1 0 0,-1 0 0,-1-7 1,1-4 11,0 12-40,0 1 0,0-1-1,0 0 1,0 1 0,-1-1 0,1 0-1,-1 1 1,0-1 0,1 1 0,-1-1 0,0 1-1,0-1 1,-1 1 0,1 0 0,-1-1-1,1 1 1,-1 0 0,1 0 0,-1 0-1,0 0 1,0 0 0,0 1 0,0-1 0,-4-2-1,-10 2-76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1152,'0'-13'363,"1"11"-269,6 2-39,4-1-24,0 1 210,0 0 1,-1 0 0,19 3-1,26 5 523,0-4 0,80-2-1,-11 0-195,29 8-206,278-6-191,-269-5-91,30-2 27,-128 0-43,54-2 69,-7 10-50,-61-2-70,303 1 269,-210-5 684,-110 1-619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5056,'47'0'2304,"0"31"-2016,-32-15 224,17-16-352,-17 16 416,1-1-320,-1 1-128,-15 15-64,-15-31 192,-1 31-128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1652 1 3328,'-4'5'381,"0"0"-37,-14 5 419,-8 1-622,3-1 282,-24 13-1,5 6 85,-25 5 117,-6 10-208,37-26-204,-45 15 0,-51 12 124,49-16-104,60-21-180,-87 28 232,-35 0 340,32-2-264,-29 7-123,-86 6 169,123-34-291,54-8-214,29-1 54,19-3 6,0 0 0,0-1-1,0 1 1,0-1 0,0 0-1,0 1 1,0-1 0,0-1-1,0 1 1,0 0 0,0-1 0,0 1-1,0-1 1,0 0 0,0 0-1,0 0 1,-5-3 0,-10-12-345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47 142 2912,'-39'-26'923,"39"26"-912,-1 0 1,1-1 0,0 1-1,-1 0 1,1 0 0,-1 0-1,1 0 1,0-1 0,-1 1-1,1 0 1,0 0 0,-1-1-1,1 1 1,0 0 0,0-1-1,-1 1 1,1 0 0,0-1-1,0 1 1,-1 0 0,1-1-1,0 1 1,0-1 0,0 1-1,0 0 1,0-1 0,-1 1-1,1-1 1,0 1 0,0-1-1,0 0 1,0-19 164,0 19-171,0 1 1,0 0-1,0-1 0,0 1 1,0 0-1,0-1 0,0 1 1,0 0-1,0-1 0,0 1 1,0 0-1,0-1 0,1 1 1,-1 0-1,0 0 0,0-1 1,0 1-1,0 0 0,0-1 1,1 1-1,-1 0 0,0 0 1,0-1-1,0 1 0,1 0 1,3-4 18,-2 1 9,0 1-1,0-1 0,1 1 0,-1 0 0,1 0 1,0 0-1,-1 0 0,6-2 0,21-1 187,-14 1-26,-9 2-141,0 0 0,0 0-1,0 1 1,1 0 0,-1 0 0,1 1-1,-1 0 1,1 0 0,-1 0 0,9 2-1,-5 1 51,-1 1-1,0 0 0,-1 0 1,16 10-1,-21-12-59,0 0 0,-1 1 0,1-1 1,-1 1-1,1 0 0,-1-1 0,0 1 0,0 0 0,0 0 0,1 4 0,4 4 76,-5-9-64,-1 1-1,1-1 0,0 1 1,-1 0-1,0-1 0,0 1 1,1 0-1,-2 0 0,1 0 1,0 0-1,0 0 0,-1 0 1,0 0-1,0 5 0,0-8-39,0 1 18,0 1 0,0-1 0,0 0 0,0 1 0,0-1 0,0 0 0,0 0 0,-1 1 0,1-1 0,-1 2 0,0-3-16,1 1 0,-1-1 1,1 0-1,-1 1 1,1-1-1,-1 0 1,1 0-1,-1 0 0,1 1 1,-1-1-1,0 0 1,1 0-1,-1 0 0,1 0 1,-1 0-1,1 0 1,-1 0-1,0 0 0,1 0 1,-1 0-1,1 0 1,-1 0-1,1-1 0,-1 1 1,0 0-1,1 0 1,-1-1-1,1 1 0,-1 0 1,1-1-1,-1 1 1,1-1-1,-4-1 21,0 1-13,1-1 0,0 1 0,-1-1-1,1 0 1,0-1 0,0 1 0,0 0-1,1-1 1,-1 0 0,-4-5 0,-4-7 82,7 10-113,0 0 0,0 0 0,1 0 0,0 0 0,0 0 0,0-1 0,1 1 1,0-1-1,0 0 0,0 0 0,1 1 0,-2-9 0,3-28-617,0 42 619,0 0 0,0 0 0,0 0 1,0 0-1,0 0 0,0-1 0,0 1 1,0 0-1,0 0 0,0 0 0,0 0 0,0 0 1,0 0-1,0 0 0,0 0 0,0 0 1,0 0-1,0 0 0,0-1 0,0 1 1,0 0-1,0 0 0,0 0 0,0 0 0,0 0 1,0 0-1,0 0 0,1 0 0,-1 0 1,0 0-1,0 0 0,0 0 0,0 0 1,0-1-1,0 1 0,0 0 0,0 0 0,0 0 1,0 0-1,0 0 0,0 0 0,1 0 1,-1 0-1,0 0 0,0 0 0,0 0 0,0 0 1,0 0-1,0 0 0,0 0 0,0 0 1,0 0-1,0 0 0,1 0 0,-1 0 1,0 0-1,9 0 152,-1 0-780,-1 0 0,1 0 0,-1 0-1,11 3 1,-16-2 449,0 0-1,-1 0 1,1 0-1,0 0 1,0 0-1,-1 0 0,1 1 1,-1-1-1,2 2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3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452 133 2304,'0'-3'139,"0"0"1,0 1-1,0-1 0,0 0 1,-1 1-1,1-1 0,-1 1 1,1-1-1,-1 0 0,0 1 1,0 0-1,0-1 0,-1 1 1,1-1-1,-3-2 0,1 2 544,1 6 175,-40 28 6,19 0-656,-2-5-10,13-14-85,0 0 1,-15 21 0,-24 50 123,-20 29 571,-7-3 78,77-107-870,-24 33 211,22-33-186,1 1-1,-1-1 0,1 0 0,-1 0 0,0 0 0,1 0 1,-1 0-1,0 0 0,-6 2 0,8-4-35,0 0 0,0 1 1,0-1-1,1 0 0,-1 1 0,0-1 0,0 0 1,0 0-1,0 0 0,0 0 0,0 0 0,0 0 1,0 0-1,1 0 0,-1 0 0,0 0 0,0-1 0,0 1 1,0 0-1,0-1 0,1 1 0,-1 0 0,0-1 1,0 1-1,0-1 0,1 1 0,-1-1 0,0 0 1,1 1-1,-1-1 0,1 0 0,-1 1 0,0-1 1,1 0-1,0 0 0,-1 1 0,0-3 0,0 1-1,1-1-1,-1 0 1,1 0-1,-1 0 0,1 0 1,0 0-1,0 0 0,0 0 1,0 1-1,2-5 1,0-3-4,2 0 1,-1 0 0,1 1-1,11-19 1,1-1-52,1-11-164,12-44 0,3-5-443,24-30 76,-40 87 449,-6 11 61,-7 16 50,-1-1 0,1 1 0,-1 0 0,2-1-1,-1 1 1,0 0 0,1 1 0,0-1 0,0 1 0,6-5 0,-9 8 17,0 0 0,0 0 1,0 0-1,0 0 0,0 0 0,0 1 0,1-1 0,-1 1 0,0-1 0,0 0 0,0 1 0,1 0 0,-1-1 0,0 1 0,1 0 0,-1 0 0,0 0 0,1 0 0,-1 0 0,3 0 0,-2 1-3,0 1 0,0-1 0,0 1 0,-1-1 0,1 1 0,0 0 0,-1-1 0,1 1 0,-1 0 0,2 3 1,-1-3 1,5 6-14,12 20 29,1 29 189,-16-46-178,8 19 190,-2-1 0,9 44 0,-14-41-39,3 0 0,0-1-1,17 40 1,4-6-96,-8-8-502,-8-34 139,-11-21-36,-1 1 1,1-1-1,0 1 0,-1 0 1,0 0-1,0 0 0,1 0 1,-2 0-1,1 0 0,0 0 1,-1 0-1,1 5 0,-1 10-2145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4480,'-16'-15'2016,"48"15"-1728,14-16 384,-14 16-416,61 0 128,16-16-256,31 1 0,-15-1-64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3488,'-46'16'1568,"14"-1"-1344,32 1-224,0-1-2016</inkml:trace>
  <inkml:trace contextRef="#ctx0" brushRef="#br0" timeOffset="1">78 281 3488,'-31'46'1568,"15"1"-1344,1-31 224,15-1-288,-16 1-64,32-1-64,-16 1-1440</inkml:trace>
  <inkml:trace contextRef="#ctx0" brushRef="#br0" timeOffset="2">109 639 4064,'-15'16'1824,"30"15"-1568,-15-16 0,16-15-192,-1 16 192,-15-1-160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3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2720,'-16'0'1237,"16"3"-1007,0 9 74,1-2-105,-1-1 0,-1 0 0,1 0 0,-1 0 0,-1 1 0,0-1 0,0 0 0,-6 14 0,-7 19 493,-12 62-1,6-22-404,14-52-224,-5 40-1,3-14 101,7-43-11,1 0 0,0-1 0,2 21 0,-1-11-995,0-19 198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 3904,'0'-26'1253,"0"26"-1234,0-1 0,0 1 0,0-1 0,0 1 0,0 0-1,0-1 1,0 1 0,0-1 0,0 1 0,1-1 0,-1 1 0,0 0 0,0-1-1,0 1 1,1-1 0,-1 1 0,0 0 0,0-1 0,1 1 0,-1 0-1,0-1 1,1 1 0,-1 0 0,0-1 0,1 1 0,20-23 285,-15 12-21,-1 5 18,7 4-85,-8 3-164,-1-1 0,1 0 1,-1 1-1,0 0 0,1 0 1,-1 0-1,5 2 0,7 2 95,14 3 93,8 17-64,-15-8-80,-20-16-86,-1 0 1,1 0-1,-1 0 0,0 1 1,1-1-1,-1 0 1,0 1-1,0-1 0,0 1 1,0-1-1,0 1 0,0 0 1,-1-1-1,1 1 0,-1 0 1,1 0-1,-1-1 0,1 1 1,-1 0-1,0 0 0,0 0 1,0 0-1,0-1 0,0 3 1,0-1 7,-1 1 21,1 0 0,0-1 0,-1 1 0,0 0 0,0 0 0,0 0 0,0-1 0,-1 1 0,1-1 0,-1 1 0,0-1 0,0 1 0,-1-1 1,1 0-1,-4 4 0,0-1-1,0-1 0,0 0 0,0 0 0,-1 0 0,0-1 0,-7 4 0,13-8-25,0 1 0,0-1 0,0 1 0,0 0 0,0 0 0,1-1 0,-1 1 1,0 0-1,1 0 0,-1 0 0,0 0 0,1 0 0,-1 0 0,1 0 0,-1 2 0,-5 7 50,5-9-70,1-1 0,0 0-1,0 0 1,0 1 0,0-1-1,-1 0 1,1 0 0,0 0 0,0 0-1,0 1 1,-1-1 0,1 0 0,0 0-1,0 0 1,-1 0 0,1 0 0,0 0-1,0 0 1,-1 0 0,1 0 0,0 0-1,0 0 1,-1 0 0,1 0-1,0 0 1,0 0 0,-1 0 0,1 0-1,0 0 1,9 3-234,10 8-22,11 6 100,-12-10 105,0 1 1,-1 1 0,0 0-1,27 21 1,-38-25 54,0 0 1,0 0 0,-1 0-1,1 1 1,-2 0-1,1 0 1,-1 1 0,1-1-1,-2 1 1,1 0-1,-1 0 1,0 0 0,-1 0-1,1 0 1,0 9-1,-2-11 32,-1 0-1,0 1 0,0-1 0,0 0 1,-1 1-1,0-1 0,0 0 0,0 1 1,-1-1-1,1 0 0,-1 0 0,-1 0 1,1-1-1,-1 1 0,1 0 0,-1-1 1,-1 0-1,1 1 0,-1-1 0,-7 6 1,2-2 15,0-1 0,0 0 0,-1-1 0,0 0 0,0 0 1,0-1-1,-1 0 0,1-1 0,-17 4 0,26-8-40,-35 10 189,0-2-1,-70 5 0,100-13-199,0 0-1,-1 0 1,1-1 0,0 0-1,0 0 1,1 0-1,-1-1 1,0 0-1,0 0 1,1-1-1,-1 1 1,1-1-1,0 0 1,-5-4-1,-11-12-114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1312,'0'51'421,"-3"-17"-245,-7 68-58,6 66 1542,5-103-494,0-61-1088,-1 1 0,-1-1 0,1 0 0,-2 8 0,-1-4 60,2-7-116,1 0-1,0 0 1,-1 0-1,1 0 1,0 0-1,0-1 0,-1 1 1,1 0-1,0 0 1,0 0-1,0 0 1,0 0-1,0 0 1,0 0-1,0 0 1,1 0-1,-1 0 0,0 0 1,0-1-1,1 1 1,-1 0-1,1 0 1,-1 0-1,1 0 1,-1-1-1,2 2 0,-2-1-13,3 10 789,-4-22-480,1 0-285,0 8-70,0 0 1,0 0 0,0 0 0,0 0-1,0 0 1,1 0 0,0 0 0,-1 0-1,1 0 1,2-3 0,20-31-139,-18 25 261,0-2 0,5-23 0,6-19 86,-1 16-190,2 1-1,27-48 1,-40 81-12,1 0 0,0 0 0,0 1 0,0 0 0,1 0 0,7-5 0,-10 8 1,0-1 1,1 1-1,-1 0 0,1 0 0,-1 1 1,1-1-1,0 1 0,0-1 0,0 1 1,8-1-1,-11 3 21,0-1 0,0 0 0,0 0-1,0 1 1,0-1 0,0 0 0,0 1 0,0-1 0,0 1 0,0 0 0,0-1 0,0 1 0,-1 0 0,1-1 0,0 1-1,0 0 1,-1 0 0,1 0 0,0 0 0,-1-1 0,1 2 0,12 25-45,-12-23 62,6 15 73,-1 1-1,-1 0 1,0 0-1,2 41 1,-5 88 198,-3-83-166,1-6 922,0-60-1037,0-1 0,0 1 1,0-1-1,0 1 0,0 0 1,0-1-1,0 1 1,0-1-1,1 1 0,-1 0 1,0-1-1,0 1 0,0-1 1,0 1-1,1 0 0,-1-1 1,0 1-1,0 0 0,0-1 1,1 1-1,-1 0 0,0-1 1,1 1-1,-1 0 0,0 0 1,1-1-1,-1 1 0,0 0 1,1 0-1,0-1 0,5-3-48,2-12-35,16-15 0,-4-13-43,3 2-4,-12 24-117,13-31 0,-14 21 89,-4 8 93,1 1 1,1 1-1,1 0 1,0 0-1,22-30 0,16-2-313,-34 37 334,-12 12 45,0 0 1,0 0 0,0 0 0,1 0-1,-1 0 1,0 0 0,1 0-1,-1 0 1,1 0 0,-1 0-1,4 0 1,-5 1 3,1 0 0,-1 0-1,1 0 1,0 0 0,-1 1 0,1-1 0,-1 0 0,1 1 0,-1-1 0,1 0-1,-1 1 1,1-1 0,-1 0 0,1 1 0,-1-1 0,1 1 0,-1-1-1,0 1 1,1-1 0,-1 1 0,0 0 0,1-1 0,-1 1 0,0-1 0,0 1-1,1 0 1,-1-1 0,0 1 0,0-1 0,0 1 0,0 0 0,0 0-1,5 41 292,8 10-53,-8-36-148,3 25-1,-4 6 193,-4 70-1,-1-50-159,1 57-99,0-121-1418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4736,'-31'0'2144,"0"0"-1856,15 15 544,1-15-512,-16 16 64,-1-16-224</inkml:trace>
  <inkml:trace contextRef="#ctx0" brushRef="#br0" timeOffset="1">188 530 4992,'-47'63'2240,"16"-1"-1952,0-46 832,31-1-672,-31 1 320,15-1-448,0-15-256,1 16-64,15-32-4864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1824,'-13'26'587,"13"-25"-569,-1 0 0,1 0 0,-1 1 0,1-1 0,0 0 0,0 0 0,-1 0 0,1 1 0,0-1 0,0 0 0,0 0 0,1 3 0,-2 13 262,0-1 0,-1 1 0,-7 29 0,3-15 355,-4 3 10,5 5-245,-5-16-91,4 3-106,0-13-20,5-11-159,0-1 0,1 0 0,-1 1 0,0-1 1,1 1-1,-1-1 0,1 1 0,-1-1 0,1 1 0,0-1 0,-1 1 0,1 1 0,-1 8 451,5-22-353,0 3-101,8-18 54,-6 11-81,2-1 0,0 1 0,1 0 0,0 1 0,20-23 0,-10 12-107,-16 20 26,1 0-1,0 0 1,0 0-1,1 1 1,9-8-1,-11 10 86,0 1 0,0-1 0,0 1 0,0 0 0,0 0 0,0 0 0,0 0 0,1 1 0,-1-1 0,0 1 0,7 0 0,-9 0 18,0 0 0,1 0 0,-1 0 0,0 0 0,1 1 0,-1-1 0,0 0 0,0 1 0,0-1 0,1 1 0,-1-1 0,0 1 0,0 0 0,0-1 0,0 1 0,0 0 0,0 0 0,0 0 0,0 0 0,0 0 0,0 0 0,-1 0 0,1 0 0,0 0 0,-1 0 0,1 0 0,0 1 0,-1-1 0,0 0 0,1 2 0,3 4 90,-2 0-24,1 0 0,0 0 0,-1 0-1,-1 0 1,3 14 0,-1-2 51,4 15 81,-11-13 5,1-11-108,2-8-97,-1 6 105,0 0 0,0 1 1,-7 11-1,9-19-101,-1 1-1,1-1 1,0 0 0,-1 0-1,1 0 1,0 1 0,0-1-1,0 0 1,0 0 0,0 1-1,1 1 1,-1-2-76,0 0 0,0 0 0,0 0 0,0 0 0,0 0-1,0 1 1,0-1 0,0 0 0,0 0 0,-1 0 0,1 1 0,5-2-3190,21 0 864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3904,'-15'-15'1760,"15"30"-1536,-16-15-320,1 0-64,-1 16-192,16 0 192</inkml:trace>
  <inkml:trace contextRef="#ctx0" brushRef="#br0" timeOffset="1">94 313 5056,'-31'77'2304,"-1"-30"-2016,17-16 480,15-15-480,-16-1-96,16 1-32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32 187 2560,'0'39'1147,"0"221"2106,-1-255-3147,1 1 0,-1-1 1,-1 1-1,1-1 0,-1 1 0,0-1 1,0 0-1,0 0 0,-1 0 0,1 0 1,-1 0-1,-5 5 0,6-8 214,2-62-469,0 54 138,0 0 1,1 0-1,0 0 1,0 0-1,0 0 1,1 0-1,0 0 1,0 1-1,6-12 1,5-11-51,1-8-10,19-45-215,-33 79 266,1-1-1,0 1 1,0 0-1,1 0 1,-1 0-1,0 0 1,1 0-1,-1 1 1,1-1-1,-1 0 1,1 1-1,0-1 1,0 1-1,0-1 1,0 1-1,0 0 1,0 0-1,0 0 1,0 0 0,0 0-1,1 0 1,-1 1-1,0-1 1,4 1-1,-5-1 14,0 1-1,-1 0 1,1 0-1,-1 0 1,1 0-1,0 0 1,-1 0-1,1 0 1,-1 1-1,1-1 1,-1 0-1,1 0 1,0 0-1,-1 0 1,1 1-1,-1-1 1,1 0-1,-1 1 1,1-1-1,-1 0 1,1 1-1,-1-1 1,0 1-1,1-1 1,0 1-1,0 18 14,-1-7 76,0 92 537,-1-96-497,1 0 0,-2 0 0,-3 16 0,3-17-76,0 0 0,1 1 0,-2 13 0,3-20-47,2 25 423,-2-26-415,0 0-1,0 0 0,0 1 0,0-1 0,0 0 0,0 0 0,0 1 0,0-1 0,0 0 0,0 0 0,0 1 0,0-1 0,0 0 0,0 0 1,0 1-1,1-1 0,-1 0 0,0 0 0,0 1 0,0-1 0,0 0 0,0 0 0,1 0 0,-1 1 0,0-1 0,0 0 0,0 0 0,1 0 1,-1 0-1,0 1 0,0-1 0,1 0 0,-1 0 0,0 0 0,0 0 0,1 0 0,-1 0 0,0 0 0,0 0 0,1 0 0,-1 0 0,0 0 1,1 0-1,-1 0 0,0 0 0,0 0 0,1 0 0,-1 0 0,0 0 0,0 0 0,1 0 0,-1-1 0,0 1 0,0 0 0,0 0 0,1 0 0,-1 0 1,0-1-1,0 1 0,0 0 0,1 0 0,-1 0 0,0-1 0,0 1 0,7-11 154,-7 10-149,1 0-1,-1 0 1,0 0 0,1 0-1,0 0 1,-1 0 0,1 0-1,-1 0 1,1 0 0,0 0-1,0 0 1,0 1 0,-1-1-1,1 0 1,2 0 0,-1-1-40,1 1 1,0-1 0,-1 0 0,0 0 0,1 0-1,-1-1 1,0 1 0,0 0 0,0-1 0,0 1-1,2-5 1,14-34-562,-1 3-39,9 1 165,-20 28 355,-1-1 0,0-1-1,-1 1 1,0-1 0,4-16-1,-7 14 28,0 8 60,-1 1-1,1-1 0,0 1 0,0 0 0,1-5 0,-1 8 11,-1 0 0,1 0 0,-1 0 0,1 0 0,-1 1 0,1-1 0,0 0 0,-1 0 0,1 0 0,0 1 0,0-1 0,-1 0 0,1 1 0,0-1 0,0 1 0,0-1 0,0 1 0,0-1 0,0 1 0,0 0 0,0-1 0,0 1 0,0 0 0,0 0 0,0 0-1,2 0 1,-3 0 13,0 0 0,0 0-1,0 0 1,0 0 0,0 0-1,0 0 1,0 0 0,0 0-1,1 0 1,-1 0 0,0 0-1,0 0 1,0 0 0,0 0-1,0 0 1,0 0 0,0 0-1,0 0 1,0 0 0,0 0-1,1 0 1,-1 0 0,0 0-1,0 0 1,0 0-1,0 0 1,0 0 0,0 0-1,0 0 1,0 0 0,0 0-1,0 0 1,0 0 0,0 0-1,0 1 1,0-1 0,0 0-1,0 0 1,1 0 0,-1 0-1,0 0 1,0 0 0,0 0-1,0 0 1,0 0 0,0 0-1,0 0 1,0 1 0,0-1-1,0 0 1,0 0 0,0 0-1,0 0 1,0 0-1,-1 0 1,1 0 0,0 135 1732,1-128-1694,-1 0 0,1-1-1,0 1 1,0-1 0,4 10 0,-1 0 0,0 2-10,-3-13-15,0 0 0,0 0-1,1-1 1,-1 1 0,1-1-1,0 1 1,3 4 0,-4-7 7,1 0 0,-1-1 0,1 1 0,0-1 1,0 1-1,0-1 0,0 0 0,0 1 0,0-1 1,0 0-1,0 0 0,0-1 0,1 1 0,-1 0 1,0-1-1,0 1 0,1-1 0,-1 0 0,4 0 1,3 0-110,-1 0 1,1-1 0,11-2-1,48-13-1720,-59 13 1526,0 0 0,0-1 0,-1 0 0,0-1-1,1 0 1,-1 0 0,13-12 0,-12 10 76,0 0 0,0 1 0,1 0 0,0 0 0,13-4 0,-20 9 202,1 0 0,-1 0 0,1 1 0,-1-1 0,1 1 0,-1 0 0,1 0 0,5 1 0,0-1 152,7 0 608,-12-1-551,0 1 0,-1 0 0,1 0-1,-1 0 1,1 1 0,0-1 0,6 3 0,0 0 21,24 9 454,-30-9-637,1-1-1,-1-1 0,0 1 0,0-1 1,1 1-1,-1-1 0,0 0 0,1-1 1,-1 1-1,1-1 0,0 0 1,7-1-1,-1 2 34,-7 0-19,1-1 1,0 0-1,-1 0 0,1 0 0,0 0 1,0-1-1,-1 1 0,8-3 1,-8 0 12,0 0 1,0-1-1,0 1 1,5-6-1,-5 5 4,-4 3-72,1 1 0,-1-1-1,0 1 1,1-1-1,-1 0 1,0 1-1,1-1 1,-1 1 0,0-1-1,0 0 1,0 1-1,0-1 1,1 0-1,-1 1 1,0-1 0,0 0-1,0 1 1,0-1-1,0 0 1,-1 1 0,1-1-1,0 0 1,0 0-1,-1-1-12,1-1 12,0 1 1,-1 0-1,1-1 0,-1 1 0,0 0 0,0-1 1,0 1-1,0 0 0,0 0 0,0 0 1,0 0-1,-1 0 0,-2-3 0,-27-25 10,15 16-114,14 12 93,1 1 0,-1-1 0,1 1-1,-1 0 1,0 0 0,0-1-1,1 1 1,-1 1 0,0-1 0,0 0-1,0 0 1,0 1 0,0-1 0,-4 0-1,4 1 6,1 0-1,-1 1 0,1-1 1,-1 0-1,1 0 1,-1 1-1,1-1 1,-1 1-1,1-1 0,-1 1 1,1 0-1,0 0 1,-1-1-1,1 1 0,0 0 1,0 0-1,0 0 1,0 0-1,0 1 1,0-1-1,0 0 0,-1 2 1,-3 7-15,1 0 0,0 0 0,0 0 1,1 0-1,-2 13 0,1-5 11,2-6 34,1-1 0,0 1 0,0 0 0,2 19 1,0 0 29,-1-29-38,1 0 0,-1-1 0,0 1 0,0-1 0,1 1-1,-1 0 1,1-1 0,-1 1 0,1-1 0,0 1 0,0-1 0,-1 1 0,1-1 0,0 0-1,0 1 1,0-1 0,2 2 0,-2-3-7,-1 1-1,1-1 1,0 0-1,-1 1 1,1-1-1,-1 0 0,1 0 1,0 1-1,-1-1 1,1 0-1,0 0 1,-1 0-1,1 0 1,0 0-1,-1 0 1,1 0-1,0 0 1,-1 0-1,1 0 1,0 0-1,-1 0 1,1 0-1,0-1 1,-1 1-1,1 0 1,-1 0-1,2-1 1,0 0 23,9-3-82,0 0 0,-1 0 0,0-1-1,11-7 1,-11 6-201,-6 4 171,-1 1-1,0-1 1,0 0-1,0 0 1,0-1-1,0 1 0,-1 0 1,1-1-1,-1 0 1,3-3-1,12-20-214,-9 12 230,0 0 0,18-20 1,-25 34 54,-1 0 0,0-1 0,1 1 0,-1 0 0,1-1 0,-1 1 0,0 0-1,1 0 1,-1 0 0,1-1 0,-1 1 0,1 0 0,-1 0 0,0 0 0,1 0 0,-1 0 0,1 0 0,-1 0 0,1 0 0,-1 0 0,1 0 0,-1 0 0,1 0 0,-1 0 0,1 0 0,-1 0 0,0 1 0,1-1 0,-1 0 0,1 0 0,-1 1 0,0-1 0,1 0 0,-1 0 0,1 1-1,-1-1 10,0 1 4,1 0-1,-1-1 0,1 1 0,-1 0 0,0 0 0,0 0 0,1-1 0,-1 1 1,0 0-1,0 0 0,0 0 0,0 0 0,0-1 0,0 2 0,2 14 158,3-8 7,0 1 0,10 12-1,4 6 24,-16-23-165,1 1 0,-1 0 0,1-1 0,0 0 0,0 0 0,0 0 0,1-1 0,-1 1 0,1-1 0,0 0 0,0 0 0,0-1 0,0 1 0,0-1 0,8 2 0,18 1 134,-20-2-116,10 2 50,12-13 109,6 3-86,-13-6-53,-12 9-48,11-3 0,-16 0-14,0 0 0,0-1 0,15-12 0,-10 7 6,-3 3 2,0-2-1,-1 0 0,0 0 0,-1-1 0,0 0 0,-1 0 0,0-1 1,-1 0-1,9-19 0,1-11 98,19-72 0,-32 100-61,-3 11-13,3-9 170,-1 0-1,-1 0 1,1-1-1,-2 1 1,1-14-1,-2 22-122,-2-27 1010,2 29-1058,-1 0 0,1 0 0,-1 0 0,1 0-1,-1 0 1,0 1 0,1-1 0,-1 0 0,0 1 0,0-1 0,0 0-1,-2-1 1,3 3-33,0 0-1,-1-1 1,1 1 0,0 0-1,0 0 1,0 0-1,0 0 1,0 0 0,0 0-1,0 0 1,0 0-1,0-1 1,0 1 0,0 0-1,0 0 1,-1 0-1,1 0 1,0 0 0,0 0-1,0 0 1,0 0-1,0 0 1,0 0 0,0 0-1,-1 0 1,1 0-1,0 0 1,0 0 0,0 0-1,0 0 1,0 0-1,0 0 1,-1 0 0,1 0-1,0 0 1,0 0-1,0 0 1,0 0 0,0 0-1,0 0 1,0 0-1,0 0 1,-1 0 0,1 0-1,0 0 1,0 1-1,0-1 1,0 0 0,0 0-1,0 0 1,0 0-1,0 0 1,0 0 0,0 0-1,0 0 1,-1 1-1,-4 5-94,0 0 0,1 1-1,-7 10 1,5-6 108,3-6 5,-1 1 26,0 0 1,1 1-1,0 0 1,-3 8 0,0 25 100,4-20-80,-1 6 29,-1 1 105,1 0 0,1 0 0,4 53 0,-1-69-73,1-1 1,0 1-1,1-1 1,6 15-1,-7-20-121,0 0 1,0-1-1,1 0 0,0 1 0,0-1 1,0 0-1,0-1 0,0 1 0,1 0 1,0-1-1,0 0 0,5 4 1,-1-3-671,-1 0 1,1-1 0,16 4-1,36 9-1328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3488,'-31'-15'1568,"31"61"-1344,-15-14-288,15 14 0,0 17 384,0 15-160,-16 31 416,16-16-320,0 16 32,16 0-192,-16-31-64,15-16 0,-15-15 320,0 0-192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4800,'16'0'2176,"46"31"-1888,-46-31 64,31 0-256,-1 0 256,32 0-224,0 0-608,16-16 256</inkml:trace>
  <inkml:trace contextRef="#ctx0" brushRef="#br0" timeOffset="0.5">1044 47 4576,'0'-16'2048,"-15"1"-1760,-1-1 2496,-15 16-1440,16 0-800,-17 0-384,17 0-128,-1 16 96,1-16-64,15 15-1856,-16 1 960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4896,'-31'62'2208,"15"16"-1920,16-47 640,0 0-576,-15 16 128,15-16-288,0 0-32,0-15-96,15-16 224,-15 16-160,0-32-896,16 16 416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3072,'-16'-16'1376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3136,'13'0'1029,"-10"1"-767,-1 6-124,2 2-25,-2-5 0,-1 0 0,1 0 0,-1 0 0,0 0 0,0 0 0,0 0 0,-1 1 0,0-1 0,0 7 0,-1 30 897,0-15-565,1 0 1,5 34-1,-1-36-331,-1-10 92,0 1-1,0 26 1,-3-40-179,0 0 0,0 1 1,0-1-1,0 0 0,1 1 0,-1-1 0,0 0 0,1 1 1,-1-1-1,1 0 0,0 1 0,-1-1 0,1 0 0,0 0 1,0 0-1,-1 0 0,1 0 0,1 1 0,-1-2-21,-1 1 0,1-1 0,-1 0-1,0 0 1,1 0 0,-1 1 0,1-1 0,-1 0 0,0 0-1,1 0 1,-1 0 0,1 0 0,-1 0 0,1 0-1,-1 0 1,1 0 0,-1 0 0,0 0 0,1 0-1,-1 0 1,1 0 0,-1-1 0,0 1 0,1 0 0,0-1 14,1 0 0,-1 0 1,0 0-1,0 0 1,0 0-1,0 0 1,0 0-1,-1 0 0,1 0 1,0 0-1,1-3 1,5-7 29,-4 6-30,0 0-1,1 0 1,-2 0 0,5-8 0,-2-16-4,-4 23-5,3-6-89,-2 1 0,0-1 0,0 0 0,0-13 0,-3 17-11,2-1 1,1-15-1,9 0-226,-6 1 59,10 7-309,-14 17 574,-1-1 0,1 0 0,-1 0 1,1 0-1,-1 0 0,1 1 0,-1-1 1,1 0-1,-1 0 0,0 1 0,1-1 1,-1 0-1,1 1 0,-1-1 0,0 0 0,1 1 1,-1-1-1,0 1 0,0-1 0,1 1 1,-1-1-1,0 1 0,0-1 0,0 0 1,0 1-1,1-1 0,-1 2 0,4 19 231,-2-8-120,1 0 25,0 3 12,0-1 0,-1 1 0,0 17 1,-2 107 546,0-135-661,0-2 13,-1 1 1,1-1 0,0 0-1,0 0 1,1 0 0,-1 0-1,1 0 1,-1 0 0,1 0-1,0 0 1,0 0-1,0 0 1,1-1 0,-1 1-1,4 4 1,-4-6-38,-1-1 1,1 1-1,-1-1 1,1 0-1,-1 1 1,1-1-1,0 0 1,-1 1-1,1-1 1,-1 0-1,1 0 1,0 0-1,-1 0 1,1 0-1,0 0 1,-1 0-1,1 0 1,0 0-1,-1 0 1,1 0-1,0 0 1,-1 0-1,2 0 1,0-1 24,0 1-40,1 0 0,-1-1 0,0 1 0,0-1 0,0 0 0,0 1 0,0-1 0,0 0-1,0 0 1,0 0 0,0-1 0,0 1 0,-1 0 0,1-1 0,0 1 0,-1-1 0,1 1 0,1-4 0,3-3-194,-1 0-1,9-16 1,17-56-900,-25 61 845,1 0 0,1 1 0,17-31 1,-16 35-94,-8 13 316,-1 0 0,0 0 0,1 0-1,-1 0 1,1 0 0,-1 0 0,1 1 0,0-1-1,-1 0 1,1 1 0,0-1 0,1-1 0,-1 2 38,0 0 0,-1 0 1,1 1-1,0-1 0,-1 0 1,1 0-1,0 0 0,-1 1 1,1-1-1,0 0 1,-1 1-1,1-1 0,0 1 1,-1-1-1,1 1 0,-1-1 1,1 1-1,-1-1 0,1 1 1,0 0-1,1 2 37,1 0 0,-1-1 0,1 1-1,-1 0 1,0 1 0,0-1 0,0 0 0,-1 1-1,1-1 1,-1 1 0,0-1 0,2 8 0,7 21 177,-5-21-124,0 0 0,1 0 0,0 0 0,11 13-1,-13-18-51,1-1 0,0 1 0,0-1-1,1 0 1,-1-1 0,1 1 0,0-1-1,0 0 1,13 6 0,-11-7 29,0-1 0,-1 0 0,1 0 1,0-1-1,0 0 0,0 0 0,0 0 0,0-1 0,13-2 1,-9 0-23,0 0 0,0-1 1,0-1-1,0 0 1,21-10-1,-12 1-131,0 0 0,0-1-1,-1-1 1,-1-1 0,19-20 0,-30 28 19,-1 1 4,0 0 0,0-1 1,9-13-1,-13 17 45,-1-1 0,0 0 0,0 1 0,0-1 0,0 0 0,-1 0 0,0 0 0,0 0 0,0 0 0,-1 0 0,0-5 0,1 3 24,-1 5-14,0 0-1,1-1 1,-1 1-1,0 0 1,0 0-1,0 0 1,-1-1-1,1 1 1,-1 0-1,1 0 1,-1 0 0,1 0-1,-1 0 1,0 0-1,0 0 1,0 0-1,0 0 1,-1 0-1,1 0 1,0 1-1,-1-1 1,1 1-1,-4-3 1,3 2 5,0 0 0,0 1 0,-1 0 0,1-1 0,0 1 1,-1 0-1,1 0 0,-1 0 0,0 1 0,1-1 0,-1 1 0,0-1 0,1 1 0,-1 0 0,0 0 0,1 0 1,-1 0-1,0 0 0,1 1 0,-1-1 0,-4 2 0,-24 22 638,28-22-621,-1 1 0,0-1 0,1 1 1,0 0-1,0 0 0,0 1 0,0-1 0,0 1 1,1-1-1,-1 1 0,1 0 0,0 0 0,0 0 1,0 0-1,1 0 0,0 0 0,-1 5 1,-3 11 54,1-1 0,1 1 1,1 0-1,0 21 0,2-37-48,0 1 0,0-1 0,1 0 0,-1 1 0,1-1 0,0 0 0,1 1 0,-1-1 0,1 0 0,-1 0 0,1 0 1,0 0-1,1 0 0,-1-1 0,1 1 0,0-1 0,-1 1 0,2-1 0,-1 0 0,0 0 0,0 0 0,1-1 0,0 1 0,5 2 0,4 1-44,-1-1 1,1-1 0,0 0-1,0-1 1,0 0 0,1-1-1,13 0 1,4-1-1266,0-1 1,44-6-1,-28 1-1745,47 2-940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3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122 592 4992,'26'-26'1589,"-25"25"-1547,-1 1 0,1-1 0,0 0 0,0 1 0,-1-1 0,1 1 0,0-1 0,0 1 0,0-1 0,0 1 0,-1-1 0,1 1 0,0 0-1,1-1 1,0 1-52,41-17 779,-40 16-622,1 0 1,-1-1-1,0 1 1,0-1-1,0 0 1,0 0-1,0-1 1,0 1-1,0-1 0,-1 1 1,3-4-1,-4 4-107,0-1 1,0 1-1,-1 0 0,1-1 0,-1 1 0,1-1 0,-1 1 0,0-1 0,0 1 0,0-1 0,-1 1 0,1-1 0,0 1 0,-1-1 0,0 1 1,1 0-1,-1-1 0,0 1 0,0 0 0,-1 0 0,1-1 0,0 1 0,-1 0 0,1 0 0,-1 0 0,0 1 0,1-1 0,-1 0 1,0 1-1,0-1 0,0 1 0,0-1 0,-1 1 0,-2-1 0,-23-3-211,12 0 100,13 3 51,-1 1 1,1 0-1,0 0 1,0 0-1,-1 1 1,1-1-1,0 1 1,-1 0-1,1 0 1,0 0-1,-1 0 1,-3 1-1,1 1-19,-1 0-1,0 0 1,1 1 0,0 0 0,0 0-1,0 1 1,0 0 0,0 0 0,1 0-1,0 0 1,-1 1 0,2 0 0,-1 0-1,1 0 1,-1 1 0,1-1 0,1 1-1,-1 0 1,1 0 0,0 1 0,-3 9-1,4-9 69,0 1 1,0-1-1,1 1 0,0 0 0,0-1 0,1 1 1,0 0-1,0 0 0,1-1 0,0 1 0,1 0 0,-1-1 1,1 1-1,1-1 0,-1 0 0,1 0 0,1 0 1,6 11-1,-9-17-14,0 1 0,0-1 1,0 0-1,0 1 0,0-1 1,1 0-1,-1 0 1,0 0-1,1 0 0,-1 0 1,1 0-1,-1-1 0,1 1 1,-1 0-1,1-1 0,-1 1 1,1-1-1,2 1 0,1-1 37,0 0 0,-1 0 0,1 0-1,8-2 1,-11 1-37,12-2 43,-1-1-1,1 0 1,-1-1-1,0-1 1,14-8-1,-12 6-23,21-10 50,50-34-1,-76 45-75,0-1 0,0 0 0,-1 0-1,0-1 1,0 0 0,-1-1 0,0 0-1,-1 0 1,7-12 0,-5 3 13,-1-1 1,-1 1-1,-1-2 0,-1 1 1,0 0-1,-1-1 0,-2 0 1,1-39-1,-2 27-60,-1 7-61,-4-47-1,-6 36-294,10 37 390,0-2-31,-1 0 0,1 0 0,-1 0 0,1 0 0,-1 0 0,0 0 0,1 0 0,-1 0 0,0 1 0,-2-3 0,3 4 28,0 0 0,0 0 0,-1 0 0,1 0 0,0 1 0,0-1 1,0 0-1,-1 0 0,1 0 0,0 0 0,0 0 0,-1 1 0,1-1 0,0 0 0,0 0 0,0 0 0,0 0 1,-1 1-1,1-1 0,0 0 0,0 0 0,0 1 0,0-1 0,0 0 0,0 0 0,-1 1 0,1-1 0,0 0 1,0 1-1,-7 22-202,-5 51 189,9-47 42,-8 25 97,6 8-6,1-29-12,0-2 7,-1 33 0,5-44-125,0 4 108,0 0 0,1 0-1,5 23 1,-4-39-42,-1 0 0,1 0 0,0 0 0,1 0 0,-1 0 0,1 0 0,0-1 0,1 0 0,-1 1 0,1-1 1,0 0-1,0-1 0,1 1 0,8 7 0,-8-10-37,-1 1 0,0-1 0,0 0 0,1 0 1,-1 0-1,1-1 0,0 0 0,-1 0 1,1 0-1,0 0 0,0-1 0,-1 0 0,10 0 1,-11 0-9,8 0 29,-1-1 1,1 0 0,0-1 0,-1 0 0,1-1-1,-1 0 1,11-5 0,6-4 93,29-20-1,-32 18-78,-2 1 12,0 0 1,-1-1 0,-1-2 0,20-19-1,-37 32-55,0 0 0,0 0 1,0-1-1,0 1 0,-1-1 0,0 0 0,0 0 0,0 1 0,3-8 0,-5 10-7,0 1 0,0-1 1,0 0-1,0 1 0,0-1 0,0 0 0,0 0 0,0 1 0,0-1 1,0 0-1,0 1 0,0-1 0,0 0 0,-1 0 0,1 1 0,0-1 1,0 0-1,-1 1 0,1-1 0,-1 1 0,1-1 0,-1 0 0,0 0-6,-1 0 0,1 0 0,0 1 0,-1-1 0,1 0 0,0 1 0,-1-1-1,1 1 1,-1 0 0,1-1 0,0 1 0,-1 0 0,1 0 0,-1 0 0,-1 0 0,-11 0-83,-34 1-28,45-1 122,0 1-1,0-1 1,-1 1-1,1 0 1,1 0-1,-1 0 1,0 0-1,0 0 1,0 1-1,1-1 1,-1 1-1,-4 3 1,3 1-14,0-1 1,0 1-1,0 0 1,1-1-1,-5 12 1,1-2-22,5-11 51,1-1 0,-1 1 0,0-1 0,1 1 0,0 0-1,0 0 1,0-1 0,0 1 0,1 0 0,0 0 0,-1 0 0,1 0-1,1 0 1,-1 0 0,0 0 0,1 0 0,0 0 0,0-1 0,0 1-1,1 0 1,-1 0 0,4 6 0,-2-6 29,0 0 0,0 1 0,0-1 0,1 0-1,-1 0 1,1-1 0,0 1 0,0-1 0,0 0 0,0 0 0,1 0 0,-1 0 0,1-1 0,10 4 0,0-1-169,0-1 1,0 0 0,31 3 0,58-4-720,-71-3 375,-23 0 340,0 0 0,0-1 0,-1 0 1,12-3-1,11-10-356,-12 5 206,1 1 69,15-7-55,-27 9 178,-1 0 1,12-11-1,-7 7 15,9-9 83,26-27-1,-40 37 51,0-1 0,-1 0 0,0 0 0,-1-1 0,10-20 0,4-29 106,-11 39 7,-1-1 0,-1 0-1,-1 0 1,-1-1 0,-1 0-1,-1 0 1,0-39 0,-3 43 172,2-21 0,2 20-154,0-10 10,-4 27-186,0-1 0,-1 1 1,1-1-1,-1 1 0,-2-7 0,2 6-19,0 0 1,0 0-1,0 0 1,0 0-1,1-9 1,-1 12-100,-1 2-16,0 2 96,1-1 0,-1 0 0,1 1-1,0-1 1,-1 1 0,1-1 0,1 1 0,-1-1-1,0 1 1,0 0 0,1-1 0,0 1 0,-1 0-1,1 5 1,-2 11-50,-8 26-23,5-28 66,-6 32 0,9-26 87,0 42 1,2-53-3,1 0 0,1 0 1,0 0-1,1-1 1,0 1-1,6 14 1,-7-22-35,2 7 32,0-1 0,1 0 0,0 0 0,1 0 0,0 0 0,1-1 0,0 0 0,12 12 0,19 3 222,-19-12-152,-2-1-37,-5-3 4,24 12-1,-19-13-21,1-1-1,0-1 1,35 5-1,-22-6-25,42 0 1,-63-3-66,0-2 1,0 1-1,0-1 1,0-1 0,-1 0-1,1 0 1,17-8 0,-21 7 6,0 0 1,0-1 0,0 0-1,-1 0 1,0 0 0,0 0-1,0-1 1,0 0 0,-1 0 0,1-1-1,2-5 1,-5 9 18,0 0 0,-1-1-1,1 1 1,-1-1 0,0 1 0,1-1 0,-1 1-1,-1-1 1,1 0 0,0 1 0,0-5-1,-1 5-7,-1-1 0,0 0 0,1 0 0,-1 1 0,0-1 0,0 0 0,0 1 0,-1-1 0,1 1 0,-1 0 0,-2-3 0,-1-4-96,5 8 69,-1-1-1,0 0 0,0 1 0,0 0 1,0-1-1,0 1 0,-1 0 0,1-1 1,0 1-1,-1 0 0,1 0 0,-1 0 1,1 0-1,-1 0 0,1 0 0,-1 1 1,1-1-1,-1 1 0,-2-2 0,-5-2-126,8 3 123,-1 0 1,0 0-1,1 0 0,-1 1 1,0-1-1,0 0 0,0 1 1,0-1-1,0 1 0,0 0 0,1-1 1,-1 1-1,0 0 0,0 0 1,0 0-1,0 1 0,0-1 1,-3 1-1,2 0 7,1-1 0,-1 1 0,0 0 0,1 1 1,-1-1-1,1 0 0,0 1 0,-1-1 0,1 1 0,0-1 0,0 1 0,0 0 0,0 0 1,0 0-1,0 0 0,1 1 0,-3 2 0,-1 24-140,2-19 124,-2 11 28,10 0 119,-2-11-41,-2-7-68,1 5 131,0 1 0,1 0-1,5 11 1,-6-18-135,-1 1 0,0-1-1,1 0 1,-1 0 0,1 0-1,0 0 1,0 0 0,0 0-1,0 0 1,0 0 0,0-1 0,0 1-1,1-1 1,-1 0 0,1 0-1,2 2 1,-2-2-80,-1 0 0,1 0-1,0-1 1,-1 1 0,1 0 0,0-1 0,0 0-1,0 1 1,0-1 0,-1 0 0,1-1 0,0 1-1,0 0 1,0-1 0,-1 0 0,1 1 0,0-1-1,-1 0 1,6-3 0,7-5-706,0 0 0,26-20 0,-19 11 249,9-8-69,-25 22 527,-2 2 63,-1 0 0,0-1 0,0 1 0,0-1 0,0 1 0,0-1 0,-1 0 1,1 0-1,-1 0 0,0 0 0,1-1 0,2-6 0,-5 9 26,0 0 0,0 1 0,0-1 0,1 0 1,-1 0-1,0 0 0,1 0 0,-1 0 0,0 0 0,1 1 0,-1-1 0,1 0 0,0 0 0,-1 1 0,1-1 0,0 0 0,-1 1 1,2-2-1,4-2 77,-6 3-68,1 1 0,-1 0 0,0 0-1,0-1 1,0 1 0,0 0 0,1-1 0,-1 1 0,0 0 0,0 0 0,0-1 0,0 1 0,0 0 0,0-1 0,0 1 0,0 0-1,0-1 1,0 1 0,0 0 0,0-1 0,0 1 0,0 0 0,0-1 0,0 1 0,0 0 0,-1 0 0,1-1 0,0 1 0,0 0-1,0-1 1,0 1 0,-1 0 0,1 0 0,0-1 0,0 1 0,-1 0 0,1 0 0,0 0 0,0-1 0,-1 1 0,1 0-1,0 0 1,0 0 0,-1 0 0,1 0 0,0 0 0,-1-1 0,1 1 0,0 0 0,-1 0 0,1 0 0,0 0 0,-1 0 0,1 0-1,0 0 1,-1 0 0,1 0 0,0 1 0,0-1 0,-1 0 0,1 0 0,0 0 0,-1 0 0,1 0 0,0 0 0,0 1-1,-1-1 1,-15 29 1076,13-21-989,-1 1 0,1 0 0,1 0 0,0 0 0,0 0 0,1 1 0,0-1 0,0 0 0,2 18 0,-1-11 63,0-11-113,0-1-1,1 0 1,-1 1-1,1-1 1,0 0-1,3 6 0,-4-9-31,0 1 0,1-1-1,-1 0 1,1 0 0,0 0-1,-1 0 1,1 0 0,0 0 0,0 0-1,0 0 1,-1 0 0,1 0-1,0 0 1,0 0 0,1 0-1,-1-1 1,0 1 0,0-1-1,0 1 1,0 0 0,1-1-1,-1 0 1,0 1 0,0-1-1,1 0 1,1 1 0,25-9 84,4 1-258,-23 5-57,0 0 0,0 0 1,0-1-1,-1 0 0,1 0 1,-1-1-1,11-7 0,88-61-2495,-74 50 2226,-24 16 400,0 0 1,12-10 0,-15 8 96,-1 1 23,-4 7-31,-1 0 0,0 0 0,0 0-1,1 0 1,-1 0 0,0 0 0,0 0 0,1 0 0,-1 0 0,0 0 0,0 0 0,1 0-1,-1 0 1,0 0 0,0 0 0,0 0 0,1 0 0,-1 0 0,0 0 0,0 0 0,1 0 0,-1 1-1,0-1 1,0 0 0,0 0 0,1 0 0,-1 0 0,0 1 0,0-1 0,0 0 0,0 0-1,1 2 140,0-1 0,-1 1 0,1 0 0,-1-1 0,0 1 0,0 0-1,1-1 1,-1 1 0,0 0 0,0-1 0,-1 4 0,1 4 148,-1 14 28,0-10-213,1-1 1,0 1 0,1-1 0,3 18-1,6-6 148,-9-24-228,0 1-1,-1 0 1,1 0-1,-1-1 0,1 1 1,0 0-1,-1-1 1,1 1-1,0 0 1,0-1-1,0 0 1,-1 1-1,1-1 0,0 1 1,0-1-1,0 0 1,0 1-1,0-1 1,0 0-1,1 0 0,3-1-45,0 1-1,0-2 1,0 1-1,0 0 1,0-1-1,0 0 1,-1 0-1,1-1 1,-1 1 0,1-1-1,6-6 1,19-10-507,-23 16 386,-3 1 70,-1 1-1,0-1 1,1 0 0,-1 0-1,0 0 1,0 0 0,0 0-1,-1-1 1,1 1 0,-1-1-1,4-4 1,1-4 0,-6 8 62,0 0 0,1 1 0,-1-1 1,1 0-1,0 1 0,0 0 0,0-1 0,0 1 1,0 0-1,6-4 0,5 1-41,-13 5 47,0 0 1,0 0-1,0 0 0,0 0 0,0 0 1,1 0-1,-1 0 0,0 0 1,0 0-1,0 0 0,0-1 0,0 1 1,0 0-1,0 0 0,1 0 1,-1 0-1,0 0 0,0 0 0,0 0 1,0 0-1,0-1 0,0 1 0,0 0 1,0 0-1,0 0 0,0 0 1,0 0-1,0 0 0,1 0 0,-1-1 1,0 1-1,0 0 0,0 0 1,0 0-1,0 0 0,0 0 0,0-1 1,0 1-1,0 0 0,-1 0 0,1 0 1,0 0-1,0 0 0,0 0 1,0-1-1,0 1 0,0 0 0,0 0 1,0 0-1,0 0 0,0 0 1,0 0-1,0 0 0,-1-1 0,1 1 1,0 0-1,0 0 0,0 0 0,0 0 1,0 0-1,0 0 0,0 0 1,-1 0-1,1 0 0,0 0 0,0 0 1,0 0-1,0 0 0,-1 0-1,0 0-1,1 0 1,-1 0-1,1 1 1,-1-1 0,1 0-1,-1 1 1,0-1-1,1 0 1,-1 1-1,1-1 1,0 1-1,-1-1 1,1 0-1,-1 1 1,1-1 0,0 1-1,-1-1 1,1 1-1,-1 1 1,-7 18 28,3-9 59,-10 20 177,4 23 143,-4 3 159,-11 53 216,-21 165-225,42-240-535,-3 21 154,-28 102 0,12-98 333,20-48-389,4-8-69,-1-1 0,0 1 0,0-1 0,-1 0 0,1 1 0,-1-1 0,1 0 0,-1 0 0,0 0 0,0 0-1,0 0 1,0-1 0,-1 1 0,1 0 0,-6 3 0,4-3-6,0-1 0,0 0 0,-1 1 0,1-2-1,0 1 1,-1 0 0,1-1 0,-1 0 0,0 0 0,1 0 0,-9 0 0,-1-1 32,-1 0 1,-22-5-1,20 1-56,0 0-1,1-2 0,0 0 1,0-1-1,1 0 0,0-1 1,0-1-1,-22-17 1,30 19 17,0 0 1,0-1 0,1 1 0,0-1 0,0-1-1,1 1 1,0-1 0,0 1 0,-3-12 0,7 17-26,0-1 0,0 1 0,0 0 0,1 0 0,0 0 0,-1-1 0,1 1 0,1 0 0,-1 0 0,0-1 1,1 1-1,-1 0 0,1 0 0,0 0 0,2-4 0,-1 2 5,0 1 0,1-1 1,0 1-1,0-1 0,1 1 0,-1 0 1,1 0-1,6-5 0,2 0-6,0 1 0,1 0 0,0 0 0,0 1 0,23-8 1,101-31 15,-72 27 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0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93 896,'0'-36'416,"0"-19"1200,0 53-1386,2 4-60,0 0-141,-1 0 1,0 0-1,1 0 0,-1 0 1,0 0-1,0 0 0,0 0 1,0 0-1,-1 0 0,1 1 1,-1-1-1,1 0 0,-1 3 1,1 36 141,-2-23-76,2 33 83,0-17 61,-5 52 0,-1-52-51,1-15 19,0 37 1,3-44-130,0 0 1,-1 0 0,0 0-1,-4 12 1,5-18-46,-2 8 67,3-12-78,-1 0-1,1 0 1,-1 1-1,1-1 1,-1 0-1,0 0 0,0 0 1,0 1-1,0-1 1,0 0-1,0 0 1,-1-1-1,1 1 0,-3 2 1,-8 15 396,8-12-96,7-20-252,0 8-55,-1 0-1,1-1 0,6-8 0,-5 10 1,0-1-1,-1-1 0,0 1 0,-1 0 0,1-1 1,-1 1-1,2-7 0,-2-3 4,4-14-20,1 13-50,0-1-1,13-17 1,3-8-244,-22 40 288,2-4-43,-1 1 0,1 0 0,0 0 0,0 0 1,6-5-1,-8 9 38,0 0 1,0 0-1,0 0 0,0 1 1,0-1-1,0 0 0,0 0 0,0 1 1,1-1-1,-1 1 0,0-1 1,0 1-1,1 0 0,-1-1 1,0 1-1,1 0 0,-1 0 1,0 0-1,1 0 0,-1 0 1,0 0-1,1 0 0,-1 0 1,0 1-1,1-1 0,-1 0 1,0 1-1,0-1 0,2 2 0,-2-2 13,0 1 0,0 0 0,0-1 0,0 1 0,0 0 0,0 0 0,0 0 0,-1 0 0,1 0 0,0 0 0,-1 0 0,1 0 0,0 0 0,-1 0 0,1 0 0,-1 0 0,1 2 0,2 22 145,-2-11-44,1-9-65,-1 1 1,1-1-1,0 1 1,4 6-1,-3-7-17,-1 0 0,1 0 0,-1 1 0,1 6 0,-1-1-6,-1-1-1,-1 14 0,0-14-10,0 0 0,3 14 0,3-5-2,-5-16 0,0 0 0,0 0 0,0 0 0,0 0 0,-1 0 0,1 1 0,-1-1 0,1 5 0,-1-4 49,0 0 1,1 0 0,-1-1-1,1 1 1,0 0-1,1 0 1,-1 0 0,0-1-1,5 7 1,-4 5 654,-1-14-682,0-1 1,0 0-1,1 0 1,-1 0 0,0 0-1,0-1 1,0 1-1,0 0 1,0 0-1,0-1 1,0 1 0,2-1-1,0-1-19,-1 0 0,1-1 0,0 1 0,-1-1 0,1 1-1,-1-1 1,0 0 0,0 0 0,0 0 0,0 0 0,-1 0 0,1 0 0,1-6-1,14-22 1,9-3-3,-5-10-27,5-3-90,-23 40 108,2-3-61,0 0 0,0 1 1,1 0-1,0 0 1,11-12-1,-16 19 27,1 0 0,-1 1 0,1-1-1,0 1 1,0-1 0,0 1 0,0 0 0,0 0-1,0 0 1,0 0 0,4-1 0,-5 2 31,0 0 0,0 0 0,0 0 1,0 0-1,-1 0 0,1 0 0,0 1 0,0-1 0,0 0 1,-1 1-1,1-1 0,0 0 0,0 1 0,-1-1 0,1 1 1,0-1-1,-1 1 0,1-1 0,-1 1 0,1 0 1,-1-1-1,1 1 0,-1 0 0,1-1 0,-1 1 0,1 0 1,-1 0-1,0 0 0,0-1 0,1 1 0,-1 0 0,0 0 1,0 0-1,0-1 0,0 2 0,5 37 300,3-5-69,-16 0-123,6-7 144,0 0-1,3 41 1,0-24 129,-1-43-352,0-1 1,0 1 0,0 0-1,0 0 1,0-1-1,0 1 1,0 0 0,0 0-1,0 0 1,0-1-1,0 1 1,1 0-1,-1-1 1,0 1 0,1 0-1,-1 0 1,0-1-1,1 1 1,-1-1 0,1 1-1,-1 0 1,2 0-1,-1-1-75,0 1-1,1-1 0,-1 0 1,1 1-1,-1-1 0,0 0 1,1 0-1,-1 0 0,1 0 0,1-1 1,8 1-827,17 0-149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0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4384,'0'16'2016,"-31"0"-1760,0-1 224,31 1-320,-31 15-512,31 0 192</inkml:trace>
  <inkml:trace contextRef="#ctx0" brushRef="#br0" timeOffset="1">94 561 4640,'-31'47'2112,"0"16"-1824,31-48 672,-16 1-576,16 15 256,-15-16-352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0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1824,'-9'0'519,"10"0"-221,0 1-241,-1-1 0,1 1 0,0 0 1,-1 0-1,1-1 0,-1 1 0,1 0 1,0 0-1,-1 0 0,0-1 0,1 1 0,-1 0 1,0 0-1,1 0 0,-1 0 0,0 0 1,0 0-1,0 0 0,0 0 0,0 0 1,0 0-1,0 1 0,1 5 91,-1-4-93,0 1 0,1 0 1,-1-1-1,-1 1 0,1-1 1,0 1-1,-1 0 0,-1 4 1,-1 1-12,0-1 1,1 1 0,0-1 0,1 1 0,-1 0 0,2 17 0,0 49 329,0-74-363,0 0 0,0 0 1,0 0-1,0 0 1,0 0-1,0-1 1,-1 1-1,1 0 0,0 0 1,0 0-1,-1-1 1,1 1-1,-1 1 1,-7 1 259,16-6-100,-6-1-114,-2 4-47,0-1-1,-1 0 0,1 0 1,0 1-1,0-1 0,0 0 1,1 1-1,-1-1 0,0 0 1,0 0-1,0 1 0,0-1 1,1 0-1,-1 1 0,0-1 1,1 0-1,-1 1 0,1-2 1,4-6 41,0-2-11,0 0 0,6-19-1,-9 19-63,-2 8 13,1 0 0,-1 0 0,1 0 0,-1 0 0,1 0 0,0 0 0,1-2 0,21-17-122,-2-3-75,-4 19 108,-8 3 61,1-2 8,-9 3 33,-1 1 0,1 0 0,-1-1 0,1 1 0,0 0 0,-1 0-1,1-1 1,0 1 0,0 0 0,-1 0 0,1 0 0,0 0 0,-1 0 0,1 0 0,0 0 0,0 0 0,-1 0 0,1 0 0,0 1 0,-1-1 0,1 0 0,0 0 0,-1 1 0,1-1 0,0 0 0,-1 1 0,1-1 0,-1 1 0,1-1-1,-1 1 1,1-1 0,-1 1 0,1-1 0,-1 1 0,1-1 0,-1 1 0,1 0 0,0 1 52,1 0 0,-1 0 0,1-1 0,-1 1 0,0 0 1,0 0-1,0 1 0,0-1 0,0 0 0,0 0 0,0 0 0,-1 1 0,1 2 0,2 7 133,3 3 129,-5-11-271,0-1 0,0 0 0,0 1-1,0-1 1,0 0 0,-1 1 0,1-1 0,-1 5 0,0 85 451,0-92-494,2 24 202,-2-24-176,0 0 0,1 0-1,-1 0 1,1 0 0,-1 0 0,1 0 0,-1 0 0,1 0 0,-1 0 0,1 0 0,0 0 0,0 0 0,-1 0-1,1 0 1,0-1 0,0 1 0,0 0 0,2 0 0,12 2 319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0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4384,'-31'15'2016,"31"1"-1760,-15-16 288,-1 15-352</inkml:trace>
  <inkml:trace contextRef="#ctx0" brushRef="#br0" timeOffset="1">63 297 4640,'-15'31'2112,"-16"16"-1824,31-32 544,-16 1-512,16-1 128,0 1-256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1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27 401 3712,'-13'26'1221,"10"-16"-757,1 14-165,-2-16-122,0 5 126,8 11-57,-2-18-206,-1 0 0,0 0-1,1 11 1,-2 1 7,0-5 1,0 0 1,3 19-1,7 1 48,-8-25-50,8 22 121,-9-28-131,0 0 1,0 0-1,0-1 1,0 1 0,1 0-1,-1-1 1,1 1 0,-1-1-1,1 0 1,-1 1 0,1-1-1,0 0 1,2 1-1,-4-2-32,0 1-1,1-1 1,-1 0-1,0 0 1,1 0-1,-1 1 1,0-1-1,1 0 1,-1 0-1,0 0 1,1 0-1,-1 0 1,1 1-1,-1-1 1,0 0-1,1 0 1,-1 0-1,0 0 1,1 0-1,-1 0 1,1 0-1,-1-1 1,0 1-1,1 0 1,-1 0-1,0 0 1,1 0-1,-1 0 1,0 0-1,1-1 1,-1 1-1,0 0 1,1 0-1,-1-1 1,0 1-1,0 0 1,1 0-1,-1-1 1,0 1-1,0 0 1,1-1-1,-1 1 1,0 0-1,0-1 1,0 1-1,0 0 1,0-1-1,1 0 1,2-4-101,1 2 30,2-2-277,-1-8-462,-4 9 494,0 0 1,1 0-1,0-1 0,-1 1 0,6-6 0,-4 4-84,-1 1 0,1-1 0,-1 1 0,0-1 0,-1 0 0,1 0 0,0-6 0,8-26-477,-9 35 1167,1-1 0,0 0-1,0 0 1,0 1 0,0-1 0,1 1-1,-1-1 1,4-2 0,4-4 1002,-10 10-1282,0-1 0,1 1 0,-1 0 0,0 0 0,0 0 0,0 0-1,0 0 1,0 0 0,0 0 0,0 0 0,0 0 0,0-1 0,0 1 0,0 0 0,0 0 0,1 0 0,-1 0 0,0 0 0,0 0 0,0 0 0,0 0 0,0 0 0,0 0-1,0 0 1,1 0 0,-1 0 0,0 0 0,0 0 0,0 0 0,0 0 0,0 0 0,0 0 0,1 0 0,-1 0 0,0 0 0,0 0 0,0 0 0,0 0 0,0 0 0,0 0-1,0 0 1,0 0 0,1 0 0,-1 0 0,0 0 0,0 1 0,0-1 0,0 0 0,0 0 0,0 0 0,0 0 0,0 0 0,0 0 0,0 0 0,0 0 0,1 1 0,3 3 272,0-1-126,-1 1 1,1 0-1,-1-1 0,5 7 0,7 21 555,-14-29-685,-1 0 0,1 0-1,0 0 1,0-1 0,0 1 0,0 0-1,0-1 1,0 1 0,1-1 0,-1 1 0,0-1-1,1 0 1,-1 1 0,1-1 0,-1 0-1,1 0 1,0 0 0,0 0 0,-1 0-1,1-1 1,0 1 0,0-1 0,0 1-1,0-1 1,-1 1 0,1-1 0,0 0-1,0 0 1,0 0 0,3 0 0,0-1 40,-1 0-1,1-1 1,-1 1 0,0-1 0,0 1 0,0-1 0,0-1 0,0 1 0,0 0-1,5-6 1,0 1-22,4-1-80,20-18 0,-28 21-130,-1 0 1,1 0-1,-1 0 1,-1 0-1,1 0 1,3-8-1,-6 10 117,0 1 0,1 0-1,-1 0 1,0 0 0,1 0 0,0 0 0,-1 0-1,1 0 1,0 1 0,3-3 0,4-4-141,-9 7 133,1 0-1,0 0 0,-1 0 0,1 0 0,-1 0 0,1 0 0,-1 0 0,0 0 0,0 0 1,1 0-1,-1 0 0,0-1 0,0 1 0,0-2 0,0 3 43,0 0-1,0-1 1,0 1-1,0 0 0,0 0 1,0-1-1,0 1 1,0 0-1,0-1 1,0 1-1,0 0 1,0-1-1,0 1 1,0 0-1,0-1 0,0 1 1,0 0-1,0 0 1,1-1-1,-1 1 1,0 0-1,0 0 1,0-1-1,1 1 1,-1 0-1,0-1 0,7 6 184,-2-1-1,1 1 1,-1 0-1,1 1 1,-2-1-1,8 10 0,-8-10-112,0 0-1,1-1 0,-1 1 1,1-1-1,1 0 0,-1 0 1,0 0-1,1-1 0,0 0 1,12 5-1,-4-2 76,0-2 0,1 1 0,-1-2 0,16 2 0,-4-3 124,-1-2-1,0-1 0,46-7 1,-46 5-226,-5 1-1,20-4-9,-26 1-42,0-1-1,15-8 1,7-2-218,-26 12-56,-2 1 9,1-1-1,11-6 0,-19 9 246,0 1-1,0-1 0,1 0 0,-1 0 1,0 0-1,0 0 0,0 0 0,0 0 0,0 0 1,0 0-1,-1 0 0,1 0 0,0 0 1,0-1-1,-1 1 0,1 0 0,-1-1 1,1 1-1,-1 0 0,0-1 0,1-1 0,-1-5-86,-1-9-87,0 17 210,1-1 1,0 1-1,-1-1 1,1 1 0,-1-1-1,1 1 1,0-1-1,-1 1 1,1 0-1,-1-1 1,1 1-1,-1 0 1,1 0-1,-1-1 1,0 1-1,1 0 1,-1 0-1,1 0 1,-1 0-1,1-1 1,-1 1-1,0 0 1,1 0-1,-1 0 1,-1 1-1,-16-2 89,-3 3 88,20-2-163,1 0 1,-1 1-1,1-1 1,-1 0 0,1 1-1,-1-1 1,1 1-1,0-1 1,-1 1-1,1-1 1,-1 1-1,1-1 1,0 1-1,-1-1 1,1 1 0,0 0-1,0 0 1,-3 4 53,-1 3 31,3-6-66,-1 1 1,1 0 0,0 0-1,0 0 1,0 0 0,0 0-1,1 0 1,-1 0 0,1 0-1,0 0 1,0 0 0,0 6-1,0-6-7,0-1-1,0 1 0,0-1 1,1 1-1,-1-1 0,2 4 1,4-1 189,-2-2-76,-2 0-20,4 4 85,-4-6-150,1 0-1,0-1 1,-1 1-1,1-1 1,-1 1-1,1-1 1,0 0-1,-1 0 1,1-1-1,0 1 1,-1 0-1,1-1 1,4-1-1,12-8 63,9 2-346,-12-3-368,-13 9 395,0 0 0,0 0 0,0 0 0,0 0 0,1 0 0,-1 0 1,1 1-1,4-2 0,-6 2 1,1 0 1,0 0 0,-1 0-1,1-1 1,0 1 0,-1-1 0,3-2-1,3-9-850,-2 9 498,-5 4 570,-1-1 1,1 1 0,-1 0-1,0 0 1,1 0 0,-1-1-1,0 1 1,1 0 0,-1-1-1,0 1 1,1 0 0,-1 0 0,0-1-1,0 1 1,1-1 0,-1 1-1,0 0 1,0-1 0,0 1-1,0 0 1,1-1 0,-1 1-1,0-1 1,0 1 0,0 0-1,0-1 1,0 1 0,0-1 0,0 1-1,0-1 1,0 4 182,-1-1-101,1 0 0,0-1 1,0 1-1,0 0 1,0 0-1,0-1 0,1 1 1,-1 0-1,1 0 1,-1-1-1,1 1 0,-1 0 1,1-1-1,0 1 1,0-1-1,0 1 0,0-1 1,0 1-1,0-1 1,0 0-1,0 1 0,0-1 1,1 0-1,2 2 0,20 14 542,-18-12-531,1 1 1,0-1-1,1-1 1,-1 0-1,1 0 0,0 0 1,0-1-1,15 5 0,-6-6 51,0-1 0,20-1-1,-14-1 56,-3 0-8,40-7 1,-34 4-110,-17 4-67,-1-2-1,0 1 1,1-1 0,-1 0-1,0-1 1,0 0 0,0 0-1,-1-1 1,1 0 0,7-5-1,56-48 8,-48 38-73,-13 11 44,1-1-1,-2 0 1,1-1 0,11-16-1,-17 19 12,0 0-1,0 0 0,-1 0 0,0-1 1,0 0-1,-1 0 0,1 0 0,-2 0 1,2-10-1,0-84-20,-4 72-6,2 21 4,-1 0 0,-1-1 0,1 1 0,-1 0 0,-1 0 0,0 0 0,0 1 0,-1-1 0,0 0 0,-1 1 0,1 0 0,-8-11 0,11 18 14,-1 0-1,1 0 0,-1 1 1,1-1-1,-1 0 0,1 0 0,-1 1 1,0-1-1,1 0 0,-1 1 1,0-1-1,0 0 0,1 1 1,-1-1-1,0 1 0,0-1 0,0 1 1,0 0-1,0-1 0,0 1 1,0 0-1,0 0 0,0 0 0,1 0 1,-1-1-1,0 1 0,0 1 1,0-1-1,0 0 0,0 0 1,0 0-1,0 0 0,0 1 0,0-1 1,0 0-1,0 1 0,0-1 1,0 1-1,1-1 0,-1 1 0,-1 0 1,-1 2 30,0 0 0,0 0 0,1 0 0,-1 0 0,1 0 0,0 1 0,0-1 0,0 1 0,0-1 0,-1 7 0,-5 17 84,1 1-1,1 0 1,2 1-1,-2 56 1,5-49-52,1-7 275,3 44 0,-1-67-327,-1 0 0,1 0-1,0 0 1,0 0 0,1-1-1,-1 1 1,1-1 0,1 1-1,-1-1 1,1 0 0,0 0-1,0 0 1,0-1 0,1 0-1,7 7 1,-6-7-34,1 0-1,-1 0 1,9 5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1888,'-25'-13'613,"20"12"-454,2 12-72,-3 15-28,-1 8 108,0 2 0,-2 63 0,9-25 187,3 143 332,7-108-494,-7-65-97,-1-7 44,11 66 0,0-40 21,-11-46-106,1 10 84,-3-26-109,0 0 1,1 0-1,-1 0 0,1 0 1,-1 0-1,1 1 0,-1-1 1,1 0-1,0-1 0,-1 1 1,1 0-1,0 0 0,0 0 1,0 0-1,0 0 0,-1-1 0,3 2 1,-2-2-20,-1 1 0,1-1 0,-1 0 0,0 0 0,1 1 0,-1-1 0,0 0 0,1 0 0,-1 0 0,1 0 0,-1 0 0,1 0 0,-1 0 0,1 0 0,-1 0 0,0 0 0,1 0 0,-1 0 0,1 0 0,-1 0 0,1 0 0,-1 0 0,0 0 0,1 0 0,0-1 0,4-10-26,-3 6-26,0-3-19,0 0-1,0 0 1,0 0 0,-1 0-1,0-1 1,-1 1-1,0 0 1,0 0-1,-1-1 1,0 1-1,-2-9 1,-2-19-161,2-25-283,0-19 28,-1 46 326,1 7 54,0 1 0,2 0 1,2-29-1,0 48 88,0-10-14,0-1 1,2 1 0,0-1-1,1 1 1,1 0 0,11-26-1,-11 33 95,1-1 1,1 1-1,0 1 0,0-1 0,1 1 1,0 0-1,0 1 0,1 0 0,0 0 1,10-6-1,-2 5 110,23-10 1,-27 13-105,-6 3-45,-1 0-1,0 1 0,0-1 0,0 1-1,0 0 1,0 0 0,1 1 0,11-2 0,-9 4 8,0 0 1,-1 1-1,1 0 1,15 5-1,-8-1 8,11 1 10,-17-5-12,-1 1 0,1 0-1,-1 0 1,1 1 0,-1 0-1,0 1 1,0 0 0,14 10-1,-12-6 81,-1 0-1,0 0 0,-1 1 0,0 0 0,0 0 1,8 15-1,-15-22-70,-1 0 1,1 0-1,-1 0 1,0 0-1,0 0 1,0 1-1,0-1 1,0 0-1,-1 1 1,1-1-1,-1 0 1,0 1 0,0-1-1,0 0 1,-1 1-1,1-1 1,-1 0-1,0 1 1,0-1-1,0 0 1,0 0-1,-1 0 1,1 0-1,-1 0 1,1 0-1,-1 0 1,0 0-1,0-1 1,-1 1-1,-3 3 1,1-2-10,0 0-1,-1-1 1,1 0 0,0 0 0,-1 0-1,0-1 1,0 0 0,1 0 0,-1 0 0,-1-1-1,-9 1 1,-3 0 39,-22-1 0,41-1-84,-62 0 111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1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3488,'-13'26'1115,"13"-24"-1081,-1-1 0,1 0 0,-1 0 0,0 0 0,0 0 0,0 0 0,1-1 0,-1 1 0,0 0 0,0 0 0,0 0 0,-3 0 0,-5 6 46,4-5 0,1 1-1,-1 1 1,1-1 0,0 0-1,0 1 1,0 0 0,0 0-1,1 0 1,-1 0-1,1 1 1,0-1 0,1 1-1,-1 0 1,-3 10 0,-103 369 1440,91-259-1179,13-101-247,2-8-24,1 0 0,-1 19 0,3 17 442,0-48-380,0-10-177,2-11-405,9-1 40,-8 6 151,-2 8 181,0 0 0,0 0 1,1 0-1,0 0 1,-1 1-1,1-1 0,3-3 1,7-12-89,-3 4 63,1 1 0,0 0-1,25-25 1,-31 35 80,1 0-1,0 1 1,0-1 0,0 1 0,1 0 0,-1 0 0,1 1 0,-1 0-1,1 0 1,0 0 0,0 0 0,0 1 0,0 0 0,0 0 0,10 1-1,23 0-98,-34 0 144,1 1 1,-1-1 0,1 1-1,-1 1 1,1-1-1,-1 1 1,0 0-1,0 0 1,0 0 0,0 1-1,0 0 1,7 6-1,-7-6 37,0 1 21,0 0 0,0 1 1,0-1-1,4 7 0,-7-8-42,1 0-1,0 0 1,0 0 0,0 0 0,0 0-1,0 0 1,0-1 0,1 0-1,0 1 1,4 1 0,18 1 58,-11 0-8,-12-3-78,0-1 0,1 0 1,-1 0-1,0 0 1,1 0-1,-1-1 0,1 1 1,3-1-1,12 0-51,-9-1 41,0 1-1,1 0 1,17 4-1,-13 1 37,-12-4-29,0 1 1,0-1-1,0 0 0,0-1 1,0 1-1,1 0 0,-1-1 0,6 1 1,2-1 7,-7 1-12,1-1 0,0 1 0,0-1 0,-1 0 0,1-1 0,0 1 0,-1-1 0,8-2 0,-4-2 20,-7 4-17,1 0 1,-1 0 0,1 0 0,-1 1 0,1-1-1,-1 0 1,1 1 0,-1-1 0,1 1 0,0 0-1,-1-1 1,1 1 0,1 0 0,8 1 107,-10-1-107,-1 1 0,1-1-1,0 0 1,-1 0 0,1 0 0,0 0-1,-1 0 1,1 0 0,0 0 0,-1 0-1,1 0 1,-1 0 0,1 0 0,0 0-1,-1 0 1,1-1 0,0 1 0,-1 0-1,1 0 1,-1-1 0,2 0 0,-1-1 2,0 0 0,0 0 1,-1 0-1,1 0 0,0 0 1,-1 0-1,0 0 0,1 0 0,-1 0 1,0 0-1,0 0 0,0-4 1,0 5-10,0 0 0,0 0 0,0 0 0,0 1 0,0-1 0,-1 0 0,1 0 0,0 0 0,0 0 0,0 1 0,-1-1 0,1 0 0,-1-1 0,-9-1-16,7 3-54,0-2-4,-6-5-72,9 7 143,0 0-1,0 0 1,0 0 0,-1 0-1,1 0 1,0 0 0,0 0 0,0 0-1,-1 0 1,1 0 0,0 0-1,0 0 1,0 0 0,0 0 0,-1 1-1,1-1 1,0 0 0,0 0-1,0 0 1,0 0 0,0 0-1,-1 1 1,1-1 0,0 0 0,0 0-1,0 0 1,0 0 0,0 1-1,0-1 1,0 0 0,0 0 0,0 0-1,0 1 1,0-1 0,0 0-1,0 0 1,0 0 0,0 1-1,0-1 1,0 0 0,0 0 0,0 0-1,0 1 1,0-1 0,0 0-1,0 0 1,0 1 0,0 1-157,13-2 229,-10 0 171,0 0-155,5 0 71,-16 0-109,7 0-46,1 0-1,0 0 1,0 0-1,0 0 1,0 0-1,0 0 1,0 0 0,0 0-1,0 0 1,0 0-1,0 0 1,-1 0-1,1 0 1,0 0 0,0 0-1,0 0 1,0 0-1,0 0 1,0 0-1,0 0 1,0 0-1,0 0 1,0 0 0,0 0-1,-1 0 1,1 0-1,0 0 1,0 0-1,0 0 1,0 0-1,0 0 1,0 0 0,0 0-1,0 0 1,0-1-1,0 1 1,0 0-1,0 0 1,0 0 0,0 0-1,0 0 1,0 0-1,0 0 1,0 0-1,0 0 1,0 0-1,0-1 1,0 1 0,0 0-1,0 0 1,0 0-1,0 0 1,0 0-1,0 0 1,0 0 0,0 0-1,0-11 53,0 9 299,0-1-325,0 0-66,0 1 13,0-1 0,0 1 0,0 0 0,0 0 0,0 0 0,0 0 0,1 0 0,-1 0 0,2-2 0,4-1 24,-5 5 5,-1 0 1,0 0-1,1 0 1,-1-1-1,1 1 1,-1 0-1,0 0 1,0-1-1,1 1 1,-1 0-1,0 0 1,1-1 0,-1 1-1,0 0 1,0-1-1,1 1 1,-1-1-1,0 1 1,0 0-1,0-1 1,0 1-1,0-1 1,1 1-1,-1 0 1,0-1-1,0 1 1,0-1-1,0 1 1,0 0 0,0-2-1,0 2-2,0 0 0,0 0 0,0 0-1,0 0 1,0 0 0,0 0 0,0 0 0,0 0 0,0 0-1,0 0 1,0 0 0,0-1 0,0 1 0,0 0 0,0 0 0,0 0-1,0 0 1,0 0 0,0 0 0,0 0 0,0 0 0,0 0-1,-1 0 1,1-1 0,0 1 0,0 0 0,0 0 0,0 0-1,0 0 1,0 0 0,0 0 0,0 0 0,0 0 0,0 0 0,0 0-1,0 0 1,0 0 0,0 0 0,-1 0 0,1 0 0,0 0-1,0 0 1,0 0 0,0 0 0,0 0 0,0 0 0,0 0-1,0 0 1,0 0 0,0 0 0,-1 0 0,1 0 0,0 0 0,0 0-1,0 0 1,0 0 0,-1 0-3,1 0-1,-1 0 0,1 0 1,-1 0-1,1 0 1,-1 0-1,1 0 1,0 0-1,-1 0 1,1 0-1,-1-1 1,1 1-1,-1 0 1,1 0-1,-1 0 0,1-1 1,0 1-1,-1 0 1,1-1-1,-1 1 1,1 0-1,0-1 1,-1 1-1,1 0 1,0-1-1,0 1 0,-1-1 1,1 1-1,0 0 1,0-1-1,-1 1 1,1-1-1,0 1 1,0-1-1,0 1 1,0-1-1,0 1 1,0-1-1,0 1 0,0-1 1,0 0-1,0-2 67,-3 3-21,-3 0-78,3 0 23,0-1-1,0 1 1,-1 0-1,1 0 1,0 0-1,0 1 1,0-1-1,0 1 1,-4 1-1,2 8-19,-8-5-85,9-2 72,0-1 0,1 0 1,0 1-1,-1-1 0,1 1 1,0 0-1,0 0 0,1 1 1,-4 3-1,5-5 27,0 0-1,0-1 1,-1 1 0,1 0-1,1 0 1,-1 0 0,0 0-1,0 0 1,1 0 0,-1 0 0,1 1-1,0-1 1,-1 0 0,1 0-1,0 0 1,1 0 0,-1 1-1,0 1 1,2 0 23,-1 0-1,1 0 0,-1 0 1,1 0-1,0 0 1,0-1-1,1 1 1,-1-1-1,1 0 1,0 0-1,3 4 0,-3-5 51,0-1-1,1 0 0,-1 1 0,1-1 0,-1 0 0,1 0 0,-1-1 1,8 1-1,-4-1 48,1-1 1,0 0-1,7-3 1,5 0 29,24-6 113,-29 8-186,-10 1-44,0 1 0,0-1 0,0 0-1,4-2 1,-5 1-11,0 0 0,0 0 0,-1-1 0,6-3-1,-1 0-6,12-4-77,6-11-186,-24 20 230,0 0-1,-1 0 1,1 0 0,-1-1 0,1 1 0,-1 0-1,1-1 1,-1 1 0,0-1 0,2-2 0,-3 3-2,1-1 0,-1 0 1,0 1-1,1-1 1,-1 0-1,0 1 1,0-1-1,0 0 1,-1-2-1,1-12-223,0-13-768,0 30 1021,0 0 0,0 0 0,0 0 0,1 0 0,-1 0 0,1 0 0,-1-1 0,0 1 0,1 0 0,0 0 0,-1-1 0,1 1 0,-1 0 0,1-1 0,0 1 0,-1 0 0,1-1 0,0 1 0,0-1 1,0 1-1,-1-1 0,1 1 0,1-1 0,15 12-57,-11-5 69,-4-5 5,0 1 1,0-1 0,1 0 0,-1 0-1,0 0 1,1 0 0,-1-1 0,1 1-1,3 1 1,20 3 262,-24-5-250,1-1-1,-1 1 1,0 0 0,0 0-1,0-1 1,0 0 0,1 1-1,-1-1 1,0 0 0,0 0-1,1 0 1,-1 0 0,0 0-1,0-1 1,1 1 0,-1-1-1,0 0 1,3-1 0,-3 2-13,2-1 17,-1 0 0,1 0-1,-1 0 1,1 1 0,-1 0-1,1 0 1,0 0-1,4 0 1,2 1 31,-7-1-37,-1-1 0,1 1-1,0-1 1,-1 0-1,1 0 1,0 0 0,-1 0-1,1 0 1,-1-1-1,0 1 1,1-1 0,-1 1-1,3-4 1,-1 2-2,-1 0 0,0-1 0,0 1 0,0-1 0,0 0-1,2-4 1,-2-7-28,-2 8-523,2 7 243,7 15 143,7 8 23,-13-19 116,0 1-1,0-1 0,-1 1 0,4 7 1,-3-6-9,0-1 0,0 1 0,0 0 0,7 6 0,-10-11 17,3 3 8,0-1 1,-1 1-1,1 0 0,-1 1 1,0-1-1,-1 0 0,1 1 1,2 5-1,-4-8 15,1 0-1,-1-1 0,1 1 1,0 0-1,0-1 1,0 1-1,0-1 0,0 0 1,0 1-1,0-1 1,3 1-1,11 8 200,-16-10-205,1 0 0,-1 1-1,0-1 1,1 0 0,-1 1 0,0-1 0,0 0 0,0 1 0,1-1-1,-1 1 1,0-1 0,0 1 0,0-1 0,0 1 0,0-1 0,0 0-1,0 1 1,0-1 0,0 1 0,0-1 0,0 1 0,0-1 0,0 1-1,0-1 1,0 1 0,0-1 0,0 0 0,-1 1 0,1-1 0,0 1-1,0-1 1,-1 1 0,1-1 0,0 0 0,-1 1 1,0 0-13,-1-1 1,0 1-1,1-1 1,-1 1-1,1-1 1,-1 0-1,0 0 1,1 0-1,-1 0 0,0 0 1,-2 0-1,-3 0-6,-8-3 1,2-7-59,10 7-202,6 0 201,0 1 1,0-1-1,1 1 0,-1 0 1,1 0-1,-1 0 1,1 1-1,-1-1 0,7-1 1,37-6 10,-25 6 0,28-7 39,-14 5 39,50-8 640,-47 4-245,-1-2-1,72-32 0,-106 41-365,1 0 1,-1 0 0,0-1-1,5-3 1,-1-7 234,-2 10-149,-15 3-128,-13-1-57,17 0 30,1 1-1,-1 0 1,1 0 0,-1 0-1,1 1 1,-1 0-1,1-1 1,-6 3-1,-29 7 2,36-9 10,-1 0 0,0-1 0,1 1 0,-1 1 0,0-1 0,-5 4 0,7-4 0,-1 1 0,1 1 0,0-1 0,0 0 0,0 0 0,1 1 0,-3 2 0,3-3 5,0-1 1,0 1-1,0-1 0,1 1 1,-1 0-1,0-1 1,1 1-1,-1 0 0,1-1 1,-1 1-1,1 0 1,0 0-1,0-1 0,0 1 1,0 0-1,0 0 1,0 0-1,0-1 0,1 4 1,1-2 14,-1-1 1,0 1-1,1 0 0,-1-1 1,1 0-1,0 1 0,0-1 1,0 0-1,0 0 0,0 0 1,3 2-1,8 5 84,1-1 0,-1-1-1,28 11 1,-27-12-98,-5-2-82,0 0-64,0 0 0,0-1-1,1 0 1,-1 0 0,1-1-1,-1 0 1,1 0 0,15-1-1,35-1-3576,2 0 1024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172 327 2656,'-39'0'837,"38"0"-824,1 0 0,-1 0 0,1 0 0,-1 0 0,1 0 0,-1 0 0,0 0 0,1 0 0,-1 0-1,1 0 1,-1 0 0,1 1 0,-1-1 0,1 0 0,-1 0 0,1 1 0,-1-1 0,1 0 0,0 0 0,-1 1 0,1-1 0,-1 0-1,1 1 1,0-1 0,-1 1 0,-9 10 290,0-1 0,1 1 0,0 1 0,-10 17 0,-5 11 369,-3 7-231,25-42-389,0 0 0,0 0 0,1 0 1,0 0-1,-1 0 0,2 1 0,-2 9 0,2-13-25,1 0 0,-1 0 0,0 0 0,1 0 0,-1 0 0,1 0 0,-1 0 0,1 0 0,0 0 0,0-1 0,0 1 0,0 0 0,0 0 0,1-1 0,-1 1 0,0-1 1,1 1-1,-1-1 0,1 1 0,0-1 0,-1 0 0,1 0 0,0 0 0,0 0 0,-1 0 0,1 0 0,0 0 0,0-1 0,0 1 0,3 0 0,2 0-9,1 0 0,-1 0 0,0 0 0,0-1 0,1 0 0,-1-1 0,13-1 0,24-9 190,-24 9-142,-15 2-49,-1-1 1,1 1-1,-1-1 0,0 0 0,1 0 0,-1 0 0,0-1 0,0 1 0,0-1 1,0 0-1,7-5 0,-6 3 2,0 0 0,0 0 1,-1-1-1,0 0 0,0 0 0,0 0 1,0-1-1,-1 1 0,0-1 0,0 0 1,0 0-1,-1 0 0,0 0 0,0 0 1,1-7-1,0-9-40,0-1 1,-2 0-1,-1-23 1,-1 19-41,-9-89-99,7 94 139,2 13 10,-2-19-61,-8-29 0,10 39-32,1 15 77,0 1 1,0-1 0,0 1-1,0 0 1,-1-1 0,1 1-1,-1-1 1,1 1-1,-2-4 1,-9-7-395,11 14 405,-1 0 1,1 0-1,0 0 0,-1 0 1,1 0-1,0 0 0,0 0 1,-1 0-1,1 0 1,0 0-1,0 0 0,0 0 1,1 1-1,-2 55 229,4 99 299,13-44-224,-15-105-251,1-1 0,0 1 0,1-1 0,-1 1 0,1-1 0,1 0 0,-1 0 0,1 0 0,0-1 0,0 1 0,1-1 0,-1 0 0,10 8 0,-7-8 10,0 1-1,0-1 1,1-1-1,0 1 1,-1-1-1,2 0 1,-1-1-1,0 0 1,0-1-1,16 4 1,-4-5 20,1 0 0,-1-1 0,1-1 0,0-1 0,-1-1 0,25-6 0,-17 2-72,46-18 0,-66 22 9,0-1 0,-1 0 0,1-1-1,-1 1 1,0-1 0,0-1 0,0 1 0,-1-1-1,0-1 1,6-6 0,-10 11-16,0-1-1,-1 0 1,1 0 0,0 0-1,-1 0 1,0 0-1,0 0 1,0 0 0,0 0-1,0 0 1,0-1-1,-1 1 1,0 0 0,0 0-1,0-1 1,0 1 0,0 0-1,0 0 1,-1-1-1,0 1 1,0 0 0,0 0-1,0 0 1,0 0 0,0 0-1,-1 0 1,-3-5-1,4 7-13,0-1-1,-1 0 1,1 1-1,-1-1 1,1 1-1,-1 0 1,0-1-1,0 1 1,0 0-1,1 0 0,-1 0 1,0 1-1,0-1 1,0 0-1,0 1 1,-1-1-1,-3 0 1,3 1 1,0 0 0,-1 0 0,1 0 0,-1 0 0,1 1 0,0-1 0,0 1 0,-1 0 0,1 0 0,-5 2 0,2 0 8,1 1 1,0-1-1,0 1 0,1 0 0,-1 0 0,1 0 0,-6 7 0,-1 4 18,-15 24 0,21-31 27,1 1-1,-1-1 1,2 1-1,-1 0 1,-2 13 0,5-19-13,0 1 1,1-1-1,-1 0 1,1 0-1,0 0 1,0 0-1,0 1 1,0-1-1,1 0 1,-1 0-1,1 0 1,0 0-1,0 0 1,0 0-1,0 0 1,1 0-1,-1 0 1,1 0-1,0-1 1,-1 1-1,5 3 1,-1-2 55,0 0 0,0-1 0,1 0 0,-1 0 0,1 0 0,0 0 0,0-1 0,11 3-1,-3-1 22,5 1 22,1-1-1,0 0 0,0-2 0,0 0 0,0-2 0,23-1 0,-3 1-190,-31-1-103,0 1 0,0-1 0,0 0 0,-1-1 0,1 0 0,15-7 0,-18 7 111,-1 0 0,-1-1 0,1 1 1,0-1-1,-1 0 0,1-1 0,-1 1 0,0-1 1,0 0-1,0 0 0,-1 0 0,5-7 0,-1-2-61,-1 1-1,-1-1 0,0 0 1,4-19-1,-3 4 26,3-28-1,-7 21 71,-1-37-1,-2 39 59,1 10 63,-2 1 0,-6-28 0,6 33 19,0 6-47,-1-7 153,-8-28 0,11 45-203,-1 0 1,1 0-1,0 0 1,-1 0-1,1 0 0,0 0 1,-1 0-1,0 0 0,1 0 1,-1 0-1,1 0 1,-1 1-1,0-1 0,0 0 1,0 0-1,1 1 1,-3-2-1,3 2-8,0 0 0,0 0-1,0 0 1,-1 0 0,1 0 0,0 0 0,0 0-1,0 0 1,-1 0 0,1 0 0,0 0 0,0 0-1,0 1 1,0-1 0,-1 0 0,1 0 0,0 0-1,0 0 1,0 0 0,0 0 0,0 1 0,-1-1 0,1 0-1,0 0 1,0 0 0,0 0 0,0 1 0,0-1-1,0 0 1,0 0 0,0 0 0,-2 14-17,2 51 12,0-45 25,1-1 0,1 1 1,1 0-1,9 34 0,14 10 433,-20-46-242,14 24 0,-17-36-135,1 0-1,0 0 0,1-1 1,-1 1-1,1-1 0,9 8 1,-1-3-11,0 0 1,1-1-1,0-1 1,1 0 0,-1-1-1,2 0 1,-1-1-1,1-1 1,28 5 0,26 6-733,-60-14 541,-1 0 0,1 0 0,0-1 0,0 0 0,0-1 0,0 0 0,0-1 0,17-2 0,-21 2 65,9-1-83,-10 1 93,0 1 0,0-1 0,1 0 0,4-2-1,-6 1 5,0 0-1,0 0 0,0-1 0,6-5 0,-2 1-22,-2 3 30,-4 3 34,-1 0 0,1 0 0,0 0 0,-1-1 0,1 1 0,0-1 0,-1 1 0,0-1 0,1 0 0,-1 0 1,0 1-1,1-4 0,0 0 19,-1 0 1,0-1 0,1-10-1,0-1 29,8-22-42,-8 30-81,-1 0 0,0 0 0,-1 0 0,0 0 0,-2-10 0,2 16 51,0 0 1,-1 0-1,1 0 1,-1 0-1,0 0 0,1 0 1,-1 0-1,-1 1 1,1-1-1,0 0 1,-1 1-1,1-1 0,-1 1 1,0-1-1,0 1 1,0 0-1,0 0 1,0 0-1,-5-3 0,6 4 21,1 1-1,-1 0 0,0-1 1,1 1-1,-1 0 0,0 0 1,1-1-1,-1 1 0,0 0 1,1 0-1,-1 0 0,0 0 0,1 0 1,-1 0-1,0 0 0,1 0 1,-1 0-1,0 0 0,1 0 1,-1 0-1,0 1 0,1-1 1,-1 0-1,0 0 0,1 1 0,-1-1 1,0 0-1,1 1 0,-1-1 1,1 1-1,-1-1 0,1 1 1,-1-1-1,1 1 0,0-1 1,-1 1-1,1-1 0,-1 1 0,1 0 1,-2 4 7,0-1 1,1 0-1,0 1 1,0-1-1,-1 6 1,1-2 13,-3 9 3,2-9 9,0-1 1,1 1-1,0-1 0,0 1 0,1 0 0,-1 0 0,3 10 0,8 18 115,-8-20-27,-2-13-85,0 0 1,0-1-1,0 1 0,1-1 0,-1 1 1,1-1-1,0 1 0,-1-1 1,1 1-1,0-1 0,1 1 1,-1-1-1,0 0 0,1 0 1,-1 0-1,3 3 0,7 6 257,-3-3-142,-1-1 0,11 8-1,-16-13-125,1-1 0,-1-1 0,0 1 0,0 0 0,0 0 0,1-1 0,-1 0 0,0 1 0,1-1 0,-1 0 0,0 0 0,1 0 0,-1 0 0,1 0 0,-1-1 0,0 1 0,0-1 0,4-1 0,0-1-273,0 1-1,0-1 0,-1-1 0,10-6 1,-6 3-113,-7 6 201,1-1 1,-1 0-1,1 0 1,-1 0-1,0 0 1,0 0-1,0-1 1,0 1-1,0-1 1,-1 1-1,1-1 1,-1 0-1,1 1 1,-1-1 0,0 0-1,0 0 1,1-4-1,1-5-121,-2 10 266,0 0 0,0-1 0,-1 1-1,1 0 1,0 0 0,-1 0 0,0 0-1,0-1 1,1 1 0,-1 0 0,-1 0-1,1-1 1,0 1 0,0 0 0,-1 0 0,1-1-1,-1 1 1,-1-3 0,1 3 20,-3-10 301,4 18 1056,2 16-277,-3-17-966,1 1 1,1 0-1,-1 0 1,1 0-1,0 0 1,0 0-1,1-1 1,-1 1-1,1 0 1,5 8-1,-6-12-93,1 0 0,-1-1 0,1 1 0,-1-1 0,1 0 0,0 1 0,-1-1 0,1 0 0,0 0 0,0 0 0,0 0 0,0 0 0,0 0 0,0-1 0,0 1 0,0-1 0,0 1 0,0-1 0,0 0 0,0 0 0,1 0 0,1 0 0,11 1 120,8 4 45,-18-3-127,1-1-1,-1 1 1,1-2-1,-1 1 1,1 0-1,-1-1 0,1 0 1,7-2-1,8-2 101,-1-2 0,30-12-1,-5 5-171,-9 3-278,-34 9 267,0 0-1,0-1 0,1 1 1,-1 0-1,0-1 0,0 1 1,0-1-1,-1 1 0,1-1 1,0 0-1,2-3 0,14-29-1053,-17 33 1055,-1-1 1,1 1 0,-1 0-1,1-1 1,-1 1 0,1 0-1,-1-1 1,0 1-1,0-1 1,0-1 0,0 2 12,0 1 1,0-1-1,0 1 1,0-1-1,0 1 1,0-1-1,-1 1 1,1-1 0,0 1-1,0-1 1,-1 1-1,1-1 1,0 1-1,-1 0 1,1-1-1,0 1 1,-1-1-1,1 1 1,-1-1-1,-1 1-27,0-1 0,0 0 0,0 0-1,0 1 1,0 0 0,0-1 0,0 1-1,0 0 1,0 0 0,-3 0-1,2 0-54,1 2 160,1-1-37,0 0 0,1 0-1,-1 0 1,0-1 0,1 1-1,-1 0 1,1 0 0,-1 0-1,1 0 1,0 0 0,-1 0-1,1 0 1,0 0 0,0 0-1,-1 0 1,1 0 0,0 0-1,0 0 1,1 2-1,7 26 417,-4-16-139,-1-6-187,1 0 0,0-1-1,0 1 1,1-1 0,-1 0-1,1 0 1,10 8 0,-12-12-81,-1 0 1,1 0-1,0 0 0,-1-1 1,1 1-1,0-1 1,0 0-1,0 0 1,0 0-1,0 0 0,1 0 1,-1-1-1,0 1 1,0-1-1,0 0 0,1 0 1,-1 0-1,3-1 1,3 0 44,-1-1 1,0 0 0,0 0 0,0 0-1,0-1 1,8-4 0,-13 5-81,0 0 0,0-1 0,0 1 0,0-1 1,-1 1-1,1-1 0,-1 0 0,4-6 0,0-4 47,1 8-57,-7 5-3,1 0 1,-1 0-1,0 0 0,0-1 0,1 1 0,-1 0 0,0 0 0,1 0 1,-1-1-1,0 1 0,0 0 0,1 0 0,-1-1 0,0 1 0,0 0 0,0 0 1,1-1-1,-1 1 0,0 0 0,0-1 0,0 1 0,0 0 0,0-1 1,0 1-1,0 0 0,0-1 0,1 0 0,-1 7-147,0-1 57,0 1-1,0-1 1,0 1-1,-1-1 1,-1 9 0,-16 87-662,7-33 984,-54 259 526,33-197-570,7-31-48,-7 23 125,24-99 24,-1 1-1,-22 40 1,27-57-210,0 0 0,0-1 0,0 0 0,-1 0 0,0 0-1,0-1 1,-1 1 0,-9 6 0,11-9-38,-1-1 0,0 1 1,0-1-1,0 0 0,0 0 0,-1 0 0,1-1 0,0 0 1,-1 0-1,1-1 0,-1 1 0,-5-1 0,6 0 9,1 0-1,-1 0 0,1-1 0,-1 1 1,0-1-1,1 0 0,-6-2 0,3 0 9,1-1 0,0 0 0,0 0 0,-10-9 0,-6-4 24,9 8-26,1-1 0,0-1 0,-20-22 0,25 24-29,0 1 1,0-1-1,1 0 1,0 0-1,1-1 0,0 0 1,1 0-1,-1 0 1,-3-15-1,6 16-34,-2-8-54,-4-26-1,8 36 52,-1 0 0,1 0 0,0-1 1,1 1-1,0 0 0,0 0 0,4-12 0,-1 6-18,2 1 0,-1 0-1,2 0 1,0 0 0,0 1 0,1 0-1,0 0 1,1 1 0,0 0 0,14-11-1,-5 9 37,1 0 1,0 2-1,0 0 0,42-14 0,-25 12 50,1 1-1,40-5 1,-13 11 30,-32 3-8,68-12 283,-63 8 81,75-3 1,-21 9-2300,-73 0 502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1888,'109'0'864,"0"0"-736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6048,'0'16'2752,"0"30"-2400,-15-30 320,15-1-448,-31 17-32,15 14-96,-15-14-1632,15-1 832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4640,'-15'16'2112,"-1"15"-1824,16 0 384,-15-15-416,-1 30 192,0 1-288,1 15-64,-1-15-64,-15 16-32,31-1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3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5568,'-52'26'1786,"51"-26"-1752,1 1 1,-1-1-1,0 0 0,0 1 0,0-1 0,0 1 0,0 0 0,0-1 0,1 1 0,-1 0 0,0-1 0,0 1 0,1 0 0,-1 0 0,1 0 0,-1-1 0,1 1 0,-1 0 0,1 0 0,-1 2 0,-19 43 347,-20 43 326,28-63-683,2 2-1,0 0 0,2 0 1,-9 56-1,16-76 0,0-1-1,1 1 0,0-1 1,1 0-1,-1 1 0,1-1 0,1 1 1,-1-1-1,1 0 0,1 0 1,-1 0-1,1 0 0,0 0 1,1-1-1,0 1 0,0-1 1,0 0-1,1 0 0,-1-1 0,1 1 1,9 6-1,-10-9-31,0-1 0,0 0 1,1 0-1,-1 0 0,1 0 0,-1-1 1,1 1-1,0-1 0,-1 0 0,1-1 0,0 1 1,0-1-1,8-1 0,-10 1-7,1 0-1,-2 1 9,0-1 1,1 0-1,-1 0 1,0 0-1,0 0 1,1-1 0,-1 1-1,0 0 1,0-1-1,0 0 1,1 1-1,-1-1 1,0 0 0,0 0-1,0-1 1,0 1-1,0 0 1,-1 0-1,1-1 1,0 1-1,2-4 1,-1 3 16,0-1 1,-1 0-1,1 0 0,-1 0 1,0-1-1,0 1 0,0 0 1,0-1-1,-1 1 0,1-1 1,-1 0-1,0 1 0,0-1 1,0 0-1,0 0 0,-1 0 1,0 0-1,0 0 0,0 1 1,0-1-1,0 0 0,-1 0 1,-1-6-1,-1 1-1,-1 0-1,0 0 1,-1 0-1,1 1 1,-2 0-1,1 0 1,-10-11-1,4 5-88,-7-17-31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4064,'0'-45'3205,"0"45"-3192,0 0 1,0 0-1,0 0 1,0 0-1,0 0 0,0 0 1,0 0-1,0 0 1,0 0-1,0 0 0,0 0 1,0-1-1,0 1 0,0 0 1,0 0-1,0 0 1,0 0-1,0 0 0,0 0 1,0 0-1,0 0 0,0 0 1,0 0-1,0-1 1,0 1-1,0 0 0,0 0 1,0 0-1,0 0 0,0 0 1,0 0-1,-1 0 1,1 0-1,0 0 0,0 0 1,0 0-1,0 0 1,0 0-1,0 0 0,0 0 1,0 0-1,0 0 0,0 0 1,0 0-1,-1 0 1,1 0-1,0 0 0,0 0 1,0 0-1,0 0 0,0 0 1,0 0-1,0 0 1,0 0-1,0 0 0,-1 0 1,1 0 25,0 0 0,-1 0 0,1 0 0,-1 0 0,1 0 0,0 0 1,-1 0-1,1 0 0,-1 0 0,1 0 0,0 0 0,-1 0 0,1 0 0,0 0 0,-1 1 0,1-1 1,0 0-1,-1 0 0,1 0 0,0 1 0,-1-1 0,1 0 0,0 0 0,-1 1 0,1-1 1,0 0-1,0 1 0,0-1 0,-1 0 0,1 1 0,-8 9 461,-14 4-6,17-12-419,0 1 0,1 0 0,-1-1 0,0 2 0,-6 5 0,-6 9 146,0 1 0,2 1 1,-27 42-1,38-53-211,1 0 1,0 0-1,0 0 0,1 1 1,0-1-1,0 1 0,1 12 1,0-16 2,1 0 1,0 0-1,1 1 1,-1-1-1,1 0 1,1 0 0,-1 0-1,1 0 1,0 0-1,0 0 1,6 9-1,-7-13-13,0 0 0,1-1 0,0 1 0,-1-1 0,1 0 0,0 1 0,0-1 0,0 0 0,0 0-1,0 0 1,0 0 0,0 0 0,0 0 0,0-1 0,0 1 0,0-1 0,0 1 0,1-1 0,-1 0 0,0 0-1,0 0 1,1 0 0,-1-1 0,2 1 0,7-1-24,5 1-64,1-2 0,-1 0 0,0 0 0,0-2 0,0 0 0,0-1 0,22-9 0,-33 10 19,1 1 0,-1-1 0,9-7 1,-5 4-15,1-1 10,-4 4 41,0-1-1,0 0 0,-1 0 0,9-10 0,-13 13 33,1-1-1,-1 1 0,0 0 1,0 0-1,0-1 0,0 1 1,0-1-1,0 1 0,-1-1 1,1 1-1,-1-1 0,1 1 0,-1-1 1,0 1-1,0-1 0,0 1 1,-1-1-1,1 1 0,-1-4 1,0 3 8,-1 0 0,1 0 0,-1 0 0,1 0 0,-1 0 0,0 0 0,0 0 0,0 0 0,-1 1 0,-4-5 0,-30-22 67,23 19-41,1 1 63,0 1 0,-1 0 0,0 1 0,-23-8 0,20 13-352,16 2 246,1 0 0,-1 0 1,1 0-1,-1 0 0,1 0 0,-1 0 1,1 0-1,-1 0 0,1 0 0,-1 0 1,1 0-1,-1 0 0,1 0 0,-1 0 1,1-1-1,0 1 0,-1 0 0,1 0 1,-1-1-1,1 1 0,-1-1 0,1 1 13,0-1-1,1 0 1,-1 1-1,0-1 0,1 1 1,-1-1-1,0 0 1,1 1-1,-1-1 0,1 1 1,-1-1-1,1 1 1,-1 0-1,1-1 0,-1 1 1,1-1-1,0 1 1,-1 0-1,1 0 0,-1-1 1,1 1-1,0 0 1,-1 0-1,1 0 0,0-1 1,-1 1-1,1 0 1,1 0-1,26-2-144,24 7-784,-35-2 451,23 0 1,23-8-1275,12-1-157,-47 7 1063,-10-1 178,0 0 1,27-3 0,-1-8 305,-13 6 556,-21 2 306,-10 2-453,1 1 1,-1-1-1,1 1 1,0 0-1,-1 0 1,1-1-1,-1 1 1,1 0-1,0 0 1,-1 0-1,1 0 1,0-1-1,-1 1 0,1 0 1,0 0-1,-1 0 1,1 1-1,0-1 1,-1 0-1,1 0 1,-1 0-1,1 0 1,0 1-1,-1-1 1,1 0-1,-1 0 1,1 1-1,0-1 1,-1 1-1,1-1 0,-1 0 1,1 1-1,-1-1 1,0 1-1,1 0 1,0-1 15,-1 1 0,0-1 1,1 0-1,-1 1 0,0-1 1,0 1-1,1-1 0,-1 0 0,0 1 1,0-1-1,0 1 0,0-1 0,0 1 1,1-1-1,-1 1 0,0-1 1,0 0-1,0 1 0,0-1 0,0 1 1,0-1-1,0 1 0,-1-1 1,1 1-1,0-1 0,0 1 0,0-1 1,0 0-1,-1 1 0,1-1 0,0 1 1,0-1-1,-1 0 0,1 1 1,-1 0 3,-9 4 1140,5 8-416,-6 0-234,9-12-517,0 1-1,1 0 1,-1 0 0,1 0-1,-1-1 1,1 1 0,0 1 0,-2 3-1,2-2-32,0 0-1,0 1 0,0 0 1,1-1-1,-1 1 0,1-1 0,0 1 1,1-1-1,-1 1 0,1-1 1,0 1-1,0-1 0,1 1 1,-1-1-1,1 0 0,0 1 1,0-1-1,0 0 0,1 0 0,-1-1 1,1 1-1,0 0 0,0-1 1,0 0-1,5 4 0,-3-2 13,0-1 0,0-1 0,1 1 0,-1-1 0,1 1 1,0-2-1,-1 1 0,1-1 0,1 0 0,-1 0 0,0 0 0,0-1 0,1 0 0,-1 0 0,0-1 0,1 0 0,11-1 0,-8 0-18,2-1 63,0 0 0,1 0 0,-2-1-1,1-1 1,0 0 0,12-6 0,-22 9-53,-1-1 0,1 1 0,-1 0 0,1 0-1,-1-1 1,0 1 0,0 0 0,0-1 0,0 0 0,0 1 0,0-1 0,0 1-1,-1-1 1,1 0 0,0 0 0,-1 1 0,0-1 0,1 0 0,-1 0 0,0 0 0,0 1-1,0-1 1,0 0 0,0-2 0,0 1-3,0 2-10,0 0 1,0-1-1,-1 1 0,1 0 1,0-1-1,-1 1 1,1-1-1,0 1 0,-1 0 1,0 0-1,1-1 0,-1 1 1,0 0-1,1 0 0,-1 0 1,0 0-1,0 0 1,0 0-1,0 0 0,0 0 1,0 0-1,-1 0 0,1 0 1,0 1-1,0-1 0,0 0 1,-2 0-1,0 0-1,1 0 0,-1-1 0,1 0 0,0 1-1,-1-1 1,1 0 0,0 0 0,0 0 0,-2-3 0,-2-4-48,2 4-89,0 0 0,1 0 0,0-1 0,0 1 1,-3-10-1,5 13 87,1 1 0,0-1 0,-1 1 1,1-1-1,0 1 0,0-1 0,0 1 1,0-1-1,0 1 0,0-1 0,1 1 0,-1-1 1,0 1-1,1 0 0,-1-1 0,1 1 1,0-1-1,-1 1 0,1 0 0,0 0 0,0-1 1,0 1-1,0 0 0,0 0 0,0 0 1,0 0-1,0 0 0,0 0 0,3-1 0,25-14-1337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6464,'-16'-31'2944,"1"31"-1600,-1 15-992,1 17-224,15-17-96,-16 16 32,0 16-32,16-16-2400,0 16 1280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4480,'0'-15'2512,"-3"15"-1334,-4 0-807,0 1 0,0 0 0,0 1 0,-9 2 1,1 1-249,1-2 19,5-1-127,1 0-1,0 0 0,-13 6 0,19-7-34,0 0-1,-1 1 1,1-1-1,0 0 1,0 1-1,0 0 1,0-1-1,1 1 1,-1 0-1,0 0 1,1 0-1,-1 0 1,1 1-1,0-1 1,-1 0-1,0 5 1,1-6 18,1 0 0,0 0-1,-1 0 1,1 0 0,0 0 0,0 0 0,0 0 0,0 0 0,0 1 0,0-1 0,0 0 0,0 0 0,0 0-1,1 0 1,-1 0 0,0 0 0,1 0 0,0 2 0,14 12-6,-5-6 8,39 51 37,-30-41-25,-4-5 350,24 28 0,-38-40-328,-1-1-1,1 0 1,0 0 0,-1 0 0,1 0-1,-1 0 1,1 1 0,-1-1 0,1 0-1,-1 1 1,0-1 0,0 0 0,0 1-1,0-1 1,0 0 0,0 1 0,0-1-1,0 0 1,0 0 0,0 1-1,-1-1 1,1 0 0,-1 1 0,1-1-1,-1 0 1,1 0 0,-1 0 0,0 0-1,1 1 1,-1-1 0,0 0 0,0 0-1,-2 1 1,0 0 20,0 1 0,0-1 0,0 0-1,0 0 1,-1 0 0,1 0 0,-1-1 0,1 1-1,-5 0 1,0-1-2,-1 0 0,0 0-1,1 0 1,-16-2 0,4 0-49,-26 1-3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1472,'0'-13'475,"0"12"-472,0 1 0,0 0 1,0 0-1,0 0 0,0 0 1,0 0-1,0 0 1,0 0-1,0 0 0,0 0 1,0 0-1,0-1 0,0 1 1,0 0-1,0 0 1,0 0-1,0 0 0,0 0 1,0 0-1,0 0 0,0 0 1,0 0-1,0 0 0,0 0 1,0-1-1,0 1 1,0 0-1,0 0 0,0 0 1,0 0-1,-1 0 0,1 0 1,0 0-1,0 0 0,0 0 1,0 0-1,0 0 1,0 0-1,0 0 0,0 0 1,0 0-1,0 0 0,0 0 1,-1 0-1,1 0 1,0 0-1,0 0 0,0 0 1,0 0-1,0 0 0,0 0 1,0 0-1,0 0 0,0 0 1,0 0-1,-1 0 1,1 0 21,-1 0 1,0 0-1,1 0 1,-1 1-1,1-1 1,-1 0 0,0 0-1,1 0 1,-1 1-1,1-1 1,-1 0 0,1 1-1,-1-1 1,1 1-1,-1-1 1,1 1-1,-1-1 1,1 0 0,0 1-1,-1 0 1,1-1-1,0 1 1,-1-1-1,1 1 1,0-1 0,0 1-1,0 0 1,-1-1-1,1 1 1,0-1-1,0 1 1,0 0 0,0 0-1,0 32 1063,0-16-821,0 305 2298,0-319-2176,0-6-138,0 2-230,0-8 125,1 0-1,1-14 1,8 0-92,-4-16 47,4 3-64,-7 16-79,-1 10-9,0-1 0,0 1 1,7-17-1,-5 17 10,-3 5 10,1 0 0,0 0 0,0 0 0,1 1 0,-1-1 0,1 1 0,0-1 0,0 1 0,1 0 0,-1 0 0,1 0 0,0 0 0,5-4 0,-5 6 35,0 0-1,0 0 0,0 0 0,0 1 0,0 0 0,0-1 0,0 1 1,0 0-1,0 1 0,1-1 0,-1 1 0,0 0 0,0 0 0,1 0 0,-1 1 1,6 0-1,1 3 72,0 0 1,17 8 0,-18-7 3,0-1 0,0 0 1,21 5-1,14-4 33,-21 0-100,-14-2-74,-1-1 1,1-1-1,15 1 0,71-2-3671,-68 0 2565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 2496,'16'-16'1323,"-29"14"-470,9-5-355,3 7-475,1-1 1,0 1 0,0-1 0,-1 1-1,1 0 1,0-1 0,0 1 0,-1 0 0,1-1-1,-1 1 1,1 0 0,0-1 0,-1 1-1,1 0 1,-1-1 0,1 1 0,0 0 0,-1 0-1,1 0 1,-1 0 0,1-1 0,-1 1-1,1 0 1,-1 0 0,1 0 0,-1 0 0,1 0-1,-1 0 1,1 0 0,-1 0 0,0 1-1,-6-2 72,0 2 0,0-1 0,0 1 0,0 0 0,-8 2 0,8 0-49,0 0 1,1 0-1,-1 1 1,1 0-1,-10 7 0,-101 93 264,102-90-257,12-12-43,0 1 1,0-1 0,0 1-1,0 0 1,0 0 0,1 0 0,0 0-1,-1 1 1,1-1 0,-2 6-1,3-7-6,0-1-1,1 1 0,-1 0 0,1-1 0,-1 1 0,1 0 0,0 0 0,-1-1 1,1 1-1,0 0 0,0 0 0,1-1 0,-1 1 0,0 0 0,0-1 0,1 1 1,-1 0-1,1-1 0,0 1 0,-1 0 0,1-1 0,0 1 0,0-1 0,0 1 0,0-1 1,0 0-1,0 1 0,0-1 0,1 0 0,-1 0 0,0 0 0,1 0 0,-1 0 1,1 0-1,-1 0 0,1 0 0,0-1 0,-1 1 0,1-1 0,2 1 0,1 1 1,1-2 0,-1 1 0,1 0 0,-1-1 0,1 0-1,-1-1 1,0 1 0,1-1 0,-1 0 0,10-3-1,1-2-43,0 0 0,16-11 0,-9 5-164,-19 10 167,0 0 1,0-1-1,-1 1 1,1-1 0,-1 0-1,0 0 1,1 0-1,-1 0 1,-1-1-1,4-4 1,16-18-145,-20 25 197,-1 0-1,0-1 1,1 1-1,-1 0 0,0-1 1,0 1-1,0-1 0,0 1 1,0-1-1,-1 0 1,1 1-1,0-1 0,-1 0 1,1 0-1,-1 1 0,1-4 1,1 0 69,6-1-55,-8 6-30,0 0 1,0 0-1,0 0 0,0 0 0,1 0 0,-1 0 1,0 0-1,0-1 0,0 1 0,0 0 0,0 0 0,0 0 1,0 0-1,0 0 0,1 0 0,-1 0 0,0 0 1,0 0-1,0 0 0,0 0 0,0 1 0,0-1 0,0 0 1,1 0-1,-1 0 0,0 0 0,0 0 0,0 0 1,0 0-1,0 0 0,0 0 0,0 0 0,0 0 0,0 0 1,0 0-1,1 0 0,-1 1 0,0-1 0,0 0 1,0 0-1,1 25 36,-1-24-35,0 8 44,-1-7-25,1 1 0,0 0-1,0 0 1,0 0-1,0 0 1,0 0 0,1 0-1,-1 0 1,1 0-1,1 3 1,8 12 92,-7-8-85,-1-5 2,-1 0 1,1-1-1,0 1 0,0-1 1,3 6-1,-4-8-23,0-1 0,0 0 0,0 0-1,0 1 1,0-1 0,1 0 0,-1 0 0,0 0-1,1 0 1,-1-1 0,1 1 0,-1 0 0,1-1-1,-1 1 1,1-1 0,-1 1 0,1-1 0,-1 1-1,1-1 1,0 0 0,2 0 0,-2 0-18,0 0 1,0-1 0,0 1-1,-1 0 1,1-1-1,0 0 1,0 1 0,0-1-1,0 0 1,-1 0-1,1 0 1,0 0 0,1-2-1,21-20-266,-13 10 188,-7 8 28,1-1 0,-1 1 0,-1-1 0,1 0 0,2-7 0,-3 8 39,-2-1 0,0 1 0,-1 0 0,1 0 0,-1-7 0,0 1-2,-1 23 144,1-9-96,0 0 0,1-1 0,-1 1 0,1-1 1,-1 1-1,1-1 0,0 1 0,0-1 0,0 0 0,0 1 0,0-1 1,0 0-1,1 0 0,-1 1 0,1-1 0,-1 0 0,1-1 1,0 1-1,0 0 0,0 0 0,4 2 0,9 9 65,-2 1-6,-10-10-64,1 0 0,-1-1-1,1 0 1,-1 1 0,1-1 0,0-1-1,8 5 1,-3-2 3,1 0 0,0-1 0,0 0-1,1-1 1,-1 0 0,1 0 0,0-1-1,-1-1 1,22 1 0,-21-2 49,-2 0-209,0 0 0,0 0-1,0 0 1,0-1 0,0-1 0,0 0-1,0 0 1,-1 0 0,10-5-1,11-6-473,-23 11 481,-5 2 129,-1 0 1,1 0-1,-1 0 0,1 0 1,-1 0-1,1 0 0,-1 0 1,1-1-1,-1 1 1,1 0-1,-1 0 0,1-1 1,-1 1-1,1 0 0,-1 0 1,0-1-1,1 1 1,-1-1-1,1 1 0,-1 0 1,0-1-1,1 1 0,-1-1 1,0 1-1,0-1 1,1 1-1,-1-1 0,0 1 1,0-1-1,0 1 0,1-1 1,-1 1-1,0-1 0,0 1 1,0-1-1,0 1 1,0-1-1,0 1 0,0-1 1,0 1-1,0-1 0,-1 0 1,1 0 2,1 1 1,-1-1-1,0 1 1,0-1-1,0 1 1,0-1-1,0 1 1,0-1-1,0 1 0,0-1 1,0 1-1,0-1 1,0 1-1,-1-1 1,1 1-1,0-1 1,0 1-1,0-1 1,-1 1-1,1-1 1,0 1-1,-1 0 1,1-1-1,0 1 0,-1 0 1,1-1-1,0 1 1,-1-1-1,1 1 1,-1 0-1,1 0 1,0-1-1,-1 1 1,1 0-1,-1 0 1,1 0-1,-1-1 0,1 1 1,-1 0-1,1 0 1,-1 0-1,1 0 1,-1 0-1,1 0 1,-2 0-1,2 0 0,-1 0 0,1 0 0,0 0 0,-1 1 0,1-1 0,0 0 0,-1 0 0,1 0 0,-1 0 0,1 1 0,0-1 0,-1 0 0,1 0 0,0 0 0,-1 1 0,1-1 0,0 0 0,0 1 0,-1-1 0,1 0 0,0 1 0,-1-1 0,-2 4 13,-4 3 92,0 0 0,0 0 0,1 1 0,0 0 0,0 0 0,1 1 0,-5 9 0,2 6 290,0 0-1,-7 46 0,-3 14 167,16-77-522,-18 65 315,-15 109 0,33-160-335,1-12 6,0 1 1,-3 12 0,1-13 26,0-1 0,0 0 0,-1-1 0,0 1-1,-6 8 1,8-12-6,-1-1 0,1 0 1,-1 1-1,0-1 0,0 0 0,0-1 0,0 1 0,-1 0 0,1-1 0,-1 0 0,-6 4 0,8-6-37,0 1 0,0-1 0,0 0 1,0 1-1,0-1 0,0 0 0,0 0 0,0-1 0,0 1 0,0 0 1,0-1-1,0 1 0,0-1 0,1 0 0,-1 1 0,0-1 0,0 0 0,0 0 1,-2-2-1,-4-2-16,1 1 11,1 1 0,0-1 0,0-1 0,1 1 1,-1-1-1,1 0 0,0 0 0,0 0 0,1-1 0,0 0 0,0 0 0,-6-11 0,-2-6 9,1 1-1,-15-48 1,16 39-131,2-1 1,-6-42 0,14 69 97,-1 0-1,1 1 1,0-1 0,0 0 0,0 0 0,1 1-1,0-1 1,0 0 0,0 1 0,0-1 0,3-4 0,-1 3-23,1-1 1,0 1-1,0 0 1,1 0 0,0 1-1,7-7 1,34-35-155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135 233 4384,'-13'-13'1424,"13"13"-1391,-1 0 1,1-1-1,0 1 1,-1-1 0,1 1-1,0-1 1,-1 0-1,1 1 1,0-1-1,0 1 1,0-1-1,-1 1 1,1-1 0,0 0-1,0 1 1,0-1-1,0 1 1,0-1-1,0 0 1,0 1-1,0-1 1,1 1 0,-1-1-1,0 0 1,0 0-1,0 1 49,1 0-69,-1 0-1,0 0 0,0 0 0,0-1 1,0 1-1,0 0 0,0 0 1,0 0-1,0 0 0,0 0 0,0 0 1,0 0-1,0 0 0,0 0 0,0 0 1,0-1-1,0 1 0,0 0 0,0 0 1,0 0-1,0 0 0,-1 0 0,1 0 1,0 0-1,0 0 0,0 0 0,0 0 1,0 0-1,0 0 0,0 0 0,0-1 1,0 1-1,0 0 0,0 0 0,0 0 1,0 0-1,0 0 0,-1 0 0,1 0 1,0 0-1,0 0 0,0 0 1,0 0-1,0 0 0,0 0 0,0 0 1,0 0-1,0 0 0,0 0 0,0 0 1,-1 0-1,1 0 0,0 0 0,0 0 1,0 0-1,0 0 0,-2 1 59,-1-1 1,1 1-1,0-1 1,-1 1-1,1 0 0,0 0 1,0 0-1,0 0 1,0 0-1,0 1 0,0-1 1,0 0-1,0 1 1,1 0-1,-1-1 0,1 1 1,-1 0-1,1 0 0,-3 3 1,-3 7-61,-1 1 1,-5 14 0,7-13-62,-7 9 134,8-16-75,1 0 0,0 0 0,1 1 0,0-1-1,0 1 1,0-1 0,-1 10 0,4-16-10,1 1-1,-1-1 1,1 1-1,-1-1 0,1 0 1,-1 1-1,1-1 1,0 1-1,0-1 1,0 0-1,-1 0 1,1 0-1,0 1 1,1-1-1,1 2 1,9 10 20,-8-5-11,-3-7-9,-1 0 0,1 1 0,-1-1-1,1 0 1,0 0 0,-1 0 0,1 0 0,0 0-1,0 0 1,-1 0 0,1 0 0,0 0-1,0-1 1,0 1 0,0 0 0,0 0 0,1-1-1,-1 1 1,0-1 0,0 1 0,0-1 0,0 1-1,1-1 1,-1 0 0,0 0 0,0 0-1,1 1 1,1-1 0,-1 0-1,0 0 0,1 0 0,-1 0 0,1 0 0,-1-1 0,0 1 0,1-1 0,-1 1 0,0-1 0,0 0 0,1 0 0,-1 0 1,0 0-1,0 0 0,0 0 0,0-1 0,0 1 0,2-3 0,1-1-42,1 1 1,-1-1-1,1 1 1,0 1-1,7-5 0,-12 8 41,-1 0-1,0 0 1,0 0-1,1 0 1,-1 0-1,0 0 1,0 0-1,1 0 1,-1 0-1,0-1 1,0 1-1,1 0 1,-1 0-1,0 0 1,0 0-1,0-1 1,1 1-1,-1 0 1,0 0-1,0-1 1,0 1-1,0 0 1,0 0-1,0 0 1,1-1-1,-1 1 1,0 0-1,0 0 1,0-1-1,0 1 1,0 0-1,0-1 1,0 1-1,0 0 1,0 0-1,0-1 1,0 1-1,0-104 276,0 101-277,0-1-1,0 1 1,0 0 0,-1 0-1,1 0 1,-2-4 0,-5 0-50,6 7 52,1 0-1,0 0 1,-1-1-1,1 1 1,0 0-1,0 0 1,-1 0 0,1-1-1,0 1 1,-1 0-1,1 0 1,0-1-1,0 1 1,-1 0-1,1 0 1,0-1-1,0 1 1,0 0 0,0-1-1,-1 1 1,1 0-1,0-1 1,0 1-1,0-1 1,0 1-1,0 0 1,0-1 0,0 1-1,0 0 1,0-1-1,0 1 1,0 0-1,0-1 1,0 1-1,0-1 1,1 1-1,-1 0 1,0-1 0,0 1-1,0 0 1,0 0-1,1-1 1,-1 1-1,0 0 1,1-1-1,9-12-102,-9 13 100,-1-1 0,1 1 1,-1-1-1,1 1 0,0 0 1,-1-1-1,1 1 0,0 0 0,-1 0 1,1-1-1,0 1 0,-1 0 1,1 0-1,0 0 0,0 0 0,-1 0 1,1 0-1,0 0 0,-1 0 1,1 0-1,1 1 0,3-1-7,132 0 88,-120 1-128,0 1 0,28 6-1,-33-6 64,51 14 193,-62-16-203,0 1 1,0-1-1,0 1 0,0-1 1,0 1-1,0-1 0,0 1 1,0-1-1,0 1 0,-1 0 0,1 0 1,0-1-1,0 1 0,-1 0 1,1 0-1,0 0 0,-1 0 1,1 0-1,-1 0 0,1 0 0,-1 0 1,1 2-1,0 1 22,-1 0 1,0 1-1,1-1 0,-2 0 0,1 5 1,-1 7 135,1-9-97,-1 1 0,0-1 0,0 1 0,-1-1 0,0 0 1,-5 14-1,-23 38 245,20-42-150,-11 29-1,0 9 189,-23 108 0,15-38-136,27-114-205,-1 7-5,-8 28 1,11-45-22,0 0 1,0-1-1,0 1 1,0 0-1,0 0 1,-1-1-1,1 1 0,0 0 1,-1 0-1,1-1 1,-1 1-1,1 0 1,-1-1-1,1 1 0,-1-1 1,1 1-1,-1 0 1,0 0-1,0-2-15,1 1 0,-1-1 0,0 1 1,1-1-1,-1 1 0,1-1 0,-1 0 0,1 1 0,-1-1 1,1 0-1,-1 1 0,1-1 0,0 0 0,-1 0 0,1 0 0,-5-20-564,-5-5-76,6 15 369,0 0 0,-4-16-1,3-18 12,-6-4 100,6-8-196,1 30 243,1 11 92,1 0-1,0 0 1,2 1-1,1-22 1,1 16 31,1 0-1,1 1 1,1-1 0,0 1 0,2 1-1,0-1 1,2 1 0,0 0 0,12-18 0,-16 29 78,1 0 1,0 1-1,0-1 1,1 1 0,-1 0-1,2 1 1,-1 0 0,1 0-1,0 0 1,0 1 0,1 0-1,-1 1 1,1 0 0,0 0-1,0 1 1,1 0 0,-1 1-1,1 0 1,-1 0-1,1 1 1,13 0 0,-11 1 58,-1 2 1,1 0-1,0 0 0,-1 1 1,0 0-1,18 8 0,-13-3 7,1-1-1,-2 2 0,21 14 0,-33-21-73,0 0 0,-1 0 0,1 1 0,0 0 0,-1-1 0,0 1 0,1 0 0,-1 0 0,0 0 0,-1 0 0,1 1 0,0-1 0,-1 0 0,1 5 0,-1-7-23,-1 1 1,1 0-1,-1 0 1,0 0 0,0 0-1,0 0 1,0 0-1,0-1 1,-1 1-1,1 0 1,0 0-1,-1 0 1,1 0 0,-1-1-1,0 1 1,0 0-1,0 0 1,0-1-1,0 1 1,0-1-1,0 1 1,0-1-1,-3 3 1,4-4-3,-1 1 0,0 0 1,0-1-1,0 1 0,0-1 0,0 1 0,0-1 1,0 1-1,0-1 0,0 0 0,-1 1 0,-4 0 54,-20 11 69,21-10-138,0 0 0,0 1 0,0-1 1,0-1-1,0 1 0,0-1 0,0 0 1,-1 0-1,1 0 0,0-1 0,-1 0 1,1 0-1,-11-2 0,8 1-131,0-1 1,0-1-1,1 1 1,-14-7-1,18 7 91,1 1-1,-1-1 1,1 1 0,-1-1-1,1 0 1,0 0 0,0 0-1,0 0 1,0 0 0,0-1-1,0 1 1,0-1 0,1 1-1,0-1 1,-1 1-1,1-1 1,-1-3 0,0-2-50,1 0 0,1-1 0,-1 1 0,1 0 0,0 0 0,1 0 0,2-11 0,-2 15 68,1 1 1,-1-1 0,1 0 0,0 0-1,0 1 1,0-1 0,1 1-1,-1 0 1,1-1 0,0 1-1,0 1 1,0-1 0,0 0-1,0 1 1,1-1 0,-1 1 0,8-4-1,-7 4 10,4-3 48,1 1-1,0 0 0,0 0 1,0 1-1,0 0 0,1 0 1,-1 1-1,13-1 0,-11 1 83,1 1 0,0 0 0,0 1 0,0 0 0,0 1 0,0 0 0,14 3 0,26 17 430,-13-15-22,-19-4-283,7 3 168,45 13-1,-2 1 112,-61-18-403,1 0-1,-1 0 1,1-1-1,9 0 0,5-1-322,-24 1 158,1 0-1,0 0 0,-1 0 0,1 0 1,-1 0-1,1 0 0,0 0 1,-1 0-1,1 0 0,-1-1 0,1 1 1,0 0-1,-1 0 0,1-1 1,-1 1-1,1 0 0,-1-1 0,1 1 1,-1-1-1,1 1 0,-1 0 1,1-1-1,-1 1 0,0-1 0,1 0 1,0 0-89,-1-1 1,0 1-1,0 0 1,1 0-1,-1 0 1,0-1-1,0 1 1,0 0-1,0 0 1,0 0-1,0-1 1,-1-1-1,-1-1-251,1-1 0,-1 0 0,0 0 0,0 1 0,-4-8 0,-1 2-64,1-1-1,0 0 1,-6-16 0,-4-10-52,12 29 436,1-1 0,-5-17 0,7 20 208,0 1-1,-1-1 1,0 1-1,0 0 1,0 0-1,0 0 1,-1 0-1,0 0 1,0 0-1,0 1 1,-5-6-1,-5-3 1004,13 13-1131,0 0 0,0 0 0,0 0 0,0 0 0,0 0 0,0 0-1,0-1 1,0 1 0,0 0 0,-1 0 0,1 0 0,0 0 0,0 0 0,0 0 0,0 0 0,0 0 0,0 0-1,0 0 1,0 0 0,0 0 0,-1-1 0,1 1 0,0 0 0,0 0 0,0 0 0,0 0 0,0 0-1,0 0 1,-1 0 0,1 0 0,0 0 0,0 0 0,0 0 0,0 0 0,0 0 0,0 0 0,0 1 0,-1-1-1,1 0 1,0 0 0,0 0 0,0 0 0,0 0 0,0 0 0,0 0 0,0 0 0,0 0 0,-1 0 0,1 0-1,0 0 1,0 1 0,0-1 0,0 0 0,0 0 0,0 0 0,0 0 0,-8 8 727,3-4-546,1 1 0,-1 0 0,1 0 0,0 0 0,0 0 0,-4 8 0,-3 17 297,1 1 0,-12 61 1,16-66-399,-1-1 150,-18 46 0,13-40 9,-6 31 65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5472,'-13'0'1760,"13"0"-1729,-1 0-1,1 0 1,0 1 0,-1-1 0,1 0 0,-1 0 0,1 0-1,0 0 1,-1 0 0,1 1 0,0-1 0,-1 0 0,1 0 0,0 0-1,-1 1 1,1-1 0,0 0 0,0 1 0,-1-1 0,1 0-1,0 1 1,-1-1 0,1 1-28,-4 3 57,-1 0-1,1 1 0,0 0 1,1 0-1,-1 0 1,1 0-1,0 0 1,0 1-1,-3 7 0,-1 19 95,-4 14 146,7-30-228,0 0 0,1 0 0,1 0 1,0 1-1,1 0 0,2 20 0,-1-17-17,0-9-25,0 0 1,1-1-1,1 1 1,-1-1-1,2 1 1,5 16-1,10 36-89,-17-61 94,0 0 0,1 0 0,-1 0 0,0 0-1,1 0 1,-1 0 0,1 0 0,3 2 0,5 9 153,-4 0-18,4-10-90,-7-3 54,-1 0-662,9 0-630,-9 0 316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11 992,'-1'-1'16,"1"0"0,-1 0-1,0 1 1,0-1 0,0 0 0,0 0 0,0 1 0,0-1-1,0 1 1,0-1 0,0 1 0,0-1 0,0 1 0,0 0-1,0-1 1,0 1 0,0 0 0,0 0 0,0 0 0,-1 0 0,-1 0-1,1 1-2,0 0 0,-1 0 0,1 0-1,0 0 1,0 0 0,0 1 0,-4 2 0,-11 7 229,7-7 313,7-3-440,1 0 0,-1 1 0,1-1 0,0 0 0,0 1 0,0-1 0,0 1 0,-4 4 0,-8 9 294,2 1 1,-1 1-1,2 0 1,-12 24 0,19-32-356,1 1 0,0-1 0,0 1 0,1 0 0,0 0 0,1 0 1,0 0-1,0 0 0,1 0 0,1 0 0,0 0 0,2 10 0,-2-15-53,1 0 0,0-1 0,0 1 0,0-1 0,1 1 0,-1-1-1,1 0 1,0 1 0,0-2 0,1 1 0,6 6 0,-6-6 4,-2-2 3,0 0 0,0 0-1,0-1 1,0 1-1,0-1 1,0 0 0,1 1-1,-1-1 1,0 0-1,1 0 1,-1 0 0,1-1-1,-1 1 1,1 0-1,-1-1 1,1 0 0,0 0-1,-1 0 1,1 0-1,4 0 1,4-1 19,4 1 54,26-3-1,-35 2-68,-1 0 0,0-1 0,0 1 0,0-1-1,0 0 1,0 0 0,7-4 0,-7 2 8,-1 0 0,1 0 0,-1 0-1,4-5 1,5-5 30,26-23 57,-34 29-75,0-1 0,-1 0 0,0 0 0,0 0 0,-1 0 0,0-1 0,3-15 0,-6 20-14,1-1 0,-1 1 0,0 0 0,0-1 0,0 1 0,-1 0 0,0 0 0,0 0 0,0-1 0,-1 1 0,0 0-1,-3-6 1,4 7-11,-1 0 14,0 1-1,0-1 1,0 0 0,0 1-1,0 0 1,-1-1 0,1 1-1,-1 0 1,0 0 0,0 1-1,0-1 1,0 1 0,-1-1-1,1 1 1,-1 0-1,-5-3 1,1 3-379,1-1-1,-1 1 1,1 1-1,-1-1 0,0 1 1,0 0-1,-8 1 1,15 0 268,0 0 1,0 0-1,0 0 1,0 0-1,0 0 1,0 0-1,0 0 1,0 0-1,0 1 0,0-1 1,0 0-1,0 0 1,1 1-1,-1-1 1,0 1-1,0-1 1,0 1-1,-1 0 1,-12 24-1598,13-24 1603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5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827 1 5376,'-16'15'0,"0"32"-32,-15-31 320,16 15-160,-32 31 96,16-15-128,-47 31 0,15 15-32,1 1 288,0-1-160,-32-15 672,32 0-480,-16-15 32,16-17-256,-1 1 192,17-16-224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2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2400,'0'0'779,"2"-3"-481,9-7-15,-11 9-234,1 1 0,-1-1-1,1 1 1,-1 0 0,1-1 0,-1 1 0,1 0-1,0-1 1,-1 1 0,1 0 0,0 0 0,-1 0 0,1 0-1,0 0 1,-1 0 0,1 0 0,0 0 0,-1 0 0,1 0-1,0 0 1,-1 0 0,1 0 0,0 0 0,2 1 155,44-1 1099,88-3-46,-19-7-644,40 7-74,-156 3-539,234 3 922,46 7-207,76-4 240,29 4-337,500-7 50,-563-3-573,333 0 124,-398-3-166,-44-7-117,-47 7-5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2976,'0'0'3626,"-3"0"-3290,1 0-301,1 0-1,-1 1 1,0-1-1,0 1 1,0-1-1,1 1 1,-1 0-1,0 0 1,1 0-1,-1 0 1,1 0-1,-1 0 1,-1 2-1,-21 20 460,14-11-319,-24 32 321,17-32-372,14-10-92,0-1-1,0 1 0,1 0 0,-1 1 1,0-1-1,1 0 0,0 1 0,-4 4 1,3-3 35,1-1 1,1 1-1,-1 0 1,0-1 0,1 1-1,0 0 1,0 0-1,-1 7 1,1 34 322,1-24-178,0-16-195,0 1 0,1-1 0,0 0-1,0 1 1,0-1 0,0 0 0,1 1-1,0-1 1,0 0 0,0 0 0,1-1-1,0 1 1,0 0 0,0-1 0,0 0 0,1 1-1,-1-1 1,1-1 0,0 1 0,1 0-1,-1-1 1,0 0 0,1 0 0,0 0-1,0-1 1,0 0 0,10 4 0,-6-3 91,-1 0-326,0 0 0,1-1 0,-1 0 0,1 0-1,-1-1 1,11 1 0,-1-2-811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2720,'13'-13'891,"-13"13"-867,1-1 0,-1 1 0,0-1 0,1 1 0,-1-1 0,0 1 1,1-1-1,-1 1 0,0-1 0,0 0 0,0 1 0,1-1 0,-1 1 1,0-1-1,0 0 0,0 1 0,0-1 0,0 1 0,0-1 0,0 0 1,0 1-1,-1-1 0,1 1 0,0-1 0,0 0 0,-1 1 53,1-3 893,-64 3 2043,58 0-2962,0 0-1,0 0 1,0 0-1,0 1 1,0 0-1,1 0 0,-1 1 1,0 0-1,1 0 1,-10 5-1,12-5-33,-1 0-1,1 0 1,0 1 0,0-1-1,1 1 1,-1 0-1,0 0 1,-1 3 0,3-4-24,0 0 1,0-1-1,0 1 1,1 0-1,-1 0 1,1 0-1,-1 0 1,1-1-1,0 1 1,0 0 0,0 0-1,0 0 1,0 0-1,0 0 1,0 0-1,1 0 1,-1-1-1,2 4 1,-1-1-6,0-1 0,0 0 0,1 1 0,-1-1 1,1 0-1,0 0 0,0 0 0,0 0 0,0-1 1,1 1-1,-1 0 0,1-1 0,4 4 0,8 4 48,-1 0 0,14 14-1,-25-21-16,-1-1 0,1 1-1,0-1 1,0 1 0,0-1 0,0 0-1,1 0 1,-1 0 0,0-1 0,8 3-1,13 6 139,-11 1 40,-13-11-195,0 0 1,0 0-1,0 0 1,0 0-1,1 0 1,-1 0-1,0 0 1,0 0-1,0 0 0,0 0 1,0 0-1,0 0 1,0 0-1,0 0 1,0 1-1,0-1 0,1 0 1,-1 0-1,0 0 1,0 0-1,0 0 1,0 0-1,0 0 0,0 1 1,0-1-1,0 0 1,0 0-1,0 0 1,0 0-1,0 0 0,0 0 1,0 1-1,0-1 1,0 0-1,0 0 1,0 0-1,0 0 0,0 0 1,0 0-1,0 0 1,-1 1-1,1-1 1,0 0-1,0 0 1,0 0-1,0 0 0,0 0 1,0 0-1,0 0 1,0 0-1,0 0 1,0 0-1,-1 0 0,1 1 1,0-1-1,0 0 1,-6 4 49,0-1-1,-1 1 1,0-1 0,1 0 0,-1 0 0,-14 3-1,-10-4 19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6144,'0'0'6912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2656,'-5'0'176,"3"0"-143,0-1 0,1 1 1,-1 0-1,1 0 0,-1 0 0,0 0 1,1 1-1,-1-1 0,1 0 0,-1 1 1,1-1-1,-1 1 0,1-1 0,-1 1 1,1 0-1,-1-1 0,1 1 0,0 0 1,-1 0-1,1 0 0,0 0 0,0 0 1,0 0-1,0 1 0,0-1 0,0 0 0,0 1 1,0-1-1,-1 2 0,0 3-11,0-1-1,-1 1 0,2 0 1,-1 0-1,1 0 0,-1 8 1,0 49-6,2 178 277,0-33-101,2 46-48,9 55-59,-6 37-5,9 29 566,63 372-1,-73-718-580,18 131 238,-16-47-81,-4-57-119,3 35 26,3 68 227,-7-115-293,-1 24-300,-1-61 52,1 0 0,-1-1-1,-1 1 1,1 0-1,-1-1 1,-5 13-1,4-14-2752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2720,'0'6'408,"0"2"-20,0 1 1,2 15-1,9 10 487,-3 12-187,15 14 170,-15-39-583,0 0 0,19 31-1,-21-43-205,0 0-1,1 0 1,0-1-1,0 0 1,1 0-1,0-1 1,1 0-1,9 6 0,-5-5 65,1 0 0,-1-1 0,1-1 0,0 0 0,30 8-1,-35-12-80,-1 0-1,1-1 1,-1 0-1,1 0 1,0-1-1,-1 0 1,1-1-1,0 0 1,-1 0 0,1-1-1,-1 0 1,16-6-1,-9 0 5,0-1 1,-1-1-1,0 0 1,0-1-1,-2 0 1,18-20-1,-16 17-14,-14 14-42,92-96 153,-71 72-408,-2-1-1,20-32 1,-12 7-2370,38-96-1,-63 142 2565,44-108-2376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2912,'-39'-26'923,"39"26"-915,0 0 1,0-1-1,0 1 1,0 0 0,0 0-1,-1 0 1,1 0 0,0 0-1,0-1 1,0 1 0,0 0-1,-1 0 1,1 0-1,0 0 1,0 0 0,0 0-1,0 0 1,-1 0 0,1 0-1,0 0 1,0 0-1,0 0 1,-1 0 0,1 0-1,0 0 1,0 0 0,0 0-1,0 0 1,-1 0 0,1 0-1,0 0 1,0 0-1,0 0 1,-1 0 0,1 0-1,0 0 1,0 0 0,0 0-1,0 1 1,0-1-1,-1 0 1,1 0 0,0 0-1,0 0 1,0 0 0,0 1-1,0-1 1,0 0 0,-1 0-1,1 0 1,0 0-1,0 1 1,0-1 0,0 0-1,0 0 1,0 1 0,0 7-29,0-8 38,1 12-133,-1 0 0,2-1 0,3 18 0,-2-17 70,-1-1 0,-1 1 0,1 17 0,-2 139 45,1-144 247,1 0 0,8 35 1,-9-52 4,0 1 1,0-1-1,-1 10 1,0-9 662,-1-30-554,1 3-248,3-34-1,3 4-48,17-86 80,-17 113-284,2 1 0,0 0 0,14-24 0,-14 27 98,-6 14 41,0-1-1,0 0 1,0 1-1,0 0 0,1 0 1,0 0-1,0 0 1,0 0-1,0 0 1,1 1-1,-1-1 1,1 1-1,4-3 0,-3 4 25,0-1-1,0 1 0,1 0 0,-1 1 0,1-1 0,-1 1 0,1 0 0,0 0 0,-1 1 0,1-1 0,0 1 0,9 2 0,8 1 141,42 13-1,-34-8-219,31 8-743,0-1 187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49 1664,'-2'0'41,"1"0"1,-1 0-1,0-1 0,1 1 1,-1 0-1,1-1 0,-1 1 1,0-1-1,1 0 1,-1 1-1,1-1 0,-1 0 1,1 0-1,0 0 0,-1 0 1,1 0-1,0 0 0,0 0 1,-2-3-1,3 4-41,-5-3 39,0-1 1,-1 1-1,1 0 1,-1 0-1,1 0 1,-1 1-1,-10-3 1,10 3 33,3 1-13,-1 0-1,1 0 1,-1 1 0,1-1 0,-1 1-1,0 0 1,1 0 0,-6 1 0,-1-1 117,-14-1 155,20 1-306,1 0 0,0 0 0,0 0 0,0 0 0,0 0 0,-1 0 0,1 1 0,0 0 0,0 0 0,0 0 0,0 0 0,0 0 0,0 0 0,0 1 0,0-1 0,1 1 0,-5 3 0,6-4-20,-37 26 257,34-24-226,0 1 0,0-1 0,1 1 0,-1-1 0,1 1 0,0 0 0,-3 5 0,-4 22 176,-11 0 139,15-10-185,4-10-105,-1 3 10,0-5-45,1 0 0,0 0 1,1 0-1,0 1 0,0 10 0,1-15-80,0-2 121,-1 1 0,1 0 0,0-1 0,0 1 1,1-1-1,-1 1 0,1-1 0,1 6 0,-2-9-63,0 0 0,0 0 1,0 0-1,1 1 0,-1-1 0,0 0 0,0 0 0,0 0 1,1 0-1,-1 1 0,0-1 0,0 0 0,0 0 0,1 0 1,-1 0-1,0 0 0,0 0 0,1 0 0,-1 0 0,0 0 1,0 0-1,0 0 0,1 0 0,-1 0 0,0 0 0,0 0 1,1 0-1,-1 0 0,0 0 0,0 0 0,1 0 0,4-7 132,1-1-92,-4 6-57,1 0 0,-1 0 0,1 1 0,-1-1 0,1 1 0,0 0 0,2-1 0,-2 1-14,-1 0 0,0 0 0,0 1 0,0-2 0,0 1-1,0 0 1,0 0 0,0-1 0,-1 1 0,1-1 0,0 1 0,-1-1 0,1 0 0,-1 1 0,1-1 0,-1 0 0,1-3 0,15-17-396,-16 21 354,1-1-1,-1 0 1,1 0-1,-1 0 1,0 0-1,0 0 1,0 0-1,0 0 1,0 0-1,0-1 1,-1 1-1,1 0 1,0-3-1,2-8-60,3 0 107,-5 12 25,0 0-1,0-1 0,-1 1 0,1-1 0,0 1 0,-1-1 0,1 1 0,-1-1 0,0 1 0,1-1 0,-1 1 0,0-3 1,0 4-6,0-1 1,0 1 0,-1-1-1,1 1 1,0-1 0,0 1-1,0-1 1,0 1 0,0-1-1,0 1 1,0-1 0,1 1-1,-1-1 1,0 1 0,0-1-1,0 1 1,0-1 0,1 1-1,-1 0 1,0-1 0,0 1 0,1-1-1,-1 1 1,0-1 0,1 1-1,-1 0 1,1-1 0,-1 1-1,0 0 1,1 0 0,-1-1-1,1 1 1,-1 0 0,1 0-1,-1-1 1,1 1 0,-1 0-1,1 0 1,-1 0 0,1 0-1,-1 0 1,1 0 0,-1 0-1,1 0 1,0 0 0,-1 0 12,0 0-1,0 0 1,0 0 0,0 0 0,0 0-1,0 0 1,1 0 0,-1 0-1,0 0 1,0 0 0,0 0 0,0 0-1,0 0 1,0 0 0,0 0 0,0 0-1,0 0 1,0 0 0,1 0-1,-1 0 1,0 0 0,0 0 0,0 0-1,0 0 1,0 0 0,0 0 0,0 0-1,0 0 1,0 0 0,0 0 0,0 0-1,0 0 1,0 0 0,0 1-1,1-1 1,-1 0 0,0 0 0,0 0-1,0 0 1,0 0 0,0 0 0,0 0-1,0 0 1,0 0 0,0 0-1,0 1 1,0-1 0,0 0 0,0 0-1,0 0 1,0 0 0,0 0 0,0 0-1,0 0 1,0 0 0,0 0 0,0 91 1387,0-86-1358,0 0 0,1 0 0,0-1 1,0 1-1,1-1 0,-1 1 0,1-1 0,0 1 0,0-1 1,0 0-1,1 0 0,-1 0 0,1 0 0,0 0 1,0-1-1,1 1 0,-1-1 0,1 0 0,-1 0 1,1 0-1,0-1 0,8 5 0,-9-6-30,1 1 0,-1-1 0,1 0 0,0 0 0,-1 0 0,1 0 0,0-1 0,-1 1 0,1-1 0,0 0 0,0 0 0,0-1 0,-1 1 0,1-1 1,5-1-1,5-1-37,10 0-16,-11 1-146,0 0-1,0 0 1,0-1 0,0-1 0,-1 0 0,24-12-1,1-10-534,-22 18 519,-11 6 168,-1 1-1,0-1 0,1 0 1,-1-1-1,4-2 1,7-17-102,-5 7 77,17-8 10,8-21 256,-31 39-129,-2 4-40,0 0 0,-1 0 0,1 1 0,0-1 0,0 0 1,0 0-1,-1 0 0,1 0 0,0 1 0,0-1 0,0 0 0,1 0 0,-2 4 579,0 4-356,1-2-154,-1 0 1,0 0-1,-1 1 0,-1 7 0,-3 1 11,4-11-91,-1 1-1,1 0 1,0 0-1,0 0 0,1-1 1,-1 7-1,1-6 1,1 0 0,0-1 0,0 1-1,0 0 1,1-1 0,-1 1 0,4 5 0,-1 1 202,-4-9-211,0 0 0,1 0 0,-1 0 0,0 0 0,1 0 0,-1 0 0,1 0 0,-1 0 0,1 0 0,0-1 0,-1 1 0,1 0-1,0 0 1,-1-1 0,1 1 0,0 0 0,0-1 0,0 1 0,-1-1 0,1 1 0,0-1 0,0 1 0,2 0 0,1-1-15,1 1 1,0-1-1,-1 1 0,1-1 1,0 0-1,-1-1 1,1 1-1,0-1 1,-1 0-1,1 0 0,5-3 1,1 0-109,1 0 0,0-1 0,11-8 0,11-13-510,-28 22 551,0-1-1,0 1 1,-1-2-1,1 1 1,-1 0-1,8-12 0,-12 15 74,0 0 0,0 1-1,0-1 1,0 0-1,0 0 1,0 0-1,1-4 1,-2 5 4,0 1 0,0-1 0,0 0 0,0 1 1,-1-1-1,1 0 0,0 1 0,0-1 0,-1 0 0,1 1 0,0-1 0,-1 1 0,1-1 0,-1 1 1,1-1-1,-1 0 0,1 1 0,-1-1 0,0 0 0,1 1-8,0 0-1,0 0 1,0 0 0,0 0-1,0 0 1,0 0 0,0 0-1,0 0 1,0-1 0,0 1-1,-1 0 1,1 0 0,0 0-1,0 0 1,0 0 0,0 0-1,0 0 1,0 0 0,0 0-1,0 0 1,-1 0 0,1 0-1,0 0 1,0 0-1,0 0 1,0 0 0,0 0-1,0 0 1,0 0 0,-1 0-1,1 0 1,0 0 0,0 0-1,0 0 1,0 0 0,0 0-1,0 0 1,-1 0 0,1 0-1,0 0 1,0 0 0,0 0-1,0 0 1,0 0 0,0 0-1,0 0 1,0 0 0,0 0-1,-1 1 1,1-1 0,0 0-1,0 0 1,0 0-1,0 0 1,0 0 0,0 0-1,-5 5-97,3-3 70,-1 0-1,1 0 1,0 1-1,0-1 1,-1 1-1,1 0 1,1-1-1,-1 1 1,0 0-1,-1 4 0,-5 21 263,0 0 0,2 0-1,-3 31 1,-27 259 822,26-213-594,-6 160-10,16-265-453,-3 106 70,-7-28 218,8-61-211,2-10-26,-1 0 1,0-1-1,-3 9 0,-11 16 254,9-20-178,6-10-102,-1 1 0,0 0 0,1-1-1,-1 1 1,0-1 0,0 1 0,0-1-1,0 0 1,-1 1 0,1-1 0,0 0-1,-3 2 1,3-3-16,0 0 0,-1 1 0,1-1 0,0 0 0,-1 0 0,1 0 0,0 0-1,-1 0 1,1-1 0,0 1 0,0 0 0,-3-1 0,2 0 1,-1 0-3,0 0-1,0 0 0,0 0 0,1-1 0,-1 1 1,0-1-1,1 1 0,-1-1 0,1 0 0,-1 0 1,1 0-1,-3-4 0,-1-2-3,0 0 1,-7-14-1,5 7-14,1 0 0,1 0 0,0-1 0,1 1 0,0-1 0,2 0-1,0-1 1,1 1 0,0 0 0,1-1 0,1 0 0,4-26 0,-2 16-63,1 1 1,1 0-1,2 0 1,12-38-1,-7 42 31,20-34 1,16-22 26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3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3136,'0'-50'1429,"0"50"-1420,0 0 1,0-1-1,0 1 0,0-1 0,0 1 0,0-1 0,0 1 1,0-1-1,0 1 0,0-1 0,1 1 0,-1-1 0,0 1 1,0-1-1,0 1 0,1 0 0,-1-1 0,0 1 1,1 0-1,-1-1 0,0 1 0,1 0 0,-1-1 0,0 1 1,1 0-1,-1 0 0,1-1 0,-1 1 0,2 0 0,3 3 81,-3 11-28,-1-6-10,0 0-1,0 1 1,2 7 0,4 26 45,-4-1 2,-2 1 1,-5 49-1,-11 166 269,12-214-284,-2 49 104,10 32-22,-1-70-118,-5 80 0,-5-87-100,2-23-256,1 29 1,3-22-1869,0-12 571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77 203 2496,'26'-52'784,"-25"51"-774,-1 0 1,0 1-1,0-1 0,1 0 1,-1 1-1,0-1 0,1 0 0,-1 1 1,1-1-1,-1 1 0,1-1 1,-1 0-1,1 1 0,-1-1 1,1 1-1,0 0 0,-1-1 1,1 1-1,0-1 0,-1 1 1,1 0-1,0 0 0,-1-1 1,1 1-1,0 0 0,0 0 1,-1 0-1,1 0 0,0 0 1,1 0-1,10-2 62,0 0 0,1 1 0,21 0 0,-27 2-31,-1-1 1,1 1-1,-1 0 0,0 1 1,0-1-1,1 1 0,-1 1 1,0-1-1,-1 1 0,1 0 1,10 7-1,21 29 247,4 0-16,-34-30-163,-1 1 0,0-1 0,-1 1 0,0 0 0,0 0 0,-1 1 0,-1-1 0,3 12 0,-5-17-13,-1 0 0,1 1 0,-1-1 0,0 0 0,-1 0 0,1 0 0,-1 0 0,0 0 0,0 0 0,-1 0 0,0-1 0,1 1 0,-2 0 0,-3 6 0,0 0 41,0-1-1,-1 1 1,-1-1-1,0-1 0,-17 18 1,2-7 0,-29 20 0,41-32-85,0 0 0,-1-1 0,-1-1-1,1 1 1,-1-2 0,0 0 0,0 0-1,0-1 1,-21 3 0,-18-5 134,52-2-186,-2 1 4,1-1-1,-1 0 1,0 0-1,1 0 1,-1 0-1,0-1 0,0 1 1,1 0-1,-1-1 1,1 1-1,-1-1 1,0 1-1,-2-3 0,-19-18-221,22 21 214,1 0 1,0 0-1,0 0 1,0 0-1,-1 0 0,1 0 1,0 0-1,0 0 1,0-1-1,-1 1 1,1 0-1,0 0 1,0 0-1,0-1 0,0 1 1,0 0-1,-1 0 1,1 0-1,0-1 1,0 1-1,0 0 1,0 0-1,0 0 0,0-1 1,0 1-1,0 0 1,0 0-1,0-1 1,0 1-1,0 0 1,0 0-1,0-1 0,0 1 1,0 0-1,0 0 1,0 0-1,0-1 1,0 1-1,0 0 1,0 0-1,1-1 0,-1 1 1,0 0-1,0 0 1,0 0-1,0 0 1,0-1-1,1 1 1,-1 0-1,0 0 0,0 0 1,0 0-1,1 0 1,-1-1-1,0 1 1,1 0-1,6-8-104,-4 3 53,2 1 0,-1-1-1,1 1 1,-1 0 0,1 0 0,0 1 0,6-4 0,10-4-82,1 0 0,1 2 0,29-9 0,83-18 8,-100 27 107,-27 7 18,58-14-53,107-41 1,-51 10 232,-111 44-91,0-2 0,-1 1 1,0-1-1,13-9 0,-21 13-71,-1 0 0,0 0 0,1 0 0,-1-1 0,0 1 0,0 0 0,1-1 0,-1 1 0,0-1 0,0 0 0,-1 1 0,1-1 0,0 0 0,-1 1-1,1-1 1,0 0 0,-1 0 0,0 1 0,0-1 0,1 0 0,-1 0 0,0 0 0,0 0 0,-1-1 0,1 0 5,-1-9 73,-4 7 23,-4-1 25,1-3-82,7 7-76,-1 0 0,0 0 1,1 0-1,-1 0 0,0 1 0,0-1 0,0 1 0,0-1 0,0 1 0,-4-2 0,-7-7-131,13 10 147,0 0 1,0-1-1,0 1 1,0 0-1,0 0 1,0 0-1,0 0 0,0 0 1,0 0-1,0 0 1,0 0-1,0-1 0,0 1 1,-1 0-1,1 0 1,0 0-1,0 0 0,0 0 1,0 0-1,0 0 1,0 0-1,0 0 0,0 0 1,-1 0-1,1 0 1,0 0-1,0 0 1,0 0-1,0 0 0,0 0 1,0 0-1,-1 0 1,1 0-1,0 0 0,0 0 1,0 0-1,0 0 1,0 0-1,0 0 0,0 0 1,-1 0-1,1 0 1,0 0-1,0 0 0,0 0 1,0 1-1,0-1 1,0 0-1,0 0 1,0 0-1,0 0 0,0 0 1,-1 0-1,1 0 1,0 0-1,0 1 0,-1 1-14,-1 0-1,1 0 0,0 0 0,0 0 0,0 0 0,0 0 0,0 0 1,0 1-1,0-1 0,0 5 0,-2 6-102,-10 11-14,10-17 129,0 0-1,1 0 1,1 0-1,-2 8 0,-3 14 33,2-14 30,2-9-39,0-1 0,0 1 1,1 0-1,0 0 0,0-1 0,1 1 0,-1 0 1,1 0-1,1 0 0,-1 0 0,2 6 0,-1-8 33,1 0 0,-1 0-1,1 0 1,0 0-1,0 0 1,0-1-1,0 1 1,1-1-1,-1 0 1,1 1 0,4 2-1,-7-6-43,1 1 0,-1-1 0,1 0-1,0 1 1,-1-1 0,1 0 0,0 0 0,-1 0 0,1 1 0,-1-1-1,1 0 1,0 0 0,-1 0 0,1 0 0,0 0 0,-1 0 0,1 0-1,0-1 1,-1 1 0,1 0 0,0 0 0,-1 0 0,1-1 0,0 1-1,-1 0 1,1-1 0,0 0 0,8-14 79,-3 5-47,7 2-3,-11 6-32,0 0-1,-1 0 1,0 0 0,0 0 0,1 0-1,-1-1 1,0 1 0,-1 0-1,1-1 1,0 1 0,0-6 0,1-30-195,1 33-8,-3 5 192,0-1-1,0 1 1,0-1 0,1 1-1,-1 0 1,0-1-1,0 1 1,1 0-1,-1 0 1,0-1-1,0 1 1,1 0 0,-1-1-1,0 1 1,1 0-1,-1 0 1,0 0-1,1 0 1,-1-1-1,1 1 1,-1 0-1,0 0 1,1 0 0,-1 0-1,1 0 1,-1 0-1,0 0 1,1 0-1,-1 0 1,1 0-1,-1 0 1,1 0-1,1 14-478,0 9 330,0-19 181,0 0-1,1-1 1,-1 1-1,1 0 1,-1-1-1,1 0 1,0 0-1,0 0 1,1 0-1,-1 0 1,1-1-1,-1 1 1,7 2-1,19 0 247,-20-2-211,-6-2-59,0 0 1,1 0-1,-1 0 0,0-1 1,5 1-1,39-9-290,-7 4 21,-27 3-149,0 0 0,-1-1 0,1 0 0,0-1 0,-1 0 0,0-1 0,0-1 0,19-9 1,-7 0-369,-1-1 0,0-2 0,-2 0 0,39-39 0,-55 50 852,0-1 1,-1 1 0,1-1-1,-1 0 1,-1 0 0,0 0 0,4-9-1,-3-1 742,-1 0-1,2-18 0,-1 8-42,0 1 102,0 4 163,1-31 0,-5 51-982,0 1-1,0-1 1,0 1 0,0-1 0,0 1-1,-1-1 1,1 1 0,-1-1 0,1 1 0,-2-3-1,-2 3 99,-4 8-59,3 6-52,-1 0 1,2 0 0,0 0 0,-5 26-1,6-26-1,-43 218 1185,42-214-1143,1 0 0,-1 24 1,9 4-418,-2-25 139,0 43-253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5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3488,'-46'31'1568,"30"0"-1344,0 0 704,16-15-544,-15 15 256,15 0-352,-16-15 32,16 15-192,16-31-64,-1 15-32,17-15 160,14 0-96,1 0 256,15-15-224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31 327 2496,'-26'-65'784,"22"53"-576,8 6-96,11-7-72,24-15 0,-36 26-16,1 0 1,-1 0-1,0 0 0,0 0 1,1 1-1,-1 0 1,1 0-1,0 0 0,6-1 1,1 0 78,176-30 451,-144 24-389,43-17-1,-49 14 19,-13 5 310,0-1 0,-1-1 0,0-2-1,39-21 1,-51 25-98,-8 5-306,-1-1 1,0 1-1,0 0 1,0 0-1,0-1 1,0 1-1,0-1 1,1-2-1,0-5 160,-3 8-234,0 0 0,0 1 1,0-1-1,0 1 0,0-1 1,0 0-1,0 1 0,0-1 1,0 0-1,1 1 0,-1-1 1,0 1-1,0-1 0,1 0 0,-1 1 1,0-1-1,1 1 0,-1-1 1,1 1-1,-1-1 0,0 1 1,1 0-1,-1-1 0,1 1 1,-1-1-1,1 1 0,0 0 1,-1 0-1,1-1 0,-1 1 0,1 0 1,-1 0-1,1-1 0,0 1 1,0 0-1,2 0-234,-3 390-538,1-369 975,5 34 0,-2-34 513,0 38 1,-4-49-536,0-14 17,-1 1-192,2 1 1,-1-1-1,0 1 1,0-1-1,1 0 1,1-3 0,8-12-60,-7 11 23,-1-1-4,0 0 0,1 0-1,1 1 1,-1-1 0,1 1 0,9-13 0,36-45-338,-46 62 316,-1 1 0,0-1-1,1 1 1,-1-1 0,1 1 0,0 0 0,0 0 0,0 0 0,0 0 0,0 1 0,1-1 0,-1 1 0,0 0-1,1-1 1,-1 2 0,1-1 0,-1 0 0,1 1 0,-1 0 0,1-1 0,-1 1 0,1 1 0,-1-1 0,1 1 0,-1-1-1,6 3 1,-5-2 22,-1 0-1,0 0 1,0 0-1,0 1 1,0 0-1,0 0 1,0 0-1,0 0 0,-1 0 1,1 0-1,-1 1 1,1-1-1,2 5 1,3 5 63,0-1-1,6 16 1,-10-18 47,1 0-1,0 0 0,1-1 0,10 14 1,-3-6 170,-10-9-60,1 0 343,10-6-1540,-1-1 250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4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2816,'-16'0'1280,"-46"-31"-1120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880 307 2080,'5'-5'161,"-1"1"-1,1 0 1,0 1-1,0-1 1,0 1-1,0 0 1,9-3 0,14-9 682,-26 13-742,1 0-1,0-1 1,0 1 0,-1-1-1,0 0 1,1 0 0,-1 0 0,0 0-1,0 0 1,1-3 0,3-5 193,-3 7-167,0 0-1,-1 0 0,0 0 1,0 0-1,2-7 0,-3 9-57,-1-1 0,1 0 0,-1 1 0,0-1 0,0 0-1,0 0 1,-1 1 0,1-1 0,-1 0 0,1 1 0,-3-6-1,-7-20 332,9 24-378,0 0 0,0 1 0,0-1 0,0 1 0,0 0 0,-1-1 0,0 1 0,0 0-1,0 0 1,0 0 0,0 0 0,0 0 0,-4-3 0,-2 0-2,-1 1 0,1 1 0,-1-1 0,0 1 0,-13-4 0,-16-2-11,-1 1-1,1 1 1,-1 3-1,-56-2 1,75 8 7,-34 6 1,37-4 8,-11 1 39,-3 0 23,0 1 1,0 1-1,1 2 1,-43 17 0,44-10 11,1 2 0,0 0 1,1 2-1,1 2 0,1 0 1,1 1-1,-35 43 0,48-49-89,0 0-1,1 0 1,1 1-1,1 0 1,1 1-1,0 0 1,1 0-1,-6 30 1,9-35-11,1 0 0,0-1 0,1 1 0,0 25 0,2-28 12,0 0 1,1-1-1,0 1 0,1-1 0,0 0 1,1 0-1,5 10 0,-2-6 14,0-1 0,1-1 0,0 0 1,1 0-1,0 0 0,1-1 0,0 0 0,0-1 0,1 0 0,1-1 0,-1 0 1,1-1-1,1-1 0,13 7 0,2-2-10,1-2 1,0 0-1,0-2 1,1-1-1,51 3 0,-43-6-357,-1-1-1,0-2 0,51-7 1,-20-10-905,-45 10 798,58-11-719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4160,'-47'16'2053,"50"-14"-2090,6 5 156,1 0 1,0-1-1,1-1 1,-1 0-1,18 6 1,-18-7-101,4 2 79,0 1 0,0 0 0,20 16 0,-20-13-25,23 12 0,-30-19-59,-1-1 0,0 2-1,0-1 1,-1 1-1,1 0 1,-1 0-1,1 0 1,-1 1-1,-1 0 1,1 0-1,-1 0 1,7 9-1,-8-8 49,1-1-3,-1 0 0,0 0 0,0 0 0,-1 0 0,0 0 0,0 1-1,0-1 1,0 1 0,0 6 0,-7 9 147,2-11-119,-1 10 23,4-17-102,0 1 0,0-1 0,-1 0-1,0 0 1,0 0 0,0 0 0,0 0 0,0 0 0,0 0 0,-1-1-1,1 1 1,-1 0 0,0-1 0,0 1 0,0-1 0,0 1 0,0-1-1,-1 0 1,-4 3 0,-19 11-355,8-1 81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94 312 4640,'0'13'1504,"0"-13"-1487,0 1 0,0-1 0,0 0-1,0 0 1,0 0 0,0 1 0,0-1 0,0 0 0,0 0 0,0 0 0,0 1 0,0-1 0,0 0 0,1 0 0,-1 0-1,0 1 1,0-1 0,0 0 0,0 0 0,0 0 0,1 0 0,-1 0 0,0 1 0,0-1 0,0 0 0,1 0-1,-1 0 1,0 0 0,0 0 0,0 0 0,1 0 0,-1 0 0,0 0 0,1 0 0,20 10 335,33 11 0,-28-10-341,-20-8-1,0 0 0,0-1 0,1 1 0,-1-1 0,1-1 0,-1 1 0,1-1 0,7 0 0,4-1 39,-11 1-6,1-1-1,0 0 1,-1 0-1,1-1 1,-1 0 0,0-1-1,1 1 1,-1-1-1,0-1 1,10-4-1,12-6 49,-29 13-89,1 0 1,0 0-1,0 0 1,0 0-1,0-1 0,0 1 1,-1 0-1,1-1 0,0 1 1,0 0-1,-1-1 0,1 1 1,0-1-1,0 1 1,-1-1-1,1 0 0,-1 1 1,1-1-1,-1 0 0,1 1 1,-1-1-1,1 0 1,-1 0-1,1 1 0,-1-1 1,0 0-1,1 0 0,-1 0 1,0 0-1,0 1 0,0-1 1,0 0-1,0 0 1,0 0-1,0 0 0,0 0 1,0-1-1,0-2 9,0 4-8,0-1 1,0 1-1,0 0 0,0-1 0,0 1 0,0 0 0,0-1 0,0 1 0,0 0 0,0-1 0,0 1 0,0 0 0,0-1 0,0 1 1,-1 0-1,1 0 0,0-1 0,0 1 0,0 0 0,0 0 0,-1-1 0,1 1 0,0 0 0,0 0 0,-1-1 0,-4-3 16,0-1-1,0 1 0,-1 1 0,1-1 0,-1 1 0,0 0 1,0 0-1,-1 1 0,1 0 0,0 0 0,-1 0 1,1 1-1,-1 0 0,-12-1 0,3 2-60,-1 0 1,1 2-1,0 0 0,-27 7 0,26-5 11,4-2 77,0 1 0,1 1 1,-1 0-1,1 1 0,-17 9 0,24-10-19,0 0 0,1 0 0,-1 0 0,1 1 0,-4 5 0,0 0 13,4-5-22,-5 5 37,1 0 0,0 1 0,-10 18 0,16-24-57,0 0 1,0-1-1,1 1 1,-1 1 0,1-1-1,0 0 1,0 0-1,1 0 1,0 1-1,0-1 1,0 0-1,2 10 1,-1-9 8,0-1 1,1 1-1,0 0 0,0 0 0,1-1 0,0 1 1,0-1-1,0 0 0,0 0 0,1 0 1,0-1-1,0 1 0,5 4 0,-6-6 4,0 0 0,0-1 0,1 1-1,-1-1 1,1 1 0,0-1 0,-1 0-1,1 0 1,0-1 0,0 1 0,5 0-1,0 0 19,-1-1 0,1 0 0,14-1 0,-16 0-12,4 0-101,0-1 0,1 0 1,-1-1-1,0 0 0,0 0 1,0-1-1,0-1 0,-1 0 1,14-7-1,-20 10 41,143-70-1829,-114 53 1520,0-1 0,34-29 0,-61 43 360,0 0 0,-1-1-1,0 0 1,5-7 0,10-12 43,-10 16-19,-9 8-22,1 0-1,-1 0 1,1 0 0,-1-1 0,0 1-1,0-1 1,1 1 0,-1-1-1,0 1 1,0-1 0,-1 0 0,1 1-1,0-1 1,0 0 0,-1 0 0,1 0-1,-1 1 1,0-1 0,1 0-1,-1 0 1,0-3 0,0-10 475,0 12-64,-3 6 171,0 0-522,0 1-1,1-1 0,-1 1 1,1 0-1,0 0 0,0 0 0,0 0 1,0 0-1,1 0 0,-1 0 0,1 1 1,-1 7-1,-2 4 28,-5 17 59,4-15-139,1-1 0,0 1 0,-2 31 0,8-34 595,-2-15-609,0 0 0,0 0 0,0 0 0,0 0 0,0 0 0,0 1 0,0-1 0,1 0 0,-1 0 0,0 0 0,0 0 0,0 0 0,0 0 0,0 0 0,0 0 0,1 0 0,-1 0 0,0 0 0,0 0 0,0 0 0,0 0 0,0 0 0,0 0 0,0 0 0,1 0 0,-1 0 0,0 0 0,0-1 0,0 1 0,0 0 0,0 0 0,0 0 0,0 0 0,1 0 0,-1 0 0,0 0 0,0 0 0,0 0 0,0 0 0,0-1 0,0 1 0,0 0 0,0 0 0,0 0 0,0 0 0,0 0 0,0 0 0,0-1 0,12-25-96,-11 23 70,1 0-1,-1 0 1,1 0-1,0 0 0,0 1 1,0-1-1,0 1 1,1-1-1,-1 1 0,6-4 1,6-8-75,36-45-451,-26 37-77,32-22 0,-43 34 496,16-10-88,-20 10 139,-8 9 67,0-1 0,0 1 0,0-1-1,1 1 1,-1 0 0,0 0 0,1-1 0,0 1 0,-1 0-1,1 0 1,-1 0 0,1 1 0,0-1 0,0 0-1,0 1 1,-1-1 0,1 1 0,0-1 0,0 1 0,0 0-1,3 0 1,6 0-9,-10 0 27,0-1-1,0 1 1,1 0-1,-1 0 0,0 0 1,0 1-1,1-1 1,-1 0-1,0 0 0,0 1 1,2 0-1,-2-1 24,0 1-1,-1 0 1,1 0 0,0 1-1,0-1 1,-1 0-1,1 0 1,0 0 0,-1 0-1,1 1 1,-1-1 0,1 2-1,9 26 191,-5-1-113,6-4-15,-8-5-12,-2-14-59,-1 0 0,1 1 1,0-1-1,1 0 0,-1 0 1,1 0-1,0 0 0,3 5 0,5 6 33,-9-14-47,0 1 0,1-1 0,-1 1 0,1-1 0,-1 0 0,1 0 0,0 1 0,0-2 0,0 1 0,0 0 0,0 0 0,1 0 0,-1-1 0,0 0-1,1 1 1,-1-1 0,5 2 0,-1-1-11,-1 0 25,0-1 0,0 1 0,0-1 0,0 1 0,0-2 0,1 1 0,-1 0 0,0-1 0,1 0 0,-1 0 0,8-2 0,-3-1-58,0-1-1,0 0 1,-1 0 0,1-1-1,17-12 1,-11 6 141,-1-1 1,15-16-1,-25 22-91,0 1 0,0-1 0,-1 0 1,0 0-1,0 0 0,4-11 0,7-9-161,-13 21 172,1 1 0,-1-1 0,0 1 1,-1-1-1,1 0 0,-1 0 0,0 0 0,0 0 0,0 0 0,-1 0 0,1 0 1,-1 0-1,-1-9 0,0-3 362,1 17-379,0 0 0,0 0-1,0 0 1,0 0-1,0 0 1,0 0 0,0 0-1,0 0 1,0 0 0,0 0-1,0-1 1,0 1-1,0 0 1,0 0 0,0 0-1,0 0 1,0 0-1,0 0 1,0 0 0,0 0-1,0 0 1,0 0 0,0-1-1,0 1 1,0 0-1,0 0 1,0 0 0,0 0-1,0 0 1,0 0-1,0 0 1,0 0 0,0 0-1,0 0 1,0 0 0,-1 0-1,1 0 1,0 0-1,0 0 1,0 0 0,0 0-1,0 0 1,0 0-1,0 0 1,0 0 0,0 0-1,0 0 1,-1 0-1,1 0 1,0 0 0,0 0-1,0 0 1,0 0 0,0 0-1,0 0 1,0 0-1,-6-1 121,3 1-99,1 0 0,0-1 1,-1 1-1,1 0 0,0 0 0,-1 0 0,1 0 0,0 1 1,-1-1-1,1 1 0,0-1 0,0 1 0,0 0 1,-4 2-1,-1 5 20,1-1 0,0 2 0,0-1 1,1 1-1,1-1 0,-7 16 0,10-16-43,0 0-1,0 0 0,1 0 1,-1 0-1,2 0 0,-1 0 1,3 11-1,-2-18 6,-1 0 1,0 0-1,1 0 1,-1 0-1,1 0 1,-1-1-1,1 1 1,-1 0-1,1 0 0,0 0 1,-1-1-1,1 1 1,0 0-1,0-1 1,0 1-1,-1-1 0,1 1 1,0-1-1,0 1 1,0-1-1,2 1 1,24 1 66,-21-2-88,10 0-80,1-1-1,-1 0 1,1-2-1,-1 0 1,24-7-1,170-63-2456,-101 27 1962,-101 41 562,-1 0 0,0 0-1,0 0 1,0 0 0,-1-1-1,0-1 1,0 1 0,-1-1-1,1 0 1,5-10 0,-9 14 37,4-12 189,-4 9-104,8-18 223,-7 19 1136,-3 10-1189,-1 2-185,1-3-68,0-1 1,0 1 0,0 0-1,0-1 1,0 1-1,1-1 1,-1 1 0,3 5-1,7 19-51,-7-16 19,-3-8 45,1 0-1,0-1 0,0 1 0,1 0 1,-1-1-1,1 1 0,0-1 0,3 6 1,1 0 33,-2-4-6,0 0 0,0 0 0,-1 1 0,5 10 0,-6-7-4,3 8 34,-2-14-64,-1-1-1,0 0 1,0 1 0,1-1 0,0 0 0,3 2 0,15 12 123,-19-13-114,1 0-1,0-1 1,-1 1-1,1-1 1,0 0-1,0 0 0,1 0 1,-1 0-1,0 0 1,0-1-1,1 1 1,-1-1-1,1 0 1,0 0-1,-1 0 0,1-1 1,7 1-1,-2 0-47,-5-1 10,0 1 0,-1-1 0,1 0-1,-1-1 1,1 1 0,0 0 0,-1-1 0,6-1 0,37-20-2,1-1-69,2 5 24,-23 10 47,-1-2 1,0-1-1,32-19 1,-49 24-2,-1-1 0,0 1 0,9-10 1,-7 6 85,-10 10-75,0-1 0,0 1 0,0 0 0,0-1 0,0 1 0,1 0 0,-1 0 0,0 0 0,0-1 0,0 1 0,0 0 0,0 0 0,0 0 0,0 0 0,-1 1 0,-7-1 11,0-1-35,0 1 1,0 0-1,0 1 1,0 0-1,0 0 1,1 1-1,-1 0 1,1 1-1,-10 3 1,12-3 26,0-1 1,0 0-1,-9 2 1,11-4-13,1 1 1,-1 0 0,0 0 0,1 1-1,-1-1 1,1 0 0,-1 1 0,1 0-1,0 0 1,0 0 0,-4 4-1,-6 7-72,13-13 79,0 0-1,-1 0 1,1 0-1,0 0 1,0 0-1,0 0 1,0 0-1,0 0 1,0 0-1,0 0 1,0 0-1,-1 0 1,1 0-1,0 1 1,0-1-1,0 0 1,0 0-1,0 0 1,0 0-1,0 0 1,0 0-1,0 0 1,0 0-1,0 1 1,0-1-1,0 0 1,0 0-1,0 0 1,0 0-1,0 0 1,0 0-1,0 1 1,0-1-1,0 0 1,0 0-1,0 0 1,0 0-1,0 0 1,0 0-1,0 0 1,0 1-1,0-1 1,0 0 0,0 0-1,0 0 1,1 0-1,-1 0 1,0 0-1,0 0 1,0 0-1,0 0 1,0 0-1,0 1 1,0-1-1,0 0 1,1 0-1,-1 0-3,1 2 7,1-1 1,-1 0 0,0 0-1,0 0 1,0 0 0,1-1-1,-1 1 1,1 0 0,-1 0-1,0-1 1,1 1 0,-1-1-1,1 1 1,0-1 0,-1 0-1,1 1 1,-1-1 0,1 0-1,2 0 1,2 0 3,0 1 0,0 0 0,0 0 0,0 1 0,-1 0 0,1 0 0,8 4 0,22 7-38,24 3 27,-58-15 14,1 0 0,0-1 0,0 1 0,0 0 0,0-1 0,0 0 1,0 0-1,0 0 0,5-1 0,9 0 76,-9 1 10,-16 0-84,8 0-11,0 0-1,0 0 1,0 0-1,0 0 1,0 0-1,0 0 0,0 0 1,0 0-1,0 0 1,0 0-1,0 0 1,-1 0-1,1 0 1,0 0-1,0 0 0,0 0 1,0 0-1,0 0 1,0 0-1,0 0 1,0 0-1,0 0 0,0 1 1,0-1-1,-1 0 1,1 0-1,0 0 1,0 0-1,0 0 1,0 0-1,0 0 0,0 0 1,0 0-1,0 0 1,0 0-1,0 0 1,0 0-1,0 0 0,0 1 1,0-1-1,0 0 1,0 0-1,0 0 1,0 0-1,0 0 1,0 0-1,0 0 0,0 0 1,0 0-1,0 0 1,0 1-1,0-1 1,0 0-1,0 0 0,0 0 1,0 0-1,0 26-265,0-23 143,2-1-122,1 0 246,-1-1 0,1 1 0,-1-1 0,1 1 0,-1-1 0,1 0 0,0 0 0,-1 0 0,1-1 0,0 1 0,0-1 0,0 0 0,-1 1 0,1-1 0,0 0 0,0-1 0,0 1 0,0 0 0,-1-1 0,4 0 0,62-15-17,33-10 10,-36 8 7,-34 9-125,32-14 0,-32 11-34,60-27-186,-79 32 320,0 0 0,0 0-1,-1-1 1,0-1-1,11-10 1,-18 15 28,1-1 0,-1 1 1,-1-1-1,7-9 0,-2-14 92,-5 21-68,-2 6-23,-1-1 0,1 1 1,-1 0-1,1-1 0,-1 1 0,1-1 0,-1 1 1,0 0-1,1-3 0,-7-25 61,4 21-47,1 4 0,0-1 0,0 1-1,0 0 1,-1-1-1,1 1 1,-1 0-1,0 0 1,0 0-1,-1 0 1,1 0-1,-4-3 1,-1-2 30,4 6-33,1 0 0,-1 0-1,0 0 1,0 0-1,0 1 1,0-1 0,0 1-1,0 0 1,-1 0-1,1 0 1,-1 0 0,0 1-1,1-1 1,-1 1 0,-4-1-1,6 2-9,0 0 0,-1-1 0,1 1-1,0 0 1,-1 0 0,1 0 0,0 1 0,0-1-1,-1 0 1,1 1 0,0 0 0,0-1-1,-1 1 1,1 0 0,0 0 0,0 0 0,0 1-1,0-1 1,0 0 0,1 1 0,-1-1 0,0 1-1,1-1 1,-2 3 0,-21 38 69,8-20 2,10-15-46,1 0 1,0 1 0,0-1 0,0 1-1,1 0 1,1 0 0,-5 13-1,-23 98 423,29-110-424,0 0 1,0 0 0,1 1 0,0-1-1,1 0 1,0 0 0,0 1-1,1-1 1,2 11 0,-2-14-18,2 19 55,-2-18-66,0 0 0,0 1-1,0-1 1,1 0 0,0 0 0,0 0 0,1 0 0,0-1 0,0 1 0,0-1-1,6 8 1,7 14-108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4800,'0'-39'1557,"0"38"-1532,0 1 0,0-1 0,0 1 1,0 0-1,0-1 0,0 1 0,0-1 0,0 1 0,0-1 0,0 1 0,0 0 0,0-1 1,0 1-1,0-1 0,0 1 0,-1-1 0,1 1 0,0 0 0,0-1 0,0 1 0,-1 0 1,1-1-1,-1 0 0,-9-9 492,7 7 683,1 3-416,0 0-754,1 1-1,-1-1 1,1 0 0,0 1-1,-1-1 1,1 1 0,0-1-1,-1 1 1,1 0 0,0-1-1,0 1 1,-1 0-1,1 0 1,0 0 0,0 0-1,0 0 1,0 0 0,0 0-1,1 0 1,-1 0 0,0 1-1,0-1 1,1 0 0,-1 2-1,-3 5-76,1-1 0,1 1 0,-3 9 0,5-16 49,-2 11-344,1 1 1,0 0 0,0 0-1,1 0 1,1 0 0,3 16-1,7 5-1188,-8-21 655,1 0 0,1-1 1,9 19-1,-12-27 822,2 2 43,-1 1 0,0 1 0,2 10 0,-2-8 322,-2-8-130,0 1 0,0 0 1,-1-1-1,1 1 0,-1 0 0,0-1 1,1 1-1,-1 0 0,-1-1 0,1 1 0,0 0 1,-1-1-1,1 1 0,-1 0 0,0-1 1,0 1-1,0-1 0,0 1 0,0-1 1,-2 3-1,-1 3 508,-13 19 640,14-23-1196,0-1 1,1 1-1,0 0 1,0 0-1,0 0 0,0 0 1,-1 7-1,-9 8 36,10-16-164,0 0 1,0-1-1,1 1 0,-1 0 1,1 0-1,-1 1 0,1-1 0,0 0 1,0 0-1,0 1 0,0 3 1,1 8-7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3552,'0'13'1147,"0"-13"-1139,0 0 0,0 0 0,0 0 0,0 0 0,0 0 0,0 0 1,0 0-1,0 0 0,0 0 0,0 0 0,0 1 0,0-1 0,0 0 0,0 0 1,0 0-1,0 0 0,0 0 0,0 0 0,0 0 0,0 0 0,0 0 1,0 0-1,0 1 0,0-1 0,0 0 0,0 0 0,0 0 0,0 0 1,0 0-1,0 0 0,0 0 0,-1 0 0,1 0 0,0 0 0,0 0 1,0 0-1,0 0 0,0 0 0,0 0 0,0 0 0,0 0 0,0 0 1,0 0-1,0 0 0,-1 0 0,1 0 0,0 0 0,0 0 0,0 0 1,0 0-1,0 0 0,0 0 0,0 0 0,0 0 0,0 0 0,-1 0 1,0 0 70,0 0 1,0 0-1,0-1 1,0 1-1,0 0 1,0 0-1,0 0 1,0 1-1,0-1 1,-2 0-1,3 1-50,0 0 1,0 0-1,0 0 0,0 0 1,0 0-1,0 0 0,0 0 1,0 0-1,0-1 0,1 1 1,-1 0-1,0 0 0,1 0 1,-1 0-1,1 1 0,3 6-13,-3-5-5,1 1 1,-1-1-1,1 1 0,0-1 0,0 0 0,1 0 0,-1 0 1,0 0-1,1 0 0,4 4 0,2-2 26,-8-5-28,1 1 1,-1 0-1,1 0 1,-1 0-1,1 0 0,-1 0 1,0 1-1,0-1 0,1 0 1,-1 1-1,0-1 0,0 0 1,0 1-1,0 0 0,-1-1 1,1 1-1,0-1 0,-1 1 1,1 2-1,3 4 42,-1-1-1,1 0 1,6 8 0,-5-9-1,-1 1 1,0 0 0,4 9-1,-8-15-41,1 0 0,-1 0 0,0 0 0,0 0 0,1 0 0,-1 0 0,0 0 0,0 1 0,0-1 0,0 0 0,-1 0 0,1 0 0,0 0 0,0 0 0,-1 0 0,1 0 0,0 0 0,-1 0 0,1 0 0,-1 0 0,1 0 0,-1 0 0,0 0 0,-1 1 0,-2 5 81,-1 4-7,5-10-84,-1 0 0,1 0-1,0 0 1,-1 0 0,1 0-1,-1 0 1,0 0-1,1 0 1,-1 0 0,0 0-1,0 0 1,1 0 0,-1 0-1,0-1 1,0 1 0,0 0-1,-2 0 1,-7 4-34,8-4 42,0 0 0,-1 0-1,1 0 1,0 1 0,0-1 0,0 0 0,0 1 0,-2 2-1,-11 9 10,2-8-192,12-5 173,1 0 0,0 1-1,0-1 1,0 0-1,-1 0 1,1 1-1,0-1 1,0 0-1,0 1 1,0-1 0,0 0-1,0 1 1,0-1-1,0 0 1,0 1-1,0-1 1,0 0 0,0 1-1,0-1 1,0 0-1,0 1 1,0-1-1,0 0 1,0 1-1,0-1 1,0 0 0,1 1-1,-1-1 1,0 0-1,1 1 1,-1-1 3,1 1 1,-1-1-1,1 0 1,0 0-1,-1 1 1,1-1-1,0 0 1,-1 0-1,1 0 1,0 0-1,-1 0 1,1 0-1,0 0 1,0 0-1,-1 0 1,1 0-1,0 0 1,-1-1-1,1 1 0,-1 0 1,2-1-1,29-9 118,-16 8-83,15-4 15,16-15 35,4 11 11,-40 6-45,1 0-1,14-8 0,22-10 66,28-9-164,-46 18 224,-27 12-164,-1 1-6,-1 0 0,1 0 0,0 0 0,0 0 0,-1 0 0,1 0 0,0 0 0,-1-1 1,1 1-1,0 0 0,-1-1 0,1 1 0,-1 0 0,1-1 0,0 1 0,-1-1 0,1 1 0,-1-1 0,1 1 0,-1-1 0,1 1 0,-1-1 0,0 1 0,1-1 1,-1 0-1,1 0 0,2-6 26,-2 4-27,0 3 1,-1-1-1,1 1 1,-1-1 0,1 0-1,-1 1 1,0-1-1,1 0 1,-1 1 0,0-1-1,0 0 1,1 1 0,-1-1-1,0 0 1,0 0-1,0 1 1,0-1 0,0 0-1,0 0 1,0 1 0,0-1-1,0 0 1,0 0-1,0 1 1,0-1 0,-1 0-1,1 1 1,0-1 0,0 0-1,-1 0 1,1 1-1,-1-1 1,1 1 0,0-1-1,-1 0 1,1 1-1,-1-1 1,0 0 0,0 1-4,1-1 1,-1 1 0,0 0-1,1-1 1,-1 1 0,1 0 0,-1-1-1,0 1 1,1 0 0,-1 0-1,0 0 1,0-1 0,1 1-1,-1 0 1,0 0 0,1 0-1,-1 0 1,0 0 0,0 0-1,1 1 1,-2-1 0,-3 1-14,-52-1 357,54 0-340,1 0 0,-1 0 0,1 0 0,0 0 0,-1 1 0,1-1 0,-1 1-1,1 0 1,0-1 0,-1 1 0,1 0 0,0 1 0,0-1 0,0 0 0,0 1-1,-2 1 1,0 1-53,1-1 0,0 1 1,1 0-1,-1 0 0,1 0 0,-2 5 0,4-9 46,-1 2 0,1 0 0,0-1 0,-1 1 0,1 0 0,0-1 0,0 1 0,0 0 0,1-1 0,-1 1 0,0 0 0,0-1 0,1 1 0,-1-1 0,1 1 0,0-1 0,-1 1 0,1-1 0,0 1 0,0-1 0,0 0 0,0 1 0,0-1 0,0 0 0,0 0 0,1 0 0,1 2 0,-1-2 6,0 0 1,0 0-1,0-1 0,0 1 0,0 0 0,0-1 0,3 1 0,5 1 34,5 3 65,-11-4-85,-1 0 1,1 0 0,-1 0 0,1 0 0,0 0 0,-1-1 0,1 1-1,0-1 1,-1 0 0,1-1 0,6 0 0,86-14-122,-53 8-10,58-17-1,40-21-40,-89 26 153,-48 17 0,1-1 0,0 0 0,-1 0 0,0 0 0,8-8 0,-9 9 2,1-4 18,-14-1 16,8 6-43,-1 0 0,0 0 0,0 0 0,1 1 0,-1 0 0,0-1 0,0 1-1,0 0 1,0 0 0,-4 1 0,-4 0-53,4-1 56,1 1 1,-1 0-1,0 0 1,1 0-1,0 1 1,-1 0 0,1 0-1,0 1 1,0-1-1,-7 6 1,1-2 14,3-1 13,-1 0-1,1 1 0,-15 12 1,9-6 15,9-7-32,0-1 0,0 1-1,0 0 1,-7 10-1,12-13-7,0-1 0,0 1 0,0 0 0,0-1 0,0 1 0,0 0 0,0 0 0,1 0 0,-1 0 0,1 0 0,0 0 0,-1 0 0,1 0 0,0 0 0,0 0 0,0 0 0,0 0 0,1 0 0,-1 0 0,0 0 0,2 2 0,-2-2 12,1 0 0,-1-1 0,1 1 0,0 0 0,-1-1-1,1 1 1,0-1 0,0 1 0,0-1 0,0 1 0,0-1 0,1 0 0,-1 1 0,0-1 0,1 0-1,-1 0 1,1 0 0,-1 0 0,1 0 0,-1-1 0,1 1 0,0 0 0,-1-1 0,1 1 0,0-1-1,-1 1 1,1-1 0,0 0 0,0 0 0,-1 0 0,1 0 0,0 0 0,0 0 0,0 0-1,-1-1 1,3 1 0,6-3-11,0-1 0,-1 0 0,1 0 0,-1-1 0,10-6 0,-1 1-152,-5 3 106,2 1-40,-1-1 1,0-1-1,0-1 0,-1 0 1,0 0-1,16-17 0,2-2-191,-24 23 228,-5 4 37,0-1-1,0 1 1,0 0 0,0-1 0,-1 1 0,1-1 0,-1 0 0,1 0 0,1-3-1,3-18-80,-4 10 48,0 5 16,-1 6 25,0 1-1,-1-1 0,1 1 1,-1-1-1,0 0 1,1 1-1,-1-1 0,0 1 1,0-1-1,0 0 0,0 1 1,0-1-1,0 1 1,0-1-1,-1 0 0,1 1 1,-1-1-1,1 1 0,-1-1 1,1 1-1,-1-1 1,0 1-1,0-1 0,-2-1 1,2 1 24,0 0 0,0 1 1,-1-1-1,1 1 0,-1-1 0,1 1 1,-1 0-1,0 0 0,1 0 0,-1 0 1,0 0-1,0 0 0,0 0 0,0 0 1,0 1-1,0-1 0,0 1 0,0-1 1,0 1-1,0 0 0,0 0 0,0 0 1,0 0-1,0 0 0,0 0 0,0 1 1,0-1-1,-2 1 0,-2 1 43,1 0 0,0 0 0,-1 1-1,1-1 1,0 1 0,0 0 0,1 0 0,-1 1 0,-6 6 0,7-6-35,0-1-7,0 1 1,1-1 0,0 1-1,-1 0 1,1 0 0,0 1-1,1-1 1,-1 0 0,1 1-1,0 0 1,-3 9 0,0 30 319,-8 2-106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529 124 2976,'0'-36'1339,"-1"32"-1289,1-1 0,-1 1 1,0 0-1,0 0 0,0 0 1,-1 0-1,1 1 0,-4-7 1,3 7-7,0 0 0,0 0 0,0 0 0,-1 0 0,1 1 0,-1-1 0,0 1 0,0 0 0,1-1 0,-1 1 0,-1 1 1,1-1-1,0 0 0,0 1 0,-1-1 0,1 1 0,-6-1 0,2 0-26,-1 1 1,0 0-1,1 0 1,-1 0-1,0 1 1,-15 2-1,3 2-2,1 1-1,-1 1 0,1 1 0,0 0 1,1 2-1,-23 13 0,27-13-20,-1 0-1,1 1 1,1 1 0,0 0-1,0 1 1,1 1 0,-16 21-1,26-30 8,-1 0 0,1 0-1,-1 0 1,1 0-1,1 0 1,-1 1 0,1-1-1,-1 1 1,1-1-1,0 1 1,1 0-1,-1-1 1,1 1 0,0 0-1,0 0 1,1-1-1,-1 1 1,1 0 0,0-1-1,0 1 1,1-1-1,-1 1 1,1-1-1,0 0 1,0 0 0,4 5-1,6 6 8,1-1 1,0-1-1,1 0 0,0-1 1,1 0-1,1-1 0,-1-1 1,2-1-1,-1 0 0,2-1 1,19 7-1,-24-12 49,-11-2-19,0-1-1,0 1 1,-1-1 0,1 1 0,0-1 0,0 1 0,0 0-1,0 0 1,-1 0 0,1 0 0,0 0 0,-1 1 0,1-1-1,-1 0 1,0 1 0,1-1 0,-1 1 0,0-1 0,0 1-1,0 0 1,2 3 0,-2-5-10,-1 1-1,0 0 0,1-1 1,-1 1-1,0 0 0,1 0 1,-1-1-1,0 1 1,0 0-1,1 0 0,-1-1 1,0 1-1,0 0 1,0 0-1,0-1 0,0 1 1,0 0-1,0 0 0,0-1 1,0 1-1,-1 0 1,1 1-1,-2-1 26,1 1 1,-1-1-1,0 1 0,0-1 1,0 0-1,1 0 0,-1 0 1,-3 1-1,3-1-23,-6 2 58,1 0 0,-1 0 0,0 0 0,0-1-1,0-1 1,0 0 0,0 0 0,0 0 0,0-1-1,-1 0 1,-9-1 0,-19 0 136,17 0-153,0 0-1,0-1 0,1-1 1,-21-6-1,-7-4-81,18 8-486,29 5 459,0 0 0,0 0 0,-1 0 1,1-1-1,0 1 0,0 0 0,0 0 1,-1 0-1,1 0 0,0 0 0,0-1 0,0 1 1,0 0-1,-1 0 0,1 0 0,0-1 1,0 1-1,0 0 0,0 0 0,0 0 1,0-1-1,0 1 0,-1 0 0,1 0 0,0-1 1,0 1-1,0 0 0,0 0 0,0 0 1,0-1-1,0 1 0,0 0 0,0 0 1,0-1-1,1 1 0,-1 0 0,0 0 0,0-1 1,0 1-1,0 0 0,0 0 0,0 0 1,0-1-1,1 1 0,-1 0 0,0 0 1,0 0-1,0 0 0,0-1 0,1 1 0,-1 0 1,0 0-1,0 0 0,0 0 0,1 0 1,-1-1-1,3 1-183,0-1 1,0 0 0,1 1-1,-1 0 1,0 0-1,4 0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1472,'0'0'475,"3"0"-283,2 0-167,-4 0 458,-2 0-428,1 0 0,-1 1 0,1-1 1,-1 0-1,1 0 0,-1 1 0,1-1 1,-1 0-1,1 1 0,-1-1 0,1 1 1,0-1-1,-1 1 0,1-1 0,0 1 1,0-1-1,-1 1 0,1-1 0,0 1 1,0-1-1,-1 1 0,1-1 1,0 1-1,0-1 0,0 1 0,0 1 1,-3 3 504,-8 13-121,9-14-363,0 0 1,-1 0-1,1 0 0,-6 6 1,5-6-39,0-1-1,0 1 1,1 0 0,0 0 0,0 0 0,0 0-1,-2 6 1,-6 13-4,7-20-26,1 1 0,0-1 0,1 1 0,-1 0 1,0 0-1,1-1 0,-1 6 0,-1 3 17,-4 1 0,6-11-24,0-1 1,1 1-1,-1-1 1,0 0-1,1 1 0,-1-1 1,1 1-1,-1-1 1,1 1-1,0-1 0,0 1 1,0 1-1,0 10 63,0-10 277,0-3-332,1 0-1,0 0 0,0-1 0,0 1 0,0 0 0,0 0 0,-1 0 0,1-1 0,0 1 0,0 0 0,0-1 0,-1 1 0,1-1 0,0 1 0,-1-1 0,1 0 0,0 1 0,-1-1 0,1 1 0,0-1 0,0-1 0,9-19 60,-4 5 61,20-44-28,-25 57-123,5-9-125,-6 11 141,0 1 0,1 0-1,-1-1 1,1 1 0,-1 0-1,1 0 1,-1 0 0,1-1-1,-1 1 1,1 0 0,-1 0-1,1 0 1,-1 0 0,0 0-1,1 0 1,-1 0 0,2 0-1,3-2-105,-4 1 116,-1 0 0,1 1 0,-1-1 0,1 1 0,-1-1 0,1 1 0,-1 0 0,1-1 0,0 1 0,-1-1-1,1 1 1,0 0 0,0 0 0,-1-1 0,1 1 0,0 0 0,-1 0 0,1 0 0,0 0 0,0 0 0,-1 0 0,1 0-1,0 0 1,0 0 0,-1 0 0,1 1 0,0-1 0,0 0 0,-1 0 0,1 1 0,0-1 0,-1 0 0,1 1-1,0-1 1,-1 1 0,1-1 0,0 1 0,2 1 29,1 0 10,-3-2-36,0 0-1,-1 1 1,1-1 0,0 0 0,-1 1-1,1-1 1,-1 0 0,1 1 0,-1-1-1,1 1 1,-1-1 0,1 1 0,-1-1 0,1 1-1,-1-1 1,1 1 0,-1-1 0,0 1-1,1 0 1,-1-1 0,0 2 0,3 3 14,9 15 160,2 4 321,-14-22-471,1 1 0,0-1 0,0 1 0,0-1 0,0 1 0,0-1 0,1 0 0,-1 1 0,1-1 0,0 0-1,-1 0 1,1 0 0,0-1 0,0 1 0,0 0 0,0-1 0,0 1 0,1-1 0,-1 1 0,0-1 0,1 0 0,-1 0 0,1 0 0,-1-1 0,4 2 0,25 3 364,-21-2-297,-7-2-72,0 0 1,0 0-1,1-1 0,-1 1 0,5 0 1,36-9 106,3 3-96,0-6-143,-32 9 75,16-4 24,20-16 141,-11 3-54,-23 12-48,20-11 0,-33 16-29,0 0 0,-1-1-1,1 1 1,-1-1 0,0 0 0,0 0 0,0 0 0,0 0 0,0 0 0,4-7 0,-6 7-9,-1 0 0,1 0-1,0 0 1,-1 0 0,0 0 0,1 0 0,-1 0 0,-1 1 0,1-1 0,0 0 0,-1 0 0,1 0-1,-2-4 1,1 7 7,1-1-1,-1 1 1,0 0 0,1-1-1,-1 1 1,0 0-1,1-1 1,-1 1-1,0 0 1,0 0-1,1-1 1,-1 1 0,0 0-1,0 0 1,1 0-1,-1 0 1,0 0-1,0 0 1,1 0-1,-1 0 1,0 1-1,0-1 1,1 0 0,-2 1-1,-17 8 114,13-5-98,2-2-11,0 0 0,1 0-1,0 1 1,-1-1-1,1 1 1,0 0 0,0 0-1,1 0 1,-1 1 0,1-1-1,-1 1 1,1-1-1,0 1 1,-1 4 0,2-6 2,0-1 0,1 1-1,-1-1 1,1 1 0,0-1 0,-1 1 0,1 0 0,0-1 0,0 1 0,0 0 0,0-1 0,1 1 0,-1-1 0,0 1 0,1 0-1,-1-1 1,1 1 0,-1-1 0,1 1 0,1 2 0,0-2 2,-1 0 0,0 0 1,1 0-1,-1-1 0,1 1 0,0 0 0,-1-1 0,1 1 0,0-1 1,0 1-1,0-1 0,0 0 0,0 0 0,3 1 0,-1-1-74,0 0 0,0-1 0,0 1-1,9-1 1,17 2-1059,-19 1 778,10 2-412,38-16-2239,-56 12 2909,0-1 0,0-1 0,0 1 0,0 0 0,0-1 0,0 1 0,-1-1 0,1 0 0,0 0 0,0 0 0,-1 0 0,1-1 0,-1 1 0,1-1 0,-1 0 0,5-3 0,10-8-48,-15 12 158,0 0 1,0-1 0,0 1 0,0-1 0,0 0 0,0 1 0,0-1-1,0 0 1,-1 0 0,1 0 0,-1 0 0,1-1 0,-1 1 0,0 0-1,0 0 1,0-1 0,0 1 0,-1-1 0,1 1 0,0-5 0,3-8 144,-2 9-49,0 0 0,-1 1 0,1-1 0,-1 0 0,-1 1 0,1-1 0,-1 0 0,0 0 0,0 0 0,-1 0 0,-1-6 1,-3-4 873,3 12-810,1 1 0,0 0 0,0 0 0,0-1 0,0 1 0,0-6 0,1 4 319,-2 8-261,-2 2-210,1 1 0,-1-1 0,1 1-1,1 0 1,-1 0 0,1 0-1,0 0 1,0 0 0,1 0 0,0 1-1,0-1 1,0 1 0,1 8-1,2 12 142,12 53 0,-12-67-161,-1-10-32,0 0 0,0-1 0,0 1 0,0 0 0,0-1 0,1 1 0,-1-1 0,1 1 0,0-1 0,-1 1 0,1-1 0,0 0 0,0 0 0,1 0 0,-1 0-1,0-1 1,1 1 0,-1 0 0,1-1 0,-1 0 0,6 2 0,23 13-287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142 185 3392,'0'-104'1088,"0"76"-651,0-4-60,0 12 2569,-1 29-2802,0 1 0,-1 0 0,0-1 0,-1 1 0,0-1-1,-7 17 1,-2 2-15,-2 14-47,-16 67 1,12-34 226,5-37-169,6-21-45,1 1-1,1 0 0,-6 34 1,9-25-281,1 0 1,3 38 0,-1-53-425,0-1 1,1 1-1,1-1 0,0 0 1,0 1-1,1-2 0,1 1 1,6 11-1,-7-15 21,0-1 0,1-1 0,9 10 0,-13-14 508</inkml:trace>
  <inkml:trace contextRef="#ctx0" brushRef="#br0" timeOffset="1">391 294 3904,'-31'-15'1760,"16"30"-1536,-1 1 512,16-1-448,-15 1 32,15 0-192,-16-1-32,16 16-32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5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2720,'0'122'2133,"0"-118"-2092,0 1 1,0-1-1,-1 1 0,1-1 0,-1 0 1,0 1-1,0-1 0,-2 5 0,-3 9 52,-10 44 376,16-59-431,-1 0-1,0 1 0,1-1 0,-1 0 1,1 0-1,0 0 0,0 4 0,0-5-25,0-1 0,0 0 0,0 1 0,0-1-1,0 0 1,0 0 0,0 1 0,-1-1 0,0 3-1,-6 3 171,6-7-174,1 0 1,0 0-1,-1 1 1,1-1 0,-1 0-1,1 0 1,0 1 0,-1-1-1,1 0 1,0 1 0,0-1-1,-1 0 1,1 1-1,0-1 1,0 1 0,-1-1-1,1 0 1,0 1 0,0-1-1,0 1 1,0-1 0,0 1-1,0-1 1,-1 1-1,1-1 1,0 0 0,0 1-1,1-1 1,-1 1 0,0-1-1,0 1 1,0-1-1,0 1 1,3-3 92,4-8-41,1 0-1,-2-1 0,1 0 0,-2 0 1,1 0-1,6-23 0,-3 12-106,3-9-153,1 1 0,2 0 0,23-35 0,-37 64 191,0-1-1,0 1 0,0-1 0,0 1 0,1 0 1,-1-1-1,1 1 0,-1 0 0,1 0 0,0 0 1,-1 0-1,1 0 0,0 1 0,-1-1 0,1 0 1,0 1-1,0-1 0,0 1 0,0 0 0,0-1 1,0 1-1,-1 0 0,1 0 0,0 0 0,0 1 0,0-1 1,2 1-1,-1 0 33,0 0 1,0 0 0,-1 0-1,1 0 1,0 1-1,-1-1 1,1 1-1,-1 0 1,1 0-1,-1 0 1,0 0-1,0 0 1,0 0 0,0 0-1,0 1 1,0-1-1,2 6 1,4 9 193,-2 1 0,1 0 1,6 35-1,-12-46-189,1 1 0,1-1 0,4 10 0,-2-5 10,1 0 0,5 23 0,-5-13 40,6 3 132,-8-17-116,-2 8 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3808,'-26'-13'1227,"26"13"-1212,0 0 1,-1 0-1,1 0 1,0-1 0,0 1-1,-1 0 1,1 0 0,0 0-1,-1 0 1,1 0 0,0 0-1,-1 0 1,1 0 0,0 0-1,-1 0 1,1 0 0,0 0-1,-1 0 1,1 0 0,-1 0-1,1 0 1,0 0 0,-1 0-1,1 0 1,0 0 0,0 0-1,-1 1 1,1-1 0,0 0-1,-1 0 1,-13 9 143,6-4-34,0-1 1,0 0-1,-14 6 1,17-8-100,0 0 1,-1 0-1,1 1 0,-5 4 1,8-6-52,-1 1 0,1 0 0,0 0 0,0 0 0,0 0 0,0 0 0,0 0 1,0 1-1,0-1 0,1 1 0,-1-1 0,0 3 0,1 2 14,0 0 0,0 0 0,1-1 1,0 13-1,0-7 129,0-8-109,0 1 1,1 0-1,-1-1 0,1 1 1,0-1-1,0 1 0,1-1 0,-1 1 1,1-1-1,0 0 0,3 5 0,1 1-10,1-1-1,1-1 1,11 12-1,-10-11 68,-8-8-56,3 3 39,0-1 1,-1 1 0,1 0 0,-1 1 0,0-1 0,-1 0 0,1 1 0,1 5-1,-1-6 33,2 6 98,-8-8-75,-4-5 19,-1-1-86,0 1-1,0 0 0,-13-2 1,19 4-39,-29-12-25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4480,'-32'-16'2005,"31"17"-1979,1-1 0,-1 1 0,0 0 0,0-1 0,0 1 0,0 0 0,1-1 0,-1 1 0,0 0 0,0 0-1,1 0 1,-1 0 0,1-1 0,-1 1 0,1 0 0,-1 0 0,1 0 0,0 0 0,-1 0 0,1 2 0,-7 15 90,-26 37 179,19-35-190,2 1-1,-15 33 0,-20 68 104,41-108-160,0 1 0,1-1 0,1 1 0,0 0 0,1 0 0,1 0 0,-2 23 0,4-31-31,-1 0-1,0-1 0,-2 10 1,2-12 1,0 1 1,0-1-1,1 1 1,-1 8-1,1-11-3,1 0 0,-1-1 0,1 1 0,-1 0-1,1 0 1,-1 0 0,1 0 0,0-1 0,0 1-1,0 0 1,0-1 0,0 1 0,1-1-1,-1 1 1,2 1 0,-1-2-4,0 1 0,1 0 1,-1-1-1,0 0 0,1 1 0,0-1 1,-1 0-1,1 0 0,0-1 0,-1 1 0,1 0 1,5-1-1,41 2 87,-32-3-70,8 1-4,2 1-44,30-4 0,5-8-12,-5 5 19,-25 4 68,-1-2 1,0-1-1,36-11 0,-43 8 30,-12 4-32,1 0 0,-1 0 1,0-2-1,0 1 1,15-11-1,-25 15-41,0-1-1,0 1 1,0-1-1,0 1 1,0-1-1,0 0 1,0 1-1,-1-1 1,1 0-1,0 0 1,1-3-1,-2 0 17,0 0 1,0 1-1,0-1 0,-1 0 1,1 1-1,-2-10 0,2 12-25,-1-1-1,0 1 1,-1-1-1,1 1 1,0 0 0,0-1-1,-1 1 1,0 0-1,1-1 1,-1 1-1,0 0 1,0 0-1,0 0 1,0 0-1,-1 0 1,1 0-1,0 0 1,-3-2-1,-9-12-66,12 15 56,1 0-1,0 0 1,-1 1-1,1-1 0,-1 0 1,1 0-1,-1 0 1,1 0-1,-1 1 1,0-1-1,1 0 0,-1 1 1,0-1-1,1 0 1,-1 1-1,0-1 1,0 1-1,0-1 0,0 1 1,1 0-1,-1-1 1,0 1-1,0 0 1,0 0-1,0-1 0,0 1 1,0 0-1,0 0 1,0 0-1,0 0 1,-2 1-1,0-1-21,3-1 23,0 1 0,-1 0 0,1 0 0,0 0 1,-1 0-1,1 0 0,0 0 0,-1 0 0,1 0 0,0 0 0,-1 1 0,1-1 0,0 0 0,-1 0 0,1 0 0,0 0 0,0 0 0,-1 0 0,1 1 0,0-1 0,0 0 0,-1 0 0,1 0 0,0 1 0,-1-1 0,-1 3-49,-1 0-1,1 0 1,0 0 0,-1 0-1,2 1 1,-1-1-1,0 1 1,0-1 0,-1 8-1,1-3 44,0 0 0,1 1 0,0 0 0,1 11 0,-1-12 48,1-5-26,-1 0 0,1 0 1,0 0-1,0 0 1,0 0-1,1 0 1,-1 0-1,1 0 1,-1-1-1,2 5 0,2 0 10,-3-4-4,1 1-1,-1-1 1,1 1 0,0-1-1,0 0 1,0 0 0,1 0-1,-1 0 1,6 5 0,-6-7-4,-1-1-1,1 1 1,-1-1 0,1 0 0,-1 1 0,1-1 0,0 0-1,-1 0 1,1 0 0,0 0 0,-1 0 0,1-1 0,-1 1-1,1 0 1,0-1 0,-1 1 0,1-1 0,-1 1 0,1-1-1,-1 0 1,0 0 0,1 0 0,1-1 0,5-2-47,2-1-13,-8 4 31,1 0 0,-1 0-1,0 0 1,0-1 0,0 1-1,0-1 1,0 1 0,2-3-1,-1 2-27,0-1 0,0 1 0,0 0-1,1 0 1,4-3 0,-5 4-5,1-1 1,-1 0-1,0 0 0,0 0 1,4-4-1,-6 5 24,1-1 0,0 1 0,0-1 0,0 1 0,-1 0 1,1-1-1,1 1 0,-1 0 0,0 1 0,0-1 0,0 0 0,0 0 0,1 1 0,-1 0 0,0-1 0,1 1 0,-1 0 1,0 0-1,0 0 0,3 1 0,-4-2 22,-1 1 1,1 0 0,-1 0-1,1 0 1,-1 0 0,1 0-1,-1 0 1,1 0 0,-1 0-1,1 0 1,-1 0 0,1 0-1,-1 1 1,1-1 0,-1 0-1,0 0 1,1 0-1,-1 0 1,1 1 0,-1-1-1,1 0 1,-1 1 0,0-1-1,1 0 1,-1 1 0,0-1-1,1 0 1,-1 1 0,0-1-1,0 0 1,1 2 0,6 7-60,-4-7 62,-1 0 1,1 0-1,0-1 0,-1 0 0,1 1 1,4 0-1,-3 0 33,0-1 0,0 1-1,0 0 1,0 0 0,0 0 0,-1 1 0,4 2 0,11 18 152,-16-21-179,-1 1 0,1-1 1,0 0-1,-1 0 1,1 0-1,0 0 0,1 0 1,-1 0-1,0 0 1,0-1-1,1 1 0,2 1 1,3 1-40,-7-3 60,0 0-1,1 0 1,-1 0 0,0 0 0,1-1 0,-1 1-1,1 0 1,-1-1 0,1 1 0,0-1 0,-1 0-1,1 1 1,-1-1 0,1 0 0,0 0-1,-1 0 1,1 0 0,-1 0 0,1 0 0,0-1-1,-1 1 1,1 0 0,2-2 0,14-8 81,-5 6-75,-9 3-77,-1 0 0,1 0 1,0-1-1,0 1 0,0-1 0,-1 0 0,5-2 0,10-10-572,0 1-1,21-23 0,-37 35 631,-1-1-1,1 1 1,0-1-1,0 1 1,0 0 0,0 0-1,0-1 1,0 2-1,0-1 1,0 0-1,1 0 1,-1 1-1,0-1 1,0 1-1,1 0 1,-1-1-1,0 1 1,5 1-1,-2 1 613,2 4-388,-6-5-137,1 1 0,0-1 0,0 1 1,-1-1-1,1 1 0,-1 0 0,0-1 0,1 1 0,-1 0 0,0 0 1,0 0-1,0 0 0,0 0 0,-1 1 0,1-1 0,0 0 0,-1 0 0,0 0 1,1 4-1,0 3 81,1 0 1,0 0 0,1-1 0,0 1 0,0-1-1,1 0 1,7 13 0,-6-11 53,-5-9-217,0 0 0,1-1 0,-1 1 0,0 0 0,1 0 0,-1-1 0,1 1 0,-1 0 0,1-1 0,0 1 1,-1 0-1,1-1 0,0 1 0,-1-1 0,1 1 0,0-1 0,0 1 0,-1-1 0,1 0 0,0 1 0,0-1 0,0 0 0,-1 1 1,1-1-1,0 0 0,0 0 0,0 0 0,0 0 0,0 0 0,0 0 0,-1 0 0,1 0 0,0 0 0,0-1 0,0 1 0,0 0 1,-1 0-1,1-1 0,0 1 0,0-1 0,0 1 0,0-1 0,5-3 59,0-1 0,-1 1 0,0-1 1,8-8-1,-4 3-119,-8 8 20,1 1-3,-1 0 0,0 0 0,0 0 0,0 0 0,0 0-1,0-1 1,0 1 0,0 0 0,0-1 0,-1 1 0,1-1 0,0 1-1,-1-1 1,1 1 0,-1-1 0,0 1 0,0-1 0,1 0 0,-1 1 0,0-1-1,0-1 1,0-1-346,0 0 0,0 0 0,0 1-1,2-8 1,-1 9 238,0 0-1,0 0 1,0 1 0,0-1-1,0 0 1,0 1-1,1-1 1,-1 1 0,2-2-1,-3 3 130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11 499 2656,'-11'0'718,"15"0"-292,16 0-215,-19 0-195,1 0 0,0 0 1,-1 0-1,1 0 1,0 1-1,-1-1 1,1 1-1,-1-1 0,1 1 1,-1-1-1,1 1 1,-1 0-1,3 1 1,8 4 3,-7-5-35,1 0 1,0 0-1,-1-1 0,1 1 0,9-2 1,7 1 54,61-7 382,-26 1-177,99 3 526,-91 3-497,3 0 130,181-3 611,-26-7-546,47 2-213,59-14-76,-286 18-163,377-29 90,35-9-64,43 6-6,45-6 16,34 6-31,33-8-65,1406-63 480,-1326 86 54,4-5-155,-22 6-123,-440 11-162,188-6 48,-2 9 53,-210 4-75,392-8 142,-49 7 181,-37 3-336,-39 0-790,-475 0 726,416 3-1386,-24 10-3174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1312,'0'-6'177,"2"-12"357,-2 18-504,0-1-1,0 1 1,0 0-1,1-1 1,-1 1 0,0-1-1,0 1 1,1 0 0,-1-1-1,0 1 1,1 0-1,-1-1 1,0 1 0,1 0-1,-1 0 1,1-1 0,-1 1-1,0 0 1,1 0 0,-1 0-1,1-1 1,-1 1-1,1 0 1,-1 0 0,0 0-1,1 0 1,-1 0 0,1 0-1,0 0 1,2 0 1207,-1-3-826,9-7-54,-11 10-350,0 0 0,0-1 0,0 1 0,1 0 0,-1 0 0,0-1 0,0 1 0,1 0 0,-1 0 0,0 0 0,0-1 0,1 1 0,-1 0 0,0 0 0,0 0 0,1 0 0,-1 0 0,0-1 0,1 1 0,-1 0 0,0 0 0,0 0 0,1 0 0,-1 0 0,0 0 0,1 0 0,-1 0 0,0 0 0,1 0 0,-1 0 0,0 1 0,1-1 0,-1 0 0,0 0 0,0 0 0,1 0 0,-1 1-4,1-1-1,-1 0 1,0 0 0,1 0-1,-1 0 1,0 0 0,0 1-1,1-1 1,-1 0 0,0 0-1,1 0 1,-1 0 0,0 0-1,1 0 1,-1 0 0,0 0-1,1 0 1,-1 0 0,0-1-1,0 1 1,1 0 0,-1 0-1,0 0 1,1 0 0,-1 0-1,0 0 1,0-1 0,1 1-1,-1 0 1,0 0 0,0 0-1,1-1 1,-1 1 0,0 0-1,0 0 1,1-1 0,9-9 146,-10 9-139,1 1 0,-1-1 1,1 1-1,-1 0 0,1-1 1,-1 1-1,1 0 0,-1 0 1,1-1-1,0 1 0,-1 0 0,1 0 1,-1 0-1,1 0 0,0 0 1,-1 0-1,1 0 0,-1 0 0,1 0 1,0 0-1,-1 0 0,1 0 1,-1 0-1,1 0 0,0 1 1,0-1 9,-1 0-17,0 0 0,0 0 1,0 0-1,0 0 0,0 0 0,0 0 1,0 0-1,0 0 0,0 0 1,0 0-1,0 0 0,1 0 0,-1 0 1,0 0-1,0 0 0,0 0 0,0 0 1,0 0-1,0 0 0,0 0 1,0 0-1,0 0 0,0 0 0,0 0 1,1 0-1,-1 0 0,0 0 1,0 0-1,0 0 0,0-1 0,0 1 1,0 0-1,0 0 0,0 0 0,0 0 1,0 0-1,0 0 0,0 0 1,0 0-1,0 0 0,0 0 0,0 0 1,0 0-1,0-1 0,0 1 0,0 0 1,0 0-1,0 0 0,0 0 1,0 0-1,0 0 0,0 0 0,0 0 1,0 0-1,0 0 0,0-1 0,0-14 1144,0-11-806,0 23-383,3 3-1308,10 0 860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248 187 2144,'-13'-39'699,"10"24"-417,3 10-204,0 0 0,0 0 0,-1 0-1,1 0 1,-1 0 0,0 0 0,0 0 0,-1 1-1,0-1 1,0 0 0,0 1 0,0-1 0,0 1-1,-1 0 1,0 0 0,-6-7 0,3 5 230,0 0-1,-1 0 1,0 1 0,-9-7 0,12 10-212,0 1 0,0-1 0,0 0 1,-1 1-1,1 0 0,0 0 0,-1 0 0,1 1 1,0-1-1,-6 1 0,6 0-11,-34 2 592,35-1-652,0-1 0,1 1 0,-1 0 0,1 0 1,0 0-1,-1 0 0,1 0 0,0 0 0,-1 1 0,1-1 0,0 1 0,-2 1 0,1 0-36,0 0 0,1-1 0,-1 1 0,1 0 0,-1 1 1,1-1-1,0 0 0,0 1 0,0-1 0,1 1 0,0-1 0,-1 1 0,1 0 0,0 0 0,1-1 0,-1 1 0,1 0 1,-1 0-1,1 0 0,1 5 0,3 13-24,-2-8 25,0 0 0,1 0-1,1 0 1,1-1 0,6 16 0,24 20 85,-23-33-33,-6-10-25,0 1 0,1-1-1,-1 0 1,2-1 0,11 8 0,-14-10-11,-2 0 94,0 0 0,0 0 0,-1 0 0,1 0 0,-1 0 0,0 1 0,0-1 0,0 1 0,0 0 0,0-1 0,0 5 0,-28 8 710,22-15-785,-1 0-1,1 0 0,-1 0 0,0-1 0,0 1 1,1-1-1,-1 0 0,-7-2 0,2 2 84,8 0-120,1 0 0,-1 0 1,0 0-1,1-1 0,-1 1 1,1 0-1,-1 0 1,1-1-1,-1 1 0,1-1 1,-1 0-1,1 1 0,-1-1 1,1 0-1,0 0 0,-1 0 1,1 0-1,0 0 1,-2-2-1,3 3-6,-3-3-211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64 313 3968,'-13'0'1285,"12"0"-1270,1 0 0,0 0 0,0 0-1,-1 0 1,1 0 0,0 0 0,0 0-1,0 0 1,-1 0 0,1 0 0,0 0 0,0 0-1,0 1 1,-1-1 0,1 0 0,0 0-1,0 0 1,0 0 0,0 0 0,0 1 0,-1-1-1,1 0 1,0 0 0,0 0 0,0 1-1,0-1 1,0 0 0,0 0 0,0 0 0,0 1-1,-1-1 1,1 0 0,0 0 0,0 1-1,-15 53 573,4-33-315,6 10 288,1-12-375,1-10-54,1 1 0,1 0 0,-2 18 0,3-20-86,0-5-21,-1-1-1,1 1 0,0 0 0,0 0 0,1 0 1,-1 0-1,0 0 0,1-1 0,0 1 0,0 0 0,0 0 1,0-1-1,0 1 0,0 0 0,1-1 0,-1 1 0,1-1 1,2 3-1,2 2 19,-5-6-31,1 1 0,-1 0 0,1 0 0,0-1 0,-1 1 1,1-1-1,0 1 0,0-1 0,0 0 0,0 0 1,4 2-1,-2-4-13,1-1-1,-1 1 1,0-1 0,1 0 0,-1 0 0,0-1 0,0 1 0,-1-1 0,7-5-1,-7 4-27,0 0-1,0 0 0,0 0 1,0 0-1,0-1 0,-1 1 1,0-1-1,0 1 0,0-1 1,-1 0-1,0 0 0,0 0 1,1-5-1,0-9-165,-2 0 1,-1-24-1,0 5 76,1 34 127,0 0 0,-1 0 0,1 1 0,-1-1-1,0 0 1,0 0 0,0 1 0,-1-1 0,1 1-1,-4-7 1,4 8-50,0-1-1,1 1 0,-1-1 1,1 1-1,0-1 1,-1-4-1,2 3-323,-1 15 340,1-7-3,0 0 0,1 1 0,-1-1 0,1 0 0,-1 0 0,1 0 0,1 0 0,-1 0 0,0 0 0,6 5 0,-2 0 46,-2-4 44,0 0 0,0 0 0,8 6 0,-8-7-40,1 1 0,-1-1 0,6 9 0,3 11 49,-13-24-60,0 0 0,0 0 0,0 1-1,0-1 1,0 0 0,0 0 0,0 0 0,1 1 0,-1-1 0,0 0-1,0 0 1,0 0 0,0 1 0,0-1 0,0 0 0,0 0-1,1 0 1,-1 1 0,0-1 0,0 0 0,0 0 0,0 0-1,1 0 1,-1 0 0,0 0 0,0 1 0,0-1 0,1 0-1,-1 0 1,0 0 0,0 0 0,1 0 0,-1 0 0,0 0-1,2 0 8,0-1-1,0 1 0,0 0 0,0-1 0,-1 0 0,1 1 0,0-1 1,-1 0-1,1 0 0,0 0 0,-1 0 0,1 0 0,-1 0 0,1 0 1,-1-1-1,0 1 0,2-2 0,19-29 24,-15 21 28,3-3-26,-7 9-64,1 1 0,-1-1 0,-1 0 0,5-9-1,-6 10-12,1 0 0,-1 0-1,1 0 1,0 1-1,0-1 1,1 0-1,-1 1 1,7-7-1,-8 9 26,0 0 0,0 0 0,0 0 0,0 1 0,0-1 0,1 0-1,-1 0 1,0 1 0,1-1 0,-1 1 0,1-1 0,-1 1 0,0-1 0,1 1 0,-1 0-1,1 0 1,-1 0 0,1 0 0,-1 0 0,1 0 0,-1 0 0,1 0 0,-1 0-1,1 1 1,-1-1 0,0 1 0,1-1 0,1 2 0,1 0 29,0 1 0,0 1 0,0-1-1,0 0 1,0 1 0,4 6 0,-3-4 191,0-1 0,1 0-1,11 9 1,-12-10-203,0 0 0,0-1 1,1 1-1,0-1 0,-1-1 1,1 1-1,0-1 0,1 0 0,-1 0 1,9 1-1,-13-3 13,0 0-1,-1 0 1,1-1-1,0 1 1,-1 0 0,1-1-1,0 1 1,-1-1-1,1 1 1,-1-1-1,1 0 1,-1 1 0,2-2-1,10-4 79,-4 3-59,8-2-1,3-19-21,6 4-11,-5-4-69,5 14 38,-23 8 31,-1 0 1,0-1-1,0 1 1,0-1-1,0 1 1,3-5-1,11-14 31,-10 15-9,-4 4-57,-1 0 0,1 0 0,0 0 0,0 0 0,0 0 0,0 1 0,0-1 0,1 0 0,-1 1 0,0 0 0,1 0 0,-1-1 0,1 2 0,-1-1 0,4-1 0,-6 2 29,0 0 0,0 0 1,0 0-1,0 0 0,1 0 0,-1 0 0,0 0 0,0 0 1,0 0-1,0 0 0,0 0 0,0 0 0,0 0 0,0 0 0,0 0 1,0 0-1,0 0 0,1 0 0,-1 0 0,0 0 0,0 0 1,0 0-1,0 0 0,0 0 0,0 0 0,0 0 0,0 0 1,0 0-1,0 1 0,0-1 0,0 0 0,1 0 0,-1 0 0,0 0 1,0 0-1,0 0 0,0 0 0,0 0 0,0 0 0,0 0 1,0 0-1,0 0 0,0 1 0,0-1 0,0 0 0,0 0 1,0 0-1,0 0 0,0 0 0,0 0 0,0 0 0,0 0 0,0 0 1,0 0-1,0 1 0,0-1 0,0 2 79,0 1 0,1-1 0,0 1 0,0-1 0,-1 1 0,1-1 0,3 4 0,6 18 525,5 9-209,-4-12-276,-11-21-111,0 1 1,0-1 0,0 0 0,0 0 0,0 0-1,0 1 1,0-1 0,0 0 0,0 0-1,0 0 1,0 1 0,1-1 0,-1 0 0,0 0-1,0 0 1,0 1 0,0-1 0,0 0-1,1 0 1,-1 0 0,0 0 0,0 0-1,0 1 1,0-1 0,1 0 0,-1 0 0,0 0-1,0 0 1,0 0 0,1 0 0,-1 0-1,0 0 1,0 0 0,1 0 0,0 0 9,1 0 1,-1 0-1,1-1 1,-1 1-1,0 0 1,1-1-1,-1 0 1,0 1-1,1-1 1,-1 0-1,0 1 0,0-1 1,0 0-1,1 0 1,-1 0-1,0 0 1,0 0-1,0 0 1,-1 0-1,1-1 1,0 1-1,0 0 1,-1 0-1,1-1 1,-1 1-1,2-2 1,-1-1 4,1 1-1,0 0 1,0 0 0,0 0 0,3-3-1,-3 4-17,-1 0 0,1 0-1,-1 0 1,0 0-1,0 0 1,0 0-1,0 0 1,0 0 0,0 0-1,0 0 1,0-3-1,6-13-35,14-2-69,-20 18 74,0 0 1,-1 0-1,1 0 0,0 0 1,-1 0-1,1 0 1,0-3-1,0-5-80,2 4 35,0-1 0,0 1 1,1 0-1,-1 0 1,1 0-1,1 1 0,-1-1 1,1 1-1,0 0 0,6-5 1,-1 0-160,-9 9 217,0-1-1,1 1 1,-1 0-1,0 0 1,0 0 0,1 0-1,-1 0 1,1 0-1,-1 0 1,1 0 0,-1 1-1,1-1 1,-1 0-1,1 1 1,0 0 0,-1-1-1,1 1 1,0 0-1,1 0 1,0 0 9,-1 0-1,1-1 1,-1 1-1,0 0 0,1-1 1,-1 1-1,0-1 1,1 0-1,-1 0 1,0 1-1,3-3 1,-3 2-6,1 0 1,-1-1-1,1 2 1,-1-1-1,1 0 1,-1 0-1,1 1 1,0-1 0,0 1-1,-1 0 1,4 0-1,8 1 14,-1 1 0,0 0 0,20 6 0,-15-3 65,-3 1-21,-12-5-5,0 0 0,0 0 0,0 0 1,0 0-1,1 0 0,-1-1 0,0 1 0,7-1 1,11 1 167,-7-1 247,26-1 1,-40 4-773,0-1 308,0 1 0,0-1 0,0 0 0,0 1 0,0-1 0,1 1 0,-1-1 0,1 0-1,-1 1 1,2 2 0,0-3 50,-1-1-1,1 1 1,0-1-1,-1 1 1,1-1-1,0 0 1,0 0-1,0 0 1,0 0 0,0 0-1,0 0 1,0 0-1,4 0 1,-1 1-10,0 0 40,0 0 0,0 0 0,0-1-1,0 0 1,1 0 0,-1 0 0,0-1-1,1 1 1,-1-1 0,0-1 0,8 0-1,0-3-58,0 0 0,-1-1 0,1-1 0,11-6 0,-9 2 35,7-4 46,19 4 22,-19-4-46,-7 5-30,4-1-11,-12 7 10,0 0 0,0-1 0,9-7 0,-14 10-33,-1 0 0,1 0 0,-1 0 0,0-1 0,1 1 0,-1-1 0,0 1 0,0-1 0,0 1 0,0-1 0,0 0 0,0 0 0,-1 1 0,1-1 0,-1 0 0,1 0 1,-1 0-1,0 0 0,1-2 0,-1 3-10,0 0 0,0 1 0,0-1 0,0 1 0,0-1 0,0 0 0,0 1 0,0-1 0,0 1 0,0-1 0,-1 1 0,1-1 1,0 0-1,0 1 0,-1-1 0,1 1 0,0-1 0,-1 1 0,1-1 0,0 1 0,-1 0 0,1-1 0,-1 1 0,1-1 0,-2 0 0,-14 0-233,8 1 218,6 0 39,0 1-1,0-1 1,0 1-1,0-1 1,0 1-1,0 0 1,0 0-1,0-1 1,0 1 0,0 1-1,1-1 1,-1 0-1,1 0 1,-1 1-1,1-1 1,-1 1 0,1-1-1,0 1 1,-1 0-1,1-1 1,0 1-1,0 0 1,0 0 0,1 0-1,-2 3 1,0-2 13,1 1-1,0-1 1,1 0 0,-1 1 0,0-1 0,1 0 0,0 1 0,0-1 0,0 0 0,0 1 0,0-1 0,1 0 0,0 1-1,-1-1 1,3 6 0,3-1 33,0 0 0,1 0 0,0 0 0,0-1 1,0 0-1,13 9 0,24 15 157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3787 16 2560,'-52'-13'832,"51"12"-810,-1 1 1,1 0-1,-1-1 1,1 1-1,-1 0 1,1 0-1,-1 0 1,1 0-1,-1 0 1,0 0-1,1 1 1,-1-1-1,-1 1 1,-4 0-3,-189 47 184,186-45-217,-62 20-114,-110 50 0,-211 129 234,-116 92 714,-345 238 587,430-273-957,123-76-214,104-64-120,26-25-26,30-27 37,86-38-91,-79 36-602,69-34 213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3072,'0'-16'1376,"0"32"-1184,0-1 448,-16 1-384,16 30 480,-15 1-448,-1 0-192,16 0-96,0-1 128,0 1-64,16-31 192,-1 15-160,48-31 96,-1 0-96,47-31-1312,-15 15 640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2912,'-1'5'330,"1"-1"-31,7 16 368,1 4-456,-1 0 1,6 39 0,-1-19 44,-8-32-164,0 0 1,2 16-1,-1 32 68,0-27-92,-1-13 31,0 36 0,-3-44 29,0 0-1,0 0 0,2-1 0,3 14 0,-5-19-80,0 0 28,0-1 0,0 1-1,-1-1 1,0 9 0,0-3 79,0-10-123,0 0-1,0-1 1,0 1-1,0 0 0,0 0 1,0 0-1,0 0 1,0-1-1,0 1 1,1 0-1,-1 0 1,0 0-1,1 1 1,0-2-25,-1 0 1,0 0-1,0 0 1,0 1 0,0-1-1,0 0 1,1 0-1,-1 0 1,0 0 0,0 0-1,0 0 1,0 1-1,1-1 1,-1 0-1,0 0 1,0 0 0,0 0-1,1 0 1,-1 0-1,0 0 1,0 0-1,1 0 1,-1 0 0,0 0-1,0 0 1,0 0-1,1 0 1,-1 0-1,0 0 1,0 0 0,0-1-1,0 1 1,1 0-1,-1 0 1,0 0-1,0 0 1,0 0 0,1 0-1,-1 0 1,0-1-1,0 1 1,0 0-1,-8-11 133,8 11-138,0 0 0,0 0 0,0 0 0,-1-1 0,1 1 0,0 0 0,0 0 0,0-1 0,-1 1 0,1 0 0,0-1 0,0 1 0,0 0 0,0 0 0,0-1 1,0 1-1,0 0 0,0-1 0,0 1 0,0 0 0,0-1 0,0 1 0,0 0 0,0-1 0,0 1 0,0-47-279,-1-9 142,-1 13-273,7-68 0,-3 101 345,1 1 0,0 0 0,0 0 0,0 1 0,1-1 1,0 1-1,10-14 0,-8 12 31,-4 6 16,1 1 0,0-1 0,-1 1 0,1 0 0,0-1 0,1 1 0,-1 1 0,1-1 0,-1 0 0,1 1 0,0 0 0,0 0 0,0 0 0,0 0 0,0 1 1,0-1-1,0 1 0,1 0 0,-1 0 0,6 0 0,7 1-37,0 0 0,0 1 0,32 5 0,-9 0 162,-1-3-46,80 12 73,-10-2-74,-52-8-21,-15 2-8,-32-5-2,-1 0 0,1 0 1,0-1-1,-1-1 0,1 1 1,0-2-1,-1 1 0,15-4 0,7-6 216,-18 7-178,-10 3-44,0 0 1,-1-1-1,1 1 0,-1-1 1,1 0-1,-1 0 1,4-2-1,-5 2-15,0 1 0,0-1 0,-1 0 0,1 0-1,0 0 1,-1 0 0,1 1 0,0-1 0,-1 0 0,1 0 0,-1 0 0,1-1 0,-1 1-1,0 0 1,1 0 0,-1 0 0,0 0 0,0 0 0,0 0 0,0 0 0,0-3-1,-1 0-8,0 0-1,0-1 0,0 1 0,-1 0 1,0 0-1,0 0 0,0 0 0,0 0 1,-1 0-1,-5-6 0,2 2 25,-17-20-118,22 26 72,-1 1-1,1-1 1,-1 1 0,1-1-1,-1 1 1,0 0 0,1 0-1,-1-1 1,0 1-1,0 1 1,-4-3 0,3 4-13,0 0 0,0 0 0,-1 1 0,1-1 0,0 1 0,0-1 0,1 1 0,-5 3 0,1 4 1,0-1 0,0 1 0,1 1 0,-7 16 0,0 0 188,-1 1-36,3-6 15,-13 22 0,10-25 91,11-15-197,1-1 1,0 0-1,-1 1 0,1-1 1,-1 0-1,1 0 0,-1 0 0,0 0 1,-3 2-1,3-3-11,0 1 0,1 0 0,-1 0 0,0 0 0,0 0-1,1 0 1,-1 0 0,1 1 0,-2 2 0,-7 8-123,7-10-261,3-6-885,0-10 336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5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3552,'13'13'1147,"-13"-12"-1127,1-1 0,-1 1 0,0-1 0,1 1 0,-1-1 1,0 1-1,0-1 0,1 1 0,-1-1 0,0 1 0,0-1 1,0 1-1,0-1 0,0 1 0,0-1 0,0 1 0,0 0 1,0-1-1,0 1 0,0-1 0,0 1 0,0 0 1,0 43 213,-1-42-211,1 0-1,0 0 0,0 0 1,0 0-1,1 0 1,-1-1-1,0 1 0,1 0 1,-1 0-1,1 0 1,0 0-1,-1-1 0,1 1 1,2 2-1,3 8 90,-1 9 138,-4-17-211,0 0 0,0 0 0,1 0 0,-1 0 0,1 0 0,-1 0 0,1 0 0,0-1 0,1 1 0,-1-1 0,1 1 0,4 4 0,5 5 72,-10-10-96,0-1 1,0 1-1,0-1 1,0 1-1,0-1 1,1 0-1,-1 0 1,1 0 0,0 0-1,-1-1 1,1 1-1,0-1 1,0 1-1,0-1 1,0 0-1,0 0 1,1 0-1,2 0 1,0-1 3,0-1 1,-1 0-1,1 0 1,-1-1 0,1 1-1,9-5 1,-12 5-31,0-1 0,-1 1 0,1 0 0,0-1 0,-1 0 0,1 0 1,-1 0-1,0 0 0,0 0 0,1 0 0,-1 0 0,-1-1 0,1 1 0,0-1 1,0 1-1,1-4 0,0-8-71,-3 12 65,1 0 0,-1-1-1,1 1 1,0 0 0,0-1-1,0 1 1,0 0 0,0 0-1,0 0 1,3-4 0,-4 6 15,1 0 0,-1-1 0,0 1 0,0 0 0,0 0 1,0-1-1,1 1 0,-1 0 0,0 0 0,0-1 0,1 1 0,-1 0 1,0 0-1,0 0 0,1 0 0,-1 0 0,0-1 0,0 1 0,1 0 1,-1 0-1,0 0 0,1 0 0,-1 0 0,0 0 0,1 0 0,-1 0 1,0 0-1,1 0 0,-1 0 0,0 0 0,0 0 0,1 0 0,-1 1 0,0-1 1,1 0-1,-1 0 0,0 0 0,0 0 0,1 0 0,-1 1 0,0-1 1,0 0-1,1 0 0,-1 0 0,0 1 0,0-1 0,0 0 0,1 1 1,-1-1 33,-8 16 363,7-8-272,-1 0-1,1 1 1,1-1 0,0 1 0,1 13-1,0 7 64,-2-13-101,1-11-52,-1 1-1,1-1 1,0 0-1,1 0 0,-1 0 1,1 0-1,0 0 1,0 0-1,1 0 0,-1 0 1,1 0-1,0 0 1,4 7-1,-4-10-8,-1 0 0,0 0 0,1 0 0,0 0-1,-1 0 1,1 0 0,0 0 0,0-1 0,0 1 0,0 0 0,0-1 0,0 0-1,1 1 1,-1-1 0,0 0 0,1 0 0,-1-1 0,0 1 0,1 0 0,4 0-1,4 2 66,9 2 20,14-13-77,8 3-235,-9-6-698,-23 9 648,-8 2 183,0 0-1,0-1 1,0 1-1,0-1 1,0 0 0,0 1-1,3-3 1,16-20-1136,1 6 498,-18 15 639,-1 0-1,1-1 1,-1 1 0,0-1-1,0 0 1,0 0-1,0 0 1,0 0-1,3-5 1,5-17 303,-11 23 165,-6 13-72,5-6-191,0 0-1,0 0 1,0 0 0,1 0 0,0 0-1,0 0 1,0 0 0,1 0 0,-1 0-1,3 7 1,9 27 195,-8-28-287,-1 1 1,4 20-1,0 29 75,4 31 215,10 68-13,-13-89-220,-7-60-45,0 1 0,0-1 0,-1 0 0,-2 18 0,1-25-34,1 0-1,-2 0 0,1 0 0,0 0 0,-1 0 0,1 0 0,-1-1 0,0 1 0,-1-1 0,1 1 0,-1-1 0,-4 6 0,5-7-12,0 0-1,0 0 1,-1 0 0,1-1-1,0 1 1,-1 0-1,1-1 1,-1 0-1,-2 2 1,-7 1-24,-1-1 0,1 0 1,-1-1-1,-21 1 0,13-2-12,0 0 0,-30-5 0,45 2 38,0 1-1,0-1 1,0 0 0,0 0-1,0-1 1,0 0 0,1 0-1,-1 0 1,1-1 0,0 0-1,0 0 1,0 0 0,0 0-1,1-1 1,-7-9 0,7 9 40,0 0 0,0-1 0,1 1 0,0-1 0,0 0 1,0 0-1,1 0 0,0 0 0,0 0 0,1 0 0,-1-1 0,2 1 0,-1-1 1,0 1-1,1-1 0,1-6 0,-1 7-6,0 0-1,0 0 1,1 0-1,0 0 1,0 0 0,1 1-1,-1-1 1,1 0-1,1 1 1,2-7 0,0 5-17,-1 1 0,1-1 0,0 1 0,1 1 0,-1-1 0,1 1 0,7-5 0,62-39 100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4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2656,'0'6'345,"2"12"880,-2-18-1212,0 1 1,0-1-1,1 0 1,-1 1-1,0-1 1,0 1-1,1-1 0,-1 0 1,0 1-1,1-1 1,-1 0-1,0 1 1,1-1-1,-1 0 1,0 0-1,1 1 0,-1-1 1,1 0-1,-1 0 1,1 0-1,-1 1 1,0-1-1,1 0 1,-1 0-1,1 0 0,-1 0 1,1 0-1,-1 0 1,1 0-1,5 2 227,-5 0-226,0-1 0,0 0 0,1 0 0,-1 0 0,0 0 0,1 0 0,-1 0 0,1 0 0,0-1 0,-1 1 0,1 0 0,-1-1 0,1 1-1,0-1 1,0 0 0,-1 0 0,1 1 0,0-1 0,-1 0 0,1 0 0,0-1 0,0 1 0,-1 0 0,1-1 0,3 0 0,3-4 47,-7 4-49,0 0 0,1 0 0,-1 0 0,1 1 0,-1-1 0,1 0 0,-1 1-1,1-1 1,0 1 0,-1-1 0,1 1 0,-1 0 0,1 0 0,3 0 0,-5 0-11,22-2 169,-21 2-162,1-1 0,-1 1 0,0 0 0,0-1 0,0 1 1,0-1-1,0 1 0,0-1 0,0 0 0,0 1 0,0-1 0,0 0 0,0 0 1,-1 0-1,1 1 0,0-1 0,0 0 0,0-2 0,15-28 184,-16 30-187,0 1-1,0-1 1,1 0 0,-1 0-1,0 0 1,0 1-1,0-1 1,0 0 0,0 0-1,0 0 1,0 0 0,0 1-1,-1-1 1,1 0-1,0 0 1,0 0 0,-1 1-1,0-2 1,-12-17 34,9 15 2,0-1-1,-1 1 1,0 1 0,-6-6 0,0 4 51,-7-5 104,15 7-95,-10 16-48,13-13-55,0 1 0,0-1-1,-1 0 1,1 0-1,0 1 1,0-1-1,0 0 1,0 0-1,-1 1 1,1-1-1,0 0 1,0 1-1,0-1 1,0 0 0,0 0-1,0 1 1,0-1-1,0 0 1,0 1-1,0-1 1,0 0-1,0 1 1,0-1-1,0 0 1,0 1-1,0 69 67,0-23 64,0-44-117,0 0-1,0 1 0,1-1 0,-1 0 1,1 0-1,0 0 0,0 0 0,0 0 0,2 5 1,2 3-2,-4-9-7,-1 0 0,1 1 1,0-1 0,0 1 0,0-1 0,0 0 0,0 1 0,3 3-1,-2-5 13,0 1 0,0-1 0,1 0 0,-1 0 0,0 0-1,1 0 1,4 1 0,-5-1-3,4 1 8,-3-1-26,-1 0 0,1 0 0,0 0 0,0 0 1,-1-1-1,5 1 0,13-6-227,-9 2 92,20 0-157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1824,'67'0'2325,"-36"0"-1546,-25 1-639,-3-1-77,0 1 0,0-1 0,0 0 0,0 0-1,0 0 1,0-1 0,0 1 0,0-1 0,0 1 0,3-2 0,5-4 320,-5 3-279,-1-1 1,1 2-1,0-1 1,0 1-1,1-1 0,-1 2 1,0-1-1,13-1 0,-17 3-77,0 0-1,1-1 0,-1 0 0,0 1 0,1-1 1,-1 0-1,0 0 0,0 0 0,0 0 0,0-1 0,0 1 1,0 0-1,0-1 0,0 0 0,-1 1 0,1-1 0,2-3 1,1 0 131,-5 4-156,1 1-1,-1-1 1,0 1 0,1-1 0,-1 1 0,0-1 0,1 1 0,-1-1-1,0 1 1,0-1 0,0 0 0,0 1 0,1-1 0,-1 1 0,0-1-1,0 0 1,0 1 0,0-1 0,0 1 0,0-1 0,-1 0-1,1 1 1,0-1 0,0 1 0,-1-2 0,1 2-2,0-2-112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2080,'16'-16'2192,"-14"19"-1691,5 3-182,0 0 33,-1 0 1,1 1-1,8 12 0,-10-6-219,8-5 1,-7 0-91,-6-7-27,1 0 0,0 0-1,-1 0 1,1 0-1,0 0 1,-1 0-1,1 0 1,0 0-1,0 0 1,0 0-1,0 0 1,0-1-1,0 1 1,0 0-1,0-1 1,0 1 0,0-1-1,0 1 1,0-1-1,1 1 1,-1-1-1,0 0 1,0 0-1,2 1 1,57-1 992,-60 0-1001,0 0 0,1-1 0,-1 1 0,0 0 0,0 0 0,0 0 0,1 0 0,-1 0 0,0 0 0,0 0 0,0 0 0,1 0 0,-1 0 0,0 0 0,0-1 0,0 1 0,1 0 0,-1 0 0,0 0 0,0 0 0,0-1 0,0 1 0,0 0 0,1 0 0,-1 0 0,0-1 0,0 1 0,0 0 0,0 0 0,0 0 0,0-1 0,0 1 0,0 0 0,0-1 0,13-19 137,-4 12-91,-8 8-50,0-1-1,-1 0 1,1 1 0,0-1-1,-1 0 1,1 1-1,0-1 1,-1 0-1,1 0 1,-1 0-1,0 1 1,1-1-1,-1 0 1,0 0-1,1 0 1,-1 0-1,0 0 1,0-1-1,9-23 75,0 1-1,17-31 1,-7 22-1469,-6 17 544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47 2240,'0'-31'992,"0"15"448,0 32-864,0 15-320,-16 16-32,16-1-128,0 17 0,-16-1-32,16 0-64,0-15 32,-15-16-128,15 0 64,-16-15-1024,1 0 576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1408,'94'-15'640,"31"30"-576,-79 16 544,1-15-352,0 15 128,-16 16-256,0-16 416,0 16-288,-31-16 224,0 16-256,-31-16-128,-16 16-64,-15-32 32,15 16-32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2144,'13'0'699,"-13"0"-694,0 0-1,0 0 1,0 0 0,1 0 0,-1 0 0,0 0 0,0 0 0,0 0 0,0 0 0,0 0 0,0 0 0,0 0 0,0 0 0,0 0 0,0 0 0,0 0 0,1 0 0,-1 0 0,0 0 0,0 0 0,0 0 0,0 0 0,0 1 0,0-1 0,0 0 0,0 0-1,0 0 1,0 0 0,0 0 0,0 0 0,1 0 0,-1 0 0,0 0 0,0 0 0,0 0 0,0 0 0,0 0 0,0 0 0,0 1 0,0-1 0,0 0 0,0 0 0,0 0 0,0 0 0,0 0 0,0 0 0,0 0 0,0 0 0,0 0 0,0 0-1,0 1 1,0-1 0,0 0 0,0 0 0,0 0 0,0 0 0,0 231 2006,-9-114-1853,5-78-92,-1 34-2,-6-21-80,7-26 7,-2 10 86,-15 55-1,18-71 72,3-19-144,0-1 1,0 0-1,0 1 1,0-1-1,0 1 0,0-1 1,0 1-1,0-1 1,0 1-1,0-1 1,0 1-1,0-1 1,0 0-1,0 1 1,-1-1-1,1 1 0,0-1 1,0 1-1,0-1 1,-1 0-1,1 1 1,0-1-1,-1 0 1,1 1-1,0-1 1,-1 0-1,1 1 0,0-1 1,-1 0-1,1 0 1,0 1-1,-1-1 1,1 0-1,-1 0 1,1 0-1,-1 1 1,1-1-1,0 0 1,-1 0-1,1 0 0,-1 0 1,1 0-1,-1 0 1,1 0-1,-1 0 1,0 0-1,-1 0-111,2-2 85,0 1 0,0 0 0,0-1 0,0 1 0,0 0-1,1-1 1,-1 1 0,1 0 0,-1-1 0,1 1 0,-1 0-1,1 0 1,-1-1 0,2 0 0,5-11-88,-2-13-189,5 5 113,-2-7 90,-1 18 68,0 1 1,0 0-1,1 0 1,16-13 0,-4 3 169,-18 17-107,-1 0 1,1 1-1,0 0 1,0-1-1,0 1 1,1 0-1,-1 0 0,0 0 1,0 0-1,0 0 1,1 1-1,-1-1 1,0 0-1,1 1 1,-1 0-1,1 0 1,-1 0-1,0 0 0,1 0 1,-1 0-1,1 1 1,-1-1-1,0 1 1,1-1-1,-1 1 1,0 0-1,0 0 0,1 0 1,-1 0-1,0 0 1,0 1-1,0-1 1,3 4-1,2 2 84,-3-4-79,-1 0 1,0 0 0,0 1-1,0-1 1,2 5 0,2 5 1,0 0-1,0-1 1,2 0 0,-1 0 0,19 19-1,-21-26-42,-1-1-1,1 0 0,0 0 0,0-1 0,7 3 0,-8-3-3,29 9 108,-24-8-99,-7-3-14,0-1 0,0 1 0,0 0 0,0-1 0,0 1 0,0-1 0,0 0 0,0 0 0,4-1 0,11 0-253,42 1-115,-58 0 376,0 0 1,0-1-1,0 1 1,0 0-1,-1-1 0,1 0 1,0 1-1,0-1 1,0 0-1,-1 0 1,1 0-1,0 0 1,1-2-1,21-20 43,-13 10-87,-9 12 46,-1-1 0,1 0-1,-1 0 1,0 0 0,1 0 0,-1 0-1,0 0 1,0 0 0,0 0 0,-1-1-1,1 1 1,-1 0 0,1-3 0,2-8 24,4 0 9,-6 12-21,-1 0-1,1-1 0,0 1 1,0-1-1,-1 1 1,1-1-1,-1 1 1,0-1-1,1 1 0,-1-1 1,0 1-1,0-3 1,1-11 59,-1-16 296,0 30-366,0 0 1,0 1 0,0-1 0,0 0 0,-1 1 0,1-1 0,0 1 0,0-1-1,0 0 1,-1 1 0,1-1 0,0 1 0,0-1 0,-1 1 0,1-1-1,-1 0 1,1 1 0,0 0 0,-1-1 0,1 1 0,-1-1 0,1 1 0,-1-1-1,1 1 1,-1 0 0,0 0 0,1-1 0,-1 1 0,1 0 0,-1 0 0,0-1-1,1 1 1,-2 0 0,1 0-19,-1 0 1,1 0-1,-1 0 0,1 0 1,-1 0-1,1 1 0,-1-1 1,1 0-1,-1 1 0,1-1 1,-1 1-1,1 0 0,0-1 1,-1 1-1,1 0 0,0 0 1,0 0-1,-1 0 0,-1 2 1,2-2-3,1 0 7,-1-1-1,1 1 1,-1-1-1,1 1 1,0-1 0,-1 1-1,1 0 1,0-1-1,0 1 1,-1 0 0,1-1-1,0 1 1,0 0-1,0-1 1,0 1 0,0 0-1,0 0 1,0 1-1,-1 5-44,0-3 58,0-3 3,0 1 1,1 0-1,-1-1 0,1 1 0,-1 0 1,1 0-1,-1-1 0,1 1 1,0 0-1,0 0 0,0 0 1,0-1-1,1 1 0,-1 0 1,0 0-1,1 0 0,-1-1 1,1 1-1,-1 0 0,1-1 1,1 3-1,-1-2-1,0-1 0,-1 1 0,1-1 0,-1 1 0,1 0 0,-1-1 1,0 1-1,1 0 0,-1 0 0,0-1 0,0 1 0,0 0 0,0 0 0,-1 2 0,2 7-6,-1-10-2,1 0 0,0-1 0,0 1 0,-1 0 0,1 0 0,0 0 0,0 0 0,0-1 0,0 1 0,0 0 0,0-1 0,2 1 0,-2 0 4,0 0 0,0-1-1,0 1 1,0 0-1,0 0 1,0 0-1,0 0 1,0 0-1,0 0 1,-1 0-1,1 0 1,0 0 0,-1 0-1,1 2 1,-1-3 4,1 1 0,-1 0 1,0-1-1,1 1 0,-1 0 1,0 0-1,1-1 0,-1 1 1,1-1-1,-1 1 0,1 0 1,-1-1-1,1 1 0,0-1 1,-1 1-1,1-1 0,0 1 1,-1-1-1,1 0 0,0 1 1,0-1-1,-1 0 0,1 0 1,0 1-1,0-1 0,-1 0 0,1 0 1,1 0-1,13 1 138,-12-1-125,-1 0 0,0 0 0,1 0 0,-1 0 0,1 0 0,-1 0 0,4-1 0,-6 1-36,1-1 1,0 1-1,-1-1 1,1 1 0,-1 0-1,1-1 1,0 1 0,-1-1-1,1 0 1,-1 1-1,0-1 1,1 1 0,-1-1-1,1 1 1,-1-1 0,0 0-1,0 1 1,1-1 0,-1 0-1,0 0 1,0 1-1,0-1 1,0 0 0,0 1-1,0-1 1,0 0 0,0 0-1,0 0 1,0-1-21,0 1 1,1-1-1,-1 0 1,1 1-1,-1-1 1,1 1-1,-1-1 1,1 1-1,0-1 0,-1 1 1,2-2-1,-1 2 16,0-1 0,0 0 0,0 1 0,0-1 0,0 0 0,-1 0 0,1 0 0,0 0 0,-1 0 0,0 0 0,1-2 0,-1-72-72,0 76 98,0 0 0,0 0 1,0 0-1,0 0 0,0 0 0,0 0 0,-1 0 0,1 0 1,0 0-1,0-1 0,0 1 0,0 0 0,0 0 0,0 0 0,1 0 1,-1 0-1,0 0 0,0 0 0,0 0 0,0 0 0,0 0 1,0-1-1,0 1 0,0 0 0,0 0 0,0 0 0,0 0 0,0 0 1,0 0-1,0 0 0,0 0 0,0 0 0,0 0 0,0 0 0,0 0 1,1 0-1,-1 0 0,0 0 0,0 0 0,0 0 0,0 0 1,0 0-1,0 0 0,0-1 0,0 1 0,0 0 0,0 0 0,1 0 1,-1 0-1,0 1 0,0-1 0,0 0 0,0 0 0,0 0 1,0 0-1,0 0 0,11 0 158,-9 0 250,1 2-122,-2 0-266,0-1 0,0 0-1,1 0 1,-1 0 0,0 0-1,1 0 1,-1 0 0,1-1-1,-1 1 1,1 0-1,-1-1 1,1 1 0,-1-1-1,1 1 1,0-1 0,-1 0-1,3 0 1,-2 0-6,0 1-1,0-1 1,0 0 0,-1 0-1,1 1 1,0-1 0,-1 1 0,1 0-1,0-1 1,-1 1 0,1 0-1,1 1 1,-2-1-16,1 0 1,-1 0-1,1 0 0,0-1 1,-1 1-1,1 0 0,0-1 0,-1 1 1,1-1-1,0 0 0,-1 1 1,3-1-1,3 0-15,-5-1 31,0 1 0,1 0 0,-1 0 0,0 0 0,0 1-1,0-1 1,0 0 0,0 1 0,3 0 0,-1 2-16,1-1 0,-1-1 0,0 1 0,0-1 0,1 1 0,-1-1 0,1 0 0,-1-1 0,1 1 0,-1-1 0,1 0 0,5-1 0,55 1-11,-57 1 4,0 0-1,0 1 1,0-1-1,14 7 1,-19-8 7,-1 1 0,-1-1 0,-1 0 0,1 0 0,0 0 0,-1 0 0,1 1 0,0-1 0,-1 0 0,1 0 0,0 1 0,-1-1 0,1 0 0,0 0 0,-1 1 0,1-1 0,-1 1 0,1-1 0,-1 1 0,1-1 0,-1 1 0,1-1 0,-1 1 0,1-1 0,-1 1 0,0 0 0,1-1 0,-1 2 0,4 5 0,0 0 13,-3-6-4,0 1-1,0-1 0,0 1 1,-1-1-1,1 0 0,0 1 1,0-1-1,-1 1 0,1-1 1,-1 1-1,0 0 0,1-1 1,-1 1-1,0 0 0,0-1 0,0 1 1,0-1-1,0 1 0,-1 0 1,1-1-1,0 1 0,-1-1 1,0 3-1,-2 3 64,1-3-53,1-1 1,-1 1-1,0-1 1,0 1-1,0-1 1,0 0-1,0 0 1,-1 0-1,-5 5 1,-23 7 70,29-14-85,0-1-1,-1 1 0,1-1 1,0 1-1,0-1 0,-1 0 1,1 0-1,-4 0 0,2 0 0,1 0 140,6-3-123,4-1-84,0-1 0,0 2 0,1-1 0,0 1 0,11-4 0,-18 7 63,14-4 32,1 0 0,22-3 0,-25 5 45,0 0 1,0-1-1,24-9 0,8 0 213,-34 10-68,1-1 0,-1 0 1,17-8-1,-21 7-91,-4 3-57,0-1-1,0 1 0,0-1 1,0 1-1,0 0 1,0 0-1,0 0 0,1 1 1,-1-1-1,5 1 0,-6 0-26,0-1-1,-1 1 1,1 0-1,0 0 1,-1-1-1,1 1 1,-1-1 0,1 1-1,-1-1 1,1 0-1,-1 1 1,1-1-1,-1 0 1,1 0-1,-1 0 1,0 0-1,2-2 1,-3 2-15,1 1 0,-1 0 0,0-1 0,0 1 0,1 0 0,-1-1 1,0 1-1,1 0 0,-1 0 0,0-1 0,1 1 0,-1 0 0,1 0 0,-1 0 0,0 0 1,1-1-1,-1 1 0,1 0 0,-1 0 0,1 0 0,-1 0 0,0 0 0,1 0 1,-1 0-1,1 0 0,0 0 0,4-1 87,-3-9 217,-2 10-333,0 0 0,0 0 0,0 0 0,0 0-1,0 0 1,0 0 0,0-1 0,0 1 0,0 0-1,0 0 1,0 0 0,0 0 0,0 0 0,0 0-1,0 0 1,0 0 0,0 0 0,0 0 0,0-1-1,0 1 1,0 0 0,0 0 0,0 0 0,0 0-1,0 0 1,0 0 0,0 0 0,0 0 0,0 0 0,0 0-1,0 0 1,0 0 0,0 0 0,-1 0 0,1-1-1,0 1 1,0 0 0,0 0 0,0 0 0,0 0-1,0 0 1,0 0 0,0 0 0,0 0 0,0 0-1,0 0 1,-1 0 0,1 0 0,0 0 0,0 0-1,0 0 1,0 0 0,0 0 0,0 0 0,0 0-1,0 0 1,-8 0-12,4 0-16,1-1-1,-1 1 0,1 0 1,-1 0-1,1 1 0,-1-1 1,1 1-1,-6 1 0,-9 8-70,7-7 72,10-3 20,0 0 1,0 0 0,0 1-1,0-1 1,0 0-1,0 0 1,0 1-1,1-1 1,-1 1-1,0-1 1,0 0 0,0 1-1,1 0 1,-1-1-1,0 1 1,0-1-1,1 1 1,-1 0 0,1 0-1,-1-1 1,1 1-1,-1 0 1,1 0-1,-1 0 1,1-1-1,-1 3 1,-1 1-68,-3 9-221,5-12 286,0-1 0,0 1-1,1-1 1,-1 1 0,0-1 0,0 1 0,1 0 0,-1-1-1,0 1 1,0-1 0,1 1 0,-1-1 0,1 0 0,-1 1-1,0-1 1,1 1 0,-1-1 0,1 0 0,-1 1 0,1-1-1,-1 0 1,1 1 0,-1-1 0,2 0 0,4 4 55,4 1-193,1 0 0,-1-1-1,1 1 1,19 3 0,16-5-320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2912,'-15'0'1312,"-1"0"-1152,16 15 544,0 1-416,-16 31 32,1-1-192,-16 17 64,31-17-128,-16 17-96,0-16 0,1-16-544,15 0 320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2080,'65'26'667,"-64"-26"-655,0 0 0,0 1 0,1-1 0,-1 1 1,0-1-1,0 1 0,0-1 0,0 1 0,0 0 0,0 0 1,0 0-1,0-1 0,0 1 0,0 0 0,-1 0 1,1 0-1,0 0 0,0 1 0,-1-1 0,2 2 1,55 95 1133,-44-73-824,0 0 0,-1 1 1,-2 0-1,14 54 0,-22-71-184,-1-1 1,0 1 0,-1 0-1,0-1 1,0 1 0,-1 0-1,-2 8 1,2-14-98,0 1-1,0-1 1,0 0 0,0 0-1,-1 0 1,0 0-1,1-1 1,-1 1 0,0 0-1,-1-1 1,-3 5-1,-32 22 122,24-19-139,8-6-20,1 0-1,-1-1 1,0 1-1,-1-1 0,1-1 1,-1 1-1,1-1 1,-1 0-1,-7 1 1,-3-1 9,-1-1-1,-19 0 1,26-1-13,9 0-22,0 0 0,0 0 0,-1 0 0,1 1 0,0-1 0,0 1 0,0-1 1,-2 2-1,4-2 16,-1 0 1,1 0 0,-1 1-1,1-1 1,-1 0 0,1 0-1,0 1 1,-1-1 0,1 0-1,-1 1 1,1-1 0,0 1-1,-1-1 1,1 0 0,0 1-1,0-1 1,-1 1-1,1-1 1,0 1 0,0-1-1,0 1 1,-1 0 0,30 14-277,-19-13 286,1 0 0,-1-1 1,1-1-1,0 1 0,14-3 0,3 1-38,-3 0 43,-1-1 1,26-6-1,-6 1 10,-16 3-44,129-23 52,-126 16-69,28-4 326,-57 14-271,0 1 1,0-1-1,-1 1 1,1-1-1,-1 0 1,1 0-1,0 1 1,-1-1-1,0 0 0,1-1 1,-1 1-1,0 0 1,1 0-1,-1 0 1,0-1-1,0 1 1,0-1-1,0 1 1,1-3-1,3-5 16,-3 7-25,0-1-1,0 1 1,-1-1 0,1 0 0,-1 1-1,0-1 1,0 0 0,0 0-1,0 0 1,0 0 0,0 0-1,-1 0 1,0-1 0,0 1-1,1 0 1,-2-6 0,1-3 4,0-76 79,0 85-198,-3 3 0,2 0 98,1 0 1,-1 1-1,0-1 1,0 0-1,1 1 0,-1-1 1,0 1-1,0-1 1,1 1-1,-1-1 1,1 1-1,-1-1 0,0 1 1,1-1-1,-1 1 1,1 0-1,-1-1 1,1 1-1,0 0 0,-1 1 1,-12 23-32,11-19 56,0-1-1,-1 0 1,1 1-1,-1-1 1,-6 6-1,-4 2 58,9-10-47,0 1 0,1-1 0,-1 1 0,1-1-1,0 1 1,0 0 0,-4 8 0,4-6 14,1 0-1,-1 0 1,1 0 0,0 0 0,1 1 0,-2 12-1,3-18-31,0 1-1,-1-1 1,1 1-1,1-1 1,-1 0-1,0 1 1,0-1-1,0 1 1,1-1-1,-1 0 0,1 1 1,-1-1-1,1 0 1,-1 1-1,1-1 1,0 0-1,0 0 1,0 0-1,-1 0 0,1 0 1,0 0-1,0 0 1,1 0-1,-1 0 1,0 0-1,0 0 1,0 0-1,0-1 1,1 1-1,-1-1 0,0 1 1,1-1-1,-1 1 1,1-1-1,-1 0 1,0 0-1,1 1 1,-1-1-1,1 0 1,-1 0-1,2-1 0,16 2-140,0-2-1,0 0 0,-1-1 1,1-1-1,22-6 0,-27 4-153,0 0-1,0-1 1,12-7-1,-19 9 152,-1-1 0,0 1-1,0-1 1,-1 0-1,1 0 1,-1-1 0,0 0-1,6-8 1,12-22-161,-2 0-1,26-59 1,-39 69 503,-1 0 0,-1 0 1,-1-1-1,-1 0 0,-2 0 0,-1-45 0,0 65 96,-3-13 563,2 19-835,0 1 0,-1 0 0,1-1 0,0 1 0,0 0 0,-1-1 0,1 1 0,0-1 1,0 1-1,-1 0 0,1 0 0,0-1 0,-1 1 0,1 0 0,-1 0 0,1-1 0,0 1 0,-1 0 0,1 0 1,-1 0-1,1 0 0,-1-1 0,1 1 0,-1 0 0,1 0 0,0 0 0,-1 0 0,1 0 0,-2 0 0,0 1 180,2 6-52,-3 30 103,1-26-212,-2 5 34,2 0 1,-1 0-1,1 21 0,-3 36 55,-5 41-42,10-86-67,1-12-3,-1 0-1,-4 30 0,-4-12-9,8-32-9,1 0 0,-1 0 0,0 0 0,1 1 0,-1-1 0,1 0 0,1 2 0,-1-1 7,0 0 0,0 0-1,0 0 1,-1 1 0,1-1-1,-1 0 1,1 5-1,-1 49-130,0-57 116,0 1 1,0-1-1,0 0 0,0 0 1,0 0-1,0 0 0,-1 0 1,1 0-1,0 0 1,0 0-1,0 0 0,0 0 1,0 0-1,0 1 1,1-1-1,-1 0 0,0 0 1,0 0-1,0 0 0,0 0 1,0 0-1,0 0 1,0 0-1,0 0 0,0 0 1,0 0-1,0 1 1,0-1-1,0 0 0,0 0 1,0 0-1,0 0 0,0 0 1,0 0-1,0 0 1,1 0-1,-1 0 0,0 0 1,0 0-1,0 0 1,0 0-1,0 0 0,0 0 1,0 0-1,0 0 1,0 0-1,0 0 0,1 0 1,-1 0-1,0 0 0,0 0 1,0 0-1,0 0 1,0 0-1,0 0 0,0 0 1,2 0-9,0-1 0,0 1-1,-1 0 1,1-1 0,0 1 0,-1-1 0,1 0 0,0 0 0,-1 1 0,1-1-1,-1 0 1,1 0 0,-1-1 0,0 1 0,1 0 0,1-3 0,62-61-61,-55 55 60,0 1 0,0 0 0,1 0 0,23-13 0,-29 19 33,0 1 12,1-1 0,-1 0 0,0 0-1,0-1 1,0 1 0,-1-1 0,5-5-1,2-1 147,-9 7-85,-4 3-128,-2 0 13,3 0 28,-1-1 1,0 1 0,0 0-1,0 0 1,1 1-1,-1-1 1,0 0 0,0 0-1,0 1 1,-2 1-1,2 1 23,-4 4-11,-17 1-80,20-6 51,1 0 0,0 0 0,-1 1 0,1-1-1,0 1 1,-2 3 0,-12 15-194,12-17 202,1 0-1,0 0 0,0 1 0,0-1 0,1 0 0,-3 7 0,4-8 7,-1-1 0,2 1 1,-1-1-1,0 1 0,0-1 0,1 1 0,0-1 0,-1 1 0,1 0 0,0-1 0,0 1 0,0-1 0,1 5 0,1-2 17,0 1 0,1-1 0,-1 0 0,1 0 0,0 0 0,1 0 0,6 8 0,-7-10-13,0 0 1,0 0 0,0-1-1,0 1 1,0-1-1,1 0 1,-1 0-1,1 0 1,-1 0 0,1-1-1,0 1 1,0-1-1,0 0 1,0 0 0,0 0-1,0-1 1,0 1-1,0-1 1,0 0 0,4-1-1,3 1-24,-7 1 9,0-1 0,0 0 0,-1 0 0,1 0 0,0 0 1,0-1-1,0 1 0,0-1 0,0 0 0,4-2 0,12-18-22,-3 15 27,-8 4 5,12-8 0,2 5-38,-17-2-61,-4 3 33,9-1-46,-6-8 53,5 0 22,-7 11-80,-3 3 33,0 1 75,-1 0 0,1-1 0,0 1 0,-1 0-1,0-1 1,1 1 0,-1 0 0,-1 2 0,-3 8-81,7-8 96,-1 1 1,1-1-1,0 0 0,0 0 1,0 1-1,0-1 1,1-1-1,-1 1 0,6 6 1,-7-9-10,1 0 0,-1 0 1,0 1-1,0-1 0,1 0 1,-1 0-1,0 0 0,1 0 1,-1 0-1,1-1 0,-1 1 1,1 0-1,0-1 0,-1 1 1,1-1-1,0 0 0,-1 1 1,1-1-1,2 0 0,-1 0-9,0 1 0,0-1-1,0 0 1,0 1-1,0 0 1,5 2 0,12 2-275,1-10-474,-10 2 349,17-2-505,-7-6-22,-9 9 640,-10 2 281,-1-1 1,1 1-1,-1 0 0,1 0 0,-1-1 0,1 1 1,-1 0-1,0-1 0,1 0 0,-1 1 1,1-1-1,-1 0 0,0 0 0,0 0 1,1 1-1,-1-1 0,0-1 0,0 1 0,0 0 1,1-2-1,3-6-11,-5 8 27,0 0-1,0 0 1,1 0-1,-1-1 1,1 1-1,-1 0 1,1 0-1,-1 0 1,1 0-1,0 0 1,-1 0-1,1 1 1,0-1-1,0 0 1,0 0-1,0 0 0,0 1 1,0-1-1,0 0 1,0 1-1,0-1 1,0 1-1,0-1 1,0 1-1,0 0 1,0-1-1,0 1 1,0 0-1,1 0 1,1 0-1,-3 0 6,0 0-1,0 0 1,0 0-1,0 0 0,0 0 1,0 0-1,0 0 1,0 0-1,0 0 1,0 0-1,1 0 0,-1 0 1,0 0-1,0 0 1,0 0-1,0 0 1,0 0-1,0 0 0,0 0 1,0 0-1,0 0 1,0 0-1,0 0 1,1 0-1,-1 0 0,0 0 1,0 0-1,0 0 1,0-1-1,0 1 1,0 0-1,0 0 1,0 0-1,0 0 0,0 0 1,0 0-1,0 0 1,0 0-1,0 0 1,0 0-1,0 0 0,0-1 1,0 1-1,0 0 1,0 0-1,0 0 1,0 0-1,0 0 0,0 0 1,0 0-1,0 0 1,0 0-1,0 0 1,0 0-1,0-1 0,0 1 1,0-10 424,0 10-407,0 1 0,0 0 1,0-1-1,0 1 1,0-1-1,0 1 0,0-1 1,-1 1-1,1-1 1,0 1-1,0-1 1,-1 1-1,1-1 0,0 1 1,-1-1-1,1 1 1,0-1-1,-1 1 1,1-1-1,-1 1 0,1-1 1,0 0-1,-2 1 1,1-1 9,1 1 0,-1-1 0,1 1 0,-1-1 0,1 1 0,-1-1 0,1 1 0,-1-1 1,1 1-1,-1 0 0,1-1 0,-1 1 0,1 0 0,0-1 0,0 1 0,-1 0 0,1-1 0,0 1 1,0 0-1,0 0 0,0-1 0,0 1 0,0 0 0,0 0 0,0 342 1191,0-332-1204,0-1 0,-1 1-1,0-1 1,-1 1-1,0-1 1,0 1 0,-1-1-1,-5 10 1,-18 19 84,18-24-69,-7 12 5,10-22-29,0 0-1,-1 0 1,-8 6-1,5-4 1,2-1-1,4-3 26,0 0-1,-1-1 0,1 1 1,-1-1-1,0 0 1,-7 3-1,4-3 119,0 0 0,0-1 0,-8 0 0,-3 1 179,-13 3 122,9-2 173,-32 2-1,47-5-504,0 0 1,0-1-1,0 0 0,0 0 1,0-1-1,0 0 0,0 0 1,-7-3-1,13 4-114,-1 0 0,1 1-1,-1-1 1,0 0 0,1 0 0,-1 0 0,1 0 0,0 0-1,-1-1 1,1 1 0,0 0 0,0-1 0,0 1 0,0 0-1,0-1 1,0 1 0,0-1 0,0 0 0,1 1-1,-1-1 1,1 0 0,-1 1 0,1-1 0,-1 0 0,1 0-1,0 1 1,0-1 0,0 0 0,0 0 0,0 0 0,1-2-1,3-8-3,0 1-1,0 0 1,2 0-1,-1 1 1,1-1-1,12-14 1,-8 12 17,1 1 0,0 0 0,1 1 0,0 1 0,1-1 0,24-14 0,26-8 51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2656,'0'0'1184,"0"31"-1024,0-16 1408,0 1-896,0 15 0,-16 0-416,1 1 32,-1 14-160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3488,'-13'0'1115,"13"0"-1103,0 0 1,-1 0-1,1 0 1,0 0 0,0 0-1,0 0 1,-1 0 0,1 0-1,0 0 1,0 0 0,0 0-1,-1 0 1,1 0 0,0 1-1,0-1 1,0 0 0,-1 0-1,1 0 1,0 0-1,0 1 1,0-1 0,0 0-1,0 0 1,0 0 0,-1 0-1,1 1 1,0-1 0,0 0-1,0 0 1,0 1 0,0-1-1,0 0 1,0 0 0,0 1-1,-9 25 334,8-20-205,-1 1 0,0-1 0,-1 0 0,1 1 0,-1-1 0,-4 5 0,5-7-113,0-1-1,0 1 1,1 0-1,-1 0 0,1-1 1,0 1-1,0 0 0,-1 8 1,1 37-18,1-31-75,0-13 58,-1-5 10,1 1-1,0 0 1,0 0-1,0 0 1,0 0-1,0 0 1,0 0-1,0 0 1,1 0-1,-1 0 1,0 0-1,0 0 1,1 0-1,-1 0 0,1 0 1,-1 0-1,1 0 1,-1-1-1,1 1 1,-1 0-1,1 0 1,0 0-1,-1-1 1,1 1-1,0 0 1,0-1-1,-1 1 1,1-1-1,0 1 1,0-1-1,0 1 1,1-1-1,5 4 35,12 6 18,-18-10-53,-1 0 1,1 0-1,0 1 1,-1-1-1,1 0 1,0 0 0,0 0-1,0 0 1,-1 0-1,1 0 1,0 0-1,0 0 1,-1 0-1,1 0 1,0-1-1,0 1 1,-1 0-1,1 0 1,0-1-1,-1 1 1,1 0-1,0-1 1,-1 1-1,1-1 1,5-10 98,0 7-50,-5 4-50,-1 0 1,0-1 0,1 1 0,-1 0-1,1 0 1,-1-1 0,0 1 0,1 0-1,-1-1 1,0 1 0,1-1 0,-1 1-1,0 0 1,1-1 0,-1 1 0,0-1-1,0 1 1,0-1 0,1 1 0,-1-1-1,0 1 1,0 0 0,0-1 0,0 1-1,0-1 1,0 1 0,0-1 0,0 1 0,0-1-1,0 1 1,0-2 0,0 1-6,0-1 1,-1 0 0,1 1-1,0-1 1,-1 1-1,1-1 1,-1 0 0,1 1-1,-1-1 1,1 1-1,-1 0 1,-2-3 0,2 2-8,0 1 1,0-1 0,0 0 0,1 0 0,-1 1 0,0-1 0,1 0-1,-1 0 1,1 0 0,-1 0 0,1 0 0,0-3 0,1-5 7,-1 7 4,0-1-1,0 1 0,0-1 1,0 0-1,0 1 0,-1-1 0,1 1 1,-3-6-1,2 6-18,0 0-4,0 1 1,1-1-1,-1 1 1,0-1-1,1 1 1,0-1-1,-1 1 1,1-5-1,1 6 19,-1 1-1,0-1 0,0 0 1,1 0-1,-1 0 0,1 1 1,-1-1-1,1 0 0,-1 0 1,1 1-1,-1-1 0,1 1 1,0-1-1,-1 0 0,1 1 1,0-1-1,0 1 0,-1 0 1,1-1-1,0 1 0,0 0 1,0-1-1,-1 1 0,1 0 1,0 0-1,0-1 0,0 1 1,0 0-1,0 0 0,-1 0 1,1 0-1,0 0 0,2 1 1,8-1 54,-9-1 3,1 1 0,0 0 0,-1 0 0,1 0 0,-1 0 0,1 1 0,0-1 0,-1 0 0,1 1 0,-1 0 0,1 0 0,-1 0-1,0 0 1,1 0 0,-1 0 0,0 1 0,0-1 0,0 1 0,1-1 0,2 4 0,4 6 121,-3-5-112,-1-1 0,1 1 0,0-1 0,8 6 0,5 1-11,-13-9-2,-1 0 0,1 0-1,-1 1 1,1 0 0,-1 0 0,0 1-1,-1-1 1,1 1 0,7 11 0,-1-3 94,-11-13-123,0 1 0,1-1 1,-1 0-1,0 1 0,1 0 1,-1-1-1,0 1 0,1-1 1,-1 1-1,0-1 0,0 1 0,0-1 1,0 1-1,0 0 0,0-1 1,1 1-1,-1 0 0,0-1 1,-1 1-1,1-1 0,0 1 1,0 0-1,0-1 0,0 1 1,-1 0-1,1-1 22,0 3 224,0-3-253,-1 0 0,1 0 0,-1 0 0,1 0 1,-1 0-1,0 0 0,1 0 0,-1 0 0,1 0 0,-1 0 1,1-1-1,-1 1 0,1 0 0,-1 0 0,1 0 0,-1-1 1,1 1-1,0 0 0,-1-1 0,1 1 0,-1 0 0,1-1 1,0 1-1,-1 0 0,1-1 0,0 1 0,-1-1 0,1 1 1,0-1-1,0 1 0,-1-1 0,1 1 0,0-1 0,0 1 1,0-1-1,0 1 0,0-1 0,-1 1 0,1-1 0,0 1 1,0-1-1,0 1 0,1-1 0,-1 1 0,0-1 0,0 0 1,0 1-1,0-1 0,0 1 0,1-1 0,0-3 51,1 0-1,0 0 1,0 0-1,4-6 1,6-6-18,1 0 0,0 1-1,1 1 1,31-25 0,-33 30-46,0 0-18,0 1-1,0 1 1,1 0 0,0 1 0,0 0 0,17-4 0,3-2-610,-2-1-2157,-13 10 747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3136,'-13'-13'1029,"13"13"-1014,0-1 0,0 1 0,-1 0 0,1 0 0,0-1 0,0 1 0,-1 0 0,1 0 0,0-1 0,0 1 0,-1 0 0,1 0 0,0 0 0,-1 0 0,1-1 0,0 1 0,0 0 0,-1 0 0,1 0 0,0 0 0,-1 0 0,1 0 0,0 0 0,-1 0 0,1 0 0,0 0 0,-1 0 0,1 0 0,0 0 0,-1 0 0,1 0 0,0 0 0,-1 1 0,1-1 0,0 0 0,-1 0 0,1 0 0,-1 1 0,0-2 174,45-1 2669,-21-3-2330,0 2 0,40-2 0,-25 5-260,93 2 109,-84 3-326,91 3 42,-72-8-192,179 0-2132,-244 0 1998,0 0 1,0 0 0,0 0-1,0 0 1,0 0 0,0 0-1,1 0 1,-1 1-1,0-1 1,0 0 0,0 0-1,-1 1 1,3 0 0,-3 0 68,1-1 1,-1 1 0,0 0 0,1 0 0,-1 0 0,0-1 0,0 1 0,0 0 0,1 0 0,-1 0 0,0 0 0,0-1 0,-1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5:0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3648,'0'0'2400,"-2"3"-2070,0 0-266,0 0 0,0 0 0,1 0 0,-1 1 0,1-1-1,0 0 1,0 1 0,0-1 0,0 1 0,1-1 0,-1 1 0,1 5-1,0 0 23,0 0 0,0 0 0,1 0-1,2 13 1,8 9-17,-9-18-8,-2-12-50,0 1-1,0-1 1,0 1-1,1-1 1,-1 1-1,0 0 1,1-1 0,-1 0-1,1 1 1,-1-1-1,1 1 1,0-1 0,0 0-1,0 1 1,-1-1-1,1 0 1,0 0-1,1 0 1,-1 1 0,0-1-1,2 1 1,7 3 143,-8-5-137,1 2 0,-1-1 1,0 0-1,0 0 0,0 0 0,0 1 1,0 0-1,2 1 0,-3-2-32,1 1-1,-1-1 0,0 0 1,1 0-1,-1 0 1,1 0-1,-1 0 1,1 0-1,0 0 1,-1-1-1,1 1 1,0 0-1,2 0 1,-3-1-27,0 0 1,0 0-1,-1-1 1,1 1 0,0 0-1,0 0 1,0 0 0,0 0-1,0-1 1,-1 1-1,1-1 1,0 1 0,0 0-1,-1-1 1,1 1 0,0-1-1,0 1 1,-1-1-1,1 0 1,-1 1 0,1-1-1,-1 0 1,1 1 0,-1-1-1,1 0 1,-1 0-1,1-1 1,2-14-684</inkml:trace>
  <inkml:trace contextRef="#ctx0" brushRef="#br0" timeOffset="1">159 47 3072,'-16'0'1376,"32"47"-1184,-16-31 512,0-1-416,0 1 192,0 15-320,15-31 128,1 15-160,-1-15 224,1 16-224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62 265 2656,'-46'109'1184,"46"-15"-1024,0-48 352,0-14-320,-16 14-160,16-15-32,0-15 128,16 15-64,-16-15 192,15-16-160</inkml:trace>
  <inkml:trace contextRef="#ctx0" brushRef="#br0" timeOffset="1">764 16 4640,'-16'-16'2112,"1"32"-1824,-1-16-160,0 0-128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4160,'-47'93'1856,"47"-31"-1600,0-46-64,0 15-160,0-15-96,16 15 32,-16-16 96,31 1-32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2304,'0'96'1504,"0"57"-933,0-150-506,0 0 1,0 1-1,0-1 1,0 0-1,1 0 1,0 4-1,7 1 190,-8-8-250,1 0 0,-1 1-1,0-1 1,1 0 0,-1 1 0,0-1 0,1 0 0,-1 1-1,0-1 1,1 1 0,-1-1 0,0 0 0,1 1-1,-1-1 1,0 1 0,0-1 0,0 1 0,0-1 0,1 1-1,-1-1 1,0 1 0,0-1 0,0 1 0,0-1 0,0 1-1,0-1 1,0 1 0,-1 0 0,1-1 1,0 1 0,0-1 0,0 1 0,0-1 0,0 1 1,0 0-1,0-1 0,0 1 0,0-1 0,0 1 0,0-1 0,1 1 0,-1-1 1,0 1-1,0-1 0,0 1 0,1-1 0,-1 0 0,0 1 0,0-1 0,1 1 1,-1-1-1,0 0 0,1 1 0,-1-1 0,1 1 0,-1-1 0,1 0 0,-1 0 0,0 1 1,1-1-1,0 0 0,0 0 3,-1 0-1,1 0 1,-1 0 0,1-1 0,-1 1-1,0 0 1,1-1 0,-1 1 0,1 0-1,-1-1 1,0 1 0,1 0 0,-1-1-1,0 1 1,1-1 0,-1 1 0,0-1-1,0 1 1,1-1 0,-1 1 0,0-1-1,0 1 1,0-1 0,0 1 0,0-1-1,0 1 1,0-1 0,0 1-1,0-1 1,0 1 0,0-1 0,0 0-1,0 0-9,0 1 0,0-1 0,0 1 0,0-1 0,0 1 0,0-1 0,0 1 0,0-1 0,0 1 0,0-1 0,0 1 0,0-1 0,0 1 0,1-1 0,-1 1 0,0 0 0,0-1 0,1 1 0,-1-1 0,0 1 0,0-1 0,1 1 0,-1 0 0,1-1 0,-1 1 0,0 0 0,1-1 0,0 1 0,6-8 30,-2-15 206,6 2-107,-6-5-245,-3 20 191,1-1 1,0 1 0,0 0-1,0 1 1,9-12 0,-12 17-56,0 0 0,1-1 0,-1 1-1,0 0 1,1-1 0,-1 1 0,1 0 0,-1 0 0,1 0 0,-1-1 0,0 1 0,1 0 0,-1 0 0,1 0 0,-1 0 0,1 0-1,-1 0 1,1 0 0,-1 0 0,1 0 0,-1 0 0,0 0 0,1 0 0,-1 0 0,1 0 0,-1 1 0,1-1 0,-1 0 0,1 0-1,-1 0 1,0 1 0,1-1 0,-1 0 0,0 0 0,1 1 1,0 0 12,-1 0-1,1-1 0,-1 1 0,0 0 0,0 0 0,1 0 0,-1-1 1,0 1-1,0 0 0,0 0 0,0 0 0,0 0 0,0-1 0,0 2 0,2 14 324,9 2 93,-6 8-182,5-5-202,-4 2-48,4-13 32,-6 2-33,-4-11-7,0 0-1,0-1 0,0 1 1,0-1-1,1 1 1,-1 0-1,0-1 1,0 1-1,0-1 1,1 1-1,-1-1 0,0 1 1,1-1-1,-1 1 1,0-1-1,1 1 1,-1-1-1,2 1 0,0 0 19,0-1 0,0 1 0,0 0 0,0-1 0,0 0 0,1 1 0,-1-1 0,0 0 0,3-1 0,-3 1-31,0 0-1,0 0 0,-1-1 0,1 1 1,0-1-1,0 1 0,0-1 1,0 0-1,-1 0 0,1 0 0,0 0 1,-1 0-1,1 0 0,-1 0 1,1-1-1,-1 1 0,0 0 0,1-1 1,-1 1-1,0-1 0,0 0 0,0 1 1,0-1-1,0 0 0,-1 0 1,2-2-1,5-8-202,8-11-254,16-34 1,-2 10 141,-27 41 261,-2 5 55,0 1 1,1 0 0,-1-1-1,0 1 1,0-1-1,0 1 1,0 0 0,0-1-1,0 1 1,0 0 0,1-1-1,-1 1 1,0 0-1,0-1 1,1 1 0,-1 0-1,0-1 1,0 1 0,1 0-1,-1 0 1,0-1 0,1 1-1,-1 0 1,0 0-1,1-1 1,-1 1 0,0 0-1,1 0 1,-1 0 0,1 0-1,-1 0 1,0 0-1,1 0 1,-1 0 0,1 0-1,-1 0 1,0 0 0,1 0-1,-1 0 1,1 0 0,-1 0-1,0 0 1,1 0-1,-1 0 1,0 0 0,1 1-1,-1-1 1,1 0 0,-1 0-1,0 0 1,1 1-1,33 28-28,-8-11 80,-5 8 11,7-5 64,-16-13-81,0 2-42,27 15 0,-34-22 10,0-1-1,1 0 0,-1 0 0,0 0 0,1 0 0,-1-1 0,1 0 0,0 0 0,7-1 0,-3 0-4,0-1 0,0 0 0,17-5 0,-9 1-41,-11 4 62,0 0-1,0 0 1,0-1 0,0 0 0,0-1-1,-1 0 1,1 0 0,-1 0-1,0-1 1,10-6 0,-8 5 5,-7 5-26,1-1-1,-1 1 0,0-1 0,0 1 1,0-1-1,0 0 0,0 1 0,0-1 1,0 0-1,0 0 0,0 0 0,0 0 1,0 0-1,-1 0 0,1 0 0,0 0 1,-1 0-1,1 0 0,0 0 0,-1-1 0,0 1 1,1 0-1,-1 0 0,0 0 0,1-1 1,-1 1-1,0 0 0,0-2 0,0 3-3,-2-23 127,2 22-121,-1 0 0,1 0 1,0-1-1,-1 1 0,1 0 0,-1 0 1,1 0-1,-1 0 0,0 0 1,1 0-1,-1 0 0,0 1 0,0-1 1,0 0-1,0 0 0,1 0 1,-1 1-1,-2-2 0,-2 0 21,-18-7 240,23 8-236,-1 1 0,0 0 0,1 0 0,-1 0 0,1 0 0,-1 0 1,0 0-1,1 1 0,-1-1 0,0 0 0,1 0 0,-1 0 0,1 0 0,-1 1 0,1-1 0,-1 0 0,0 1 1,1-1-1,-1 0 0,1 1 0,0-1 0,-1 1 0,1-1 0,-1 1 0,1-1 0,0 1 0,-1-1 0,1 1 1,0-1-1,-1 2 0,-1 0 53,1 1-1,0 0 1,-1-1 0,1 1 0,0 0 0,1 0 0,-1 0 0,0 0 0,1 0-1,0 0 1,-1 6 0,2-6-69,0 0-1,0 0 1,0 0 0,1-1-1,-1 1 1,1 0-1,-1-1 1,1 1 0,0-1-1,0 1 1,0-1-1,4 4 1,10 9 59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2720,'-16'-32'1248,"16"48"-448,0 0-544,0-1 608,-16 16-480,16 16-480,0 0 32,-15 31 192,15-31-64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1824,'0'-13'587,"1"11"-434,6 1-72,4 1-42,-2-1 73,0 1 0,1 0-1,-1 1 1,13 2 0,3 4 154,41 17 1,-44-13-212,0 0-1,-1 2 1,38 30 0,-34-23 0,-2 1 0,38 43 1,-47-47 131,0 1 1,-2 1-1,0 0 1,14 32 0,-24-48-143,-1 0 1,1 0-1,-1 0 1,0 0-1,0 1 1,-1-1-1,1 0 1,-1 1-1,1-1 1,-1 1 0,-1 4-1,0-4 40,0 0 0,0-1 0,-1 1 0,0-1 0,1 1 0,-1-1 0,-1 0 0,-3 5 0,1-2-48,-1 1 0,1-2-1,-1 1 1,0-1-1,-1 1 1,1-2-1,-1 1 1,0-1-1,-1 0 1,1 0-1,0-1 1,-1 0 0,0-1-1,0 1 1,-9 0-1,-11 1-234,0-1-1,0-1 1,-30-3-1,22 1-72,2 0 69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64 353 2496,'55'-18'1104,"-46"14"-1009,-5 2 14,0 1 0,0-1 0,0 1 0,0 0 0,0 0-1,1 1 1,-1-1 0,0 1 0,4 0 0,-7 0-78,0 0 0,0 0 1,-1 0-1,1 0 0,0-1 0,0 1 1,-1 0-1,1 0 0,0-1 0,-1 1 1,1 0-1,0-1 0,-1 1 0,1 0 1,0-1-1,-1 1 0,1-1 0,-1 1 1,1-1-1,-1 1 0,1-1 0,-1 0 1,0 1-1,1-1 0,-1 0 0,1 1 1,-1-1-1,0 0 0,0 1 0,1-1 1,-1 0-1,0 1 0,0-1 0,0 0 1,0 0-1,0 1 0,0-1 0,0 0 1,0 0-1,0 1 0,0-1 0,-1 0 1,1 0-1,0 1 0,0-1 0,-1 0 1,1 1-1,0-1 0,-1 0 0,1 1 1,-1-1-1,1 1 0,-1-1 0,1 0 1,-1 1-1,0-1 0,-20-15 305,11 0-197,0 9-113,0-1 1,0 1 0,-1 0-1,-19-8 1,27 14-35,0 1 0,0-1 0,0 0 0,0 1 0,0 0 0,0-1 0,0 1 0,-1 1 0,1-1 0,0 0 0,0 1 0,0 0 0,-3 0 0,4 0 2,1 0 0,0-1 0,0 1 0,0 0-1,0 0 1,0-1 0,0 1 0,0 0 0,0 0 0,0 0-1,0 0 1,0 1 0,0-1 0,1 0 0,-1 0 0,1 0 0,-1 1-1,1-1 1,-1 0 0,1 1 0,-1-1 0,1 0 0,0 1 0,0-1-1,0 0 1,0 3 0,-2 8-4,-3 5 12,-4 21-104,9-35 99,-1-1 0,1 0 0,0 1 0,0-1 0,0 0 0,0 0 0,1 1 1,-1-1-1,1 0 0,-1 0 0,1 1 0,0-1 0,0 0 0,1 2 0,22 17 179,-18-14-134,-3-4-51,-1 0-1,1 0 0,0 0 1,0-1-1,0 1 0,1-1 1,-1 1-1,0-1 1,1 0-1,0-1 0,-1 1 1,1-1-1,0 1 0,0-1 1,4 1-1,11 0-203,0-1 0,25-1 0,-19-1-108,-5 1 91,0-2 0,23-4 1,-17 1 76,-10 3 75,17-3-42,-22 0 87,0 1 0,-1-1 0,16-10 0,-20 11 87,0 0-1,-1-1 1,1 1 0,-1-1 0,0 0 0,-1 0 0,8-10 0,-7 6 16,-1 0 1,7-20-1,5-15-217,-8 29 90,8-16 98,-11-2 333,-3 19-178,2-7 25,0 1 589,-2 1 0,1-30 0,-3 26-470,0 20-246,0 13 64,0-5-114,0-1 0,0 1 0,-1-1-1,1 0 1,-1 1 0,-3 7 0,-3 14 113,5-5-129,1 0 0,1-1 0,3 38 0,8-9-28,-8-30 66,-1-4-20,1 1 0,9 28-1,-11-39-44,1-1 0,0 1-1,1-1 1,-1 0 0,1 0 0,0 0-1,0 0 1,0 0 0,0 0-1,1-1 1,0 0 0,-1 1 0,8 3-1,33 14 91,-28-13-64,15 7-43,2-9-133,-16-4 74,-6 0 44,82 7-258,-82-8 284,-1-1 1,0-1-1,0 0 0,0-1 1,0 1-1,0-2 0,12-4 0,-19 6 12,1 0-1,-1-1 1,0 0-1,0 1 1,0-1-1,0 0 0,0-1 1,0 1-1,-1-1 1,1 1-1,-1-1 1,3-3-1,-4 4-2,1 0-1,-1-1 1,0 1 0,0 0-1,-1-1 1,1 1 0,0-1-1,-1 1 1,1-1 0,-1 1-1,0-1 1,0 1-1,0-1 1,0 0 0,-1 1-1,1-1 1,-1-2 0,-10-27-47,10 28 54,0-1-1,0 1 1,0-1 0,-1 1-1,0-1 1,0 1 0,0 0-1,-1 0 1,1 0 0,-1 0-1,0 0 1,-5-4 0,-1-2 57,7 8-99,0 0 0,0 0 0,0 0 0,0 0 0,0 1-1,0-1 1,-4-2 0,5 4 19,0 0 0,1 0 0,-1 0 0,0 0 0,0 0 1,0 0-1,0 0 0,0 0 0,1 0 0,-1 0 0,0 1 0,0-1 0,0 0 0,1 1 0,-1-1 0,0 0 0,0 1 0,1-1 1,-1 1-1,0-1 0,1 1 0,-1-1 0,1 1 0,-1 0 0,0 0 0,-2 3 2,0-1-1,0 1 1,0-1-1,0 1 1,1 0-1,0 0 0,0 0 1,0 1-1,0-1 1,1 0-1,-1 1 1,1-1-1,0 0 1,1 1-1,-1 0 1,1-1-1,0 1 1,0 4-1,1-1 48,0 0 0,1-1 0,0 1 1,0-1-1,0 1 0,1-1 0,0 0 0,1 0 0,7 11 0,-9-15-20,0 0-1,0-1 1,0 1 0,1-1 0,-1 0 0,1 0 0,-1 0 0,1 0 0,0 0-1,0 0 1,0-1 0,0 0 0,0 1 0,0-1 0,0 0 0,7 1 0,1-1-99,1 0 0,0 0 1,16-2-1,-3 0-172,-20 1 154,0-1-1,-1 0 1,1 0-1,0 0 1,-1 0-1,1-1 0,0 0 1,-1 0-1,0 0 1,8-5-1,8-4-121,-13 7 168,-5 4 44,-1-1 0,1 1 0,-1-1 0,1 0 0,-1 0-1,1 0 1,-1 0 0,1 0 0,-1 0 0,0-1 0,0 1-1,0 0 1,0 0 0,0-1 0,0 1 0,0-1-1,0 1 1,0-1 0,0 0 0,-1 1 0,1-1 0,0-2-1,2-3 2,1 0 0,0 0 0,1 0 0,0 1 0,0-1 0,10-9-1,-12 13 10,-3 6-138,0-3 135,0 1 0,0-1 1,0 1-1,0-1 0,0 0 0,0 1 1,0-1-1,0 1 0,0-1 0,0 0 1,0 1-1,1-1 0,-1 1 1,0-1-1,0 0 0,0 1 0,1-1 1,-1 0-1,0 1 0,0-1 0,1 0 1,-1 1-1,0-1 0,1 0 0,-1 0 1,0 1-1,1-1 0,7 8 53,-7-3-27,0 0-1,0 1 1,-1-1 0,0 0-1,-1 11 1,1-11 22,0 0 0,0 0 0,0 1 0,0-1 0,3 10-1,4-9 38,-4-4-41,2 5 35,-2-3-17,10-2 78,-9-2-131,-1 0-97,-1 0 0,1 0-1,0 0 1,0 0-1,-1-1 1,1 1-1,3-2 1,-4 2-35,1-2-66,0 1 1,0-1-1,1 0 1,-1 0-1,-1 0 1,6-5-1,-6-6-12,-3 10 159,1 0 0,0 0-1,1 0 1,-1 0 0,1 0 0,-1 0 0,3-4 0,1-2 1,-3 8 49,0 0 0,0-1 0,0 1 0,0-1 0,0 1 0,-1-1 0,1 0 0,-1 1 0,1-1 0,0-3 0,-1 3 37,0 4 118,-1 2-83,1-3-78,0 1 1,0 0-1,0 0 0,0 0 1,0-1-1,0 1 0,1 0 1,-1 0-1,0-1 0,2 4 1,27 11 69,-25-15-48,0 0 0,0 0 0,1 0 0,-1-1 0,0 0 0,0 0 0,1 0 0,7-1 0,4 0 83,-15 1-103,-1 0 0,1 0 0,0 0-1,-1 0 1,1 0 0,0 0 0,-1 0 0,1 0-1,0 0 1,-1-1 0,1 1 0,0 0 0,-1 0-1,1-1 1,-1 1 0,1 0 0,0-1 0,-1 1-1,1-1 1,-1 1 0,1-1 0,-1 1 0,0-1-1,1 1 1,0-1 0,-1 0-4,0 0 0,1 1 0,-1-1 0,1 1 0,-1-1 0,1 1 0,-1-1 0,1 1-1,-1-1 1,1 1 0,-1 0 0,1-1 0,-1 1 0,1 0 0,0 0 0,-1-1 0,1 1 0,0 0 0,-1 0 0,1 0 0,0 0 0,-1 0 0,1 0 0,0 0 0,0 0-1,10-1 122,-19 4-12,3 10 70,-7 6 352,-5 12-64,-6 36 90,-18 86 0,27-95-382,-1 4-54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1664,'0'-13'528,"0"12"-525,0 1 1,0 0 0,0 0-1,0 0 1,0 0-1,0 0 1,0 0-1,0 0 1,0 0-1,0 0 1,0 0 0,0-1-1,0 1 1,0 0-1,0 0 1,0 0-1,0 0 1,0 0-1,0 0 1,0 0 0,0 0-1,0 0 1,0 0-1,0 0 1,0-1-1,1 1 1,-1 0-1,0 0 1,0 0 0,0 0-1,0 0 1,0 0-1,0 0 1,0 0-1,0 0 1,0 0-1,0 0 1,0 0 0,0 0-1,0 0 1,1 0-1,-1 0 1,0 0-1,0 0 1,0 0-1,0 0 1,0 0 0,0 0-1,0 0 1,0 0-1,0 0 1,0 0-1,1 0 1,-1 0-1,0 0 1,0 0 0,25 1 479,-8-1-334,0 0-1,-1 0 0,18-4 1,-29 3-136,41-8 61,0 1 0,75-2 0,-85 10-71,81-3-17,-36-7-55,12 5 21,-44 0 22,105-3-60,-3 0 77,7 0 66,16-1-20,-117 5-32,294-17 33,46-5-12,-270 21-36,-61 0 52,105-3 86,777 8 102,-698-11-340,-152 4 6,34-3-29,-5 4 85,-71 3 78,153-7 47,-141 11-153,132-4-99,-136-1 226,134-5 149,-91 8-82,160 4-140,-201 2-19,102 3 98,-116-8-23,98 3-31,-111 0-16,122 7-6,125-10 195,-11 0-165,-130-8-10,-6 0-45,-96 9 59,90-4 23,-104 0-58,155-7-98,-89 10 171,153-3 118,-186-1-132,125-5 396,6 1-366,6 1-362,-81 7 249,193-3 40,-179-7 36,6 4 22,-68 2-31,138-5 316,187 9 109,-196 8-346,2 0-76,225-8 246,-352 0-129,163 3 253,-157 1-273,175 5 164,235 3 111,-341-6-230,85 4-3,367-6 100,-376-5-167,-70 1-51,292-3 18,-171-10-33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91 1472,'0'-38'667,"0"-14"1525,0 55-2098,0 0 0,-1 0 0,1 0 0,-1 0 0,0-1 0,-2 6 0,-4 13 368,2 29 65,-24 121 236,28-164-757,-23 149 37,14-106-17,-17 54 0,-33 54 156,60-156-180,-3 9 29,-1-1 0,0 1 0,0-1 0,-1 0 0,0 0 0,-1 0 0,-12 15 0,6-6 2,9-15-89,1 0 1,-1 0-1,0 0 1,0 0-1,0-1 1,0 1-1,-1-1 1,1 0-1,-7 5 1,-19 7-297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2976,'78'-65'971,"-78"64"-955,1 0 0,0 0 0,1 0 0,-1 0 0,0 0 0,0 0 0,0 0 0,0 0 0,1 1 0,-1-1 0,0 0 0,1 1 0,-1-1 0,0 1 0,1 0 0,-1-1 0,1 1 0,-1 0 0,1 0 0,-1 0 0,1 0 0,1 0 0,14 0 173,0 0 1,-1 2-1,1 0 1,0 1 0,-1 0-1,1 1 1,-1 1 0,27 12-1,-3 6 352,-2 2 0,58 47-1,-54-38-157,-8-8-139,-2 2 0,34 37-1,-60-59-142,-1 0 0,0 1 0,0-1 0,-1 1 0,0 0 0,0 0 0,-1 1 0,0-1 1,0 1-1,-1-1 0,0 1 0,0 0 0,0 0 0,-1 0 0,-1 0 0,1 0 0,-1 0 0,-2 16 0,1-21-46,0 0 0,0 0-1,0-1 1,0 1 0,0 0 0,0 0 0,-1-1 0,0 1-1,1-1 1,-1 1 0,0-1 0,0 0 0,-2 2 0,-3 2 25,0-1 1,0 0-1,-9 4 1,12-7-62,-20 12 124,-39 15-1,52-25-122,0 0 1,0-1-1,-1 0 0,1-1 0,-1-1 1,-17 1-1,9-2-75,0 0 1,-38-8-1,48 6-52,-1-1-1,0-1 0,1 0 1,0 0-1,0-1 0,-17-12 1,-17-11-1232,10 10 406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5568,'-15'-16'2528,"46"16"-2208,0 0 320,0 16-416,16-16 128,0 0-224,15 0-352,0 0 128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5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1984,'0'-25'640,"0"24"-636,-1 1 1,1 0-1,0 0 1,0 0-1,0 0 0,0-1 1,0 1-1,0 0 0,0 0 1,0 0-1,0 0 1,0-1-1,0 1 0,0 0 1,0 0-1,0 0 1,0 0-1,0-1 0,0 1 1,0 0-1,1 0 1,-1 0-1,0 0 0,0 0 1,0-1-1,0 1 1,0 0-1,0 0 0,0 0 1,0 0-1,1 0 1,-1 0-1,0-1 0,0 1 1,0 0-1,0 0 1,0 0-1,1 0 0,-1 0 1,0 0-1,0 0 1,0 0-1,0 0 0,1 0 1,-1 0-1,0 0 1,0 0-1,0 0 0,0 0 1,1 0-1,-1 0 1,0 0-1,0 0 0,0 0 1,0 0-1,1 0 1,1 0 25,1 0 1,-1 0-1,1 0 0,-1 0 1,1-1-1,3 0 1,2-7 378,-8 8-395,0-1 1,0 1-1,1 0 1,-1-1 0,0 1-1,0 0 1,1-1-1,-1 1 1,0 0-1,1 0 1,-1-1-1,0 1 1,1 0-1,-1 0 1,0 0-1,1-1 1,-1 1 0,0 0-1,1 0 1,-1 0-1,1 0 1,-1 0-1,0 0 1,1 0-1,-1 0 1,1 0-1,0 0 1,-1 0-9,0 0 1,0 0-1,0 0 1,0 0-1,0 0 1,0 0-1,0 0 1,0 0-1,1 0 0,-1 0 1,0 0-1,0 0 1,0 0-1,0 0 1,0 0-1,0 0 1,0 0-1,0 0 1,0 0-1,0 0 0,1 0 1,-1 0-1,0 0 1,0 0-1,0 0 1,0 0-1,0-1 1,0 1-1,0 0 1,0 0-1,0 0 0,0 0 1,0 0-1,0 0 1,0 0-1,0 0 1,0 0-1,0 0 1,1 0-1,-1 0 1,0 0-1,0-1 0,0 1 1,0 0-1,0 0 1,0 0-1,0 0 1,0 0-1,0 0 1,0 0-1,0 0 1,0 0-1,0 0 0,0-1 1,-1 1-1,1 0 1,-1-9 165,-2 11-16,-9 19-14,8-11-180,-1-2 19,1 1-9,-1-1 0,2 1 0,-1 0 0,1 0 0,-2 14 0,0 1 24,1 0 1,1 0-1,1 0 0,1 0 0,1 1 0,5 30 1,10 23 120,-14-76-100,0 1 0,-1-1 0,1 1 0,1-1 0,-1 1 0,0-1 0,0 0 0,1 0 0,1 3 1,-2-5-12,-1 1 0,1-1 0,0 1 0,-1-1 0,1 1 1,0-1-1,0 0 0,-1 1 0,1-1 0,0 0 0,0 0 1,0 1-1,-1-1 0,1 0 0,0 0 0,0 0 0,0 0 1,1 0-1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4896,'16'31'2208,"77"-31"-1920,-46 0 128,0 0-288,15-15-96,0 15-64,1 0-2368,-16 0 1312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1056,'-6'-7'189,"4"5"-136,1 0 1,-1 0-1,0 0 0,0 0 0,0 1 0,0-1 0,0 0 1,-1 1-1,1-1 0,0 1 0,-1 0 0,1 0 0,-1 0 1,1 0-1,-4 0 0,-2 3 230,6-1-253,-1 1 1,1-1 0,0 1 0,0-1 0,0 1-1,0 0 1,0-1 0,1 1 0,-1 0 0,-2 4-1,1-2 26,1 1 0,0-1-1,0 1 1,1 0 0,-1 0-1,1-1 1,-1 7 0,-3 49 280,-6 18 197,6 15-192,1-44-226,-5 102 144,1-25 128,1-5 191,6-98-372,-1 0 0,-8 40 0,8-53-55,1 0-1,0 0 1,2 18-1,-1-8 528,1-24-665,0 0-1,0 1 1,0-1-1,1 0 1,-1 1-1,1-1 1,0 1-1,0 0 1,4-5-1,6-12-46,-7 9 1,1 0 0,0 1 0,1 0 1,0 0-1,12-13 0,22-14-239,-2-4 53,-4 17 41,1 2 0,51-24 1,-84 44 171,2 0-15,0 0 0,0-1-1,0 2 1,0-1-1,0 0 1,1 1-1,-1 0 1,7 0-1,-8 1 8,-1 0-1,1 1 0,0-1 0,-1 1 0,1 0 0,-1 0 1,1 0-1,-1 0 0,6 3 0,-9-4 19,0 0 1,0 0-1,1 0 0,-1 0 0,0 0 1,0 0-1,0 0 0,1 1 1,-1-1-1,0 0 0,0 0 0,0 0 1,1 0-1,-1 0 0,0 0 0,0 0 1,0 1-1,0-1 0,1 0 0,-1 0 1,0 0-1,0 0 0,0 1 1,0-1-1,0 0 0,0 0 0,1 0 1,-1 1-1,0-1 0,0 0 0,0 0 1,0 1-1,0-1 0,0 0 0,0 4 22,0-3-2,0 1 0,0 0 0,0 0 0,0-1 0,0 1 0,0 0 0,0 0 0,-1-1 0,1 1 0,-1 0-1,1 0 1,-1-1 0,1 1 0,-1-1 0,0 1 0,0-1 0,0 1 0,0-1 0,0 1 0,0-1 0,-1 0 0,1 0 0,0 1 0,-3 1-1,-2 0-4,0 0-1,0-1 1,0 0-1,0 0 1,-12 3-1,10-3-34,-1 0 1,0 1-1,-8 4 0,10-4-1,0 0 0,-14 3-1,15-5-4,0 1 0,1 0 0,-1 0-1,1 0 1,-1 1 0,-6 4-1,9-5 5,1-1 0,-1 1 0,0 0 0,1 1 0,-1-1 0,1 0 0,0 1 0,-1-1 0,1 1 0,1 0 0,-1 0 0,0 0 0,1 0 0,-1 0 0,1 0 0,0 0 0,0 0 0,0 1 0,0-1 0,0 4 0,1-6 19,1 0 1,-1 0-1,0 0 0,1 1 1,-1-1-1,0 0 1,1 0-1,-1 0 1,1 0-1,0 0 0,-1 0 1,3 2-1,0 1 18,10 18 104,-11-17-85,0-1 1,1 0-1,-1 1 1,1-1-1,0-1 1,0 1-1,1 0 1,-1-1-1,1 1 1,-1-1-1,1 0 0,0-1 1,5 4-1,1-1 6,-3-1 6,0-1 0,0 1 0,0-1 0,0-1 0,0 1 0,0-1 0,1-1 0,-1 1 0,13 0 0,8-2-1324,-10 0 314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63 250 4224,'-16'31'1920,"1"32"-1664,15-48 1184,-16 1-832,16 15-224,0 0-256,0-15-128,-15 15 0</inkml:trace>
  <inkml:trace contextRef="#ctx0" brushRef="#br0" timeOffset="1">141 16 2304,'-47'-15'1056,"47"30"-896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3392,'-13'-13'1088,"12"14"-995,1 0-1,-1 0 1,1-1 0,0 1 0,0 0 0,-1 0-1,1-1 1,0 1 0,0 0 0,0 0 0,0 0-1,0-1 1,0 1 0,0 1 0,3-2 445,1 1-173,-1-1-217,0 0 0,0 0 0,0 0-1,0-1 1,0 1 0,0-1-1,3 0 1,3-2-24,1 0 0,-1 1 1,1 0-1,0 0 0,-1 1 0,14 1 0,38-1 51,120 4 328,-103 8-285,-48-8-146,-11-2-69,0 2 0,35 8-1,26 20-1618,-48-15-1173,-14-1 816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1888,'-13'26'613,"13"-25"-591,-1 0-1,1 1 0,-1-1 0,1 0 1,-1 0-1,0 0 0,1 0 0,-1 0 1,0 0-1,0 0 0,1-1 1,-1 1-1,0 0 0,0 0 0,-1 0 1,-2 1 37,4-1-49,0-1-1,-1 0 1,1 1 0,0-1-1,0 0 1,-1 1 0,1-1-1,0 1 1,0-1-1,0 1 1,0-1 0,-1 0-1,1 1 1,0-1-1,0 1 1,0-1 0,0 1-1,0-1 1,0 1-1,0-1 1,0 1 0,0-1-1,0 1 1,0-1-1,1 0 1,-1 1 0,0-1-1,0 1 1,0-1 0,1 1-1,-1-1 1,0 0-1,0 1 1,1-1 0,-1 1 0,3 0 38,0 0 1,0-1-1,1 1 1,-1-1-1,0 0 0,0 0 1,0 0-1,0 0 1,0 0-1,0-1 0,0 1 1,5-2-1,23-24 128,-24 23-166,-7 3-8,1 0 0,-1 0 0,1-1-1,-1 1 1,0 0 0,1 0 0,-1-1 0,1 1 0,-1 0 0,1 0-1,-1-1 1,0 1 0,1 0 0,-1-1 0,0 1 0,1-1-1,-1 1 1,0 0 0,1-1 0,-1 1 0,0-1 0,0 1 0,0-1-1,0 1 1,1-1 0,-1 1 0,0-1 0,0 1 0,0-1-1,0 1 1,0-1 0,0 1 0,0-1 0,0 1 0,0-1 0,0 1-1,-1-1 1,1-28 366,-2 24-394,-11-5-33,6 7 35,7 2 8,-1 1 1,1 0-1,-1 0 0,1 0 1,0 0-1,-1 0 1,1-1-1,-1 1 0,1 0 1,0 0-1,-1-1 0,1 1 1,-1 0-1,1 0 1,0-1-1,-1 1 0,1-1 1,0 1-1,0 0 0,-1-1 1,1 1-1,0-1 0,0 1 1,0 0-1,-1-1 1,1 1-1,0-1 0,0 1 1,0-1-1,0 1 0,0-1 1,0 1-1,0-1 0,0 1 1,0-1-1,0-2-293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2560,'-6'10'310,"5"-8"-227,-1 1 1,1 0 0,-1-1-1,1 1 1,0 0 0,0 0-1,0 0 1,0 0 0,0 4 0,-15 76 481,13-68-483,0 0 0,0 0 0,1 0 0,0 16 1,2 62 386,0-84-422,0-1 0,-1 0 1,-3 11-1,3-16-44,0 0 1,0 0-1,1-1 0,-1 1 0,1 0 1,0 0-1,0 0 0,0 0 1,0 0-1,1 0 0,-1 0 1,1 0-1,-1 0 0,1 0 1,0 0-1,2 3 0,-2-4 82,-1 0 0,1 0 0,0 1 0,-1-1 0,0 1 0,0-1 0,1 4 0,-2-3 90,0-13-187,1-26 80,-1 13 62,1 0 0,4-33 0,-2 50-75,0-1-1,1 0 0,0 0 0,0 1 0,0 0 0,1-1 0,7-8 0,0-1 127,-8 9-103,2 0 0,-1 1 0,0 0 0,1 0 0,0 1 0,10-9 0,-7 9 19,0-1-1,1 2 1,-1-1-1,16-5 1,52-21 356,-71 28-441,0 1-1,1 0 1,0 1-1,-1-1 1,12-1-1,-13 3-335,1-1 1,0 0-1,0 0 0,0-1 1,-1 1-1,1-1 0,0 0 1,-1 0-1,6-4 0,18-10-1526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4576,'-31'-16'2048,"47"16"-736,-1 0-896,16 0 64,0 0-320,16 0 32,0 0-96</inkml:trace>
  <inkml:trace contextRef="#ctx0" brushRef="#br0" timeOffset="1">546 732 2912,'-15'32'1312,"-1"14"-1152,16-15 768,0-15-544,0 15 352,0 0-448,0-15 0,16 0-192,-16-1 160,15 1-160,1-16-32,0 0-32,15-16-1888,-16 16 1024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2720,'-15'0'1248,"30"-15"-1088,1-1 64,-1 16-160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27 281 3648,'-22'0'4754,"18"0"-1932,15 0-3172,-8 0 356,0 0 0,0 0 0,0-1 0,0 0 0,1 1 0,-1-1 0,0 0 0,3-2 0,9-3 36,16 0 159,43-4 0,-38 6-107,-5-1 45,-2 1 13,33 0 0,65 4-1272,-124 0 988,17-2-648,-20 2 692,1 0 0,-1 0-1,0-1 1,1 1 0,-1 0 0,1 0-1,-1 0 1,0-1 0,1 1 0,-1 0-1,1-1 1,-1 1 0,0 0-1,1-1 1,-1 1 0,0 0 0,0-1-1,1 1 1,-1-1 0,0 1 0,0 0-1,0-1 1,1 1 0,-1-1 0,0 1-1,0-1 1,0 1 0,0-1 0,0 1-1,0-1 1,0-2-1581</inkml:trace>
  <inkml:trace contextRef="#ctx0" brushRef="#br0" timeOffset="1">277 1 3232,'-32'15'1472,"17"48"-1280,15-32 1088,0 0-736,-16 16-224,16 15-192,0-15 288,0 0-224,0-16-288,0 16 32,0-32-3936,0 16 2176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62 2304,'-13'-26'752,"12"26"-725,1-1 1,-1 0-1,1 0 1,0 1-1,-1-1 1,1 0-1,0 0 1,-1 0-1,1 0 1,0 0-1,0 1 1,0-1-1,0 0 1,0 0-1,0-1 1,-1-4 140,-10-7 616,9 10-176,-1 3 80,3 0-671,-1 0 0,1 0 1,-1 0-1,1 0 0,-1 0 0,1 0 1,-1 0-1,1 1 0,0-1 1,-1 0-1,1 0 0,-1 0 0,1 0 1,0 1-1,-1-1 0,1 0 0,-1 0 1,1 1-1,0-1 0,-1 0 0,1 1 1,0-1-1,0 0 0,-1 1 1,1 0-1,-4 13 188,2-3-86,-26 83 430,-8 98-65,7-28-328,12-98-98,-10 57 156,15-62-127,-5 34 61,16-86-136,-2 19 150,-8 28 0,10-49-25,0-1 0,0 0 0,1 12-1,0-10 480,0-10-601,1 0 1,-1 0 0,0 0-1,1 0 1,0 1-1,-1-1 1,1 0 0,0 0-1,0 1 1,0-1-1,0 1 1,0-1 0,0 1-1,3-3 1,0-2-26,5-7-62,-1-1 0,9-20 0,-1 1-59,6-7-296,2 0 1,49-59-1,-61 86 299,1 1 0,0 0 0,1 0 1,0 2-1,19-12 0,-10 7-44,-16 10 95,-5 4 55,-1 0 1,1 0-1,-1 0 1,1 0-1,-1 0 1,1 0-1,-1 0 1,1 1-1,0-1 1,-1 1-1,1-1 1,3 1-1,-5-1 23,0 1 0,1 0 0,-1 0-1,0 0 1,0 0 0,0 0 0,0 0 0,0 0 0,0 0 0,0 0-1,0 0 1,0 0 0,0 0 0,0 0 0,1 0 0,-1 0-1,0 0 1,0 0 0,0 0 0,0 0 0,0 0 0,0 1-1,0-1 1,0 0 0,0 0 0,0 0 0,0 0 0,1 0 0,-1 0-1,0 0 1,0 0 0,0 0 0,0 0 0,0 0 0,0 0-1,0 0 1,0 0 0,0 0 0,0 1 0,0-1 0,0 0-1,0 0 1,0 0 0,0 0 0,0 0 0,0 0 0,0 0 0,0 0-1,0 0 1,0 0 0,0 1 0,0-1 0,0 0 0,0 0-1,0 0 1,0 0 0,0 2-2,-1 0-1,1 1 0,-1-1 1,0 0-1,1 0 0,-1 0 1,0 0-1,0 0 1,-1 0-1,1 0 0,0-1 1,0 1-1,-1 0 1,1-1-1,-1 1 0,0-1 1,-2 3-1,-3 2-17,4-3 25,-1 0-1,0 1 1,0-1-1,0-1 1,0 1-1,0 0 0,-1-1 1,1 0-1,-1 0 1,-6 1-1,5-1 19,1 0-1,-1 0 1,1 1-1,0-1 0,0 1 1,-7 5-1,-4 5 93,1 1 0,0 0 0,-14 20 0,27-32-105,0 1-1,0 0 1,1-1-1,-1 1 1,1 0-1,0 0 1,0 0-1,0-1 1,0 1 0,0 1-1,1-1 1,-1 0-1,1 0 1,0 0-1,0 0 1,0 0-1,1 6 1,1-1 25,1 1-1,0-1 1,0 0-1,8 14 1,-5-10-15,-1-5 11,0 1 0,1-1 0,0 0 0,0-1 1,0 1-1,1-1 0,0 0 0,12 7 0,-8-5-6,22 12 126,-27-18-115,0 1-1,0 1 0,0-1 0,-1 1 0,1 0 0,6 8 0,-11-11-38,3 3-41,0-1 1,-1 1 0,1 0-1,-1 1 1,0-1-1,-1 0 1,1 1 0,1 5-1,5 1-581,-2-4-1749,6 6 784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5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26 281 3328,'-21'0'1070,"16"0"-260,13 0-397,0-3-168,7-3-116,0 1-1,0 1 1,20-3-1,4-2 25,-8-1-190,-13 6 7,-11 2 57,1 0 0,-1 0 1,1 0-1,7-5 0,32-11 176,-39 13-164,-7 4-41,0 0 0,1 1 1,-1-1-1,1 0 1,-1 0-1,1 1 0,-1-1 1,1 1-1,-1-1 1,1 1-1,0 0 0,-1-1 1,3 1-1,-3 0-3,0 0 0,0 0 1,-1 0-1,1 0 0,0 0 0,0 0 0,0 0 0,0 0 0,0 0 0,0 0 1,0 1-1,0-1 0,0 0 0,0 1 0,-1-1 0,1 0 0,0 1 1,0-1-1,0 1 0,-1 0 0,1-1 0,0 1 0,0 0 0,-1-1 1,1 1-1,-1 0 0,1 0 0,-1-1 0,1 1 0,-1 0 0,1 0 1,-1 0-1,1 1 0,-5 9-42,3-10 43,0 1-1,0 0 1,0-1-1,1 1 1,-1 0-1,1 0 1,-1 0-1,1-1 1,0 1-1,-1 4 1,1 144 425,0-143-404,1-1 1,-1 1-1,1 0 0,1-1 0,2 10 1,-2-9 14,0-1 1,-1 1-1,0-1 1,0 1-1,0 10 1,-1-13-8,0 0 0,1 0 0,0 0 0,0-1 0,0 1 0,0 0 0,0 0 0,1-1 0,3 7 0,-2-3 17,-3-7-31,0 1 0,0-1 0,0 0 0,0 1 0,1-1 0,-1 1 0,0-1 0,0 1 0,0-1 0,1 0 0,-1 1 0,0-1 0,1 0 0,-1 1 0,0-1 0,1 0 0,-1 1 0,0-1 0,1 0 0,-1 0 0,1 1 0,-1-1 0,0 0 0,1 0 0,-1 0 0,1 0 0,-1 1 0,1-1 0,-1 0 0,1 0 0,-1 0 0,0 0 0,1 0 0,-1 0 0,1 0 0,0 0-8,-1 0 0,0 0 0,0 0 0,0 0 0,0 0 0,0 0 0,0 0 0,0 0 0,0 0 0,0 0 0,0 0 0,0 0 0,1 0 0,-1 0 0,0 0 0,0 0 0,0 0 0,0 0 0,0 0 0,0 0 0,0 0 0,0 0 0,0 0 0,0 0 0,0 0 0,1-1 0,-1 1 0,0 0 0,0 0 0,0 0 0,0 0 0,0 0 0,0 0 0,0 0 0,0 0 0,0 0 0,0 0 0,0 0 0,0 0 0,0-1 0,0 1 0,0 0 0,0 0-1,0 0 1,0 0 0,0 0 0,0 0 0,0 0 0,0 0 0,0 0 0,0 0 0,0 0 0,0-1 0,0 1 0,0 0 0,0 0 0,0-2-11,0 1-1,1-1 1,-1 1-1,0-1 0,1 1 1,-1-1-1,1 1 0,0-1 1,0 1-1,-1-1 1,2 0-1,-1 0-57,0 0 0,0 1 0,0-1 0,0 0 0,0 0 0,-1 0 0,1 0 0,-1 1 0,1-1 0,-1 0-1,1-3 1,-2-19-701,1 0-27,4-36 1,-3 52 729,0 1-1,1-1 1,0 0 0,1 1-1,0 0 1,0-1 0,0 1 0,7-10-1,-2 5 43,-6 8 62,0 0-1,1 0 0,-1 0 0,1 0 0,0 1 0,1-1 0,-1 1 1,0 0-1,1 0 0,0 0 0,0 0 0,0 1 0,0-1 0,8-2 1,5-3 113,-6 3 13,1 0 0,26-6-1,6 6 134,78-21 213,-100 24-454,-19 3-42,0-1 0,1 0 0,-1-1 0,0 1 0,1-1 0,-1 1 0,4-2 0,4-3 56,-8 4-42,0-1 0,0 1-1,0 0 1,1 0 0,-1 0-1,0 1 1,5-1 0,-5 1 332,-6-3-303,-7-7-43,9 9-18,1 1 0,-1-1 1,1 1-1,-1 0 0,1-1 0,-1 1 0,0 0 0,1 0 1,-1-1-1,1 1 0,-1 0 0,0 0 0,1 0 0,-1 0 1,0 0-1,1 0 0,-1 0 0,0 0 0,1 0 0,-1 0 0,0 0 1,1 0-1,-2 1 0,0-1-13,0 0 12,0 0 0,1 0 1,-1 1-1,1-1 0,-1 0 0,0 1 0,1-1 0,-1 1 0,1 0 0,-1 0 0,1-1 0,-1 1 0,0 1 0,-6 3 2,7-5-5,0 1 1,0-1-1,0 0 1,0 1-1,0-1 1,1 1-1,-1-1 1,0 1-1,0 0 0,1-1 1,-1 1-1,0 0 1,1-1-1,-1 1 1,1 0-1,-1 0 1,1-1-1,-1 1 1,1 0-1,0 0 1,-1 0-1,1 0 1,0 0-1,-1 0 1,1-1-1,0 3 0,-3 8-106,-2 4 3,3-12 95,1 1 0,0-1 0,0 0 0,0 1 0,1-1 0,-1 1 1,1-1-1,-1 5 0,1 17-1,-1-14 17,1-1 0,0 1 0,1 0 0,2 14-1,2-10 115,0-1 0,11 19-1,-16-32-121,0 0 0,1 0-1,-1 0 1,0 0 0,1 0-1,-1 0 1,1-1 0,-1 1 0,1 0-1,-1 0 1,1-1 0,0 1-1,-1 0 1,1-1 0,0 1 0,-1-1-1,1 1 1,0 0 0,0-1-1,-1 0 1,1 1 0,0-1 0,0 0-1,0 1 1,0-1 0,0 0 0,0 0-1,0 0 1,0 1 0,-1-1-1,1 0 1,0 0 0,0 0 0,0-1-1,0 1 1,0 0 0,0 0-1,0 0 1,0-1 0,0 1 0,-1-1-1,1 1 1,0 0 0,1-2-1,2-1-219,0 0 0,0 0 0,0 0 0,4-6 0,-4 4 39,-3 5 155,-1 0 0,1-1-1,-1 1 1,0-1 0,0 0-1,1 1 1,-1-1 0,0 1-1,0-1 1,1 1 0,-1-1-1,0 1 1,0-1 0,0 0 0,0 1-1,0-1 1,0 1 0,0-1-1,0 0 1,0 1 0,0-1-1,0 1 1,0-1 0,0 0-1,-1 0 1,1 1-45,0-5-162,0 3 143,-1 0 1,1 1-1,0-1 1,0 1-1,0-1 1,0 0-1,1 1 1,-1-1 0,0 0-1,1 1 1,-1-1-1,1 1 1,1-3-1,-1 3 250,1 0 0,0 1 0,0-1 0,0 1 0,0-1 0,-1 1 0,1 0 0,0-1 0,0 1 0,0 0 0,0 1 0,2-1 0,-3 0-57,43 0 985,-42 0-1061,0 0 1,-1 0-1,1 0 0,0 1 1,-1-1-1,1 0 0,-1 1 0,1-1 1,0 1-1,-1-1 0,1 1 0,-1 0 1,2 1-1,10 4 60,-4-4-15,0-1 0,0 0 0,1 0 0,-1-1 0,0 0 0,1-1 0,16-3 0,-22 2-36,1 1-1,-1-1 1,0 0 0,1-1 0,-1 1 0,0-1 0,-1 0 0,6-4-1,13-10 124,8 4-35,-23 11-87,1-1-1,-1-1 1,-1 1 0,12-8 0,-3-2 7,18-19-1,-22 20-32,-7 9 21,0-1 0,-1 0 0,0 1 1,0-1-1,0 0 0,-1 0 0,1-1 0,-1 1 0,3-8 0,-5 11-18,0 0 0,1 0 0,-1 0 0,0 0 1,0 0-1,0 0 0,0 0 0,0 0 0,0 0 0,0 0 0,0-1 0,0 1 0,0 0 0,-1 0 0,1 0 0,0 0 0,-1 0 0,1 0 0,-1 0 0,1 0 0,-1 0 0,1 1 0,-1-1 0,-1-2 0,-3-4 26,2 1-43,1-1 1,-1 0-1,1 0 0,-2-13 1,-3-8 19,7 26 8,-1 0 1,0 1-1,0-1 0,0 0 1,0 1-1,-1-1 0,1 0 0,0 1 1,-3-2-1,3 2 6,-1-1 1,1 1 0,0-1-1,0 1 1,-1-1-1,1 0 1,0 0-1,0 1 1,0-3-1,-2-20 583,3 24-602,0 0 1,0 0-1,0 0 0,0 0 1,0 0-1,0 0 0,1 0 1,-1-1-1,0 1 0,0 0 1,0 0-1,0 0 0,0 0 1,0 0-1,0-1 0,0 1 1,0 0-1,0 0 0,0 0 0,0 0 1,0 0-1,0 0 0,0-1 1,0 1-1,0 0 0,-1 0 1,1 0-1,0 0 0,0 0 1,0 0-1,0-1 0,0 1 1,0 0-1,0 0 0,0 0 1,0 0-1,0 0 0,-1 0 1,1 0-1,0 0 0,0 0 1,0 0-1,0-1 0,0 1 1,0 0-1,0 0 0,-1 0 0,1 0 1,0 0-1,0 0 0,0 0 1,0 0-1,-1 0 0,0 1-7,0-1 0,0 0 0,0 1 0,0-1-1,-1 1 1,1-1 0,0 1 0,0 0 0,0-1-1,0 1 1,1 0 0,-1 0 0,0 0-1,0 0 1,0 0 0,1 0 0,-1 0 0,0 0-1,1 0 1,-1 0 0,1 0 0,-1 0 0,1 0-1,-1 3 1,-1 1 41,1 0 0,0 1-1,-1-1 1,2 1 0,-1 9-1,1 5 11,1-3-13,-2 1 0,-2 18-1,-1-13 38,1-7-10,0 1-1,1-1 0,1 1 1,1 0-1,0-1 0,3 20 1,-1-23-120,0-1 0,1 0 0,1 0 0,0 0 0,9 18 0,3 2-216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3904,'16'0'1760,"-16"16"-1536,15-16 1632,1 0-1184,15 0-384,-16 0 64,1 15-192,0-15 64,15 0-128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3904,'0'0'1760,"-16"31"-1536,16-15 672,0-1-544,-15 17 128,15-1-288,0-16 192,0 16-256,15 1 256,-15-17-256,16 1 96,0-1-128,-1 1 448,1-16-320,-1 0-1440,17 0 672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3648,'13'0'1173,"-11"1"-866,-2 6-144,0-3-99,0 1 0,-1 0-1,1 0 1,-1 0 0,0 0 0,0-1 0,-1 1 0,0 0 0,-3 6 0,4-9-32,1 0 0,-1-1 0,1 1 0,-1 0 0,1 0 0,0 0 0,0 0 0,0 0 0,0 0 0,0-1 0,0 1 0,0 0 0,1 0 0,0 3 0,9 19 221,-8-22-239,3 14 391,-5-16-398,0 1-1,0-1 1,0 0 0,1 0-1,-1 1 1,0-1-1,0 0 1,0 0 0,0 1-1,0-1 1,0 0 0,1 0-1,-1 1 1,0-1-1,0 0 1,0 0 0,0 0-1,1 1 1,-1-1-1,0 0 1,0 0 0,1 0-1,-1 0 1,0 0 0,0 1-1,1-1 1,-1 0-1,0 0 1,0 0 0,1 0-1,-1 0 1,0 0-1,1 0 1,-1 0 0,0 0-1,0 0 1,1 0 0,-1 0-1,0 0 1,0 0-1,1 0 1,-1 0 0,0-1-1,1 1 1,-1 0-1,0 0-2,0 0 0,0 0-1,0 0 1,0 0 0,1 0-1,-1 0 1,0 0 0,0 0-1,0 0 1,0 0 0,0 0-1,0 0 1,0 0 0,0 0-1,0 0 1,0 0-1,1 0 1,-1 0 0,0 0-1,0 0 1,0 0 0,0 0-1,0 0 1,0 0 0,0 0-1,0 0 1,0 0 0,0 0-1,0 0 1,0 0 0,0 0-1,1-1 1,-1 1 0,0 0-1,0 0 1,0 0-1,0 0 1,0 0 0,0 0-1,0 0 1,0 0 0,0 0-1,0 0 1,0 0 0,0-1-1,0 1 1,0 0 0,0 0-1,0 0 1,0 0 0,0 0-1,0 0 1,0 0-1,0 0 1,0 0 0,0-1-1,0 1 13,0-1 0,0 1 0,0-1 0,0 1-1,0-1 1,0 0 0,0 1 0,0-1-1,1 1 1,-1-1 0,0 1 0,0-1 0,1 1-1,-1-1 1,0 1 0,1-1 0,-1 1 0,1-1-1,-1 1 1,0 0 0,1-1 0,-1 1-1,2-1 1,-2 1-6,1-1-1,0 1 0,-1-1 1,1 1-1,-1-1 1,1 1-1,-1-1 0,1 1 1,-1-1-1,1 1 0,-1-1 1,0 0-1,1 1 1,-1-1-1,0 0 0,1 1 1,-1-1-1,0 0 0,0 0 1,0 1-1,0-1 1,0 0-1,0 0 0,0 0 1,1-1-22,-1-1 0,0 1 0,0 0 0,0-1 0,0 1 0,-1 0 0,1-1 0,0 1 0,-1 0 0,0 0 0,1 0 1,-1-1-1,0 1 0,0 0 0,0 0 0,-1 0 0,1 0 0,0 0 0,-1 1 0,-1-3 0,0 1-55,0-1-1,1 1 0,0-1 1,0 0-1,0 1 1,0-1-1,-1-5 0,2 6 0,0 0 0,-1 0 0,1 0-1,-1 1 1,1-1 0,-3-3-1,3 5 51,0 1 0,1-1 0,-1 1-1,0-1 1,1 1 0,-1 0 0,0-1-1,0 1 1,0 0 0,1-1 0,-1 1 0,0 0-1,0 0 1,0 0 0,1 0 0,-1 0-1,0 0 1,-1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 2496,'0'0'784,"-2"3"-464,0-2-272,1 0 0,0 1 0,0-1 0,0 1 0,0-1 0,0 1 1,0 0-1,1-1 0,-1 1 0,0 0 0,1 0 0,-1 2 0,-1 26 740,0 13-223,-24 60-53,22-76-428,-2 9 175,-15 55 1,18-66 265,3-22-212,0-18-191,0 7-90,-1 4-17,1 0 1,0-1-1,0 1 0,1-1 1,-1 1-1,1 0 0,1-5 1,32-103 175,-8 29-249,-23 70 165,1 1 1,1-1-1,0 1 0,0 0 0,1 1 1,1-1-1,0 1 0,13-15 0,8 3 208,-15 9-105,-10 10-162,1 0 1,-1 1-1,1 0 0,-1-1 1,1 1-1,0 1 1,8-5-1,-5 3-28,0 2 0,0-1-1,0 1 1,1 0 0,-1 1-1,14-2 1,49 3 448,-33 1-199,23-1 83,-58 0-449,-1 0 1,1 0-1,0 0 1,-1 0-1,1 1 0,0-1 1,-1 1-1,1-1 1,-1 1-1,1-1 0,-1 1 1,1 0-1,-1 0 1,3 1-1,4 3-1035,7-2-484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4992,'16'0'2240,"46"0"-1952,-31 0 576,1 0-544,14-16 416,1 16-416,0 0-224,0 0-96,-16 0 352,0 0-192,-16 0-1056,1 0 480</inkml:trace>
  <inkml:trace contextRef="#ctx0" brushRef="#br0" timeOffset="1">281 0 4160,'-31'16'1856,"-1"15"-1600,17-15 576,15 15-512,-16-15 352,16 15-384,-15-16-96,30 16-96,-15-15 256,16 0-160,15-1 160,-15 1-192,15-16 128,0 0-160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31 110 5152,'-31'-16'2336,"47"1"-672,15-1-736,-16 16-512,17-16-32,-17 1-224,32-1 544,-16 16-416,0-15-3616,0 15 1792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6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3712,'0'0'1685,"-2"-3"-1290,-6-4 431,18 17 604,-7-10-902,9 0 133,-2-1-254,0 2 0,20 1 0,17 9-28,10-6-27,-26 0-220,-10-2 5,36 2-1,-30-5-63,-13-1 78,0 1 1,25 4 0,-16 1 48,-17-3-90,0 0 1,0-1-1,1 0 1,10 1-1,9-2 242,-26 0-331,0-1-1,1 1 1,-1 0-1,0 0 1,1 0-1,-1 0 1,0 0-1,1 0 1,-1 0-1,0 0 1,0 1-1,1-1 1,-1 0-1,0 0 1,1 0-1,-1 0 1,0 0-1,1 0 1,-1 1 0,0-1-1,0 0 1,1 0-1,-1 0 1,0 1-1,0-1 1,7 9 89,-6-9-131,-2 0 0,1 1 0,0-1 0,0 0-1,0 0 1,0 0 0,0 1 0,0-1 0,0 0-1,0 0 1,0 0 0,0 1 0,0-1 0,0 0 0,0 0-1,-1 0 1,1 0 0,0 1 0,0-1 0,0 0-1,0 0 1,0 0 0,-1 0 0,1 0 0,0 0-1,0 0 1,0 1 0,-1-1 0,1 0 0,0 0-1,0 0 1,0 0 0,0 0 0,-1 0 0,1 0-1,0 0 1,0 0 0,0 0 0,-1 0 0,1 0-1,0 0 1,0 0 0,0 0 0,-1 0 0,1 0-1,0-1 1,-1 1 0,-1 0-768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6912,'1'-1'-1,"0"0"1,0 0-1,0 0 0,0 0 1,0 1-1,0-1 0,0 0 1,0 1-1,1-1 0,-1 1 1,0-1-1,0 1 0,0 0 1,1-1-1,-1 1 1,0 0-1,0 0 0,1 0 1,-1 0-1,0 0 0,0 0 1,1 0-1,-1 0 0,0 1 1,0-1-1,1 0 0,-1 1 1,0-1-1,0 1 0,2 0 1,4 2-2,1 0 4,-7-3-1,1 0 0,-1 1 0,1-1 0,-1 1 0,1-1 0,-1 1 0,0 0 0,1-1 0,-1 1 0,0 0 0,1 0 0,-1 0 1,0 0-1,0 0 0,0 1 0,0-1 0,0 0 0,1 3 0,16 22-1,8-3 21,-12 3 39,-7-10-24,28 41 135,-26-45-110,-1 1 0,-1 0 1,0 0-1,0 0 0,6 21 1,-7 6 60,-4-17-58,1-3-15,2 22 57,-7-18 62,-5 36-1,3-32-97,-1-10 4,1 0 0,-2 0-1,-1 0 1,-16 32-1,22-48-54,0 1-1,0 0 0,-1-1 1,1 1-1,-1-1 0,0 0 1,1 0-1,-4 3 0,3-4-2,0 0-1,0 0 0,0 0 0,0 0 1,0-1-1,0 1 0,0-1 0,0 1 1,0-1-1,0 0 0,0 0 1,0 0-1,-2 0 0,-9 0 65,10-1-58,0-6-28,0-6-31,0 0-1,1 0 1,0 0 0,1-1-1,0 1 1,1-1 0,1 1-1,0-1 1,1 1 0,0 0-1,7-20 1,-1 11-100,10-21 0,-14 35 119,1 0 1,-1 0-1,1 0 1,1 1 0,6-8-1,20-9 8,27-20-6,-56 42-8,-1 0 1,1 1 0,0-1-1,-1 0 1,1 1 0,0 0-1,0 0 1,0 0 0,0 0-1,0 0 1,0 1 0,0-1 0,0 1-1,0 0 1,1 0 0,5 0-1,3 0-273,-9 0 145,1 0-1,-1 0 0,0-1 0,1 0 0,-1 0 0,0 0 0,5-2 1,8-3-1239,-12 6 1121,0-1 0,0 0 1,0 1-1,8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2560,'-13'-13'832,"12"13"-811,1-1 0,0 1 0,-1-1 0,1 1 0,0-1 0,-1 1 0,1-1 0,0 0 0,0 1 0,-1-1 0,1 1 0,0-1 0,0 1 0,0-1 0,0 0 0,0 1 0,0-1 0,0 1 0,0-1 0,0 0 0,0 1 0,0-1 0,0 1 0,1-1 0,-1 0 0,0 0 41,0-1 647,0 3-635,0 1 0,0 0 0,1-1 1,-1 1-1,0-1 0,1 1 0,-1 0 0,1-1 0,0 1 0,-1-1 0,1 0 0,2 3 0,-2-2-25,0-1 0,0 1-1,-1 0 1,1 0-1,0-1 1,0 1-1,-1 0 1,1 0 0,-1 0-1,0 0 1,1 0-1,-1 3 1,1 63 827,0-20-639,-6 67-1,-5-52-156,5-4-5,-6-9 95,-4 38 124,12-67-182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2816,'0'-26'917,"0"26"-908,0-1 1,0 1-1,0 0 0,0 0 1,0-1-1,0 1 0,0 0 0,0 0 1,0-1-1,0 1 0,0 0 0,0-1 1,0 1-1,0 0 0,0 0 0,0-1 1,0 1-1,0 0 0,1 0 0,-1 0 1,0-1-1,0 1 0,0 0 1,0 0-1,1 0 0,-1-1 0,0 1 1,0 0-1,1 0 0,-1 0 0,0 0 1,0 0-1,0-1 0,1 1 0,-1 0 1,0 0-1,1 0 0,2-1-38,0-1 130,-1 0 1,1 1-1,0 0 0,0 0 0,0 0 0,0 0 0,0 0 0,0 0 1,0 1-1,0 0 0,0-1 0,0 1 0,0 0 0,1 1 1,-1-1-1,6 2 0,41 9 1066,-37-9-1030,1 1 1,-1 0 0,21 9-1,-11-2-69,1-1 18,-2 1 0,1 1-1,36 24 1,-25-6 111,-27-24-171,-5-4-1,1 1 1,-1 0-1,1 0 0,-1 0 0,0 1 0,3 2 0,-4-3-9,-1-1 1,1 0 0,-1 1-1,1-1 1,-1 0 0,1 1-1,-1-1 1,0 0 0,0 1-1,0-1 1,0 1 0,0-1-1,0 1 1,0-1-1,0 0 1,-1 1 0,0 1-1,0 0 9,0 0 0,0 0 0,0 0-1,-1 0 1,1-1 0,-1 1 0,0-1-1,0 1 1,0-1 0,0 1-1,0-1 1,-1 0 0,1 0 0,-1 0-1,1 0 1,-4 1 0,-3 3 45,8-5-67,-20 16 134,-1-1 0,-1-1 0,-1-1 0,-28 12 0,28-16-297,-43 11 0,36-18 0,0-3 75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1106 6880,'-31'0'3136,"15"-15"-2400,16-1-672,0-15-320,16 15-1216,-16-15 832</inkml:trace>
  <inkml:trace contextRef="#ctx0" brushRef="#br0" timeOffset="1">312 312 5056,'-62'-31'2304,"31"15"-2016,15 0-128,0-15 96,16 16-128,-15-1-96,-1-15-64,1 15-832,-1-15 480,1 16-1024,-1-1 768,0-15-160,-15 15 448,0 1-544,15-1 480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2240,'0'-31'4026,"3"31"-3674,-1-1-309,1 1 1,-1 1-1,1-1 0,-1 0 0,1 1 0,-1-1 0,1 1 0,-1 0 0,5 2 0,-1-1 41,1 1 1,-1-1-1,13 3 0,-8-3-3,7 2 67,1-1 0,0-1-1,26 0 1,54 0 172,-67 1-246,55 2 119,74-13 260,38 5-71,-29 1-81,-67-3-170,155-3 143,27 0-211,-12 1 424,-65 7-215,-203-1-228,0 1 1,0 0-1,0 1 1,0-1 0,0 1-1,0 0 1,0 0 0,0 1-1,-1 0 1,10 3-1,-5-2 104,-8-6-459,-2 3 216,1-1-1,-1 0 0,1 0 0,-1 0 1,0 0-1,1 1 0,-1-1 0,0 0 0,1 1 1,-1-1-1,0 0 0,-1 0 0,-14-1-970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2912,'-13'-13'923,"13"12"-902,-1 1 1,1-1 0,0 1 0,-1-1 0,1 0 0,0 1 0,-1-1 0,1 1 0,0-1 0,0 0-1,0 1 1,0-1 0,-1 0 0,1 1 0,0-1 0,0 0 0,0 1 0,0-1 0,0 0 0,1 1 0,-1-1-1,0 0 1,0 0 0,1-1 82,-1 0-62,1 1 0,-1-1 0,1 1 1,-1-1-1,1 1 0,0 0 0,-1 0 0,1-1 0,0 1 1,0 0-1,0 0 0,0 0 0,0 0 0,0 0 1,0 0-1,1 0 0,-1 0 0,0 0 0,0 1 0,1-1 1,-1 0-1,1 1 0,2-2 0,1 0 23,-4 2-53,0-1 1,0 1-1,0 0 0,0 0 0,0 0 1,0 0-1,0-1 0,0 1 1,0 0-1,-1 1 0,1-1 0,0 0 1,0 0-1,0 0 0,0 1 0,0-1 1,0 0-1,0 1 0,0-1 0,0 1 1,0-1-1,-1 1 0,1-1 0,0 1 1,0 0-1,-1-1 0,2 2 0,6 4 88,0 0-39,8 4 9,0 0 0,-1 2 0,-1 0 0,21 21-1,-26-19-14,1 0 0,-2 1 0,8 18 0,5 8 24,-11-25-6,0 0 0,-2 1 1,0 1-1,-1-1 0,-1 1 0,5 23 0,-10-38-45,-1 1-1,0 0 0,1-1 1,-2 1-1,1 0 1,0-1-1,-1 1 0,1-1 1,-1 1-1,0 0 1,0-1-1,-3 5 0,-1 2 152,-1-1-1,-13 17 1,9-13-31,3-5 15,-1 0-1,-1-1 1,1 0 0,-1 0-1,0-1 1,-1 0 0,0 0-1,1-1 1,-2-1 0,1 0-1,-12 3 1,20-6-154,0-1-1,0 1 1,0-1-1,0 0 1,0 0-1,0 0 1,-1 0-1,1 0 1,0-1 0,0 1-1,0-1 1,0 1-1,0-1 1,0 0-1,0 1 1,0-1-1,0 0 1,0-1 0,0 1-1,1 0 1,-1 0-1,0-1 1,1 1-1,-1-1 1,1 1-1,0-1 1,-1 0 0,1 1-1,0-1 1,0 0-1,0 0 1,0 0-1,0 0 1,1 0-1,-1 0 1,1 0 0,-1 0-1,1 0 1,0 0-1,-1-1 1,1 1-1,0 0 1,0 0-1,1 0 1,-1 0 0,0 0-1,2-3 1,0-1-33,2 0 1,-1 0 0,0 0-1,1 1 1,0-1 0,1 1 0,-1 0-1,1 0 1,0 1 0,0-1-1,0 1 1,1 0 0,-1 1 0,1-1-1,0 1 1,0 0 0,0 1-1,14-4 1,-15 5-242,0 0 1,0-1-1,0 1 1,0-1-1,-1 0 0,1 0 1,0-1-1,-1 1 0,1-1 1,7-6-1,-8 5-56,28-14-1556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7:5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3232,'0'0'1035,"5"3"-614,-2-1-324,0 0 1,1 0-1,-1 0 1,0 1-1,-1-1 1,1 1-1,0 0 1,-1 0-1,4 4 1,0 2 253,-1 0 0,0 0 0,4 13-1,48 99 1098,-49-105-1253,2 3-83,1-2 1,0 1-1,22 24 0,46 41 64,-73-77-156,0-1 48,-1-1 1,0 1-1,9 4 0,1 2-175,-8-2-409,-2-4-400,3-4-3140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3808,'-16'16'1728,"-15"30"-1504,15-30 1088,16 15-768,-31 16 544,16 0-608,-16-16-416,15 15-64,0-30 96,16 15-32,-15 0-160,-1-15 32</inkml:trace>
  <inkml:trace contextRef="#ctx0" brushRef="#br0" timeOffset="1">359 405 3328,'-16'0'1504,"16"47"-1312,0-32 512,0 1-416,0 15 96,0-15-224,0-1 128,16 1-192,-1 0 320,16-16-224,-15 0-320,0 0 64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3392,'-16'0'1760,"16"-16"-1472,16 16-192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4160,'0'-16'5088,"15"16"-4320,16 16-544,-15-16-128,-1 0-64,17 0 96,-17 0-64,16 0-224,-15 16 64,0-16-2432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0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5312,'0'0'2400,"31"0"-2080,0 0 384,-15 0-448,15-16-32,16 16-128,-16-15-448,-15 15 224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3552,'-13'0'1147,"11"0"-683,-1 0-134,-3 1-125,1 0 0,-1 0 0,1 0 0,0 1 0,-1 0 0,1 0 0,0 0 0,0 1 0,0-1 0,0 1 0,1 0 0,-1 1-1,-3 3 1,-23 19 446,24-22-578,2 1 0,-1 0 1,1 0-1,-1 0 0,1 1 0,1 0 1,-1 0-1,-4 8 0,3 0 0,0 1-1,0-1 1,-2 17-1,5-22-63,1 0-1,0 1 1,0-1-1,0 11 1,7 15-8,-2-21 14,-2-10-8,-1 0 11,0 1-1,1 0 0,0 0 0,0-1 0,0 1 1,1-1-1,0 1 0,0-1 0,0 1 0,0-1 1,0 0-1,1 0 0,0 0 0,0 0 0,5 4 1,-3-3 10,0 0 1,0-1 0,1 0 0,0 0 0,0 0-1,0-1 1,0 0 0,0 0 0,1 0 0,-1-1-1,9 2 1,-5-2-5,0-1 0,1 0 0,-1 0-1,1-1 1,-1-1 0,20-3 0,-23 4 26,-1-2 1,0 1-1,0-1 0,0 0 1,0 0-1,0 0 1,0-1-1,0 0 0,-1 0 1,11-8-1,4-17 169,-17 24-189,0 0-1,0 0 1,0 0 0,-1 0-1,1 0 1,-1 0 0,0-1-1,-1 1 1,1-1 0,-1 1-1,0-1 1,0 0 0,0 1-1,0-1 1,-1-8 0,-1-4 43,-1 0 1,-6-28 0,6 33-71,0 1-3,-4-12 32,-15-8 112,17 18-95,-2 0-50,5 12-11,0 1 1,0-1 0,0 0 0,-1 1 0,1-1 0,0 1 0,0-1 0,0 1-1,-1 0 1,-1-1 0,-5-1-64,-7-5-65,14 7 102,0-1 0,0 0 0,-1 0 0,1 1-1,0-1 1,-1 1 0,1-1 0,-1 1 0,1 0-1,-3-1 1,2 1-196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25 2560,'-26'-13'832,"26"13"-823,0 0 1,0 0-1,0 0 0,0-1 0,0 1 1,0 0-1,0 0 0,0 0 1,0 0-1,0 0 0,0-1 1,1 1-1,-1 0 0,0 0 1,0 0-1,0 0 0,0-1 0,0 1 1,0 0-1,0 0 0,0 0 1,1 0-1,-1 0 0,0 0 1,0 0-1,0 0 0,0-1 1,0 1-1,1 0 0,-1 0 0,0 0 1,0 0-1,0 0 0,0 0 1,1 0-1,-1 0 0,0 0 1,0 0-1,0 0 0,0 0 1,1 0-1,-1 0 0,0 0 0,3-1 25,0-6-82,-3 17 298,-3-10-15,2 0-215,1 0-1,-1 0 1,0 0-1,1 1 1,-1-1 0,0 0-1,1 0 1,-1 1 0,0-1-1,1 1 1,-1-1 0,1 0-1,-1 1 1,1-1 0,-1 1-1,1 0 1,-1-1-1,1 1 1,0-1 0,-1 1-1,1-1 1,0 1 0,-1 0-1,1-1 1,0 1 0,0 0-1,0-1 1,0 1 0,0 0-1,-1-1 1,1 1 0,0 1-1,0 30 397,1-22-248,-1 5 11,-1-1 1,-1 1-1,-3 13 1,2-12-66,1-1 0,1 1-1,-1 16 1,3 0 14,0 6 53,-5 43 1,-7-3-38,9-42-105,0-8 61,-1 0 1,-8 33 0,2-22 11,5-19 8,-1-1-1,-1 1 0,0-1 1,-11 20-1,15-33-45,0-1-1,0 2 1,-2 7-1,3-10-51,1 0 0,-1-1 0,0 1-1,-1 0 1,1-1 0,-1 1-1,1-1 1,-1 0 0,0 1 0,0-1-1,-4 4 1,6-7-40,-1 1 1,0 0-1,0 0 0,0 0 1,0-1-1,1 1 0,-1 0 0,0-1 1,0 1-1,0-1 0,0 1 1,0-1-1,-1 0 0,0 1 0,1-1-47,0 0 0,0 0 0,0 0-1,1-1 1,-1 1 0,0 0 0,0 0-1,1-1 1,-1 1 0,0-1 0,1 1 0,-1 0-1,1-1 1,-1 1 0,0-1 0,1 0-1,-1 0 1,0 1 12,1 0-1,0-1 1,0 1 0,-1 0-1,1-1 1,0 1 0,0-1-1,-1 1 1,1 0 0,0-1-1,0 1 1,0-1 0,0 1-1,0 0 1,0-1 0,0 1-1,0-1 1,0 1 0,0-1-1,0 1 1,0-1 0,0 1-1,0-1 1,0-36-2368,0 4 757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3136,'13'-26'1029,"-13"26"-1013,1-1-1,-1 1 0,0-1 1,0 1-1,1 0 1,-1-1-1,0 1 0,1-1 1,-1 1-1,0 0 0,1-1 1,-1 1-1,0 0 1,1-1-1,-1 1 0,1 0 1,-1 0-1,1-1 1,-1 1-1,1 0 0,-1 0 1,1 0-1,-1 0 0,1 0 1,0 0-1,8-4 105,1 2 0,0-1 0,-1 2 0,1-1 0,12 1 0,5 0 177,-15 0-184,-1 1 0,1 0 0,-1 1 1,1 0-1,14 4 0,81 36 148,-26-8-3,-56-22-190,-15-7-10,-1 0 0,0 0 0,0 1 0,-1 0 0,1 1 0,-1-1 0,8 9 0,-14-13-21,-1 1 0,0-1 0,1 0 0,-1 1 1,0-1-1,0 1 0,0 0 0,0-1 0,0 1 1,0 0-1,-1-1 0,1 1 0,0 0 0,-1 0 0,0 0 1,1 0-1,-1-1 0,0 1 0,0 0 0,0 0 0,0 0 1,0 0-1,0 0 0,-1 0 0,1-1 0,-1 1 0,1 0 1,-1 0-1,0 0 0,1-1 0,-1 1 0,-2 2 0,-3 4 48,0-1-1,-1 1 0,0-2 1,0 1-1,-10 7 0,13-11-51,-8 5 6,0 1 0,0-2 0,0 0 1,-1 0-1,-22 7 0,6-5 33,-41 8 0,37-11-29,1-2 0,-1 0 1,-53-3-1,78-1-46,-1 1-78,0-2-1,-15-1 0,23 2 72,1 0 1,-1 0-1,0-1 0,1 1 0,-1 0 1,0 0-1,1 0 0,-1 0 0,0-1 1,1 1-1,-1 0 0,1-1 0,-1 1 1,1-1-1,-1 1 0,0 0 0,1-1 1,0 1-1,-1-1 0,1 0 0,-1 1 1,1-1-1,0 1 0,-1-1 0,1 1 1,0-1-1,-1 0 0,1 1 1,0-2-1,0 1-17,0 0-1,0 1 1,0-1 0,1 0 0,-1 1 0,0-1-1,1 0 1,-1 1 0,0-1 0,1 1 0,-1-1-1,1 0 1,-1 1 0,1-1 0,-1 1 0,1-1-1,-1 1 1,1-1 0,-1 1 0,1 0 0,1-1-1,13-2-398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4992,'32'16'2240,"30"15"-1952,-47-16 480,17-15-480,-1 32 384,0-17-384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4480,'0'0'3328,"16"0"-2880,-1 0-256,1 0-128,15 0-1024,-16 0 544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4736,'-47'32'2144,"63"-1"-1856,-1-31 32,1 0-224,15 15 256,-15-15-224,-1 0-960,17 0 448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4160,'0'0'1856,"15"0"-1600,17-15 704,-1 15-576,0 0 128,31 0-320,-15 0 32,15 0-128,-15 0-256,0 15 64</inkml:trace>
  <inkml:trace contextRef="#ctx0" brushRef="#br0" timeOffset="1">250 16 4064,'-31'-16'1824,"31"32"-1568,-16 0 704,16-1-576,0 1 128,0 15-320,0 0 192,16 0-256,0 0 256,-1 1-256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4896,'15'0'2208,"16"0"-1920,-31 15 0,16-15-224,0 16 96</inkml:trace>
  <inkml:trace contextRef="#ctx0" brushRef="#br0" timeOffset="1">640 79 3488,'15'0'1568,"1"0"-1344,-1 0 416,1 0-384,15 0 32,16 0-160,0 0-576,15 0 224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8224,'15'16'4224,"1"-16"-3520,-1 0-480,1 0 256,15 0-256,0 0-7456,0-16 3936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32 276 2496,'-3'-2'116,"1"-1"-1,-1 0 1,0 1 0,1-2 0,0 1-1,0 0 1,0 0 0,0-1 0,0 1 0,0-1-1,1 1 1,0-1 0,0 0 0,0 1-1,0-1 1,0-6 0,1-1 165,0 7-204,0-1 1,0 1 0,0-1-1,1 1 1,1-7 0,8-10 124,-4-2-55,-5 17-127,1 1 1,-1-1 0,1 1-1,0-1 1,0 1-1,1 0 1,-1 0 0,1 0-1,0 0 1,6-7-1,1 4 9,-1 1 0,1 0 0,0 1 0,21-10 0,-25 13-19,-1 1-1,0 0 1,0 0-1,0 0 0,0 1 1,0 0-1,0 0 1,1 0-1,-1 0 0,0 1 1,1 0-1,-1 0 0,10 2 1,1 1 34,-2 1 0,1 1 0,21 10 1,-23-9-8,-1 1-1,0 0 1,0 1 0,-1 1 0,0 0 0,0 0 0,-1 1-1,0 0 1,-1 1 0,0 0 0,-1 0 0,0 1 0,-1 0-1,0 1 1,-1-1 0,0 1 0,-1 1 0,-1-1-1,0 1 1,3 19 0,-6-25 21,-1 0 0,0 0 0,0 1 1,-1-1-1,0 0 0,-4 15 0,1 1 154,2-11-131,2-11-70,-1 1 0,1-1 0,0 0 0,-1 1-1,1-1 1,-1 1 0,0-1 0,1 0 0,-1 0 0,-1 1-1,1-1 1,0 0 0,0 0 0,-1 0 0,1 0-1,-1 0 1,0 0 0,1-1 0,-1 1 0,0-1-1,0 1 1,0-1 0,0 1 0,0-1 0,-3 1-1,-11 9 21,10-7-4,0 0-1,0 0 1,0 0 0,0-1 0,-1 0 0,1 0 0,-13 2 0,7-3 19,-1-1 0,-19-1-1,14 0-12,16 0-34,0 0-1,0 0 0,0 0 1,0 0-1,0-1 0,0 1 0,0 0 1,0-1-1,0 0 0,0 1 1,0-1-1,1 0 0,-1 0 0,0 0 1,0 0-1,1 0 0,-1-1 1,1 1-1,-1 0 0,1-1 0,0 1 1,-1-1-1,1 0 0,0 1 1,0-1-1,0 0 0,-1-2 0,1 3-3,0 0-1,0 0 0,0 0 1,1-1-1,-1 1 0,0 0 0,1-1 1,-1 1-1,0-1 0,1 1 0,0-1 1,-1 1-1,1-1 0,0 1 1,0-1-1,0 1 0,0-1 0,0 0 1,0 1-1,0-1 0,1 1 0,-1-1 1,0 1-1,1-1 0,-1 1 1,1 0-1,0-1 0,-1 1 0,1-1 1,2-1-1,-2 0-3,15-28-71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3904,'-16'0'1760,"1"16"-800,15-1-672,-32 32-32,17-16-160,-1 47 64,1-15-96,-1 14 192,1-14-160,-1-1-32,16-15-32,-16 0 224,1-16-128,-1-16-384,16 1 128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2912,'78'-16'1312,"0"32"-1152,-47-1 640,1 1-480,-1 15 352,0-15-384,-31 15 352,16 15-384,-16-14 288,0-1-288,-32 0 128,17 0-224,-32-15 64,16-1-128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3328,'-47'-16'1488,"37"15"-952,17 2-331,-4-1 147,28 3 464,24 14-300,-38-11-426,0-1 0,0-1 0,1 0 0,24 2-1,75-1 103,29 5-48,254-6 235,-252-5-256,-80 1-83,352-16 389,-67 1-40,-338 15-250,0-1 0,0-1-1,0 0 1,24-6 0,-8 5 181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3072,'-39'-13'976,"33"11"-723,5 4-117,1-2-134,-1 2-33,1 0 0,0 1 0,1-1 0,-1 1 0,0-1 0,0 0 0,1 1 0,0-1 0,-1 0 0,1 0 0,0 1 0,0-1 0,0 0 0,1 0 0,-1 0 0,0 0 0,1 0 0,-1 0 0,4 2 0,29 31 25,69 65 961,35 25-331,-119-107-497,-12-12-86,0 1 0,-1 0 1,7 8-1,-11-13 31,-1 1 1,1 0-1,-1 0 0,0 0 0,1 0 1,-1 0-1,0 0 0,-1 0 1,1 0-1,-1 0 0,1 0 0,-1 5 1,0-6-39,0 0 1,0 0-1,0 0 0,0 0 1,0-1-1,-1 1 0,1 0 1,-1 0-1,1 0 0,-1 0 1,0-1-1,1 1 1,-1 0-1,0-1 0,0 1 1,0-1-1,-1 1 0,1-1 1,0 1-1,-1-1 0,1 0 1,-3 2-1,-6 6 93,-2 6 5,10-13-103,1 0-1,-1 1 0,0-1 0,0 0 0,0 0 0,-1 0 0,1 0 1,0-1-1,-1 1 0,1-1 0,-1 1 0,1-1 0,-1 0 1,-3 1-1,3-1 20,-1 0 0,1-1 1,-1 1-1,1-1 0,-1 0 0,0 0 1,1 0-1,-1 0 0,1-1 0,-1 1 1,1-1-1,-1 0 0,1 0 0,0 0 1,-1-1-1,1 1 0,0-1 0,0 0 1,0 1-1,-4-5 0,3 2-66,0-1 1,1 0-1,-1 0 0,1 0 1,1 0-1,-1-1 0,1 1 1,0-1-1,0 0 0,0 0 1,-1-10-1,2 12-24,1 1 0,-1-1 0,1 0 0,0 0 1,0 0-1,0 0 0,0 0 0,1 0 0,0 1 0,0-1 0,0 0 0,0 0 0,0 1 1,1-1-1,0 1 0,0-1 0,0 1 0,4-6 0,23-12-177,-20 14 145,3-3-154,1 1 1,0 1 0,0 0 0,23-10 0,-19 11-14,0 0-276,24-7 0,-23 10 219,-11 2-3,1 0 0,-1 0 0,0 0 0,9-4 1,6-4-307,-13 6 484,0 0 0,15-10 0,-20 12 185,0 0 1,0 0 0,0 0 0,0 1-1,0-1 1,0 1 0,0 0 0,0 0-1,0 1 1,1-1 0,-1 1 0,0 0-1,0 0 1,1 0 0,-1 1-1,6 0 1,11 6 452,0 0 0,0 1-1,25 15 1,-31-15-245,0 1 0,26 21 0,-19-13-152,-7-5-74,-6-4 30,0-2 0,1 1 1,10 5-1,39 19-997,-40-16 273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2496,'16'31'1120</inkml:trace>
  <inkml:trace contextRef="#ctx0" brushRef="#br0" timeOffset="1">359 218 2816,'0'32'1280,"15"14"-1120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4576,'-15'16'2048,"-16"31"-1760,15-32 608,0 17-544,-15-1 128,16 15-288,-16-14 32,-1 14-128,1-14 160,16-1-160,-17 0-2496,17-16 1312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3968,'15'16'1824,"-30"15"-1600,-1-15 384,16 15-384,-16 0 320,16 0-288,-15 0-224,15 0-32,0-15-160,0 15 96,15-31-1152,1 0 640</inkml:trace>
  <inkml:trace contextRef="#ctx0" brushRef="#br0" timeOffset="1">203 1 4640,'0'0'2112,"16"15"-1824,0-15-2720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5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3904,'-16'-15'1984,"32"15"-896,-16 15-640,16-15 896,-1 16-768,16-16-160,1 0-256,-17 0 160,16 0-192,0 15-2304,1 1 1184</inkml:trace>
  <inkml:trace contextRef="#ctx0" brushRef="#br0" timeOffset="1">32 250 4800,'-16'0'2176,"47"16"-1888,-15-16 224,-1 0-352,17 0-288,-1 0 64,0 15-1120,16-15 640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3488,'-13'-13'1115,"13"13"-1106,0 0 1,0-1-1,0 1 1,0 0 0,0 0-1,0 0 1,0 0-1,0 0 1,0 0 0,0 0-1,0 0 1,0 0-1,0 0 1,0-1 0,0 1-1,0 0 1,0 0-1,0 0 1,0 0 0,0 0-1,0 0 1,0 0-1,0 0 1,0 0 0,0 0-1,0 0 1,0 0 0,0 0-1,0-1 1,1 1-1,-1 0 1,0 0 0,0 0-1,0 0 1,0 0-1,0 0 1,0 0 0,0 0-1,0 0 1,0 0-1,0 0 1,0 0 0,1 0-1,-1 0 1,0 0-1,0 0 1,0 0 0,0 0-1,0 0 1,0 0-1,0 0 1,0 0 0,0 0-1,0 0 1,0 0-1,1 0 1,-1 0 0,0 0-1,8 0 95,-6 0 420,-2 19 161,0-3-318,-3 30 0,-7 16 134,5 13-186,-21 143 69,21-140-326,0-35 21,-3 52 136,8-72-109,1-14-36,-1-1-1,0 1 0,-1-1 1,-2 15-1,-7 6 464,6-18-293,4-10-170,4-8-54,-1 5-29,4-4-22,1-20-67,15-7-164,-17 20-92,0 1 1,-1-1-1,6-21 1,-6 17-624,14-32 0,17-10-232,-22 38 886,11-24 0,-21 38 309,0 0 0,0 0 0,0 0 0,9-9 0,-10 14 364,-6 4-84,-3 5-150,-1 1 0,2 0 0,-8 11 0,0 2 575,9-16-575,0 1 0,1 0 0,-1 1 0,1-1 0,1 1 0,-1-1 0,1 1 0,0 0 0,1 0 0,0 0 0,0-1 0,0 10 0,1 57 262,0-70-358,0 0 1,0 0 0,0 0-1,1 0 1,-1 0 0,1-1 0,0 1-1,0 0 1,0 0 0,0 0-1,0-1 1,1 1 0,-1-1-1,3 4 1,-3-4-6,0-1 0,0 0 1,1 1-1,-1-1 0,0 1 0,0-1 0,1 0 1,-1 0-1,1 0 0,-1 0 0,1 0 1,-1 0-1,1 0 0,0-1 0,-1 1 1,1 0-1,3 0 0,1-1 3,0 1 0,-1-1 0,12-1 0,-1 1 6,15 0 12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47 156 3552,'-15'15'1632,"15"32"-1440,0-16 1056,0-15-736,0 15 480,-16 0-544,16 0-352,0 1-64,-16-17 160,32 1-96,-16-1-256,16 1 96,-1 0-4928</inkml:trace>
  <inkml:trace contextRef="#ctx0" brushRef="#br0" timeOffset="1">125 0 4736,'-16'0'2144,"1"16"-1472,30-16-544,-15 15-256,16 1 64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1152,'-12'0'454,"21"0"-268,-9 0-182,0 0 0,0 0 0,0 0 0,0 0 0,0 0 0,1 0 0,-1 0 0,0 0 0,0 0 0,0 0 0,0 0 0,0 0 0,0 0 0,0 0 0,0 0 0,0 0 0,0 0 0,1 0 0,-1 0 0,0 0 0,0 0 0,0 0 0,0 0 1,0 0-1,0 0 0,0 0 0,0 0 0,0 0 0,0 0 0,0 1 0,0-1 0,0 0 0,0 0 0,1 0 0,-1 0 0,0 0 0,0 0 0,0 0 0,0 0 0,0 0 0,0 0 0,0 0 0,0 1 0,0-1 0,0 0 0,0 0 0,0 0 0,0 0 0,0 0 0,0 0 0,0 0 0,0 0 0,0 0 0,0 0 0,0 1 0,0-1 0,-1 7 150,1-3 41,-1 0 0,1-1 0,0 1 0,1-1 0,-1 1 0,0-1 0,1 1 0,1 4 1,4 6 345,-1-1 0,0 2 1,2 14-1,-2-9 120,8 21 0,-10-34-559,-1-1-1,1 0 0,1 0 1,-1 0-1,1 0 0,0-1 1,7 8-1,65 62 539,-71-72-704,8-3-5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4064,'-2'0'125,"0"0"1,1 0-1,-1 0 0,0 1 1,1-1-1,-1 1 0,1-1 1,-1 1-1,1-1 0,-1 1 1,1 0-1,-1 0 0,1-1 0,0 1 1,0 0-1,-1 1 0,-1 1 1,3-3-47,-1 1-1,1-1 1,-1 1 0,1 0 0,-1-1-1,1 1 1,0-1 0,0 1 0,-1 0-1,1-1 1,0 1 0,0 0 0,0-1-1,-1 1 1,1 0 0,0 0 0,0-1-1,1 2 1,-2 6 137,-10 20 418,9-17-479,-3 9 58,-16 12-21,15-11-123,4-11-36,-1 1 31,-1 0 1,-1-1 0,1 1 0,-8 10-1,-27 39 430,31-47-442,4-7-91,-1-1 0,1 1 0,-7 4 0,6-5-82,5-5 28,-1 0 0,1 1 1,-1-1-1,1 0 0,-1 1 1,1-1-1,-1 0 1,1 0-1,-1 1 0,0-1 1,1 0-1,-1 0 0,1 0 1,-1 0-1,0 0 0,1 0 1,-1 0-1,1 0 0,-1 0 1,0 0-1,1 0 1,-1 0-1,1 0 0,-1 0 1,0-1-1,-2 1-1530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31 109 2144,'-26'-39'699,"26"39"-691,-1 0 0,1 0 0,0-1 0,-1 1 0,1 0 0,0 0 0,0-1 0,-1 1 0,1 0 0,0-1 0,0 1 0,0 0 1,-1-1-1,1 1 0,0-1 0,0 1 0,0 0 0,0-1 0,0 1 0,0-1 0,0 1 0,0 0 0,0-1 0,0 1 0,0-1 1,0 1-1,0 0 0,0-1 0,0 1 0,0 0 0,0-1 0,1 1 0,-1-1 0,0 0 0,5-12 92,-4 9-58,1 0 0,-1 0 1,1 0-1,0 0 0,3-5 1,-4 8-20,0 0 0,-1 0 1,2 0-1,-1-1 1,0 1-1,0 1 1,0-1-1,0 0 1,1 0-1,-1 0 1,0 1-1,1-1 0,-1 0 1,0 1-1,1 0 1,-1-1-1,1 1 1,-1 0-1,1-1 1,-1 1-1,2 0 1,6 1 115,0 0 0,-1 0 0,1 1 0,-1 0 0,1 0 0,-1 1 1,0 0-1,0 1 0,14 8 0,-6-2 117,-1 0 0,0 1 0,23 23 0,14 26 171,-25-30-233,-7-8-59,-1 0-1,19 29 0,-23-27-21,-2 1 0,20 45 0,-29-59-75,-1 0-1,0 0 1,0 1 0,-1-1-1,0 0 1,-1 1-1,-1-1 1,0 1 0,-1 14-1,0-22-6,0 1-1,0 0 1,-1 0 0,1 0-1,-1-1 1,0 1-1,-1-1 1,1 1 0,-1-1-1,1 0 1,-1 0 0,-1 0-1,1 0 1,0-1-1,-1 1 1,0-1 0,0 0-1,0 0 1,0 0-1,0-1 1,0 1 0,-1-1-1,0 0 1,-8 2 0,3-1 3,0-1 1,0 0-1,0-1 1,0 0 0,0 0-1,0-1 1,0 0 0,0-1-1,0 0 1,-19-5 0,5-2 157,0-1 0,-32-17 0,53 25-166,-3-2 7,0 0 0,0 0 0,1 0 0,-1-1 0,1 0 0,-1 0 0,1 0 0,0-1 0,1 0 0,-1 0 0,1 0 0,0 0 0,0 0 0,1-1 0,-6-11 0,6 12-39,3 4 2,-1 0 0,0 0 0,0 0 0,1-1 0,-1 1-1,1 0 1,-1 0 0,1 0 0,-1-1 0,1 1 0,0 0-1,-1 0 1,1-1 0,0 1 0,0 0 0,0-1 0,0 1-1,0 0 1,0-1 0,1 1 0,-1 0 0,0 0 0,1-1-1,-1 1 1,1 0 0,-1 0 0,1 0 0,-1-1 0,1 1 0,0 0-1,0 0 1,0 0 0,-1 0 0,1 0 0,0 1 0,2-2-1,-1-1-12,1 0 0,0 0 1,1 1-1,-1-1 0,0 1 0,1 0 0,-1 0 0,1 0 0,-1 0 0,1 1 0,0-1 0,0 1 0,0 0 0,0 0 0,0 0 0,5 0 0,110-14-1529,-98 12 866,20-2-907,-29 6 1190,-1 0 0,0 1-1,18 5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2912,'0'0'923,"0"-3"-550,0-10 646,2 13-625,0 0-350,0 0 0,-1 1 1,1-1-1,0 1 0,-1-1 0,1 1 0,-1 0 0,1-1 0,-1 1 0,3 2 0,5 2 143,0 0-30,1 1 0,-1 0 0,0 1 1,10 10-1,-7-7 41,0 0 1,20 12-1,66 52 260,-77-57-404,4 5 117,21 24 0,-23-23-43,-5-5-16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4800,'-62'46'2176,"15"1"-1888,32-16 128,-16-15-288,15 31 256,-15-16-256,15 16 32,1 15-96,-1-31-1888,0 16 992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1226 33 1888,'4'-3'158,"-1"0"-1,1 0 1,0 1-1,7-4 1,7-6 67,-17 12-194,-1-1 0,1 1 0,-1 0 0,1-1 0,-1 1 0,1 0 0,-1-1-1,1 1 1,-1 0 0,1 0 0,0 0 0,-1-1 0,1 1 0,-1 0 0,1 0 0,0 0 0,-1 0 0,1 0-1,-1 0 1,1 0 0,0 0 0,-1 1 0,1-1 0,-1 0 0,2 0 332,-6 1-313,-1-1 0,1 1 0,0 0 0,0 0-1,0 0 1,0 1 0,0-1 0,0 1 0,0 0 0,-6 4 0,-7 6 160,-16 15 1,22-19-151,-1 2-26,-33 30 44,-20 30-36,-10-3-100,26-22 124,-89 61 1,-6-19 67,-24 16-92,-19 6-229,48-30 142,63-34-32,46-24 11,24-16-329,-1 0 1,0 0 0,-8 4 0,4-7-678,22-2-288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1294 2496,'0'0'51,"-9"0"319,6-2-134,7-4 211,53-64-484,-47 59 31,0-1 1,0 2-1,1 0 1,1 0 0,0 1-1,13-9 1,-8 7 21,-8 5-8,156-118 315,312-244 248,-353 282-524,-64 47 1,84-73 1,-61 37 25,0 10-10,-47 27 10,-15 16-25,83-71 122,-93 82-147,2 0 1,25-17 0,-35 26-81,0 0-1,0-1 1,0 1-1,-1-1 1,1 0-1,-1 0 1,0 0-1,0 0 1,0-1-1,3-5 1,-4 5-80,2-1-328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3072,'0'0'1376,"62"16"-1184,-31-16 320,-15 15-320,15 1 0,0 0-128,1-16-192,-17 0 64,16 0-2720,-15 0 1536</inkml:trace>
  <inkml:trace contextRef="#ctx0" brushRef="#br0" timeOffset="1">204 16 4160,'-16'-16'1856,"-15"16"-864,31 16-704,-16 0 192,16 15-320,16 0 128,-16 0-160,15 0 0,-15 16-64,16-16-416,-16 0 224,16-15-4128,-16 15 2336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17 140 3072,'-13'0'976,"13"1"-969,0-1 0,0 0-1,0 0 1,-1 0 0,1 0 0,0 0 0,0 0 0,0 0-1,0 0 1,0 0 0,0 0 0,0 0 0,0 0 0,0 0-1,0 0 1,-1 0 0,1 0 0,0 0 0,0 0-1,0 0 1,0 0 0,0-1 0,0 1 0,0 0 0,0 0-1,0 0 1,0 0 0,0 0 0,0 0 0,-1 0 0,1 0-1,0 0 1,0 0 0,0 0 0,0 0 0,0 0 0,0 0-1,0 0 1,0-1 0,0 1 0,0 0 0,0 0 0,0 0-1,0 0 1,0 0 0,0 0 0,0 0 0,0 0 0,0 0-1,0 0 1,0-1 0,0 1 0,0 0 0,0 0 0,0 0-1,0 0 1,0-1 138,0 0 0,0 0 0,-1 0 0,1 0 0,0 0 0,0 0 0,0-1 0,1 1 0,-1 0 0,0-1 0,13 1 884,-8 2-858,10-1 163,7 0 22,25-3-1,-32 2-249,164-11 705,325-16-220,-468 25-654,510-44 31,-406 34 176,-31 8-112,-51-1-140,24-1-301,-35 7-1762,-60 3 76,-15 10 660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3488,'-28'0'1557,"38"-3"-1402,-6-1-208,-4 4 49,0 0 1,0 0-1,0 0 1,0 0-1,0-1 0,0 1 1,0 0-1,0 0 1,0 0-1,1 0 0,-1 0 1,0 0-1,0 0 1,0 0-1,0 0 0,0-1 1,0 1-1,0 0 0,0 0 1,1 0-1,-1 0 1,0 0-1,0 0 0,0 0 1,0 0-1,0 0 1,0 0-1,0 0 0,1 0 1,-1 0-1,0 0 1,0 0-1,0 0 0,0 0 1,0 0-1,0 0 0,1 0 1,-1 0-1,0 0 1,0 0-1,0 0 0,0 0 1,0 0-1,0 1 1,0-1-1,0 0 0,1 0 1,-1 0-1,12 5 10,16 0 351,-8 1-67,-1 1 0,0 0 0,35 19 0,47 38 276,-82-51-495,-1 0-32,0 2-1,0 1 1,-2 0-1,25 30 0,-31-36 13,-1 1-1,-1 0 0,0 1 1,0-1-1,-1 2 0,6 13 0,-12-22 2,1 0-1,0 0 1,-1 0-1,0 1 1,1 7 0,-2-9-21,0-1 0,0 0 0,-1 0 1,1 0-1,-1 0 0,1 0 1,-1 0-1,0 0 0,0 0 1,0 0-1,0 0 0,0-1 0,0 1 1,-2 1-1,0 1 7,0-1-1,0 0 1,0 0 0,0 0-1,0 0 1,-1-1 0,1 1-1,-1-1 1,-7 4 0,-2-2 85,-24 7 1,36-11-119,-21 5 178,0-1 0,0-1 0,0 0 0,-32-2 0,40-2 18,0 0 0,0-1 0,0 0 0,0-1 0,0-1 0,0 0 0,-21-10 0,33 13-186,0 0 1,0 0-1,0 0 1,0 0-1,1 0 1,-1-1-1,0 1 1,1-1-1,-1 1 0,1-1 1,-1 1-1,1-1 1,0 0-1,0 1 1,0-1-1,0 0 1,0 0-1,0 0 0,0 0 1,1 0-1,-1 0 1,1 0-1,-1 0 1,1 0-1,0-1 1,0 1-1,0 0 0,0-3 1,1 0-44,0 0 1,1 1-1,-1-1 1,1 1-1,0 0 1,0-1 0,1 1-1,-1 0 1,1 0-1,0 0 1,0 1-1,5-6 1,4-1-217,0 1 0,0 0 0,0 0 0,1 2 0,23-11 0,75-27-4004,-30 14 1592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5408,'0'15'2432,"15"1"-2112,1-1-320,15 1-64,0 15 672,16 0-352,0 16 0,-1-16-160,1-15-96,0 15 32,-16-15-2304,0-1 1248</inkml:trace>
  <inkml:trace contextRef="#ctx0" brushRef="#br0" timeOffset="1">266 0 4160,'-16'16'1856,"-15"30"-1600,15-14 416,1-1-416,-16 0 320,15 16-320,-15-1 128,15-14-224,1 14-128,-1-15-64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16 235 4480,'0'31'2016,"0"-16"-1728,0 1-96,0 0-160,-16-1 64,16 1-64,16-1-96,-16 1 32</inkml:trace>
  <inkml:trace contextRef="#ctx0" brushRef="#br0" timeOffset="1">156 79 6656,'0'-16'3008,"16"-15"-2624,-16 15-832,31 1 160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3648,'-15'-15'1856,"30"15"-96,16 0-608,1 0-672,-1 0 96,16 15-320,-1-15-32,-15 0-128,16 16-960,-31-16 448</inkml:trace>
  <inkml:trace contextRef="#ctx0" brushRef="#br0" timeOffset="1">32 203 5824,'-31'16'2624,"62"-16"-2272,-16 0-128,1 0-192,15 0-448,0 0 224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3072,'31'0'1376,"0"0"-1184,-15 0 1152,0 0-768,15 0 416,0 15-608,0-15 448,16 0-512,-16 0 0,0 0-192,-15 0 64,-1 0-128,-15-15-512,16 15 224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3392,'-15'0'1536,"-1"0"2240,16 15-3104,-16 17-32,16-1-416,0 31 160,0 16-256,-15 0 96,15 15-128,0-15 352,-16 0-224,1 0-960,-1 0 384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3712,'-13'13'1221,"12"-13"-1197,1 1-1,-1-1 0,1 1 1,0-1-1,-1 1 0,1-1 1,0 1-1,0-1 0,-1 1 1,1 0-1,0-1 0,0 1 1,0-1-1,0 1 0,0-1 1,0 1-1,0 0 0,0-1 1,0 1-1,0 0 0,0-1 1,0 1-1,0-1 1,0 1-1,1 0 0,-1-1 15,3 6-80,5-1-25,0 1 1,0-1-1,1 0 0,0-1 1,0 0-1,0 0 0,19 4 1,-19-6 56,0-1 0,0-1 1,10 1-1,18 0 113,-30 0-96,32 5 251,58 0-1,60 2 377,34 0 65,-50-9-423,305 4 419,-179 8-450,190-8-96,-288-4-106,203-1 64,43-9-27,-192 8-34,427-12 100,-193 0 78,273-17-105,-37 1-179,517-15 145,-877 33-848,-19 10-3359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2304,'16'-16'1056,"-1"32"-896,16-1 448,-31 16-352,32 0 544,-17 16-480,32 0 512,-16 0-512,16-1 224,0 17-320,-16-1 64,15-15-160,-14 0 64,-1-1-96,-16-30-704,-15 15 352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2304,'-11'0'1082,"25"0"-863,10 0-139,-3 1 51,40-5 0,-37 0-83,-9 1-66,0 1 0,27-2 0,-10 4-21,-9-1 112,0 1 1,34 4 0,-23 6 384,-21-7-310,-13-3-116,1 0-1,0 0 1,0 0 0,0 0-1,0 0 1,0 1 0,0-1-1,0 0 1,0 1 0,0-1-1,-1 1 1,1-1 0,0 1-1,0-1 1,0 1 0,-1-1-1,1 1 1,0 0 0,-1-1-1,1 1 1,0 0 0,-1 0-1,1 0 1,-1-1 0,0 1-1,1 0 1,0 2 0,9 15 437,-5 8 128,6-3-186,-10-12-286,0 1 0,0-1 1,-2 13-1,1-10-29,0-1 0,3 19 0,0-19-371,1-1 0,10 24 0,-7-19-292,9 17-323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32 4640,'-15'-31'2112,"-1"46"-1824,1 17 256,-1-17-352,-15 16 352,0 0-320,-16 1-32,16-1-128,-16 16 32,16-16-64,-16 0-32,32 0 32,-17-15-1088,17-1 576,-1 1-2080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3904,'0'15'1760,"0"32"-1536,0-31 512,0 15-448,0 0-96,0 0-128,-16 0 416,16 16-256,0-16 128,0-15-224,16 15 160,-1-15-320,1-16 0,-16-16-2432,15 16 1344</inkml:trace>
  <inkml:trace contextRef="#ctx0" brushRef="#br0" timeOffset="1">157 16 4224,'-31'-15'2176,"62"15"-4992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1664,'-16'0'736,"1"31"-640,15 0 576,-16-16-384,16 17 256,-15-1-320,-17-16 64,17 16-160,-1-15 64,1 0-96,15-1 96,-16-15-128,32 0-1792,-16-15 960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1408,'0'0'7840,"3"0"-7638,148 0 6,145 0 91,-294 0-272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2720,'-26'0'891,"26"0"-885,0 0 0,0 0 1,0 0-1,0 0 1,0 0-1,0 0 0,0 0 1,-1 0-1,1 0 1,0 0-1,0 0 1,0-1-1,0 1 0,0 0 1,-1 0-1,1 0 1,0 0-1,0 0 1,0 0-1,0 0 0,0 0 1,0 1-1,-1-1 1,1 0-1,0 0 0,0 0 1,0 0-1,0 0 1,0 0-1,0 0 1,-1 0-1,1 0 0,0 0 1,0 0-1,0 0 1,0 0-1,0 1 0,0-1 1,0 0-1,0 0 1,0 0-1,-1 0 1,1 0-1,0 0 0,0 1 1,0-1-1,0 0 1,0 0-1,0 0 1,0 0-1,0 0 0,0 0 1,0 1-1,0 1 98,0 0 0,-1 0 1,1 1-1,-1-1 0,1 0 0,-1 0 0,0 0 0,0 0 0,-2 3 0,-7 18 1047,8-18-941,-1 1-1,0 0 1,0-1 0,-1 1-1,1-1 1,-6 5 0,5-4-105,-1 1-14,0 0 0,1 0-1,-6 11 1,0 16 101,-11-2 9,16-26-157,0 1 0,1 0-1,0 0 1,0 0-1,0 1 1,-3 11 0,3-1 29,2-11-8,0 1 0,0-1 1,0 0-1,-5 9 1,4-9-23,1-4-54,0 0 0,1 0 0,-1 0 1,1 0-1,0 0 0,0 0 1,1 0-1,-1 1 0,0-1 1,1 5-1,0-6-88,0 0 1,-1-1-1,1 1 0,0-1 1,-1 1-1,1 0 0,-1-1 1,1 1-1,-1-1 0,0 1 1,1-1-1,-1 1 0,0-1 1,0 0-1,0 1 0,0-1 1,-2 2-1,0-1-866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2496,'0'0'784,"2"5"-464,7 9-203,-4-6 223,-1-1 0,0 1 0,6 15 0,-6-13-34,1-1-1,0 1 1,0-1-1,11 13 1,6 11 331,-11-12-389,-8-15-208,0-1 0,0 1 0,0 0 0,1-1 0,0 0 0,0 0 0,0 0 0,9 6 0,-3-3 24,0 1 0,0 0 0,-1 0 0,14 19 0,15 19 42,10 11-62,-42-49 56,0 0 0,-1 0 1,0 0-1,6 18 0,-5-8 167,7-4-107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3904,'0'16'1760,"-31"15"-1536,15-16 384,16 16-384,-31 1 320,16-17-288,-17 16 288,-14 16-320,-1-16 160,16 0-224,-32 16 128,32-16-160,-15-15-192,30 15 0,-15-15 256,31-1-128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2976,'0'0'1344,"15"16"-160,1-16-768,-1 0 480,1 15-544,31-15 256,-16 0-352,16-15 288,-16 15-320,16 0-128,-1 0-32,-30-16 64,15 16-64,0 0-320,-15 0 160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2912,'-11'10'790,"5"-4"-498,0-1 0,1 0 0,0 1 0,-6 9 1,7-7-150,1 0 0,0 0 1,1 0-1,0 1 1,0-1-1,1 1 0,0-1 1,1 17-1,-1-17-11,1 0 0,-1 0 1,-1-1-1,-3 12 0,3-12-21,1 0 0,-1 1 0,1-1 0,0 10 0,1 94 860,0-108-966,1-1 1,-1 0-1,1 0 1,0 0-1,-1 0 1,1 0-1,0 0 1,0 0-1,1 0 1,-1 0-1,0 0 1,1-1-1,-1 1 1,1 0-1,-1-1 1,1 1-1,0-1 1,-1 0-1,1 1 1,0-1-1,0 0 1,0 0-1,0 0 1,0-1-1,0 1 1,0 0-1,0-1 1,1 1-1,-1-1 1,3 0-1,24 3-69,2 10 22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4384,'16'-16'2016,"31"16"-1760,-32 0 832,1 0-640,15 0-160,-15 0-192</inkml:trace>
  <inkml:trace contextRef="#ctx0" brushRef="#br0" timeOffset="1">16 141 4576,'-15'15'2048,"61"1"-1760,-30-1 544,15-15-512,16 0-224,0 0-64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79 2240,'1'-2'125,"-1"0"1,0 0-1,1-1 1,0 1-1,-1 0 1,1 0-1,0-1 0,3-3 1,-2 2-39,-3 4-62,1-1 0,0 1 0,0 0-1,-1 0 1,1-1 0,0 1 0,0 0 0,-1 0 0,1 0 0,0-1 0,-1 1 0,1 0-1,0 0 1,-1 0 0,1 0 0,-1 0 0,1 0 0,0 0 0,-1 0 0,1 0 0,0 0-1,-1 0 1,1 0 0,-1 0 0,1 0 0,0 0 0,-1 0 0,1 0 0,-1 0 394,-1 0-152,-11 1-53,7 0-221,1-1 0,-1 0 0,0 0 0,1-1 0,-1 1 0,-10-3 0,-150-39 151,154 40-166,-1 1 0,1 0 0,-21 2 0,7 0-12,22-1 35,3-1 2,-1 1 1,0 0 0,0 0 0,0 0 0,0 0-1,0 0 1,1 0 0,-1 1 0,0-1 0,0 1-1,0-1 1,1 1 0,-1 0 0,0-1 0,1 1-1,-1 0 1,1 0 0,-1 0 0,1 1 0,-1-1-1,1 0 1,0 0 0,-1 1 0,-1 2 0,-3 5-24,-1 1 1,1 0 0,1 0 0,0 0 0,0 1 0,-5 20 0,-11 96 25,11-83 84,8-29-62,2-10-20,-1 0 1,0 0-1,0 0 0,-2 4 1,-18 25 28,16-13-7,3-11-1,-3 5 46,-1-1 1,0 0 0,-1 0-1,-14 20 1,-7 0 4,15-6-314,29-12-124,9-11 262,-8 0 94,-11-3 13,0 0 0,1-1 0,-1 0 0,1 0 0,9 0 0,11 1 65,53 12-1,-67-12-114,-8 0 25,1-1 0,-1 1 1,1 0-1,6 4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235 110 1888,'0'0'613,"3"0"-367,7-3 4,-5-2 61,-6 5 1,1 0-305,0 0-1,0 0 1,0 0 0,0 0-1,0 0 1,0 0 0,0 0-1,0 0 1,0 0 0,0 0-1,0 0 1,0 0 0,0 0-1,0 0 1,0 0 0,0 0-1,0 0 1,1 0 0,-1 0-1,0 1 1,0-1 0,0 0-1,0 0 1,0 0 0,0 0-1,0 0 1,0 0 0,0 0-1,0 0 1,0 0 0,0 0-1,0 0 1,0 0 0,0 0-1,0 1 1,-1-1 0,1 0-1,0 0 1,0 0 0,0 0-1,0 0 1,0 0 0,0 0-1,0 0 1,0 0 0,0 0-1,0 0 1,0 0 0,0 0-1,0 0 1,0 0 0,0 0-1,0 0 1,0 0 0,0 0-1,0 0 1,-1 0 0,1 0-1,0 0 1,0 0 0,0 0-1,0 0 1,0 0 0,0 0-1,3-7 261,-3 6-239,0 1 0,1 0 1,-1-1-1,1 1 0,-1 0 1,1 0-1,0-1 0,-1 1 0,1 0 1,-1 0-1,1 0 0,-1 0 0,1 0 1,-1 0-1,1 0 0,0 0 1,-1 0-1,2 0 0,0 0 368,-2-3-241,0-7-38,0 10-115,0 0-1,0 0 0,0 0 1,0 0-1,0 0 1,0 0-1,0-1 0,0 1 1,0 0-1,0 0 1,0 0-1,0 0 0,0 0 1,0 0-1,0 0 1,0 0-1,0 0 0,0 0 1,0-1-1,0 1 1,0 0-1,0 0 0,-1 0 1,1 0-1,0 0 1,0 0-1,0 0 0,0 0 1,0 0-1,0 0 1,0 0-1,0 0 0,0 0 1,0 0-1,0 0 1,0-1-1,0 1 0,0 0 1,-1 0-1,1 0 1,0 0-1,0 0 1,0 0-1,0 0 0,0 0 1,0 0-1,0 0 1,0 0-1,0 0 0,0 0 1,-1 0-1,1 0 1,0 0-1,0 0 0,0 0 1,0 1-1,-2-2 15,0 1-1,0-1 1,1 1-1,-1-1 1,0 1-1,0-1 1,1 0-1,-1 0 1,1 0-1,-1 0 1,1 0-1,-1 0 0,1 0 1,-1-1-1,-1-1 1,-13-10 163,-15-3-110,29 16-34,1-1 0,0 1 1,-1-1-1,1 1 0,0 0 0,-1 0 0,1 0 0,-1 0 0,-1 0 0,-15-3 265,10 0-181,7 2-96,-1 0 1,1 0-1,-1 0 1,0 0-1,1 0 1,-1 1-1,0-1 1,0 0-1,1 1 1,-1 0-1,0-1 1,0 1-1,0 0 1,0 0-1,1 0 1,-1 0-1,0 1 1,-3 0-1,-13 9 217,6-6-184,9-4-17,0 1-1,0 0 0,0 0 1,0 0-1,0 0 0,0 1 1,1-1-1,-1 1 1,0-1-1,1 1 0,0 0 1,-1 0-1,1 0 0,0 1 1,0-1-1,0 0 0,-2 5 1,-25 37 121,28-41-146,0-1 0,1 1 1,-1 0-1,1 0 0,-1 0 1,1 0-1,0 0 0,0 0 1,0 0-1,1 4 0,0-2 10,-1-4-21,-1-1 1,1 0-1,0 0 0,0 1 0,0-1 1,0 0-1,0 1 0,0-1 1,0 0-1,0 1 0,1-1 0,-1 0 1,0 1-1,0-1 0,0 0 1,0 1-1,0-1 0,0 0 0,1 0 1,-1 1-1,0-1 0,0 0 1,0 0-1,1 1 0,-1-1 0,5 4 27,-1 0 0,1 0 0,0-1 0,0 1 0,0-1 0,0 0 0,1-1-1,-1 1 1,1-1 0,5 1 0,2 0-23,-1 0 0,1-2-1,-1 1 1,16-2 0,-11 1-12,-8-1 2,0 1 0,0-2-1,0 1 1,14-3 0,8-8-67,-13 7 50,-14 3 18,1 1 1,-1-1-1,0 0 0,0-1 1,0 1-1,0-1 1,0 0-1,0 0 1,-1 0-1,1 0 0,-1 0 1,1-1-1,5-6 1,-5 6 4,-1-1 1,1 1-1,1 0 1,-1 0 0,0 0-1,1 1 1,-1-1-1,7-1 1,-3 1 50,-7 3-44,0 0-1,1 0 0,-1-1 1,0 1-1,0-1 0,1 1 1,-1-1-1,0 1 0,0-1 1,0 0-1,0 1 0,0-1 1,0 0-1,0 0 0,0 0 1,0 0-1,0 0 0,0 0 1,0 0-1,0-1 0,4-11 55,2 8-51,-6 5-21,-1 0 0,0-1 0,1 1 1,-1 0-1,0 0 0,1 0 0,-1-1 0,0 1 1,1 0-1,-1-1 0,0 1 0,0 0 0,1 0 1,-1-1-1,0 1 0,0-1 0,1 1 0,-1 0 1,0-1-1,0 1 0,0-1 0,0 1 0,0 0 1,0-1-1,0 1 0,1-1 0,-1 1 0,0 0 1,-1-1-1,1 0 0,0 61 461,0-58-431,1 0-1,-1 0 0,0 0 1,1 0-1,0 0 0,-1 0 1,1-1-1,0 1 1,0 0-1,0 0 0,0-1 1,0 1-1,0 0 0,0-1 1,1 1-1,-1-1 0,1 1 1,2 1-1,3 2 30,0 0 1,0-1-1,9 4 0,-10-5-91,-4-2 31,1-1 0,0 1 0,0 0 0,0-1 0,0 1 0,0-1 0,0 0 0,0 0 0,0 0 0,3-1 0,3 0-25,-7 1 23,1 0 1,-1-1-1,0 1 1,1-1 0,-1 1-1,0-1 1,0 0-1,0 0 1,1 0-1,-1 0 1,0 0-1,0-1 1,-1 1 0,1 0-1,0-1 1,0 0-1,-1 1 1,1-1-1,-1 0 1,1 0 0,-1 0-1,3-4 1,-2-10-6,-1 0-63,0 12 84,-1 0 0,0 0 1,0-1-1,0 1 0,0 0 0,-1-1 0,1 1 1,-3-8-1,-8-1-48,9 8 11,3-19 26,-1 24 6,0 0 0,0 0 0,0-1 0,0 1 0,0 0 0,0 0 0,1 0 0,-1-1 0,0 1 0,0 0 0,0 0 0,0 0 0,0 0 0,0 0 0,1-1 0,-1 1 0,0 0 0,0 0 0,0 0 0,0 0 0,0 0 0,1 0 0,-1-1 0,0 1 0,0 0 0,0 0 0,1 0 0,-1 0 0,0 0 0,0 0 0,1 0 0,6-3-15,-3-4-28,-1 2-3,10 4 81,-11 1-34,0-1 0,-1 1 0,1 0 0,-1-1-1,1 1 1,-1-1 0,1 1 0,-1-1 0,1 0 0,-1 0-1,2 0 1,-2 0-8,1-1-1,0 2 1,0-1-1,-1 0 1,1 0-1,0 0 1,0 1-1,0-1 1,0 1-1,0 0 1,3-1-1,-1 2-9,1-1-1,-1 0 0,1-1 1,-1 1-1,1-1 1,-1 1-1,1-1 0,-1-1 1,1 1-1,-1-1 0,0 1 1,5-4-1,-8 5 17,-1 0-1,1-1 1,0 1-1,0 0 1,-1 0-1,1-1 1,0 1-1,0 0 1,-1 0-1,1 0 1,0 0-1,0 0 1,0 0-1,-1 1 1,1-1-1,0 0 1,0 0-1,-1 0 1,1 1-1,0-1 1,0 0-1,0 1 1,15 13-61,-3-3-7,-3-6-44,-9-5 102,1 1 0,-1-1 1,1 1-1,-1 0 1,0-1-1,1 1 0,-1 0 1,0 0-1,0 0 1,1 0-1,-1 0 0,0 0 1,0 1-1,0-1 1,1 2-1,4 6-14,-3-6 32,0 1 0,-1-1-1,1 1 1,-1 0-1,0 0 1,0 0 0,0 0-1,0 0 1,-1 1-1,2 7 1,-3 63 766,0-72-474,0-6-187,0 0-82,0 1-25,-1 0-1,1 0 1,0 0-1,0 1 1,1-1-1,-1 0 1,0 0-1,0 0 1,1 1-1,1-4 1,10-3-10,2-9-84,-11 12 73,0 0 0,1 0-1,0 0 1,0 1 0,0 0 0,0 0-1,6-4 1,1 1 11,-5 4-46,0-1 0,0 0 1,9-9-1,-13 11 23,0 0 0,0 1 0,0-1 0,0 1 0,1-1 0,-1 1 1,0 0-1,1 0 0,-1 0 0,5-1 0,-7 2 24,1 0 0,-1 0 0,1 0 0,-1-1 0,1 1 0,0 0 0,-1 0 0,1 0 0,-1 0 0,1 0 0,0 1 0,-1-1 0,1 0 0,-1 0 0,1 0 0,0 0 0,-1 1 0,1-1 0,-1 0-1,1 1 1,-1-1 0,1 0 0,-1 1 0,1-1 0,-1 0 0,0 1 0,1-1 0,-1 1 0,1-1 0,-1 1 0,0-1 0,1 1 0,-1-1 0,0 1 0,0 0 0,0-1 0,1 1 0,-1-1 0,0 1 0,0 0 0,0-1 0,0 1 0,0-1 0,0 1 0,0 0 0,0 0 0,0 13 70,1-8 73,-1-1-1,0 1 0,0 0 1,0-1-1,-1 1 0,-2 8 1,-2-5-58,4-8-64,0 0-1,0 1 0,1-1 1,-1 1-1,0-1 0,0 1 1,1 0-1,-1-1 0,1 1 1,-1 3-1,4 0 133,-3-5-148,1 1-1,-1-1 0,1 1 1,-1-1-1,1 1 0,-1-1 0,1 0 1,-1 0-1,1 1 0,-1-1 1,1 0-1,0 0 0,-1 1 0,1-1 1,-1 0-1,1 0 0,0 0 1,-1 0-1,1 0 0,0 0 1,-1 0-1,1 0 0,-1 0 0,1 0 1,0-1-1,-1 1 0,1 0 1,-1 0-1,1-1 0,0 1 0,0-1 1,1 0-34,1 0-1,-1 1 1,0-1 0,1 1 0,-1-1 0,0 1 0,4-1-1,0 1-120,-1 0 0,0 0 0,0-1-1,0 0 1,1 0 0,-1-1 0,0 0 0,0 1-1,6-5 1,-4 3-63,0 0 0,-1 1 0,15-4 0,7 1-148,-16 4 220,0-1 0,-1-1 1,14-4-1,12-8-32,-16 8 224,-1-1 0,-1-1 0,25-15-1,-11-4 488,-26 25-393,-7 3-125,1 0 0,-1-1-1,1 1 1,-1 0-1,1 0 1,-1 0 0,0 0-1,1-1 1,-1 1 0,1 0-1,-1 0 1,0-1-1,1 1 1,-1 0 0,0-1-1,1 1 1,-1 0 0,0-1-1,0 1 1,1-1-1,-1 1 1,0 0 0,0-1-1,0 1 1,1-1 0,-1 1-1,0-1 1,0 1-1,0 0 1,0-1 0,0 1-1,0-1 1,0 1 0,0-1-1,0 0 1,0-1 213,0 4 11,0 17-152,-1-12-44,1 0 0,0 0 0,1 0 0,0-1 0,2 11 0,-1-12-21,0-1 1,1 0 0,-1 0 0,1 0-1,0 0 1,0 0 0,1-1 0,4 4-1,64 66 244,-71-73-262,-1 1 0,0-1-1,1 0 1,-1 1 0,0-1-1,0 1 1,1-1 0,-1 0 0,0 1-1,0-1 1,0 1 0,0-1 0,1 1-1,-1-1 1,0 0 0,0 1-1,0-1 1,0 1 0,0-1 0,0 1-1,0-1 1,0 1 0,-1-1 0,1 1-1,0-1 1,0 1 0,0-1-1,0 0 1,0 1 0,-1-1 0,1 1-1,0-1 1,0 0 0,-1 1 0,0 0 0,-2 0 17,0-1 0,0 1 0,-1 0 0,1-1 0,0 0 0,-1 0 0,1 0 0,-7-1 0,2 1-44,-17 1 4,14 0 34,0-1-1,1 0 0,-1-1 0,-14-2 0,-8-7-5,31 9-39,0 0 0,0 0 0,0 0 0,0 0 0,0 0 0,0 0 0,0 0 0,0 0-1,1-1 1,-1 1 0,0-1 0,-2-3 0,4 5 23,-1-1-1,1 1 1,0 0-1,0-1 1,0 1-1,-1 0 1,1-1-1,0 1 1,0-1-1,0 1 1,0 0-1,0-1 1,0 1 0,0-1-1,0 1 1,0 0-1,0-1 1,0 1-1,0-1 1,0 1-1,0 0 1,0-1-1,0 1 1,0-1-1,0 1 1,1 0-1,-1-1 1,0 1-1,0-1 1,0 1-1,1-1 1,0 1 1,0-1 1,0 1-1,0 0 1,0-1-1,0 1 1,1 0-1,-1 0 1,0-1-1,0 1 1,0 0 0,3 0-1,24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78 2656,'11'-15'322,"-7"9"-109,1 0-1,-1 0 1,6-13 0,-9 17-174,-1 0 1,1 1 0,-1 0-1,1-1 1,-1 1-1,1 0 1,0 0-1,0-1 1,0 1 0,-1 0-1,1 0 1,0 0-1,0 0 1,0 0-1,1 0 1,-1 0 0,0 1-1,0-1 1,0 0-1,1 1 1,-1-1-1,0 0 1,4 0 0,-3 1 504,-4 18 826,-9 11-687,8-16-465,-1 0-1,-1-1 1,-11 22 0,13-28-167,-7 16 87,-11 40-1,3-8-76,0-14 225,11-24-269,0 0 0,-6 23-1,12-31-306,0-1-1,0 1 0,1 0 0,1 9 1,-1-2-806,0 16-397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2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4480,'0'-16'2016,"31"32"-1728,-15-16 544,-1 0-512,1 15-64,-1-15-160,16 0-96,1 16 32</inkml:trace>
  <inkml:trace contextRef="#ctx0" brushRef="#br0" timeOffset="1">499 109 5472,'0'16'2496,"-15"-16"-2176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1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1652 3488,'-4'-1'97,"-1"0"1,1-1-1,0 1 0,0-1 1,0 0-1,0 0 0,0-1 1,1 1-1,-1-1 0,1 0 1,-1 0-1,1 0 0,0 0 1,0-1-1,-3-5 0,-25-27 538,21 20-633,1 1 1,1-2 0,0 1-1,1-1 1,1 0 0,1 0-1,-5-27 1,-34-212-173,26 144 201,9 45 191,4 0-1,3-77 0,2 94-159,1 0-60,9-74 1,-6 99 71,1 1 0,1 0-1,1 1 1,2 0 0,12-27 0,-18 44-61,10-20 52,19-28-1,-27 45-59,1 2-1,0-1 0,1 1 0,0-1 0,0 2 0,1-1 1,12-8-1,-5 7 18,0 0 0,32-10-1,40-8 153,-72 21-168,146-41-305,-140 41 285,1 1-1,0 0 0,0 2 0,29 1 0,-22 0 15,0-2 0,46-10 0,-24 4 0,15 3 0,-33 4 0,76-8 0,21 5 0,-32-1 0,528-17 0,-400 26 0,-115 1 0,277 5 58,469-9-90,60 0 166,-410 8-93,-17-1 62,-323-7-106,292-2-37,-171-9 35,-10 6 5,-15-5 0,-27 4-16,-115 2-20,189-5 13,17 9 364,-215 3-207,-29 7-49,-50-7-46,-9-1 7,-1 1-1,35 8 1,-4 0 268,-39-8-232,0 0 0,29 10 0,-39-11-55,1 1-1,-1 0 1,0 0 0,0 0-1,-1 0 1,1 1 0,-1-1-1,0 1 1,0 0 0,0 1-1,6 8 1,-4-1-77,0 0 0,-1 0 0,-1 0 0,4 15-1,-7-22 52,-1-1 0,1 0-1,-1 0 1,0 0-1,0 1 1,-1-1-1,1 0 1,-1 0-1,0 0 1,-2 6 0,-4 24 115,2 54 7,-19 98 20,20-159-105,-9 42 143,-3-1 1,-36 94-1,39-125-752,-2 0 1,-1-1-1,-36 57 0,-20 0-1146,71-93 1707,-77 94-2849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2912,'-26'-13'923,"24"12"-874,1 1 0,0-1 0,0 0 0,-1 1 0,1-1 0,0 0 0,0 0 0,0 0 0,0 0 0,-2-2 0,3 3-40,0 0 1,0 0-1,0 0 1,0-1-1,-1 1 1,1 0-1,0 0 1,0 0-1,0 0 1,-1-1-1,1 1 1,0 0-1,0 0 1,0 0-1,-1 0 1,1 0-1,0 0 1,0 0-1,-1 0 1,1 0-1,0 0 1,0 0-1,-1 0 1,1 0-1,0 0 1,0 0-1,-1 0 1,-3 1 289,0 0 1,0 1 0,0-1-1,0 1 1,0 0-1,0 0 1,0 1-1,1-1 1,-1 1-1,1 0 1,-4 3-1,0 2-47,1 0 1,0 0-1,1 0 0,-6 12 0,-1 1 146,2-7-181,-3 9 9,11-19-202,1 1 0,0 0 0,0 1 1,0-1-1,1 0 0,0 0 0,0 0 0,0 0 1,0 0-1,3 9 0,-3-11-14,1 0-1,0 0 1,0 0-1,0 0 1,0 0-1,0 0 1,1 0-1,-1 0 1,1 0-1,0 0 1,0-1-1,0 1 1,0-1-1,0 0 1,0 1-1,1-1 1,5 3-1,-5-3 21,1-1 1,-1 0-1,1 0 1,0-1-1,5 1 0,5 1 60,33 9 123,0-6-63,-3 3 4,-41-9-109,1 1 0,-1 0 0,0-1 0,0 0-1,5-1 1,2-1 76,-1 1-34,-7 2-68,-1 0 0,0-1 0,1 1 1,-1 0-1,1-1 0,-1 1 0,0-1 0,1 1 0,-1-1 0,0 0 1,0 1-1,2-2 0,-2 0-9,-1 1 0,1 0 0,-1 0 1,1 0-1,-1 0 0,0 0 0,0 0 0,1-1 0,-1 1 1,0 0-1,0 0 0,0 0 0,0-1 0,0 1 0,-1 0 1,1 0-1,0 0 0,0 0 0,-1-1 0,1 1 0,-2-2 1,1 0-5,0 0 1,0-1 0,-1 1 0,0 0-1,1-1 1,-1 1 0,0 0 0,-1 0-1,1 0 1,0 1 0,-1-1 0,0 1-1,1-1 1,-5-1 0,-31-22-98,4 8 17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2720,'-15'0'4746,"17"0"-4426,-1 0-309,-1 0 0,1 0-1,-1 0 1,1 0 0,-1 0-1,0 0 1,1 0-1,-1 0 1,1 0 0,-1 0-1,0 1 1,1-1 0,-1 0-1,0 0 1,1 0-1,-1 0 1,1 1 0,-1-1-1,0 0 1,0 0 0,1 1-1,-1-1 1,0 0 0,1 1-1,-1-1 1,0 0-1,1 1 1,7 7 166,-6-7-141,1 0 0,-1-1 1,1 1-1,0-1 0,-1 0 0,1 1 0,0-1 1,-1 0-1,1-1 0,0 1 0,-1 0 0,1-1 1,4-1-1,-3 0 29,0 0-1,1 0 1,-1 0 0,0 1 0,1 0 0,-1 0-1,1 0 1,-1 0 0,1 1 0,-1-1 0,1 1 0,5 1-1,83-1 950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2720,'-15'0'1248,"30"16"-1088,-15-1 1984,16 1-928,-1-1-704,1-15 0,0 16-320,-1-16 96,16 0-160,1 0 160,-1 0-192,0 0-672,0 16 320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1077 1 5568,'31'0'2528,"16"15"-2208,-32-15-96,17 0-192,-1 16-32,0-16 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47 484 5312,'-47'0'2400,"79"15"-2080,-17-15-32,1 16-224,15-1 128,0-15-128</inkml:trace>
  <inkml:trace contextRef="#ctx0" brushRef="#br0" timeOffset="1">1122 1 2912,'16'0'1296,"-16"2"-971,0 0-242,0-1 0,-1 1 0,1-1 0,0 0-1,-1 1 1,1-1 0,-1 1 0,1-1 0,-1 0 0,0 1-1,0-1 1,0 1 0,-8 13 333,1 1 150,1 1-1,-9 30 0,-31 133 737,42-162-1245,3-12-14,0 0 1,1-1 0,-1 1 0,1 0 0,0 0-1,1 0 1,-1 0 0,1 0 0,0 0 0,2 10-1,-1-13-19,1 1 0,-1-1-1,1 0 1,-1 0-1,1 0 1,0 0 0,0 0-1,0 0 1,0 0-1,1-1 1,-1 1 0,1-1-1,0 0 1,-1 1 0,1-1-1,0-1 1,0 1-1,0 0 1,1-1 0,-1 1-1,0-1 1,1 0-1,-1 0 1,0 0 0,6 0-1,-1 0 3,-1 0 0,0-1-1,1 0 1,-1 0 0,0-1 0,1 0-1,-1 0 1,0-1 0,0 1 0,0-2-1,11-4 1,-11 4 15,-1 0 1,0 0-1,0 0 1,-1-1-1,1 0 1,-1-1-1,1 1 0,-1-1 1,-1 0-1,1 0 1,-1 0-1,7-11 1,-6 5 12,0 0 0,-1-1 0,-1 1 0,1-1 0,-2 0 0,3-23 0,-10 4-35,2 16-22,2 4-16,-1 1-1,-4-12 0,4 19 1,1-1 0,-1 1 0,0-1 0,0 1 1,0 0-1,0 0 0,-1 0 0,-3-4 0,-12-11-98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1664,'0'-12'590,"0"24"948,2-12-1447,47 0 655,-34 0-637,-3-1 2,1 1 1,-1 1-1,14 2 1,-24-3-106,30 5 188,54 3 0,381-8 612,-457-1-560,-13 1 4,-24 3 59,16 0-284,1 0-10,1-1 1,-1 0-1,0-1 0,-16 1 0,-140-2 151,164 0-183,4-2-4,0 0 12,-1 1 5,0 0 0,0 0-1,0 0 1,0 0-1,1 0 1,-1 0 0,0 0-1,1 1 1,-1-1-1,1 0 1,-1 1 0,1-1-1,-1 1 1,1 0-1,-1-1 1,1 1 0,-1 0-1,1 0 1,0 0 0,2 1-1,29-2 24,3 0 51,43 5 1,-27 7-327,5-6-1040,-45-3 985,-1 1 0,15 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1472,'0'16'672,"16"-16"-576,0 0 224,-1 0-192,1 15 512,15-15-352,0 0 0,0 0-160,0 0 128,1-15-160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3648,'0'-15'1664,"0"30"-992,15 17-512,1-1 640,0 0-448,-1 16 192,1-1-320,-1 17 128,16-16-192,-15-1 64,0 17-128,-1-17 288,1-14-192,-1-1-3616,1 0 1856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4640,'-26'13'1504,"25"-13"-1467,0 1 0,0-1 0,1 1 0,-1-1 0,0 1 0,0-1 0,1 1 0,-1-1 0,1 1 0,-1 0 0,1-1 0,-1 1 0,1 0 0,-1-1 0,0 2 0,-19 30 686,2 0 1,-17 39-1,30-57-647,0-1-1,-1-1 0,-1 1 0,0-1 1,-1 0-1,0-1 0,-1 0 0,-16 16 1,-40 45 409,-8 9 32,-5-3-1503,77-77 737,0 1 0,-1-1-1,1 0 1,0 1 0,0-1 0,0 1 0,0-1 0,0 1 0,0-1 0,0 1 0,0 0 0,1-1 0,-1 1-1,1 0 1,-1 0 0,1 2 0,0-2-1948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4992,'47'-16'2240,"46"32"-1952,-62-16 224,16 15-352,-16 1 128,0-16-160,1 16-192,-1-1 0,-16-15-1504,1 16 832</inkml:trace>
  <inkml:trace contextRef="#ctx0" brushRef="#br0" timeOffset="1">157 0 4064,'-16'0'1824,"16"31"-1568,0 1 928,0-17-704,0 32 64,0 0-320,0-1 160,16-14-256,-1-1 96,1 0-128,15-15 224,0 15-192,0-16-32,1-15-64,14 0-1728,1 0 928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74 1472,'0'-47'880,"0"24"637,0 19-864,0 15-812,0 332 1033,-1-313-777,-8 42-1,6-52-43,0 2-11,2-9 41,-1-1-1,0 0 1,-8 23 0,7-29-13,1 0 1,-1 0 0,1 1-1,1-1 1,-1 1 0,1 0-1,-1 13 1,3-17-30,-1 0 0,0 0 1,-1 0-1,1 0 0,-1 0 0,0 4 0,-6 0 279,1-1-106,6-6-212,0 0-1,0 0 1,0 0 0,0 0-1,0 0 1,0 0 0,0 0-1,0 0 1,0 0 0,0 0-1,0 0 1,0 1 0,0-1-1,0 0 1,0 0 0,0 0-1,1 0 1,-1 0 0,0 0-1,0 0 1,0 0 0,0 0-1,0 0 1,0 0 0,0 0-1,0 0 1,0 0 0,0 0-1,0 0 1,0 0 0,0 0-1,0 0 1,0 0 0,0 1-1,0-1 1,0 0 0,0 0-1,0 0 1,0 0 0,0 0-1,0 0 1,0 0 0,0 0-1,0 0 1,0 0 0,0 0-1,0 0 1,0 0 0,0 0-1,0 0 1,0 1 0,0-1-1,0 0 1,0 0 0,0 0-1,0 0 1,0 0 0,-1 0-1,1 0 1,0 0 0,0 0-1,0 0 1,0 0 0,0 0-1,0 0 1,0 0 0,0 0-1,0 0 1,0 0 0,0-1 2,0 0 1,0 0-1,0 0 1,1 0-1,-1 0 1,0 0 0,1 0-1,-1 0 1,1 0-1,-1 0 1,1 0-1,-1 0 1,2-1-1,5-11 7,11-50 59,-11 45-102,16-28 0,-18 38 1,0 0 0,1 1-1,0 0 1,0 0 0,0 0-1,10-7 1,1 1-38,1 1 0,-1 0-1,39-17 1,-44 24 26,0 0-1,1 1 1,0 0 0,0 1-1,0 1 1,0 0 0,19 0-1,-14 1 8,-10 1 31,-1 0 1,0 0-1,0 1 1,11 1-1,11 9 53,-26-10-46,9 4 109,-11-5-97,-1 1 0,0-1 0,0 1 0,1-1 0,-1 1 0,0-1-1,0 0 1,0 1 0,1-1 0,-1 1 0,0-1 0,0 1 0,0-1 0,0 1-1,0-1 1,0 1 0,0 0 0,-3 4 231,1-3-203,1-1-22,0 0 1,0 0 0,0 0-1,0 0 1,-1 0-1,1 0 1,0 0 0,-1-1-1,1 1 1,-1 0 0,1-1-1,-1 1 1,1-1 0,-1 0-1,1 0 1,-1 1 0,1-1-1,-1 0 1,1 0-1,-4-1 1,-112 1 176,-7 0-762,122 0 544,0 0 0,1 0 0,-1 0 0,1 1 0,-1-1 0,0 0 0,1 1 0,-1-1 0,1 1 0,-1-1 0,0 1 0,1 0 0,-3 1 0,4-2 18,-1 1 1,1-1-1,-1 1 1,1 0-1,-1 0 1,1-1-1,-1 1 1,1 0-1,-1-1 1,1 1-1,0 0 1,-1 0-1,1 0 1,0 0-1,0-1 1,0 1-1,0 0 1,0 1-1,0 3 52,1-1 0,0 0-1,0 0 1,0 1 0,0-1 0,1 0-1,4 7 1,-1-2 29,1 1 0,0-1-1,1 0 1,0-1 0,0 1 0,9 7 0,-11-11-42,16 15 124,0-1 0,31 20 0,-20-18 7,1-1 0,40 18-1,-37-21 49,11 1 84,-32-5-187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3328,'0'15'1504,"-16"1"-1312,1-1 864,15 1-608,0-1 256,0 17-416,-16-17 96,1 1-224,15-1-352,-16 1 160,32 0 416,15-32-5408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3968,'-31'0'2368</inkml:trace>
  <inkml:trace contextRef="#ctx0" brushRef="#br0" timeOffset="1">157 125 2720,'0'15'1248,"0"1"-1088,15 0 640,-15-1-480,16 16 768,-16 1-608,15-1-96,17-16-224,-32 16 96,31 1-160,-31-17-32,15 1-32,1-1 224,-16 1-96,0 0-192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2976,'-16'0'1344,"1"31"-1152,-1-15 1216,0-1-800,1 16 192,-16-15-480,0 15 0,-1 0-192,17-15-64,-16-1-32,-1 1 224,17 0-128,-1-16-800,1 15 320,-1-15-3168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2400,'-13'0'779,"13"0"-774,0 0 0,0 0 0,0 0 1,0 0-1,0 0 0,0 0 0,0 0 0,-1 0 1,1 0-1,0 0 0,0 0 0,0 0 1,0 0-1,0 0 0,0 0 0,0 0 1,0 0-1,0 0 0,0 0 0,-1 0 1,1 0-1,0 0 0,0 0 0,0 0 1,0 0-1,0 0 0,0 0 0,0 0 1,0 0-1,0 0 0,0 0 0,0-1 0,0 1 1,0 0-1,0 0 0,0 0 0,-1 0 1,1 0-1,0 0 0,0 0 0,0 0 1,0 0-1,0 0 0,0 0 0,0-1 1,0 1-1,0 0 0,0 0 0,0 0 1,0 0-1,0 0 0,0 0 0,0 0 1,0 0-1,0 0 0,1-1 0,-1-9 267,0 7 432,-13 3 752,10 0-939,6 0-277,-3 1-221,1-1 0,0 0-1,-1 0 1,1 0-1,0 0 1,-1 0 0,1 1-1,0-1 1,-1 0 0,1 1-1,0-1 1,-1 0-1,1 1 1,-1-1 0,1 1-1,-1-1 1,1 1-1,-1-1 1,1 1 0,-1-1-1,0 1 1,1 0-1,-1-1 1,0 1 0,1 0-1,-1 0 1,1 1 26,0 0-1,0 0 1,1 0 0,-1-1-1,0 1 1,1 0 0,-1-1-1,1 1 1,3 2 0,19 13 168,0 2 1,-1 1 0,30 34 0,55 76 134,-78-92-170,-8-14-48,24 23 1,-23-25 19,-22-20-114,0-1 0,1 0 0,-1 1 0,0-1 0,1 0 1,-1 1-1,1-1 0,-1 0 0,1 0 0,-1 0 0,1-1 0,0 1 1,0 0-1,-1-1 0,1 1 0,0-1 0,3 1 0,-2-1-585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11 3712,'1'-11'1495,"-5"22"-937,0-5-280,3-5-187,0 0 1,0 0-1,0 0 1,0 0-1,0 0 1,0 0-1,0 0 1,0 1-1,1-1 1,-1 0 0,0 2-1,-3 6 200,-2 2-16,1 1-1,-11 13 1,7-12-142,0-1 0,1 1 1,1 0-1,-7 17 0,7-13-119,-2 0 0,1-1 0,-2 0 0,-18 24 0,-14 10 130,23-20-75,11-19 6,1 1-1,-1-1 1,-15 16 0,10-15-13,0-1 0,-1 0 1,-24 14-1,10-6 14,26-19-85,1 1-1,0 0 1,0 0-1,0 0 0,-1 0 1,1 0-1,0 0 1,0 0-1,0 0 1,1 0-1,-1 0 1,0 0-1,0 1 1,1-1-1,-1 0 1,1 1-1,-1-1 1,1 1-1,-1-1 1,1 0-1,0 1 1,-1 1-1,2-1-676,1-4-121,11-11-302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79 204 3808,'-31'31'1728,"15"15"-1504,16-14 960,-15-17-704,15 16-64,-16 1-256,16-1 32,16-16-128,-1 1 128,1-16-128,15 15-2208,0-15 1152</inkml:trace>
  <inkml:trace contextRef="#ctx0" brushRef="#br0" timeOffset="1">250 1 3968,'-15'0'1824,"46"0"-1600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1312,'-31'-16'608,"15"16"-544,0 0 608,32 0 224,0 16-640,-1-16 416,1 0-384,15 0 0,0 0-160,0 0 192,0 0-192,1 0 32,-1 0-96,-16 0-768,17 15 416</inkml:trace>
  <inkml:trace contextRef="#ctx0" brushRef="#br0" timeOffset="1">593 328 2080,'15'31'928,"16"-15"-800,1-16 288,-17 0-256,16 16 0,0-16-96,1 15 160,-1-15-128,0 0-2144,-15 16 1120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3072,'0'10'675,"0"-5"3028,2-5-3228,201 0 816,-179-1-1256,1-1 1,30-8-1,-46 9-12,0-1 0,1 1-1,-1 1 1,18 1 0,8 0 183,6-1-1112,-38 0 266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2912,'0'15'1312,"-32"1"-1152,32 0 1184,0-1-768,-15 16 352,15 1-576,-16 14 32,1 17-256,-1-17 352,16 17-256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78 1472,'0'-7'145,"1"3"-56,-1 1-1,0 0 0,0-1 0,0 1 0,0-1 0,0 1 0,-1 0 0,-2-7 1,3 10-71,0 0 1,0 0 0,0 0-1,0-1 1,0 1 0,0 0 0,0 0-1,0 0 1,0 0 0,0-1-1,-1 1 1,1 0 0,0 0 0,0 0-1,0 0 1,0 0 0,0 0-1,-1-1 1,1 1 0,0 0 0,0 0-1,0 0 1,0 0 0,-1 0-1,1 0 1,0 0 0,0 0 0,0 0-1,0 0 1,-1 0 0,1 0 0,0 0-1,0 0 1,0 0 0,-1 0-1,1 0 1,0 0 0,0 0 0,0 0-1,0 0 1,-1 0 0,1 0-1,0 1 1,0-1-4,0 0 0,0 0 0,0 0 0,1 0-1,-1 0 1,0 0 0,0 0 0,0 0 0,0 0 0,1 0 0,-1 1-1,0-1 1,0 0 0,0 0 0,1 0 0,-1 0 0,0-1 0,0 1-1,0 0 1,0 0 0,1 0 0,-1 0 0,0 0 0,0 0 0,0 0-1,1 0 1,-1 0 0,0 0 0,0 0 0,0-1 0,0 1 0,0 0-1,1 0 1,-1 0 0,0 0 0,0 0 0,0-1 0,0 1 0,0 0-1,0 0 1,0 0 0,0 0 0,0-1 0,1-1 125,0 0-1,-1 0 1,1 0-1,-1 0 1,0 0 0,0 0-1,0 0 1,0 0 0,0-2-1,0 0 1,0 2 105,0 4-277,0 1 53,0 0-1,-1 0 1,0 0-1,1 0 1,-1 0-1,-2 5 1,-4 13 230,5-5-155,0 1 0,1 0 1,2 24-1,0-18-17,-3 34 1,-8 16 192,4-11-70,2-31-102,0-9-11,-1 32 0,6-29-109,-1-14 4,0 0-1,-1 0 1,-1 11-1,-4 3 100,4-19-45,0 0 0,1 0 0,0 0 0,0 8-1,1 17 518,0-29-358,0-4-101,1-3-114,0-1 0,0 1 0,1 0 0,3-7-1,-2 3 4,2-7-61,-4 12 48,0 1 0,0-1 1,0 1-1,1 0 0,-1 0 1,1-1-1,0 1 0,3-3 0,20-28-190,-13 13 21,-10 15 150,1 1 0,1-1 0,-1 1 1,1-1-1,0 1 0,0 0 0,0 1 0,8-8 0,-4 6 61,14-12-6,37-22 0,-52 35-34,1 1-1,-1 1 1,1-1-1,0 1 1,0 1-1,0-1 1,0 1-1,1 1 1,16-2-1,9 3 11,-28 1 105,-12 3 98,-15 7-4,10-6-146,0-1 1,1 0-1,-2 0 0,1-1 1,-22 2-1,17-1-37,-17-2 20,29-2-19,0 0 0,0 0 0,0 0 1,-1 1-1,-3 1 0,-5 4-27,11-5-7,1 0-1,0 0 0,-1-1 0,1 1 1,-1-1-1,1 1 0,-1-1 1,1 1-1,-1-1 0,1 0 0,-1 1 1,-1-1-1,2 0 25,1 0 1,-1-1 0,0 1-1,1 0 1,-1 0 0,1 1-1,-1-1 1,0 0 0,1 0-1,-1 0 1,1 0 0,-1 0-1,1 1 1,-1-1-1,0 0 1,1 0 0,-1 1-1,1-1 1,-1 0 0,1 1-1,0-1 1,-1 1 0,1-1-1,-1 1 1,1-1 0,0 1-1,-1-1 1,1 1 0,0-1-1,-1 1 1,1-1-1,0 1 1,0-1 0,0 1-1,0 0 1,-1-1 0,1 1-1,0-1 1,0 1 0,0 0-1,0-1 1,0 1 0,0-1-1,1 1 1,-1 0 0,0 0-1,1 1 22,-1 1-1,1 0 0,0-1 1,1 0-1,-1 1 1,0-1-1,0 0 1,1 1-1,0-1 0,2 2 1,1 1 54,0 0 0,1-1-1,-1 0 1,11 5 0,-4-2 25,16 8 79,0-1 0,54 17-1,-35-15 33,-1-1-80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8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4384,'-47'-16'2304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2720,'-20'0'617,"9"0"2734,11 3-2978,0-2-351,0-1 0,0 1 1,0 0-1,1 0 0,-1-1 0,0 1 0,0 0 1,1-1-1,-1 1 0,1 0 0,-1-1 0,0 1 0,1 0 1,-1-1-1,1 1 0,-1-1 0,1 1 0,0-1 1,-1 1-1,1-1 0,0 1 0,21 9 407,-6-3-66,-8-2-205,1-1 0,0 0 0,1-1 0,-1 0-1,1 0 1,-1-1 0,1 0 0,0-1 0,15 1 0,19-2 642,-44 0-798,0 0 1,0 0-1,0 0 1,0 0-1,0 0 1,1 0-1,-1 0 1,0 0-1,0 0 1,0 0-1,0 0 1,0 0 0,0 0-1,0 0 1,0 0-1,0 0 1,0 0-1,0 0 1,1 0-1,-1 0 1,0 0-1,0 0 1,0 0-1,0 0 1,0-1-1,0 1 1,0 0-1,0 0 1,0 0-1,0 0 1,0 0 0,0 0-1,0 0 1,1 0-1,-1 0 1,0 0-1,0 0 1,0 0-1,0 0 1,0-1-1,0 1 1,0 0-1,0 0 1,0 0-1,0 0 1,0 0-1,0 0 1,0 0-1,0 0 1,0 0 0,0 0-1,0-1 1,0 1-1,0 0 1,0 0-1,0 0 1,0-10 34,0 10-43,0-1 0,0 1 0,0 0 0,0 0 0,0 0 0,0 0-1,0 0 1,0 0 0,0 0 0,0 0 0,0 0 0,0 0 0,0-1 0,0 1 0,0 0 0,0 0 0,0 0 0,0 0-1,0 0 1,0 0 0,0 0 0,0 0 0,0 0 0,-1 0 0,1 0 0,0-1 0,0 1 0,0 0 0,0 0 0,0 0-1,0 0 1,0 0 0,0 0 0,0 0 0,0 0 0,0 0 0,0 0 0,0 0 0,-1 0 0,1 0 0,0 0 0,0 0-1,0 0 1,0 0 0,0 0 0,0 0 0,0 0 0,0 0 0,0 0 0,0 0 0,0 0 0,-1 0 0,1 0 0,0 0 0,0 0-1,0 0 1,0 0-39,-1 0-1,1 0 1,0 0-1,0 0 0,-1 0 1,1 0-1,0 0 1,0 0-1,-1 0 0,1 0 1,0 0-1,0 0 0,-1 0 1,1 0-1,0 0 1,0 0-1,-1 0 0,1 0 1,0 0-1,0-1 1,0 1-1,-1 0 0,1 0 1,0 0-1,0 0 1,0-1-1,-1 1 0,1 0 1,0 0-1,3-8-902,-2 7 646,0-1 0,0 0 0,-1 0-1,1 1 1,0-1 0,-1 0 0,1 0-1,-1 0 1,1-3 0,-1-11-1330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1984,'-10'0'426,"5"0"3004,5 3-2897,0-1-471,0 0 0,0 0 0,0 0 0,-1 0 0,1 0 0,0 0 1,-1 0-1,1 0 0,-1 0 0,0-1 0,0 1 0,0 0 0,-1 1 0,1-1-13,0 1 0,0-1 0,0 0-1,0 0 1,0 0 0,1 1 0,-1-1 0,1 0 0,-1 1 0,1-1-1,0 0 1,0 5 0,0 3 129,-1 0 0,-1 0 0,-2 10-1,-2 6 179,1 18 102,-5-8 92,4 8-177,-4 1-21,5-14-171,1-23-153,0 4-13,12 17-20,-8-27 6,2 6 21,0 0 1,1 0-1,5 13 0,-7-20-14,-1 0 0,1 0 0,-1 0-1,1 0 1,0 1 0,0-1 0,-1 0 0,1 0-1,0 0 1,0-1 0,1 3 0,16-2 146,-9-1-82,95 0-1512,-86 0 566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2496,'0'0'1104,"0"-2"-779,0-9 593,0 11-907,0 0 1,0 0 0,0 0 0,0 0 0,0 0 0,0 0 0,0 0 0,0-1-1,0 1 1,0 0 0,0 0 0,0 0 0,0 0 0,0 0 0,0 0 0,0 0 0,0 0-1,0 0 1,0 0 0,0 0 0,0-1 0,0 1 0,0 0 0,0 0 0,0 0-1,0 0 1,1 0 0,-1 0 0,0 0 0,0 0 0,0 0 0,0 0 0,0 0 0,0 0-1,0 0 1,0 0 0,0 0 0,0-1 0,0 1 0,0 0 0,1 0 0,-1 0-1,0 0 1,0 0 0,0 0 0,0 0 0,0 0 0,0 0 0,0 0 0,0 0 0,0 0-1,0 0 1,1 0 0,-1 0 0,0 0 0,0 1 0,5-2 385,-2 1-207,1 0 1,0 0-1,-1 0 1,1 0-1,0 0 1,-1 1 0,1-1-1,3 2 1,-1 11 283,-4-9-412,0-1 0,1 0 0,0 0 0,0 0 0,0 0 0,0 0 0,0 0 0,1-1-1,5 4 1,13 11 125,-16-11-76,-1 1 0,0 0 1,5 9-1,-6-9-46,1 1-1,0-1 1,7 7 0,10 3 21,-18-15-61,-1 0 0,1 1 0,-1-1 0,0 1 0,0 0 0,0 0 0,0 0 0,0 0 0,3 6 0,-2 1 115,-3-8-127,-1-1 0,0 0 0,1 0 0,-1 0-1,1 0 1,-1 0 0,1 0 0,0 0 0,-1 0 0,1 0 0,0 0 0,0 0 0,0-1 0,-1 1 0,1 0 0,0 0 0,2 0 0,4 2 123,-7-3-123,0 0 0,1 0 0,-1 1 1,1-1-1,-1 0 0,1 0 0,-1 0 0,1 1 0,-1-1 0,0 0 0,1 0 0,-1 1 1,0-1-1,1 0 0,-1 1 0,0-1 0,1 0 0,-1 1 0,0-1 0,0 0 0,1 1 0,-1-1 1,0 1-1,0-1 0,0 1 0,0-1 0,1 0 0,-1 1 0,0-1 0,0 1 0,0-1 1,0 1-1,0-1 0,0 1 0,0 0 0,0 1 398,-1-3-487,1 0-1,0 0 1,0 0 0,0 0 0,0 0 0,0 0 0,0 0 0,0 0 0,0 0-1,1-2 1,-1 1-606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3904,'0'0'1760,"-16"0"-1536,16-16 864,0 32 480,0-1-1088,-15 1-32,-1 15-288,1-15 256,-1 15-224,1-16 256,-1 17-256,0-17-32,-15 1-96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2720,'0'0'891,"-2"0"-545,-9-2-47,8-5 392,4 14-97,-1-5 798,2-2-1297,-1 1-1,1-1 1,0 0-1,-1 0 1,1 1-1,0-1 1,-1 1 0,1-1-1,-1 1 1,1 0-1,-1 0 1,1 0-1,1 1 1,4 2-6,-4-3-43,0 0 0,-1 0 0,1 0 0,0-1 0,0 0 0,0 1 0,0-1 0,-1 0 1,1 0-1,4-1 0,5 0 39,-3 1-1,0 1 0,15 3-1,12 1 24,-1-10 17,-26 4-84,0-1 1,16 0-1,81 2 1117,-119 0-3167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3136,'0'16'1440,"0"31"-1248,0-16 448,0 0-384,0 0 384,0 16-352,0-16-96,0 16-96,-16 0 64,16-16-96,0 0 128,0-15-128,-15-1-96,30-15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1984,'-31'0'896,"47"15"-448,-1-15-320,1 16 512,15-16-352,16 0 352,-16 0-352,0 0-160,0 0-64,0-16 128,1 16-96,-17-15 96,16 15-96,-15 0-1248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5472,'0'0'2496,"-16"0"-2112,16 15-416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2976,'-44'-44'2053,"44"44"-2022,-1-1-1,1 1 0,0-1 1,-1 0-1,1 1 0,0-1 1,-1 1-1,1-1 0,0 0 1,0 1-1,0-1 0,-1 0 1,1 1-1,0-1 1,0 0-1,0 1 0,0-1 1,0 0-1,0 1 0,0-1 1,1 0-1,-1 1 0,0-1 1,1-2 99,-1-26 307,0 29-436,0 0 0,0 0 0,-1 0 0,1 0-1,0 0 1,0 0 0,0 0 0,0 0 0,0 0 0,0 0-1,0-1 1,0 1 0,0 0 0,0 0 0,0 0 0,0 0-1,0 0 1,0 0 0,1 0 0,-1 0 0,0 0 0,0 0 0,0 0-1,0-1 1,0 1 0,0 0 0,0 0 0,0 0 0,0 0-1,0 0 1,0 0 0,0 0 0,0 0 0,0 0 0,0 0-1,0 0 1,1 0 0,-1 0 0,0 0 0,0 0 0,0 0 0,0 0-1,0 0 1,0 0 0,0 0 0,0 0 0,0 0 0,0 0-1,1 0 1,-1 0 0,0 0 0,0 0 0,0 0 0,0 0-1,0 0 1,0 0 0,5 0 1,0 0 0,-1 1 0,1 0 0,0 0 0,-1 0 0,1 0 0,-1 1 0,0 0 0,6 2 0,3 4 148,19 14 1,-6-3-29,-6-5-42,-1 1 0,20 19 0,-29-25-43,-1 1 1,-1 0-1,0 0 0,0 1 1,9 16-1,-10-11 64,11 30 1,-16-41-73,0 0 0,-1 1 0,0 0 0,0-1 0,-1 1 0,0-1 0,0 1 0,-1 10 0,-9 18 195,9-30-211,0 0 0,0-1 1,-1 1-1,1-1 0,-1 1 1,1-1-1,-1 0 0,0 0 1,0 0-1,-1 0 0,1 0 1,-1 0-1,1 0 0,-1-1 1,0 1-1,-6 3 0,2 0 6,-1 0 7,0 1 0,-1-1 0,0 0 0,0-1 0,0 0 0,-1 0 0,1-1 0,-1 0 0,0-1 0,-1 0 0,1 0 0,0-1 0,-1-1-1,-14 1 1,21-2-28,1 0-1,0-1 1,-1 1-1,1-1 1,0 0-1,-1 0 1,1 0-1,0 0 1,0 0-1,0-1 1,0 1-1,0-1 1,0 0-1,1 0 1,-1 0-1,1 0 0,-1-1 1,-2-3-1,3 4 8,0 0-1,1 0 0,-1 0 0,1 0 1,0 0-1,0-1 0,-1 1 0,1-1 1,1 1-1,-1-1 0,0 1 0,1-1 1,-1 1-1,1-1 0,0 1 0,0-1 1,0 0-1,0 1 0,0-1 0,0 1 0,2-6 1,1-2-16,0 0 0,1 1 1,9-18-1,-9 19-61,-3 6 56,1-1 0,-1 0 0,1 1 0,0-1 0,0 1-1,3-3 1,-5 4 12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3712,'0'-16'1920,"16"32"-1248,0-1-416,-1 1 256,1 0-288,-1 15 64,32 0-160,-31 0 160,15 0-192,0 0-32,0 1-32,-15-17-3296,-1 1 1792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2912,'-16'0'1312,"1"16"-1152,-16 15 1248,15-15-800,-15 15 128,0 0-448,0 16-64,-1 0-128,-14-1 224,30 1-192,-15 0 32,15 0-96,16-16-1248,-15-16 640</inkml:trace>
  <inkml:trace contextRef="#ctx0" brushRef="#br0" timeOffset="1">188 250 3392,'15'0'1536,"48"-16"-1312,-32 16 576,0 16-480,16-16 288,-1 0-352,-14 0-224,-1 0-32,0 0 64,-15 0-32,-1 0 192,1 0-128,-32 0-2688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2496,'11'0'916,"-22"0"2013,11 2-2913,0 2 107,0-1-68,0-1-1,0 0 1,0 1-1,0-1 1,0 0-1,-1 1 1,1-1-1,-2 4 0,-3 2 42,4-7-81,0 1 0,1-1 0,-1 0 0,0 1 0,0-1 0,1 1-1,-1 0 1,1-1 0,-1 1 0,1-1 0,0 1 0,-1 0 0,1 1-1,0 8 48,0 0-1,-2-1 0,1 1 1,-1 0-1,0-1 0,-1 1 1,-5 10-1,4-10-1,2-9-42,1 1 0,0 0 0,0 0 0,0 1 0,0-1 0,0 0 0,1 0 0,-1 0 0,1 6 0,0 51 222,0-59-234,0 1 0,0 0 0,0-1-1,1 1 1,-1-1 0,0 1 0,1 0 0,-1-1 0,1 1-1,0-1 1,-1 1 0,1-1 0,0 0 0,0 1 0,0-1-1,0 0 1,0 1 0,0-1 0,0 0 0,0 0 0,3 1-1,0 1 18,0-1-1,1 0 0,0 0 1,-1 0-1,7 1 0,-1 0 31,2 3 7,-10-5-47,-1 0 1,0 0 0,1 0-1,-1-1 1,1 1 0,0-1-1,-1 1 1,1-1-1,0 1 1,-1-1 0,1 0-1,-1 0 1,3 0-1,4-1 10,0 0 0,0 0 0,0-1 0,15-5-1,-21 6-18,1 0-182,0 1 1,-1-1-1,1 1 0,0-1 1,0 1-1,0 0 0,4 0 1,0 0-930,9 0-429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3488,'0'0'1840,"2"0"-1430,6 0-233,-2 0 43,0 0 0,1 0 0,11 2-1,-4 2 2,1-1 0,0 0 0,0-1 0,19-1-1,6-1 23,91 3 309,-16 7-275,242-16 333,-283 2-436,4 1-47,150-12 61,6-1-145,-208 16 83,0-2 0,49-9 0,-44 6 77,-30 5-209,-1 0 0,1 0-1,-1 0 1,1 0 0,-1 0 0,1 0-1,-1 0 1,0-1 0,1 1 0,-1 0-1,1 0 1,-1 0 0,0-1 0,1 1-1,-1 0 1,0 0 0,1-1 0,-1 1-1,0 0 1,1-1 0,-1 1 0,0 0-1,0-1 1,1 1 0,-1-1 0,0 1-1,0 0 1,0-1 0,0 1 0,1-1-1,-1 1 1,0-1 0,0 1 0,0-1-1,-4 0-186,1 0 0,-1 0-1,1 0 1,-1 1 0,1 0-1,-1 0 1,0 0-1,-6 1 1,-13-1-765,-42 3-2413,54-1 2585,0 0 1,-19 7-1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1472,'-21'0'475,"17"0"-8,14 0 52,-8 0-408,15 0 441,0 0 0,21 4-1,-31-2-480,-1-1-1,1 1 1,-1 1-1,0-1 1,0 1-1,0 0 0,0 0 1,10 8-1,-11-7 15,1 1-1,-2 0 1,1 0-1,-1 1 1,1-1-1,-1 1 1,-1 0-1,1 0 1,-1 0-1,3 9 1,3 10 274,8 36 0,-14-47-338,0-3 30,0 0 0,-1 0-1,0 15 1,-6 9 71,1-20-73,1-2-32,1-5 46,0 1 1,-1-1-1,0 0 1,0 0-1,-1 0 0,0 0 1,0 0-1,-1-1 1,1 1-1,-8 8 0,7-12-21,0 1-1,0-1 0,0 0 1,-1 0-1,0-1 0,0 1 1,0-1-1,0 0 0,-8 3 0,0-1 51,0 0 0,-26 5-1,37-10-65,-1 1 0,1-1 0,0 0 0,0 0 0,0 0 0,0 0 0,-1 0 0,1 0-1,0 0 1,0-1 0,0 1 0,0-1 0,-1 0 0,1 0 0,-2-1 0,-11-4 407,9 4-324,4 2-88,0 0 1,1-1 0,-1 1-1,0-1 1,0 1 0,1-1 0,-1 0-1,0 0 1,1 0 0,-1 0-1,0 0 1,1 0 0,0 0 0,-1-1-1,1 1 1,0 0 0,-1-1-1,1 1 1,0-1 0,0 1 0,0-1-1,0 0 1,-1-3 0,2 3-21,-1 0 0,1 0 1,0 0-1,0 0 0,0 0 1,0 0-1,0 0 0,0 0 1,1 0-1,-1 0 1,0 0-1,1 0 0,0 0 1,-1 0-1,1 0 0,0 0 1,0 0-1,0 1 0,0-1 1,1 0-1,-1 1 0,3-3 1,-2 1-7,8-8-16,0 1 0,0 0 0,1 0 0,1 2 1,-1-1-1,18-8 0,0-2-121,18-9-444,-1 9 138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2240,'0'0'992,"15"0"-832,1 16 1024,0-16-672,15 15 480,-16 16-544,32 16 96,0-16-320,-16 16 64,16 0-160,-16-16 0,0 0-64,-15-15 96,15-1 224,-31 1-256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3808,'-26'0'1227,"26"0"-1218,0 0-1,-1 0 1,1 0 0,0-1 0,0 1 0,0 0 0,0 0 0,0 0 0,0 0 0,0 0 0,-1 0 0,1 0 0,0 0 0,0 0 0,0 0 0,0 0 0,0 0 0,-1 0 0,1 0 0,0 0 0,0 0 0,0 0 0,0 0 0,0 0 0,0 0 0,-1 0 0,1 0 0,0 0 0,0 0 0,0 1 0,0-1 0,0 0 0,0 0 0,0 0 0,-1 0 0,1 0 0,0 0 0,0 0 0,0 0 0,0 1 0,0-1 0,0 0 0,0 0 0,0 0 0,0 0 0,0 0 0,0 0 0,0 1 0,0-1 0,0 0 0,0 0 0,0 0 0,0 0 0,0 1 10,0-1 0,0 1 1,0-1-1,0 1 0,0-1 0,0 0 0,0 1 1,0-1-1,-1 1 0,1-1 0,0 0 1,0 1-1,0-1 0,0 1 0,0-1 0,-1 0 1,1 1-1,0-1 0,0 0 0,-1 1 1,1-1-1,0 0 0,-1 1 0,1-1 1,0 0-1,-1 0 0,1 1 0,0-1 0,-1 0 1,0 0-1,-5 5 547,0 11 5,-2 3-284,0-1 0,-2 0 1,0 0-1,-20 25 0,13-19-114,-19 36-1,29-45-125,-9 16 13,-16 8-24,24-30 7,0 0 0,0 1-1,1 0 1,0 0 0,1 0 0,-9 21 0,13-26-82,-1 0 0,0 0 0,1 0 1,-1 0-1,-1 0 0,-5 6 0,6-8-777</inkml:trace>
  <inkml:trace contextRef="#ctx0" brushRef="#br0" timeOffset="1">452 390 4480,'0'32'2016,"-16"-1"-1728,16-16 736,0 1-608,0 0 128,0-1-352,0 1-256,0-1 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5728,'0'0'2592,"0"15"-2240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1248,'-13'0'389,"13"0"-386,0 0 0,0 0-1,-1 0 1,1 0-1,0 0 1,0 0 0,0 0-1,0 0 1,0 0-1,0 0 1,0 0 0,0 0-1,0 0 1,0 0 0,0 0-1,-1 0 1,1 0-1,0 0 1,0 0 0,0 0-1,0 0 1,0 0 0,0 1-1,0-1 1,0 0-1,0 0 1,0 0 0,0 0-1,-1 0 1,1 0-1,0 0 1,0 0 0,0 0-1,0 0 1,0 0 0,0 0-1,0 0 1,0 0-1,0 1 1,0-1 0,0 0-1,0 0 1,0 0 0,0 0-1,0 0 1,0 0-1,0 0 1,0 0 0,0 0-1,0 0 1,0 1 0,0-1-1,0 0 1,0 0-1,0 0 1,0 0 0,-1 17 917,1-13-770,-1 1 0,1-1 0,0 1 1,0-1-1,1 1 0,-1-1 0,1 1 0,2 4 1,-1-2-7,1 0 1,-1-1 0,-1 1 0,1 0 0,-1 0 0,0 0 0,-1 0 0,1 0 0,-2 1-1,1-1 1,-2 7 0,-2 2 40,2-9-127,0-1 0,0 0 0,1 1 0,0 0 0,0 9 0,2 1 39,-1-10-52,1 1-1,-1-1 0,-1 1 0,1-1 1,-3 12-1,-3-4 37,5-11-66,-1-1 0,1 0 0,0 0 1,0 1-1,1-1 0,-1 0 1,1 6-1,0 37 161,0-43-208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4384,'0'0'2016,"16"15"-1760,-1-15 768,-15 16-608,31-16 480,1 15-544,-17-15-32,16 0-192,1 0 128,-1 0-160,0 0 96,-16 16-96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4384,'0'0'2016,"15"16"-1760,-15 0 1056,16-16-768,15 0 128,-15 0-384,30 0 64,-15 0-192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 1472,'-13'-13'475,"12"12"-458,1 1 0,0 0 1,-1-1-1,1 1 1,0-1-1,-1 0 1,1 1-1,0-1 0,0 1 1,0-1-1,-1 1 1,1-1-1,0 0 1,0 1-1,0-1 0,0 1 1,0-1-1,0 0 1,0 1-1,0-1 1,0 1-1,0-1 0,0 0 1,1 1-1,-1-1 1,0 0 51,0-1 1814,0 4-1307,0 0-532,0-1 0,0 1 0,-1-1 0,1 1 0,-1-1 0,1 0 0,-1 1 0,1-1 0,-1 0 0,-1 2 0,-5 11 256,6-7-207,0 0 1,0 0-1,0 0 0,1 1 1,1 12-1,0 2 109,-9 86 186,0-3-168,7-75-27,-2 0-1,-1-1 1,-1 1 0,-10 28-1,12-45-120,-8 49 210,4-18 103,-4-10-97,11-32-274,-2 6 93,0 0 0,-1 0 0,-5 13 0,8-21-100,-1 1-1,1-1 0,0 1 1,0-1-1,0 1 0,-1-1 0,1 1 1,0-1-1,0 1 0,0-1 1,0 1-1,0-1 0,0 1 0,0-1 1,0 1-1,0-1 0,0 1 1,0-1-1,1 1 0,-1-1 0,0 1 1,0-1-1,0 1 0,1-1 1,-1 1-1,1-1-3,-1 1 0,0-1 0,0 0-1,0 0 1,1 0 0,-1 0 0,0 0 0,0 1 0,1-1 0,-1 0 0,0 0 0,0 0 0,1 0 0,-1 0 0,0 0 0,0 0-1,1 0 1,-1 0 0,0 0 0,1 0 0,-1 0 0,0 0 0,0 0 0,1 0 0,-1 0 0,0 0 0,0 0 0,1 0 0,-1 0-1,0 0 1,0-1 0,1 1 0,-1 0 0,0 0 0,0 0 0,1 0 0,-1-1 0,0 1 0,5-16 87,-1 6-60,1 0 0,0 0-1,0 1 1,9-13-1,31-35-154,-32 40-15,1 1 73,0 0 1,1 1-1,0 1 0,1 0 1,35-22-1,-36 26 54,1 1 1,1 1-1,-1 1 0,1 0 1,0 1-1,1 1 0,19-3 1,-32 7 13,0 0 1,0 0-1,1 1 1,-1 0-1,6 0 1,-10 0 2,0 1-1,1-1 1,-1 0 0,0 0 0,1 1-1,-1-1 1,0 1 0,1-1-1,-1 1 1,0-1 0,0 1-1,0 0 1,0 0 0,0-1 0,0 1-1,0 0 1,0 0 0,0 0-1,0 0 1,0 0 0,0 2-1,0-3-4,-1 1 0,0-1-1,1 0 1,-1 1 0,0-1-1,0 1 1,0-1 0,0 0-1,1 1 1,-1-1 0,0 1-1,0-1 1,0 0 0,0 1-1,0-1 1,0 1 0,0-1-1,0 1 1,0-1 0,0 1-1,0-1 1,-1 0 0,1 1-1,0-1 1,0 1-1,-11 4-42,5-3 43,-56 27 129,47-23-106,1-1-1,-1 0 0,0-1 1,0 0-1,-31 3 0,37-7-40,-1 0 0,1 1 0,-1 0 0,-13 3-1,21-3 1,0-1-1,1 1 0,-1-1 0,0 1 1,0 0-1,1-1 0,-1 1 1,1 0-1,-1 0 0,1 0 0,-1 0 1,1 1-1,-1-1 0,1 0 0,0 0 1,0 1-1,0-1 0,0 1 0,0-1 1,0 1-1,0 0 0,0-1 1,1 1-1,-1 0 0,1-1 0,-1 1 1,1 0-1,-1 0 0,1 3 0,0-1 50,0 0-1,0 0 1,0 0-1,0 0 1,1 0-1,0 0 1,0 0-1,0-1 1,0 1-1,0 0 0,1 0 1,0-1-1,0 1 1,0-1-1,0 1 1,0-1-1,1 0 1,-1 0-1,1 0 1,5 4-1,-1 0 80,0-1 1,0 1-1,1-2 0,0 1 1,0-1-1,0 0 0,1-1 1,-1 0-1,13 4 0,7-3 147,-12 1 28,-13-5-233,0 1 1,0-1-1,1 0 0,-1 0 0,0-1 0,1 1 0,4-1 1,23 0-2324,-28 0 656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2496,'0'0'784,"2"3"-464,-1-2-251,1 0 1,-1 1-1,0-1 0,0 1 1,0-1-1,0 1 0,0-1 1,0 1-1,-1 0 0,1-1 1,-1 1-1,1 0 0,-1-1 1,1 4-1,-1-5-51,0 0 0,0 1-1,0-1 1,0 0 0,0 0 0,0 0 0,0 1-1,0-1 1,1 0 0,-1 0 0,0 0 0,0 1 0,0-1-1,0 0 1,0 0 0,0 0 0,0 0 0,1 1 0,-1-1-1,0 0 1,0 0 0,0 0 0,1 0 0,-1 0 0,0 1-1,0-1 1,0 0 0,1 0 0,-1 0 0,0 0 0,0 0-1,0 0 1,1 0 0,-1 0 0,11 7 468,-8-4-323,0-1-1,0 0 1,1 0 0,-1 0-1,0 0 1,1 0-1,0-1 1,-1 0-1,1 1 1,0-1 0,7 1-1,80-2 1193,-89 0-1333,1 0 0,0-1 0,-1 1 0,1 0 1,-1-1-1,0 1 0,1-1 0,-1 0 0,1 0 0,3-2 1,-4 2-10,1-1 0,-1 1 0,0 1 0,1-1 1,-1 0-1,1 0 0,-1 1 0,1 0 1,-1-1-1,5 1 0,4 0 72,13 0-313,-23 0 164,-1 0 0,1 1 1,-1-1-1,1 0 0,-1 0 0,1 0 1,-1 0-1,1 1 0,-1-1 1,1 0-1,-1 0 0,1 1 1,-1-1-1,1 0 0,-1 1 1,0-1-1,1 1 0,-1-1 0,1 0 1,-1 1-1,0-1 0,0 1 1,1-1-1,-1 1 0,0-1 1,0 1-1,0-1 0,1 1 1,-1-1-1,0 1 0,0 0 0,0 0 1,0 2-1057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3232,'0'0'1776,"0"2"-1110,0 89 1505,0-85-2079,-1-1 1,0 1-1,-2 9 1,1-9-4,1 0 0,0-1-1,0 11 1,6 23 194,-5-38-263,0 1 1,-1-1-1,1 1 0,0-1 1,-1 0-1,1 1 0,-1-1 0,1 1 1,-2 1-1,-1 4 76,2-4-81,1-1 1,0 0 0,-1 1-1,1-1 1,0 1-1,0-1 1,0 1 0,1-1-1,-1 0 1,0 1-1,1-1 1,0 0 0,0 1-1,-1-1 1,3 3-1,-2-2 18,1 1 0,-1 0 0,0 0 0,0 0 0,0 0 0,0 8 0,-1-11-5,0 0 0,0 0 0,0 0 0,0 0 0,0 0 0,0 1 0,0-1 0,0 0 0,0 0 0,1 0 0,-1 0 0,1 0 0,-1 0-1,0 0 1,1 0 0,0 0 0,-1 0 0,1 0 0,0 0 0,-1 0 0,1 0 0,0 0 0,0-1 0,0 1 0,0 0 0,1 0 0,1 0-11,1 0 0,-1 0 0,1-1 0,-1 1-1,1-1 1,0 0 0,4 0 0,-5 0 10,26 0 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2912,'-16'0'1312,"32"31"-1152,-16-15 1344,16-1-864,-16 1 640,15 0-736,16 15 0,-15-16-352,15 16 192,0-15-256,0 0 96,-15-1-128,15 1 224,-15-1-192,-1-15-2848,1 0 1472</inkml:trace>
  <inkml:trace contextRef="#ctx0" brushRef="#br0" timeOffset="1">312 16 4896,'-15'0'2208,"-17"46"-1920,17-30 1184,-1 15-864,-15-15 256,15 30-512,-15-30 0,16 15-224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2560,'0'-26'832,"1"26"-820,-1 0 0,0-1 0,0 1 0,0 0 0,0-1 1,0 1-1,0 0 0,0-1 0,0 1 0,0 0 0,-1-1 0,1 1 0,0 0 0,0-1 0,0 1 1,0 0-1,0 0 0,0-1 0,-1 1 0,1 0 0,0 0 0,0-1 0,0 1 0,-1 0 0,1-1 1,-2 0 57,1 1-23,0-1 0,0 1 0,1-1 0,-1 0 1,0 0-1,0 1 0,0-1 0,0 0 0,1 0 0,-1 0 0,0 0 0,0-2 0,0 23 606,2-3-484,0-4 55,4 25 0,2 4 10,-4-2 82,-4 60-1,0-53-28,5 60 0,1-72-94,-2-11 68,2 41 0,-5 107 1227,-1-165-1224,5-19-91,-4 9-161,3-4-9,0-1 0,-1 0 0,-1 0 0,3-15 0,-5 18-59,1 1 0,1 0 0,-1 0 0,0 0 0,1 0 0,0-1 0,0 1 0,0 0 0,1 0 0,2-5 0,1-3-149,2-4-139,1 0 0,1 0 0,0 0-1,13-15 1,1-1-15,-9 12 174,0 1 0,20-20 0,-25 30 116,1 0 1,-1 0 0,2 1-1,-1 1 1,19-11-1,-27 18 74,-1-1-1,0 1 0,1-1 1,-1 1-1,1-1 0,-1 1 1,1 0-1,-1 0 0,1 0 1,-1 0-1,0 0 0,1 0 1,2 1-1,-4-1 3,1 0 0,-1 0 0,1 0 0,-1 0 0,0 0 0,1 1 0,-1-1 0,1 0 0,-1 0 0,0 1 0,1-1 0,-1 0 0,0 0 0,1 1 0,-1-1 1,0 0-1,0 1 0,1-1 0,-1 0 0,0 1 0,0-1 0,0 1 0,0-1 0,1 0 0,-1 1 0,0-1 0,0 1 0,0-1 0,0 0 0,0 1 0,0-1 0,0 1 0,0-1 0,0 0 0,0 1 0,0-1 0,0 1 0,0-1 0,-1 1 0,1-1 0,0 0 0,0 1 0,0-1 0,-1 0 0,1 1 0,-2 3 20,-1-1 0,1 1-1,-1-1 1,0 0-1,0 0 1,0 0 0,0 0-1,0 0 1,-1-1-1,-7 5 1,-4 1-43,-24 9 1,21-10 30,-1 0-52,0 1 0,-28 16 0,44-22 60,0 0 0,1 0 0,0 0 1,-1 0-1,1 0 0,0 0 0,0 1 0,0-1 0,0 1 1,1-1-1,-1 1 0,1 0 0,0-1 0,-1 1 1,1 0-1,0 0 0,1 0 0,-1 0 0,1 0 1,-1 0-1,1 0 0,0 4 0,0-6 33,0 1-1,0 0 1,1 0-1,-1 0 1,1-1-1,-1 1 1,1 0 0,0-1-1,0 1 1,0 0-1,0-1 1,0 1-1,0-1 1,0 1 0,0-1-1,0 0 1,1 1-1,-1-1 1,1 0-1,1 1 1,5 3 61,0 0-1,17 6 1,-8-3 57,8 6 189,-13-8-206,0 0 1,0 0-1,20 6 0,-1-9-29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63 156 5472,'-16'16'2496,"1"30"-2176,15-30 896,0 0-736,-16 15 224,16 0-416,-15 0-256,15 0-32,15-15 416,-15-1-224</inkml:trace>
  <inkml:trace contextRef="#ctx0" brushRef="#br0" timeOffset="1">141 0 4384,'-31'0'2272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2912,'15'15'1312,"1"32"-1152,0-16 1536,-1-15-960,1 15-64,-1 16-448,1-16 320,-1 0-288,1 0 32,0 0-192,-1-15 224,-15-1-192,0 1-4128,16 0 2176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16 3712,'-16'-15'1696,"-15"30"-1472,15 1 864,16 15-640,-31 0 896,15 1-768,-30 14-96,30 1-288,-31-16-128,16 16-32,0-31-608,15 15 320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1888,'12'0'756,"-21"0"-333,9 0-407,0 0 1,0 0-1,0 0 1,0 0-1,-1 0 1,1 0 0,0 0-1,0 0 1,0 0-1,0 0 1,0 0-1,0 0 1,0 0-1,0 0 1,0 0 0,0 0-1,-1 0 1,1 0-1,0 0 1,0 0-1,0 0 1,0 0-1,0 0 1,0 0 0,0 0-1,0 0 1,0 0-1,0 1 1,0-1-1,0 0 1,0 0 0,-1 0-1,1 0 1,0 0-1,0 0 1,0 0-1,0 0 1,0 0-1,0 0 1,0 0 0,0 0-1,0 1 1,0-1-1,0 0 1,0 0-1,0 0 1,0 0 0,0 0-1,0 0 1,0 0-1,0 0 1,0 0-1,0 0 1,0 1-1,0-1 1,0 0 0,0 2 137,0 1 1,-1-1-1,0 1 0,1-1 1,-1 1-1,0-1 1,0 0-1,-1 0 1,-1 4-1,-17 22 712,17-23-781,-4 4 136,-4 5 347,-14 24 1,22-33-494,1 0 0,-1 0 0,1 0 0,1 1-1,-1-1 1,1 0 0,0 1 0,0-1 0,0 9 0,1-13-78,0 1 0,0 0 0,0-1 1,0 1-1,1 0 0,-1-1 0,1 1 0,-1-1 0,1 1 0,-1 0 0,1-1 0,0 1 1,0-1-1,0 0 0,0 1 0,0-1 0,2 3 0,1-2 19,-1 1 0,1-1 0,-1 0 0,1 0 0,4 2 0,1 0 41,-7-3-46,1 1-1,-1-1 0,1 0 0,0 0 0,-1-1 0,1 1 1,0 0-1,0-1 0,0 0 0,0 1 0,-1-1 0,1-1 1,0 1-1,0 0 0,0 0 0,0-1 0,4-1 0,4 0 10,3-1 0,13-2 29,-5-9 40,-8 4-28,25-10 67,-15-6 32,-15 17-115,-7 7-35,0 1 0,-1 0 1,0 0-1,1-1 0,-1 1 1,0 0-1,0-1 0,0 0 1,0 1-1,0-1 0,0 1 1,0-1-1,0 0 0,-1 0 1,1 0-1,-1 1 0,1-1 1,-1 0-1,0 0 0,0 0 1,1 0-1,-2-3 0,1 3-7,1 0 0,-2 1 0,1-1 0,0 0 0,0 0 0,-1 0 0,1 0 0,-1 0 0,1 0-1,-1 1 1,0-1 0,1 0 0,-1 0 0,0 1 0,0-1 0,-1 1 0,1-1 0,0 1 0,0-1 0,-1 1 0,-2-3-1,-4-2-12,-2-7-6,3 11-108,0 1-1,1 1 1,-1-1 0,-10 2 0,6-1-1330,9 0 153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3072,'-6'0'3171,"26"0"-2010,28 0-421,-33 1-583,-8-1-96,-1 0 0,0 0 0,1 0 0,-1-1-1,7-1 1,2-4 195,-12 5-219,1-1 1,-1 1-1,0 0 0,1 1 1,-1-1-1,1 0 1,-1 1-1,5 0 0,98 0 982,-103 0-715,-6 0-107,-7 0 38,7 0-187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 2080,'-16'-31'923,"16"36"-672,-1 0 0,1 1 1,0-1-1,0 0 0,1 1 1,-1-1-1,3 7 0,-1-2-153,1 3 71,-1 0 1,0 0-1,-1 0 1,0 0-1,-2 21 1,-2-6 2,-7 97 482,10-100-550,-1-1 0,-1 0 0,-10 44 0,-2 18 142,12-64-122,-2 0 1,-7 30-1,-18 44 783,25-85-725,4-17 47,1-15-160,0 16-99,-1 1 0,1-1 1,0 0-1,0 1 0,0-1 1,0 1-1,1 0 0,0-1 1,0 1-1,2-4 0,6-7-213,15-19 0,2-2-86,-13 18 213,0 0 0,1 1-1,1 0 1,1 1-1,29-22 1,5-10-301,-39 36 370,-11 10 50,1 0 0,0 1 0,0-1 0,0 1-1,-1-1 1,1 1 0,1 0 0,-1 0 0,0 0 0,0 0 0,0 0 0,1 0 0,-1 1 0,0-1 0,1 1 0,-1-1 0,0 1 0,1 0 0,-1 0 0,1 0-1,3 1 1,5-1 55,-8 0 76,-5 2-79,0 1 0,0-1 1,-1 0-1,1 1 0,0-1 0,-1 0 1,0-1-1,1 1 0,-1 0 0,0-1 1,-4 2-1,-3 3 28,-4 3-25,8-4-51,0-1-1,0-1 1,-1 1-1,-6 2 1,-5 3-121,0 0 0,-31 23 0,30-20 40,17-10 87,1-1-1,-1 0 1,1 0 0,0 0 0,-1 1-1,1-1 1,0 1 0,0-1-1,0 1 1,0-1 0,0 1-1,1 0 1,-1-1 0,0 1-1,1 0 1,-1-1 0,1 1 0,-1 0-1,1 0 1,0 0 0,0 0-1,0-1 1,0 1 0,0 2-1,1-1 2,-2-2 2,1 1 0,0 0 1,1-1-1,-1 1 0,0-1 1,0 1-1,1 0 1,-1-1-1,1 1 0,-1-1 1,1 1-1,0-1 0,-1 0 1,1 1-1,0-1 0,2 3 1,3 4 46,-3-4-30,1 0 1,-1 0-1,1 0 0,0 0 1,0-1-1,0 1 0,0-1 1,1 0-1,-1 0 0,1-1 0,0 0 1,0 1-1,5 0 0,20 11 173,-19-9-104,0-1 0,1 0 0,18 4 0,17 5-1059,-36-9 636,-8-3 25,0 1 0,0-1 0,0 0-1,0 0 1,0 0 0,0-1 0,1 1-1,4-1 1,8 0-1101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5056,'-32'-16'2592,"17"16"-2432,30 0-160,1 16-128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3072,'-11'0'998,"15"0"1433,18 0-271,-14-1-2016,0 1-1,-1-1 1,1-1 0,9-2-1,-10 2-92,0 0-1,0 1 1,1-1-1,9 1 1,-5 2 1,-8-1-34,-1 1-1,1-1 0,-1 0 0,1-1 1,0 1-1,-1 0 0,1-1 0,4-1 1,-2 0 8,-5 1-18,0 0 0,0 1 0,0-1 0,1 1 0,-1-1 0,0 1 0,1-1-1,-1 1 1,0 0 0,1 0 0,-1 0 0,0 0 0,1 0 0,-1 0 0,0 0 0,1 0 0,-1 0 0,0 1-1,0-1 1,1 1 0,-1-1 0,0 1 0,0-1 0,1 1 0,-1-1 0,2 3 0,-3-3 1,1 0 0,-1 1 1,1-1-1,-1 1 1,1-1-1,0 0 0,-1 0 1,1 1-1,-1-1 0,1 0 1,0 0-1,-1 0 1,1 0-1,0 0 0,-1 1 1,1-1-1,0 0 0,-1-1 1,1 1-1,0 0 1,-1 0-1,1 0 0,0 0 1,2-1-38,2 1-87,1 0-237,-2 0-2658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2304,'-16'0'3029,"16"3"-2048,0-3-947,0 1 0,0-1 0,0 1 0,0-1-1,0 1 1,0-1 0,0 1 0,0-1 0,0 1-1,0-1 1,-1 1 0,1-1 0,0 1 0,0-1-1,-1 1 1,1-1 0,0 1 0,-1-1 0,1 0-1,0 1 1,-1-1 0,1 0 0,-1 1 0,1-1-1,-1 1 1,0-1-6,0 0 1,1 1-1,-1 0 1,1-1-1,-1 1 0,0-1 1,1 1-1,-1-1 0,1 1 1,-1 0-1,1 0 0,0-1 1,-1 1-1,1 0 0,0 0 1,-1-1-1,1 1 1,0 0-1,0 0 0,0 0 1,0-1-1,0 1 0,0 0 1,0 0-1,0 1 0,0 10 153,0-4-55,1 0-1,-2 0 1,-2 16-1,-1-8 67,2-10-113,0 1 0,0-1 0,1 1 1,0 0-1,0 6 0,1 114 1099,1-121-1141,-1 0-1,1-1 0,0 1 1,1-1-1,-1 1 1,5 9-1,-4-12-26,-1 0 0,0-1-1,1 1 1,-1 0 0,1-1 0,0 1 0,0-1-1,0 0 1,0 0 0,0 1 0,0-1 0,1-1-1,-1 1 1,1 0 0,-1 0 0,5 1 0,21 2 22,-12-1 35,-9-2-35,-1 0 1,0 0-1,1-1 0,-1 0 1,11 0-1,25-1 80,-9 0-37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4064,'0'0'1824,"15"16"-832,-15-1-704,16 1 320,-1-1-352,1 16 0,15 1-160,-15-1 224,-1 0-192,17 0 160,-1-15-160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39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4480,'0'0'2016,"-16"16"-1728,0 0 1312,16-1-928,-15 16 416,15 0-608,-16 1-160,1 14-192,-1-14 128,16-1-160,-16 0-32,16 0-32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92 1824,'0'-8'173,"1"4"-75,-1 1-1,0 0 1,0-1-1,0 1 1,0 0-1,-1-1 1,1 1-1,-3-7 1,3 10-84,0 0 0,0 0 0,0 0 0,0-1 0,0 1-1,0 0 1,0 0 0,0 0 0,0 0 0,-1 0 0,1-1 0,0 1 0,0 0 0,0 0 0,0 0 0,0 0 0,-1 0 0,1 0 0,0-1 0,0 1 0,0 0 0,0 0 0,-1 0 0,1 0 0,0 0 0,0 0 0,0 0 0,0 0 0,-1 0 0,1 0 0,0 0 0,0 0 0,0 0 0,-1 0 0,1 0 0,0 0 0,0 0 0,0 0 0,-1 0 0,1 0 0,0 0 0,0 0 0,0 1 0,0-1-3,0 0 0,0 0 0,0 0-1,0 0 1,1 0 0,-1 0 0,0 0 0,0 0 0,0 1 0,0-1-1,1 0 1,-1 0 0,0 0 0,0 0 0,0 0 0,1 0 0,-1 0-1,0 0 1,0-1 0,0 1 0,0 0 0,1 0 0,-1 0 0,0 0-1,0 0 1,0 0 0,0 0 0,1 0 0,-1 0 0,0 0 0,0-1 0,0 1-1,0 0 1,0 0 0,1 0 0,-1 0 0,0 0 0,0-1 0,0 1-1,0 0 1,0 0 0,0 0 0,0-1 0,1 1 12,-1-1 0,0 1 0,0 0 0,1-1 0,-1 1 1,0-1-1,0 1 0,0-1 0,0 1 0,1-1 0,-1 1 0,0-1 0,0 1 0,0-1 1,0 1-1,0 0 0,0-1 0,0 1 0,0-1 0,-1 1 0,1-1 0,0 1 0,0-1 1,0 1-1,0-1 0,-1 1 0,1 0 0,0-1 0,0 1 0,-1-1 0,-8-10 493,8 10-516,0 1 45,1-1-1,0 1 1,-1-1-1,1 1 1,0-1 0,-1 1-1,1-1 1,0 1 0,0-1-1,0 0 1,-1 1 0,1-1-1,0 1 1,0-1 0,0 1-1,0-1 1,0 0 0,0 1-1,0-1 1,0 0 0,0 1-1,0-1 1,1 1 0,-1-1-1,0 0 184,0 3-225,0-1 0,0 1 0,0 0 0,0 0 0,-1 0 0,1 0 0,-1 0 0,1 0 0,-1-1 0,0 1 0,-1 3 0,0-2 41,1 0 1,0 0-1,0 0 0,0 0 0,0 0 0,0 0 0,0 0 0,1 0 0,0 0 0,-1 0 0,2 6 0,-2 11 166,-5 23-1,0 1-47,1 5-23,-8 55 32,-4-23-84,-11 66-9,25-119-35,-9 40-1,7-39 86,-1-13 182,4-13-249,1 0 0,0 1 0,0-1 0,0 0 0,1 1-1,-1 4 1,1-3 147,0-10-90,0 3-106,0-1 0,0 1 0,0-1 0,0 1 1,1-1-1,0-3 0,12-7 25,5-23-26,8-3-16,-5-15-107,-11 32 7,1 0 0,1 1 0,1 0 0,0 1 0,19-20 0,-8 4-34,-19 26 75,1 0 0,1 0 0,11-12 1,-18 22 60,0 0 1,1-1-1,-1 1 1,0 0-1,0 0 1,1-1-1,-1 1 0,0 0 1,0 0-1,0-1 1,1 1-1,-1 0 1,0 0-1,0-1 1,0 1-1,0 0 1,0-1-1,1 1 0,-1 0 1,0-1-1,0 1 1,0 0-1,0-1 1,0 1-1,0 0 1,0-1-1,0 1 1,0 0-1,0-1 1,-1 1-1,1 0 0,0-1 1,0 1-1,0 0 1,0-1-1,0 1 1,-1 0-1,1-1 1,0 0-6,-2 9 3,-27 7 15,-33 22 721,57-34-731,1 0 0,-1 0-1,1 1 1,0 0 0,0 0-1,-5 6 1,0 0-201,7-8 196,0 1 0,0-1 0,0 0 0,0 1 0,1-1-1,-1 1 1,1 0 0,0 0 0,0-1 0,0 1 0,0 0-1,0 0 1,0 0 0,1 0 0,0 0 0,-1 0 0,1 0 0,0 0-1,1 0 1,0 5 0,0 12 97,-1-13-47,-1-4-12,1 1 0,0-1 0,0 1 0,1-1-1,-1 1 1,1-1 0,0 1 0,0-1 0,0 1 0,0-1 0,1 0 0,-1 0 0,1 0 0,3 6 0,10 18 259,5 8-90,-18-32-184,0-1-1,0 1 0,0 0 0,0-1 1,1 0-1,-1 0 0,1 1 0,-1-1 0,5 2 1,0-1 143,-4-2-124,0 0 0,0 1 0,-1-1 0,1 1 0,-1-1-1,1 1 1,-1 0 0,1 0 0,-1 0 0,0 0 0,0 0 0,0 0 0,0 1-1,2 3 1,1 7 86,5-8 101,6 23-448,-14-12-5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94 172 5632,'-31'15'2560,"0"17"-2208,15-17 160,16 1-352,-15-1-160,15 17 0,15-17 128,-15 1-64,16-16-576,15 15 256</inkml:trace>
  <inkml:trace contextRef="#ctx0" brushRef="#br0" timeOffset="1">141 0 3904,'-16'0'1760,"1"0"-1312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48 3648,'0'-2'206,"0"-1"1,1 1-1,-1 0 1,1 0-1,0-1 1,-1 1-1,1 0 0,3-4 1,-2 1-81,-2 5-85,-1 0 0,1 0 1,0-1-1,0 1 0,-1 0 0,1 0 1,0-1-1,-1 1 0,1 0 0,0 0 1,-1 0-1,1 0 0,0-1 0,-1 1 0,1 0 1,0 0-1,-1 0 0,1 0 0,0 0 1,-1 0-1,1 0 0,-1 0 0,1 0 1,0 0-1,-1 0 0,1 0 0,0 0 1,-1 1-1,1-1 0,0-3 396,-1 2-426,1 1-1,0-1 0,-1 0 0,1 1 0,0-1 0,-1 0 0,1 0 0,-1 1 0,1-1 0,-1 1 0,1-1 0,-1 0 0,1 1 0,-1-1 0,0 1 0,1 0 0,-1-1 0,0 1 1,1-1-1,-1 1 0,0 0 0,0-1 0,1 1 0,-1 0 0,0 0 0,0 0 0,0 0 0,1 0 0,-1 0 0,0 0 0,-1 0 0,-38 0 132,23 0 2,7 1-93,0 0-1,0 0 0,-18 5 0,10-2-16,8-2-19,8-2-17,0 0 0,-1 1 0,1-1 0,0 1 1,0 0-1,0-1 0,-4 3 0,-15 18-158,8-17 99,13-4 63,-1 0 0,0 0 0,1 0 0,-1 0 1,0 1-1,1-1 0,-1 0 0,0 0 0,1 0 1,-1 1-1,1-1 0,-1 0 0,0 1 0,1-1 1,-1 0-1,1 1 0,-1-1 0,1 1 0,-1-1 1,1 1-1,0-1 0,-1 1 0,1-1 1,-1 1-1,1 0 0,0-1 0,0 1 0,-1 0 1,1-1-1,0 1 0,0-1 0,0 1 0,-1 0 1,1 0-1,0-1 0,0 1 0,0 0 0,0-1 1,1 2-1,-1 3 0,0-1 0,1 1 0,0-1-1,-1 0 1,2 1 0,-1-1 0,0 0 0,1 0 0,0 0 0,0 0 0,0 0 0,4 5 0,3 3-58,1-1-1,15 15 1,-11-13 2,24 21-33,-27-25 97,-1 1 0,0 0 0,17 21-1,-13-17-3,-11-11-2,0-1-1,0 1 1,-1-1 0,1 1-1,-1 0 1,0 0 0,0 0 0,0 0-1,3 7 1,1 16 49,-4-17-41,-1-9-4,-1 1 0,1 0 1,-1 0-1,0 0 0,1 0 1,-1 0-1,0 0 0,0 0 1,0-1-1,0 1 0,0 0 1,0 0-1,0 0 0,0 0 1,0 0-1,0 0 0,-1 0 1,1 0-1,0 0 0,-1 0 1,1-1-1,0 1 0,-1 0 1,1 0-1,-1 0 0,0 0 1,1 0-6,-3 4 18,3-5 14,0 1-1,-1 0 1,1-1 0,0 1 0,0-1 0,-1 1 0,1 0-1,-1-1 1,1 1 0,-1-1 0,1 1 0,0-1 0,-1 1 0,0-1-1,1 0 1,-1 1 0,1-1 0,-1 1 0,0-1 0,1 0-1,-2 1 1,-3 1 192,0 0-71,0 1 0,-1-1 0,1-1 0,-1 1 0,1-1 0,-10 1 0,0 1 69,-29 4 180,39-7-371,-1 0 1,1-1-1,-10-3 0,9 3-22,0 0 0,0 0 0,0 0 0,-7 0 1,6 1 27,0 0 1,0-1-1,0 0 1,0 0 0,-12-3-1,17 3-61,0 0-1,1 1 0,-1-1 1,0 0-1,1 0 0,-1 0 1,1 0-1,-1 0 0,1 0 1,-1 0-1,1-1 1,0 1-1,-1 0 0,1-1 1,0 1-1,0-1 0,0 0 1,0 1-1,0-1 0,1 0 1,-1 1-1,1-1 1,-1 0-1,1 0 0,-1 1 1,1-1-1,0 0 0,0-2 1,0 1-253,0 1 0,1 0 1,0-1-1,-1 1 1,1 0-1,0 0 1,0-1-1,0 1 0,3-3 1,12-14-1727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3904,'0'31'1760,"15"-16"-1536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4384,'0'0'1424,"-2"0"-854,-11 2-314,11-1-245,1 0 0,0-1-1,0 1 1,0 0 0,0 0-1,0 0 1,0 0 0,0 0-1,0 0 1,1 0 0,-2 2-1,-1 13 22,3-14-36,0 0 0,-1 1 0,1-1-1,0 0 1,1 1 0,-1-1-1,0 0 1,1 1 0,-1-1-1,1 0 1,0 0 0,0 0-1,0 0 1,0 0 0,0 0-1,0 0 1,0 0 0,1 0-1,-1 0 1,3 2 0,-2-2-18,-1 0 0,1 1-1,0-1 1,-1 1 0,1-1 0,-1 1 0,0-1 0,0 1 0,0 0-1,0 0 1,-1 0 0,1 0 0,-1-1 0,1 5 0,-1 1-30,0 1 0,0-1 0,-1 1 0,-2 10 0,-26 81 782,14-50-308,-6 12-59,12-37-259,-6 29-1,14-47-67,0-1 0,-1 1-1,0 0 1,0 0-1,-5 8 1,6-13-23,1-1 1,-1 1 0,1 0 0,-1-1-1,1 1 1,0 0 0,0-1 0,0 1-1,0 0 1,0 0 0,0-1 0,1 1-1,-1 0 1,0-1 0,1 1 0,0 0-1,-1-1 1,1 1 0,0-1 0,0 1-1,-1-1 1,1 1 0,0-1 0,1 0-1,1 3 1,-2-4-8,-1 1 0,1-1-1,-1 0 1,1 1 0,-1-1-1,1 0 1,-1 1 0,1-1 0,-1 0-1,1 0 1,-1 0 0,1 0-1,0 0 1,-1 0 0,1 0 0,-1 0-1,1 0 1,-1 0 0,1 0 0,0 0-1,-1 0 1,1 0 0,-1 0-1,1 0 1,-1-1 0,1 1 0,-1 0-1,1 0 1,-1-1 0,1 1-1,0-1-1,4-2-282,0-1 0,-1 0 0,0 1 0,5-7 0,-7 8-113,44-44-4300,-30 30 4076,-10 11 548,-1 0 1,1 0 0,0 1 0,0 0-1,0 0 1,11-4 0,9-7 476,-11 5 524,-11 7-610,1 0 0,0 0 1,-1 0-1,10-3 0,-13 5-251,0 1 0,0 0 1,-1-1-1,1 1 0,0 0 1,0 0-1,0 0 0,0 0 0,0 0 1,0 0-1,0 0 0,0 0 0,0 0 1,0 0-1,0 0 0,-1 0 1,1 1-1,0-1 0,0 0 0,0 1 1,0-1-1,0 1 0,0 0 0,1 0 37,-1 1 0,0-1-1,0 1 1,0-1 0,0 1-1,0 0 1,0-1 0,0 4-1,3 4 527,1-1-337,-4-6-255,0-1 0,0 0 0,0 1 0,0-1 0,-1 1 0,1-1 0,-1 1 1,1 0-1,-1-1 0,1 1 0,-1-1 0,0 1 0,0 0 0,0 2 0,0 69 617,0-71-634,1 1-1,-1-1 0,1 0 0,-1 1 1,1-1-1,0 0 0,0 0 0,-1 0 1,2 1-1,-1-1 0,0 0 0,0 0 1,1 0-1,-1-1 0,1 1 0,-1 0 1,1-1-1,3 4 0,1 0 41,-6-5-55,1 1 0,-1-1 0,1 0 0,0 1-1,-1-1 1,1 0 0,-1 0 0,1 1 0,0-1 0,-1 0 0,1 0 0,0 0 0,-1 1 0,1-1 0,0 0 0,-1 0 0,1 0 0,0 0 0,-1 0 0,1-1 0,0 1 0,-1 0 0,1 0 0,2-1 26,1 1-11,-2 1-36,1-1-1,-1 0 1,0 0-1,0 0 1,0-1-1,0 1 1,0 0-1,0-1 1,0 1-1,0-1 1,0 0-1,0 0 0,0 1 1,0-1-1,0 0 1,-1-1-1,1 1 1,0 0-1,-1 0 1,1-1-1,-1 1 1,2-3-1,-2 3-18,0 0 8,0 0 0,1 0 0,-1 0 0,0 0 0,0 0 1,1 0-1,-1 0 0,0 1 0,1-1 0,-1 0 0,0 1 0,1-1 0,-1 1 0,1 0 0,-1-1 0,1 1 0,-1 0 0,1 0 0,3 0 0,-4 0-8,1 0 24,0 0 0,0-1 0,0 1 0,0 1 0,1-1-1,-1 0 1,0 0 0,0 1 0,3 1 0,-2 1 32,2 4-67,-2-6-7,-1-1-1,1 1 1,-1-1-1,0 1 1,1-1 0,3 0-1,-1 0-214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 4384,'26'-13'1424,"-26"13"-1408,1 0 0,-1 0 1,0 0-1,0 0 0,1 0 1,-1 0-1,0 0 0,0 0 1,0 0-1,1-1 0,-1 1 0,0 0 1,0 0-1,0 0 0,0 0 1,1 0-1,-1 0 0,0-1 1,0 1-1,0 0 0,0 0 1,1 0-1,-1-1 0,0 1 0,0 0 1,0 0-1,0 0 0,0-1 1,0 1-1,0 0 0,0 0 1,0 0-1,0-1 0,0 1 0,0-1 21,0 1-1,0-1 0,0 1 0,0-1 0,0 1 1,0-1-1,0 1 0,1-1 0,-1 1 0,0-1 1,0 1-1,0-1 0,0 1 0,1 0 0,-1-1 1,0 1-1,0-1 0,1 1 0,-1 0 0,0-1 0,1 1 1,-1 0-1,0-1 0,1 1 0,-1 0 0,0-1 1,1 1-1,-1 0 0,1 0 0,-1-1 0,1 1 1,-1 0-1,1 0 0,-1 0 0,1 0 0,-1 0 0,1 0 1,-1 0-1,1 0 0,-1 0 0,4 0 2470,-7 2-2186,-7 15-68,7-12-197,1-1 0,0 0 0,-1 0-1,1-1 1,-7 7 0,-2 3-24,0 1-1,1-1 1,1 2 0,0-1-1,1 2 1,-8 17 0,-1 2-22,11-22 5,0-1 0,-8 26 1,9 3 51,3-20-31,-2 5-6,1-12 19,2 0 0,-1 0 0,2 19 0,0-29-35,1 1 0,0-1 1,0 1-1,0-1 0,0 1 1,0-1-1,1 0 1,0 0-1,0 0 0,0 0 1,1 0-1,-1 0 1,1-1-1,5 7 0,-2-6 18,-1 0-1,1 0 1,-1 0-1,1-1 1,11 5-1,-2-1 59,-9-5-60,0 1 0,0-1 0,0 0 1,1 0-1,-1 0 0,0-1 0,13 1 0,-14-2-36,-1 0 0,0-1 0,1 1-1,-1-1 1,0 1 0,0-1 0,0-1 0,0 1 0,0-1 0,0 1 0,0-1 0,0 0 0,5-4 0,-6 3-4,1 0 1,-1 0 0,1 0-1,-1 0 1,0 0-1,0-1 1,0 0 0,-1 1-1,3-6 1,-1 0 11,-1 1 1,0-1 0,-1 0-1,2-14 1,7-25-37,4-24 6,-11 26 49,-4-63 0,-1 49-60,1 55 46,0 0-1,0 0 1,-1 0 0,0 0 0,1 0 0,-2 1 0,1-1 0,-4-8 0,4 10-15,-1 1 0,1 0 0,-1-1 1,0 1-1,0 0 0,0 0 0,0 0 1,0 1-1,0-1 0,-1 0 0,1 1 0,0-1 1,-1 1-1,0 0 0,1 0 0,-5-1 1,1 0 6,4 0 5,-1 1-1,0 1 1,1-1-1,-1 0 1,0 1-1,-3-1 1,-28 9 23,6-4-19,16-2-13,0 0 0,1 1 1,-14 4-1,13-2-110,0 0 0,0 1-1,-21 13 1,30-16 83,-1 0 1,1-1-1,0 1 1,0 0-1,0 1 1,0-1-1,1 1 0,-1-1 1,1 1-1,0 0 1,0-1-1,0 1 0,1 0 1,-1 1-1,0 4 1,0-3 7,1 0 1,0 0 0,1 0 0,-1 0-1,1 0 1,0 0 0,1 0 0,0 0-1,0 0 1,3 12 0,0-9 91,0 0 0,1 0 0,0 0 0,0 0 0,1-1 0,12 14 0,55 38 648,-66-55-621,1-1-1,0 1 1,0-1 0,0-1 0,1 0-1,15 4 1,-19-6-42,-1 1-1,0-2 1,1 1 0,-1 0-1,1-1 1,-1 0 0,1 0-1,4-1 1,14 0 176,-8 1-110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5632,'0'16'2560,"0"15"-1344,0-15-896,0 15 128,0-16-256,0 1-96,0 0-64,16-1 512,-16 1-288,16-1 160,-1-15-2432</inkml:trace>
  <inkml:trace contextRef="#ctx0" brushRef="#br0" timeOffset="1">343 16 6304,'-15'0'2848,"-1"-15"-2464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2496,'-16'0'1333,"16"3"-842,0 10 6789,1-13-7284,0-1 0,0 1 0,0 0 0,1 0 0,-1 0 0,0 0 0,0 0 1,0 0-1,0 0 0,1 1 0,-2-1 6,0 0 1,0 0-1,1 0 1,-1 0-1,0 0 1,0 0-1,0 0 0,0 0 1,0 0-1,0 0 1,0 0-1,0 0 1,0 0-1,0 0 0,1 0 1,-1 0-1,0 0 1,0 0-1,0 0 1,0 0-1,0 0 0,0 0 1,0 0-1,0 0 1,0 0-1,0 0 1,0 0-1,0 0 1,1 0-1,-1 0 0,0 0 1,0 0-1,0 1 1,0-1-1,0 0 1,0 0-1,0 0 0,0 0 1,0 0-1,0 0 1,0 0-1,0 0 1,0 0-1,0 0 0,0 0 1,0 1-1,0-1 1,0 0-1,0 0 1,0 0-1,0 0 0,0 0 1,0 0-1,0 0 1,0 0-1,0 1 1,0-1 2,0 0 1,0 1 0,0-1 0,0 1-1,0-1 1,0 1 0,0-1 0,0 1-1,0-1 1,0 1 0,0-1 0,0 0 0,0 1-1,1-1 1,-1 1 0,0-1 0,0 0-1,1 1 1,-1-1 0,0 1 0,0-1-1,1 0 1,-1 1 0,0-1 0,1 0-1,-1 0 1,1 1 0,-1-1 0,0 0-1,1 0 1,-1 0 0,1 1 0,-1-1 0,1 0-1,-1 0 1,0 0 0,1 0 0,-1 0-1,1 0 1,-1 0 0,1 0 0,-1 0-1,1 0 1,-1 0 0,1 0 0,-1 0-1,21 3 114,-16-1-107,1 0 5,1 0-1,0 0 1,0 0 0,0-1-1,13 1 1,-13-2 34,-1 1 1,0 0-1,0 0 0,11 3 0,6 2 56,-15-4-67,0-1 0,1-1 0,-1 1 0,0-1 0,0 0 0,0-1 0,11-2 0,-14 2-20,1-1 0,0 1 1,-1 1-1,1-1 0,0 1 1,0 0-1,0 0 1,0 1-1,-1 0 0,10 2 1,-10-2 4,0 0 1,0 0-1,-1-1 1,1 1-1,0-1 1,6-1-1,1 1 506,-11 0-514,-1 0 1,1 0-1,-1 0 0,1 0 1,-1 0-1,1 0 1,-1 0-1,1 0 0,-1 0 1,1 0-1,-1 0 1,1 0-1,-1 0 0,1 0 1,-1 0-1,1-1 1,-1 1-1,1 0 0,-1 0 1,1-1-1,-1 1 1,0 0-1,1 0 0,-1-1 1,1 1-1,-1-1 0,0 1 1,1 0-1,-1-1 1,0 1-1,0-1 0,1 1 1,-1-1-1,0 1 1,0 0-1,0-1 0,1 1 1,-1-1-1,0 1 1,0-1-1,0 1 0,0-1 1,0 0-1,0 1 1,0-1-1,0-2 186,-16 3-283,16-13-2950,0 10 1436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1888,'0'-13'613,"0"13"-608,0 0-1,0 0 0,0 0 0,0 0 1,0 0-1,0 0 0,0 0 1,0-1-1,0 1 0,0 0 1,0 0-1,0 0 0,0 0 1,0 0-1,0 0 0,0 0 0,0 0 1,0 0-1,0 0 0,0 0 1,0-1-1,0 1 0,0 0 1,0 0-1,0 0 0,0 0 0,0 0 1,0 0-1,1 0 0,-1 0 1,0 0-1,0 0 0,0 0 1,0 0-1,0 0 0,0 0 1,0 0-1,0 0 0,0-1 0,0 1 1,0 0-1,0 0 0,1 0 1,-1 0-1,0 0 0,0 0 1,0 0-1,0 0 0,0 0 0,0 0 1,0 0-1,0 0 0,0 0 1,0 0-1,1 1 0,-1-1 1,1 0 69,0 0 0,0 0 0,0 0 0,0 0 0,0 0 1,0 0-1,0 0 0,0 0 0,0 0 0,2 0 1,-4 12 254,2-9-258,-1 17 229,1 8 110,-2 1-1,0 0 0,-2-1 0,-9 38 0,4-37-210,1-8 32,-6 41 0,-8 138 207,10-151-310,8-24-78,0-9 36,0 1 1,-6 19-1,3-20-23,4-12-31,0 0-1,1 0 1,0 1-1,0-1 1,0 0-1,0 0 1,1 1 0,0-1-1,0 7 1,0 12 138,0-23-159,0 1-1,0-1 1,0 0-1,0 1 1,0-1-1,0 0 1,0 1-1,0-1 1,0 0-1,0 0 0,0 1 1,0-1-1,0 0 1,-1 1-1,1-1 1,0 0-1,0 1 1,0-1-1,0 0 1,-1 0-1,1 1 1,0-1-1,0 0 0,0 0 1,-1 1-1,-1 1 44,-6 4 50,8-7-97,0 1-1,-1-1 1,1 0 0,-1 1-1,1-1 1,0 0 0,-1 1 0,1-1-1,0 0 1,0 0 0,0 1 0,0-1-1,0 0 1,-1 0 0,1 1-1,0-1 1,0 0 0,1 0 0,-1 1-1,0-2 1,1-4 9,-1 0 0,2 0 1,2-10-1,2-10-28,-4 11-28,4-14-58,-3 21 67,1 0 0,8-13 0,-5 9 6,-1 0 2,0 1-7,0 1 1,10-12-1,-10 16 9,0-1 0,13-9-1,-6 6-4,8-8-37,-6 5 4,2-1 0,-1 2 0,2 0 0,19-10 0,-24 16 25,-7 2 35,0 1 1,1 0-1,-1 0 0,1 0 1,0 1-1,0 0 0,0 1 0,0-1 1,14 0-1,-11 2 86,-19-1-19,3 1 29,1 0 0,-1 1 0,0-1 0,-6 3 0,-13 3 34,17-4-205,1-1 1,0 1-1,-1 1 0,1-1 1,0 1-1,0 1 0,-8 4 0,10-3 11,-1 0-1,1 0 0,0 1 0,0 0 1,-5 9-1,-3 3 30,10-14 49,-1 0 22,1 0 0,0 0 0,0 1 0,1-1 0,-1 1 0,1 0 0,0 0 0,1-1 0,-1 1 0,-1 11 0,-2 1 112,4-13-104,-1 1 0,1-1 0,0 1 0,0 0 0,0-1 0,1 1 1,0 0-1,0 0 0,0 0 0,1 6 0,5 6 252,10 24 1,-9-24-173,-2-7 10,0-1-1,0 0 1,1 0 0,1-1-1,-1 1 1,2-1 0,13 12-1,-6-6-43,-12-11-71,0-1-1,0 1 1,0-1 0,0 0 0,5 2-1,-4-2 1,-1-1-1,0 1 1,0 0-1,1 1 0,3 2 1,0 2 4,2-2 0,-1 1 1,0-1-1,1-1 0,0 1 0,0-2 1,1 1-1,9 2 0,2-1-1954,-6 8 506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3488,'-32'0'1568,"48"0"-32,-16 16-704,16-16-672,-1 16-96,16-16 224,-15 0-160,15 0-256,-15 0 64,-1-16-2464,16 16 1408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4160,'-16'0'1856,"32"15"-1600,-32 1 704,16-1-576,0 17 416,0-1-480,0 0 192,0 0-288,0-15 0,0 15-128,-16-16 160,32 17 128,-16-17-288,16-15 192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34 2976,'0'0'2693,"0"-3"-1957,0 2-651,0-1 0,0 1 0,0 0-1,-1 0 1,1-1 0,0 1 0,-1 0 0,1 0-1,-1 0 1,0-1 0,1 1 0,-1 0 0,0 0-1,0 0 1,1 0 0,-1 0 0,0 0 0,0 0-1,0 1 1,0-1 0,0 0 0,0 1 0,-1-1-1,1 0 1,0 1 0,0-1 0,0 1 0,-1 0-1,1-1 1,0 1 0,0 0 0,-3 0 0,-7-2-129,-1 2 1,1-1 0,-14 2 0,2 0 94,15 0-72,0 0-1,0 1 0,0-1 0,-15 7 0,21-8 19,-3 2-8,1-1 0,0 1 0,0-1 0,0 1 0,0 1-1,-6 4 1,8-6-7,1 0-1,0 1 0,-1-1 1,1 1-1,0-1 0,0 1 1,0 0-1,0-1 1,1 1-1,-1 0 0,0-1 1,1 1-1,-1 0 1,1 0-1,0 0 0,-1 0 1,1-1-1,0 4 0,0-4 14,2 67-175,-1-57 191,0-1 1,1 0-1,0 0 1,6 15-1,1 0-5,-4-13 1,0 1-1,1-1 0,0 0 0,10 13 1,-14-21 30,0 0 0,0 0 1,0 1-1,-1-1 0,1 1 1,-1-1-1,0 1 0,0-1 1,-1 1-1,1 8 0,-3-8 598,0-3-482,-1 0 1,1-1-1,0 0 0,0 1 0,0-1 1,-1 0-1,1 0 0,0 0 0,-1-1 1,1 1-1,-1 0 0,1-1 1,-1 0-1,0 1 0,1-1 0,-1 0 1,1 0-1,-1-1 0,1 1 0,-1-1 1,1 1-1,-5-2 0,4 0-133,1 0-1,-1 1 0,1-1 1,0 0-1,0 0 1,-1-1-1,2 1 0,-1 0 1,0-1-1,0 1 0,1-1 1,-1 1-1,1-1 1,-2-4-1,0 1-16,2 4-76,0 0 1,1 1 0,-1-1-1,0 0 1,1 1 0,-1-1-1,1 0 1,0 0 0,-1 1 0,1-1-1,0 0 1,0 0 0,0 1-1,0-1 1,1 0 0,-1 0-1,0 0 1,1 1 0,1-4 0,0-4-344,1-22-698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5984,'-62'0'3920,"60"2"-3787,-9 9-106,11-11-30,0 0 0,0 0 1,0 0-1,0 0 0,-1 0 0,1 0 1,0 0-1,0 0 0,0 0 1,0 0-1,0 0 0,0 0 0,0 0 1,0 0-1,0 1 0,0-1 1,0 0-1,-1 0 0,1 0 0,0 0 1,0 0-1,0 0 0,0 0 1,0 1-1,0-1 0,0 0 0,0 0 1,0 0-1,0 0 0,0 0 1,0 0-1,0 1 0,0-1 0,0 0 1,0 0-1,0 0 0,0 0 1,0 0-1,0 0 0,1 0 0,-1 1 1,0-1-1,0 0 0,0 0 1,0 0-1,0 0 0,0 0 0,0 0 1,0 0-1,0 0 0,0 0 1,0 0-1,1 0 0,-1 1 0,0-1 1,0 0-1,11 13-72,-11-12 83,0 1 0,1-1-1,0 0 1,-1 1 0,1-1-1,0 0 1,-1 1 0,1-1-1,0 0 1,0 0-1,0 0 1,0 0 0,0 0-1,1 0 1,-1 0 0,0 0-1,0 0 1,1-1 0,-1 1-1,0 0 1,1-1 0,-1 1-1,3 0 1,19 7 246,-16-2-205,1-1 1,-1 1 0,-1 1-1,13 13 1,-6-6 102,-13-14-151,0 0 1,0 0 0,0 0-1,0 0 1,0 0 0,0 0-1,0 0 1,1 0 0,-1 0 0,0 0-1,0 0 1,0 0 0,0 0-1,0 1 1,0-1 0,0 0-1,0 0 1,0 0 0,0 0-1,0 0 1,0 0 0,0 0-1,0 1 1,0-1 0,1 0-1,-1 0 1,0 0 0,0 0 0,0 0-1,0 0 1,0 0 0,0 1-1,-1-1 1,1 0 0,0 0-1,0 0 1,0 0 0,0 0-1,0 0 1,0 0 0,0 1-1,0-1 1,0 0 0,0 0-1,0 0 1,0 0 0,0 0 0,0 0-1,0 0 1,-1 0 0,1 0-1,0 0 1,0 1 0,0-1-1,0 0 1,0 0 0,-5 4-4,2-1-60,-1 1-1,0 0 0,1-1 1,-4 7-1,2 1-841,4-9 710,0 0-1,0 0 0,0 1 1,-1-1-1,1 0 0,0 0 1,-1 0-1,-2 2 0,-9 11-1768,11 1 673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3968,'0'0'1802,"-3"3"-1279,-7 7 906,9-9-1386,1-1 0,0 0 0,0 0 0,-1 0 0,1 1 0,0-1 0,0 0-1,0 0 1,-1 1 0,1-1 0,0 0 0,0 1 0,0-1 0,0 0-1,0 1 1,0-1 0,0 0 0,0 1 0,0-1 0,0 0 0,0 0 0,0 1-1,0-1 1,0 0 0,0 1 0,0 3 194,-1 0 0,0 1 0,0-1 0,0 0 0,0 0 0,-1-1 0,1 1 0,-4 6 0,4-8-162,0 1 0,0 0 0,1 0-1,-1 0 1,1 0 0,0 0 0,0 0-1,0 0 1,0 0 0,1 3 0,-1 3 36,0-7-68,1 0 1,-1 1 0,0-1 0,1 0 0,0 0 0,-1 1-1,1-1 1,0 0 0,0 0 0,0 0 0,0 0-1,1 0 1,-1 0 0,0 0 0,1-1 0,-1 1-1,1 0 1,2 1 0,-3-2-10,1 0-1,-1 0 1,1 0-1,-1 0 0,1 0 1,-1 0-1,1-1 1,-1 1-1,1-1 1,-1 1-1,1-1 1,0 0-1,-1 1 1,1-1-1,0 0 1,0 0-1,-1 0 1,1 0-1,0 0 1,-1-1-1,1 1 1,0-1-1,-1 1 0,3-1 1,16-12 170,4 0-104,-16 10-80,-7 3-16,0 0-1,1-1 0,-1 1 1,0 0-1,0-1 0,1 1 1,-1-1-1,0 1 0,0-1 1,0 0-1,0 0 0,0 1 1,0-1-1,0 0 0,0 0 1,0 0-1,0 0 1,0 0-1,0 0 0,0-2 1,4-10 97,6 8-64,-6-5-149,5 5-21,-5-2-7,-4 7 124,-1-1 0,0 1 0,1-1 0,-1 1 0,1-1 0,-1 1 0,1-1 1,0 1-1,-1 0 0,1-1 0,-1 1 0,1 0 0,-1 0 0,1-1 0,0 1 0,-1 0 0,1 0 0,0 0 0,-1 0 0,2 0 0,1 2-48,8 15 249,-9-13-346,0 0 1,0 0-1,1 0 1,-1 0-1,7 6 1,4 3-608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3648,'16'31'1664,"-1"0"-1472,1-15-288,0 0 0</inkml:trace>
  <inkml:trace contextRef="#ctx0" brushRef="#br0" timeOffset="1">842 47 4320,'15'15'1952,"63"-30"-1696,-31-1-1184,-16 1 448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79 3712,'37'-37'1685,"-17"17"-1173,-14 14 917,-6 5-1197,0 0-1,0 0 0,0 0 1,1 0-1,-1 0 0,0 0 0,-1 0 1,1 0-1,0 0 0,0-2 0,0 1 1807,-3 4-1937,-10 9-101,12-11-4,0 0 1,0 1-1,1-1 1,-1 1-1,0-1 1,0 1-1,0-1 1,1 1-1,-1-1 1,0 1-1,1 0 1,-1-1-1,0 1 0,1 0 1,-1 0-1,1 0 1,-1-1-1,1 1 1,0 0-1,-1 0 1,1 0-1,0 0 1,-1 1-1,-5 12-76,-17 9-192,10 3 168,5-10 128,-18 33 333,5 11-106,9-29-226,6-17-32,0 1-1,1 0 1,0 0 0,-2 20 0,6-23 23,0 0 0,1 0 0,0 0 0,1 0 0,0 0 0,1 0 0,5 17 0,-5-24 5,-1 0 1,1-1 0,0 1-1,1-1 1,-1 0 0,1 1-1,0-1 1,0-1 0,5 7-1,-6-8-4,1 0-1,-1 0 1,1 0-1,0-1 1,0 1-1,0-1 1,0 1-1,0-1 1,0 0-1,0 0 1,0 0-1,0-1 0,1 1 1,-1-1-1,6 0 1,25-7 95,-18 4-78,-12 3-23,0 0-1,-1-1 1,1 0-1,0 0 1,-1 0-1,1 0 1,-1 0-1,1-1 0,-1 1 1,0-1-1,4-3 1,-1 2 6,-1-1 0,1-1 0,-1 1 0,0-1 0,0 0 0,0 0 0,6-9 0,-6 5 16,0 0-1,-1-1 0,0 1 1,-1-1-1,3-9 1,-4 11 21,23-93 464,-22 88-497,-2 1 1,0-1-1,0 1 0,-1-1 0,-1 1 0,-2-17 0,1 24-42,1 1 0,-1-1 0,0 1 0,0 0 1,0 0-1,0 0 0,-1 0 0,0 0 0,1 0 1,-7-5-1,-3-5-17,6 5 15,4 6 19,0 1 0,1-1 1,-1 0-1,0 1 0,0 0 1,-1-1-1,1 1 0,0 0 1,-1 0-1,1 0 1,-1 1-1,0-1 0,1 1 1,-1-1-1,0 1 0,-3-1 1,-25-3-67,20 1 51,-10 0-36,16 4 5,-1 1 0,0 0 0,0 1 0,-10 3 0,13-4 15,0 0-1,0 0 1,0 0 0,0 1-1,0 0 1,0-1 0,0 1 0,1 0-1,-5 4 1,1 11-85,4-8 69,-1-1 2,2-7 40,0 0 0,1 0 0,-1 1 0,1-1 0,-1 1 1,1-1-1,0 0 0,0 1 0,-1 2 0,9 35-50,-6-32 89,-1 0 0,2 0 1,-1 0-1,1 0 0,0 0 0,1 0 0,-1-1 1,1 0-1,1 0 0,6 9 0,0-1 177,-11-14-206,4 6 109,1 0-1,0 0 1,1 0-1,-1-1 1,1 0-1,10 8 1,12 2 194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5408,'0'15'2432,"31"-15"-544,-15 0-1248,15 0 576,0 0-704,16-15-64,0-1-288,0 16-1216,-16 0 544,0-15-4864,0 15 2976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78 219 4064,'-15'31'1824,"-1"16"-1568,16-1 992,-15-15-736,15 1 480,-16 14-544,0-15 0,16 16-256,0-31-32,0 15-96,0-15 160,0-1-128,32-15 256,-1 16-224,0-16-1152,0 0 512</inkml:trace>
  <inkml:trace contextRef="#ctx0" brushRef="#br0" timeOffset="1">858 0 6976,'15'0'3168,"1"0"-2752,-1 0-96,1 0-256,15 0 256,-15 0-192,-1 16-32,1 0-64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16 169 4384,'-15'0'2016,"30"15"-864,1 1-800,-1 0 0,16-1-224,1-15 192,-1 16-192</inkml:trace>
  <inkml:trace contextRef="#ctx0" brushRef="#br0" timeOffset="1">733 44 5824,'13'-26'1866,"-13"26"-1803,1-1 0,-1 0-1,1 1 1,-1-1-1,0 1 1,1-1-1,-1 0 1,0 1 0,0-1-1,1 0 1,-1 0-1,0 1 1,0-1 0,0 0-1,0 1 1,0-1-1,0 0 1,0 0-1,0 1 1,-1-5 3944,1 93-3122,0-82-804,1 0-1,0 0 1,0 0-1,1 0 1,0-1-1,0 1 1,0-1-1,1 1 1,-1-1-1,1 0 1,7 9-1,-8-12-38,-1 0-13,0 0 0,0-1 1,1 1-1,-1-1 0,1 0 0,-1 1 0,1-1 0,0 0 0,-1 0 0,1 0 0,0 0 0,0 0 1,0 0-1,0 0 0,0-1 0,0 1 0,0-1 0,0 1 0,0-1 0,0 0 0,0 0 0,0 0 1,0 0-1,0 0 0,0 0 0,0-1 0,0 1 0,2-1 0,2-1 34,-1 0 0,1 0 0,-1-1-1,0 1 1,0-1 0,0 0 0,-1-1 0,1 1-1,6-7 1,-4 4-85,-5 4 8,-1 1-1,1 0 0,0 0 0,-1-1 0,1 1 0,-1-1 0,0 0 0,0 1 0,1-1 0,-1 0 0,0 0 0,0 0 1,-1 0-1,1 0 0,0 1 0,-1-2 0,1 1 0,-1 0 0,1-3 0,-1 2-94,0 1 0,1 0 0,-1-1 0,0 1 0,-1 0 0,1-1 1,0 1-1,-1 0 0,1 0 0,-1-1 0,0 1 0,0 0 0,0 0 0,0 0 0,0 0 0,0 0 0,0 0 0,-1 0 0,1 0 0,-3-1 0,-11-13-701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1824,'-16'-31'1536,"19"36"-1072,-1 1-308,0 0 0,0 0-1,0 0 1,-1 0 0,0 0 0,1 10 0,-1 42 440,-1-36-326,0 119 706,-9-22-492,5-80-365,-2 34 126,-4-21 368,5-8-95,-6-10 111,6-8-240,-2-19-173,1-1-95,6-6-120,0 0 0,0 0 0,0 0 0,0 0 0,0 0 0,0 0 0,0 0 0,0 0 0,1 0 0,-1 0 0,0 0 0,0 0-1,0 0 1,0 0 0,0 0 0,0 0 0,0 0 0,0 0 0,0 0 0,0 0 0,0 0 0,0 0 0,0 0 0,0 0 0,0 0 0,0 0 0,0 0 0,0 0 0,0 0 0,0 0 0,0 1 0,0-1 0,0 0 0,0 0 0,0 0 0,0 0 0,0 0 0,0 0 0,0 0 0,0 0 0,0 0 0,0 0 0,0 0 0,0 0 0,0 0 0,0 0 0,0 0 0,0 1 0,0-1 0,0 0 0,0 0 0,0 0 0,0 0 0,0 0 0,0 0 0,0 0 0,0 0 0,0 0 0,0 0 0,0 0 0,0 0 0,0 0 0,0 0 0,0 0 0,-1 0 0,1 0 0,0 0 0,0 0 0,0 0 0,0-41 47,0 34-78,1 1 1,0-1-1,0 1 1,0-1 0,1 1-1,4-11 1,-2 5-21,14-42-297,8 2-37,-15 24 22,-7 16 215,0 1 1,1 0-1,0 1 0,1 0 0,8-12 0,7-3-117,26-21-1,-24 23 250,-20 21 63,-6 4-16,-35 34 3,17-16 179,0 1 1,-18 24-1,34-37-109,0-1-1,1 1 1,1-1 0,-1 1 0,-3 12 0,1-2 55,2-9-88,2-5-46,1-1 0,-1 1 0,1-1 0,0 1 0,0-1 0,0 1 0,0 0 1,1-1-1,0 1 0,-1 0 0,1 0 0,1-1 0,0 8 0,1-4 12,0-1-1,0 1 0,1-1 1,0 0-1,0 0 0,1 0 1,-1 0-1,1 0 0,1-1 1,-1 0-1,1 0 0,0 0 1,10 8-1,-10-10 12,0 0-1,0 1 1,0-2 0,0 1-1,1 0 1,0-1-1,-1 0 1,1-1 0,6 2-1,24 7 223,-28-7-188,1-1 0,-1 1 0,1-2 1,0 1-1,-1-1 0,19 0 0,-25-1-57,1 0 1,0 0 0,0 0-1,0 0 1,-1 1 0,5 0-1,1 7-335,-8-8 206,0 1-1,1-1 1,-1 0-1,0 1 1,1-1-1,-1 1 1,0-1-1,1 0 0,-1 0 1,0 1-1,1-1 1,-1 0-1,1 1 1,-1-1-1,1 0 1,-1 0-1,1 0 0,-1 0 1,1 1-1,-1-1 1,1 0-1,-1 0 1,1 0-1,-1 0 1,1 0-1,-1 0 1,1 0-1,0-1 0,14 1-1938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6304,'-31'46'2848,"16"-30"-2464,-1 0 640,16-1-640,0 1 128,-15-1-320,15 1 320,15-16-2688,1 0 1184</inkml:trace>
  <inkml:trace contextRef="#ctx0" brushRef="#br0" timeOffset="1">343 1 4480,'-62'0'2016,"46"15"-1728,1-15 32,15 16-224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15 3648,'-26'0'1173,"25"1"-1155,1-1 0,0 0 0,-1 0 0,1 0 0,0 0 0,-1 0 1,1 0-1,0 0 0,-1 0 0,1 0 0,0-1 0,-1 1 0,1 0 0,0 0 0,0 0 0,-1 0 0,1 0 0,0 0 0,-1-1 0,1 1 0,0 0 0,0 0 0,-1 0 0,1-1 0,0 1 1,0 0-18,-12-10 317,12 10-286,0 0 0,-1 0 0,1-1 0,-1 1 0,1 0 0,0-1 0,-1 1 0,1 0 0,-1 0 0,1 0 0,-1 0 0,1 0 0,-1-1 0,1 1 0,-1 0 0,1 0 0,-1 0 0,1 0 0,-1 0 0,1 0 0,-1 1 0,1-1 0,-1 0 0,1 0 0,-1 0 0,1 0 0,-1 1 0,1-1 0,-1 0 0,-1 4 238,-4 3 106,-17-2 269,2 5-256,12-7-285,-8 2 54,11 1-190,1-1 1,0 1-1,0 0 1,1 1-1,-1-1 1,2 1-1,-1 0 1,1 0 0,-4 9-1,6-11 21,1-1 1,0 1-1,0 0 0,0 0 0,0 0 1,1-1-1,-1 1 0,1 0 0,0-1 1,3 7-1,1 6 1,-4-10 7,1 6-4,1-1-1,0 0 1,6 12 0,22 51-148,-28-68 193,0 0 1,-1 0-1,2 11 0,2 3 44,0-10 4,-5-10-74,-1-1-1,1 1 1,-1 0-1,1-1 1,-1 1-1,1 0 1,-1 0-1,1-1 0,-1 1 1,0 0-1,0 0 1,1 0-1,-1 0 1,0 0-1,0 0 1,0-1-1,0 1 0,0 0 1,0 0-1,0 0 1,0 0-1,0 0 1,0 0-1,-1-1 1,0 3-1,-14 25 1130,-1-23-463,10-2-550,4-2-76,-1 0 1,0 0 0,1-1-1,-1 1 1,0-1-1,-3 1 1,-21-5 474,20 2-435,1 1 0,0-1 0,0 2-1,-7-1 1,10 1-71,-2 0 7,0 0-1,0 0 1,1 0-1,-1 0 1,0-1-1,0 0 0,1 0 1,-1 0-1,0-1 1,1 0-1,-1 0 1,1 0-1,-8-4 1,-16-20 20,10 7-16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1472,'-13'-13'475,"13"13"-462,0 1 0,0-1 0,0 1 1,0 0-1,0-1 0,-1 1 0,1-1 1,0 1-1,0-1 0,-1 1 0,1-1 0,0 0 1,-1 1-1,1-1 0,0 1 0,-1-1 1,1 1-1,-1-1 0,-4 5-96,2-6 0,11 1-29,-3 2 139,84 87-134,-85-85 298,1 1 0,-1 0 0,0 0 0,0 1 0,0-1 0,0 1 0,-1 0 0,0 0 0,-1 0 0,1 0 1,-1 0-1,0 1 0,-1-1 0,1 1 0,-1-1 0,0 13 0,-1-12 63,1-1 0,0 1 0,3 9 0,0 8 218,-8-11-228,0-5-131,3 8 25,2-13-74,-1-1 0,0 1 0,0-1 0,-1 0 1,1 1-1,0-1 0,-1 0 0,1 1 0,-3 3 0,-2 2 124,4-7-158,1 1 0,-1-1 0,0 0 1,0 1-1,0-1 0,1 1 0,-1 0 0,1-1 0,-1 1 0,1-1 0,0 1 0,-1 0 1,1-1-1,0 4 0,0-3-7,0 1 0,1 0 0,-1-1 0,0 1 0,1 0 0,0-1 0,-1 1 0,1-1-1,0 1 1,2 2 0,0 0 32,1 0 1,-1 0-1,1-1 0,5 6 0,-2-3 21,-5-5-54,0 0 0,0 1 0,0-1 1,1 0-1,-1 0 0,0-1 1,1 1-1,0 0 0,3 1 0,23 2 181,-13 0-136,-12-4-46,0 1 0,0-1 0,0 0 0,1 0 0,-1 0 0,0-1 0,1 1 1,-1-1-1,1 0 0,-1-1 0,8 0 0,1-6 34,-12 6-49,1 1 0,-1-1 0,1 0 0,-1 1 0,1-1 0,-1 0 0,0 1 0,1 0 0,0-1 0,-1 1 0,1 0 0,1 0 0,-2 0 0,0 0-1,1 0 1,-1 0 0,0 0-1,1-1 1,-1 1-1,0 0 1,0-1-1,1 1 1,-1 0-1,0-1 1,0 0-1,0 1 1,0-1 0,0 0-1,0 1 1,0-1-1,0 0 1,0 0-1,0 0 1,0 0-1,0 0 1,0 0-1,0-2 1,5-10 117,0 9-60,-5 4-58,-1-1 1,0 1 0,1 0 0,-1 0 0,1-1 0,-1 1 0,0 0 0,1-1-1,-1 1 1,0 0 0,1-1 0,-1 1 0,0-1 0,1 1 0,-1 0-1,0-1 1,0 1 0,0-1 0,1 1 0,-1-1 0,0 1 0,0-1 0,0 1-1,0-1 1,0 1 0,0-1 0,0 1 0,0-1 0,0 1 0,0-1-1,0 0 1,-1-1-44,1-1 0,0 1 0,0 0 0,0 0 0,0-1 0,0 1 0,1 0 0,-1-1 0,1 1-1,-1 0 1,1 0 0,0 0 0,0 0 0,0 0 0,0 0 0,0 0 0,1 0 0,-1 0 0,0 0-1,3-2 1,-4 7-132,0-2 168,0 0 5,0 1 0,-1 0-1,1 0 1,0-1-1,0 1 1,1 0 0,-1 0-1,0-1 1,0 1-1,1 0 1,-1 0 0,1-1-1,0 1 1,-1-1 0,1 1-1,0 0 1,0-1-1,0 0 1,0 1 0,0-1-1,0 1 1,1-1-1,-1 0 1,2 1 0,2 1 1,-5-3 5,1 0 1,0 0-1,-1 1 0,1-1 0,-1 0 0,1 1 0,0-1 1,-1 0-1,1 1 0,-1-1 0,1 1 0,-1-1 1,1 1-1,-1-1 0,0 1 0,1 0 0,-1-1 1,0 1-1,1-1 0,-1 1 0,1 1 0,1 3 51,-1-5-49,-1 1 1,1 0-1,0 0 0,-1 0 0,1 0 0,0 0 0,0-1 0,0 1 0,0 0 0,-1-1 0,1 1 0,0-1 0,0 1 0,0-1 0,2 1 0,8 6 164,-7-3-116,-4-4-56,0 0 0,0 0 0,0 0-1,0 0 1,0 1 0,0-1 0,0 0 0,0 0 0,0 0-1,0 0 1,1 0 0,-1 0 0,0 0 0,0 0-1,0 0 1,0 1 0,0-1 0,0 0 0,0 0-1,0 0 1,1 0 0,-1 0 0,0 0 0,0 0-1,0 0 1,0 0 0,0 0 0,0 0 0,0 0-1,1 0 1,-1 0 0,0 0 0,0 0 0,0 0 0,0 0-1,0 0 1,0 0 0,1 0 0,-1 0 0,0 0-1,0 0 1,0 0 0,0 0 0,0-1 0,0 1-1,0 0 1,0 0 0,1 0 0,11-5 88,11 0-43,-13-8-160,-2 6-8,0 1 0,0 1 0,10-6 0,-16 10 84,1 0-1,-1-1 0,0 1 1,1-1-1,-1 1 0,0-1 0,0 0 1,-1 0-1,3-2 0,-2 2 9,0 0 0,0 0-1,0 0 1,0 0-1,0 1 1,0-1 0,0 1-1,0-1 1,4 0 0,54-24-164,17 5 192,-71 18 0,0 0 0,0 0 0,0 0 0,8-7 0,-5 3 0,12-6 17,-13 8 15,0 0 0,-1 0-1,0-1 1,7-6 0,-1-4 122,-8 3 118,-1 10-192,-1-2-23,-9-2-86,5 6 28,-4-1-36,-10 4 69,11-1 1,1 1 1,-1-1-1,1 0 1,0 1-1,0 0 1,0 0-1,0 0 1,0 0-1,0 0 1,1 0-1,-1 1 1,1 0-1,-4 4 1,-5 9 133,1 1 0,-16 36-1,23-46-128,1 1-1,0 0 1,0 0-1,0 0 0,1 0 1,0 0-1,0 0 1,1 0-1,0 0 1,2 11-1,-1-9 32,2-1 1,-1 1-1,1-1 0,1 1 1,-1-1-1,2 0 0,-1 0 1,1-1-1,11 15 0,13-2 310,-20-13-287,-7-6-77,0-1 1,-1 1 0,1 0-1,0-1 1,0 0 0,0 1 0,0-1-1,1 0 1,-1 0 0,0 0-1,0 0 1,1 0 0,-1-1 0,0 1-1,1-1 1,-1 1 0,1-1-1,-1 0 1,1 0 0,-1 0 0,5-1-1,3-2 7,-1 0-1,0-1 0,11-7 0,-5 4-15,-8 2-7,1 0 0,-1-1 0,0 0 0,-1 0 0,0 0 0,1-1 0,-2 0 0,1 0 0,-1 0 0,6-12 0,-8 13-24,0 0 0,0-1 0,-1 1-1,0-1 1,0 0 0,-1 1 0,0-1-1,1-9 1,-2-62-26,-1 40 100,2 19-1,0 13-32,-1 0-1,0 1 0,0-1 1,0 0-1,-1 0 1,0 1-1,0-1 0,-3-10 1,-17-23-32,19 36 1,0-1 0,0 1 1,0 0-1,0 0 0,-1 0 1,1 0-1,-1 0 0,0 0 1,0 1-1,0-1 0,0 1 1,-1 0-1,1 0 0,-1 0 1,1 1-1,-1-1 0,1 1 1,-8-2-1,8 2 6,1 0-10,-1 0 0,1 1 0,-1-1 1,0 1-1,1-1 0,-1 1 0,1 0 1,-1 0-1,0 0 0,1 0 0,-1 1 1,0-1-1,1 1 0,-1 0 0,1-1 1,-4 3-1,1-1 10,1 1 0,0 0 0,0 0 0,0 0 0,-5 7 0,8-10 8,-6 8-41,0 0 0,1 0 0,0 1-1,1 0 1,-1 1 0,2-1 0,-1 1 0,1 0-1,1 0 1,0 0 0,-3 16 0,5-21 35,0 1 0,1-1 0,0 0 1,0 1-1,0-1 0,1 0 0,0 1 1,0-1-1,0 0 0,4 10 1,0-5 16,0 0 1,0 0-1,15 17 1,-14-18 112,-4-6-84,-1-1 0,1 1-1,0-1 1,0 1 0,0-1 0,0 0 0,1 1 0,-1-1 0,0 0 0,1-1-1,0 1 1,-1 0 0,1-1 0,0 1 0,0-1 0,3 1 0,25 3 190,-21-2-177,11 2 40,-13-6-42,-1-1 0,1 0 0,-1 0-1,0 0 1,0-1 0,0 0 0,0-1 0,10-6 0,2 0-184,-19 10 77,1-1 1,0 1 0,0-1-1,-1 1 1,1 0-1,0 0 1,0 0 0,0-1-1,0 1 1,-1 0 0,1 0-1,0 0 1,1 0 0,4 0-1625,7 0 263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78 157 6880,'-31'31'3136,"0"0"-2720,31-15 544,0-1-608,-16 1 64,32 15 32,-16-16-352,31-15 448,-16 16-288,1-16-2368,15-16 1120,0 16-3904,1-15 2720</inkml:trace>
  <inkml:trace contextRef="#ctx0" brushRef="#br0" timeOffset="1">249 32 4320,'0'-16'1952,"16"1"-1696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4224,'-15'-15'2176,"15"-1"64,0 32-1280,15-16 1216,1 0-1600,31 0-128,-16-16-224,16 16-32,-1 0-128,-14 16-4480,-1-16 2400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1472,'-19'4'161,"13"-3"-110,0 1-1,0-1 1,0 1-1,1 0 1,-1 1-1,0 0 1,1-1 0,0 2-1,-6 3 1,-9 5 35,9-5-17,0 0 0,-19 16 0,-17 34 251,42-52-258,1 0 0,-1 1 0,1-1 0,-5 10-1,2-4-23,5-8-19,0-1 1,1 1-1,-1 0 1,0 0 0,1 0-1,0 0 1,0 0 0,0 0-1,0 0 1,0 0 0,1 0-1,-1 0 1,1 1-1,0-1 1,0 0 0,0 4-1,1 3 186,-1-7-178,1 0-1,0 0 1,0 0-1,0 0 1,0 0-1,0 0 1,1 0-1,-1-1 1,1 1-1,0-1 1,0 1-1,0-1 1,0 0-1,0 1 1,1-1-1,2 2 1,0 0-24,1 1 0,-1-1 0,1-1 0,0 1 0,12 4 1,26 5 75,-28-10-30,-9-1 24,0-1 0,0 0 1,1-1-1,-1 1 1,0-1-1,10-1 1,3 0 190,58 1 883,-75 0-902,-1 0-117,11 0-469,3 0-1371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6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5056,'0'0'2304,"31"0"-2016,0-16-128,1 16-160,-1-15-704,31-1 384,0 0-864,-15 1 672,31-1-1536,-31 1 1184</inkml:trace>
  <inkml:trace contextRef="#ctx0" brushRef="#br0" timeOffset="1">888 609 3488,'47'0'1568,"0"-16"-1344,-32 16 288,1 0-320,15-16 64,0 1-160,0-1-768,1-15 384,-1 0-2368,0 0 1472</inkml:trace>
  <inkml:trace contextRef="#ctx0" brushRef="#br0" timeOffset="2">1449 110 3808,'0'-16'1728,"-15"1"-320,15-1-928,15 1-128,1 15-224,-1-32-608,1 17 256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5568,'-15'-16'2528,"30"32"-2208,16-16 384,-15 15-448,15-15 192,0 0-288,16 0-64,0 0-64,15-15-4352,16 15 2368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5408,'-26'13'1728,"22"-9"-1283,1 10-208,-23 124 473,22-108-577,-10 51 491,6-50-431,-1 0 116,-3 32 0,9-37-181,2-10-56,-1 0 0,-1 0 0,-6 19 0,-20 72 226,27-90 103,2-16-386,0-1 0,0 1 0,0-1-1,0 1 1,0-1 0,0 1 0,0-1-1,0 1 1,0-1 0,0 1 0,0-1-1,0 1 1,0-1 0,-1 1 0,1-1-1,0 0 1,0 1 0,-1-1-1,1 1 1,0-1 0,-1 1 0,0-1-8,1 0 1,-1-1 0,0 1 0,1-1-1,-1 1 1,0 0 0,1-1 0,-1 1 0,1-1-1,-1 0 1,0 1 0,1-1 0,0 1-1,-1-1 1,1 0 0,-1 1 0,1-1-1,0 0 1,-1 1 0,1-1 0,0 0-1,0 0 1,-1-1 0,1 1-14,0-1 0,-1 0 0,1 1 0,0-1 0,0 0 0,0 1 0,0-1 0,0 0 0,0 1 0,0-1 0,0 0 0,1 1 0,-1-1 0,2-1 0,9-15-100,-9 15 77,0-1 0,0 1-1,0-1 1,0 1 0,0-1 0,1-4 0,-2 2-46,1 0-1,0 0 0,0 0 0,1 0 1,0 0-1,0 1 0,0 0 0,0-1 1,6-4-1,6-16-240,-14 23 277,0-1 1,1 1-1,-1 0 0,1 0 0,0 1 0,0-1 0,0 0 1,1 1-1,2-4 0,15-1-101,-18 6 143,0 1 0,0-1 0,0 0-1,0 0 1,0 1 0,0-1 0,0-1-1,-1 1 1,4-2 0,-3 1 40,-1 2-40,-1-1 1,1 1 0,-1 0 0,1 0-1,-1 0 1,1 0 0,-1 0-1,1 0 1,-1 0 0,1 1 0,-1-1-1,1 0 1,-1 0 0,1 0-1,-1 0 1,0 1 0,1-1 0,-1 0-1,1 1 1,-4 5 55,-1 1-11,1-2-24,3-4-22,0-1-1,0 1 0,0 0 0,-1-1 1,1 1-1,0-1 0,-1 1 1,1 0-1,-1-1 0,1 1 0,-1-1 1,1 1-1,-1-1 0,1 0 0,-1 1 1,1-1-1,-1 1 0,0-1 0,1 0 1,-1 0-1,0 1 0,-4 1-10,4-1 7,0 0 0,0-1 1,0 1-1,0 0 0,0 0 1,1-1-1,-1 1 0,0 0 1,1 0-1,-1 0 0,0 0 1,1 0-1,-1 0 0,1 0 1,-1 1-1,-5 9-3,-5-4-37,9-7 32,1 1-1,0-1 1,0 0 0,0 1 0,0 0 0,0-1 0,1 1 0,-1-1 0,0 1 0,0 0 0,0 0 0,0 0 0,1-1 0,-1 1 0,0 2 0,-1 1-26,1 1 0,0-1 0,1 1 0,-1 0 0,1 0 0,0 0 0,0-1 0,0 1 0,1 0 0,-1 0 0,4 7 0,4 9 131,1-2-1,2 0 1,0 0 0,1 0-1,0-2 1,2 0 0,15 16-1,2-7 82,-18-10-117,-10-13-42,-1 0-1,1 1 1,-1-1 0,1 0 0,0 0-1,0-1 1,1 1 0,-1-1 0,0 1 0,1-1-1,0 0 1,-1 0 0,7 2 0,1-2 28,-7-1-27,0 0-1,0 0 1,-1 0-1,1 0 1,0 1-1,-1 0 0,0-1 1,6 5-1,-5-4 3,-1 0 0,1 0 0,0-1 0,0 1 0,0-1 0,0 0 0,0 0 0,6 0 0,35 1-563,-43-2 448,1 0-460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4064,'10'-1'1061,"-6"1"-803,-1 0 0,1 0-1,0 0 1,-1 0 0,1 0 0,-1 1 0,1-1-1,4 2 1,-1 3 139,19 6 1051,-2-1-749,-24-9-637,1-1 1,0 1-1,0-1 0,0 1 1,0-1-1,-1 0 1,1 1-1,0-1 0,0 0 1,0 0-1,0 0 0,0 0 1,0 0-1,0 0 0,0 0 1,0 0-1,1 0 1,4-1 83,-2 1-89,0 1 0,0-1 1,0 1-1,0 0 0,-1 0 0,1 0 0,0 0 0,0 1 0,5 3 0,-7-4-33,-1-1 1,1 1-1,-1-1 0,0 0 0,1 1 1,-1-1-1,1 0 0,-1 0 1,1 0-1,-1 0 0,1 0 1,-1 0-1,1-1 0,-1 1 0,1 0 1,-1-1-1,3 0 0,1-9 398,-4 9-404,0 1 0,-1-1 0,1 1 1,0 0-1,0-1 0,-1 1 1,1 0-1,0 0 0,0 0 0,0 0 1,0 0-1,0 0 0,1 0 1,-1 0-65,-1 0 0,1 0 0,-1 0 0,1 1 0,-1-1 0,1 0 0,-1 0 0,1 0 0,-1 0 0,1-1 0,-1 1 0,1 0 1,-1 0-1,1 0 0,-1 0 0,1 0 0,-1-1 0,1 1 0,-1 0 0,1 0 0,-1-1 0,1 1 0,-1 0 0,0-1 0,1 1 0,-1-1 0,1 1 1,-1 0-1,0-1 0,0 1 0,1-1 0,-1 1 0,0-1 0,0 1 0,1-1 0,-1 1 0,0-1 0,0 1 0,0-1 0,0 1 0,0-1 1,0 1-1,0-1 0,0 0 0,0 1 0,0-1 0,0 1 0,0-2 0,0-13-1303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3712,'-31'15'1696,"31"32"-1472,0-16 1312,0 0-896,-16 16 704,16 0-768,0 0 64,0-1-384,0-14-96,0-1-96,16-16 384,-16 1-256,16 0 128,-16-1-192,31-15-2528,-16 0 1312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498 112 3328,'-6'-7'279,"-1"1"0,0 0-1,0 1 1,0 0 0,-1 0 0,-10-5 0,15 9-203,-1-1 0,1 1-1,-1-1 1,1 1 0,0-1 0,-1 0 0,1 0 0,-3-3-1,-10-6 389,-7 5 33,12 4-268,-126-24 1904,124 24-2045,-1 1-1,1 0 1,0 0 0,-1 2-1,1-1 1,-16 4-1,-4 6-105,31-9 5,0 0 0,0-1 0,0 1 0,0 0 0,0 1 0,0-1 0,0 0 0,0 0 0,0 1 1,1-1-1,-1 1 0,-2 3 0,3-4 9,1 0 1,0 0-1,0 0 1,0 0-1,-1 0 1,1 0-1,0 0 1,0 0-1,0 0 1,0-1-1,1 1 1,-1 0-1,0 0 1,0 0-1,0 0 1,1 0-1,-1 0 1,1 0-1,-1 0 1,0 0-1,1 0 1,0-1-1,-1 1 1,1 0 0,-1 0-1,1-1 1,1 2-1,4 6-5,1 2 18,1-1 0,1 0 0,0 0 1,14 11-1,-3-4-176,26 15 0,-17-15 43,-23-13 191,1 0 0,-1 1 0,1 0 0,-1 0 1,0 0-1,-1 1 0,1 0 0,7 9 0,-13-14-41,1 1-1,-1 0 1,1-1 0,-1 1 0,0-1-1,1 1 1,-1 0 0,0 0 0,1-1-1,-1 1 1,0 0 0,0-1-1,0 1 1,1 0 0,-1 0 0,0-1-1,0 1 1,0 0 0,0 0 0,0-1-1,-1 1 1,1 0 0,0 0-1,0-1 1,0 1 0,-1 0 0,1-1-1,0 1 1,-1 0 0,1-1-1,-1 1 1,1 0 0,0-1 0,-1 1-1,0 0 1,-1 0 44,0 0 0,0 0 0,0 0-1,0 0 1,0 0 0,0 0 0,0-1 0,0 1 0,0-1 0,0 0-1,0 1 1,0-1 0,-2 0 0,-28 0 498,-36 0 253,60 0-736,0-1 0,0 0 0,1-1 0,-1 0 0,1 0 0,-14-6 0,-7-5 70,25 13-178,0-1 1,1 0-1,-1 0 1,1 0-1,-1 0 1,1 0-1,-1-1 1,1 1-1,0 0 1,-1-1-1,1 0 1,0 0-1,0 0 1,0 0-1,0 0 1,1 0-1,-4-4 1,5 5 11,-1 0-32,1 1 0,-1-1 1,1 0-1,-1 1 1,1-1-1,0 0 1,0 0-1,-1 1 1,1-1-1,0 0 0,0 0 1,0 1-1,-1-1 1,1 0-1,0 0 1,0 0-1,0 1 1,1-1-1,-1 0 0,0 0 1,0 1-1,1-2 1,10-12-2172,-6 10 1503,23-25-1417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6048,'-13'0'1952,"13"0"-1930,0 0 0,-1 0 0,1 0 0,0 0 0,0 0 0,0 0 0,-1 0 1,1 0-1,0 0 0,0 0 0,0 0 0,-1 0 0,1 0 0,0 1 0,0-1 0,0 0 0,-1 0 0,1 0 1,0 0-1,0 1 0,0-1 0,0 0 0,0 0 0,0 0 0,-1 0 0,1 1 0,0-1 0,0 0 0,0 0 1,0 1-1,0-1 0,0 0 0,0 0 0,0 1 0,-7 11 181,4-8-192,0 1-1,1-1 1,-1 1 0,1 0-1,0 0 1,1 0 0,-1 0-1,1 0 1,0 0-1,0 0 1,0 8 0,1 11-100,-1 1 30,5 45-1,1-40 111,1-1 1,11 34-1,12 0-8,-19-43 16,-9-18-34,0 0 1,0 1 0,0-1 0,0 0 0,0 0-1,-1 1 1,1-1 0,-1 0 0,1 1-1,-1-1 1,0 5 0,0-7-15,0 1 0,0-1 0,0 1 0,0-1 0,0 0 0,0 1-1,0-1 1,0 1 0,0-1 0,1 1 0,-1-1 0,0 1 0,0-1 0,0 1 0,1-1 0,-1 1 0,0-1 0,0 0 0,1 1-1,-1-1 1,0 0 0,1 1 0,-1-1 0,0 0 0,1 1 0,-1-1 0,1 0 0,-1 0 0,1 1 0,-1-1 0,0 0 0,1 0-1,-1 0 1,1 0 0,-1 1 0,1-1 0,-1 0 0,1 0 0,-1 0 0,1 0 0,0 0 0,2 0-123,-1 2-203,0-1 307,-1 1 1,0-1-1,1 0 0,-1 0 0,1 0 1,0-1-1,-1 1 0,1 0 0,0 0 1,-1-1-1,1 1 0,3 0 1,28 0 202,-27-1-141,116 0-91,-114 0 44,0-1 0,0 0 0,16-5 0,-17 4 14,1 0 0,-1 1 0,14-1 0,41 2 992,-57-3-522,3-3-194,-4 8-38,-3-2-233,-1 1-1,1 0 0,0-1 1,-1 1-1,1-1 0,0 1 1,-1-1-1,1 0 0,0 1 0,-1-1 1,1 0-1,0 1 0,0-1 1,-1 0-1,1 0 0,0 0 1,0 1-1,0-1 0,-1 0 1,3 0-1,-3-1-16,1 1 0,-1 0 0,1 0 0,-1 0 0,1 0 0,-1 0 0,1 0 0,-1 0 0,1 0 0,-1 0 0,1 0 0,-1 0 0,1 1 0,-1-1 0,1 0 0,-1 0 0,0 0 0,1 1 0,-1-1 0,1 0 0,-1 0 0,0 1 0,1-1 0,-1 0 0,1 1 0,-1-1 0,0 1 0,0-1 0,1 0 0,-1 1 0,1 0 0,3 6 82,9-2 26,3 8 100,-15-12-184,0 0 0,1 1 0,-1-1 0,0 0 0,1 0 0,-1 0 0,0 0-1,1 0 1,-1 0 0,1 0 0,0-1 0,-1 1 0,1-1 0,0 1 0,-1-1 0,1 1 0,0-1 0,2 0 0,-3 0-5,1 0 0,0 1 0,-1-1 0,1 0 0,0 1 0,-1-1 0,1 1 0,0-1 0,-1 1 0,1 0 0,-1 0 0,1-1 0,-1 1 0,0 0 0,1 0 0,-1 1 0,0-1 0,0 0 0,2 2 0,-2-2-24,-1-1 0,1 1 0,0 0 0,-1-1 0,1 1 0,0-1 0,0 1 0,0 0 0,0-1 0,0 0 0,0 1 0,0-1 1,-1 0-1,1 1 0,0-1 0,0 0 0,0 0 0,0 0 0,0 0 0,0 0 0,2 0 0,0-1-81,0 0 0,-1 0 0,1 0 1,0 0-1,-1-1 0,3-1 0,-2 1-136,-1 0-1,1 1 1,-1-1 0,1 1 0,0 0-1,0 0 1,-1 0 0,1 0 0,0 1-1,6-2 1,6 0-2006,1-11 705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79 4384,'0'-39'1424,"-1"38"-1383,1 0-1,0 0 1,0 0 0,0 0 0,1 1-1,-1-1 1,0 0 0,0 0 0,0 0-1,0 0 1,1 1 0,-1-1 0,1-1-1,1-2 129,4-10-72,-6 14-41,0-1 0,0 1 1,0 0-1,0-1 0,0 1 1,0 0-1,0-1 0,0 1 1,0 0-1,-1-1 0,1 1 1,0 0-1,0-1 0,0 1 1,0 0-1,-1 0 0,1-1 1,0 1-1,0 0 0,0-1 1,-1 1-1,1 0 0,0 0 1,0 0-1,-1-1 0,1 1 1,0 0-1,-1 0 0,1 0 1,0 0-1,-1 0 0,1 0 1,0-1-1,-1 1 0,1 0 0,0 0 1,-1 0-1,1 0 0,0 0 1,-1 0-1,1 0 0,0 0 1,-1 1-1,1-1 0,-3 2 862,-23 24-517,1 1 1,-30 42 0,41-48-359,1 1-1,2 0 1,0 1 0,1 0-1,-9 35 1,16-50-8,1 0 1,1 0-1,0 1 0,0-1 0,0 0 1,1 0-1,2 16 0,0-10 47,2 0-1,0-1 1,8 21-1,-10-30-57,0 0 1,0-1-1,0 1 0,0 0 1,1-1-1,-1 0 1,1 1-1,0-1 0,0 0 1,0-1-1,0 1 0,1 0 1,-1-1-1,1 0 1,-1 0-1,1 0 0,0 0 1,0 0-1,0-1 1,4 1-1,-3-1-4,0 0-1,0 0 1,0 0 0,0-1-1,0 0 1,0 0 0,0-1-1,0 1 1,0-1 0,-1 0-1,1 0 1,0-1 0,0 1-1,-1-1 1,8-4 0,9-8 100,-1 0 1,33-31 0,-50 42-99,0 0 0,0-1-1,0 1 1,-1-1 0,1 0-1,-1 0 1,0 0 0,0 0 0,0 0-1,2-7 1,1-3 33,-2 7-37,-1 1 1,1-1-1,-1 1 1,-1-1-1,1 0 1,-1 1-1,0-1 0,-1 0 1,1 0-1,-1 0 1,-1 0-1,1 0 1,-1 0-1,-3-10 1,-2 3-92,-1 1 0,0 0-1,0 0 1,-2 1 0,0 0 0,-16-17 0,23 27 62,0 0 0,0 0 1,0 1-1,0-1 0,0 1 0,0-1 1,0 1-1,-1 0 0,1 0 0,-1 0 0,1 0 1,0 0-1,-1 1 0,0-1 0,1 1 1,-1 0-1,1-1 0,-1 1 0,1 0 0,-5 1 1,-2-1 28,1 0-15,1 0 0,0 0 1,0 1-1,0 0 0,0 0 0,0 1 0,0-1 1,0 2-1,0-1 0,0 1 0,1 0 0,0 0 1,-1 1-1,-8 6 0,-21 23-342,25-22 209,9-9 108,1 0 0,-1 1 1,0-1-1,1 0 1,0 1-1,-1-1 0,1 1 1,0-1-1,0 1 1,1-1-1,-1 1 0,0 0 1,1-1-1,0 1 1,-1 0-1,1 0 0,0-1 1,1 6-1,-1-5 32,1-1 0,-1 0-1,1 0 1,0 0 0,-1 0 0,1 0 0,0 0-1,0 0 1,0 0 0,0 0 0,1 0-1,-1 0 1,1 0 0,-1-1 0,1 1-1,-1-1 1,1 1 0,0-1 0,0 1 0,0-1-1,0 0 1,0 0 0,3 1 0,20 10 125,-21-10-145,0 1 0,0-1 0,0 0 1,0-1-1,0 1 0,1-1 0,-1 0 0,0 0 1,10 1-1,-5-1 11,-1-1 1,1 2 0,0 0-1,9 2 1,-12-2-394,1 0 1,0-1 0,13 1 0,11-2-649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5632,'15'0'2560,"16"0"-2208,-15 0 1344,15 0-992,0 0 0,16 0-448,-16 0-32,16 0-128,-16 0-3648,16 0 1920</inkml:trace>
  <inkml:trace contextRef="#ctx0" brushRef="#br0" timeOffset="1">250 1 4992,'-31'15'2240,"31"16"-1952,-16 0 1056,16 1-800,0 14 288,0 1-512,0 15 160,0-15-256,0-16 64,0-15-160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587 107 4224,'-9'-10'511,"7"7"-337,-1-1 0,0 2 0,0-1 0,0 0 0,0 0 1,0 1-1,-7-4 0,3 1-100,0 0-3,-1-1-1,1 2 0,-1-1 0,0 1 1,-17-6-1,-5 4-84,-44-5 1,38 7 18,7 0 53,10 1 1,0 1 0,0 1 0,-33 1 0,-13 10 357,54-8-346,-3-1 28,-23 6 0,33-5-95,0-1 1,1 0-1,-1 1 0,0 0 0,1 0 1,-1 0-1,1 0 0,-1 1 0,-4 4 0,6-5-5,1-1 0,-1 1-1,1-1 1,0 1-1,-1 0 1,1-1-1,0 1 1,0 0-1,1 0 1,-1 0-1,0 0 1,1 0 0,-1 0-1,1 0 1,-1 0-1,1 0 1,0 0-1,0 4 1,1-1-8,0 0 0,0-1 0,0 1-1,1-1 1,-1 0 0,5 8 0,3 5 12,1-1 0,0-1 1,1 0-1,1 0 0,0-1 0,1 0 0,1-1 0,0-1 0,19 13 0,91 79 30,-62-63-28,-42-29 18,18 15 0,-2 4 170,-26-25-114,6 6 125,-16-12-167,1 1 0,-1-1-1,1 1 1,-1-1-1,0 1 1,1-1-1,-1 1 1,0-1-1,0 1 1,1-1 0,-1 1-1,0-1 1,0 1-1,0-1 1,0 1-1,0 0 1,0-1-1,0 1 1,0-1-1,0 1 1,0-1 0,0 1-1,0 0 1,0-1-1,0 1 1,0-1-1,-1 1 1,1 0-1,-1 1 9,0-1 0,0 0 0,0 0 0,0 0-1,-1 0 1,1 0 0,0 0 0,0 0 0,-1 0-1,1 0 1,-1 0 0,1-1 0,0 1 0,-1-1-1,1 1 1,-1-1 0,0 1 0,1-1 0,-1 0-1,1 0 1,-1 0 0,-1 0 0,-11 2 127,2 1-109,1-2 0,-1 1 0,0-2 0,1 0 1,-22-2-1,10-2-11,1-1 1,-29-10 0,-24-11-9,63 22-34,-7-1-84,-1-1 1,1-1 0,-33-18 0,20 4-1000,31 20 876,0 0 0,0 0 0,0-1 0,0 1 0,0 0 0,0 0-1,0 0 1,1-1 0,-1 1 0,0 0 0,1-1 0,-1 1 0,1 0-1,-1-1 1,1 1 0,0-1 0,-1-2 0,2 3 42,-1 0-1,0 0 1,0 0 0,1 0 0,-1-1-1,0 1 1,1 0 0,-1 0 0,1 0 0,0 0-1,-1 0 1,1 1 0,0-1 0,0 0-1,-1 0 1,3-1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64 276 2976,'0'0'971,"3"0"-603,7 0-118,-10 0-243,0-1 0,0 1 1,0 0-1,1 0 0,-1 0 0,0 0 0,0 0 0,0 0 0,0 0 0,0 0 0,0 0 1,0 0-1,0 0 0,0 0 0,0 0 0,1 0 0,-1 0 0,0 0 0,0 0 0,0 0 1,0 1-1,0-1 0,0 0 0,0 0 0,0 0 0,0 0 0,0 0 0,0 0 0,0 0 1,0 0-1,1 0 0,-1 0 0,0 0 0,0 0 0,0 0 0,0 0 0,0 0 0,0 1 1,0-1-1,0 0 0,0 0 0,0 0 0,0 0 0,0 0 0,0 0 0,0 0 0,0 0 1,0 0-1,0 0 0,0 1 0,0-1 0,0 0 0,0 0 0,0 0 0,0 0 0,0 0 1,0 2 88,0 0 0,0 0 1,0 0-1,0 0 0,0 0 1,1 0-1,-1 0 0,1 0 1,0 0-1,-1 0 0,1-1 1,0 1-1,1 2 0,-1-2-13,0 0-1,0 0 1,0 0-1,0 0 1,0 0-1,0 1 1,-1-1-1,1 0 1,-1 1-1,0-1 1,0 0-1,0 5 1,-1 6 95,0 0 1,-2-1 0,1 1-1,-1-1 1,-10 22-1,7-17-112,0 1 0,-3 19 0,5-12-35,2-8 80,-1-1-1,-6 20 1,-9 29 401,7-42-262,7-11 305,4-12-552,0 1 0,0-1 0,0 0 0,0 0 0,0 0 0,0 0 0,0 0 0,0 0 0,0 0 0,0 0 0,0 1 0,1-1 0,-1 0 0,0 0 0,0 0 0,0 0 0,0 0 0,0 0 1,0 0-1,0 0 0,0 0 0,0 0 0,0 0 0,0 1 0,0-1 0,0 0 0,1 0 0,-1 0 0,0 0 0,0 0 0,0 0 0,0 0 0,0 0 0,0 0 0,0 0 0,0 0 0,1 0 1,-1 0-1,0 0 0,0 0 0,0 0 0,0 0 0,0 0 0,0 0 0,0 0 0,1 0 0,0-1-3,-1 1 1,1-1-1,0 1 1,0-1-1,0 1 1,0-1-1,-1 1 1,1-1-1,0 0 1,-1 1-1,1-1 0,0 0 1,0-1-1,17-44 64,-3 11-14,4-6 23,0 14-51,-13 19-54,0 0-1,7-14 1,-6 7-9,-6 11 11,1 0-1,-1 1 1,1 0-1,0-1 1,0 1-1,0 0 1,0 0 0,0 0-1,1 0 1,-1 0-1,1 1 1,0-1 0,0 1-1,0 0 1,4-3-1,8-7-101,-14 11 125,0-1-1,0 1 1,0 0-1,0 0 0,0 0 1,1 0-1,-1 0 1,0 0-1,2 0 0,15 27 67,-16-24-28,0-1 0,-1 1-1,0 0 1,1 0 0,-1 0 0,0 0 0,0 0-1,0 0 1,0 0 0,0 1 0,-1-1 0,1 0-1,-1 0 1,1 4 0,2 7 46,7 18 93,-10-29-159,1 1 0,-1-1 0,1 1 0,-1-1 0,1 1 0,0-1 0,0 1 0,0-1 0,1 0 0,-1 0-1,0 0 1,1 1 0,0-1 0,-1-1 0,1 1 0,0 0 0,0 0 0,0-1 0,0 1 0,4 2 0,-3-2 28,1 0 1,-1 0-1,0 0 1,1-1-1,0 1 1,-1-1-1,1 0 1,6 1-1,1 1 96,-6-2-100,0 0 0,0 0 0,0 0 1,0 0-1,0-1 0,0 0 0,0 0 0,0 0 0,0-1 0,0 1 0,0-1 0,0 0 0,8-4 0,46-11 37,-40 11-115,0 0-1,-1-1 1,23-11 0,-10-1 205,47-37 1,-75 54-152,-1-1 1,0 1-1,1-1 1,-1 0-1,0 1 1,0-1-1,0 0 0,0 0 1,-1-1-1,1 1 1,0 0-1,-1-1 1,0 1-1,1-1 0,-1 1 1,0-1-1,0 1 1,-1-1-1,1 0 1,0-3-1,2-3 12,-3 7-23,1 0-1,-1 0 1,1 1 0,-1-1-1,0 0 1,1 0-1,-1 1 1,0-1 0,0 0-1,0 0 1,0 0 0,-1 1-1,1-1 1,0 0 0,-1 0-1,1 1 1,-1-1 0,0 0-1,-1-2 1,0 1-2,1 0 1,-1 0-1,0 1 0,-1-1 0,1 0 1,0 1-1,-1-1 0,1 1 1,-1 0-1,0 0 0,0 0 1,0 0-1,0 1 0,0-1 1,0 1-1,0 0 0,-1 0 0,1 0 1,0 0-1,-1 0 0,-4 1 1,-13 4 1,11-1 0,-3 0-8,8-2-5,0 0 0,0 0-1,0 1 1,1 0 0,-1-1 0,1 1 0,-9 5 0,12-5 13,-1 0 0,0 0-1,0 0 1,1 0 0,-1 0 0,1 0-1,0 0 1,0 0 0,0 1 0,0-1 0,0 0-1,0 1 1,0-1 0,1 1 0,-1-1-1,1 1 1,0-1 0,0 1 0,0-1 0,0 3-1,0 0 31,0 0-1,0 0 0,0 0 0,1 0 0,0-1 1,0 1-1,0 0 0,0 0 0,1-1 0,0 1 1,0-1-1,0 0 0,0 1 0,1-1 1,0 0-1,-1 0 0,2-1 0,-1 1 0,0 0 1,1-1-1,-1 0 0,6 4 0,36 13 270,-32-12-236,-6-5-40,-1 1 0,1-1 0,9 3 0,-4-4-19,0 0 0,0-1 0,0 0 0,20-2 0,-3 1-88,-18 0 19,-5 1 19,0-1 0,0 0 0,0-1 0,0 1 0,0-1 1,0 0-1,-1 0 0,1-1 0,0 0 0,-1 0 0,0 0 0,8-5 0,5-3-76,-2 1 37,27-21 0,-38 25 104,0 1 0,0-1 0,-1 1 0,1-1 1,-1-1-1,-1 1 0,1 0 0,-1-1 0,5-9 0,-4 0 24,-1 1-1,0-1 1,0 0 0,-2 0-1,0 0 1,-1-18 0,0-43-97,0 75 45,0 0-1,0 0 1,0 0-1,0 0 1,0 0 0,0 0-1,0 0 1,0 0-1,-1 0 1,1 0-1,0 0 1,-1 0-1,0-1 1,1 2-15,-1-1 1,0 1 0,1 0-1,-1-1 1,0 1 0,1 0-1,-1 0 1,0-1-1,0 1 1,1 0 0,-1 0-1,0 0 1,0 0-1,1 0 1,-2 0 0,1 0 14,0 0 0,1 0 0,-1 0 0,1 0 0,-1 0 1,0 0-1,1 0 0,-1 0 0,1 1 0,-1-1 0,1 0 0,-1 0 1,1 1-1,-1-1 0,0 0 0,1 0 0,0 1 0,-1-1 0,1 0 1,-1 1-1,1-1 0,-1 1 0,0 0 0,-2 14 56,1-2-9,-9 34 69,6-31-43,1 1 0,1-1 0,1 1 0,-1 26-1,2 4 103,-1-21 13,2 0 1,5 44-1,-3-64-127,-1 0 0,1 0 0,0 0-1,1 0 1,-1 0 0,7 10 0,-7-14-43,-1 1 1,1 0 0,0-1-1,0 1 1,0-1-1,0 0 1,1 0 0,-1 0-1,1 0 1,-1 0-1,1 0 1,0 0 0,-1-1-1,6 2 1,-6-2-44,0-1 0,0 0 0,0 0 0,1-1 0,-1 1 0,0 0 0,0-1 1,0 1-1,0-1 0,0 0 0,0 1 0,2-3 0,1 2-32,24-10-229,-20 8 135,0 0 0,0-1-1,0 0 1,0 0 0,0-1-1,-1 0 1,0 0-1,0-1 1,10-9 0,22-23-154,-18 19 203,19-21-1,-34 32 110,-1-1 1,1 0-1,-1 0 0,-1 0 0,0 0 0,6-15 0,10-47 50,5 1 43,-1-34 256,-1-2 437,-11 62-459,-9 29-298,-8 30-6,-32 91 425,15-49-295,-15 73 377,25-99-493,2-7 219,1 0-1,-6 35 1,13-52-309,0 0 1,0-1-1,1 1 1,0 0-1,0 0 1,1 0 0,-1-1-1,1 1 1,1 0-1,0-1 1,0 1-1,0-1 1,0 1-1,5 5 1,19 22-1237,-20-25 496,-4-6 367,-1-1-1,2 1 1,-1 0 0,0-1-1,5 5 1,-1-4-50,0 0 0,0 0 1,0 0-1,12 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1728,'0'-11'814,"0"15"841,0-1-1454,0 0-1,0 0 0,0-1 1,1 1-1,-1 0 0,2 3 1,0-3-125,0 0 1,-1 1 0,1-1-1,-1 1 1,0 0-1,0-1 1,0 1 0,0 0-1,-1 0 1,1 6-1,0 2 47,1 0-1,0-1 1,1 1-1,0-1 1,7 18-1,-3-9 34,5 6-1,-8-18-129,1 5 28,6-8 47,-11-5-96,0 1 1,1 0-1,-1 0 0,0 0 1,1-1-1,-1 1 0,0 0 1,0 0-1,0 0 0,0 0 1,0-1-1,0 1 0,0 2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7232,'-46'0'3264,"-1"31"-2848,31-16 352,1 1-512,-1 15-160,1 0-96,-1 1-64,16-17 0,16 16-2272,-1 0 1280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7136,'-15'0'3232,"-32"0"-2816,16 16 1056,15 0-896,-15 15-224,15 0-224,1 16 64,15-1-96,15 1 448,1 0-288,0-16 224,15-15-256,-31-1 512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12 679 2304,'-12'0'622,"17"1"214,-2-1-662,-1 0 0,1-1 0,0 1 0,0 0 1,0-1-1,2-1 0,1 0-47,0-1 75,0 0 0,0-1 0,0 1 0,0-1 0,5-5 0,-8 6-159,0 1 0,0 0 1,0-1-1,0 1 1,5-2-1,-4 3-2,-1-1 0,0 0 0,1 0 0,-1-1 0,4-2 0,-2 0 28,0 0 0,1 1 0,11-7 0,-6 5 29,-9 4-70,1 0 0,-1 0 0,0 0 0,0-1 0,1 1 0,-2-1 0,1 1 0,0-1 0,0 1 0,-1-1 0,0 0 0,1 0 0,-1 0 0,1-3 0,6-13 176,4 1-97,22-25-1,-20 26-159,77-95 367,-86 105-181,-1 0 1,0-1-1,0 0 0,-1 0 0,4-11 0,0 1 2,-4 9-84,0 0 1,0 0 0,-1 0-1,0 0 1,-1 0-1,0-1 1,0 1 0,-1-1-1,0 1 1,0 0 0,-1-1-1,-1 1 1,1 0-1,-2 0 1,1 0 0,-1 0-1,-1 0 1,1 0 0,-1 1-1,-1 0 1,0-1-1,0 2 1,0-1 0,-13-12-1,16 17-36,-1 0-1,0 0 0,0 0 0,-1 0 0,1 1 0,-1-1 1,-6-3-1,9 6-5,-1 0 1,0 0 0,0 0-1,0 0 1,0 0 0,0 0-1,0 0 1,0 1 0,0-1-1,1 1 1,-1-1-1,0 1 1,0 0 0,1 0-1,-1 0 1,-2 1 0,1-1-1,0 1 0,0 0 0,1 0 0,-1 0 0,0 0 0,0 1 0,1-1 0,0 0 0,-1 1 0,1 0 0,-3 4 0,1 1-11,0 0 0,1 0 0,-3 11 0,-7 19-2,7-26 11,-3 9 14,0 1 0,2 0-1,-7 28 1,8-14 75,2 1-1,1-1 0,1 1 0,2 0 1,2 0-1,11 62 0,-9-83-2,9 28 0,-11-39-79,0 0 1,1-1-1,0 1 1,-1 0-1,1-1 1,1 0-1,-1 0 1,1 0-1,5 5 1,-1-3 9,1 0 1,-1-1 0,1 0-1,0-1 1,0 0-1,1 0 1,13 3 0,73 12 79,-66-14-75,10 2-4,0-2 0,51-1 0,-71-5-21,0 0 1,0-1-1,0-2 1,-1 0-1,38-13 1,-34 10-5,0-2 0,-1 0 0,24-15 0,-38 20 0,-2 1 4,0-1 1,-1 1-1,1-1 1,0 0 0,-1-1-1,5-4 1,-6 4 12,-1 0 0,0 0 0,-1 0 0,1 0 0,2-10 0,1 0 25,2-3-2,-5 12-21,1-1 0,-2 0 0,1 0 0,-1 0 0,0 0-1,0 0 1,-1-1 0,0 1 0,0-8 0,-2-2-8,-1 1-1,-6-30 1,6 34-27,-1-1 0,3 10 18,0 1 1,0 0-1,-1-1 0,1 1 1,-1 0-1,0 0 0,0 0 1,1-1-1,-1 1 0,-1 0 1,1 0-1,0 0 0,0 1 1,-1-1-1,-1-2 0,2 3 1,-3-3-21,0 0 0,-1 0 0,1 0 0,-6-3 0,7 6-18,0-1 0,1 1-1,-1 0 1,0 1 0,0-1 0,0 0 0,1 1 0,-1 0-1,0 0 1,-4 0 0,7 0 31,-1 0 1,0 0-1,1 0 1,-1 0-1,0 0 0,1 0 1,-1 0-1,0 0 1,1 1-1,-1-1 1,0 0-1,1 1 0,-1-1 1,1 0-1,-1 1 1,0-1-1,1 0 0,-1 1 1,1-1-1,0 1 1,-1-1-1,1 1 0,-1 0 1,1-1-1,0 1 1,-1-1-1,1 1 1,0 0-1,0-1 0,-1 1 1,1-1-1,0 1 1,0 0-1,0-1 0,0 1 1,0 0-1,0 0 1,0-1-1,0 2 1,-2 8-16,-8 11-6,-9 41-81,16-50 105,0-1 1,0 1-1,-1 14 0,-1 2-23,-1-5-50,5-17 54,-1 0-1,1 0 1,0 0 0,-1 12 0,2 41 90,0-58-62,0 1-1,0-1 1,0 0 0,0 0-1,0 0 1,0 0 0,0 0-1,0 1 1,0-1 0,1 0-1,-1 0 1,0 0 0,1 0-1,-1 0 1,1 0 0,-1 0-1,1 0 1,0 0-1,-1 0 1,1 0 0,0 0-1,0 0 1,-1 0 0,1-1-1,0 1 1,0 0 0,0-1-1,0 1 1,0 0 0,0-1-1,0 0 1,0 1 0,0-1-1,2 1 1,7 4 53,-2-1-22,-7-3-41,1 0 0,-1 0 0,0 0 0,1 0 0,-1-1 0,1 1 1,-1 0-1,1-1 0,-1 1 0,1-1 0,0 0 0,-1 1 0,1-1 0,-1 0 0,1 0 0,0 0 1,-1 0-1,1 0 0,0 0 0,-1-1 0,1 1 0,-1-1 0,3 0 0,0-1-6,0 0-1,1 0 1,-1 0 0,0 1-1,1 0 1,-1 0-1,1 0 1,-1 0-1,1 1 1,-1 0 0,1-1-1,5 2 1,-7-1 16,0 0 0,0-1 1,1 1-1,-1-1 0,0 0 1,0 0-1,0 0 0,5-3 1,3 0 43,-5 1-48,1 0 1,-1-1-1,1 0 0,-1 0 1,0 0-1,-1-1 0,1 0 1,-1 0-1,7-8 0,0 1 33,0-1 16,1 0 0,-2-1 0,18-24 0,-1 4-334,-23 23 266,-5 10 11,0 0 0,1 0 0,-1 0 0,1 0 0,-1 0 0,1 0-1,-1 0 1,1 0 0,0 0 0,-1 0 0,1 0 0,0 0 0,0 0 0,0 0 0,0 1 0,0-1 0,1-1 0,-1 2-7,-1 0 0,0 0-1,1 0 1,-1-1 0,0 1 0,1 0 0,-1 0-1,0 0 1,1 0 0,-1 0 0,1 0 0,-1 0-1,0-1 1,1 1 0,-1 0 0,0 0 0,1 1-1,-1-1 1,1 0 0,-1 0 0,0 0 0,1 0-1,-1 0 1,0 0 0,1 0 0,-1 1 0,1-1-1,-1 0 1,0 0 0,0 0 0,1 1 0,-1-1-1,0 0 1,1 1 0,-1-1 0,0 0 0,0 0-1,1 1 1,-1-1 0,0 0 0,0 1 0,0-1-1,0 1 1,0-1 0,1 1 0,1 23-254,-1-9 181,0-12 64,3 10 92,-1-1-1,-1 1 1,1 21-1,-2-26-8,-1 1-1,1-1 1,0 1 0,1-1-1,0 0 1,0 0-1,8 16 1,-1-6 197,22 32 1,-27-44-200,-3-5-34,1 1 0,-1 0 0,1-1 0,0 1 0,-1-1 0,1 0 0,0 1-1,0-1 1,0 0 0,0 0 0,0 0 0,0-1 0,0 1 0,0 0 0,1-1 0,-1 1-1,0-1 1,0 0 0,0 0 0,1 0 0,-1 0 0,0 0 0,4-1 0,3 1 24,-7 0-34,0 0-1,0-1 0,1 1 1,-1-1-1,0 1 0,0-1 1,1 0-1,-1 0 0,0 0 1,0 0-1,0 0 0,0 0 1,0-1-1,-1 1 0,1 0 1,0-1-1,0 0 0,-1 1 1,1-1-1,-1 0 0,0 0 1,0 0-1,2-3 0,-1 2-9,-1 1 0,1 0 0,-1-1 0,1 1 0,0 0 0,0 0 0,2-2 0,-3 2-2,1 1 0,0-1 0,-1 0 0,1 0-1,-1 0 1,3-4 0,-3 3 2,0 0 0,0-1 0,0 1 0,0-1 0,0-4 0,1-6 11,8-19 5,-5 4-65,6 8-74,-9 10-46,2-7-101,-4 17 254,0 1-1,1-1 1,-1 1-1,0-1 1,0 1-1,0-1 1,0 1-1,1 0 1,-1-1 0,0 1-1,1-1 1,-1 1-1,0 0 1,1-1-1,-1 1 1,0 0-1,1-1 1,-1 1-1,1 0 1,-1 0-1,0-1 1,1 1-1,-1 0 1,1 0-1,0-1 1,15 17-630,-12-3 501,-3-9 109,1 0-1,-1 0 1,1 0 0,0 0 0,4 7 0,7 14 19,8 13 220,-20-36-167,1 1 1,0-1 0,0 0-1,0 0 1,0 0-1,0 0 1,0-1 0,0 1-1,0 0 1,1-1 0,-1 0-1,5 2 1,-1-2 29,-1 0 1,1 0-1,0-1 0,0 0 1,0 0-1,0-1 1,-1 1-1,1-1 0,0 0 1,0-1-1,6-2 0,3 0-28,-9 3-25,0-1 0,0 0 1,0-1-1,0 1 0,-1-1 0,1 0 0,-1 0 1,0-1-1,6-4 0,7-5 29,-5 4 11,16-16-1,-24 20-66,0 1 0,0 0 0,1 0 1,8-6-1,-2 3-59,-9 5 62,20-11-297,-23 13 286,1-1 0,0 1 0,-1 0-1,1 0 1,0-1 0,0 1 0,0 0 0,-1 0 0,1 0 0,0 0 0,0 0 0,0 0 0,-1 0-1,1 0 1,0 0 0,0 0 0,0 1 0,-1-1 0,1 0 0,0 0 0,0 1 0,-1-1 0,1 1-1,0-1 1,0 1 0,7 15-293,11 8 105,-11-15 121,0 0 1,-1 1 0,8 13 0,-11-15 136,-3-6-23,0 1 0,0-1 0,0 1 0,0-1 0,0 0 0,1 1 0,-1-1 0,1 0 0,-1 0 0,1 0 0,0 0 0,0-1 0,0 1 0,0 0 0,0-1 0,4 2 0,-1-2 94,0 0 1,0-1-1,0 0 1,0 0-1,0 0 1,0-1-1,0 0 1,0 0-1,-1 0 1,1 0-1,8-4 1,-7 3-96,-4 1-12,1 0 0,-1 0 0,0 0 0,1-1 0,-1 1 0,0-1 0,0 1 0,0-1 0,0 0 0,0 0 0,-1 0 0,1 0 0,0 0 0,-1 0 0,1 0 0,-1-1 0,0 1 0,1-4 0,2-3 4,-2-1 0,1 1 1,1-16-1,-1 6 27,7-20 36,-5-13 134,2 19-90,-5 24-101,0 0 0,-1-1-1,0-9 1,-1 0-17,0 12-214,-1 0 1,2-1-1,-1 1 0,3-10 0,10-15-415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7040,'15'16'3200,"1"-16"-2752,-1-16-256,1 16-192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3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33 576,'-26'-13'171,"9"2"-19,16 10-69,0 0 0,0 1-1,0-1 1,0 0 0,1 1-1,-1-1 1,0 1-1,0-1 1,0 1 0,0 0-1,0-1 1,0 1 0,0 0-1,0 0 1,0 0-1,0 0 1,0 0 0,0 0-1,0 0 1,-2 0 0,-6 0 584,6 0-587,1-1 1,0 1-1,0 0 1,0 0-1,0 0 0,-1 0 1,1 0-1,0 1 1,0-1-1,0 1 0,0-1 1,0 1-1,0 0 1,0 0-1,0-1 1,0 2-1,0-1 0,0 0 1,0 0-1,1 1 1,-1-1-1,0 1 0,-2 2 1,2 1 110,-1 0 1,1-1-1,0 1 1,1 0-1,-1 0 0,1 0 1,0 0-1,0 1 1,0 9-1,-1 6-52,-27 173-413,14-100 132,1 1 82,-35 184 136,45-258-66,0-9 57,2 0 1,0 1-1,0-1 0,1 14 1,1 0 134,0-21-10,2-10-58,1 0-94,-1 2-25,-1 1 0,1-1 0,-1 0 0,0 0 0,0 1 0,0-1 0,-1 0 0,1 0 0,-1 0 0,0 0-1,1 0 1,-2-4 0,1-10 3,0-3-8,3-34 0,9-7-116,2-16 25,-11 37 60,-1 14 10,1 0 1,10-40-1,13-20-59,-21 69 38,0 1 0,2 0 0,0 0 0,12-19 0,-13 25 9,1 1 0,0 0-1,0 1 1,1-1 0,1 2-1,-1-1 1,11-6 0,-6 5 22,1 0 0,0 1 0,0 1 0,26-10 1,-30 14-5,0 0 0,0 1 0,1 0 0,-1 0 1,0 1-1,1 1 0,19 0 0,0 5-13,56 16-1,-77-18 19,0 0 20,0 0-1,-1 0 1,1 1 0,-1 0 0,13 9-1,-17-10-4,0 0 0,0 0-1,0 1 1,-1-1-1,1 1 1,-1 0-1,0 0 1,0 0-1,0 0 1,0 1 0,2 5-1,-4-6 7,0 1 1,0 0-1,0 0 0,0 0 1,-1 1-1,0-1 0,0 0 1,0 0-1,0 0 0,-1 0 1,0 0-1,0 0 0,0 0 1,-1 0-1,0-1 0,0 1 1,0 0-1,0-1 0,-1 1 1,0-1-1,0 0 0,0 0 1,-5 5-1,-2 0 47,0-1 1,-1 0-1,0 0 0,0-1 0,-24 11 1,-59 18 134,77-31-204,-1-1 0,0 0 0,1-1 0,-1-1-1,-1-1 1,1-1 0,0 0 0,-26-4 0,32 2 1,1-1 0,-15-5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79 2240,'65'-52'720,"-42"32"-269,-20 17-219,-1 0 1026,-4 6-319,0-2-846,1 1 1,-1 0-1,1 0 1,-1 0-1,1 0 1,0 0-1,0 0 1,0 0-1,0 0 1,0 1-1,1-1 1,-1 0-1,1 0 1,-1 3-1,-59 193 1107,45-145-926,-10 65 0,16-74-80,-7 31 29,-12 71-105,17-77-110,-7 49 53,17-103-43,-13 92-318,12-100 312,1-1 0,1 1 1,-1 0-1,2 11 0,-1-16 37,0 0 0,0 1 0,1-1 0,-1 0 0,1 1 0,0-1 0,0 0 0,0 0 0,0 0 0,0 0 0,0 0 0,0 0-1,3 3 1,-3-5-42,-1 1-1,0-1 1,1 0-1,-1 0 1,1 1-1,-1-1 1,0 0 0,1 0-1,-1 0 1,1 0-1,-1 1 1,1-1-1,-1 0 1,1 0-1,-1 0 1,1 0-1,-1 0 1,1 0-1,-1 0 1,1 0-1,-1-1 1,1 1-1,-1 0 1,1 0-1,-1 0 1,0 0-1,1-1 1,-1 1-1,1 0 1,-1 0-1,1-1 1,-1 1-1,0 0 1,1-1 0,-1 1-1,0 0 1,1-1-1,-1 1 1,0-1-1,0 1 1,1 0-1,-1-1 1,0 1-1,0-1 1,19-33 9,9 5-54,-19 16-21,-1 0-1,10-22 0,12-20-107,-29 53 156,64-93-576,-58 86 486,1 0 0,1 0-1,-1 1 1,1 0 0,1 0-1,-1 1 1,18-10 0,2 4-129,-29 13 227,1 0 0,0-1 0,0 1 0,-1 0 0,1 0 0,0 0 0,0 0 0,-1 0 0,1 0 0,0 0 0,-1 0 0,1 0 0,0 0 0,0 0 0,-1 0 0,1 0 0,0 1 0,-1-1 0,1 0 0,0 0 0,-1 1 0,1-1 0,0 1 0,-1-1 0,1 1 0,-1-1 0,1 0 0,0 1 0,0 0 0,3 4 12,0 0 0,-1 0 1,1 0-1,-1 0 1,0 1-1,0-1 0,0 1 1,2 10-1,-2-6-7,0 1 0,-1 0 0,0 0 0,-1 0 0,0 12 0,-2 5-16,1-1 133,3 38 0,3-32-23,-3-18-38,-1-1 1,0 17 0,-2 32 165,0-62-217,0 0 0,0 1 0,0-1-1,0 1 1,0-1 0,0 0 0,1 1 0,-1-1 0,0 0 0,1 1 0,-1-1 0,1 0 0,-1 1 0,1-1 0,0 0 0,-1 0 0,3 2-1,-2-2 2,1 0 0,-1 0 0,1-1 0,-1 1-1,1 0 1,0-1 0,-1 0 0,1 1-1,-1-1 1,4 1 0,17 3-37,-17-2 6,1-1 0,-1 0-1,1 0 1,0 0 0,0-1 0,10 0 0,38-8-275,-36 5 171,8-3-240,0-1 0,0-1 0,27-13 0,-13 6-15,-21 8 246,-10 4 84,1 0-1,12-8 0,-12 5 80,0-1-1,-1-1 1,0 1-1,0-2 0,0 1 1,9-13-1,-6 5 0,-1 0-1,17-31 1,-25 41-13,-1 0 1,1-1 0,-1 1-1,0-1 1,0 1 0,-1-1-1,1 0 1,-2 0 0,1 1-1,-1-13 1,0 9 12,0 2 15,0 0 0,-1 0-1,0 0 1,0 0 0,-1 0 0,0 1 0,0-1 0,-5-9 0,6 14-25,0 0 1,-1 0 0,1 0 0,-1 1-1,0-1 1,0 1 0,0-1-1,0 1 1,0-1 0,0 1-1,-1 0 1,1 0 0,-1 0 0,1 1-1,-1-1 1,0 0 0,0 1-1,0 0 1,0 0 0,0 0-1,0 0 1,-4-1 0,-19 0 143,20 2-139,0 0 0,0 1 1,0 0-1,0 0 0,0 0 1,0 1-1,0 0 0,0 0 1,1 1-1,-1 0 0,1-1 1,0 2-1,0-1 0,0 1 1,0 0-1,0 0 0,1 0 1,0 0-1,0 1 0,0 0 1,-4 7-1,1-1 20,1-1-1,0 2 1,1-1-1,0 0 1,1 1-1,0 0 1,1 0-1,1 0 1,0 1-1,0-1 1,1 0-1,1 1 1,0-1 0,2 20-1,-1-28-26,0 0 0,0 0 0,0 0 0,0-1 0,1 1 0,-1-1 0,1 1 0,0-1 0,0 0 0,0 1 0,1-1 0,-1 0 0,1 0 0,0-1 0,-1 1 0,1-1 0,0 1 0,1-1 0,-1 0 0,0 0 0,1 0 0,-1 0 0,1-1-1,-1 0 1,1 1 0,0-1 0,0 0 0,3 0 0,3 1-59,-1-1-1,1 0 1,0 0-1,0-1 1,-1 0-1,1-1 1,0 0-1,-1-1 1,1 0-1,-1 0 1,0-1 0,1 0-1,-1-1 1,0 0-1,-1 0 1,10-6-1,-7 2-168,69-57-1759,-75 60 1717,0 0-1,-1 0 0,8-11 0,-11 14 149,0-1 1,0 1-1,0 0 0,0-1 0,0 1 0,-1-1 0,1 0 1,-1 1-1,1-1 0,-1-3 0,1 24 251,0-13-6,-1 0 0,0-1-1,0 1 1,0 0 0,-1-1 0,0 1 0,-2 8 0,2-7-75,0 0 0,0 0 0,0-1 0,0 1 0,1 0 0,0 0 0,1 0 0,-1-1 0,1 1 0,2 9 0,-2-12-22,1 8 60,1 1 0,0-1 0,1 0 1,1 0-1,-1-1 0,8 12 0,-11-20-95,0-1 0,0 0 0,0 1 0,0-1-1,1 0 1,-1 0 0,0 0 0,1 0 0,-1 0-1,1 0 1,-1 0 0,1 0 0,-1 0-1,1-1 1,0 1 0,-1-1 0,1 1 0,0-1-1,-1 0 1,1 0 0,2 1 0,9 1 17,-2 1-4,-10-2-44,1-1 0,-1 1 0,1-1 0,-1 1-1,1-1 1,-1 0 0,1 0 0,-1 0 0,1 0 0,-1 0 0,1 0 0,-1 0 0,1 0-1,-1 0 1,1-1 0,-1 1 0,0-1 0,1 1 0,-1-1 0,1 1 0,-1-1 0,0 0-1,0 0 1,1 0 0,0-1 0,23-10-467,-21 10 318,0 0 0,0 0 0,1 0 0,-1 0 0,-1 0 1,1-1-1,0 0 0,-1 0 0,1 0 0,-1 0 0,5-7 0,8-16-1494,0 8 517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2912,'-1'5'331,"1"-4"-267,0 0 1,0 0-1,0 1 0,0-1 1,0 0-1,0 0 0,0 0 1,0 0-1,1 1 0,-1-1 1,0 0-1,1 0 0,-1 0 1,2 2-1,3 9 226,1-1 0,0 1 0,1-1 0,10 13 0,-12-18-98,-1 1-1,0 0 0,-1 0 0,6 15 0,3 7 112,-6-18-201,1 0-1,16 19 0,-15-20-51,1 1-1,-1 1 0,6 12 0,15 23 346,-16-19 453,-14-28-846,1 1 1,0-1-1,-1 0 0,1 1 0,-1-1 0,1 0 1,0 0-1,-1 0 0,1 1 0,0-1 1,-1 0-1,1 0 0,-1 0 0,1 0 0,-1 0 1,1 0-1,0 0 0,-1 0 0,1 0 1,-1 0-1,1 0 0,-1 0 0,0 0 0,-61 0-284,60 0 264,0 0 1,1-1-1,-1 1 1,1 0 0,-1-1-1,0 1 1,1-1-1,-1 1 1,1-1-1,-1 0 1,1 0-1,-1 1 1,0-2 0,-6-3-107,4 3 65,-1-1-20,9 3 61,21 2-45,-8-2-45,3 1-41,34-4 1,-28-1 115,115-21 220,-121 19-96,0 0 0,-1-1-1,1-2 1,-1 0 0,25-16-1,-37 20-35,0 1-1,-1-1 1,0 0-1,10-10 0,-1-11 92,-7 10-4,-2 7 33,-1 3-10,-1-1 0,-1 0 1,1 1-1,3-13 0,-6 18-148,-1-1 0,0 1-1,1 0 1,-1-1 0,0 1-1,0 0 1,0 0 0,0-1-1,0 1 1,0 0 0,0-1-1,0 1 1,0 0 0,-1-1-1,1 1 1,-1 0 0,1 0-1,-1-1 1,1 1 0,-1 0 0,1 0-1,-1 0 1,0 0 0,0 0-1,0 0 1,0 0 0,0 0-1,0 0 1,0 0 0,0 1-1,0-1 1,0 0 0,-2 0-1,1 0-13,0 1 0,1-1 1,-1 1-1,0-1 0,0 1 0,0 0 0,0 0 0,0 0 0,0 0 0,0 1 0,0-1 0,0 0 0,0 1 0,0-1 0,0 1 0,0 0 0,0-1 0,1 1 0,-4 2 0,-1 1 49,0-1 0,1 1 0,-1 1 0,-5 5-1,9-7-51,0 0-1,0 0 0,0 0 0,0 1 0,0-1 1,1 0-1,0 1 0,-1-1 0,2 1 0,-1 0 0,0-1 1,0 8-1,1-7 25,-1 1 1,1-1-1,0 1 1,1 0-1,-1-1 1,1 1-1,0-1 1,0 0-1,2 6 1,-2-8-10,1 0 0,-1 0 0,0 0 0,1-1 0,-1 1 0,1-1 0,0 1 0,0-1 0,3 3 0,2 1 22,-5-4-35,5 5-23,1 0-1,0-1 0,0 0 1,0 0-1,1-1 0,-1 0 1,14 4-1,36 5-1679,-9-11 437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4896,'0'-16'2496,"0"32"-1728,15-16-480,1 15-160,0-15-128,-1 16 192,1-16-96,-1 0-1504,16 0 736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2656,'0'0'837,"-3"0"-501,2 0-299,0 0 0,0 0-1,0 0 1,0 0 0,1 1 0,-1-1-1,0 0 1,0 0 0,0 1 0,0-1-1,0 0 1,0 1 0,0-1-1,0 1 1,0-1 0,1 1 0,-1-1-1,0 1 1,0 0 0,1-1 0,-1 1-1,0 0 1,1 0 0,-1 0 0,-1 3 126,1-1 1,0 1-1,0-1 1,0 1-1,-1 5 1,0 3-37,-26 84 838,13-4-938,-2 13 293,6-45-95,7-38-79,-9 34 0,12-53-107,0 1 0,0-1 0,1 1-1,-1 0 1,1-1 0,0 1 0,0-1 0,1 6-1,-1-2 45,0-7-76,0 0-1,0 0 1,0 0-1,0 1 1,0-1-1,0 0 1,0 0-1,0 0 1,0 0-1,0 0 1,0 0-1,0 1 1,0-1-1,-1 0 1,1 0-1,0 0 1,0 0-1,0 0 1,1 0-1,-1 1 1,0-1-1,0 0 1,0 0 0,0 0-1,0 0 1,0 0-1,0 1 1,0-1-1,0 0 1,0 0-1,0 0 1,0 0-1,0 0 1,0 0-1,0 0 1,1 0-1,-1 1 1,0-1-1,0 0 1,0 0-1,0 0 1,0 0-1,0 0 1,0 0-1,1 0 1,-1 0-1,0 0 1,0 0-1,0 0 1,0 0 0,0 0-1,1 0 1,-1 0-1,1 0 16,1 0 1,0 0-1,-1-1 0,1 1 0,-1-1 1,1 1-1,-1-1 0,0 1 0,1-1 1,-1 0-1,0 0 0,1 1 0,-1-1 1,0 0-1,0 0 0,1 0 1,-1-1-1,0 1 0,1-3 0,3-3-67,0-1-1,5-13 0,4-6 10,-12 25 34,6-12-1,0 0 0,-1 0 1,-1 0-1,7-22 0,50-146-114,-60 171 15,0-1 1,1 0 0,1 1-1,11-21 1,-5 19-57,-8 16 125,-2 10 27,-1 197 400,0-196-334,-5 25 0,0 5 76,5-38-116,1-1-1,0 1 0,0 0 0,2 6 1,-1-6 11,-2-3 8,1 0 0,-1-1-1,1 1 1,0-1-1,0 1 1,0 0 0,0-1-1,0 1 1,1-1-1,-1 0 1,1 1 0,-1-1-1,1 0 1,0 0-1,0 0 1,0 0 0,0-1-1,0 1 1,0 0-1,5 1 1,-5-2-27,-1-1-1,1 1 1,0-1-1,0 0 1,0 0-1,0 0 1,0 0 0,0-1-1,0 1 1,0 0-1,-1-1 1,1 1-1,0-1 1,0 0-1,0 1 1,-1-1 0,1 0-1,0 0 1,2-2-1,3-2-7,3 1-30,-2-2 1,1 1-1,0-1 1,-1-1-1,0 1 1,-1-2-1,0 1 1,0-1-1,0 0 1,-1 0-1,8-14 1,0-4-173,-1-2 0,13-44 0,-16 43 68,2 0-1,16-32 1,-12 36 17,-12 19 80,1-1-1,-1 1 0,-1-1 1,1-1-1,4-13 0,-6 13-44,2-10-162,-4 17 237,0 1 0,0 0 0,0 0 0,0 0 0,0-1 0,0 1 0,0 0 0,0 0 0,1-1 0,-1 1 0,0 0 0,0 0 0,0 0 0,0-1 0,0 1 0,1 0 0,-1 0 0,0 0 0,0 0 0,0 0 0,0-1 0,1 1 0,-1 0 1,0 0-1,0 0 0,0 0 0,1 0 0,-1 0 0,0 0 0,0 0 0,1 0 0,-1 0 0,0 0 0,0 0 0,1 0 0,-1 0 0,0 0 0,0 0 0,0 0 0,1 0 0,-1 0 0,0 0 0,0 0 0,1 0 0,-1 0 0,0 0 0,0 1 0,0-1 0,1 0 0,-1 0 0,0 0 0,0 0 0,0 0 0,0 1 0,1-1 0,-1 1 19,1 0 0,-1 1 0,1-1 0,-1 0 0,0 0 0,0 0 0,1 1 0,-1-1 0,0 0 0,0 0 0,0 1 0,-1 1 0,1-3-16,0 242 1179,0-242-1179,0 20 101,-2 22 0,-6 5 91,8-41-156,1-1-1,0 1 0,2 9 0,-1-9 17,-1-1-1,0 1 1,0 10-1,-1 31 130,0-47-200,0 1 0,0-1-1,0 1 1,0 0 0,0-1 0,0 1-1,0 0 1,0-1 0,1 1-1,-1-1 1,0 1 0,0-1-1,0 1 1,1 0 0,-1-1-1,0 1 1,1-1 0,-1 1 0,0-1-1,1 1 1,-1-1 0,1 0-1,-1 1 1,1-1 0,-1 1-1,1-1 1,-1 0 0,1 1 0,-1-1-1,1 0 1,-1 0 0,1 0-1,0 1 1,-1-1 0,1 0-1,-1 0 1,1 0 0,0 0-1,-1 0 1,1 0 0,-1 0 0,2 0-1,3-1-314,0 0 1,0 0-1,0-1 0,7-2 0,2-1-420,7 0-149,0-2 0,28-12 0,-30 11 254,23-5-1,6-2-414,-14-2 729,52-33-1,-51 28 687,-2 5 991,-27 14-849,1 0 0,-1-1-1,0 1 1,0-1 0,8-8 0,-13 12-391,-1 1 1,0-1-1,0 1 1,0 0-1,1-1 1,-1 1-1,0 0 0,0-1 1,0 1-1,0 0 1,0-1-1,0 1 1,0 0-1,0-1 1,-1 1-1,1-1 1,0 1-1,-1 1 0,-2 3 35,-1-1 0,1 1 0,-1-1 0,0 1 0,-1-1 0,1-1 0,-1 1 0,-8 5 0,-14 13 1,6 4-79,9-17-15,11-9-37,0 1-1,0-1 0,0 1 0,0 0 0,0-1 1,0 1-1,0 0 0,0 0 0,0 0 0,0 0 1,1 0-1,-1 0 0,0 0 0,1 0 1,-1 0-1,1 0 0,-1 0 0,1 0 0,-1 0 1,1 0-1,-1 3 0,1-2 79,1-2-113,0 0-1,1-1 1,-1 1-1,0 0 0,0 0 1,0 0-1,0 0 0,0 0 1,0 0-1,0 0 1,2 0-1,-2 0-10,0 1 1,1-1-1,-1 0 1,0 0 0,0 0-1,1 0 1,-1-1-1,0 1 1,0 0-1,1 0 1,0-1-1,17-10-926,7 6 277,-11-1 307,-12 5 334,0 0-1,1 0 0,-1 0 0,0 0 0,1 0 1,-1 1-1,5-1 0,-5 1 35,24 2 20,-25-2 5,-1 1 0,0-1 0,0 0 0,-1 1 0,1-1 0,0 1 1,0-1-1,0 1 0,0 0 0,0-1 0,0 1 0,-1 0 0,1 0 0,0-1 1,-1 1-1,1 0 0,0 0 0,0 2 0,30 75 1583,-30-77-1576,-1-1 0,0 1 0,0 0 0,1 0 0,-1 0 0,1 0 0,-1-1 0,1 1 0,-1 0 0,1 0 0,0-1 0,-1 1 0,1 0 0,0-1 0,-1 1 1,1-1-1,0 1 0,0-1 0,0 1 0,-1-1 0,1 1 0,0-1 0,0 0 0,0 1 0,0-1 0,0 0 0,0 0 0,0 0 0,0 0 0,-1 0 0,1 0 0,0 0 0,0 0 0,0 0 0,1-1 0,5 1 48,7-1-42,0 0-1,-1-2 1,1 1 0,-1-2 0,0 0-1,25-11 1,-35 14-38,33-15-542,9 1 166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63 4576,'0'-63'3072,"0"95"-2784,-16-1 544,1 16-512,-16 30 160,15 1-320,1 16 128,-17-1-160,17-15 64,15 0-96,-16-31-2112,1 0 1120,15-32-3040,0 1 2208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3904,'0'-16'1984,"0"32"-768,15-1-416,1 1-544,-16 0-160,15-1-32,-15 1 64,16-16-64,-16 15 256,16-15-192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15 218 2304,'-13'-26'752,"12"21"-559,7 2-87,0 1-73,-1 0-6,0 1 1,0-1-1,0 1 1,0 0-1,0 0 1,1 0-1,-1 1 1,0 0-1,1 0 1,9 1 0,32 9 52,-5-5-52,-20-3-9,0 1 0,29 8 0,39 18 94,57 15 302,-121-38-232,0-1 0,53 2 0,62-6 1071,-73-2-295,-27 1-228,-39 0-696,-1 0 0,1 0 0,-1 0 0,0 0 0,1 0 0,-1 0 0,1 0 0,-1-1 0,0 1 0,1 0-1,-1-1 1,0 1 0,1-1 0,-1 0 0,0 1 0,0-1 0,1 0 0,-1 0 0,0 0 0,0 0 0,0 0 0,0 0 0,0 0 0,-1 0 0,1 0 0,1-2 0,-2 2-25,1 0 1,-1 0 0,0 0-1,0 0 1,0 0 0,0 0-1,0 0 1,0 0 0,0 0-1,0 0 1,-1 0 0,1 0-1,0 0 1,0 1 0,-1-1-1,1 0 1,-1 0 0,1 0 0,-1 0-1,1 1 1,-1-1 0,1 0-1,-1 0 1,0 1 0,1-1-1,-1 0 1,0 1 0,0-1-1,1 1 1,-1-1 0,0 1-1,-1-1 1,-6-2 12,1-1 1,-1 2-1,-12-4 1,16 5-17,-1 0-16,-1 0-1,0 0 0,0 1 0,1 0 1,-1 0-1,-8 1 0,10-1-5,1 1 0,0-1-1,0 1 1,0 0 0,0 0 0,0 0-1,0 0 1,0 1 0,0-1-1,1 1 1,-1 0 0,-4 3 0,-13 24-145,12-19 110,0 0 0,1 1 0,1-1 0,-1 2 0,2-1 0,0 1 0,-6 21 0,10-31 68,0 1 0,1-1-1,-1 1 1,1-1 0,0 1 0,0 0 0,0-1 0,0 1 0,0-1 0,1 1 0,-1-1 0,1 1-1,0-1 1,0 1 0,0-1 0,0 1 0,1 2 0,0-2-3,1-1-1,-1 1 1,0-1-1,1 1 1,-1-1-1,1 0 1,0 0-1,0 0 1,0 0-1,0 0 1,4 1-1,4 1-88,-1-1-1,1 0 0,0-1 0,0 0 1,0 0-1,20-1 0,-13-1-164,-1 0-1,0-2 1,1 0-1,-1-1 1,0 0 0,0-1-1,-1-1 1,21-10-1,20-11-671,-47 22 731,0 0 0,-1-1 0,0 0 1,0-1-1,0 0 0,10-9 0,-6 0-170,0 1 0,16-26-1,-10 16 144,-9 10 107,1 0 0,-2 0-1,15-29 1,-3-14 234,13-8 929,-9 18 642,-12 21-612,-10 21-405,-3 19-291,-2 0 1,-4 23-1,1-6-288,2-4 7,0-6 45,-9 40-1,7-40-19,1-1 0,1 1 0,1 0 0,0 34-1,2-53-124,0-1 0,0 1 0,0 0 0,0 0 0,0-1 0,1 1 0,-1 0 0,1 0 0,-1-1 0,1 1 0,-1 0 0,1-1 0,0 1 0,0-1 0,0 1-1,0-1 1,0 1 0,0-1 0,0 0 0,0 1 0,1-1 0,1 2 0,1-2 6,-1 1-1,1-1 0,-1 0 1,1 0-1,0 0 1,-1 0-1,1-1 1,0 1-1,0-1 1,5 0-1,1-1-197,1-1 0,-1 0 0,1 0 0,-1-1 0,0 0 0,19-9-1,-14 5-275,-7 4 112,-1-1 1,0 0 0,0 0 0,0-1-1,-1 0 1,1 0 0,9-12-1,15-11-737,-2 7 570,-19 10 393,-9 9 126,1 0 1,0 0-1,-1 0 0,1 0 1,0 1-1,0-1 0,0 0 1,0 1-1,0 0 0,3-2 1,0 1 16,-4 1-8,0 1-1,0-1 1,-1 1-1,1 0 1,0-1 0,0 1-1,-1 0 1,1-1 0,0 1-1,0 0 1,0 0 0,0 0-1,0 0 1,16 9 471,-6-3-312,-8-4-102,1-1-1,-1 1 0,0 0 0,0 0 0,0 1 1,-1-1-1,1 0 0,-1 1 0,1 0 0,1 3 0,0-1 15,0 0-1,0 0 0,1 0 1,-1 0-1,1-1 0,0 1 1,9 5-1,-11-8-63,0 0 0,0 0 0,0-1 0,1 1 0,-1-1 0,1 0 0,-1 1 1,1-2-1,0 1 0,-1 0 0,5 0 0,9 1 62,3 2-15,-12-2-42,0 0 0,0-1-1,0 0 1,1 0 0,-1-1-1,16-1 1,28-9 79,-16 6-54,-13 1 6,38-8 0,-18-1 84,72-23-8,-104 31-144,-1-1 0,0 0-1,0 0 1,0-1-1,17-13 1,-20 15-3,-1-1 0,1 2 0,0-1 0,12-3 0,10-7-44,5-9 94,-13 17 182,-11 4-98,22-8 172,-1 5 42,-15 0-221,-14 3-82,1 1-1,0 0 1,0 0-1,0 1 1,0-1-1,0 1 1,0-1-1,0 1 1,0 0-1,0 0 1,0 0 0,5 1-1,-2 1 26,-1 0-1,0 1 1,0-1 0,0 1-1,0 0 1,0 0 0,-1 1-1,1-1 1,-1 1 0,0 0-1,6 7 1,-8-6-60,1 0 0,-1 0 0,0 0 0,0 0 0,0 0-1,-1 1 1,1-1 0,-1 0 0,-1 1 0,1 5 0,-1-1-7,0-1 0,0 1 0,-1 0-1,0-1 1,-1 1 0,0-1 0,-1 1 0,-4 9 0,4-10 6,1 0 0,-1 1 0,0 10 1,-6 25-50,-8 1-79,9-23 75,-9 33-1,-1 19 201,9-49-100,-6 26 52,5 24 119,0 2-46,-8 31 237,14-96-205,4-11-159,-1-1 0,1 1 0,-1 0 0,1 0 0,0-1 0,0 1 0,0 0 0,0 0 0,0-1 0,0 1 0,0 0 0,0 0 1,1-1-1,-1 1 0,1 0 0,-1 0 0,1-1 0,0 1 0,1 1 0,0 7 369,-1-16-495,-1 2 35,0 0-1,0 1 1,0-1-1,0 1 0,0-1 1,-1 0-1,1 1 0,-2-6 1,-10-35 385,7 24-130,-7-20-1,6 24-205,-1 0-1,-1 0 0,0 0 0,-12-16 1,-4 4-139,14 7-127,1 10-64,7 8 132,-1 1 1,1-1-1,0 0 1,0 0-1,1 0 1,-1 0-1,0-1 0,1 1 1,-2-6-1,-7-17-4367,7 8 1286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0:4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6560,'-62'-31'2976,"78"15"-2592,-1 1-704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1 736,'0'0'320,"0"5"-181,1 3-7,-1-4-56,1 0 0,-1 1 0,0-1 0,-1 0 1,1 1-1,-1-1 0,-1 5 0,-14 79 862,3-12-383,0-16-180,-20 82 664,26-122-741,0-1 0,-17 30 0,-1 3 18,11-27-182,11-21-96,1 0 1,-1 0-1,1 1 0,-2 5 0,1 2 10,3-11-36,0 0 0,0 0 0,0-1 0,-1 1 0,1 0 0,0 0 0,-1 0 0,1 0 0,0 0 0,-1 0 0,1-1 1,-1 1-1,1 0 0,-1 0 0,0-1 0,1 1 0,-1 0 0,0-1 0,1 1 0,-1-1 0,0 1 0,0-1 0,0 1 1,0-1-1,1 1 0,-3-1 0,-10 11 142,11-9-63,-1-2-54,-7-2-106,7-9-262,3 9-5,0-1-821,0 3 1114,0-1-1,0 1 0,0-1 1,0 0-1,1 1 0,-1-1 1,0 1-1,0-1 0,0 1 1,1-1-1,-1 1 0,0-1 1,0 1-1,1-1 0,-1 1 1,0-1-1,1 1 0,-1-1 1,1 1-1,-1 0 0,1-1 1,-1 1-1,1-1 0,0 1-17,0-1 0,-1 1 0,1-1 0,-1 1 0,1-1 0,-1 1-1,1-1 1,-1 1 0,1-1 0,-1 0 0,1 1 0,-1-1 0,0 1 0,1-1-1,-1 0 1,0 0 0,0 1 0,1-1 0,-1 0 0,0 1 0,0-1 0,0 0-1,0 0 1,0 0 0,0-15-680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1408,'15'-16'640,"47"16"-576,-30 0 1056,-1 0-640,31 0 288,0 16-448,-15-16-32,16 16-192,-17-1 0,-15 1-32,1-16 224,-1 0-160,-31 15-256,15-15 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2240,'0'15'992,"47"1"-832,-16-1 800,16-15-544,-1 16-32,1-1-224,0-15 96,0 16-160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96 832,'26'0'251,"-13"2"-150,-8 0-91,-1 0 13,1 0 1,0-1-1,0 1 0,0-1 1,0 0-1,0-1 0,1 1 1,-1-1-1,0 0 0,10-1 1,1-4 43,-10 3-16,1 0 0,-1 1 0,1 0 0,-1 0 0,11 0 0,0 1 14,-6 1 15,-1-1 0,0-1-1,20-2 1,74-23 149,-103 26-224,0-1-1,0 1 1,0 0-1,1-1 1,-1 1 0,0-1-1,0 0 1,0 1-1,0-1 1,0 0-1,0 0 1,0 1-1,1-3 1,-1 2-3,-1 0 1,0 0-1,1 0 1,-1 0-1,0 0 1,0 0-1,0 0 1,0 0-1,0 0 1,0 0-1,0-2 1,0-4-1,0 7-1,0-1 1,0 1-1,0 0 0,0 0 0,0 0 1,0-1-1,-1 1 0,1 0 0,0 0 0,0 0 1,0-1-1,0 1 0,0 0 0,0 0 1,0 0-1,0-1 0,-1 1 0,1 0 0,0 0 1,0 0-1,0 0 0,0 0 0,-1-1 1,1 1-1,0 0 0,0 0 0,0 0 0,-1 0 1,1 0-1,0 0 0,0 0 0,-1 0 0,1 0 1,0 0-1,-9-5 39,2 1-14,-1 0 0,0 0 0,0 1 0,-12-3 1,-2 3 62,0 2 1,1 0-1,-1 2 1,-24 3 0,40-3-25,-1 1 0,1 0 1,-1 0-1,1 1 0,0 0 1,-9 4-1,1 1 118,11-6-160,0-1 1,0 1 0,0 0 0,0-1 0,0 1 0,0 1-1,0-1 1,1 0 0,0 1 0,-1-1 0,1 1 0,0 0 0,0-1-1,0 1 1,0 0 0,-1 5 0,2-6-18,1 0 1,0 0 0,-1 0-1,1 0 1,0 0 0,0 0-1,0 0 1,1 0-1,-1 0 1,0 0 0,1 0-1,-1-1 1,1 1-1,0 0 1,-1 0 0,1 0-1,0-1 1,0 1 0,0 0-1,0-1 1,1 1-1,-1-1 1,0 1 0,3 1-1,1 2 7,0-1 0,0 0-1,1-1 1,-1 1-1,1-1 1,0 0 0,0-1-1,0 1 1,11 2 0,5 0 36,31 3 1,-28-5-20,26 8-72,7-6-310,-47-3 264,1 1 0,13 4 0,-24-6 85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233 328 2304,'0'-13'752,"-1"10"-559,-6 3-87,-48 0 870,54 0-925,-1 0 0,1 0 0,-1 1 0,0-1 0,1 0 1,-1 1-1,1-1 0,-1 1 0,0 0 0,1-1 0,0 1 1,-1 0-1,1 0 0,-1 0 0,0 1 0,-6 4 123,-13 5 59,15-9-206,1 1 0,0 0 0,0 0 0,0 0-1,-5 5 1,-14 18 10,9-18-32,13-8-5,0 1 0,1-1 0,-1 1 0,1 0 0,-1 0 0,1-1 0,-1 1 0,1 0 0,0 0 0,-1 0 0,1 1 0,0-1 0,0 0 0,0 0 0,0 1 0,0-1 1,0 0-1,0 1 0,0-1 0,0 1 0,1-1 0,-1 1 0,0 2 0,-1 2-23,0-1 30,0 0 0,0 0 1,1 0-1,0 0 0,0 0 0,0 9 0,1-13-11,0 0 0,0 0 0,1 0 0,-1 0 0,0 0 0,0 0 0,1 0 0,-1 0 0,1 0 0,-1 0 0,1 0 0,-1 0 0,1 0 0,-1 0 0,1 0 0,1 1 0,-1-1-14,0 0-1,1-1 1,-1 1-1,0 0 0,1-1 1,-1 1-1,1 0 0,-1-1 1,1 0-1,-1 1 0,1-1 1,0 0-1,-1 0 0,4 0 1,15 0-222,-1 1-137,-1-2 0,21-2 0,-32 2 274,0-1 1,0 0 0,-1 0-1,1 0 1,0-1 0,-1 0-1,0 0 1,0-1 0,8-5-1,-8 4 87,1-1 1,0-1-1,-1 1 0,-1-1 0,1 0 0,-1-1 1,0 1-1,0-1 0,-1 0 0,4-10 1,2-11 8,12-49 1,-9 28 80,8-50 302,-14 60-106,-6 33-55,0 0 0,0 0 0,-1-10 0,0 6 114,0 9-272,0 0 1,0 1-1,0-1 1,1 0-1,-1 1 1,1-1-1,-1 1 1,1-1-1,-1 1 1,1-1-1,0 1 1,0-1-1,0 1 1,0-1-1,0 1 1,0 0-1,2-2 0,-1 0 274,-2 6-150,0 8-47,-1-1-1,-6 20 0,2-6-26,0 15-6,-8 31-21,-34 84 219,29-92-374,13-47 115,3-11-33,1-1 0,0 0 0,0 0 0,0 1 0,1-1 0,-1 0 0,0 6 0,1-2 146,0-5-380,0 0-1,-1-1 1,1 1 0,0 0-1,1 0 1,-1-1-1,0 1 1,0 0 0,1-1-1,-1 1 1,2 3 0,-1-5 125,-1 1 1,1-1 0,0 0-1,0 1 1,0-1 0,-1 0-1,1 0 1,0 1 0,0-1-1,0 0 1,0 0 0,-1 0-1,3 0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89 142 1664,'109'0'1504,"-108"0"-1500,0 0 0,-1 0 0,1 0 0,0 0 0,-1 0 0,1 0 0,0-1 0,0 1 0,-1 0-1,1 0 1,0-1 0,-1 1 0,1 0 0,0-1 0,-1 1 0,1-1 0,-1 1 0,1 0 0,0-1 0,-1 1 0,1-1 0,-1 0 0,0 1 0,1-2 0,0 2 4,-1-1 1,0 1-1,1-1 1,-1 1 0,0 0-1,1-1 1,-1 1-1,1-1 1,-1 1-1,1 0 1,-1-1-1,0 1 1,1 0-1,0 0 1,-1-1 0,1 1-1,-1 0 1,1 0-1,-1 0 1,1-1-1,-1 1 1,1 0-1,1 0 1,-2 0-2,0 0 0,0 0 1,0 0-1,0 0 0,0 0 0,0 0 0,0 0 1,0 1-1,0-1 0,1 0 0,-1 0 0,0 0 1,0 0-1,0-1 0,0 1 0,0 0 0,0 0 1,0 0-1,0 0 0,0 0 0,0 0 0,0 0 1,1 0-1,-1 0 0,0 0 0,0 0 0,0 0 1,0 0-1,0 0 0,0 0 0,0 0 0,0 0 1,0 0-1,0 0 0,0 0 0,0-1 0,0 1 1,0 0-1,0 0 0,0 0 0,0 0 0,0 0 1,0 0-1,0 0 0,0 0 0,0 0 0,0 0 1,0-1-1,0 1 0,0 0 0,0 0 1,0 0-1,0 0 0,0 0 0,0 0 0,0 0 1,0-1 13,0 0 1,0 0 0,-1 0 0,1 1 0,0-1 0,0 0 0,-1 0 0,1 1 0,-1-1 0,1 0 0,-1 1 0,1-1 0,-1 0 0,1 1 0,-1-1 0,1 1 0,-1-1 0,0 1-1,0-1 1,-18-10 194,16 10-209,0 0 6,1 0-1,-1 0 1,0 1 0,0-1-1,0 1 1,0-1 0,1 1 0,-1 0-1,0 1 1,-4-1 0,-5 1 34,5 0-7,-1 0 1,0 0-1,1 0 1,-1 1 0,-7 3-1,-10 2-134,-7 3 99,30-9 14,0 0 0,-1-1 0,1 1 0,0 0-1,0 1 1,1-1 0,-1 0 0,0 0 0,0 1 0,1-1 0,-1 1 0,-2 3 0,1 0 9,1 0 1,0 0 0,1 0 0,-1 0 0,1 0 0,-1 9 0,2-11-15,1 0 0,0 1-1,0-1 1,0 0 0,0 0-1,0 0 1,1 0 0,-1 0-1,1-1 1,0 1-1,0 0 1,0-1 0,0 1-1,0-1 1,5 4 0,-1-2 10,0 0-1,0 0 1,0-1 0,1 0 0,-1 0 0,1-1-1,0 0 1,-1 0 0,1-1 0,0 1 0,0-1-1,9 0 1,3-1 16,-1 0-18,-1 0 0,20-3 1,9-7-66,82-11-1071,-122 19 1019,0 1 0,0-1 0,1-1 0,-1 1 0,-1-1 1,1 0-1,0 0 0,8-7 0,8 0-142,-17 8 197,-1 1 1,0-1-1,0 0 0,1 0 1,-2-1-1,1 1 0,5-5 1,4-6-52,-13 13 87,0-1 0,1 1 0,-1 0 0,0 0 0,1-1 0,-1 1 0,1 0 0,-1 0 0,1-1 0,-1 1 0,0 0 0,1 0 0,-1 0 0,1 0 0,-1 0 0,1 0 0,-1 0 0,1 0 0,-1 0 0,1 0 0,-1 0 0,0 0 0,1 0 0,-1 0 0,1 0 0,-1 0 0,1 1 0,-1-1 0,1 0 0,-1 0 0,0 0 0,1 1 0,-1-1 0,0 0 0,1 1 0,-1-1 4,1 1 27,-1 1 0,1-1 0,-1 1 0,1-1 0,-1 1 0,0-1 0,1 1 0,-1-1 0,0 0 0,0 1 0,0-1 0,-1 4 0,1 4 107,0 51 1125,0-58-1240,0-1 1,0 1-1,1 0 0,-1 0 1,0-1-1,1 1 0,0 0 1,-1-1-1,1 1 1,0 0-1,0-1 0,1 2 1,-1-1-24,0-1 0,0 1 0,-1-1 1,1 1-1,0 0 0,-1-1 0,1 1 0,-1 0 1,1-1-1,-1 1 0,0 0 0,0 2 1,0 11 1106,-11-14-922,9-2-154,-3-1 48,-5-9 5,9 11-82,1-1 1,0 1-1,-1-1 0,1 1 0,0-1 1,-1 1-1,1-1 0,0 1 0,-1-1 1,1 1-1,0-1 0,0 1 0,0-1 1,0 0-1,-1 1 0,1-1 0,0 1 1,0-1-1,0 0 0,0 0 0,0-5-36,-5-1 2,5 7 26,-1-1 0,0 0 0,1 1 0,-1-1 1,0 0-1,1 0 0,-1 0 0,1 1 0,0-1 0,-1 0 0,1 0 0,0 0 0,-1 0 0,1 0 0,0 0 1,0 0-1,0 0 0,0 0 0,0 0 0,0 1 0,0-1 0,0 0 0,0 0 0,0 0 0,1 0 0,-1-1 0,4-6-27,-1 1 0,2 0-1,-1 0 1,1 0 0,0 1-1,0-1 1,0 1 0,1 0-1,0 1 1,9-7 0,63-35-742,-66 40 528,1 1 0,0 1 0,0-1 0,24-5 0,-6 2 61,-28 8 172,-1 1 6,1-1-1,-1 0 1,1 0 0,-1 0 0,0 0 0,0 0 0,1 0 0,-1-1-1,0 1 1,0-1 0,0 1 0,2-3 0,-2 2 13,-1 1 0,1-1 1,0 1-1,0-1 0,1 1 0,-1 0 0,0-1 1,3 0-1,5-2 100,-9 3-94,0 0 1,0 1 0,1-1-1,-1 0 1,0 0-1,0 0 1,0 0-1,-1 0 1,1 0-1,0 0 1,1-2 0,3-8 0,6-7 90,-9 16-50,4 1-177,-4 1 155,0 0 0,1 0 1,-1 0-1,0 0 0,0 0 0,1 1 1,-1-1-1,0 1 0,3 0 1,2 2 29,-3-1-41,-1-1 0,1 1 1,-1 0-1,0 0 0,1 0 0,-1 0 0,0 1 0,0-1 0,4 6 1,-4-3-16,0 0 1,-1 0-1,0 0 1,0 1-1,0-1 1,-1 1-1,1-1 1,-2 1-1,2 6 1,-2-10-10,0 0 1,-1 1-1,1-1 1,0 0 0,-1 1-1,1-1 1,-1 0-1,0 1 1,0-1-1,0 0 1,-2 4-1,-7 14 106,7-13 59,-1 0 0,1 0 0,-2-1 0,1 1 0,-1-1 0,0 0 0,-10 8 0,13-12-124,1 1 1,-1-1 0,0 1 0,1-1 0,0 1-1,-1 0 1,1 0 0,0-1 0,1 1 0,-1 0 0,0 0-1,1 0 1,-1 0 0,1 0 0,0 0 0,0 0 0,1 3-1,-1-2-25,0-3-1,0-1 0,0 0 0,-1 1 0,1-1 1,0 0-1,0 1 0,0-1 0,0 0 0,1 1 0,-1-1 1,0 0-1,0 0 0,0 1 0,0-1 0,0 0 0,0 1 0,0-1 1,1 0-1,-1 0 0,0 1 0,0-1 0,0 0 0,1 0 1,-1 1-1,0-1 0,18 11-192,-7-6-305,4 8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 2912,'13'-13'923,"-11"10"-550,-3 2-214,-10-8 844,11 9-968,-1 0 0,1 0 0,0 1 0,0-1 0,-1 0 0,1 0 0,0 0 0,0 1 0,-1-1 0,1 0 0,0 0 0,0 1 0,0-1 0,0 0 0,-1 1 0,1-1 0,0 0 0,0 0 0,0 1 0,0-1 0,0 0 0,0 1 0,0-1-1,0 0 1,0 1 0,0-1 0,0 0 0,0 1 0,0-1 0,0 0 0,0 1 0,0-1 0,0 0 0,0 1 0,1-1 0,-7 3 200,5-3-231,-1 1-6,0 0 0,0 0-1,1 0 1,-1 0-1,0 1 1,0-1-1,1 1 1,-1-1-1,1 1 1,-1-1-1,1 1 1,0 0-1,-1-1 1,1 1-1,0 0 1,-1 3-1,-14 24 9,14-27-27,1-1 13,0-1-1,0 1 1,1 0-1,-1-1 1,0 1-1,1 0 1,-1-1-1,1 1 1,-1 0-1,0 0 1,1 0-1,0 0 0,-1-1 1,1 1-1,0 0 1,-1 0-1,1 0 1,0 0-1,0 0 1,0 0-1,-1 0 1,1 0-1,0 0 1,1 0-1,-1 0 1,0 0-1,0 0 1,0 0-1,0 0 1,1 0-1,0 1 0,1 4 32,0-1-1,0 0 1,1 0-1,3 5 0,10-5-128,-9-2 53,-1-1 0,1 0 0,0 0 0,0 0 0,0-1 0,0 0 1,0-1-1,0 0 0,0 0 0,0 0 0,8-2 0,19-9-395,10 6 198,-41 5 247,14-3 4,0 0 1,-1-1 0,1 0-1,22-10 1,-17 4-47,-17 9 56,0-1 0,0 0 0,0-1 0,-1 1 0,10-7 0,-14 9 27,0-1-1,1 1 1,-1-1-1,0 1 1,1-1-1,-1 1 1,0-1-1,1 1 1,-1-1-1,0 0 1,0 1-1,0-1 1,0 1 0,0-1-1,0 0 1,0 1-1,1-1 1,-2 1-1,1-1 1,0 0-1,0 1 1,0-1-1,0 1 1,0-1-1,-1 0 1,1 1 58,0-3 1568,0 6-1408,0-3-252,0 1-1,0-1 1,0 1-1,0-1 1,0 0-1,0 1 1,0-1-1,0 1 1,0-1-1,0 1 1,-1-1-1,1 1 1,0-1-1,0 1 1,-1-1-1,1 1 1,0-1-1,0 0 1,-1 1-1,1-1 1,0 0-1,-1 1 1,1-1-1,-1 0 1,1 1-1,0-1 1,-1 0-1,1 0 1,-1 0-1,1 1 1,-1-1-1,1 0 1,-1 0-1,1 0 1,-1 0-1,1 0 1,-1 0-1,1 0 1,-1 0-1,1 0 1,-1 0-1,0 0 1,1 0-1,-1 0-1,0 0 1,1 0 0,-1 0 0,0 0 0,1 0 0,-1 0 0,0 0 0,1 0-1,-1 1 1,0-1 0,1 0 0,-1 0 0,1 1 0,-1-1 0,0 0 0,1 1-1,-1-1 1,1 0 0,-1 1 0,1-1 0,-1 1 0,1-1 0,0 1 0,-1-1 0,1 1-1,0 0 1,-1-1 0,1 1 0,0-1 0,-1 1 0,1 0 0,0-1 0,0 1-1,0 0 1,0-1 0,0 1 0,0 0 0,0-1 0,0 1 0,0 0 0,0-1 0,0 2-1,0 42 94,0-43-87,0 0 0,0 1 0,1-1 0,-1 0 0,0 0 0,1 1 0,-1-1 0,1 0 0,-1 0 0,1 0 0,0 0-1,-1 0 1,1 1 0,0-1 0,0-1 0,0 1 0,0 0 0,0 0 0,0 0 0,0 0 0,0-1 0,0 1 0,0 0-1,0-1 1,3 2 0,4 2 26,5 6 22,-10-8-46,0 0 0,0 1 0,1-1-1,-1-1 1,0 1 0,1 0 0,-1-1 0,1 0 0,5 2-1,1-2-17,0 0-1,1-1 1,-1 0 0,0 0-1,1-1 1,-1-1-1,0 0 1,0 0-1,17-6 1,35-21-79,-60 28 78,-1 1 13,0 0 0,-1 0 0,1 0-1,0 0 1,0 0 0,-1 0-1,1-1 1,0 1 0,-1 0 0,1 0-1,0-1 1,-1 1 0,1 0-1,-1-1 1,1 1 0,-1-1-1,1 1 1,-1-1 0,1 1 0,-1-1-1,1 1 1,-1-1 0,1 1-1,-1-1 1,0 0 0,1 0 0,2-6 89,-2 6-81,0-1 0,-1 1 0,1 0-1,-1 0 1,1-1 0,-1 1 0,1 0 0,-1-1 0,0 1 0,0 0 0,1-1 0,-1 1 0,0-1 0,-1 0 0,1 1-9,0 1 0,0-1 0,0 1 0,-1-1 0,1 1 0,0-1 0,-1 1 1,1 0-1,0-1 0,-1 1 0,1 0 0,0-1 0,-1 1 0,1 0 0,-1-1 0,1 1 0,-1 0 0,0-1 0,-18-1 23,-87 2-469,105 0 437,0 0 0,0-1 0,0 1 0,1 1 0,-1-1 0,0 0 0,0 0 0,0 0 0,0 0 0,1 1 0,-1-1 0,0 0 0,-1 1 0,1 0 2,1 0 0,0 0 0,-1-1 0,1 1 0,0 0 0,0 0 0,-1 0 0,1-1 0,0 1 0,0 0 0,0 0 0,0 0 0,0 1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412 249 1408,'26'-39'448,"-18"24"-267,33-84 1281,-40 96-1402,0-1 1,0 1 0,0-1 0,-1 0 0,0 1-1,0-1 1,0 1 0,-1-6 0,1 2 48,0 6-101,0 1 0,0 0 1,0-1-1,0 1 1,0-1-1,0 1 0,0-1 1,0 1-1,0-1 1,-1 1-1,1 0 0,0-1 1,0 1-1,0-1 1,-1 1-1,1 0 1,0-1-1,0 1 0,-1 0 1,1-1-1,0 1 1,-1 0-1,1-1 0,0 1 1,-1 0-1,-4-6 58,3 4-39,-1 0 0,1-1 1,0 1-1,-1 0 1,0 1-1,1-1 0,-1 0 1,0 1-1,0-1 0,0 1 1,0 0-1,-4-1 1,0-1-2,0 1 1,0 0 0,0 0-1,-1 1 1,1 0 0,0 0-1,-1 0 1,1 1 0,0 0-1,-15 3 1,-31 12-94,13-2 43,34-11 23,-4 0 14,1 1 1,0 1 0,-15 6 0,16-4 49,-1 0 0,-11 10 1,8-5 7,0-2-14,1 0-1,0 1 1,1 0-1,0 1 1,0 0 0,1 0-1,-9 17 1,7-6 11,2 0 0,0 1 0,-11 47 0,18-63-61,1-1 1,-1 1-1,1 0 1,1 0-1,-1-1 0,2 11 1,0-12-12,0 0 0,0 0 1,1 0-1,-1 0 1,1-1-1,0 1 1,1 0-1,-1-1 1,4 5-1,2 3 36,0-1 0,0 0 0,1-1 0,17 17 0,-19-22-4,-1 0 0,1-1 0,0 0-1,1 0 1,-1-1 0,1 0-1,-1 0 1,1 0 0,14 1-1,37 8-16,1-3 0,83 2-1,39-11 230,-160 0-203,0-1-1,0-1 0,24-6 0,-39 7-12,-1 0 0,0-1 0,1 0 1,-1-1-1,0 1 0,0-1 0,0-1 0,0 1 0,-1-1 0,0 0 1,1 0-1,-1 0 0,-1-1 0,6-5 0,-5 2 24,1-1 0,-1 0 0,-1 0 0,7-16 0,-11 24-48,0 0 0,1 0 1,-1 0-1,0 0 0,0 0 0,0-1 0,0 1 1,0 0-1,0 0 0,0 0 0,0 0 0,0-1 0,-1 1 1,1 0-1,0 0 0,-1 0 0,1 0 0,-1 0 1,0-2-1,-16-14-76,8 9 57,8 7 14,1 0 0,-1 0 0,0 0 0,0 0 0,0 0 0,-1 0 0,1 0 0,0 1 0,0-1 0,0 0 0,0 1 0,-1-1 0,1 1 0,0-1 0,-1 1 0,1 0 0,-3-1 0,1 2-6,1 0 1,-1-1-1,1 1 0,-1 1 1,1-1-1,-1 0 0,1 1 0,-4 2 1,-5 2-17,8-4 5,-1 0 0,1 0 0,0 0 1,0 0-1,1 0 0,-1 0 0,0 1 0,1-1 1,-1 1-1,-1 3 0,1-1 12,1 1 0,-1-1 0,1 1-1,1-1 1,-1 1 0,1 0 0,0 0 0,0-1-1,1 1 1,0 11 0,0-16 4,0 0-1,0 0 0,0 1 1,0-1-1,0 0 1,0 0-1,0 1 0,0-1 1,1 0-1,-1 0 1,0 1-1,1-1 1,-1 0-1,1 0 0,0 0 1,-1 0-1,1 0 1,0 0-1,-1 0 1,1 0-1,0 0 0,0 0 1,0 0-1,2 1 1,0-1-159,0 0 0,1 0 1,-1 0-1,0-1 0,0 0 0,1 1 1,-1-1-1,4-1 0,-6 1 106,1 0-1,-1 0 1,1 0-1,-1 0 1,1-1 0,0 1-1,-1 0 1,1-1 0,-1 0-1,1 1 1,-1-1 0,1 0-1,-1 0 1,2-1 0,5-3-198,3 1-1,-9 3 228,0 0 0,0 0 0,0 0 1,0-1-1,0 1 0,0 0 0,0-1 0,0 1 0,-1-1 0,3-1 0,-3 2 34,-1 0 0,1 0 0,0 0 0,0 0 0,0 1 0,0-1 0,0 0 0,0 1 0,0-1 0,0 1 0,0-1 0,0 1 0,0 0 0,0-1 0,0 1 0,0 0 0,0 0 0,1 0 0,-1 0 0,0-1 0,0 2 0,0-1 0,0 0 0,0 0 0,1 0 0,-1 0 0,0 1 0,0-1 0,0 1 0,0-1 0,0 1 0,0-1 0,0 1 0,0-1 0,0 1 0,0 0 0,0 0 0,-1-1 0,2 3 0,6 2 161,5 0-50,1 0 0,-1 0 0,1-1 0,0-1 0,0-1 0,24 2 1,120-4 353,-54 0-325,-94 0-159,0-1 0,-1 0-1,1 0 1,16-6 0,-16 4-21,-5 2 31,0-1 0,-1 0-1,1 0 1,0 0 0,-1-1 0,0 0 0,0 1 0,0-2 0,0 1-1,0 0 1,-1-1 0,1 0 0,-1 1 0,0-1 0,0-1 0,0 1-1,-1 0 1,1-1 0,-1 1 0,0-1 0,-1 0 0,1 0 0,-1 1-1,0-1 1,0 0 0,0 0 0,-1-6 0,0 10-5,0 1 0,0-1 0,0 0 0,0 0 0,0 0 0,0 1 0,0-1 0,1 0 0,-1 0 0,0 0 0,0 1 1,1-1-1,-1 0 0,0 0 0,1 1 0,-1-1 0,0 0 0,1 1 0,-1-1 0,1 0 0,0 1 0,-1-1 0,1 1 0,-1-1 0,2 0 0,-1 1 2,-1-1 1,1 1-1,-1 0 0,1 0 0,-1-1 0,0 1 0,1-1 0,-1 1 0,0 0 0,1-1 0,-1 1 1,0-1-1,0 1 0,1-1 0,-1 1 0,0 0 0,0-1 0,0 1 0,1-1 0,-1 1 0,0-1 0,0 1 1,0-1-1,0 0 0,0 0 0,0-1-53,3 4 21,-2 0 39,1 0 1,-1 0-1,0 0 1,1 1-1,-1-1 1,0 0-1,0 1 1,-1-1-1,1 0 1,0 1-1,-1-1 1,1 1-1,-1 3 1,0 42 141,0-23-62,0 157 438,0-44-181,-1-118-245,0 0-1,-7 31 1,5-33-75,-13 49 53,13-36-31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3648,'-16'-16'1664,"32"-15"-1472,-16 16 544,15 15-448,-15-16 544,16 0-512,0 1-128,-1 15-128,1-16 0,-1 16 128,1 16-128,-16-1 128,15 1-128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63 992,'0'-39'309,"-1"38"-305,1 1-1,0 0 1,0-1-1,0 1 1,0 0-1,0-1 1,0 1-1,0 0 1,0-1-1,0 1 1,0 0-1,0-1 1,0 1-1,0 0 1,0-1-1,0 1 1,0 0-1,1-1 1,-1 1-1,0 0 1,0 0-1,0-1 1,0 1 0,1 0-1,-1 0 1,0-1-1,0 1 1,1 0-1,-1 0 1,0-1-1,0 1 1,1 0-1,-1 0 1,0 0-1,1 0 1,-1 0-1,1-1 1,3-1 83,0 0 0,0 0 0,1 1 1,-1-1-1,9-1 0,-11 3-38,0 0 0,-1 0 0,1 0-1,0 0 1,-1 0 0,1 0 0,-1 0 0,1 1-1,0-1 1,-1 1 0,1-1 0,-1 1-1,1-1 1,-1 1 0,1 0 0,-1 0 0,0 0-1,1 0 1,-1 0 0,0 0 0,0 0-1,0 0 1,1 0 0,-1 1 0,0 0 0,33 48 740,-23-36-629,17 32 1,-25-39-84,1 0 1,-2 0-1,1 0 1,-1 0-1,0 1 1,0-1-1,-1 0 1,1 13 0,-2-15-45,1 0 1,-1 0 0,0 0 0,-1-1 0,1 1 0,-1 0 0,0 0-1,0-1 1,-1 1 0,1 0 0,-1-1 0,0 0 0,0 1 0,-1-1 0,1 0-1,-1 0 1,0 0 0,0-1 0,-5 6 0,5-5-11,-1 0-5,1-1-1,-1 1 1,0-1 0,0 0-1,0 0 1,0 0-1,0 0 1,-1-1 0,0 1-1,1-1 1,-10 3-1,-7-3 5,1-1 0,-37-1 0,20-1-338,34 1 124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33 2144,'0'0'699,"0"-3"-417,0 2-272,0 1 1,0-1-1,0 1 0,0-1 0,0 1 0,0 0 0,0-1 1,0 1-1,0-1 0,-1 1 0,1-1 0,0 1 0,0-1 0,0 1 1,-1-1-1,1 1 0,0 0 0,0-1 0,-1 1 0,1-1 1,0 1-1,-1 0 0,1-1 0,0 1 0,-1 0 0,1 0 1,-1-1-1,1 1 0,-1 0 0,1 0 0,0-1 0,-1 1 0,1 0 1,-1 0-1,1 0 0,-1 0 0,1 0 0,-1 0 0,1 0 1,-1 0-1,0 0 0,-4-3 193,2 1-159,0 1 0,0-1 0,0 1 0,-1-1 1,1 1-1,0 0 0,-1 0 0,1 0 1,0 1-1,-1-1 0,1 1 0,-1 0 0,1 0 1,-7 0-1,9 0-35,-3 0-21,1 1 1,-1-1-1,1 1 1,-1-1-1,1 1 1,-1 0 0,1 0-1,0 0 1,0 1-1,-1-1 1,1 1-1,0 0 1,0 0 0,1 0-1,-1 0 1,0 0-1,1 1 1,-1-1-1,1 1 1,0-1 0,0 1-1,0 0 1,0 0-1,0 0 1,1 0-1,-1 1 1,1-1 0,0 0-1,0 0 1,0 1-1,0-1 1,1 1-1,-1-1 1,1 5 0,0-2 10,0 0 0,0 0 0,0-1 0,1 1 0,0 0 0,1 0 0,-1 0 0,1-1 0,0 1 0,5 9 0,-6-14 9,0 0 1,0 1 0,0-1-1,0 0 1,0 1-1,1-1 1,-1 0-1,0 0 1,1 0-1,-1 0 1,1-1-1,-1 1 1,1 0-1,0-1 1,-1 1 0,1 0-1,0-1 1,-1 0-1,1 1 1,2-1-1,8 2 42,1 5-4,-12-6-48,0-1 0,1 1-1,-1 0 1,1 0 0,-1-1-1,1 1 1,-1-1 0,1 0-1,-1 1 1,1-1 0,-1 0 0,2 0-1,0 0 2,4 1-170,-1-1 1,1-1 0,12-1 0,-13-5 21,-4 3 74,8-1-27,-5-5 113,2 5 9,-6 5-19,-1 0-1,0 0 1,1-1-1,-1 1 1,0 0 0,1 0-1,-1-1 1,0 1-1,1 0 1,-1 0-1,0-1 1,1 1-1,-1 0 1,0-1-1,0 1 1,0 0 0,1-1-1,-1 1 1,0-1-1,0 1 1,0 0-1,0-1 1,0 1-1,0-1 1,1 1-1,-1 0 1,0-1 0,0 1-1,0-1 1,-1 0-1,1-1 123,0 4 336,0 1-362,-1 0 0,0-1 0,0 1 0,0 0 0,0-1 0,-2 4 0,1-2-99,31 17 429,-16-8-198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47 2816,'0'0'917,"-3"-2"-565,2 1-298,0-1 0,0 1-1,-1-1 1,1 1 0,0-1-1,0 1 1,1-1 0,-1 1-1,0-1 1,0 0 0,1 1-1,-1-1 1,1 0 0,-1-2 0,1 4-49,0 0 0,0 0 1,0-1-1,0 1 0,0 0 1,1 0-1,-1 0 0,0 0 1,0 0-1,0 0 0,0 0 1,0 0-1,0 0 0,0 0 1,0 0-1,-1-1 0,1 1 1,0 0-1,0 0 0,0 0 1,0 0-1,0 0 0,0 0 1,0 0-1,0 0 0,0 0 1,0 0-1,0 0 0,0-1 1,0 1-1,0 0 0,0 0 1,0 0-1,0 0 0,0 0 1,-1 0-1,1 0 0,0 0 1,0 0-1,0 0 0,0 0 1,0 0-1,0 0 0,0 0 1,0 0-1,0 0 0,0 0 1,0 0-1,-1 0 0,1 0 1,0 0-1,0 0 0,0 0 1,0 0-1,0 0 0,0 0 1,-2 0-5,1 0 0,-1 0 1,1-1-1,0 1 0,-1 0 1,1-1-1,0 1 1,-1-1-1,1 1 0,0-1 1,-3-1-1,2 0 42,1 1 0,-1 0 0,0 0 0,0 0 0,0 1 0,0-1 0,0 0 0,0 1 0,0-1 0,0 1 0,0 0 0,-3 0 0,-148 0 1419,149 0-1459,1 0 1,-1 0-1,1 0 0,-1 1 1,1 0-1,0 0 1,-1 0-1,1 0 1,0 0-1,-5 3 0,7-3-16,-1 0 0,1 0 0,-1 0 0,1 1 0,-1-1 0,1 0 0,0 1 0,0-1 0,0 1 0,0-1 0,0 1 0,0 0 0,0-1 0,0 1 0,1 0 0,-1 0 0,1 0 0,-1-1 0,1 1 0,0 0 0,-1 0 0,1 3 0,1 0 10,-1 0 0,1-1-1,-1 1 1,1 0-1,1-1 1,-1 1-1,1 0 1,0-1-1,0 0 1,0 1-1,0-1 1,1 0-1,0 0 1,-1 0-1,2 0 1,-1-1 0,0 1-1,1-1 1,5 4-1,20 15 116,33 34 0,-31-25-16,-31-31-91,0 0-1,1 0 1,-1 1 0,0-1 0,0 0-1,0 0 1,0 0 0,0 0-1,0 0 1,0 0 0,0 0-1,0 0 1,1 0 0,-1 0-1,0 0 1,0 1 0,0-1-1,0 0 1,0 0 0,0 0-1,0 0 1,0 0 0,0 0-1,0 0 1,0 1 0,0-1-1,0 0 1,0 0 0,0 0-1,0 0 1,0 0 0,0 0-1,0 0 1,0 1 0,0-1 0,0 0-1,0 0 1,0 0 0,0 0-1,0 0 1,0 0 0,0 0-1,0 1 1,0-1 0,-1 0-1,1 0 1,0 0 0,0 0-1,0 0 1,0 0 0,0 0-1,0 0 1,0 0 0,0 0-1,0 0 1,-1 1 0,-4 4 87,2-2-63,1-1 0,0 0 0,0 1 0,-1-1 0,0-1 0,1 1 0,-1 0 0,0-1 0,0 1 0,0-1 0,0 0 1,0 0-1,0 0 0,-3 1 0,-14 2 39,-1 0 0,1-2 0,-39 1 0,55-3-63,0 0 0,0 0 1,-1-1-1,-6-1 0,10 2-6,0 0-1,1 0 0,-1-1 1,0 1-1,1 0 1,-1-1-1,1 1 0,-1 0 1,0-1-1,1 1 0,-1-1 1,1 1-1,-1-1 0,1 1 1,-1-1-1,1 1 1,-1-1-1,1 1 0,0-1 1,-1 0-1,1 1 0,0-1 1,-1 0-1,1 1 0,0-2 1,0 2-6,0-1 1,0 0 0,0 1-1,0-1 1,0 1-1,1-1 1,-1 1 0,0-1-1,0 1 1,1-1 0,-1 1-1,0-1 1,0 1-1,1-1 1,-1 1 0,1 0-1,-1-1 1,0 1-1,1-1 1,-1 1 0,1 0-1,-1-1 1,1 1 0,-1 0-1,1 0 1,-1-1-1,1 1 1,0 0 0,22-4-269,-9 2-81,43-11-1756,5-3 576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32 3552,'13'-26'1147,"-12"26"-1135,-1 0 0,0 0 0,0 0 0,0-1 0,0 1 0,0 0 0,0 0 0,0 0 1,0 0-1,0 0 0,0-1 0,0 1 0,0 0 0,0 0 0,0 0 0,0 0 0,0-1 1,0 1-1,0 0 0,0 0 0,0 0 0,-1 0 0,1 0 0,0 0 0,0-1 0,0 1 1,0 0-1,0 0 0,0 0 0,0 0 0,0 0 0,0 0 0,-1 0 0,1-1 1,0 1-1,0 0 0,0 0 0,0 0 0,0 0 0,-1 0 0,1 0 0,0 0 0,0 0 1,0 0-1,0 0 0,0 0 0,-1 0 0,1 0 0,0 0 0,0 0 0,-10 0 48,8 0 46,-13 0 273,2-1-90,1 1 1,-1 1-1,-12 2 0,-63 23 191,76-24-476,0 0 0,0 1 0,1 1 0,-17 7 0,26-10-16,-1 0 0,1 1-1,0-1 1,-1 1 0,1 0-1,0-1 1,0 1 0,0 0 0,0 0-1,1 0 1,-1 0 0,0 1-1,1-1 1,0 0 0,-1 1-1,1-1 1,0 1 0,0-1-1,0 1 1,1 0 0,-1-1-1,1 1 1,-1 0 0,1 4-1,0-5 11,0 1 0,0-1 0,0 1-1,1-1 1,-1 0 0,1 1-1,0-1 1,-1 0 0,1 1 0,0-1-1,0 0 1,1 0 0,-1 0-1,3 3 1,0-1 21,0 0 1,0 0-1,0-1 0,8 5 0,-9-6-6,0 0-5,0 0 0,1 0-1,-1 0 1,0-1 0,1 1-1,-1-1 1,1 0 0,-1 0 0,1 0-1,0-1 1,4 1 0,8 2 6,18 7-4,-15-6-44,-11-2 27,0 0 1,14 6 0,-21-8 12,-1 0 0,0 0-1,0 0 1,0 0 0,1 0 0,-1 0 0,0 0-1,0 0 1,1 0 0,-1 0 0,0 0 0,0 0-1,0 0 1,0 0 0,1 1 0,-1-1 0,0 0-1,0 0 1,0 0 0,0 0 0,1 1-1,-1-1 1,0 0 0,0 0 0,0 0 0,0 1-1,0-1 1,0 0 0,0 0 0,0 0 0,0 1-1,0-1 1,1 0 0,-1 1 0,0 0 1,0 0 0,0 0 1,-1 0-1,1 0 0,0 0 1,0 0-1,0 0 0,-1 0 1,1 0-1,-1 0 0,1 0 0,-1 0 1,1 0-1,-1 0 0,1 0 1,-1 0-1,0-1 0,1 1 1,-1 0-1,0 0 0,0-1 1,0 1-1,0 0 0,0-1 0,1 1 1,-1-1-1,0 1 0,0-1 1,-2 1-1,-2 0 7,0 0-1,-1 0 1,1 0-1,-10-1 1,-6 2 13,-2 4 9,17-4 5,0-1 0,0 0 0,-1 0 0,-10 1-1,-71-2 238,83 0-364,7-3-324,0 2 237,-1 0 1,0 0-1,1 0 1,-1 0 0,0 0-1,1 0 1,-1 0-1,4-1 1,-1 1-52,0 0 0,1 1 0,-1-1 0,8 1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 4640,'0'-13'1504,"0"13"-1494,0 0 1,0 0-1,0 0 0,0 0 1,0 0-1,0-1 1,0 1-1,0 0 0,0 0 1,0 0-1,0 0 0,0 0 1,0 0-1,0 0 1,0 0-1,0 0 0,0 0 1,0 0-1,0-1 1,0 1-1,0 0 0,0 0 1,0 0-1,0 0 0,0 0 1,0 0-1,0 0 1,0 0-1,0 0 0,0 0 1,0 0-1,0 0 1,0 0-1,0-1 0,-1 1 1,1 0-1,0 0 0,0 0 1,0 0-1,0 0 1,0 0-1,0 0 0,0 0 1,0 0-1,0 0 1,0 0-1,-1 0 0,1 0 1,0 0-1,0 0 0,0 0 1,0 0-1,0 0 1,0 0-1,0 0 0,0 0 1,-11 0 367,11 0-367,0 0-1,0 0 0,0 0 1,0 0-1,0 0 0,0 0 0,0 0 1,0 0-1,-1 0 0,1 0 1,0 0-1,0 0 0,0 0 1,0 0-1,0 0 0,0 0 0,0 0 1,0 0-1,0 0 0,0 0 1,-1 0-1,1 0 0,0 0 0,0 1 1,0-1-1,0 0 0,0 0 1,0 0-1,0 0 0,0 0 1,0 0-1,0 0 0,0 0 0,0 0 1,0 0-1,0 0 0,0 0 1,0 0-1,-1 1 0,1-1 0,0 0 1,0 0-1,0 0 0,0 0 1,0 0-1,0 0 0,0 0 0,0 0 1,0 0-1,0 0 0,0 0 1,0 1-1,0-1 0,0 0 1,1 0-1,-1 0 0,-1 2 58,1 1-1,-1-1 1,0 0-1,0 0 1,0 1-1,0-1 1,0 0-1,0 0 1,0 0-1,-1 0 1,1 0-1,-1-1 1,1 1-1,-1 0 1,0-1-1,-3 3 1,2-1-19,0-1-1,0 1 1,1 0 0,-1 0-1,-4 7 1,7-9-48,0 0-1,0 0 1,-1 0-1,1 0 1,0 0-1,0 0 1,0 0-1,0 0 1,0 0 0,0 1-1,1-1 1,-1 0-1,0 0 1,0 0-1,1 0 1,-1 0-1,1 0 1,-1 0-1,1 0 1,-1 0 0,1-1-1,0 1 1,-1 0-1,2 1 1,1 1-2,-1-1 1,0 0-1,1 1 1,-1-1 0,1 0-1,4 2 1,-2-1 59,0-1 0,0 0 0,0 1 0,0-2 0,0 1 1,0 0-1,1-1 0,-1 0 0,0-1 0,6 1 0,0-1-13,32-1 151,-40 0-184,0 1 1,-1-1-1,1 1 0,-1-1 1,1 0-1,-1 1 0,0-1 1,1-1-1,-1 1 0,0 0 1,0 0-1,4-3 0,1-9 233,0 8-131,-7 5-109,1 0 0,-1 0 0,1-1 0,-1 1 0,0 0 0,1-1-1,-1 1 1,1 0 0,-1-1 0,0 1 0,1 0 0,-1-1 0,0 1 0,0-1 0,1 1-1,-1-1 1,0 1 0,0 0 0,0-1 0,1 1 0,-1-1 0,0 1 0,0-1 0,0 1-1,0-1 1,0 1 0,0-1 0,0 1 0,0-1 0,0 1 0,-1-2 0,2 1-4,-1 0 1,0 0-1,0 0 1,0 0-1,-1-1 1,1 1-1,0 0 1,0 0-1,-1 0 1,1 0 0,0 0-1,-1 0 1,1 0-1,-1 0 1,1 0-1,-1 0 1,0 0-1,0 0 1,1 0-1,-1 0 1,0 1-1,0-1 1,0 0-1,0 0 1,0 1-1,0-1 1,0 1 0,0-1-1,0 1 1,0-1-1,0 1 1,-2-1-1,-7-3-5,5 1-54,4 3 28,-1-1 0,1 1 0,-1-1 0,1 1 0,0-1 0,-1 0 0,1 1 0,0-1 0,0 0 0,0 0 1,-1 0-1,1 0 0,0 0 0,0 0 0,0-1 0,0 1 0,1 0 0,-1 0 0,0-1 0,0 1 0,1 0 0,-1-1 0,0-2 0,6 7-579,21 10 208</inkml:trace>
  <inkml:trace contextRef="#ctx0" brushRef="#br0" timeOffset="1">731 187 5472,'-15'32'2496,"-16"-1"-2176,31 0 320,-16-15-416,0 15-160,-15-16-64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4320,'-15'-16'1952,"15"47"-1696,0-15-128,0-1-128,-16 32 352,16 0-192,-15 31 192,-1 15-192,-15 1 288,31-16-256,-16 0-32,16-16-96,0-15 32,0-16-64,16-16-4448,0 1 2400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4992,'-15'63'2240,"-1"30"-1952,16-46 0,-16 0-224,1 46 384,-1 1-224,1 15 384,-17-16-352,17-15-1600,-1-31 704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2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39 281 3712,'-11'-12'556,"-12"-11"355,19 19-634,11 12-176,0-2-80,0-1-1,0 1 1,0-1-1,1 0 1,0-1 0,0 0-1,0 0 1,10 2-1,11 4 143,31 4 0,-11-3-45,36 15-11,-35-15-40,1-3 0,65 3 0,108-7 371,-189-4-202,-35 0-236,11 0 122,1 0 1,-1-1 0,20-3-1,26-17 641,-42 16-539,14-6 222,-27 9-419,0 1 1,-1 0 0,1 0 0,-1 0-1,1-1 1,-1 1 0,0-1 0,0 1-1,0-1 1,0 0 0,2-3 0,-2 1 7,1 0 0,-1 0 0,0 0 0,-1 0 0,1 0 1,-1-1-1,1 1 0,-1 0 0,-1-7 0,0-3 3,1 11-39,0-1-1,-1 1 1,1 0 0,-1-1-1,0 1 1,0 0 0,0 0-1,0-1 1,0 1 0,-1 0-1,0 0 1,1 0 0,-1 1-1,-3-5 1,-2-2-22,3 3 2,-10-12-88,13 18 101,0-1 0,0 1 0,0-1-1,0 1 1,0-1 0,0 1 0,-1 0-1,1-1 1,0 1 0,0 0 0,0 0 0,-1 0-1,-1 0 1,0 0-1,0 1 0,0-1 1,1 1-1,-1 0 0,0 0 0,0 0 1,1 1-1,-1-1 0,1 1 0,-1-1 0,1 1 1,0 0-1,0 0 0,0 0 0,0 0 0,0 0 1,0 0-1,-2 3 0,-5 8-41,-16 29 0,16-26-8,6-11 44,1 0 1,-1 0 0,1 0-1,0 1 1,1-1 0,-1 0-1,1 1 1,0-1-1,0 9 1,-2 6-24,-2 4 3,3-18 51,1 1 1,0-1 0,0 1-1,0 0 1,1-1-1,0 1 1,1 11 0,9 5 110,-7-10-51,-2-10-57,-1-1 0,1 1 0,0 0-1,0-1 1,0 1 0,2 3 0,-3-6-16,1 1-1,0 0 1,-1 0 0,1-1 0,0 1 0,-1 0 0,1-1-1,0 1 1,0-1 0,0 1 0,0-1 0,-1 1-1,1-1 1,0 0 0,0 1 0,0-1 0,0 0 0,0 0-1,0 0 1,0 0 0,0 1 0,1-2 0,4-1-95,12-10-578,-14 10 472,0 0 0,0 0 0,0-1 1,6-5-1,-5 3-8,-1-1 1,1 0 0,-1 0-1,0-1 1,5-10 0,-6 10 119,1 1 1,-1 0-1,1-1 1,1 1-1,7-8 0,-6 8 105,-3 2-36,1 0-1,-1 1 0,1 0 1,7-5-1,-10 7 34,0 1-1,1-1 1,-1 1 0,0-1 0,0 1-1,1-1 1,-1 1 0,1 0-1,-1 0 1,0 0 0,1-1-1,-1 1 1,0 1 0,1-1 0,-1 0-1,1 0 1,-1 0 0,0 1-1,1-1 1,-1 1 0,2 0-1,42 28 560,-42-27-527,1 0-1,-1 0 1,1 0-1,0-1 0,7 3 1,9 4 119,14 12 13,-7-14-27,-13-4-78,9 3 18,-13-2-22,1-1 1,-1-1-1,17 1 1,129-2-169,-156 0 97,1 0 0,-1 0 0,1 0 0,-1 0 0,1 1 0,-1-1-1,1 0 1,0 0 0,-1 0 0,1 1 0,-1-1 0,1 0 0,-1 1 0,0-1 0,1 0 0,-1 1 0,1-1 0,-1 1 0,0-1 0,1 0 0,-1 1 0,0-1 0,1 1 0,-1 0 0,5 18 189,-4-5 177,-2 21 0,0-20 50,1-12-140,3-3 86,-3 0-355,1 0-1,-1 0 1,0 0-1,1 0 1,-1 0-1,1 0 1,-1 0 0,1 0-1,-1 0 1,0 0-1,1-1 1,-1 1-1,1 0 1,-1 0 0,0 0-1,1 0 1,-1-1-1,1 1 1,-1 0-1,0 0 1,1-1 0,-1 1-1,0 0 1,1-1-1,-1 1 1,0 0-1,0-1 1,1 1 0,-1 0-1,0-1 1,0 1-1,0 0 1,0-1-1,1 1 1,-1-1-1,0 1 1,0-1 0,0 1-1,0 0 1,0-1-1,0 1 1,0-1-1,0 1 1,0-1 0,0 1-1,0-1 1,-1-1 2,2 0 0,-1 1 0,0-1 1,0 0-1,1 0 0,-1 1 1,1-1-1,0-3 0,25-26 11,-22 25-50,-2 1 11,1 0 0,-1 0 0,3-10 0,-3-1 14,-1 13 6,-1-1 0,1 0 0,0 0 0,0 1-1,0-1 1,0 1 0,1-1 0,-1 1-1,1-1 1,3-4 0,8-16 80,8-12-57,5 5-249,-23 26 195,1 0 1,0 0-1,0 1 1,0-1-1,10-7 1,-10 11 25,-1-1 0,0 1 1,0-1-1,1 1 1,-1 0-1,1 0 0,-1 1 1,1-1-1,-1 1 0,1-1 1,5 2-1,2 0-22,0 0-1,-1 1 1,0 0 0,1 1-1,-1 0 1,19 9-1,-14-5-25,-10-5 26,1 1 1,0-1-1,-1 1 1,0 1-1,0-1 1,0 1-1,0 0 1,-1 0-1,1 0 1,-1 0 0,0 1-1,0 0 1,-1 0-1,1 0 1,-1 0-1,4 11 1,-5-12 22,0 0 0,1 0 0,-1 0 1,1 0-1,3 4 0,18 13 2,-23-19-7,0 0-1,-1 0 1,1 0 0,0 0 0,-1 0-1,1 0 1,0 3 0,1 5-26,-1-6 24,0 0 0,1 0 0,0 0 0,0 0-1,0 0 1,0-1 0,1 1 0,-1 0-1,1-1 1,5 5 0,-6-6 11,-1 0-1,1 0 1,-1 0 0,1 0-1,-1 0 1,0 1 0,0-1-1,0 0 1,0 0 0,0 1-1,0-1 1,0 3 0,-1-2 7,1-1 1,-1 1-1,1-1 0,0 0 1,0 1-1,0-1 1,0 0-1,0 0 0,1 1 1,-1-1-1,1 0 1,1 2-1,10 9 263,-12-13-251,-1 0 0,1 1 0,-1-1 0,1 1-1,-1-1 1,1 0 0,-1 1 0,1-1 0,-1 0 0,1 0 0,-1 1-1,1-1 1,0 0 0,-1 0 0,1 0 0,-1 0 0,1 0 0,0 0 0,-1 0-1,2 0 1,3 1 80,4 4 0,-9-5-99,0 0 1,0 0 0,0 0 0,0 0-1,1 0 1,-1 0 0,0 1 0,0-1-1,0 0 1,0 0 0,0 0 0,0 0-1,0 0 1,1 0 0,-1 0 0,0 0-1,0 0 1,0 0 0,0 0 0,0 0-1,1 0 1,-1 0 0,0 0 0,0 0-1,0 0 1,0 0 0,0 0 0,1 0-1,-1 0 1,0 0 0,0 0 0,0 0-1,0 0 1,0 0 0,1 0 0,-1 0-1,0-1 1,0 1 0,0 0 0,0 0-1,0 0 1,0 0 0,0 0 0,1 0-1,-1 0 1,0-1 0,0 1 0,0 0-1,0 0 1,0 0 0,4-4 33,9-1 1,-11 4-37,0-1 0,0 1 0,-1 0-1,1-1 1,0 1 0,0-1-1,-1 1 1,1-1 0,-1 0 0,1 0-1,-1 0 1,2-4 0,9-27-71,-1 0 39,18-40-6,-29 72 26,1 1 1,-1-1-1,1 1 0,-1-1 0,0 0 0,1 1 0,-1-1 0,0 0 1,0 1-1,0-1 0,1 0 0,-1 0 0,0 1 0,0-1 0,0 0 1,0 0-1,0 1 0,-1-2 0,3-2-67,5-1-8,-7 5 86,1 0 0,-1 0 0,0-1 0,1 1 0,-1 0 0,1 0 0,-1-1 0,0 1 0,0 0 0,1 0 0,-1-1 0,0 1 0,1 0 0,-1-1 1,0 1-1,0 0 0,0-1 0,1 1 0,-1-1 0,0 1 0,0 0 0,0-1 0,0 1 0,0-1 0,0 1 0,0 0 0,0-1 0,0 1 0,0-1 0,0 0 0,0-1 166,0 4-90,0 0-59,1 0 1,-1 0-1,1-1 0,-1 1 1,1 0-1,-1-1 1,1 1-1,0 0 0,0-1 1,0 1-1,0-1 0,0 1 1,0-1-1,2 2 0,0 0 416,-3-5-409,0 1-1,0-1 1,0 0-1,1 1 1,-1-1-1,0 1 1,1-1-1,0 0 1,-1 1 0,1-1-1,0 1 1,0 0-1,-1-1 1,1 1-1,0 0 1,0-1-1,3-1 1,-4 3-16,1-1 1,-1 1 0,0-1 0,1 1 0,-1-1-1,0 0 1,1 1 0,-1-1 0,0 0 0,0 1-1,0-1 1,0 0 0,1 1 0,-1-1 0,0 0-1,0 1 1,0-1 0,0 0 0,0 1 0,-1-1-1,1 0 1,0 1 0,0-1 0,-1-2 18,1-46 38,0 48-65,0 0 0,0 1 0,1-1 0,-1 0 0,0 1-1,0-1 1,0 1 0,1-1 0,-1 0 0,0 1 0,0-1 0,1 1 0,-1-1 0,1 1 0,-1-1 0,0 1 0,1-1-1,-1 1 1,1-1 0,-1 1 0,1-1 0,0 1 0,0-1-16,-1 1 0,1 0 1,-1-1-1,1 1 0,-1-1 0,1 1 1,-1-1-1,1 1 0,-1-1 0,0 1 1,1-1-1,-1 1 0,0-1 0,1 1 0,-1-1 1,0 0-1,0 1 0,0-1 0,1 1 1,-1-1-1,0 0 0,0 0 0,0-2-212,1 3 68,-1 0 155,1 0 0,-1 0 0,1 0 0,0 0 0,-1 0 0,1 0 0,0 0 0,-1 0 0,1 1 0,-1-1 0,1 0 0,0 0 0,-1 1 0,1-1 0,-1 0 0,1 1 0,-1-1 0,1 0 0,-1 1 0,1-1 0,-1 1 0,0-1 0,1 1 0,-1-1 0,1 1 0,-1 0 4,1 0 0,-1-1 0,1 1 0,-1 0-1,1-1 1,-1 1 0,1-1 0,0 1 0,-1-1 0,1 0 0,0 1 0,-1-1 0,1 1 0,0-1 0,-1 0 0,1 0-1,0 1 1,0-1 0,-1 0 0,1 0 0,0 0 0,0 0 0,-1 0 0,1 0 0,0 0 0,1 0 0,7-1 16,-5 1-2,-1-1 0,1 1 0,0 0 0,-1 1 0,1-1 0,-1 0 0,1 1 0,4 1 0,6 2 69,0-1-1,0 0 1,0-1-1,16 0 0,64-2-26,-42-1-99,-49 1 68,1 0 1,0 0-1,0-1 0,0 0 0,-1 0 1,1 0-1,0 0 0,-1 0 0,1-1 1,5-3-1,4 3 89,-13 2-111,0 0 0,1 0 0,-1 0 0,0 0 1,0 0-1,0 0 0,0 0 0,0 0 0,0 0 0,0 0 0,0 0 0,0 0 1,0 0-1,1 0 0,-1 0 0,0 0 0,0 0 0,0 0 0,0 0 0,0 0 1,0 0-1,0 0 0,0 0 0,0 0 0,0 0 0,0 0 0,0-1 0,1 1 1,-1 0-1,0 0 0,0 0 0,0 0 0,0 0 0,0 0 0,0 0 0,0 0 1,0 0-1,0 0 0,0 0 0,0 0 0,0-1 0,0 1 0,0 0 0,0 0 1,0 0-1,0 0 0,0 0 0,0 0 0,0 0 0,0 0 0,0 0 0,0 0 1,0-1-1,0 1 0,0 0 0,0 0 0,0-10 15,0 10-16,0 0 0,0-1 0,0 1 0,0 0 0,0 0 1,0 0-1,0 0 0,0 0 0,0 0 0,0 0 0,0 0 0,0 0 0,0 0 0,0 0 0,0-1 0,0 1 1,0 0-1,0 0 0,0 0 0,0 0 0,0 0 0,0 0 0,0 0 0,0 0 0,0 0 0,0 0 1,0 0-1,0-1 0,0 1 0,-1 0 0,1 0 0,0 0 0,0 0 0,0 0 0,0 0 0,0 0 0,0 0 1,0 0-1,0 0 0,0 0 0,0 0 0,0 0 0,0 0 0,-1 0 0,1 0 0,0 0 0,0 0 0,0 0 1,0 0-1,0 0 0,0 0 0,0 0 0,0 0 0,0 0 0,0 0 0,-1 0 0,1 0-6,-9 0-8,0 0 0,-14 3 0,2 7 36,3-5-48,13-5 20,1 1 1,0 0-1,1 0 1,-1 1 0,0-1-1,0 1 1,0 0-1,-6 4 1,-3 7-60,0 1 0,0 0 0,2 1 0,-11 17 0,16-17-68,4-9 106,0 0 30,0-1 1,0 1 0,1 0 0,0 0 0,0 0-1,0 7 1,1-11 3,0 0 1,0 0-1,1 0 0,-1 0 1,1-1-1,-1 1 0,1 0 0,0 0 1,0 0-1,0-1 0,0 1 0,0 0 1,0-1-1,0 1 0,0-1 0,1 1 1,-1-1-1,0 1 0,1-1 0,0 0 1,-1 0-1,1 0 0,0 0 0,2 1 1,-1-1 7,-1 0 0,1 0 0,0-1 0,0 1 0,0-1 0,0 0 0,-1 1 0,1-1 0,0-1 0,4 1 0,5-1-47,3 1-91,-8 1 45,1-1 0,0-1 0,-1 1 1,10-3-1,14-7-141,-11 6 137,-17 4 81,0-1 0,0 1 1,1-1-1,-1 1 0,0-1 1,0 0-1,0 0 0,0 0 1,-1-1-1,1 1 0,0-1 1,0 0-1,-1 1 0,1-1 1,-1 0-1,0-1 0,0 1 1,1 0-1,2-5 0,42-66-303,-19 39-229,-27 33 510,-1 0 1,0 0-1,1 0 0,-1 0 0,1 1 1,-1-1-1,1 0 0,-1 0 1,1 0-1,-1 0 0,1 1 0,0-1 1,-1 0-1,1 1 0,0-1 0,1 0 1,-1 1 15,-1 1 1,1 0-1,0-1 1,0 1-1,-1 0 1,1-1 0,0 1-1,-1 0 1,1 0-1,-1-1 1,1 1-1,-1 0 1,1 0-1,-1 0 1,1 0-1,-1 1 1,11 16 0,-9-15 9,1 0 0,-1 1 1,0-1-1,0 1 0,-1 0 0,2 4 0,2 23 93,0-15-53,-3-9-2,0 0-1,-1 0 1,1-1-1,-1 11 0,-1-14-16,0 0-1,1 0 0,-1 1 1,1-1-1,-1 0 0,1 0 1,0 0-1,0 0 0,3 5 1,0 2 57,-3-7-30,0 0 0,0 0 0,-1-1 0,2 1 0,-1 0-1,0-1 1,1 1 0,-1-1 0,1 1 0,2 2 0,-4-5-35,1 0-1,-1 1 1,1-1 0,-1 0 0,1 1-1,-1-1 1,1 0 0,-1 1 0,1-1-1,0 0 1,-1 0 0,1 0-1,-1 0 1,1 0 0,0 0 0,-1 1-1,1-1 1,-1-1 0,1 1 0,0 0-1,-1 0 1,1 0 0,-1 0-1,1 0 1,0-1 0,-1 1 12,3 0 95,-3-2 101,-1-26-57,0 13-206,1 0 0,1 0 0,3-21 0,-1 18 15,11-45-303,-12 58 265,-1-1 0,2 1 0,-1-1 1,0 1-1,1 0 0,0 0 0,0 0 1,7-8-1,-8 12 37,0-1 0,0 0 0,0 1 0,0 0-1,1-1 1,-1 1 0,0 0 0,1 0 0,-1 0 0,0 0 0,1 1 0,3-2 0,34 0-109,-32 2 135,50 0 88,112 3 254,-130 1-275,74 5 211,42-9 20,-128-1-194,0 0 1,0-2 0,0-2 0,0 0 0,31-11-1,-55 15-51,0-1 0,-1 1 0,1 0-1,-1-1 1,1 0 0,-1 0-1,0 0 1,0 0 0,0 0 0,4-5-1,-5 5-21,-1 0 1,0 0-1,0 0 0,0 0 0,0 0 0,0 0 0,0 0 0,0 0 0,-1-1 0,1 1 0,-1 0 0,0-1 0,1 1 0,-2-4 0,1 4-31,0 0 1,0 0-1,0 0 0,0 0 0,-1 0 0,1 0 0,-1 0 0,0 0 0,1 0 0,-1 1 1,0-1-1,0 0 0,0 0 0,0 1 0,-1-1 0,1 1 0,0-1 0,-1 1 0,1-1 1,-1 1-1,1 0 0,-1 0 0,0 0 0,-1-1 0,0 0-7,-14-4-54,10 4 50,-4-1 1,6 1 8,1 0 0,-1 1 1,0 0-1,0 0 1,0 0-1,0 1 1,0-1-1,0 1 0,0 0 1,-7 2-1,5 0-28,0 0-1,1 1 0,0 0 1,-1 0-1,1 0 0,0 1 1,1 0-1,-1 0 1,1 1-1,-1 0 0,1 0 1,1 0-1,-1 0 0,-4 7 1,0 2-20,0 0 0,1 1 1,1 0-1,-10 30 0,12-30 112,2-1 1,0 0-1,1 1 0,0 0 0,1 19 0,1-32-62,0 0 0,0 0-1,1 0 1,-1 0 0,1 1 0,-1-1 0,1 0 0,0 0-1,0-1 1,0 1 0,0 0 0,0 0 0,0 0-1,0-1 1,1 1 0,-1 0 0,1-1 0,-1 1 0,1-1-1,0 0 1,-1 1 0,1-1 0,0 0 0,0 0-1,0 0 1,0 0 0,0-1 0,0 1 0,0-1 0,0 1-1,0-1 1,0 1 0,0-1 0,0 0 0,0 0-1,0 0 1,1 0 0,3-1 0,0-2-112,0 0 0,0 0 0,0-1-1,-1 1 1,8-7 0,-6 5 79,-2 0 27,1 0 0,-2 0-1,1 0 1,0-1-1,-1 1 1,0-1 0,0 0-1,-1 0 1,5-11 0,2-9-31,8-32 0,-16 52 23,3-17-99,4-38 0,-5 25 64,2 3 34,-3 19 22,-1-1 0,0-16 0,-2 24-4,1 1 0,0-1 0,3-9 0,0-8-14,-4 23 1,0 0-1,0 0 1,0 0-1,-1 0 1,1 0-1,0 0 1,0 0-1,-1 0 1,1 0-1,0 0 1,-1 0-1,1 0 1,-1 0-1,1 0 1,-1 0-1,0 1 1,0-2-1,1 2 9,0 0 0,0-1 0,0 1 0,-1 0-1,1 0 1,0 0 0,0 0 0,0 0 0,0 0 0,0 0 0,0 0 0,0 0-1,0-1 1,0 1 0,0 0 0,0 0 0,-1 0 0,1 0 0,0 0 0,0 0-1,0 0 1,0 0 0,0 0 0,0 0 0,0 0 0,-1 0 0,1 0 0,0 0-1,0 0 1,0 0 0,0 0 0,0 0 0,0 0 0,-1 0 0,1 0 0,0 0-1,0 0 1,0 0 0,0 0 0,0 0 0,0 0 0,0 0 0,0 0 0,-1 0-1,1 1 1,0-1 0,0 0 0,0 0 0,0 0 0,0 0 0,0 0 0,0 0-1,0 0 1,0 0 0,0 0 0,0 1 0,-2 1 18,1-1 1,-1 1-1,1 0 1,0 0-1,0 0 0,0 0 1,0 0-1,0 0 0,0 1 1,1-1-1,-1 0 1,1 0-1,-1 4 0,1 34 212,1-19-93,-2-2-71,1 12 152,0-1 0,2 1 0,12 58 0,-11-77-74,2 9 262,10 26 0,-12-39-289,1-1 0,-1-1 1,1 1-1,0 0 0,1-1 0,-1 0 1,8 8-1,-5-7-666,1-1-1,-1 1 1,1-1 0,1 0 0,15 8 0,7 2-1642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47 1152,'0'-26'363,"0"26"-358,0-1 1,0 1 0,0 0 0,0-1-1,0 1 1,0 0 0,0-1 0,0 1-1,0 0 1,0-1 0,0 1 0,0 0-1,0-1 1,0 1 0,0 0 0,0 0-1,-1-1 1,1 1 0,0 0-1,0 0 1,0-1 0,-1 1 0,1 0-1,0 0 1,-1-1 0,-9-9 138,8 7 155,2 22 885,0-2-763,-2 8-133,-1 0 0,0 0 1,-8 25-1,-2 10-44,-19 75-79,2-8-154,25-100 30,0 1 34,-2 1 0,-10 27 1,-6 4 84,15-13-59,-2-16-58,10-30-60,0-1 1,-1 1-1,1 0 0,0 0 1,0-1-1,0 1 0,-1-1 1,1 1-1,0 0 0,-1-1 1,1 1-1,0-1 0,-1 1 1,1 0-1,-1-1 0,1 1 1,-1-1-1,1 0 0,-1 1 1,0 0-1,0-2-38,1 1 1,-1 0-1,1-1 0,-1 1 1,1-1-1,-1 1 1,1-1-1,-1 1 0,1-1 1,-1 1-1,1-1 0,0 1 1,-1-1-1,1 0 0,0 1 1,0-1-1,-1 0 1,-1-15-757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1408,'39'-26'448,"-30"22"-329,8 5-57,22 3-3,59 8 826,-83-9-666,-1 2 0,0-1-1,-1 2 1,1 0 0,23 14-1,-17-8-31,1 2 0,-2 0-1,0 0 1,24 26 0,-26-22-45,19 28 1,-22-28-46,20 22 0,-18-25-124,-8-8 156,0 1-1,-1-1 0,0 1 0,11 16 0,-16-20-75,-1-1 0,1 0 0,-1 1 0,0-1 0,1 1 0,-2 0 0,1-1 0,0 1 0,-1 0 0,0-1 1,1 1-1,-1 0 0,-1 0 0,1-1 0,-1 1 0,1 0 0,-1-1 0,-2 6 0,1-4 15,-1 1 1,1 0 0,-2-1-1,1 1 1,0-1 0,-1 0-1,0 0 1,0-1 0,-1 1-1,-9 7 1,-3 1 115,-34 18-1,50-30-180,-7 3 28,2 0-9,-1 0 1,0-1 0,1 1-1,-14 3 1,8-5 3,-23 1 0,12-1-9,-16 4 0,27-4-53,-1 0-1,1-1 1,-1 0 0,-23-2-1,25-1-98,-1-1 0,1 1 0,-1-2 0,1 0 0,-20-10-1,30 14 41,0-1 0,1 0-1,-1 0 1,0 1-1,1-1 1,-1 0-1,0 0 1,1 0 0,-1 1-1,1-1 1,0 0-1,-1 0 1,1 0 0,0 0-1,-1 0 1,1 0-1,0 0 1,0 0-1,0 0 1,0 0 0,0 0-1,0 0 1,0 0-1,0 0 1,1 0 0,-1 0-1,0 0 1,0 0-1,1 0 1,-1 0-1,1 0 1,-1 1 0,1-1-1,-1 0 1,1 0-1,0-1 1,25-26-1761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391 577 2144,'0'-94'3424,"0"93"-3379,-1-1-1,1 0 1,0 0 0,-1 0-1,1 0 1,-1 0 0,1 0-1,-1 1 1,0-1 0,0 0-1,0 0 1,0 1 0,0-1-1,0 1 1,0-1 0,0 1-1,-3-3 1,-6-9 207,1-14 79,9 25-301,-1-1 0,1 1 1,-1-1-1,0 1 0,1-1 1,-2 1-1,1-1 0,0 1 1,0 0-1,-1 0 0,1-1 1,-3-1-1,-53-43 194,55 45-223,0 1 0,1-1 0,-1 0 0,-1 1 0,1-1 0,0 1 0,0 0 0,-1 0 0,1 0-1,0 0 1,-1 0 0,1 0 0,-1 0 0,1 1 0,-1 0 0,1-1 0,-6 1 0,-8-2 19,3-1-4,-11-1 16,-5 9 22,17-3-33,8-1-5,0-1 0,1 1 0,-1 0 0,1 0 0,-1 0 0,1 0 0,-1 0 0,1 1 0,-1 0 0,1-1 0,0 1 0,0 0 0,0 1 0,0-1 0,0 0 0,1 1 0,-1 0 0,-3 5 0,-4 7 44,1 0 1,0 1-1,1 1 0,1-1 0,-10 34 0,15-42-53,-2 4 8,0 0 0,2 1 0,-1-1 0,2 0 1,-1 23-1,2-30-8,0 1 0,1-1 0,-1 1 0,1-1 0,0 1 0,1-1 0,0 0 0,-1 0 0,2 1 0,-1-1 0,0 0 0,1-1 0,0 1 0,0 0 0,7 6 0,-8-9 0,1 0 0,-1-1 0,1 1-1,-1 0 1,1-1 0,0 0 0,0 0 0,-1 1 0,1-2 0,0 1 0,0 0 0,0-1 0,4 1 0,11 3 120,-14-3-112,-2 0 5,1 0 0,0-1-1,0 1 1,0 0 0,0-1-1,-1 0 1,1 1 0,0-1-1,0 0 1,0-1 0,0 1-1,0 0 1,0-1 0,0 0-1,0 0 1,-1 0 0,1 0-1,4-2 1,53-28 311,-58 29-317,1 0 1,-1 0-1,0-1 1,1 1-1,-1 0 1,0-1-1,0 0 1,-1 1-1,1-1 1,-1 0 0,1 0-1,-1 0 1,0 0-1,0 0 1,1-5-1,2-5 36,2 1-35,-1-1-1,0 1 0,-1-1 0,-1 0 0,0-1 1,-1 1-1,0 0 0,0-27 0,-2-162 237,-1 190-266,0 0-1,-1 0 1,0 0-1,-4-12 1,5 18 1,-5-57-231,3 51 195,0 2 18,1 1-1,0-1 0,1 1 0,-1-18 1,2-2-171,0 29 201,0 0 0,0 0-1,0 0 1,0 0 0,0 0 0,0-1-1,0 1 1,0 0 0,0 0 0,0 0-1,0 0 1,0 0 0,0 0 0,0 0-1,0 0 1,0 0 0,0 0 0,0-1-1,0 1 1,0 0 0,0 0 0,0 0-1,0 0 1,0 0 0,0 0 0,1 0-1,-1 0 1,0 0 0,0 0 0,0 0-1,0 0 1,0 0 0,0-1 0,0 1-1,0 0 1,0 0 0,0 0 0,0 0-1,0 0 1,0 0 0,1 0 0,-1 0-1,0 0 1,0 0 0,0 0 0,0 0-1,0 0 1,0 0 0,0 0 0,0 0-1,0 0 1,0 0 0,1 0 0,-1 0 0,0 0-1,0 0 1,6 1 0,0-1 0,-1 1 1,1 0-1,0 0 0,-1 1 0,1-1 1,-1 1-1,10 5 0,-4-2 79,0-1 1,0-1-1,18 4 1,15 5 183,-18 0-34,-20-9-303,0 0 0,0 0-1,0 0 1,12 2-1,26 0-2606,3 8 689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3328,'-31'-31'2048,"47"46"-1920,-1-15 160,16 0-160,0 16 64,16-16-96,0 15-416,0-15 192</inkml:trace>
  <inkml:trace contextRef="#ctx0" brushRef="#br0" timeOffset="1">32 125 3808,'-31'16'1728,"46"-16"-1504,17 0 160,-1 0-256,31 15-32,0-15-64,16 16-832,-15-16 448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1664,'0'-8'169,"0"3"117,0 7 29,-3 40 920,-7-8-824,-8 88-32,5-28-227,11-65-142,-2 0-1,-8 34 1,3-33-23,3-14 42,2 0 1,0 1-1,0 0 0,-1 25 0,6-29 153,-1-11-149,0 0 0,0-1 0,0 1 0,0 0 0,0 0 0,0 0 0,-1 0 0,1-1-1,0 1 1,-2 3 0,2-4-31,0-1 0,-1 0 0,1 1 0,0-1 0,0 1 0,0-1 0,0 0 0,-1 1 0,1-1 0,0 0 0,0 1 0,-1-1 0,1 0 0,0 1 0,-1-1 0,1 0 0,0 0 0,-1 1 0,1-1 0,0 0 0,-1 0 0,1 0 0,-1 1 0,1-1 0,0 0 0,-1 0 0,1 0 0,-1 0 0,1 0 0,0 0 0,-2 0 0,2-1 1,0 0 0,-1 0 0,1 0 0,0 0 0,0 1 0,0-1 0,0 0 0,-1 0 0,1 0 0,0 0 0,1 0 0,-1 0 0,0 0 0,0 0 0,0 0 0,1 0 0,-1-1 0,5-3 12,1-3-30,-1-31-124,-1 22 122,0 1 0,2 0 1,0 0-1,0 0 0,10-14 0,-5 7-90,11-30 0,-18 42 62,-3 6 17,0 1 0,1-1 0,0 1 0,-1 0 0,2-1 0,-1 1 1,0 0-1,1 0 0,0 1 0,4-6 0,12-17 2,-19 25 26,0 1 1,0 0 0,0 0 0,0 0 0,1 0 0,-1 0 0,0 0 0,0 0 0,0 0 0,1 0 0,-1 0 0,0 0-1,0 0 1,0 0 0,1 0 0,-1 0 0,0 0 0,0 0 0,0 0 0,0 0 0,1 0 0,-1 0 0,0 0 0,0 1 0,0-1-1,0 0 1,1 0 0,-1 0 0,0 0 0,0 0 0,0 0 0,0 0 0,0 1 0,0-1 0,1 0 0,-1 0 0,0 0-1,0 0 1,0 1 0,0-1 0,0 0 0,0 0 0,0 0 0,0 1 0,0-1 0,0 0 0,0 0 0,0 0 0,0 0 0,0 1-1,0-1 1,0 0 0,0 0 0,-6 9-13,0 4 44,-22 31 485,26-41-419,-1 1 1,1 0-1,1 0 0,-1 0 0,-2 9 1,4-11-97,-1 1 0,0 0 1,0 0-1,0-1 1,0 1-1,-1-1 1,1 1-1,-1-1 0,1 1 1,-1-1-1,-2 3 1,2-4-7,0 1 0,1 0 0,-1 0 0,1 0 0,0 0 0,0 0 0,-1 1 0,1-1 0,1 0-1,-1 0 1,0 1 0,0-1 0,1 0 0,0 1 0,-1-1 0,1 1 0,0-1 0,0 1 0,0-1 0,1 4 0,-1 6-13,1-9 9,-1 1-1,1-1 0,0 0 0,0 1 0,0-1 0,1 0 0,-1 0 0,1 0 0,-1 0 0,1 0 0,3 2 1,6 15 114,-10-16-91,1 1 0,0-1 0,0 0 0,0 0 0,0 1 0,1-1 0,0-1 0,0 1 0,0 0 0,0-1 0,1 1 0,-1-1 0,1 0 0,0 0 0,4 2 0,8-2 23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2816,'-31'15'1280,"-16"1"-1120,31-1 1184,1 1-768,-1 0 416,0-1-608,1 16-128,15-15-160,0-1-288,31 1 96,-15-16-448,-1 16 288,32-16-2400,-16 0 1440</inkml:trace>
  <inkml:trace contextRef="#ctx0" brushRef="#br0" timeOffset="1">172 16 832,'0'0'352,"31"-16"-288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0 992,'-11'0'1943,"22"0"-430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4480,'-47'-15'2368,"47"17"-1830,1-1-489,-1 0-1,0 0 0,0 0 1,1 0-1,-1 0 0,1 0 1,-1 0-1,0-1 0,1 1 0,0 0 1,-1 0-1,1-1 0,-1 1 1,1 0-1,0-1 0,-1 1 0,1-1 1,0 1-1,0-1 0,0 1 1,-1-1-1,1 1 0,1-1 1,15 12 482,-14-9-455,0 0-1,1 0 1,-1-1 0,1 1 0,0-1-1,0 0 1,0 0 0,0 0-1,0 0 1,0-1 0,8 2 0,-1-2 73,0 1 1,22-2-1,-22 0-93,-8 0-35,1 0-1,-1 0 0,0 1 0,1-1 0,-1 1 0,0-1 1,0 1-1,0 0 0,5 3 0,7 1 45,-6-3 59,0-1 1,0-1-1,13 0 0,-11 0 222,-6-3-48,5-7 22,-9 10-315,-1 0-1,0-1 0,0 1 1,1 0-1,-1 0 0,0 0 0,0-1 1,1 1-1,-1 0 0,0 0 1,0-1-1,0 1 0,0 0 1,1 0-1,-1-1 0,0 1 0,0 0 1,0-1-1,0 1 0,0 0 1,0-1-1,0 1 0,0 0 1,0-1-1,0 1 0,0 0 0,0 0 1,0-1-1,0 1 0,0 0 1,0-1-1,0 1 0,0 0 1,0-1-1,-1 1 0,1-1 0,0 1-35,0 0 0,-1 0-1,1-1 1,0 1-1,0 0 1,0-1 0,0 1-1,0 0 1,0 0-1,0-1 1,0 1 0,0 0-1,0-1 1,0 1-1,0 0 1,0-1 0,0 1-1,0 0 1,0-1-1,0 1 1,0 0 0,0 0-1,0-1 1,1 1-1,-1 0 1,0-1 0,0 1-1,0 0 1,0 0-1,1 0 1,-1-1 0,0 1-1,0 0 1,1 0-1,-1-1 1,1 1 0,14-13-3719,14-3 1020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2976,'-32'15'1669,"32"-2"-501,0-13-1170,0 0 0,0 0 1,0 0-1,0 1 0,0-1 0,0 0 0,0 0 0,0 0 0,0 0 0,0 0 1,0 0-1,0 0 0,0 0 0,0 0 0,0 0 0,0 1 0,0-1 0,0 0 1,0 0-1,0 0 0,0 0 0,0 0 0,0 0 0,0 0 0,1 0 0,-1 0 1,0 0-1,0 0 0,0 0 0,0 1 0,0-1 0,0 0 0,0 0 1,0 0-1,0 0 0,0 0 0,0 0 0,0 0 0,0 0 0,1 0 0,-1 0 1,0 0-1,0 0 0,0 0 0,0 0 0,0 0 0,0 0 0,0 0 0,0 0 1,0 0-1,0 0 0,1 0 0,-1 0 0,0 0 0,0 0 0,0 0 0,0 0-1,1 0 0,-1 0-1,1 0 1,-1 0 0,0 0-1,1 0 1,-1 0 0,1 0-1,-1 0 1,1 0 0,-1-1-1,0 1 1,1 0 0,-1 0-1,0 0 1,1 0 0,-1-1-1,1 1 1,-1 0 0,0 0-1,0-1 1,1 1 0,-1 0-1,0-1 1,1 1 0,-1 0-1,0-1 1,0 1 0,0 0-1,1-1 1,4-6 80,8 2 19,-11 3-82,0 1-1,0-1 1,0 0 0,0 1-1,0-1 1,0 0 0,0 0-1,0 0 1,-1-1 0,1 1-1,-1 0 1,1-1 0,-1 1-1,0-1 1,0 1 0,0-1-1,-1 1 1,2-6 0,1-4 19,3-3 11,-5 12-19,1 0 0,-1-1 1,0 1-1,-1 0 0,1-1 0,0 1 0,-1-5 0,0-42 189,0 35-214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18 992,'0'2'34,"0"-1"0,0 1-1,0-1 1,-1 1 0,1 0 0,0-1-1,-1 1 1,1-1 0,-1 1 0,0-1 0,0 1-1,1-1 1,-1 0 0,0 1 0,0-1-1,0 0 1,-3 3 0,4-4 0,-1 1 0,1-1 1,0 1-1,-1-1 0,1 1 0,0 0 0,-1-1 1,1 1-1,0 0 0,0-1 0,0 1 0,-1 0 1,1 0-1,0-1 0,0 1 0,0 0 0,0-1 0,0 1 1,0 0-1,1 0 0,-1 1 0,1 2 99,-2 5-2,0 0 0,0 0 0,-1 0 0,0 0 0,-5 15 0,2-11-46,2 0 0,-4 17-1,4 12 1,2 69 0,3-51-68,-2-55-9,0-1 1,-1 1-1,1 0 1,-2 7 0,1-10 13,0 0 1,0 0 0,1 0-1,-1 1 1,1-1 0,-1 0-1,1 0 1,0 1 0,-1-1-1,1 0 1,1 0 0,-1 1-1,0-1 1,0 0 0,1 0 0,-1 0-1,1 1 1,1 2 0,-1-3-1,0 0 41,-1-1 1,1 1-1,-1 0 1,0-1-1,1 1 1,-1 0-1,0 0 1,0-1-1,0 1 1,0 0-1,0 0 1,-1 2-1,1-3-56,0-1-1,0 1 0,-1-1 1,1 1-1,0-1 0,-1 0 1,1 1-1,0-1 0,-1 1 0,1-1 1,0 0-1,-1 1 0,1-1 1,-1 0-1,1 1 0,-1-1 0,1 0 1,0 1-1,-1-1 0,1 0 1,-1 0-1,1 0 0,-1 0 0,0 0 1,1 1-1,-1-1 0,1 0 1,-1 0-1,0 0-6,1 0 0,0 0 0,0 0 1,0 0-1,0 0 0,0 0 0,0 0 0,0 0 1,0 0-1,0 0 0,0 0 0,-1 0 0,1 0 0,0 0 1,0 0-1,0 0 0,0 0 0,0 0 0,0 0 1,0 0-1,0 0 0,0 0 0,0 0 0,0 0 1,-1-1-1,1 1 0,0 0 0,0 0 0,0 0 0,0 0 1,0 0-1,0 0 0,0 0 0,0 0 0,0 0 1,0 0-1,0 0 0,0 0 0,0 0 0,0-1 1,0 1-1,0 0 0,0 0 0,0 0 0,0 0 0,0 0 1,0 0-1,0 0 0,0 0 0,0 0 0,0 0 1,0-1-1,0 1 0,0 0 0,0 0 0,0 0 1,-1-37 274,0 17-236,1-1 1,5-36 0,-1 38-92,10-25-1,-4 13-119,2-24-3,-10 41 200,1 0 0,1-1 0,6-16 0,-6 22-11,-1 0 5,1-1 0,1 1 1,10-17-1,14-18 813,-24 31-390,6 8-127,-6-5 53,23-6 128,-26 15-452,0 0 0,0 1 0,1-1 0,-1 0 0,0 1 1,0 0-1,0 0 0,0-1 0,0 1 0,1 0 0,-1 1 0,0-1 0,0 0 0,0 1 0,0-1 0,0 1 0,0-1 0,0 1 1,0 0-1,0 0 0,4 2 0,-4-1 11,1-1 0,-1 0 0,1 0 1,0 0-1,0 0 0,-1-1 0,1 1 1,4 0-1,-5-1-38,0 0-1,0 0 1,-1 1 0,1-1 0,0 1 0,-1-1-1,1 1 1,0-1 0,-1 1 0,1 0 0,0 0-1,1 1 1,-2-1 3,1 0 0,-1 0-1,1-1 1,-1 1 0,1 0-1,0-1 1,-1 1 0,1-1 0,0 1-1,0-1 1,-1 0 0,3 1-1,27-1 515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3904,'-13'0'1253,"13"0"-1244,-1 0-1,1 0 1,0 0 0,0 0-1,0 0 1,0 0-1,0 0 1,0 0 0,0 0-1,0 0 1,0 0-1,0 0 1,-1 0 0,1 0-1,0 0 1,0 0 0,0 0-1,0 0 1,0 0-1,0 0 1,0 0 0,0 0-1,0 0 1,0 0-1,0 0 1,-1 0 0,1 0-1,0 0 1,0 0-1,0 0 1,0 0 0,0 0-1,0 0 1,0 0-1,0-1 1,0 1 0,0 0-1,0 0 1,0 0 0,0 0-1,0 0 1,0 0-1,0 0 1,0 0 0,0 0-1,0 0 1,0 0-1,0-1 1,0 1 0,0 0-1,0 0 1,0 0-1,0 0 1,0 0 0,0 0-1,0 0 1,0-1 126,0 0-1,1-1 1,-1 1 0,0 0 0,0 0 0,0 0-1,0 0 1,0 0 0,0 0 0,-1-1-1,14 4 1328,-10 9-998,-3-11-456,0 0 0,-1 0 0,1 0 0,0 0 0,0 0 1,0 0-1,0 0 0,0 0 0,0 0 0,0 1 0,0-1 0,0 0 1,0 0-1,0 0 0,0 0 0,0 0 0,0 0 0,0 0 0,0 0 1,1 0-1,-1 0 0,0 0 0,0 1 0,0-1 0,0 0 0,0 0 1,0 0-1,0 0 0,0 0 0,0 0 0,0 0 0,0 0 0,0 0 0,0 0 1,0 0-1,0 0 0,1 0 0,-1 0 0,0 0 0,0 0 0,0 0 1,0 0-1,0 0 0,0 0 0,0 0 0,0 0 0,0 0 0,0 0 1,0 0-1,1 0 0,-1 0 0,0 0 0,0 0 0,0 0 0,0 0 1,0 0-1,8 1 72,0 0 0,0 0 0,-1 1 0,1 0 0,7 3 0,-12-4-48,1 0 11,-1 0 0,1 0 0,-1-1 1,1 1-1,-1-1 0,1 0 0,-1 0 1,6 0-1,4-1-6,91 1-1743,-104 0 1613,0 0 0,0 0 1,1 0-1,-1 0 0,0 0 0,1 0 1,-1 0-1,0 0 0,1 0 1,-1 0-1,0 0 0,1 0 0,-1 0 1,0 0-1,1 0 0,-1 0 1,0 0-1,0 1 0,1-1 0,-1 0 1,0 0-1,0 0 0,1 1 1,-1-1-1,0 0 0,13 13-1608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1312,'-15'31'608,"15"1"768,0-17-800,0 1 480,0-1-608,0 1 0,0-1-256,15 1 32,-15 0-128,16-1 96,-1 1-128,17-16 128,-17 0-128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3552,'-31'0'1824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5408,'0'0'2432,"31"0"-2112,-15-15-160,15 15-160,0 0 64,0 0-32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2240,'0'-16'992,"32"16"-832,-17-15 1216,1 30-768,-1-15 832,17 0-832,-1 0 160,15 16-448,1-16-32,-16 15-192,32-15 160,-17 0-160,-14 16 192,14-16-192,-30 0-800,0 15 352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1312,'-16'0'608,"16"16"-544,0 15 1312,-16-16-768,16 32 832,-15 0-832,-1 15-192,16 1-256,-15-17-64,15 17-32,-16-32 96,16 0-96,0 0 128,0-15-128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3648,'-16'-16'3104,"32"16"-2208,-1 0-480,17 0-32,14 0-224,1 0 192,15 0-224,-15 0 256,0 16-256,-16-16-384,0 0 128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1824,'-13'64'587,"8"-35"-353,-11 40-14,6-29 275,8-31-381,1 0 0,0 0 0,0 1 0,1-1 0,1 12 0,0 8 103,-8 66 122,-1 13-214,8-77-114,1-9 3,-1 0 0,-4 27 1,-1-21 69,2-16-13,1 0 0,1 1 0,-1 13 0,2-22-40,0-1 1,0 1 0,0-1 0,-1 1 0,1-1 0,-1 1-1,-2 3 1,3-6-17,0 0-1,-1 0 1,0 0-1,1 0 1,-1 0-1,1 0 0,-1-1 1,0 1-1,1 0 1,-1-1-1,0 1 1,0 0-1,0-1 1,0 1-1,0-1 1,1 1-1,-1-1 1,0 1-1,0-1 1,0 0-1,0 1 0,0-1 1,0 0-1,0 0 1,0 0-1,-2 0 1,2 0-12,1 0 0,0 0 0,0 0 1,0 0-1,-1 0 0,1 0 0,0 0 0,0 0 1,-1 0-1,1 0 0,0-1 0,0 1 0,0 0 1,0 0-1,-1 0 0,1 0 0,0 0 0,0 0 1,0-1-1,0 1 0,-1 0 0,1 0 0,0 0 1,0-1-1,0 1 0,0 0 0,0 0 0,0 0 1,0-1-1,0 1 0,0 0 0,-1 0 0,1 0 1,0-1-1,-7-19-58,1 0 0,1-1 1,-3-22-1,6 23-100,1 1 0,1-34-1,1 26-50,-1 12 106,0 1-1,1 0 1,1 0-1,1 0 1,6-25 0,-6 34 64,-1-1 0,1 0 0,-1 1 0,2-1 0,-1 1 0,0 0 0,1 0 0,5-5 0,3-4-83,-10 10 96,1 0 11,0 0-1,0 0 1,0 0-1,1 0 1,-1 1-1,1-1 1,0 1-1,0 0 1,0 0-1,8-4 1,-4 3 29,-6 2-2,-1 1 1,1 0-1,0 0 0,-1 0 1,1 0-1,0 1 1,0-1-1,0 0 1,0 1-1,0-1 0,0 1 1,0 0-1,0 0 1,0-1-1,0 1 1,0 1-1,0-1 0,0 0 1,3 1-1,19 10 247,-24-11-252,0 0 0,0 0 1,1 0-1,-1 0 0,0 0 1,0 0-1,0 0 0,1 0 1,-1 0-1,0 0 1,0 0-1,0 0 0,1 0 1,-1 1-1,0-1 0,0 0 1,0 0-1,0 0 0,1 0 1,-1 1-1,0-1 0,0 0 1,0 0-1,0 0 1,0 0-1,0 1 0,1-1 1,-1 0-1,0 0 0,0 0 1,0 1-1,0-1 0,0 0 1,0 1-1,0 2 43,0-1-5,0 0 1,0-1 0,0 1-1,0 0 1,0 0 0,0-1-1,0 1 1,-1 0 0,1 0-1,-1-1 1,1 1 0,-1 0-1,1-1 1,-1 1 0,0-1-1,0 1 1,0-1 0,0 1-1,0-1 1,0 0 0,-1 1-1,1-1 1,0 0 0,-3 2-1,-69 44 544,69-45-587,1 0-1,0 1 0,-1 0 0,1 0 0,0 0 0,1 0 1,-1 0-1,-3 6 0,1 4-122,-2-9-210,7-4 312,-1 1 1,1-1 0,-1 0 0,1 0-1,0 1 1,-1-1 0,1 0 0,-1 1 0,1-1-1,0 0 1,-1 1 0,1-1 0,0 1-1,0-1 1,-1 0 0,1 1 0,0-1 0,0 1-1,0-1 1,0 1 0,-1-1 0,1 1-1,0-1 1,0 1 0,0-1 0,0 1 0,0-1-1,0 1 1,0-1 0,0 1 0,1 0-1,-1 1 32,0-1 0,0 1 0,0 0 0,0-1 0,1 1 0,-1-1 0,1 1 0,-1-1 0,1 1 0,0-1 0,0 1 0,-1-1 0,1 1 0,0-1 0,2 2 0,2 5 118,0-1 43,-1 0-1,0 0 1,0 0 0,-1 0 0,0 1-1,3 11 1,-4-5 68,4 14 241,-2-19-308,1 0 0,1 0 0,12 15 0,-7-10 11,1-1-64,0-1 0,1 0 0,0 0 0,1-1 0,0-1 0,30 16 0,-41-24-225,0-1-1,1 1 1,-1-1 0,1 1 0,0-1 0,-1 0-1,1 0 1,7 0 0,15 0-2774,2-1 1018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1056,'0'141'3195,"0"-135"-3058,-1 0-1,0 0 1,-2 10 0,-2 12 489,10 1-173,-9-17-251,0-4-105,4-5-70,-1 0 0,1 0 1,0 0-1,-1 0 1,1 0-1,1 3 0,-1-2 53,0 1 0,0-1 0,0 1 1,0-1-1,-1 0 0,-2 9 0,-7 10 165,9-21-247,0-1 1,1 1-1,-1-1 0,1 1 1,-1-1-1,1 1 0,-1-1 0,1 1 1,0 0-1,0-1 0,0 1 1,0 0-1,0-1 0,0 1 0,1 1 1,0 9-95,-1-12 100,0 1-1,0-1 0,0 1 0,0-1 0,0 1 0,0-1 0,0 1 0,0-1 0,0 1 0,1-1 0,-1 1 0,0-1 1,0 0-1,0 1 0,1-1 0,-1 1 0,0-1 0,0 0 0,1 1 0,-1-1 0,0 0 0,1 1 0,-1-1 1,0 0-1,1 1 0,-1-1 0,1 0 0,-1 0 0,1 1 0,17 0 210,-12-1-209,-5 0-11,-1 0 1,1 0 0,-1 0-1,1 0 1,-1 0-1,1 0 1,-1 0 0,1 0-1,-1 0 1,1 0-1,-1 0 1,1 0 0,-1 0-1,1-1 1,-1 1 0,1 0-1,-1 0 1,1-1-1,-1 1 1,0 0 0,1 0-1,-1-1 1,0 1-1,1-1 1,-1 1 0,0 0-1,1-1 1,-1 0-1,8-6-725,-5 6 336,-1 1 0,1-1 0,0 1 0,0-1 0,0 1-1,3 0 1,13 0-1609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1408,'0'-13'448,"0"10"1781,0 19-640,3-16-911,-1 0-626,0 0 0,-1 0 0,1 1-1,0-1 1,0 1 0,-1 0 0,1-1 0,-1 1 0,1 0 0,0 0 0,-1 0 0,0 0 0,1 0 0,1 3-1,-2-4-34,-1 0-1,1 1 0,-1-1 1,1 0-1,-1 1 0,1-1 1,0 0-1,-1 1 0,1-1 1,-1 0-1,1 0 0,0 0 1,-1 0-1,1 0 0,0 1 1,-1-1-1,1-1 0,0 1 1,-1 0-1,1 0 0,0 0 1,-1 0-1,2 0 0,0-1 46,5 1 8,-5 0-47,0 0 0,1-1 1,-1 1-1,0 1 1,0-1-1,0 0 0,0 1 1,0-1-1,3 2 1,-3-1-5,0-1 1,-1 1-1,1 0 1,0-1-1,-1 1 1,1-1-1,0 1 0,0-1 1,-1 0-1,1 1 1,0-1-1,0 0 1,0-1-1,0 1 1,-1 0-1,1 0 1,0-1-1,0 1 1,-1-1-1,1 1 1,2-2-1,0 1 17,2-1 13,0 1-1,0 0 1,1 0 0,-1 1 0,1 0 0,-1 0 0,8 1 0,5 0 210,-19-1-256,1 0 0,-1 0-1,0 0 1,0 0-1,0 0 1,0 0 0,0 0-1,0 0 1,0 0 0,0 0-1,0 0 1,0 0-1,1 0 1,-1 0 0,0 0-1,0 0 1,0 0 0,0 0-1,0 0 1,0 0-1,0 0 1,0 0 0,0 0-1,0 0 1,0 0 0,1 0-1,-1 0 1,0 0-1,0 0 1,0 0 0,0 0-1,0 0 1,0 0-1,0-1 1,0 1 0,0 0-1,0 0 1,0 0 0,0 0-1,0 0 1,0 0-1,0 0 1,0 0 0,0 0-1,0 0 1,0-1 0,0 1-1,0 0 1,0 0-1,0 0 1,0 0 0,0 0-1,0 0 1,0 0-1,0 0 1,0 0 0,0-1 2,0 1 0,0 0 0,0 0 0,0 0 0,0-1 0,-1 1 0,1 0 0,0 0 0,0 0 1,0-1-1,0 1 0,0 0 0,0 0 0,0 0 0,0-1 0,0 1 0,0 0 0,0 0 0,1 0 0,-1-1 0,0 1 1,0 0-1,0 0 0,0 0 0,0 0 0,0-1 0,0 1 0,0 0 0,1 0 0,-1 0 0,0 0 0,0 0 0,0-1 0,0 1 1,0 0-1,1 0 0,-1 0 0,0 0 0,0 0 0,0 0 0,1 0 0,-1 0 0,0 0 0,0 0 0,0 0 0,1-1 1,-1 1-1,9 8 97,-6-6-32,-3-17-1697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1312,'0'-1'46,"-1"-1"-1,1 0 1,0 1-1,0-1 1,-1 1 0,1-1-1,-1 0 1,1 1 0,-1-1-1,0 1 1,1-1-1,-1 1 1,0 0 0,0-1-1,0 1 1,0 0 0,-2-2-1,2 2 1,1 1-1,-1-1 0,1 1 0,0-1 1,-1 1-1,1-1 0,0 1 1,0-1-1,-1 1 0,1-1 1,0 0-1,0 1 0,0-1 1,0 1-1,0-1 0,0 0 0,0 1 1,0-1-1,0 1 0,0-1 1,0 0-1,0 1 0,0-1 1,0 1-1,1-2 0,-1 2 47,0 0-83,0 0 1,0 0 0,0 0 0,0 0 0,0 0 0,0 0 0,0-1 0,0 1 0,0 0 0,0 0 0,0 0 0,0 0-1,0 0 1,0 0 0,0 0 0,0 0 0,0 0 0,0 0 0,0-1 0,0 1 0,0 0 0,0 0 0,0 0 0,0 0 0,0 0-1,0 0 1,0 0 0,0 0 0,0 0 0,0 0 0,0 0 0,1 0 0,-1 0 0,0 0 0,0-1 0,0 1 0,0 0-1,0 0 1,0 0 0,0 0 0,0 0 0,0 0 0,0 0 0,0 0 0,1 0 0,-1 0 0,0 0 0,0 0 0,0 0-1,0 0 1,0 0 0,0 0 0,0 0 0,0 0 0,0 0 0,1 0 0,-1 0 3,1 0-1,-1 0 1,1 0 0,0 0-1,-1 0 1,1 0 0,-1-1 0,1 1-1,-1 0 1,1 0 0,-1-1-1,1 1 1,-1 0 0,1-1 0,-1 1-1,1-1 1,-1 1 0,1 0 0,-1-1-1,0 1 1,1-1 0,-1 1-1,0-1 1,1 0 0,0 0-6,-1 4 44,0 6 69,-1 3 37,2 10 191,-1-21-329,0-1 1,0 1 0,1-1 0,-1 1 0,0 0 0,1-1-1,-1 1 1,0-1 0,1 0 0,-1 1 0,0-1 0,1 1 0,-1-1-1,1 1 1,-1-1 0,1 0 0,-1 1 0,1-1 0,0 0-1,-1 0 1,1 1 0,-1-1 0,1 0 0,-1 0 0,1 0 0,0 0-1,-1 0 1,1 0 0,-1 0 0,2 0 0,-2-2 92,0 1-107,0 0 0,0 1 0,0-1-1,0 1 1,0-1 0,1 1 0,-1-1 0,0 1 0,0-1 0,0 0 0,1 1 0,-1-1 0,0 1-1,1-1 1,-1 1 0,0 0 0,1-1 0,-1 1 0,0-1 0,1 1 0,-1 0 0,1-1 0,0 0-1,0 1-4,0 0-1,-1-1 0,1 1 1,-1-1-1,1 1 1,-1-1-1,1 1 0,-1-1 1,1 0-1,-1 1 0,1-1 1,-1 1-1,0-1 0,0 0 1,1 0-1,-1 1 0,0-1 1,0 0-1,1 1 0,-1-1 1,0 0-1,0 0 0,0 1 1,0-2-1,0-29 60,0 15-27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2144,'0'-16'992,"0"1"1536,16 15-800,15 0-1024,-15 0-416,15 0 0,-16 0-192,1 0 96,15 0-128,-15 0-224,15 0 64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1152,'1'2'49,"-1"0"0,0 0 0,1 0 0,-1 0 0,1 0 0,-1 0 0,1 0 0,0 0 0,0 0 0,1 1 0,-1-1 10,0 0 0,0 0 1,0 0-1,0-1 0,0 1 0,-1 0 0,1 0 0,-1 1 0,1-1 0,-1 2 0,1 27 510,0-21-422,-1 0 1,0-1 0,-1 1-1,-3 16 1,2-14-63,-2 5 20,1-1 0,-1 30 0,5-23-22,-1-10-18,0 0-1,0-1 1,-3 16-1,-8-5 443,10-18-347,1 0 1,-1 0-1,1 0 0,0 9 1,0-7 541,0-56-484,0 48-219,-1-11-52,2 0 1,-1 1-1,1-1 1,1 0-1,0 1 1,1-1 0,4-11-1,56-149 277,-62 170-208,0-2 15,0 0 0,0 0 0,1 1 0,0-1 0,-1 1 0,1 0 1,1-1-1,-1 1 0,0 0 0,1 0 0,-1 0 0,1 1 0,0-1 1,0 1-1,0-1 0,1 1 0,3-3 0,53-26 934,-57 29-923,-1 1 0,0-1-1,1 1 1,0-1 0,-1 1-1,1 0 1,0 0 0,-1 0-1,1 0 1,0 0 0,0 1-1,0-1 1,0 1 0,0 0-1,0 0 1,0 0-1,0 0 1,0 0 0,0 1-1,4 0 1,-6 0-18,1 0-1,-1-1 1,1 1 0,-1 0 0,1 0-1,-1 0 1,1 0 0,1 3-1,-3-4-23,1 0 24,-1 1 0,1-1-1,-1 0 1,1 1 0,-1-1-1,1 0 1,-1 0-1,1 1 1,-1-1 0,1 0-1,-1 0 1,1 0 0,0 0-1,-1 1 1,1-1-1,-1 0 1,1 0 0,0 0-1,-1 0 1,1-1 0,-1 1-1,1 0 1,0 0-1,-1 0 1,2-1 0,-2 1 23,2 0 225,-15 0-1718,11 0 460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2912,'16'0'1312,"-1"16"-1152,1-32 1184,0 16-768,-1 0 192,16 0-448,16-15 0,-16 15-192,16 0 64,0 0-96,-16 0 96,-15 0-128,15-16-160,0 32 32,-16-16-1376,1 0 800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5216,'-16'0'2368,"63"16"-2048,-16-16 32,16 0-256,15-16 192,0 16-192,1 0-2208,15-16 1120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1152,'-13'0'363,"13"0"-361,0 0 1,0 0-1,0 0 1,0 0 0,0 0-1,0 0 1,0 0 0,0 0-1,0 0 1,-1 0-1,1 0 1,0 0 0,0 0-1,0 0 1,0 0 0,0 0-1,0 0 1,0 0-1,0 0 1,0 0 0,0 0-1,-1 0 1,1 0-1,0 1 1,0-1 0,0 0-1,0 0 1,0 0 0,0 0-1,0 0 1,0 0-1,0 0 1,0 0 0,0 0-1,0 0 1,0 0 0,0 0-1,0 0 1,0 1-1,0-1 1,0 0 0,0 0-1,0 0 1,-1 0 0,1 0-1,0 0 1,0 0-1,0 0 1,0 0 0,1 0-1,-1 1 1,0-1-1,0 0 1,0 0 0,0 0-1,0 0 1,0 3 19,-1-1 61,1 0 0,0 0 1,0 0-1,0-1 0,0 1 1,1 0-1,-1 0 1,0 0-1,1-1 0,0 4 1,3-3 146,3 4 260,-6-4-356,0 1 1,-1-1-1,1 0 1,0 1-1,-1-1 1,0 1-1,0-1 1,1 1-1,-1-1 1,-1 1-1,1 3 1,-8 32 930,5-30-831,1 0 0,0 1 0,0 14 0,1-16-65,1 0 0,-1-1-1,0 1 1,-1-1-1,-2 7 1,0 4 62,-12 42 521,15-55-736,0-1-1,0 1 1,1-1 0,-1 1 0,1 0-1,0-1 1,0 1 0,1 5-1,0 0 4,-1 22 114,2-26 86,-2-4-212,1-1 0,-1 1-1,1-1 1,-1 1 0,0-1 0,1 1-1,-1-1 1,1 0 0,-1 1 0,1-1-1,-1 0 1,1 1 0,-1-1 0,1 0-1,-1 0 1,1 0 0,-1 1 0,1-1 0,0 0-1,-1 0 1,1 0 0,-1 0 0,1 0-1,-1 0 1,1 0 0,0 0 0,-1 0-1,1 0 1,-1 0 0,1-1 0,-1 1-1,1 0 1,0 0 0,-1-1 0,1 1-1,0-1 1,1 0-13,1 0 1,-1 0-1,1 0 0,0 1 0,-1-1 0,1 1 0,0-1 1,-1 1-1,4 0 0,36-3-762,5-10 219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3232,'-15'-16'1664,"15"32"-512,15-16-672,1 0 1280,-1 16-992,48-16-224,-17 0-352,17 15 416,15-15-352,-16 16 192,0-16-288,-15 15 0,-16-15-96,0 16-3296,1-16 1760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 2912,'39'-26'923,"-38"25"-895,0 0 1,1 1 0,0-1-1,-1 0 1,1 0 0,-1 1 0,1-1-1,0 1 1,0-1 0,-1 1-1,1 0 1,2 0 0,52-7 592,77 1 1,-91 5-175,-5 0-210,51 5 1,-55 2-242,-19-3 128,1-1 0,16 0 0,-16-3-10,-11 1-117,-1 0 1,1 0-1,-1 0 1,1 0-1,0 0 0,-1 1 1,1-1-1,4 3 1,16 5 23,-24-8-12,0-1 0,0 1 0,1 0 0,-1 0 0,0 0 0,0 0 0,1 0 0,-1 0 0,0 0 0,0 0 0,1 0 0,-1-1 0,0 1 0,0 0 0,0 0 0,1 0 0,-1 0-1,0-1 1,0 1 0,0 0 0,0 0 0,1-1 0,-1 1 0,0 0 0,0 0 0,0-1 0,0 1 0,2-3 135,-2 3-139,0-1 0,1 1 0,-1 0 0,0 0 0,0 0 1,0-1-1,0 1 0,0 0 0,0 0 0,0 0 0,1 0 0,-1 0 0,0-1 1,0 1-1,0 0 0,0 0 0,0 0 0,1 0 0,-1 0 0,0 0 0,0 0 0,0 0 1,1 0-1,-1 0 0,0 0 0,0-1 0,0 1 0,1 0 0,-1 0 0,0 0 1,0 0-1,0 1 0,1-1 0,-1 0 0,0 0 0,0 0 0,0 0 0,1 0 1,-1 0-1,0 0 0,0 0 0,0 0 0,0 0 0,1 0 0,-1 1 0,-1-1-11,1 0 0,-1 0 0,0 0 0,1 1 0,-1-1 0,0 0 0,1 0 0,-1 0 0,1 0 0,-1 0 0,0-1 0,1 1 0,-1 0 0,0 0 0,1 0 0,-1 0 0,1-1 0,-1 1 0,0 0 0,1-1 0,-1 1 0,1 0-1,-1-1 1,-3-2 8,0 1 0,0 1 0,-1-1 0,1 1 0,0-1 0,0 1 0,-1 1 0,1-1 0,0 0 0,-1 1 0,1 0 0,-1 0 0,1 0 0,0 1 0,-8 1 0,4 3-37,-1 0-1,1 0 0,0 0 1,0 1-1,1 0 0,0 1 0,-8 9 1,10-11-37,-3 3 30,0 0 1,1 1-1,0 0 1,1 0-1,-7 12 0,6-5 35,0 1 0,-8 29-1,-12 35-50,-8 35 148,27-89-56,0-1 1,-17 38-1,21-56-30,-31 68 133,29-65-97,-1-1-1,0 0 1,0 0 0,-14 13 0,-1-3 91,-34 22 1,33-26-155,20-14 23,1 0 0,-1 0 0,0 0 1,0 0-1,0-1 0,0 1 0,0-1 0,-1 0 1,1 0-1,-4 0 0,-5 3 24,-1 2-8,11-5-28,1 0 0,0 0 0,-1-1 0,1 1 0,-1-1 1,1 1-1,-1-1 0,1 1 0,-1-1 0,1 0 0,-1 1 1,-1-1-1,-15-2-176,11 2-206,19 4 64,9 2 468,26 4 1,12 3 330,180 31 241,-31-23-166,-148-11-507,-11-7-58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63 1824,'-39'-13'587,"37"12"-559,0 0-1,0 1 1,1-1 0,-1 0 0,0 1 0,0 0 0,0-1 0,0 1 0,-1 0 0,1 0 0,-2 1 0,-6-2 90,-6-7 463,8 13-47,-3-8-51,8 1-368,0 1 1,0 0 0,1 0 0,-1 1-1,0-1 1,0 0 0,0 1-1,0 0 1,0 0 0,0 0-1,0 0 1,0 0 0,0 1-1,-4 0 1,-22 10 343,23-10-327,-1 0 0,1 1-1,0 0 1,-1 1 0,1-1 0,0 1 0,0 1 0,1-1 0,-1 1 0,-8 7-1,10-7-70,0 1 0,1-1-1,0 1 1,0-1 0,0 1-1,-4 10 1,6-13-47,0 1 0,0 0 0,1-1 0,-1 1 0,0-1 0,1 1 0,0 0-1,-1-1 1,1 1 0,0 0 0,0 0 0,1-1 0,-1 1 0,1 0 0,-1-1 0,2 5 0,22 24 76,-19-23-72,1 0-1,1 0 0,-1-1 0,1 0 0,0 0 1,1-1-1,0 0 0,16 10 0,-14-11 28,1 0 0,1 0 0,-1-1-1,1 0 1,-1-1 0,19 2 0,-3 0 89,-19-3-100,3 1 33,0-1 0,22 2 0,0-9 51,-15 2-66,2 1-13,18-4 45,-30 3-39,0 0 0,0 0 0,0-1 0,0 0 0,0-1 0,-1 1 0,0-2 0,9-6 0,-13 8 4,1-1 0,0 1 0,-1-1 0,0 1-1,0-1 1,0 0 0,-1 0 0,3-7-1,-4 9-28,0 0-1,0 0 0,0 0 1,-1 0-1,0-1 1,1 1-1,-1 0 0,0 0 1,0-1-1,-1 1 0,1 0 1,-1 0-1,1 0 0,-1-1 1,0 1-1,-2-4 0,-5-4-12,0 0 0,-1 1 0,0 0-1,-21-18 1,8 7-142,11 11 54,8 7-18,0 1 1,1-1-1,-1 0 1,0 0-1,-3-6 1,6 8 84,0 1-1,-1 0 1,1-1 0,0 1-1,0-1 1,0 1 0,-1 0-1,1-1 1,0 1 0,0-1-1,0 1 1,0-1 0,0 1-1,0 0 1,0-1 0,0 1-1,0-1 1,0 1 0,0-1 0,0 1-1,0 0 1,0-1 0,0 1-1,1-1 1,-1 0 0,11-4-528,-5 3 336,22-11-231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30 4160,'-15'-4'511,"9"3"-244,1-1 0,-1 0 0,1 0-1,-10-5 1,13 5-206,0 1-39,0 0-1,1 0 1,-1 0-1,1 0 1,-1 0-1,0 1 1,0-1-1,0 0 0,1 1 1,-1-1-1,0 1 1,0 0-1,0 0 1,0 0-1,0-1 1,0 2-1,0-1 1,0 0-1,-2 1 1,-14 9 154,5-7 6,11-3-153,0 1 1,-1-1-1,1 1 1,0 0-1,-1 0 1,1 0-1,0 0 0,0 0 1,0 0-1,0 0 1,0 1-1,0-1 1,0 1-1,-2 2 1,-8 8-51,-36 38-108,23-19 113,13-19 64,1 1-1,1 1 0,0-1 0,1 2 1,1-1-1,-13 30 0,12-12 122,1 0-1,2 1 1,1 0-1,-1 66 1,6-86-144,2 1 1,-1-1 0,1 1-1,1-1 1,1 0-1,0 0 1,7 17-1,-9-26-11,18 53 349,-1-29-236,-12-20-190,17 24-641,-15-24 516,1 0-1,12 7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2560,'-32'15'1152,"32"1"-64,0-1-704,16 32 256,0-16-352,-1 32 32,16-17-192,0 1 160,-15 0-192,0-16-32,15 0-32,-31-15-3008,15-16 1632</inkml:trace>
  <inkml:trace contextRef="#ctx0" brushRef="#br0" timeOffset="1">265 32 2976,'-31'15'1344,"0"17"-1152,15-1 960,0-16-672,-15 32 416,0 0-512,0 0-256,0-1-128,15 1 192,1 0-96,-1-32-448,16 1 160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62 187 2912,'-31'16'1312,"31"31"-1152,-15-16 768,15-16-544,-16 17-224,16-1-128,0 0 160,0-16-96,16 1-32,-1 0-32</inkml:trace>
  <inkml:trace contextRef="#ctx0" brushRef="#br0" timeOffset="1">265 0 3488,'-78'0'1792,"78"16"-1824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3552,'-47'31'1632,"31"0"-1440,1-15 128,15-1-224,-16 16-160,1 0 0,-1 1-192,0-1 160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3392,'-13'13'1088,"8"-2"-651,2-3-384,0 1-1,-1-1 1,0 0-1,0 0 0,-7 8 1,4-4 73,1 1 0,0 0 0,1 0 0,-7 26 0,2-7 33,8-27-148,0-1 0,1 1 0,0 0 0,0 0 0,0 0 0,1 0 0,0 0 1,0 0-1,0 0 0,0 0 0,1 0 0,0 0 0,2 9 0,-3-12 1,1 1 0,-1-1 0,1 1 0,0-1-1,-1 1 1,1-1 0,0 1 0,1-1 0,-1 0 0,0 0 0,1 0 0,-1 1 0,1-1 0,-1-1 0,1 1 0,0 0 0,0 0 0,0-1 0,0 1 0,4 2-1,-5-4-7,3 3 10,-1-1-1,0 0 1,1 0 0,6 2-1,-9-3-14,1-1 1,-1 0-1,1 0 0,-1 0 0,0 0 1,1 0-1,-1 0 0,1 0 0,-1 0 1,0 0-1,1-1 0,-1 1 0,0-1 0,1 1 1,-1-1-1,2 0 0,12-8-88,-1-1 0,19-16 0,-30 24 84,7-6-9,1-1 0,-1 0-1,0-1 1,-1 0 0,13-19 0,-16 19 14,-1 1 1,-1-1 0,0 0-1,0 0 1,-1-1 0,0 1-1,2-21 1,-5 31 0,0-1 0,0 1 0,0 0 0,0 0 1,1 0-1,-1 0 0,0 0 0,0 0 0,0 0 0,0-1 0,0 1 0,0 0 0,0 0 0,0 0 0,0 0 1,0 0-1,0-1 0,0 1 0,0 0 0,0 0 0,0 0 0,0 0 0,0 0 0,0 0 0,0-1 0,0 1 0,0 0 1,-1 0-1,1 0 0,0 0 0,0 0 0,0 0 0,0-1 0,0 1 0,0 0 0,0 0 0,0 0 0,0 0 1,-1 0-1,1 0 0,0 0 0,0 0 0,0 0 0,0 0 0,0 0 0,0 0 0,0 0 0,-1-1 0,1 1 0,0 0 1,0 0-1,0 0 0,-1 0 0,1 0-2,-1 1 0,0-1 0,0 0 0,0 0 0,1 0 0,-1 0 0,0 1 0,0-1 0,0 0 0,1 1 0,-1-1 0,0 0 0,1 1 0,-1-1 0,0 1 0,1-1 0,-1 1 0,0 0 0,-10 16 12,5-7 34,3-4-6,-3 3 65,1 1 1,-7 15-1,-11 50 195,-16 18 42,9-9-143,-21 48 212,-51 119-64,80-196-292,9-26 98,-1 0 0,-1-1 0,-21 29 0,36-56-149,-1 0 0,1 0 0,-1 0 0,1-1 1,-1 1-1,1 0 0,-1 0 0,1-1 0,-1 1 0,0 0 0,1-1 0,-1 1 0,0-1 0,0 1 0,1-1 1,-1 1-1,0-1 0,0 0 0,0 1 0,0-1 0,0 0 0,1 0 0,-1 1 0,0-1 0,0 0 1,0 0-1,0 0 0,0 0 0,0 0 0,0 0 0,0 0 0,0-1 0,1 1 0,-1 0 0,0 0 1,0-1-1,0 1 0,0-1 0,-1 0 0,-2-2-17,0-1 0,0 0-1,1 1 1,-1-2 0,-5-7 0,4 5 7,-1-1-4,2 3 7,0 0 0,0 0 0,1-1 0,-1 1 1,1 0-1,1-1 0,-1 0 0,1 0 0,0 0 1,-3-12-1,2-13-40,2 0 0,1 0 0,4-42 0,-3 67 26,0-1 0,1 1 0,0 0 1,0 0-1,0 0 0,0 0 0,1 0 1,0 1-1,0-1 0,1 1 0,-1 0 0,1 0 1,0 0-1,7-6 0,-6 8-3,0-1 0,0 1 1,11-4-1,-3 1 3,141-67-25,-138 66-977,1 0 0,1 1 0,27-5 0,1 8-1401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94 281 2912,'-16'0'1312,"-15"31"-1152,31-15 832,-15 15-576,-1 0 256,0 0-384,16 1-96,16-17-128,0 16-2944,15-15 1568</inkml:trace>
  <inkml:trace contextRef="#ctx0" brushRef="#br0" timeOffset="1">312 16 3648,'-78'-15'1664,"94"30"-1472,-16 1 64,15-1-192,16 1-1920,-15 0 992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1070 3072,'4'16'369,"-3"-10"-203,1 0 0,0 0 0,0-1 0,1 1 0,4 6 0,13 35 101,-12-13 186,8 2 326,-12-26-642,0 0 1,1 0-1,0-1 1,1 0-1,0 0 1,0 0-1,1-1 1,9 9-1,-3-1 66,-12-16-189,-1 1 1,0 0 0,0 0 0,1-1-1,-1 1 1,0 0 0,1 0-1,-1-1 1,1 1 0,-1 0-1,1-1 1,-1 1 0,1-1 0,-1 1-1,1-1 1,0 1 0,-1-1-1,1 1 1,0-1 0,-1 0-1,1 1 1,0-1 0,0 0 0,-1 1-1,1-1 1,0 0 0,0 0-1,-1 0 1,1 0 0,0 0-1,0 0 1,0 0 0,-1 0 0,1 0-1,0 0 1,0 0 0,-1 0-1,1-1 1,0 1 0,0 0-1,1-1 1,2-2 44,0 0 1,0-1-1,0 1 0,-1-1 1,6-7-1,3-2 77,-4 6-87,-5 5-37,-1 0-1,0 0 0,0 0 0,0 0 1,0 0-1,3-5 0,16-45 101,-12 32-81,8-17-9,3-46-59,6-3-32,-5-12-102,5 9 59,-5-12 53,5 2 22,-13 28-42,-7 35 23,11-41-1,27-50 100,-40 114 23,17-52 393,-18 58-409,1-1 0,-1 1-1,1 0 1,0 1 0,1-1 0,10-11 0,-14 16-58,1 1-1,0-1 1,0 1-1,0 0 1,0 0-1,0-1 0,0 1 1,0 0-1,0 1 1,0-1-1,1 0 0,-1 1 1,0-1-1,3 1 1,9-3-13,2-2 2,-10 3 23,1 0 0,-1 1 0,1 0 0,-1 0 0,8 0 0,11 1 183,1-2 0,-1 0-1,42-10 1,-22 4-36,55-2 0,17-3-74,-33-1 1,253-50 308,-318 59-334,0 2 0,0 0 0,30-1 0,-44 4-33,0 0 0,-1 0 0,1-1 0,7-1 1,4-6-10,-16 9-11,1-1 0,-1 0 0,0 1 0,0-1 0,1 0 0,-1 1 0,0-1-1,0 0 1,0 1 0,1-1 0,-1 1 0,0-1 0,0 0 0,0 1 0,0-1 0,0 1-1,0-1 1,0 1 0,0-1 0,0 1 0,0-1 0,0 0 0,0 2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1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58 2560,'26'-39'832,"-26"38"-820,0 1 0,1-1 0,-1 0 0,1 1 0,-1-1 1,1 0-1,-1 1 0,1-1 0,0 1 0,-1-1 0,1 1 0,0-1 0,-1 1 0,1 0 0,0-1 1,0 1-1,-1 0 0,1-1 0,0 1 0,0 0 0,0 0 0,-1 0 0,1 0 0,0 0 0,1 0 1,12-3 97,1 1 0,16-1 0,-24 3 57,0 1 0,0 0-1,11 3 1,-8-2 41,-6-2-133,0 1-1,0 0 1,0 0 0,0 1 0,-1-1-1,1 1 1,0 0 0,-1 0-1,1 0 1,-1 0 0,0 1 0,0-1-1,0 1 1,0 0 0,0 0 0,0 0-1,-1 0 1,0 1 0,4 5-1,3 4 154,-1-1 31,0 0-1,0 0 1,-1 1-1,-1 0 1,0 0-1,6 20 1,-9-18-30,-1 0 0,0 0 0,-1 0 0,0 0 0,-3 28 0,-2 17 356,-2-1 0,-20 82 0,12-97-336,-3-1 1,-30 60-1,-52 76 432,68-129-427,-47 58-1,74-102-240,-6 6-348,0 1 0,-18 16 0,19-22-989,-1 0 1,-18 9-1,18-10 420,-39 25-2674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32 294 1824,'-26'-65'587,"25"64"-564,1 0 1,-1-1-1,0 1 0,1-1 1,-1 0-1,1 1 1,0-1-1,-1 1 1,1-4-1,0-49 1156,0 49-1060,0 1 1,1-1-1,0 1 1,0-1-1,0 1 1,0-1-1,1 1 1,0 0-1,0 0 1,0 0-1,2-4 1,10-19 227,-13 23-315,0 1-1,0-1 0,1 1 1,-1 0-1,1 0 0,0 0 1,0 0-1,0 0 0,0 0 1,1 0-1,-1 1 0,1-1 1,-1 1-1,1 0 1,0 0-1,0 0 0,0 0 1,0 0-1,0 0 0,1 1 1,-1 0-1,0-1 0,1 1 1,3 0-1,11-3 0,0 0-1,0 2 1,0 0-1,0 1 1,0 0-1,0 2 0,0 0 1,0 1-1,0 1 1,0 1-1,0 0 1,-1 1-1,0 1 1,0 1-1,0 0 1,-1 2-1,0-1 1,-1 2-1,0 0 1,26 23-1,-13-7 36,-1 2 1,24 31-1,-38-42-25,0 1-1,-2 0 1,0 1 0,-1 0-1,8 21 1,5 41 119,-21-76-160,2 9 68,1 1 1,-2 0-1,3 29 1,-6-37-33,0 0 1,0-1 0,-1 1 0,0 0 0,-1-1-1,1 1 1,-1-1 0,0 0 0,-1 0-1,0 1 1,0-1 0,-7 10 0,3-6-25,0 0 1,-1-1-1,0 0 1,-1 0-1,0-1 0,-1 0 1,1 0-1,-17 9 1,15-12 32,0-1 1,-13 3-1,0 0 27,-41 17 29,50-22-112,0 0-1,0 0 1,0-2-1,0 0 1,0 0-1,-17-4 1,28 4 4,0-1 1,1 0-1,-1 1 0,0-1 0,1-1 0,-1 1 1,1-1-1,0 1 0,-4-3 0,2 0-9,1 0 0,0 0 0,0 0-1,0 0 1,-4-7 0,3 5-7,4 4 12,-1-1-1,0 1 1,1 0 0,-1-1-1,1 1 1,-1-1 0,1 1-1,-1-4 1,2 4 1,0-1 1,0 1-1,0-1 1,0 0-1,0 1 0,1-1 1,-1 1-1,1-1 1,0 1-1,-1 0 0,3-5 1,-1 2-12,0-1 1,1 1 0,-1 0-1,1 0 1,0 0 0,1 1-1,-1-1 1,1 1 0,0-1-1,0 1 1,0 0 0,0 1-1,1-1 1,0 1 0,8-5-1,9-3-23,0 1 0,1 1 0,30-8 0,-47 15 41,0 0 2,1 0-1,0 1 1,0 0-1,12-1 1,-8 3 1,0 0 0,0 1 0,15 4 0,-26-6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2816,'0'0'1280,"0"31"-1120,0 1 544,0-1-416,-16 47-160,16 0-128,-31 15 192,15 1-96,1-16 192,-1-1-192,0-30 32,1 0-64,-1-16 32,16 0-64,-15-46-3072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3232,'78'-15'1472,"16"30"-1280,-32 1 672,-15-1-512,15 17 544,0-1-480,1 16 32,-1 15-256,-46-15 192,15-1-256,-62 1 448,15 0-320,-31-16 32,-15 0-192,0-31-1312,-1 16 640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1824,'0'-15'821,"3"15"-581,1-1 82,1 0 1,-1 0-1,1 0 0,5-3 0,6-1 57,64-11 1167,-49 13-1083,60 3-1,-44 1-256,81-1 137,175-3 311,-233 0-565,276-7 195,-241 10-186,223-3 162,-120-7-36,-45 8-98,4-1-7,-83-3-67,66-1 56,-111 5 118,58-8-1,-90 9-169,11 0 48,-16 1-109,-1 0-1,0 0 1,0 0-1,1 0 1,-1 0-1,0 0 1,1 0-1,-1 0 1,0-1 0,0 1-1,1 0 1,-1-1-1,0 1 1,0-1-1,1 1 1,-1-1 0,0 0-1,0 1 1,0-1-1,0 0 1,0 0-1,0 0 1,0 0 0,0 0-1,-1 0 1,1 0-1,0 0 1,1-2-1,11-13-212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1472,'-3'0'402,"4"0"-168,10 0-98,22 0 41,-27 0 6,0 0 0,0 1 1,0-1-1,0 1 0,0 1 0,11 3 0,5 2 109,2-1-7,11 4 170,57 23-1,-57-16-308,-1 2 1,0 1-1,-1 2 0,-2 1 1,0 1-1,30 33 0,-46-43-104,-2 0 0,0 1 0,0 1 0,-2 0 0,0 1 0,9 18-1,-11-18-24,0 0 60,-1-1-1,5 19 0,-11-31-50,-1 1 0,1 0 1,-1 0-1,-1 0 0,1 0 0,-1 0 1,0 0-1,0 0 0,0 0 0,-1 0 1,1 0-1,-3 7 0,1-7 12,-1 0 0,1 0-1,-1 0 1,0 0 0,0-1-1,-1 1 1,1-1 0,-1 0-1,0 0 1,0 0 0,0 0 0,-7 3-1,-7 6 176,-37 16-1,43-23-135,0-1-1,1 0 0,-1 0-1,0-1 1,0-1 0,-1 0-1,1-1 1,-1 0 0,1-1 0,-14 0-1,6-1 175,0-2 0,-31-6 0,33 5-56,13 3-149,1-1 0,0 0 0,-1 0-1,1 0 1,0-1 0,-5-1 0,8 2-41,0 0-1,-1 0 1,1 0 0,0-1 0,0 1 0,0 0 0,0 0-1,1 0 1,-1-1 0,0 1 0,0 0 0,1-1 0,-1 1-1,1-1 1,-1 1 0,0-4 0,1 3-6,0 1 0,-1-1 0,1 0 0,0 0 0,0 0 0,0 0 0,0 0 0,0 0 0,0 0 0,1 0 0,-1 0 0,1 1 1,-1-1-1,1 0 0,0 0 0,1-2 0,1 0-13,0-1 1,0 1 0,1 0-1,5-5 1,-7 7 7,6-5-3,0 0 1,1 0-1,0 1 1,0 0-1,1 1 1,19-9-1,-7 4 8,-22 10 2,20-11 0,0 2 0,0 0 0,34-9 0,53-11-262,-74 27 108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2976,'0'0'1344,"47"16"-1152,-32-16 1216,16 31-800,1 0 320,14 16-544,1 0 128,0-1-288,0 1 0,-1-16-128,1 1 160,-16-1-160,-15-16-32,15 1-32,-15-1-2080,-16 1 1120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2816,'0'0'1280,"-15"47"-1120,-1-32 1056,1 32-704,-1 0 704,-15-1-704,0 1 96,-16 0-352,0-16 96,16 16-192,-16-16 64,16-15-128,0 15-480,15-31 192,1 15-2528</inkml:trace>
  <inkml:trace contextRef="#ctx0" brushRef="#br0" timeOffset="1">577 484 4160,'-31'31'1856,"31"31"-1600,0-30 352,0-17-384,-15 16-96,30 0-64,-15 1 64,0-1-64,16-16 384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3712,'0'0'1696,"15"0"-1472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1472,'0'0'667,"-2"-3"-395,-6-4 469,18 17 2005,-4-10-2399,-1 1-185,0-1 0,1 2 0,-1-1 1,5 2-1,-4-1-33,0 0 0,0 0 0,0-1 0,9 1 0,115-2 580,-8 0-207,-121 0-487,1 0 1,0 0 0,-1 0 0,1 1-1,-1-1 1,1 0 0,0 1-1,-1 0 1,1-1 0,-1 1-1,1 0 1,-1 0 0,0 0 0,1 0-1,-1 0 1,0 0 0,2 2-1,-16 2-2079,-2 8 790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4640,'-10'0'1289,"14"0"-533,15 0-369,-17 0-338,1 0 1,-1 0-1,0 1 1,1-1-1,-1 1 1,0-1-1,1 1 1,-1 0-1,0 0 1,0 0-1,4 2 1,15 6 284,-10-3-241,0-1-1,0 2 1,0-1 0,15 15 0,-25-21-77,-1 1 1,1 0 0,0 0-1,-1 0 1,1 0 0,-1 0-1,0 0 1,1 0 0,-1 0 0,1 0-1,-1 1 1,2 4 60,2 2 13,-3-6-73,0-1 0,0 1 1,0 0-1,-1 0 1,1-1-1,0 1 1,-1 0-1,1 0 1,-1 0-1,1 0 1,-1 0-1,0 0 1,0 0-1,0 0 1,0 0-1,0 0 0,-1-1 1,0 4-1,-1 1 20,-1 0 0,0-1 0,0 1 0,-1-1 0,1 0 0,-8 8 0,-31 29 119,25-26-245,-9 4-4,25-20 93,-1 1 0,1-1 1,-1 1-1,1 0 0,0 0 1,-1 0-1,1 0 0,0 0 1,0 0-1,0 0 1,0 0-1,0 0 0,0 1 1,0-1-1,0 0 0,0 1 1,0-1-1,1 1 0,-1-1 1,1 1-1,-2 2 0,2-1 262,52-3 180,52 0-1631,-73 0 304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3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1664,'-13'13'528,"10"-11"-325,6-2 90,-1 1 43,1-1-1,-1 1 1,1-1 0,-1 1-1,0 0 1,1 0 0,3 2-1,17 8 1220,-18-10-1370,2 2 41,0-1 0,0 0 0,0-1 0,0 1 0,13 0 0,-16-2-148,0 0-1,0 0 1,-1 1-1,1-1 1,0 1 0,0 0-1,-1 1 1,1-1-1,-1 1 1,7 3-1,-7-5-41,-1 1-1,1 0 1,0 0 0,0-1-1,0 0 1,0 1-1,0-1 1,0 0-1,0 0 1,3-1-1,3 0 22,74 1 653,-70 0-630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11 736,'-2'-11'228,"-4"14"-77,-2 2-82,-5-2 298,11-4-299,0 1 1,0 1 0,1-1 0,-1 0 0,0 0 0,1 1 0,-1-1 0,-2 2 0,-102 57 1691,87-48-1519,16-10-178,0 0 1,1 0-1,-1 1 1,1-1-1,-1 1 1,1 0-1,0 0 0,-1 0 1,1 0-1,0 0 1,-2 3-1,-11 19 188,-1-14-86,14-7-116,-1 0 0,1 1 0,0-1 0,0 1 0,-2 6 0,-12 23 270,14-31-306,-1 3 53,-1 0 0,1 0 0,0 0 0,0 0 0,1 1 0,0-1 1,-1 1-1,2-1 0,-1 1 0,1 0 0,-1 11 0,2 76 360,-1-89-419,1 0-1,0 0 0,0 0 1,1 0-1,-1-1 0,1 1 1,0 0-1,0 0 0,0 0 1,0-1-1,1 1 0,0-1 1,-1 1-1,1-1 0,0 0 1,1 1-1,-1-1 0,1 0 1,-1 0-1,1-1 0,0 1 1,0-1-1,0 1 0,0-1 0,0 0 1,7 3-1,8 4 54,1-1 0,0 0-1,0-1 1,28 5 0,-20-10 28,38-1 1,-38-1-16,-8-1-24,0 0 1,0-1-1,28-7 0,-21 4 16,-20 3-46,1 0 0,-1 0 0,0 0 0,0 0 0,0-1 0,0 0-1,-1 0 1,9-7 0,12-3-131,-23 12 112,-1 1-1,0-1 0,0 0 0,0 0 0,0 0 1,0-1-1,0 1 0,0 0 0,-1-1 1,1 1-1,0-1 0,-1 0 0,1 1 0,-1-1 1,0 0-1,1 0 0,0-3 0,15-16 26,-16 20-25,0-1 0,1 1 0,-1 0 0,0 0 0,0-1 0,0 1 0,0 0 0,0-1 0,0 1 0,-1-1 0,1 1 0,0-1 0,-1 0 0,1 1 0,-1-1 0,1 1 0,-1-1 0,0 0 0,0-2 0,0 3 20,0-1 0,1 1-1,-1-1 1,0 1 0,1-1 0,-1 1 0,0-1-1,1 1 1,0-1 0,-1 1 0,1-1 0,1 0-1,4-11 55,-5 7-58,0 1 0,0 0 0,-1 0 0,1-1 0,-1 1 0,-1 0 0,1 0 0,-3-10 0,-7-6 85,2-8 27,0 18 3,-1 0-1,0 0 1,-1 1 0,0 0-1,-17-12 1,-30-15 424,39 27-321,12 7-196,1 0-1,-1 0 1,0 1-1,0 0 1,-1 0-1,1 1 0,0-1 1,-7 0-1,6 2-35,1-2 0,-1 1-1,0-1 1,1 0-1,-12-5 1,11 4 63,0 1 0,0-1 0,-10-1 0,-4-2 32,8 0-99,11 5-1,1 0-1,0 0 1,-1 1-1,1-1 1,-1 0-1,1 1 1,-1-1-1,1 1 0,-1 0 1,1 0-1,-1-1 1,-1 1-1,-10 0 26,10 0 10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1248,'0'0'981,"0"2"-746,0 0-121,0 0-1,0 0 1,1-1 0,-1 1 0,1 0 0,0-1-1,-1 1 1,1 0 0,0-1 0,0 1-1,0-1 1,0 0 0,0 1 0,3 1 0,-4-2-102,0-1 0,0 0 0,0 0 0,1 1 0,-1-1 0,0 0 0,0 0 0,1 0 0,-1 0 1,0 1-1,1-1 0,-1 0 0,0 0 0,0 0 0,1 0 0,-1 0 0,0 0 0,1 0 0,-1 0 1,0 0-1,1 0 0,-1 0 0,0 0 0,1 0 0,-1 0 0,242 0 1684,-240 0-1674,0 0 0,0 0 0,0 0 0,-1 1 0,1-1 0,0 1 0,0-1 0,0 1 0,0 0 0,-1-1 0,1 1 0,3 2 0,-4-2-11,1 0 1,-1 0-1,0 0 0,1-1 0,-1 1 1,1 0-1,-1-1 0,1 1 0,0-1 0,-1 0 1,1 0-1,2 1 0,9-1 37,-10 0 368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2240,'-1'0'30,"1"0"0,-1-1-1,1 1 1,0 0 0,-1 0 0,1 0 0,-1 0 0,1 0 0,0 0-1,-1 0 1,1 0 0,-1 0 0,1 0 0,0 1 0,-1-1 0,1 0-1,-1 0 1,1 0 0,0 0 0,-1 1 0,1-1 0,0 0-1,-1 0 1,1 1 0,0-1 0,-1 0 0,1 1 0,5 6 339,-2-4-358,0-1 746,-1-2-314,370 0 3082,-371 0-3493,1 1-1,0-1 1,-1 0 0,1 0 0,-1 1-1,1-1 1,0 1 0,-1-1-1,1 1 1,-1 0 0,1 0 0,-1-1-1,0 1 1,1 0 0,-1 0-1,0 0 1,2 2 0,-2-2-23,-1-1 0,1 1-1,-1-1 1,1 0 0,-1 1 0,1-1 0,-1 0 0,1 0 0,-1 1 0,1-1 0,-1 0 0,1 0 0,0 0-1,-1 0 1,1 0 0,-1 0 0,1 0 0,0 0 0,-1 0 0,1 0 0,-1 0 0,1 0 0,0 0-1,-1 0 1,2-1 0,-2 1 16,2 0 439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1 320,'-11'1'92,"11"-1"-91,-1 0 0,1 0 0,0 0 0,0 0 0,0 0-1,0 0 1,0 0 0,0 0 0,0 1 0,0-1 0,0 0 0,0 0 0,0 0 0,0 0 0,0 0 0,0 0 0,0 0 0,0 0 0,0 0 0,0 0-1,0 0 1,0 1 0,0-1 0,0 0 0,0 0 0,0 0 0,0 0 0,0 0 0,0 0 0,0 0 0,0 0 0,0 0 0,0 0 0,0 0 0,0 1-1,0-1 1,0 0 0,0 0 0,0 0 0,0 0 0,0 0 0,0 0 0,0 0 0,0 0 0,0 0 0,1 0 0,-1 0 0,0 0 0,0 0 0,0 0-1,0 0 1,18 10 113,-10-6-5,-6-3-101,2 1 69,-1-1 0,0 1 0,1-1 0,-1 1 0,1-1 0,-1 0 0,1-1 1,-1 1-1,1-1 0,0 1 0,4-1 0,21 1 439,31 5 1,-11 0-14,132-3 380,-115-4-689,440 1 564,546 0-199,-971 0-441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0 416,'-13'0'112,"13"0"-111,0 0 0,0 0 0,0 0 0,0 0-1,-1 0 1,1 0 0,0 0 0,0 0 0,0 0 0,0 0 0,0 1 0,0-1 0,-1 0-1,1 0 1,0 0 0,0 0 0,0 0 0,0 0 0,0 0 0,0 0 0,0 0 0,0 0-1,-1 1 1,1-1 0,0 0 0,0 0 0,0 0 0,0 0 0,0 0 0,0 0 0,0 0-1,0 1 1,0-1 0,0 0 0,0 0 0,0 0 0,0 0 0,0 0 0,0 1 0,0-1-1,0 0 1,0 0 0,0 0 0,0 0 0,0 0 0,0 0 0,0 1 0,0-1 0,0 0-1,0 0 1,0 0 0,0 0 0,1 0 0,-2 6 14,1-3 34,-1 0 0,1 0 0,0 0 0,0 0 0,0 0 0,1 0 0,-1 0 0,1 0 0,-1 0 1,2 3-1,-1-4 11,0 0 1,0 0 0,0 0-1,-1 1 1,1-1 0,-1 0-1,1 0 1,-1 0 0,0 1-1,0-1 1,0 0 0,0 0 0,0 1-1,-1-1 1,1 0 0,-2 4-1,0 2 101,1 0 0,0 0 0,0 13-1,-6 81 453,-2 24-303,9-99-254,-1-1 0,-1 1 0,-11 47 0,9-56-13,0 0-1,1 1 1,-1 35 0,3-38-19,-1 1 0,-6 28 0,6-32-22,-5 19 63,4-19 42,0 1 1,1 0 0,-1 24 0,3-36-96,0 0 0,-1-1 1,1 1-1,0-1 0,-1 1 0,1 0 0,-1-1 0,1 1 1,-1-1-1,0 1 0,1-1 0,-1 1 0,0-1 0,0 0 0,0 1 1,0-1-1,-2 2 0,2-4-7,1 0 1,-1 0-1,1 0 0,0 0 1,-1 0-1,1 0 0,0 0 1,0 0-1,0-1 0,-1 1 1,1 0-1,1 0 0,-1 0 1,0 0-1,0-1 0,1-4-6,-1 0 1,1 1-1,0-1 0,1 0 1,-1 1-1,1 0 0,5-10 0,24-41 2,-15 28-1,13-23 17,-7 8-127,3 2-1,40-53 0,-21 45 53,-34 36 50,-5 7 1,0 0-1,0 1 1,6-7-1,15-3-63,-10 7 25,0-3 2,-14 9 42,0 1-1,0-1 0,0 0 0,1 1 0,-1-1 0,0 1 0,1-1 1,0 1-1,-1 0 0,1 0 0,0 1 0,-1-1 0,1 0 0,0 1 1,0 0-1,-1-1 0,1 1 0,0 0 0,0 1 0,0-1 0,0 0 1,-1 1-1,6 1 0,-5-1 4,0 0 1,1 1-1,-1-1 1,0 0-1,0 1 1,0 0 0,-1 0-1,1 0 1,0 0-1,-1 0 1,1 1-1,-1-1 1,2 4-1,-2-3 18,0 0-1,-1 0 0,0 1 1,0-1-1,0 1 1,0-1-1,0 1 1,-1-1-1,1 1 0,-1 6 1,-1-9-7,0 0-1,1 1 1,-1-1 0,0 0 0,0 0-1,0 0 1,0 0 0,0 0 0,0 0-1,-2 1 1,-6 6 56,-12 18 60,-7-6-16,19-13-109,0 0 0,-1-1-1,0 0 1,0-1 0,-20 9-1,3-5-23,16-5 20,0 0 0,0 0 0,0-1 1,-1-1-1,1 0 0,-20 1 1,27-3 1,0 0 1,1 0 0,-1 1 0,0 0 0,0 0 0,1 0 0,-1 0 0,0 0 0,1 1 0,-7 3 0,9-5-13,1 0 0,-1 0-1,0 1 1,0-1 0,0 0 0,0 1 0,0-1 0,1 1 0,-1-1-1,0 1 1,0 0 0,1-1 0,-1 1 0,0 0 0,1-1 0,-1 1-1,1 0 1,-1 0 0,1-1 0,-1 1 0,1 0 0,0 0 0,-1 0-1,1 0 1,0 0 0,0-1 0,-1 1 0,1 0 0,0 0 0,0 0-1,0 0 1,0 0 0,0 0 0,0 0 0,1 0 0,-1 0 0,0 0 0,0-1-1,1 1 1,-1 0 0,0 0 0,1 0 0,-1 0 0,1 0 0,1 2 32,0-1 0,0 0 0,-1 0 0,1 0 0,1 0 0,-1 0 0,0 0 0,0-1 0,1 1 0,-1-1 0,3 2 0,12 7 239,-9-3-102,2 0 0,-1-1 0,1 0 0,0-1 1,20 8-1,-5-3 180,31 16 1,1 1 50,-29-14-181,-21-10-149,0 1 0,0-1-1,9 2 1,-14-4-46,6 1 101,0 0 0,0 0 0,13 7 0,-8-4 121,-8 2-200,-5-7-67,0 1 0,0-1 1,0 0-1,0 1 0,1-1 0,-1 0 1,0 1-1,0-1 0,1 0 0,-1 1 1,0-1-1,1 0 0,-1 0 0,0 1 1,1-1-1,-1 0 0,0 0 0,1 0 1,-1 1-1,1-1 0,-1 0 0,0 0 1,1 0-1,-1 0 0,1 0 1,-1 0-1,0 0 0,1 0 0,-1 0 1,1 0-1,2 0-624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1888,'-15'47'864,"-1"-16"-736,0 0 1344,1 16-832,15-31-384,0-1 192,15 16 96,1-15-96,0 0-320,-1-16-64,1 0-32,-16-16-192,15 0 96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2304,'-15'0'1568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1472,'0'-13'475,"0"10"-283,0 6 53,0-2-152,0 1 1,1 0-1,-1-1 1,1 1-1,-1 0 1,1-1-1,0 1 1,-1-1-1,1 1 1,2 2-1,2 4 212,13 26 1098,-13-26-1182,-1 1 0,8 18 0,1 4 28,-6-19-68,0-1 0,17 21 0,-5-9 22,3 6 187,34 33-1,-40-45-253,-12-12-115,-1-1 1,1 0 0,0 0 0,1-1 0,8 7 0,0-5 79,-12-4-96,-1 0 1,0-1-1,1 1 0,-1 0 1,0 0-1,1 0 0,-1-1 1,0 1-1,0 0 0,0 0 1,0 0-1,0 0 0,0 1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14 1824,'-13'-13'587,"8"26"-43,0-5-106,4-7-349,0 0 0,0 1 0,0-1 1,0 1-1,1-1 0,-1 1 0,1-1 0,-1 1 0,1 0 1,-1-1-1,1 1 0,0 0 0,0-1 0,0 4 1,-1 5 146,-1-1 1,0 1 0,0 0 0,-1-1-1,0 1 1,-5 9 0,-2 10-12,2-10-52,-17 33 1,13-29-62,-8 21 58,-6-10 102,23-30-249,0 0-1,-1 0 0,1 0 0,-1-1 0,0 1 0,0-1 0,0 0 0,0 0 0,0 0 0,-1-1 0,1 1 1,-1-1-1,-7 2 0,-1 2 44,-1 0 0,1 1 1,-21 15-1,25-16-43,-14 7-39,18-10-16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26 312 5728,'-22'0'1648,"18"0"-744,15 0-502,2-1-148,1 0-1,23-5 1,-5 1 41,33 0 41,173-34 157,-141 21-415,-56 11-79,47-10 45,46-20 204,-5 1-59,193-54 184,-257 69-207,-42 10-89,-19 8-73,0 1 0,1-1 0,-1 2 0,1-1 0,0 0 0,0 1 0,0 0 0,0 0 0,8-1 0,11 4-1443,-24-1 1352,-1-1-1,1 0 1,0 1-1,0-1 1,0 1-1,-1-1 1,1 0-1,0 1 1,-1-1-1,1 0 1,0 1-1,-1-1 1,1 0-1,0 1 1,-1-1-1,1 0 1,-1 0-1,1 1 0,0-1 1,-1 0-1,1 0 1,-1 0-1,0 0 1,-9 7-1057,-8 8-866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1888,'-12'0'3045,"29"0"-1552,-3 1-1052,25 5-1,-23-2-243,1-2 0,16 1 0,438-3 875,-474 0-3274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 1056,'0'-13'357,"0"13"-354,-1 0-1,1 0 0,0 0 0,0 0 1,0 0-1,0-1 0,0 1 0,0 0 1,0 0-1,0 0 0,0 0 0,0 0 0,0 0 1,0 0-1,0 0 0,0 0 0,0 0 1,0-1-1,0 1 0,0 0 0,1 0 1,-1 0-1,0 0 0,0 0 0,0 0 1,0 0-1,0 0 0,0 0 0,0 0 1,0 0-1,0 0 0,0 0 0,0-1 1,0 1-1,0 0 0,0 0 0,0 0 1,1 0-1,-1 0 0,0 0 0,0 0 1,0 0-1,0 0 0,0 0 0,0 0 1,0 0-1,0 0 0,0 0 0,0 0 1,1 0-1,-1 0 0,0 0 0,0 0 1,0 0-1,0 0 0,0 0 0,2 0 33,-1 0 0,1 0 0,-1-1 0,1 1-1,0-1 1,-1 1 0,0-1 0,1 0 0,2-1-1,4-1 393,-8 3-416,0 0 0,0 0 0,1 0 1,-1 0-1,0 1 0,0-1 0,0 0 1,0 0-1,1 0 0,-1 0 0,0 1 1,0-1-1,0 0 0,0 0 1,0 0-1,1 1 0,-1-1 0,0 0 1,0 0-1,0 0 0,0 1 0,0-1 1,0 0-1,0 0 0,0 1 0,0-1 1,0 0-1,0 0 0,0 1 1,0-1-1,0 0 0,0 0 0,0 1 1,0-1-7,0 0 1,0 0 0,0 0 0,0 0 0,0 0 0,0 0 0,-1 0 0,1 0 0,0 1 0,0-1-1,0 0 1,0 0 0,0 0 0,0 0 0,1 0 0,-1 0 0,0 0 0,0 0 0,0 0-1,0 0 1,0 1 0,0-1 0,0 0 0,0 0 0,0 0 0,0 0 0,0 0 0,0 0 0,0 0-1,0 0 1,0 0 0,0 0 0,0 0 0,0 0 0,0 0 0,1 0 0,-1 0 0,0 0-1,0 1 1,0-1 0,0 0 0,0 0 0,0 0 0,0 0 0,0 0 0,0 0 0,0 0 0,1 0-1,-1 0 1,0 0 0,0 0 0,0 0 0,0 0 0,0 0 0,0-1 0,0 1 0,1 0 6,-1 0 0,1 0 0,-1 0 0,1 0 0,-1 1 1,1-1-1,-1 0 0,1 0 0,-1 0 0,0 0 0,1 1 1,-1-1-1,1 0 0,-1 0 0,1 1 0,-1-1 0,0 0 1,1 0-1,-1 1 0,0-1 0,1 1 0,-1-1 0,0 0 1,0 1-1,1-1 0,-1 1 0,0-1 0,0 0 0,0 1 1,1 0-1,0 16 384,-1-14-337,0 4 48,0 0 1,0 0-1,-1-1 1,0 1-1,-4 11 1,-1 10 95,3 5-37,-12 62 670,8-65-628,-33 137 181,30-127-195,6-20-77,-9 23 0,10-36-59,0-1 0,0 0 0,0 0-1,0 0 1,-1-1 0,0 1 0,-8 8 0,-17 14 363,29-28-419,0 0 1,0 0-1,0 1 0,0-1 0,0 0 0,0 0 0,0 0 0,0 0 0,0 0 0,0 0 0,0 0 0,0 0 0,0 0 0,-1 1 0,1-1 0,0 0 0,0 0 0,0 0 1,0 0-1,0 0 0,0 0 0,0 0 0,0 0 0,-1 0 0,1 0 0,0 0 0,0 0 0,0 0 0,0 0 0,0 0 0,0 0 0,-1 0 0,1 0 0,0 0 0,0 0 1,0 0-1,0 0 0,0 0 0,0 0 0,0 0 0,-1 0 0,1 0 0,0 0 0,0-1 0,0 1 0,0 0 0,0 0 0,0 0 0,0 0 0,0 0 0,0 0 0,0 0 1,0 0-1,-1 0 0,1-1 0,0 1 0,-10-10 88,10 10-89,0 0-1,0 0 0,-1 0 1,1-1-1,0 1 0,0 0 0,0 0 1,0 0-1,0 0 0,0 0 1,0 0-1,0 0 0,0 0 0,-1 0 1,1 0-1,0 0 0,0-1 0,0 1 1,0 0-1,0 0 0,0 0 1,0 0-1,0 0 0,0 0 0,0 0 1,0-1-1,0 1 0,0 0 1,0 0-1,0 0 0,0 0 0,0 0 1,0 0-1,0-1 0,0 1 1,0 0-1,0 0 0,0 0 0,0 0 1,0 0-1,0 0 0,0 0 1,0 0-1,1-1 0,-1 1 0,0 0 1,0 0-1,0 0 0,0 0 0,0 0 1,0 0-1,0 0 0,0 0 1,0 0-1,1 0 0,-1 0 0,1-1-12,21-22-117,1 1 0,50-36-1,-29 33-118,-26 15 42,32-23-1,-35 21 205,-10 7 9,0 1-1,1 0 1,-1 0-1,1 1 1,12-6-1,5-2-97,-21 10 103,-1 0 1,1 0-1,0 0 0,0 0 1,1 1-1,-1-1 0,0 1 1,0-1-1,4 0 0,-4 1 250,-64 0-236,61 0-30,-1 0 0,1 0-1,0 1 1,-1-1 0,1 0-1,0 0 1,0 1 0,-1-1-1,1 1 1,0-1 0,0 1-1,0-1 1,0 1 0,0 0-1,0-1 1,0 1 0,0 0-1,0 0 1,0 0 0,-1 1-1,0 2-18,0 0-1,0-1 1,0 1-1,-2 7 0,-6 11-193,5-14 271,0-1 1,0 1-1,1 1 1,-5 12-1,8-16-5,0-1 1,0 1-1,0-1 0,1 1 1,-1-1-1,1 1 0,1-1 1,-1 1-1,1-1 0,-1 1 0,2 4 1,9 22 163,-8-18-71,-3-11-110,0 1 0,1-1 1,-1 0-1,1 0 0,-1 1 0,1-1 0,0 0 0,0 0 0,0 0 0,0 0 1,1 0-1,-1 0 0,1 0 0,1 2 0,4 3 89,-4-3-69,0-1 0,1 0 0,-1 0-1,1 0 1,3 2 0,40 16 609,-31-8-735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1408,'-16'0'640,"32"16"672,-1-16-768,1 15 416,-1 1-576,17-16 352,14 15-416,-15-15-448,16 16 64,-16-16 256,1 16-96,-1-16-1408,-16 15 704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0 832,'0'0'251,"0"3"-150,0 2 155,-1 1 1,1-1-1,-1 0 0,0 1 1,-3 6-1,-2 11 238,1 22 82,-6 1 155,8-21-450,0-8 4,0-1 0,-6 20-1,4-17-86,1 0 0,1 0 0,1 1 0,0-1 0,3 29 0,-1-39-127,0-7-46,0 1 0,0-1-1,1 1 1,0-1 0,-1 0 0,1 0-1,0 1 1,0-1 0,0 0-1,0 0 1,0 0 0,1 0 0,-1 0-1,1 0 1,-1 0 0,1-1 0,0 1-1,2 1 1,0 1 10,0-1 0,1 0 0,-1-1 0,1 1 0,-1-1 0,7 2 0,-8-3-22,0 0 0,-1-1 0,1 1 0,0-1 0,0 0-1,4 0 1,34 0-23,6 0-22</inkml:trace>
  <inkml:trace contextRef="#ctx0" brushRef="#br0" timeOffset="1">421 172 1568,'0'-16'800,"0"32"160,0 15 352,16 0-736,-16 16-128,15 0-288,-15-16 160,32 16-192,-32-16 96,31 0-128,-16-15-544,1-1 224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3392,'-15'16'1536,"-16"30"-1312,15-14 704,1-17-544,-1 16 128,-15 16-320,15-16 32,1-15-128,-17 15-64,17 0 0,-1-15-544,1-1 288,-1-15-3008,16 16 1792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3232,'0'0'1035,"5"0"-614,-1 0-269,1 1-1,-1 0 1,0-1 0,0 2-1,0-1 1,0 0 0,-1 1-1,7 3 1,-8-5-50,0 1 0,-1 0 0,1-1 0,0 0 0,0 1 0,0-1-1,0 0 1,0 0 0,0 0 0,3 0 0,5-1 308,-3 2-254,0 0 1,1 0-1,12 4 1,-12-3-77,0 0 1,0-1 0,16 2 0,-11-4 6,-10 1-58,1 0 0,0-1 0,-1 2 0,1-1-1,-1 0 1,1 1 0,-1-1 0,6 3 0,-1-1 66,1 1 0,-1-1 0,1 0 1,0 0-1,0-1 0,17 0 0,-16-1 545,-23 0-522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1824,'26'-65'587,"-26"64"-574,1-1 1,-1 1 0,1 0 0,-1-1 0,1 1-1,-1 0 1,1 0 0,0-1 0,0 1 0,0 0-1,0 0 1,0 0 0,0 0 0,0 0 0,0 0-1,2-1 1,8-7 34,-2 2 87,0 0 0,1 0 0,0 1 0,0 0 1,17-6-1,-11 5 221,0 1-1,0 1 1,34-6-1,-42 10-255,1 1 0,0 0-1,-1 0 1,1 0-1,-1 1 1,1 1-1,-1 0 1,1 0-1,-1 0 1,12 6-1,-4-1-19,0 1-1,-1 1 1,0 1-1,0 0 1,-1 1-1,0 1 1,-1 0-1,0 1 1,-1 0-1,14 19 1,194 295 469,-209-311-549,-5-7 25,-1 1 0,10 18 0,-13-21 34,0 1 0,-1-1 0,1 1 1,-1 9-1,1-2 45,1 5 7,-2-15-70,0 0 0,0 1 0,-1-1 0,1 0 0,-1 0 1,0 0-1,-1 1 0,1-1 0,-1 0 0,0 0 0,-1 0 0,-3 9 0,3-7-8,1-4-12,0 0 1,0 1-1,0-1 1,-1 0-1,1 0 1,-1-1-1,0 1 1,0 0 0,0-1-1,0 1 1,0-1-1,0 1 1,-1-1-1,1 0 1,-1 0 0,0 0-1,0 0 1,1 0-1,-1-1 1,-4 2-1,-4 1 23,0 0 0,0-1-1,-22 3 1,27-6-42,0 1 1,1-1-1,-1 0 1,0 0 0,1-1-1,-1 1 1,1-1-1,-1 0 1,0-1-1,-9-3 1,-14-16 80,12 8-27,-27-13 29,38 21-91,1 0 1,0-1-1,-6-8 0,4 5-8,2 4-26,1-1-1,0 1 1,0-1 0,1 0 0,-5-10 0,7 12 3,0 1-1,0-1 1,1 0 0,-1 1 0,1-1-1,0 0 1,0 0 0,0 1-1,0-1 1,1 0 0,-1 1 0,2-5-1,-1 6 26,0-1 0,-1 1 0,1-1 0,0 1 0,1 0-1,-1 0 1,0 0 0,1 0 0,-1 0 0,1 0 0,0 0 0,-1 0-1,1 0 1,0 1 0,2-2 0,3-2-13,1 1 1,-1 1-1,11-4 0,9-5-12,20-17-27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2912,'19'-54'1296,"-19"52"-1321,1 0 94,0-1-1,-1 0 0,1 0 1,1 1-1,-1-1 0,0 0 1,1 1-1,-1 0 0,1-1 1,0 1-1,0 0 1,0 0-1,0 0 0,0 0 1,0 0-1,1 0 0,-1 0 1,1 1-1,-1-1 0,1 1 1,0 0-1,-1 0 0,5-1 1,32-3 448,-17 0-309,-11 2-116,-1 1 0,0 1 0,20-1 0,19 1 31,-12 0-86,59 5 0,-64 2 147,-17-3-77,-1-1 1,21 0 0,-25-2-90,1 0 0,12 3-1,-9 0-15,-13-3 20,1 1 0,0-1 0,-1 1 0,1-1 0,0 0 1,0 1-1,-1-1 0,1 0 0,0 0 0,0-1 0,-1 1 0,1 0 0,0 0 0,0-1 0,-1 1 0,1-1 0,0 0 0,-1 1 0,2-2 0,11 0 209,-14 2-223,1 0-1,0 0 1,0 0 0,0 0 0,0-1 0,0 1 0,-1 0 0,1 0 0,0 0 0,0-1 0,0 1 0,0 0 0,0-1-1,-1 0-5,0 0 0,-1 0-1,1 0 1,-1 1-1,1-1 1,-1 0-1,1 1 1,-1-1 0,0 0-1,1 1 1,-1-1-1,0 1 1,1-1 0,-1 1-1,0-1 1,0 1-1,1-1 1,-1 1-1,0 0 1,0-1 0,0 1-1,0 0 1,0 0-1,1 0 1,-1 0 0,0 0-1,0 0 1,-1 0-1,-3-1-23,0 1-1,0 0 1,0 0-1,0 1 1,0-1-1,-6 2 0,7-1 11,-2 0-4,0 1 0,0 0-1,0 0 1,0 0-1,1 0 1,-1 1 0,1 0-1,-1 0 1,1 1 0,-7 5-1,-21 33-207,15-21 169,2 1 0,0 1-1,2 0 1,0 1 0,2 1-1,1 0 1,-11 32 0,-40 99 145,48-118-145,1 1-1,-11 52 0,13-43 149,8-36-71,-1 1 25,1-1 0,1 1-1,0-1 1,0 19 0,2-28-18,1 0 1,-1-1 0,-1 1-1,1 0 1,0-1 0,-1 1-1,1-1 1,-1 1 0,0 0-1,0-1 1,0 0 0,0 1-1,0-1 1,-1 1 0,1-1-1,-1 0 1,1 0 0,-1 0-1,0 0 1,0 0-1,0 0 1,0-1 0,0 1-1,-4 2 1,6-4-30,-1 0 1,1 1-1,-1-1 0,1 0 0,0 0 1,-1 0-1,1 0 0,-1 0 0,1 0 1,-1 0-1,1 0 0,-1 0 1,1 0-1,0 0 0,-1 0 0,1 0 1,-1 0-1,1 0 0,-1 0 0,1 0 1,0 0-1,-1-1 0,1 1 0,-1 0 1,1 0-1,0-1 0,-1 1 1,0-1-1,-8-12 1,0-1 59,-4 1-102,13 13 21,-1 0 1,1-1-1,0 1 1,-1 0-1,1-1 0,0 1 1,0-1-1,-1 1 1,1 0-1,0-1 1,0 1-1,0-1 1,0 1-1,0-1 0,0 1 1,0-1-1,0 1 1,0-1-1,0 1 1,0 0-1,0-1 1,0 1-1,0-1 0,0 1 1,0-1-1,0 1 1,0-1-1,1 1 1,-1 0-1,0-1 1,0 1-1,1-1 0,-1 1 1,0 0-1,1-1 1,1 0 5,-1 0 1,1 1 1,0-1-1,0 1 1,0 0-1,0 0 1,-1-1 0,1 1-1,0 0 1,0 0-1,0 1 1,0-1-1,0 0 1,0 1-1,-1-1 1,4 2-1,75 26 9,-43-18 34,1-3 0,-1 0 1,59 1-1,109-8-109,-174 0-181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1728,'0'0'560,"-3"-2"-331,-10-11 1179,10 16-1271,1 1-1,-1-1 1,0 1-1,1 0 1,0 0 0,0 0-1,0 0 1,0 0-1,1 0 1,-1 0-1,1 1 1,-1 4-1,0 8 156,1 0-1,0 18 0,1-33-252,0 14 104,1 30 204,0-42-314,0 0-1,0 0 1,0 0-1,0 0 1,0 0 0,1 0-1,0-1 1,0 1 0,4 6-1,-1-5-2,0 1-1,0-1 1,1 0-1,0 0 1,0-1-1,0 0 1,1 0-1,0 0 1,-1-1-1,1 0 1,0 0-1,1 0 1,-1-1-1,11 1 1,31 3 60,-31-4-66,21 3 38,-4-10 27,-20 3-50,0 0-7,-10 1-18,0 1 0,-1-1-1,1 0 1,5-2 0,0-2 39,-1-1 1,0 0-1,0 0 0,14-13 1,-23 18-42,1 1 0,0-1 0,-1 0 0,1 0 0,-1 0 1,1 0-1,-1 0 0,1 0 0,-1 0 0,0 0 0,1-1 0,0-4 40,0 3-44,0 0 0,0 0-1,0 0 1,-1 0 0,0 0 0,0 0 0,0 0-1,0-1 1,0 1 0,0 0 0,-1 0 0,1 0-1,-1 0 1,0 0 0,-2-3 0,-2-4-15,0 0-1,-1 0 1,-12-14 0,12 15 2,-1 1 1,0 0-1,-1 0 1,0 1-1,0 0 1,-10-6-1,-3 3-51,16 8 37,1 1 0,0-1-1,0-1 1,0 1 0,0 0 0,1-1-1,-1 0 1,-3-3 0,6 4-16,-1 1 0,0-1 0,0 1 0,1 0 0,-1 0 0,0-1 0,0 1 0,0 0 0,-4-1 0,6 2 27,0 0-1,0 0 1,0 0 0,0 0-1,0 0 1,0 0-1,0 0 1,0 0 0,0 0-1,0 0 1,-1 0-1,1 0 1,0 0 0,0 0-1,0 0 1,0 0 0,0 0-1,0 0 1,0 0-1,0 0 1,0 0 0,0 0-1,-1 0 1,1 0-1,0 0 1,0 0 0,0 0-1,0 0 1,0 0-1,0 0 1,0 0 0,0 1-1,0-1 1,0 0-1,0 0 1,0 0 0,0 0-1,0 0 1,0 0 0,0 0-1,-1 0 1,1 0-1,0 0 1,0 0 0,0 1-1,0-1 1,0 0-1,0 0 1,0 0 0,0 0-1,0 0 1,0 0-1,0 0 1,0 0 0,0 0-1,1 0 1,-1 1-1,0-1 1,0 0 0,8 11-857,8 5 23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3328,'-78'-13'1061,"64"11"-783,10 4-129,-6 9 6,10-11-165,1 1 0,0-1 0,0 0 0,0 1 0,0-1 0,0 0 0,0 0 0,0 0 0,0 1 0,0-1 1,1 0-1,-1 0 0,1-1 0,7 2 14,-1 0 0,0 0 0,9 2-1,24 4 206,89-4 641,-73-3-591,81-1 312,246 4 293,-280 2-704,255 1 272,-236-11-330,187-1 270,-196 12-251,89 1 126,119-7 1001,-330 3-1285,-7 10-32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 3072,'-26'-39'976,"20"26"-521,8 6-321,-1 6-135,0 1-1,0-1 1,0 1-1,0 0 0,0 0 1,0-1-1,-1 1 1,1 0-1,0 0 0,0 0 1,0 0-1,2 0 1,-2 0 19,204 0 200,-192 1-192,-1 0 0,1 1 0,21 6-1,-31-7-21,5 0 35,-1 1 0,0 0 0,1 0 0,-1 1 0,0 0 1,0 0-1,0 1 0,10 7 0,-16-11-36,-1 0 1,0 0 0,0 0-1,0 0 1,0 0-1,0 0 1,0 0-1,0 1 1,0-1-1,1 0 1,-1 0 0,0 0-1,0 0 1,0 0-1,0 0 1,0 0-1,0 0 1,0 0-1,0 1 1,0-1 0,0 0-1,0 0 1,0 0-1,0 0 1,0 0-1,0 0 1,0 0-1,0 1 1,0-1 0,0 0-1,0 0 1,0 0-1,0 0 1,0 0-1,0 0 1,0 1-1,0-1 1,0 0 0,0 0-1,0 0 1,0 0-1,0 0 1,0 0-1,0 0 1,0 0-1,0 1 1,0-1 0,-1 0-1,1 0 1,0 0-1,0 0 1,0 0-1,0 0 1,0 0-1,0 0 1,-1 0-1,-9 11 189,10-11-192,0 0-1,0 0 0,-1 1 0,1-1 1,0 0-1,0 0 0,0 1 0,-1-1 1,1 0-1,0 0 0,0 0 0,-1 1 1,1-1-1,0 0 0,-1 0 0,1 0 1,0 0-1,0 0 0,-1 0 0,1 0 1,0 0-1,-1 0 0,1 1 0,0-1 0,-1 0 1,1-1-1,0 1 0,-1 0 0,1 0 1,0 0-1,0 0 0,-1 0 0,1 0 1,0 0-1,-1 0 0,1-1 0,-1 1-7,1 0-1,0 0 1,0 0-1,-1 0 1,1-1 0,0 1-1,-1 0 1,1 0-1,0 0 1,-1 0-1,1 0 1,0 0-1,0 0 1,-1 0-1,1 0 1,0 0-1,-1 0 1,1 0 0,0 0-1,-1 0 1,1 0-1,0 1 1,0-1-1,-1 0 1,1 0-1,0 0 1,-1 0-1,1 1 1,0-1-1,0 0 1,-1 0-1,1 0 1,0 1 0,0-1-1,0 0 1,-1 1-1,-2 1-15,0-1-1,0 1 1,0 0-1,0-1 1,0 0-1,-1 0 0,1 0 1,0 0-1,-1 0 1,1-1-1,0 0 1,-1 1-1,1-1 1,-8-1-1,10 1 20,-4 2-59,4 0 50,-1-1 0,1 0 0,0 1 0,0-1 1,0 1-1,0-1 0,0 1 0,0-1 0,1 1 0,-1 0 0,1 0 0,-1-1 1,1 1-1,-1 2 0,-2 4-61,-1 1 58,-1 0 10,0 1 1,-7 19-1,5 4 7,-4 12-37,6-24 19,0 0 0,2 0 0,0 1 0,2-1 0,0 1 0,1-1 0,5 33 0,0-22 57,-1-4 29,0 34 1,-4 31 325,0-87-282,0 1-1,0-1 1,-1 0-1,0 0 0,-2 9 1,2-13-71,0 1-1,-1 0 1,1-1-1,-1 1 1,1-1 0,-1 1-1,0-1 1,0 0-1,0 1 1,0-1 0,0 0-1,0-1 1,-5 4-1,4-3 6,1 0-27,1-1-1,-1 0 1,1 0 0,-1 0-1,0 0 1,0 0-1,0 0 1,1 0-1,-1-1 1,0 1-1,0-1 1,0 1-1,0-1 1,0 0-1,0 0 1,0 0-1,0 0 1,0 0-1,0 0 1,0 0-1,-2-1 1,-5-3 50,0 1 0,0-2 1,1 1-1,-1-1 0,1-1 1,-10-8-1,-44-46 240,40 39-266,12 10-4,1-1-1,-1 0 1,2 0 0,0-1-1,0 0 1,1 0 0,-8-23-1,14 33-167,1 0-1,-1 1 1,1-1-1,0 0 1,-1 0-1,2-4 1,-1-34-559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3328,'-26'13'1061,"25"-13"-1022,0 1-1,-1 0 1,1 0-1,-1 0 1,1 0-1,0 0 1,0 0-1,0 1 1,-1-1-1,1 0 1,0 1-1,1-1 1,-1 1-1,0-1 1,0 1-1,1-1 1,-1 1-1,0-1 1,1 1 0,0 0-1,-1-1 1,1 1-1,0-1 1,0 1-1,0 0 1,0 0-1,0-1 1,1 3-1,-1 0 114,0 121 1827,0-121-1950,0-1 0,0 1 0,1-1 0,0 1 0,-1-1 0,1 1 0,0-1 0,1 1 0,-1-1 0,4 6 0,-4-7-21,0-1-1,0 1 0,0-1 1,0 1-1,1-1 0,-1 0 1,0 0-1,1 0 0,-1 1 0,1-1 1,-1-1-1,1 1 0,-1 0 1,1 0-1,0-1 0,-1 1 1,1 0-1,0-1 0,0 0 0,-1 1 1,3-1-1,13 0 276,16-1-140,-31 1-149,0-1 1,0 1-1,1-1 0,-1 0 1,0 0-1,0 0 0,0 0 1,0 0-1,0 0 0,0 0 0,-1-1 1,3-2-1,22-16-96,-23 19 99,-1-1 0,1 0 1,-1 1-1,0-1 0,1 0 0,-1 0 1,0-1-1,0 1 0,0 0 0,-1-1 0,1 1 1,0-1-1,-1 1 0,0-1 0,1 0 1,0-4-1,3-55 3,6 33 0,-9 14-16,-2 12-54,0 6 76,0 1 1,0-1-1,0 1 0,0-1 0,1 0 0,-1 1 0,1-1 0,0 0 0,0 0 0,0 1 0,3 4 0,0-3 10,0-1 1,0 0-1,1 0 0,-1-1 0,1 1 1,7 3-1,-9-5-11,2 1 12,0 1 0,0-1-1,0 0 1,1-1-1,-1 1 1,1-1 0,0 0-1,10 2 1,4-8 89,-8 0-42,-10 3-54,10-1 65,-1-1 0,0 0 0,0-1-1,0 0 1,0-1 0,10-7 0,-18 11-50,0-1 0,-1 0-1,0 0 1,1 0 0,-1 0 0,0 0 0,0-1 0,0 1 0,-1 0 0,1-1 0,0 0 0,-1 1 0,0-1-1,0 0 1,2-3 0,-2-1 3,0-1 0,0 1-1,-1 0 1,0-13-1,-1 0-19,1 19-18,0-1 0,0 0 0,0 1 1,-1-1-1,1 0 0,-1 1 0,1-1 0,-1 1 1,1-1-1,-1 1 0,0-1 0,0 1 1,0-1-1,0 1 0,0 0 0,0 0 0,-2-2 1,3 2 9,-1 1 1,1-1 0,0 1-1,-1-1 1,1 0 0,0 1 0,-1-1-1,1 1 1,0-1 0,0 0-1,0 1 1,-1-1 0,1 0-1,0 1 1,0-1 0,0 0 0,0 1-1,0-1 1,0 0 0,0 1-1,1-1 1,-1 0 0,0 0-1,1-2-16,-1 2-211,-1 0 248,1 0 0,0 1 0,0-1-1,0 1 1,0-1 0,0 1 0,0-1 0,0 1-1,1-1 1,-1 0 0,0 1 0,0-1 0,0 1-1,0-1 1,1 1 0,-1-1 0,0 1 0,1-1-1,1 0-451,-1 0 0,0 1 0,1 0-1,-1-1 1,1 1 0,-1 0-1,1 0 1,-1 0 0,1 0-1,1 0 1,23 0-2081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1824,'-26'-13'587,"26"13"-583,1 0 1,-1 0-1,0 0 1,0 0-1,0 0 1,0 0-1,0-1 1,0 1-1,0 0 1,0 0-1,1 0 1,-1 0-1,0 0 1,0 0-1,0 0 1,0 0-1,0-1 1,0 1-1,0 0 1,0 0-1,0 0 1,0 0-1,0 0 1,0 0-1,0-1 1,0 1-1,0 0 1,0 0-1,0 0 1,0 0-1,0 0 1,0 0 0,0 0-1,0-1 1,0 1-1,0 0 1,0 0-1,0 0 1,0 0-1,0 0 1,0 0-1,-1 0 1,1-1-1,0 1 1,0 0-1,0 0 1,0 0-1,0 0 1,0 0-1,0 0 1,-1 0-1,10-5 43,1 0-37,-1 0-1,21-6 0,-17 7-115,1 1 0,22-2 0,-27 5 80,-1 1 0,0-1-1,1 1 1,-1 1 0,14 3 0,-9-1 210,1 0-1,-1 1 1,0 0 0,-1 1-1,1 0 1,18 14 0,15 12 526,58 55 1,-91-74-626,1 1 0,-2 1 0,0 0 0,0 0 0,-2 1 0,0 0 0,-1 1 0,9 20 0,-16-29-32,0 0 0,0 0 0,0 0 0,-1 0 0,0 0-1,-1 0 1,1 0 0,-2 0 0,1 0 0,-1 0 0,-3 14 0,2-13 14,2-7-46,0 1 0,0 0 0,-1 0 0,0 0 0,1 0 0,-1-1 0,0 1 0,-1 0 0,1-1 0,-3 6 0,0-4 20,0-1-1,0 1 0,-1-1 0,-5 5 1,-10 6 77,2 4-15,-6 3 29,18-18-82,0 0 0,0 0 0,-1-1 0,1 1-1,-1-2 1,0 1 0,0-1 0,-12 1 0,3-1 259,1-1 0,-31-3 0,36 1-64,-1-1-1,0 0 0,1 0 1,0-1-1,-18-9 1,26 12-199,-1-1 0,1 1 0,0 0 0,0-1 0,-1 1 0,1-1 0,0 1 1,1-1-1,-1 0 0,0 0 0,0 0 0,1 0 0,-2-3 0,2 4-33,1 0-1,0 0 0,-1 0 1,1 0-1,0 0 0,0 0 1,0 0-1,0 0 1,0 0-1,0 0 0,0 0 1,0 0-1,0 0 0,1 0 1,-1 0-1,1-1 1,0-1 3,0 1 0,1 0 0,-1 0 1,1 0-1,-1 1 0,1-1 1,0 0-1,-1 1 0,5-3 0,5-4 10,1 1 0,-1 0 0,2 1-1,-1 0 1,25-7 0,12-3 14,0 3 0,2 2 0,59-6 0,-24 12 29,-33-2-41,-37 4-128,0 1 1,0 0-1,0 2 0,0 0 0,28 3 1,-22 3-132,-18-4-82,1-1-1,-1 0 1,0 0 0,1 0 0,-1 0 0,0-1 0,6 0 0,6 0-1079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2144,'-13'-26'699,"13"25"-683,0 0 1,-1 0 0,1 1 0,0-1-1,-1 0 1,1 0 0,-1 0 0,1 1 0,-1-1-1,1 0 1,-1 1 0,0-1 0,1 0-1,-1 1 1,0-1 0,1 1 0,-1-1 0,-1 0-1,1 1 46,1 0-1,-1 0 1,1-1-1,0 1 1,-1 0-1,1 0 1,-1-1 0,1 1-1,0 0 1,-1-1-1,1 1 1,0 0-1,0-1 1,-1 1-1,1 0 1,0-1-1,0 1 1,-1-1-1,1 1 1,0-1-1,0 4 707,0-2-673,0 1-1,1 0 1,-1 0 0,1-1-1,-1 1 1,1 0-1,0-1 1,-1 1-1,1 0 1,0-1 0,0 1-1,3 2 1,1 3 115,32 55 1182,-25-41-1230,1 1 0,1-2 0,1 0 1,18 19-1,-14-20-50,-2 1 0,25 35 0,-33-43-8,1 0 1,0-1 0,0 0 0,20 15-1,10 11 306,-9-11-181,-25-21-281,0 0-1,-1-1 1,1 2-1,-1-1 0,0 1 1,7 10-1,-10-11-2544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2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16 2144,'-13'-13'699,"10"11"-516,3 6-84,0 0-34,-1-1 0,1 0 0,-1 1-1,0-1 1,0 0 0,-2 5 0,-3 8 489,-2 13 65,4-22-417,-1 0 0,-1 0 0,1-1 0,-1 0-1,-9 8 1,-4 4 117,-61 73 945,52-66-1012,-46 31-1,-3 3-87,31-21-92,-33 30 21,77-66-114,0 0 0,0 0 0,1 0 0,-1 0 0,0 1 0,1-1 1,-1 0-1,-1 5 0,3-7 5,0 0-1,0 1 1,0-1 0,0 0 0,0 0 0,0 1 0,0-1 0,0 0 0,0 1 0,0-1 0,0 0 0,0 1 0,0-1 0,0 0 0,0 0 0,0 1 0,1-1 0,-1 0 0,0 1 0,0-1 0,0 0 0,0 0 0,1 1 0,-1-1 0,0 0 0,1 1-54,0-1 0,-1 1 0,1-1 0,0 0 1,0 0-1,0 1 0,-1-1 0,1 0 0,0 0 0,0 0 0,0 0 0,0 0 0,0 0 0,15 0-708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188 203 3552,'0'0'1632,"-31"46"-1440,15-30 416,0 15-384,-30 16 192,30-16-256,-15 0 64,15 0-128,1 0-480,15-15 192,0 0-608,31-16 448</inkml:trace>
  <inkml:trace contextRef="#ctx0" brushRef="#br0" timeOffset="1">266 16 4160,'-47'-16'1856,"31"32"-1600,32-16-640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64,'18'3'27,"-7"1"-19,-9-2 18,1-1 0,0 0 0,0 0 0,0 0-1,1 0 1,-1 0 0,0-1 0,0 0 0,6 1-1,323-1 1847,-163 7-1594,-52-1-129,91-1 224,33 5-138,53-5-176,46 8-6,39 3 155,987 31 613,-833-32-410,-420-11-355,1568 55 693,-1186-35-670,852 48 215,-758-31-374,-33-4-826,-49 4-86,-22-7-1104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1092 1152,'0'0'363,"3"-2"-214,-2 0-104,0 1 0,1 0 0,-1 0 1,0 0-1,1 0 0,-1 0 0,1 0 0,0 0 0,-1 0 0,1 1 1,0-1-1,-1 1 0,1-1 0,3 1 0,0-3 414,-3 1-353,1 0 0,-1-1 0,0 1 0,0-1 0,0 1 1,0-1-1,0 0 0,0 1 0,-1-1 0,1 0 0,-1 0 0,0 0 0,0 0 0,0-1 0,0 1 1,-1 0-1,1 0 0,-1-7 0,0-78 1072,0 75-1010,-1 1 0,0-1 0,-4-17-1,-1-1 58,4 11-117,-3-22 62,-1 24-63,-12-28 0,-3-4-1,11 23-56,-1 2-1,-30-48 1,27 50-42,-11-24 0,-1-18 13,-10 3-15,20 21-11,8 19-6,-38-87-96,22 65 102,17 13-22,1 15-54,5 13 62,-1 0-1,1 0 0,0 0 0,0-1 0,1 1 0,-1-1 0,1-4 0,0-8-225,0 14 69,0 4-107,0 2 282,0-1 11,0-1-1,0 0 1,0 1-1,0-1 1,0 0 0,-1 1-1,1-1 1,-2 4-1,-24 54 450,21-42-422,-6-5-47,9-10-60,4-6 22,1 1 36,0 0-1,0 0 1,1 0-1,-1 0 1,0 1-1,5-2 0,-4 1 17,0 1-1,-1-1 1,1 0-1,0 0 1,-1 0-1,6-4 0,4-9 9,-11 13-44,0-1 0,0 0 0,0 1 0,1 0 0,-1-1 0,1 1 0,0 0-1,-1 0 1,1 1 0,6-4 0,-7 5 46,0-1-1,0 1 1,-1-1 0,1 0-1,-1 1 1,1-1-1,0 0 1,-1 0 0,1 0-1,-1 0 1,0-1 0,1 1-1,-1 0 1,0-1-1,0 1 1,2-3 0,4-5 255,6 1 270,0-18 608,-15 25-1092,1 1 1,-1-1-1,0 1 1,0-1 0,0 1-1,1 0 1,-1 0-1,0 0 1,0 0-1,-3 0 1,5 0-38,-3 0 137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296 227 896,'0'-28'603,"0"25"-1,-3 1-127,-2-4-191,4 4-238,-1 0 0,1 1-1,-1-1 1,0 0 0,1 1-1,-1-1 1,0 1 0,0-1-1,0 1 1,0 0 0,0 0-1,-1 0 1,1 0 0,0 0-1,0 1 1,-1-1 0,1 1-1,-5-1 1,-4 2 87,0 1-1,0 1 1,0 0 0,-12 4-1,18-5-96,-12 9 83,10-6-62,-47 41 439,46-39-419,1 0 1,1 1-1,-1 0 0,1 0 0,-7 14 0,6-5-35,-8 24-1,3-8-225,9-26 181,1 0 0,0 0-1,0 0 1,0 0 0,0 1-1,1-1 1,0 9 0,1-14 24,0 1 0,1-1-1,-1 0 1,0 0 0,1 1 0,0-1 0,-1 0 0,1 0 0,0 0 0,0 0 0,0 0-1,0 0 1,0 0 0,1 0 0,-1 0 0,1 0 0,-1-1 0,1 1 0,0 0 0,-1-1 0,1 0-1,0 1 1,0-1 0,3 1 0,-5-1-18,1-1 7,0 1 0,0-1 1,-1 1-1,1-1 0,0 1 1,0-1-1,0 1 0,0-1 0,0 0 1,-1 0-1,1 1 0,0-1 1,0 0-1,0 0 0,0 0 1,0 0-1,0 0 0,0 0 0,0 0 1,0 0-1,0 0 0,0-1 1,-1 1-1,1 0 0,0-1 1,1 0-1,7-2 61,19-4 9,-23 4-101,0-1-1,0 1 1,-1-1-1,0 0 1,1 0-1,4-7 1,22-29-275,-23 30 187,5-7-75,-11 15 140,0 0-1,0 0 0,-1-1 0,1 1 1,0-1-1,-1 1 0,0-1 0,1 1 1,-1-1-1,0 0 0,0 0 0,0 1 0,-1-1 1,1 0-1,-1 0 0,0 0 0,0 0 1,0-4-1,0-1-6,0-17 9,0 20 21,0 12-20,-2 1 79,-1 0 15,0 1 0,0-1 0,1 1 0,1 0 0,0 0 0,0-1 0,0 1 0,1 0 0,0 0 0,1 0 0,0 0 0,1-1 0,-1 1 0,2 0 0,-1-1 0,8 17 0,-3-15-12,1-1 0,-1 1 0,2-1 0,0-1 0,0 0 0,0 0 0,1 0 0,0-1 0,18 9 0,-19-12-27,-1-1-1,1 0 0,-1 0 0,1-1 0,0 0 0,0 0 0,15 0 0,1-2 23,39-5-1,-46 3 8,-1-1-1,0-1 1,-1 0-1,23-9 1,-30 9-38,0 0 1,0 0-1,0-1 0,-1-1 1,0 0-1,0 0 1,0 0-1,-1-1 1,11-13-1,42-68 240,-55 81-232,-1 0-1,0 0 0,-1 0 1,1-1-1,-1 1 0,-1-1 1,1 0-1,-1 0 0,-1 0 1,0 0-1,0 0 0,0-13 0,-1 14-13,-1 0-1,0 0 0,-1 0 0,1 0 0,-5-13 0,4 16-8,2 2-8,-1 1 0,1 0 0,0 0 0,-1 0 0,1 0 0,-1-1 0,1 1 0,-1 0 0,0 0 0,1 0 0,-1 0 0,0 1 0,0-1 0,0 0 0,1 0 0,-3-1 0,2 2-9,-1 0 1,1-1-1,-1 1 0,1 0 0,-1 0 0,1 0 0,-1 0 0,1 1 0,-1-1 0,1 0 0,-1 0 1,1 1-1,-1-1 0,-1 2 0,-1-1 38,1 0 0,-1 1 0,1-1 0,0 1 0,-1 0 0,1 0 0,0 0 0,0 0 0,1 0 0,-1 1 0,0-1 0,1 1 0,-1 0 0,-1 3 0,-14 22 47,-24 52-1,29-53-49,6-12-8,0 1 0,2 0 0,-7 28 0,11-42-5,1 1 0,0-1 0,0 1 0,0 0 0,0-1 0,0 1 0,0 0 0,0-1 1,1 1-1,0-1 0,-1 1 0,1-1 0,0 1 0,0-1 0,2 4 0,-2-4-3,1-1 0,-1 1-1,0-1 1,1 1 0,-1-1-1,1 0 1,-1 1 0,1-1-1,-1 0 1,1 0 0,0 0 0,-1 0-1,1-1 1,0 1 0,0 0-1,0-1 1,0 1 0,0-1-1,0 0 1,0 0 0,3 1-1,-4-1-13,1 0 0,0 0-1,0 0 1,-1-1 0,1 1-1,0 0 1,0-1 0,-1 1-1,1-1 1,0 0 0,-1 1-1,1-1 1,1-1 0,1-1-107,-1-1 1,0 1-1,0-1 1,4-5 0,-6 7 85,25-31-591,-5-9-332,-13 30 728,-5 9 184,-1-1-1,1 0 1,-1 1-1,0-1 0,2-5 1,-3 2 18,1 0 1,-1 0-1,0-8 1,1-3 1,9-32 7,4-59 262,-14 97-76,-1 0 0,-1 0 0,0 0 1,-4-20-1,2 17 552,-1-27 1,4-8 594,0 41-1052,3 49-92,7-6 35,-4 10-42,-2-20-80,-1-8-25,-1-1-1,1 24 1,-2-19 5,7 40 0,-4-34-32,-2-10 0,4 18 29,-3-25-44,1-1 0,0 1 0,0-1 0,8 11 0,-10-16-6,0 0-1,0 0 1,0 0 0,1-1 0,-1 1 0,1 0 0,0-1 0,0 0-1,0 0 1,0 0 0,0 0 0,0 0 0,1-1 0,-1 1 0,5 1-1,38 2 5,-32-3-6,-7-1 0,-1 1 0,1-2 0,-1 1 0,1-1 0,0 0 0,-1 0 0,1 0 0,-1-1 0,1 0 0,-1-1 0,0 1 0,11-5 0,32-20 15,11-6 28,-41 25-28,-12 5-6,0-1-1,0 0 0,8-5 0,-8 3 9,-1-1-1,1 0 0,-1 0 0,10-14 0,10-10 42,-17 21-19,0-1 0,0 0 0,-1-1 1,0 0-1,8-16 0,-15 26-43,-1 0 0,1 0 0,-1 0 0,1 0 0,-1 0 0,0 0 0,0 0 0,1 0 0,-1 0 0,0 0 0,0 0 0,0 0 0,0 0 0,0-1 0,0 1 0,-1 0 0,1 0 0,0 0 0,0 0 0,-1 0 0,1 0 0,-1 0 0,1 0 0,-2-2 0,1 3 1,1-1-1,-1 1 1,0-1-1,0 1 0,0-1 1,0 1-1,0 0 1,0-1-1,1 1 0,-1 0 1,0 0-1,0 0 0,0 0 1,0 0-1,0 0 1,0 0-1,0 0 0,0 0 1,0 0-1,0 0 0,0 0 1,0 1-1,0-1 1,0 0-1,0 1 0,1-1 1,-1 1-1,0-1 1,0 1-1,0-1 0,1 1 1,-2 0-1,-9 8 2,1 0 0,-12 14 0,3-4 3,-5 6 10,2 2 1,0 0 0,2 1 0,-27 50-1,44-72-11,0 0-1,1 0 0,0 1 1,0-1-1,1 1 1,-1-1-1,2 1 0,-1 7 1,1-13-2,0 1-1,0-1 1,0 0 0,0 1 0,0-1 0,1 0 0,-1 1 0,0-1 0,1 0 0,-1 0 0,1 1 0,0-1 0,-1 0 0,1 0 0,0 0 0,0 0 0,0 0-1,-1 0 1,3 1 0,-2-1 2,1 0 0,0-1 0,-1 1 0,1-1 0,0 1 0,-1-1 0,1 0 0,0 0 0,0 1 0,-1-1 0,1 0 0,0-1 0,0 1 0,-1 0 0,1 0 0,0-1 0,0 1 0,-1-1-1,3-1 1,2 0 3,0 0 0,-1 0-1,1-1 1,-1 0-1,1 0 1,-1-1-1,0 1 1,0-1 0,-1 0-1,1-1 1,4-5-1,-3 1-19,0 1 0,0-1-1,-2 0 1,1 0 0,-1-1-1,4-13 1,39-117 6,-42 125 2,-2-1 0,0 0 0,1-17 0,-1 7 8,3-8-12,-3 20-11,-1-1 0,0-16-1,-2-16-279,1 46 228,1 5 88,1 3 92,0 0-1,0 0 1,-1 1-1,2 10 1,0-2-32,0 0 0,-2 0 0,1 24 0,-1-17-5,4 33-1,-2-34 33,0 33-1,-4 7 20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3808,'-26'0'1227,"25"0"-1201,0 0 1,1 0 0,-1 0 0,0 0 0,0 0 0,1 1 0,-1-1 0,0 0 0,1 0 0,-1 1 0,0-1 0,1 0 0,-1 1 0,0-1 0,1 0 0,-1 1 0,0 0 0,-17 12 197,1 0 0,-21 21 0,15-11-163,-38 51 1,54-64-172,0 0 0,1 0 1,0 1-1,1 0 0,1 0 1,-1 0-1,2 0 0,-5 20 1,5-5-193,2-1-1,1 36 1,1-17 126,-1-40 187,1 0 1,-1-1-1,0 1 0,1 0 0,0 0 0,0 0 0,2 6 1,-2-8 16,0 0 1,0 0-1,1 0 1,-1 0-1,0 0 1,1-1-1,-1 1 1,1-1-1,-1 1 1,1-1-1,0 1 1,0-1-1,0 0 1,2 1 0,-4-2-19,1 1 1,0-1 0,0 0-1,0 0 1,0 1 0,0-1-1,0 0 1,0 0 0,0 0-1,0 0 1,-1 0 0,1-1-1,0 1 1,0 0 0,0 0-1,0-1 1,0 1 0,0 0-1,-1-1 1,1 1 0,1-2-1,118-70 476,-80 46-416,-12 9-35,-1-2-1,-1-1 0,24-23 0,-34 28-13,33-32 1,-38 39-5,-1-1 0,-1 0 0,1 0 0,13-19 0,-6 6 24,-8 12 69,-1 0-1,0-1 1,7-13 0,-13 11 920,-2 12-1016,0 1-1,0 0 1,0 0 0,0 0 0,0 0 0,0 0 0,0 0 0,1 0-1,-1 0 1,0 0 0,0 0 0,0 0 0,0-1 0,-1 1-1,1 0 1,0 0 0,0 0 0,0 0 0,0 0 0,0 0 0,0 0-1,0 0 1,0 0 0,0 0 0,0-1 0,0 1 0,0 0 0,0 0-1,0 0 1,0 0 0,0 0 0,0 0 0,0 0 0,0 0-1,0 0 1,-1 0 0,1 0 0,0 0 0,0 0 0,0 0 0,0 0-1,0 0 1,0 0 0,0 0 0,0 0 0,0 0 0,0 0-1,-1 0 1,1 0 0,0 0 0,0 0 0,0 0 0,0 0 0,0 0-1,0 0 1,0 0 0,-4 0 133,0 0 0,0 0 0,1 0-1,-1 1 1,0 0 0,0-1 0,1 1 0,-1 1 0,0-1-1,-3 2 1,4-1-117,1 0 0,-1 0 0,1 0 0,0 0 0,-1 1 0,1-1 0,0 1 0,1-1-1,-1 1 1,0-1 0,1 1 0,0 0 0,-1 0 0,-1 6 0,-43 157 215,30-104-207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17 203 4224,'-13'-13'1365,"13"12"-1335,-1 1-1,1-1 1,0 1 0,-1-1-1,1 1 1,0-1 0,-1 1-1,1-1 1,0 1-1,0-1 1,0 1 0,0-1-1,-1 0 1,1 1-1,0-1 1,0 1 0,0-1-1,0 0 1,0 1 0,0-1-1,0 1 1,1-1-1,-1 0 1,0 1 0,0-2-1,1 2 33,-1-2 258,2-1-155,1 0-155,0 1-1,1 0 0,-1-1 0,1 1 0,-1 0 0,1 1 0,0-1 0,0 1 0,4-2 0,1 1-23,-1 0 1,1 1-1,0 0 0,12 0 0,22 0 88,0 0 1,66-13 0,-60 2-19,27-5-64,-30 12 29,-12-5 182,-22 7-152,-8 3-17,-1-1 1,0 0 0,0 1-1,0-1 1,5-3 0,-7 3-24,0 1 1,0-1 0,0 0 0,-1 1 0,1-1 0,0 0 0,-1 1 0,1-1 0,-1 0-1,1 0 1,-1 0 0,1 0 0,-1 0 0,1 1 0,-1-1 0,0 0 0,0 0-1,1 0 1,-1 0 0,0 0 0,0 0 0,0 0 0,0-1 0,0-1 105,-3 3-96,0 1-92,0 0 0,0 0-1,0 0 1,1 0 0,-1 0-1,0 1 1,0-1-1,1 1 1,-1 0 0,1 0-1,-1 0 1,1 0-1,0 0 1,0 1 0,-3 2-1,1 1-273,-1 0-1,1-1 0,0 1 1,1 1-1,-5 9 1,4-3-39,0-1 1,-2 20 0,-1 7 242,6-35 137,-2 8 1,0 1 0,0 0 0,0 21 0,3 49 120,0-80-98,0-1-1,0 1 0,0 0 0,0 0 1,1 0-1,0 3 0,15 10 510,10-29-197,-21 0-176,37-49 10,-42 60-152,1 0 0,0 1 0,-1-1 0,1 0 0,-1 0 0,0 1 0,0-1 0,1-3-1,-2 5-5,1-1-1,0 1 0,0-1 0,0 1 0,0 0 0,0-1 0,0 1 1,0-1-1,0 1 0,0-1 0,0 1 0,0 0 0,0-1 0,1 1 1,-1-1-1,0 1 0,0 0 0,0-1 0,1 1 0,-1-1 0,0 1 1,0 0-1,1-1 0,-1 1 0,0 0 0,1-1 0,-1 1 0,0 0 1,1 0-1,-1-1 0,0 1 0,1 0 0,-1 0 0,0 0 0,1 0 1,-1-1-1,1 1 0,-1 0 0,1 0 0,-1 0 0,0 0 0,1 0 1,-1 0-1,1 0 0,-1 0 0,1 0 0,2 0 207,0 3 273,1 1-341,0-1-42,-1 1 1,1 0-1,-1 0 0,5 6 0,23 67 388,-31-76-481,0 0 1,0 0 0,1 0-1,-1 0 1,1 0-1,-1 0 1,1-1 0,-1 1-1,1 0 1,-1 0-1,1-1 1,0 1 0,-1 0-1,1-1 1,0 1-1,-1-1 1,1 1 0,0-1-1,0 1 1,0-1-1,0 0 1,-1 1 0,1-1-1,0 0 1,0 1-1,0-1 1,0 0 0,0 0-1,0 0 1,0 0-1,0 0 1,0 0 0,0 0-1,0 0 1,1-1-1,4 1 30,1 0 26,-6 0-51,1 1 0,0-1 0,-1 0 0,1 0 0,0 0 0,-1-1 0,1 1 0,-1 0-1,1 0 1,0-1 0,2-1 0,4-11 161,1 6-116,-7 5-50,0 1 1,0-1 0,-1 0-1,1 1 1,0-1-1,-1 0 1,1 0 0,-1 0-1,1 0 1,0-4-1,27-38 28,-26 41-78,-1 0 1,1 0-1,0 0 1,0 0-1,1 1 1,-1-1-1,0 1 1,1 0-1,-1 0 1,1 0-1,0 1 1,0-1-1,0 1 1,0 0-1,0 0 1,0 0-1,0 0 1,0 1-1,0 0 1,0 0-1,0 0 1,1 0-1,-1 0 1,0 1-1,0 0 1,6 2-1,-4 0 41,0-1-1,0 1 0,0 1 1,8 6-1,-5-3 19,-2-3 7,0 2-1,-1-1 0,7 8 0,-10-10-17,0 0 0,-1 0 0,1 0 0,0-1-1,1 1 1,-1-1 0,0 0 0,1 0 0,-1 0 0,1 0-1,-1-1 1,7 2 0,9-1 28,-16-2-17,1-1 0,-1 2 0,0-1-1,1 0 1,-1 1 0,0 0 0,4 0 0,-4 1-9,1-1 0,0 0 1,-1 0-1,1-1 0,-1 1 0,1-1 1,6 0-1,-2-1 9,0-1 1,-1 1-1,13-6 1,6-3 81,-23 9-89,0-1 0,0 0 0,0 1-1,0-1 1,0 0 0,0 0 0,0-1 0,-1 1 0,1 0 0,-1-1-1,0 0 1,0 1 0,0-1 0,0 0 0,0 0 0,-1 0 0,3-7-1,-3 10-11,1-5 0,-2 4-4,0 0 1,1 1-1,-1-1 0,0 0 0,1 1 1,-1-1-1,0 1 0,1-1 0,-1 1 1,1-1-1,-1 1 0,1-1 0,-1 1 0,1-1 1,-1 1-1,1 0 0,-1-1 0,1 1 1,0 0-1,-1-1 0,2 1 0,3-3-41,1 0-36,13-6-260,-18 8 334,0 1-1,0 0 0,-1 0 0,1-1 1,0 1-1,0 0 0,-1 0 0,1 0 1,0 0-1,0 0 0,-1 0 0,1 0 1,0 0-1,0 0 0,-1 1 0,1-1 1,0 0-1,0 0 0,-1 1 0,1-1 1,0 0-1,-1 1 0,2 0 0,14 28-200,-13-23 180,-1 1-1,1 0 0,-1 0 0,1 9 1,-2-10 29,1 0 0,-1 0 1,1-1-1,0 1 0,1-1 1,-1 1-1,5 7 0,-1-3 37,-4-7-22,-1 0 0,1 0 0,-1-1 0,1 1 0,0-1 0,0 1 0,0-1 0,0 0-1,0 0 1,5 4 0,-4-4 27,0-1-1,0 1 1,0-1-1,1 0 1,-1 0-1,0 0 1,0 0-1,1-1 1,5 1-1,-3-2-22,1 0 0,0 0 0,-1-1-1,10-3 1,-15 4-16,30-9 2,-17 8-6,14-4 0,5-15 0,-1 11 10,1-11 38,-2 13-26,-24 7-30,0 0-1,0-1 0,-1 0 1,12-5-1,50-35 75,-61 38-41,0-2 49,0 1 1,0-1-1,9-11 1,-4 4-27,-7 8-49,-1 0 0,0 0 0,5-9 0,3-4-43,0 3 21,-8 12 28,-1-1-1,1-1 0,-1 1 1,0 0-1,0-1 0,-1 1 1,1-1-1,2-8 0,10-60 119,-12 47-86,-3 20-21,0 3-6,1 0-1,-1 1 0,0-1 0,-1 0 1,1 0-1,0 1 0,-1-1 1,1 0-1,-1 1 0,0-1 0,0 1 1,0-1-1,0 1 0,0-1 0,-1 1 1,1 0-1,-1 0 0,-2-3 0,-9-8 711,13 13-696,0-1 0,0 1-1,-1 0 1,1 0-1,0 0 1,0-1 0,-1 1-1,1 0 1,0 0-1,0 0 1,-1 0-1,1-1 1,0 1 0,-1 0-1,1 0 1,0 0-1,-1 0 1,1 0 0,0 0-1,0 0 1,-1 0-1,1 0 1,0 0 0,-1 0-1,1 0 1,-4 0 57,0 0 1,0 1-1,0-1 0,0 1 1,0 0-1,1 0 1,-1 0-1,0 0 0,1 0 1,-1 1-1,1 0 1,-1 0-1,1 0 1,-5 4-1,-3 4 1,0 0-1,1 1 1,0 0 0,1 1 0,0 0-1,1 0 1,0 1 0,-7 18 0,6-10-1,1 0 1,0 0 0,2 1 0,1 0 0,-3 24 0,7-31-276,1-1 1,0 1-1,1-1 1,0 1-1,2-1 1,6 24-1,6 24-723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124 515 1888,'0'-26'613,"0"25"-603,0 1-1,0 0 1,0-1-1,0 1 0,0 0 1,0-1-1,0 1 1,0 0-1,0 0 1,0-1-1,0 1 0,0 0 1,0-1-1,0 1 1,1 0-1,-1-1 1,0 1-1,0 0 1,0 0-1,0-1 0,1 1 1,-1 0-1,0 0 1,0-1-1,1 1 1,9-11 192,-9 11-173,-1-1-1,0 1 0,1-1 1,-1 1-1,0-1 0,1 1 1,-1-1-1,0 0 0,1 1 1,-1-1-1,0 0 1,0 1-1,0-1 0,0 0 1,0 1-1,0-1 0,0 0 1,0 1-1,0-1 0,0 0 1,0 1-1,0-1 0,-1 0 1,1-2 117,0 3-116,0-1 0,0 1 0,-1-1 0,1 1 0,0-1 0,0 1 0,1-1 1,-1 1-1,0-1 0,0 1 0,0-1 0,0 1 0,0-1 0,0 1 0,1-1 0,-1 1 0,0 0 0,0-1 0,1 1 0,-1-1 1,0 1-1,1-1 0,-1 1 0,0 0 0,1-1 0,-1 1 0,1 0 0,0-1 0,6-6 463,-7 6-450,1 0-1,-1 0 1,1 0-1,-1-1 1,0 1-1,0 0 1,1 0-1,-1 0 1,0 0-1,0 0 0,0 0 1,0 0-1,0-2 1,-1-12 642,2 5-425,-1-1-117,0 1 0,0 0 0,-3-19 0,-8 8-122,6 0-68,3 14 41,0 0 1,0 0-1,-5-10 1,5 11 30,-1 1 10,0-1 1,0 1 0,-5-8 0,7 12-32,1 0 1,-1 0-1,0 1 0,1-1 1,-1 0-1,0 1 1,1-1-1,-1 0 1,0 1-1,0-1 0,1 1 1,-1-1-1,0 1 1,0 0-1,0-1 1,0 1-1,1 0 0,-1-1 1,0 1-1,0 0 1,0 0-1,0 0 1,0 0-1,0 0 0,0 0 1,0 0-1,0 0 1,0 0-1,0 1 1,1-1-1,-3 1 0,-2 1-10,0 2-1,-1-1 0,1 1 0,0-1 0,0 1 0,-5 7 0,0 17-30,0-13 32,8-13 5,1 0 0,-1 0 0,1 0 0,0 0 0,-1 0 0,1 0 0,0 0 0,0 1 0,1-1 0,-1 0 0,0 1 0,1-1 0,-1 0 0,1 1 0,0-1 0,0 1 0,0-1 0,0 1 0,0-1 0,1 3 0,1 3 14,-1-1 1,1 1 0,1-1-1,0 1 1,0-1 0,0 0-1,1 0 1,0-1 0,0 1-1,1-1 1,5 7 0,-7-11 2,-1 0 1,0 0 0,1-1 0,0 1-1,-1-1 1,1 0 0,0 1-1,0-1 1,-1-1 0,1 1-1,0 0 1,0-1 0,0 1-1,4-1 1,-2 0-1,0 0 0,0 0 0,0 0-1,0-1 1,0 0 0,-1 0 0,8-2 0,10-11 40,-7 4-24,73-37 122,-81 43-162,-1 0 1,1-1-1,-1 0 1,0 0-1,-1-1 1,1 1-1,8-13 0,-6 8-15,1-1-11,-1 0 0,0-1 0,0 0 0,-1-1 0,-1 1 0,0-1-1,-1-1 1,0 1 0,-1-1 0,0 1 0,-2-1 0,1 0 0,0-22-1,-3-42-78,0 76 105,0 1-1,0 0 1,0 0-1,0-1 1,-1 1-1,1 0 1,0 0-1,-1-1 1,1 1 0,0 0-1,-2-1 1,2 1 6,0 1 1,0 0 0,-1 0-1,1 0 1,0 0 0,-1-1 0,1 1-1,0 0 1,0 0 0,-1 0 0,1 0-1,0 0 1,-1 0 0,1 0 0,0 0-1,-1 0 1,1 0 0,0 0-1,-1 0 1,1 0 0,0 0 0,-1 0-1,1 0 1,0 0 0,-1 0 0,1 1-1,0-1 1,-1 0 0,1 0 0,0 0-1,0 0 1,-1 1 0,1-1 0,0 0-1,0 0 1,-1 1 0,1-1-1,0 0 1,0 0 0,0 1 0,-1-1-1,1 1 1,-6 7 72,-1 0 0,2 1 0,-1 0 0,1 1 0,-7 18 0,6 5 109,4-16-106,-10 39 182,7-40-185,1 1 0,1 0-1,-2 30 1,5-43-71,0 0 0,0 0 0,0 0-1,1 0 1,-1 0 0,1 0 0,0 0 0,0 0 0,1 0-1,-1 0 1,1 0 0,0-1 0,0 1 0,0-1 0,0 1 0,1-1-1,-1 0 1,5 4 0,-3-3 20,0-1 0,1 1 1,-1-1-1,1 0 0,0-1 0,-1 1 1,1-1-1,1 0 0,-1 0 0,0 0 0,0-1 1,1 0-1,-1 0 0,1 0 0,-1-1 1,9 0-1,1 0 30,0-2 1,0 0 0,0-1-1,19-6 1,-15 4-17,0 0-18,-1 0 1,0-1-1,0-1 0,0-1 0,30-18 0,-31 15 46,57-41 112,-63 43-173,0-1 0,0 0 0,18-23 0,-26 31 2,-2-1 0,1 1 0,0-1 0,0 0 0,-1 0 0,1 0 0,-1 0 1,0 0-1,0 0 0,0 0 0,-1 0 0,2-7 0,-2 10-6,0 0 1,0 0-1,0 0 1,0 0-1,0 0 0,0 0 1,0 0-1,0 0 1,0-1-1,0 1 1,0 0-1,0 0 0,0 0 1,0 0-1,0 0 1,0 0-1,0 0 0,0 0 1,0 0-1,0 0 1,0-1-1,0 1 0,0 0 1,0 0-1,-1 0 1,1 0-1,0 0 0,0 0 1,0 0-1,0 0 1,0 0-1,0 0 1,0 0-1,0 0 0,0 0 1,0 0-1,0 0 1,0 0-1,0 0 0,-1 0 1,1-1-1,0 1 1,0 0-1,0 0 0,0 0 1,0 0-1,0 0 1,0 0-1,0 0 0,0 0 1,0 0-1,-1 0 1,1 1-1,0-1 1,0 0-1,0 0 0,-2 0-8,-1 0 0,1 1-1,0 0 1,0-1-1,-1 1 1,1 0 0,0 0-1,0 0 1,0 1-1,0-1 1,0 0 0,0 1-1,1-1 1,-1 1-1,0 0 1,1-1-1,-1 1 1,1 0 0,-2 3-1,-5 8 2,0-1 0,-5 15 1,7-13 18,3-6-1,0 0 1,0 0-1,1 0 0,0 0 0,1 0 0,0 0 0,0 0 0,0 1 0,2 12 0,-1-19 8,0 0 0,0 1 0,0-1 0,0 0 0,0 1 0,1-1 1,-1 0-1,1 1 0,0-1 0,-1 0 0,1 0 0,0 0 0,0 0 0,0 0 0,1 0 0,-1 0 0,0 0 0,1 0 0,-1 0 0,1-1 0,0 1 0,0 0 1,-1-1-1,1 0 0,0 1 0,0-1 0,0 0 0,1 0 0,-1 0 0,0 0 0,0-1 0,0 1 0,1-1 0,3 1 0,12 1-28,-1 0 1,0-2-1,1 0 0,-1-1 0,33-6 0,-2 1-41,2 2-7,-34 4 10,-1-1 0,0 0-1,0-1 1,0-1 0,0-1 0,0 0 0,0 0 0,16-9 0,-12 3-169,-1 0 1,-1-2-1,0 1 0,19-19 1,-34 28 211,0-1 0,0 1 1,0-1-1,-1 1 0,1-1 0,-1 0 1,1 0-1,-1 1 0,0-1 1,0 0-1,0 0 0,0 0 0,-1 0 1,0-1-1,1 1 0,-1 0 1,0 0-1,0 0 0,0 0 0,-1-3 1,0-9 39,1 15-33,0 0-1,0 0 1,0-1-1,0 1 0,0 0 1,0 0-1,0 0 1,0 0-1,0 0 0,0 0 1,0-1-1,0 1 1,0 0-1,0 0 0,0 0 1,0 0-1,-1 0 1,1 0-1,0 0 0,0-1 1,0 1-1,0 0 1,0 0-1,0 0 0,0 0 1,0 0-1,-1 0 0,1 0 1,0 0-1,0 0 1,0 0-1,0 0 0,0 0 1,0 0-1,-1 0 1,1 0-1,0 0 0,0 0 1,0 0-1,0 0 1,0 0-1,-1 0 0,1 0 1,0 0-1,0 0 1,0 0-1,0 0 0,0 0 1,0 0-1,-1 0 1,1 0-1,0 0 0,0 0 1,0 0-1,-3 0-6,1 0 0,-1 0-1,1 1 1,-1-1 0,1 0 0,-4 2 0,1 5-24,2-4 1,-10 5-93,10-3 105,-1 0 0,1 0 1,0 0-1,-2 7 1,-8 11-8,10-18 22,-9 16-3,12-20 6,-1 0 0,1 0 0,0 1-1,0-1 1,0 0 0,0 1-1,0-1 1,0 0 0,0 0-1,0 1 1,0-1 0,0 0 0,1 0-1,-1 1 1,1-1 0,0 2-1,0-1 6,1 1 5,-1 1 0,1-1-1,0 0 1,0 0-1,0 0 1,4 5-1,5-7-35,-1 1 0,0-2-1,1 1 1,16-2 0,-10 0-99,-14 1 82,0 0-1,0 0 1,0 0 0,0 1 0,0-1-1,0 1 1,-1-1 0,1 1 0,0 0 0,0 0-1,-1 0 1,1 0 0,3 3 0,-4-2 45,0 0 0,-1 0-1,1 0 1,0 0 0,-1 0 0,1 1 0,-1-1 0,0 1 0,0-1 0,0 1 0,0-1 0,0 1 0,-1 0 0,1-1 0,-1 4 0,3 12 13,-2 0 0,-1 0 0,0 0 0,-4 24 0,-3 21 64,-17 67 0,-2-37-96,19-63 6,-9 34 4,-3-16 75,-38 73 0,32-72 134,19-36-154,4-10-33,1 0 0,-1 0-1,1 0 1,-1 0 0,0 0 0,-3 3 0,4-5-7,-1 0-1,1 0 0,-1 0 0,1 0 0,0 0 0,-1 0 0,0-1 1,1 1-1,-1-1 0,1 1 0,-1-1 0,0 0 0,1 1 0,-1-1 0,0 0 1,-2 0-1,3 0-4,-1 0-1,0-1 1,0 1 0,1 0 0,-1 0-1,0-1 1,1 1 0,-1-1 0,0 0 0,1 1-1,-1-1 1,1 0 0,-1 0 0,1 0 0,0 0-1,-1 0 1,-1-2 0,1 0-2,0 1 1,0-1-1,1 1 0,-1-1 0,1 1 1,0-1-1,0 0 0,0 0 1,0 1-1,0-4 0,0-4-13,0 0 0,0-1 0,1 1 0,1 0 0,2-19-1,8-26-14,-9 27 37,3-27 20,0 37-65,9-29 0,-7 27-74,13-43-439,25-72-511,-35 110 937,2 0 0,0 1 0,1 0 1,2 1-1,0 1 0,2 0 0,0 1 0,28-27 0,-32 36 101,0 1-1,1 0 0,0 0 1,1 1-1,0 1 0,0 1 1,26-10-1,-17 10 2,42-9-1,-58 16 31,-1 0-1,1 0 0,0 1 1,-1 0-1,1 0 0,-1 1 0,1 0 1,-1 0-1,1 1 0,8 2 1,-11-2 78,1 1 97,1-1-1,0 1 0,-1 1 0,11 6 0,-15-9-136,-1 1 0,1-1-1,-1 1 1,0-1 0,0 1-1,1-1 1,-1 1 0,0 0-1,0 0 1,-1 0 0,1-1-1,0 1 1,-1 0 0,1 0-1,-1 0 1,1 0 0,-1 0-1,0 0 1,0 4 0,0 3 88,0 0 0,0 1 1,-1-1-1,0 0 0,-1 1 1,0-1-1,-5 14 0,7-22-105,-1-1-1,1 1 0,-1-1 0,1 1 1,0 0-1,-1-1 0,1 1 0,0 0 0,0-1 1,0 1-1,-1 0 0,1 0 0,0-1 1,0 1-1,0 0 0,0-1 0,0 1 0,1 1 1,-3 2 20,-6-1 6,16-6-63,-5-2-16,0 0-1,0 0 1,-1 0 0,2-6-1,2-15 12,4 5-38,-4 0-113,-5 14 108,1 0 0,0-1 0,5-9-1,2-4-45,-7 16 25,0 0 1,0 0 0,0 0 0,1 0 0,6-8 0,-9 12 62,1 1 0,-1 0 1,1-1-1,-1 1 0,1 0 0,-1 0 1,1-1-1,-1 1 0,1 0 0,-1 0 1,1 0-1,-1 0 0,1-1 0,0 1 1,-1 0-1,1 0 0,-1 0 0,1 0 1,0 0-1,-1 1 0,1-1 0,-1 0 1,1 0-1,-1 0 0,1 0 1,-1 1-1,1-1 0,0 0 0,-1 1 1,1-1-1,0 1-19,46 27-55,-22-14 149,-18-10 17,1 1 1,0-1-1,0 0 1,0-1-1,0 0 1,1-1-1,-1 1 0,1-2 1,-1 1-1,16 0 1,19-1 12,-13 0-108,0-1 1,35-5-1,-31-1 323,49-16 1,-75 19-247,0 0-1,0 0 1,0-1 0,-1 0 0,0-1 0,0 1-1,0-1 1,9-8 0,-16 12-50,1 0 0,0 0 0,0 1 0,-1-1 0,1 0 0,0 0 1,-1 0-1,1 0 0,-1 0 0,1 0 0,-1 0 0,0 0 0,1 0 0,-1 0 0,0 0 0,0 0 0,1 0 0,-1 0 0,0-1 0,0 1 0,0 0 1,-1 0-1,1 0 0,0 0 0,0 0 0,-1-2 0,0 0 7,-1 1 0,1 0 0,-1-1-1,1 1 1,-1 0 0,0 0 0,-2-3 0,1 3-23,1 0-1,0-1 1,-1 1 0,0 0-1,0 0 1,1 0 0,-1 1-1,0-1 1,0 1 0,-1-1 0,1 1-1,0 0 1,-5-1 0,3 2-7,1 0 1,-1 0 0,1 1 0,0-1-1,-1 1 1,1 0 0,-1 0 0,1 0 0,-7 4-1,-7 1 98,13-5-47,-1 1 1,1 0-1,-1 0 0,1 0 1,0 1-1,0 0 1,0 0-1,0 0 0,-6 6 1,3 1 60,0 0 0,1 0 1,0 1-1,-9 21 1,14-29-91,1 0 0,-1 0 1,1 0-1,0 0 1,1 0-1,-1 0 0,0 0 1,1 1-1,0-1 0,0 0 1,0 0-1,0 1 1,0-1-1,0 0 0,2 4 1,-1-2-6,1-1 0,0 0 0,0 0 0,0-1 1,0 1-1,0 0 0,1-1 0,0 1 1,0-1-1,4 5 0,2-1 37,0 0 1,0-1-1,1 1 1,0-2-1,0 1 1,0-1-1,1-1 1,16 5-1,-13-6-17,0-1 1,0 0-1,0-1 0,0-1 1,0 0-1,0-1 0,17-3 0,-25 3-26,15-1-1,23-3 21,-3-10 41,-20 6-28,-14 6-15,79-31-65,-76 29 28,0 0-1,0-1 0,-1 1 1,0-2-1,14-11 0,-20 15 30,0-1 1,0 0-1,-1 0 0,5-7 0,1-2 35,2 1-6,-9 11-41,0 0 1,0 1-1,-1-1 1,1 0-1,0 1 0,-1-1 1,1 0-1,0 0 1,-1 0-1,1 0 1,-1 1-1,1-1 0,-1 0 1,0 0-1,1 0 1,-1 0-1,0 0 0,0 0 1,0 0-1,1 0 1,-1 0-1,0 0 0,0 0 1,-1 0-1,1 0 1,0 0-1,0 0 0,0 0 1,-1 0-1,1 0 1,0 0-1,-1 0 0,1 0 1,-1 0-1,1 0 1,-1 1-1,1-1 0,-1 0 1,0 0-1,0 0 1,0 0-6,1 0 0,-1 0 0,1 0 0,-1 0 0,1 0 0,-1 0 0,0 1 0,1-1 0,-1 0 0,0 0 1,0 1-1,0-1 0,1 0 0,-1 1 0,0-1 0,0 1 0,0-1 0,0 1 0,0-1 0,0 1 0,0 0 1,0 0-1,0-1 0,0 1 0,0 0 0,0 0 0,-1 0 0,1 0 0,0 0 0,0 0 0,-2 1 0,0 1-10,0 0 0,0 0 1,0 0-1,0 0 0,0 0 0,1 1 0,-5 4 0,1-1 45,5-4-1,-1 0 0,0 0 1,0 1-1,1-1 0,0 0 1,-1 1-1,1-1 0,0 1 1,0 0-1,0-1 0,1 1 0,-1 0 1,1 0-1,-1-1 0,1 1 1,0 0-1,0 0 0,0 0 1,0-1-1,1 1 0,-1 0 1,1 0-1,0-1 0,0 1 1,0 0-1,0-1 0,0 1 1,2 2-1,6 4 37,0-1-1,1 0 1,0 0 0,1-1 0,0-1 0,19 10-1,-18-10-333,0-1 0,1 0-1,23 5 1,-19-8-10,0 0 0,27-1 0,-44-1 279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4576,'0'31'2032,"2"-31"-1686,0 0-265,0 0-1,0 0 0,0-1 1,-1 1-1,1-1 0,0 0 1,-1 1-1,1-1 0,-1 0 1,1 0-1,-1 0 0,1 0 1,-1 0-1,1 0 0,-1-1 0,2-1 1,8-8 59,-5 6-101,0-1 0,-1 0 0,0 0 1,6-9-1,10-27 115,5 3-74,-13 6-36,11-41 0,-12 36-4,-8 28-14,-1 1 0,-1 0 0,0-1 0,0 1 0,-1-1 0,1-14 0,-2 17-6,1 0 1,-1 1-1,4-11 0,-4 15-19,1-1-1,0 1 1,-1-1-1,1 1 1,-1 0 0,0-1-1,0 1 1,0-1-1,0 1 1,-1-1-1,1 1 1,0-1-1,-1 1 1,0 0-1,1-1 1,-3-1-1,3 3-16,-1 0 0,1-1 1,-1 1-1,1 0 0,0 0 0,-1 0 0,1 0 0,0 0 0,0 0 0,0-1 0,0 1 0,0 0 0,0 0 0,0 0 0,0-1 0,0 1 0,1-2 0,-1 3 0,0-1-1,1 1 1,-1-1 0,1 1-1,-1-1 1,0 0-1,1 1 1,-1-1-1,1 1 1,-1 0 0,1-1-1,0 1 1,-1-1-1,1 1 1,-1 0-1,1 0 1,0-1 0,-1 1-1,1 0 1,0 0-1,-1 0 1,1-1-1,0 1 1,-1 0 0,1 0-1,0 0 1,2 3 112,-2-1-78,1-1 1,-1 1-1,0 0 0,0 0 1,0 0-1,0 0 1,-1 0-1,1 0 1,0 3-1,7 15 192,16 0-39,-20-14-139,1 0-1,-1 0 0,0 0 1,0 0-1,-1 1 1,4 8-1,-4-8 2,0 0-1,1 0 1,0 0-1,0-1 1,0 1 0,8 7-1,32 30 587,-44-44-615,0 0 1,0 0-1,0 0 1,0 1-1,0-1 1,0 0-1,0 0 1,0 0-1,0 0 1,0 0-1,0 0 1,0 0-1,1 0 1,-1 0-1,0 0 1,0 1-1,0-1 1,0 0-1,0 0 1,0 0-1,0 0 0,1 0 1,-1 0-1,0 0 1,0 0-1,0 0 1,0 0-1,0 0 1,0 0-1,0 0 1,1 0-1,-1 0 1,0 0-1,0 0 1,0 0-1,0 0 1,0 0-1,0 0 1,0 0-1,1 0 1,-1 0-1,0-1 1,0 1-1,0 0 1,0 0-1,0 0 1,0 0-1,0 0 1,0 0-1,0 0 1,1 0-1,-1 0 1,0 0-1,0-1 1,0 1-1,0 0 1,7-6 10,-6 5-66,1-1 1,0 1 0,-1-1-1,1 1 1,-1-1 0,1 1-1,-1-1 1,0 0-1,0 0 1,0 0 0,0 0-1,0 0 1,0 0-1,0 0 1,0 0 0,-1 0-1,1 0 1,-1 0 0,0-1-1,0 1 1,0-2-1,0-9-298,1-27-286,-1 38 620,0-1 1,1 1-1,-1 0 1,1-1-1,-1 1 1,1-1-1,0 1 1,0 0-1,0 0 1,0 0-1,0-1 1,3-2-1,-1 2-204,0 3-15,-3 0 238,1 0 0,0 1 0,-1-1 0,1 0 0,-1 0 0,1 0 0,0 1 0,-1-1 0,1 0 0,-1 1 0,1-1 0,-1 0 0,1 1 0,-1-1 0,1 1 0,-1-1 0,1 0 0,-1 1 0,0-1 0,1 1 0,-1 0 0,8 16 178,1 0-79,9-7 36,-2 5-75,-10-10 5,-1 1 0,0-1 1,10 6-1,-6-5 0,-4-2-431,1 0-1,-1-1 0,1 1 1,10 3-1,-12-6 128,0 0 1,0 0-1,1-1 0,6 0 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46 392 1728,'23'-22'780,"-15"13"3304,-8 9-4038,0 1-1,0-1 1,0 0 0,0 0 0,0 0-1,0 0 1,-1 0 0,1 0 0,0 1-1,0-1 1,0 0 0,0 0 0,0 0-1,-1 0 1,1 0 0,0 0 0,0 0-1,0 0 1,0 0 0,-1 0 0,1 0-1,0 0 1,0 0 0,0 0 0,-1 0-1,1 0 1,0 0 0,0 0 0,0 0 0,0 0-1,-1 0 1,1 0 0,0 0 0,0-1-1,-1 1-4,1 0 0,-1 0 0,0-1 0,1 1 0,-1 0 0,0 0 0,1 0 0,-1 0 0,0 0 0,1 0 0,-1 0 0,1 0 0,-1 0 0,0 0 0,1 1 0,-1-1 0,0 0 0,1 0 0,-1 0 0,1 1 0,-1-1 0,0 1 0,-3 1 55,1-2-61,1 1 0,0 1-1,-1-1 1,1 0-1,0 0 1,-1 1 0,1-1-1,0 1 1,0 0 0,0 0-1,0 0 1,1 0-1,-1 0 1,0 0 0,-1 4-1,-2 23-140,0-18 52,4-9 43,0-1 0,0 1 1,0 0-1,0-1 0,1 1 1,-1 0-1,1-1 1,-1 1-1,1 0 0,0-1 1,0 1-1,-1 0 0,1 0 1,0 0-1,1-1 1,-1 1-1,0 0 0,1 2 1,2 1 23,-1-1 1,1 0 0,0-1-1,6 6 1,-8-7 2,1-1-1,-1 1 1,1-1 0,-1 1 0,1-1-1,0 0 1,0 0 0,0 0-1,0 0 1,0 0 0,0 0 0,0-1-1,0 1 1,2 0 0,10-2-44,-1-1 1,0 0-1,0-1 1,0-1 0,0 0-1,12-6 1,-18 6-9,-1-1 1,1 0-1,-1 0 1,0 0 0,-1-1-1,1 0 1,-1 0-1,-1 0 1,1 0-1,-1-1 1,0 0 0,0 0-1,3-9 1,-7 14 33,1 0 1,-1 0-1,0 0 0,0 0 1,0 0-1,0 0 1,0 0-1,0 0 0,0 0 1,-1 0-1,1 0 1,-1 0-1,1 1 0,-1-1 1,0 0-1,1 0 1,-1 0-1,0 1 0,-3-4 1,0-3-31,-15-23-39,15 27 44,1 0 1,0 0-1,0-1 1,1 1-1,-1-1 1,1 0-1,0 0 1,1 1-1,-1-1 1,-1-10-1,3 12-42,3 6 383,-3-3-314,1 2 37,1-1 0,0 1 0,0-1-1,0 0 1,0 1 0,0-1 0,0 0-1,3 1 1,12 4 197,0-1-1,35 5 1,43 1 234,-81-9-405,31 3 66,-14-1-16,1-2 0,0 0 0,49-5 0,-8-7 239,-53 8-258,-10 1-33,-1 0 1,14-3-1,-16 1-11,0 0 1,0 0-1,8-5 1,-2 1 19,3 0-14,-8 3-11,1 0-1,-1 0 0,14-11 1,-19 12-42,-1 1 0,1-1 0,-1 1 1,0-1-1,0 0 0,0 0 0,0 0 1,0 0-1,0 0 0,-1 0 0,0-1 1,0 1-1,0 0 0,1-5 0,1-31-248,-3 37 229,0 0 1,0 0-1,0 0 1,0 0-1,-1 0 1,1 0-1,-1 0 1,1 0-1,-1 0 0,0 0 1,0-2-1,-8-13-76,0 1 0,-13-17-1,19 29 90,0-1-1,-1 1 0,1 0 0,-1 0 0,0 0 0,0 0 1,-1 1-1,1 0 0,-1 0 0,1 0 0,-1 0 0,0 1 0,-6-2 1,7 3-25,3 0 10,-1 0-1,0 1 1,0-1 0,0 1-1,0-1 1,0 1 0,0 0 0,0 0-1,0 0 1,0 0 0,0 0 0,0 0-1,0 1 1,1-1 0,-1 1 0,0-1-1,0 1 1,0 0 0,0 0-1,1 0 1,-1 0 0,-3 2 0,0 3-30,0 0 0,0 1 0,1 0 0,0 0 0,-4 8 0,-20 50 123,12-28 186,-5 13 5,-18 67 1,21-37-112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250 397 1728,'-28'0'789,"28"0"-784,1 0 1,-1 0-1,1 0 0,-1 0 0,1 0 0,-1 0 1,0 0-1,1 0 0,-1 0 0,1 0 1,-1 0-1,1-1 0,-1 1 0,1 0 0,-1 0 1,1-1-1,-1 1 0,0 0 0,1 0 0,-1-1 1,0 1-1,1 0 0,-1-1 0,0 1 0,1-1 1,-1 1-1,0 0 0,0-1 0,1 1 0,-1-1 1,0 1-1,0-1 0,0 1 0,0-1 0,1 1 1,-1-1-1,0 1 0,0-1 0,0 1 1,0 0-1,0-2 0,0 0 112,2-14 523,9 2-223,-8 12-359,-1-1-1,1 1 1,-1-1 0,0 0 0,0 0 0,2-3 0,3-11 67,-1 0 0,0 0 1,-1-1-1,-1 0 0,1-17 1,8-21 58,-9 39-32,0 0 1,-1 0 0,2-30-1,-5 6 72,0 40-216,0 0 0,0 1-1,0-1 1,0 0 0,0 1 0,0-1 0,0 1-1,0-1 1,0 0 0,0 1 0,-1-1 0,1 0-1,0 1 1,0-1 0,-1 1 0,1-1-1,-1 0 1,1 1-4,-1-1-1,1 1 1,0 0-1,0 0 1,-1 0-1,1 0 1,0 0-1,-1 0 1,1 0-1,0 0 1,0 0-1,-1 0 1,1 0-1,0 0 1,-1 0-1,1 1 1,0-1-1,0 0 1,-1 0-1,1 0 1,0 0-1,0 0 1,-1 1-1,1-1 1,0 0-1,-1 0 1,-15 19 150,14-17-132,-2 4 36,0 1 1,0 0 0,-4 12-1,-53 112 602,-13 29-386,-17 103 26,88-253-286,-10 35 4,1 0 0,-10 80 0,21-113-21,0-1 1,1 0-1,0 1 1,1-1-1,0 0 1,0 0-1,6 19 1,-5-25 23,0 0 1,0-1-1,1 1 0,-1-1 0,1 0 1,0 0-1,0 0 0,0 0 0,0-1 1,1 1-1,0-1 0,0 0 0,0 0 0,0 0 1,0 0-1,0-1 0,1 1 0,6 1 1,-7-2-10,0 0 1,-1-1-1,1 0 1,0 0 0,0 0-1,0-1 1,0 1-1,0-1 1,0 0-1,0 0 1,0 0 0,0 0-1,0-1 1,0 0-1,-1 0 1,1 0-1,0 0 1,0 0 0,-1-1-1,1 0 1,0 0-1,-1 0 1,0 0-1,1 0 1,-1-1 0,0 1-1,3-4 1,-1 0-31,0 1 1,0-1-1,-1 0 1,1 0-1,-1 0 1,-1-1 0,1 1-1,-1-1 1,0 0-1,3-12 1,-2 4-27,-1 0 1,0-1-1,-1 1 1,-1-1 0,0 0-1,-2-26 1,-10-33 32,8 42 20,1 5 42,-11-51 1,6 49-30,0 8-84,2-1 0,0-1 0,2 1 0,-1-24 0,4 42 22,0 0 0,0 0-1,1 0 1,0 0 0,0 1-1,0-1 1,0 0 0,1 1 0,0-1-1,4-8 1,-4 11 25,0-1-1,0 0 1,0 1 0,0 0-1,1-1 1,-1 1 0,1 0 0,-1 0-1,1 0 1,0 1 0,0-1-1,0 0 1,0 1 0,0 0-1,6-2 1,-5 2-1,0 1 0,-1 0 0,1-1 0,0 1 0,0 0 1,-1 1-1,1-1 0,0 1 0,0-1 0,-1 1 0,1 0 0,0 0 0,5 4 0,-1-1 41,-1 0 0,0 0-1,0 1 1,0 0 0,11 12-1,-13-11 1,0-1 0,0 2 0,5 8-1,-8-12-12,0 0 0,-1 0 0,1 0 0,-1 1 0,1-1 0,-1 1 0,0-1 0,-1 1 0,2 6 0,-2-9-2,-1 1 0,1-1 0,0 0 0,0 1 0,-1-1 0,1 1 0,-1-1 0,1 0-1,-2 2 1,1-1 5,0-1 0,1 1-1,-1-1 1,0 1-1,1-1 1,-1 1 0,1-1-1,0 1 1,-1 2-1,1 25 408,0-29-419,0 0 0,0 0 1,1 0-1,-1 0 0,0 0 0,0 1 1,0-1-1,0 0 0,0 0 0,0 0 1,0 0-1,0 0 0,0 0 1,0 0-1,0 0 0,0 0 0,0 0 1,0 1-1,-1-1 0,1 0 1,0 0-1,0 0 0,0 0 0,0 0 1,0 0-1,0 0 0,0 0 0,0 0 1,0 0-1,0 0 0,0 0 1,0 0-1,0 1 0,0-1 0,0 0 1,0 0-1,-1 0 0,1 0 0,0 0 1,0 0-1,0 0 0,0 0 1,0 0-1,0 0 0,0 0 0,0 0 1,0 0-1,0 0 0,0 0 0,-1 0 1,1 0-1,0 0 0,0 0 1,0 0-1,0 0 0,0 0 0,-11 0 93,11 0-96,0 0 0,0 0 0,0 0 0,0 0-1,0 0 1,0 0 0,0 0 0,0 0 0,0 0 0,0 0-1,-1 0 1,1 0 0,0 0 0,0 0 0,0 0-1,0 0 1,0 0 0,0 0 0,0 0 0,0 0-1,0 0 1,0 0 0,-1 0 0,1 0 0,0-1 0,0 1-1,0 0 1,0 0 0,0 0 0,0 0 0,0 0-1,0 0 1,0 0 0,0 0 0,0 0 0,0 0-1,0 0 1,0 0 0,0 0 0,0-1 0,0 1 0,0 0-1,0 0 1,0 0 0,0 0 0,0 0 0,0 0-1,0 0 1,0 0 0,0 0 0,0 0 0,0-1-1,0 1 1,0 0 0,0 0 0,0 0 0,0-68-683,2 19 864,4 19-43,-3 16-67,-1-1 1,0-22-1,-1 26-62,0-1-1,0 1 0,1 0 0,4-16 1,-4 19-24,0 0-63,-1 0 1,-1 0-1,0-16 0,0 12-112,2-2-12,-2 14 198,0-1 0,0 1 0,0 0 0,0 0 0,0 0 0,0 0 1,0 0-1,0-1 0,1 1 0,-1 0 0,0 0 0,0 0 0,0 0 1,0 0-1,0 0 0,0-1 0,0 1 0,1 0 0,-1 0 0,0 0 1,0 0-1,0 0 0,0 0 0,0 0 0,1 0 0,-1 0 0,0 0 1,0 0-1,0 0 0,0 0 0,1 0 0,-1 0 0,0 0 0,0 0 1,0 0-1,2 1 4,-1-1 0,0 1 1,0 0-1,-1 0 1,1 0-1,0 0 0,0 0 1,0 0-1,0 0 1,-1 0-1,1 0 0,0 2 1,2 2 84,0-1 0,1 1 0,-1-1 0,1 0 0,0 0 0,6 5 0,3 3 29,2 3 20,-6-5-72,0-1 1,0 0 0,17 10-1,-10-9-58,2 0 0,-1-1 0,31 10 0,61 13 393,-60-18-133,-33-10-174,1 0 0,0-1-1,-1-1 1,1 0-1,32-2 1,-38 0-25,-8 0-35,1 0 0,-1 0 1,1-1-1,-1 1 0,1-1 0,-1 0 1,0 0-1,4-2 0,8-3 199,-7 5-140,8-3-3,-16 4-88,0 0 0,1 0 1,-1-1-1,0 1 1,0 0-1,1 0 0,-1-1 1,0 1-1,0 0 1,1-1-1,-1 1 0,0 0 1,0-1-1,0 1 1,0 0-1,1-1 0,-1 1 1,0 0-1,0-1 1,0 1-1,0 0 0,0-1 1,0 1-1,0-1 1,0 1-1,0 0 0,0-1 1,0 1-1,0 0 1,0-1-1,0 1 1,0 0-1,-1-1 0,1 1 1,0 0-1,0-1 1,0 1-1,-1-1 0,-2-3 16,0 0-1,-1 0 1,0 0-1,0 1 1,0-1-1,0 1 0,0 0 1,0 0-1,-1 1 1,0-1-1,-6-2 1,6 3-32,3 1-8,-1 0 0,0 1 0,0-1-1,0 0 1,0 1 0,0 0 0,0 0 0,0 0-1,0 0 1,-3 1 0,-3-1-96,8 1 92,0-1 0,-1 0 1,1 0-1,0 1 1,-1-1-1,1 1 0,0-1 1,-1 1-1,1 0 0,0-1 1,0 1-1,0 0 0,0 0 1,0 0-1,0 0 1,0 0-1,0 0 0,0 0 1,0 0-1,1 0 0,-1 0 1,0 0-1,1 1 0,-1-1 1,0 2-1,0 0 1,0 0-1,0-1 0,0 1 1,1 0-1,-1 0 1,1 0-1,0 0 1,0 0-1,0 0 1,0 0-1,1 5 0,3 4 20,0 0-1,1 0 0,1 0 1,0-1-1,0 0 0,10 12 1,-12-18 58,0 0 0,0 0 0,0 0 0,1-1 1,0 0-1,0 0 0,0 0 0,0-1 0,1 0 1,8 4-1,-6-4-37,0 0 0,0-1 0,0 0 0,1-1 0,-1 1 0,1-2 0,9 1 0,44-1-8,-27 2 57,0-2 0,-1-2 1,1-1-1,45-10 0,-48 5 22,48-13-136,-68 17 128,0 0 1,0-1-1,-1-1 1,14-8-1,-23 13-68,-1 1-1,0-1 0,0 0 1,0 0-1,0 1 1,0-1-1,0 0 0,0 0 1,0 0-1,0 0 1,0 0-1,0 0 0,-1-1 1,1 1-1,0 0 0,-1 0 1,1 0-1,-1-1 1,1 1-1,-1 0 0,0-1 1,1 1-1,-1 0 0,0-1 1,0 1-1,0 0 1,0-1-1,0 1 0,0 0 1,-1-1-1,1 1 0,0 0 1,-1-1-1,1 1 1,-1 0-1,1 0 0,-2-3 1,0 2-19,0-1 1,0 1-1,0-1 1,-1 1-1,1 0 0,0 0 1,-1 0-1,0 0 1,1 0-1,-1 1 1,0-1-1,0 1 0,0 0 1,-4-2-1,-2 2 41,0 0 0,1 0 0,-1 0 0,0 1 0,0 1 0,0-1 0,1 1 0,-1 1-1,0 0 1,1 0 0,-1 1 0,-8 3 0,13-5-19,1 1 0,0-1 0,0 1 1,0-1-1,0 1 0,0 0 0,0 0 0,0 0 0,1 1 0,-1-1 1,-2 4-1,4-5-4,0 0 1,1 1-1,-1-1 0,1 1 1,-1-1-1,1 0 1,0 1-1,0-1 0,-1 1 1,1-1-1,0 1 1,0-1-1,0 1 1,1-1-1,-1 1 0,0-1 1,0 0-1,1 1 1,-1-1-1,1 1 0,-1-1 1,1 0-1,0 0 1,-1 1-1,1-1 1,2 2-1,0 2 52,0-1 0,1 0-1,-1-1 1,1 1 0,0-1 0,0 1-1,0-1 1,1 0 0,-1-1 0,1 1 0,9 3-1,-9-3 10,7 3 55,-6-2-66,1-1 0,0 0 0,13 4 0,-3-4-67,0-1 1,-1 0-1,34-3 1,-7 1-7,11-2 50,87-12 0,-15 1-66,-70 8-17,-31 1-20,-1 0 0,1-2 1,25-9-1,-45 14 64,3-2-6,0 0 1,0 0 0,9-5 0,-15 7 11,0-1 0,0 1 0,0-1 0,0 1 0,-1-1 1,1 0-1,0 0 0,-1 0 0,0 0 0,1 0 0,-1 0 0,0 0 0,0 0 1,1-4-1,1-1-4,-2 5 0,-1 1 0,1 0 0,-1-1-1,1 1 1,-1-1 0,0 1 0,1-1 0,-1 1 0,0-1-1,0 1 1,0-1 0,0 1 0,0-1 0,0 1 0,-1-1-1,1 1 1,-1-1 0,1 1 0,-1 0 0,1-1 0,-1 1-1,1 0 1,-1-1 0,0 1 0,0 0 0,-1-2 0,-2-2 6,0 0 0,0-1 1,0 2-1,-1-1 0,0 0 1,0 1-1,-8-6 0,9 8-15,1 0-1,-1 0 0,1 1 0,-1-1 1,0 1-1,0 0 0,0 0 1,0 0-1,1 1 0,-1-1 0,0 1 1,0 0-1,0 0 0,0 0 1,0 1-1,-7 1 0,1 1-54,0 0-1,1 0 1,-1 1 0,1 1-1,-12 6 1,5 0-24,1 0 1,-29 27-1,41-35 88,0 1-1,-1 0 0,2 0 0,-1 0 1,0 0-1,1 0 0,0 1 0,0-1 1,0 1-1,0-1 0,1 1 0,-1 5 1,3-6 21,1 0 0,-1 0 0,1 0 0,0 0 0,0 0 0,0-1 0,1 1 0,0 0 0,-1-1 0,7 5 0,-7-6-8,0 0 0,1 0 1,-1 0-1,1-1 0,-1 1 0,1-1 1,0 0-1,0 0 0,-1 0 1,1 0-1,0 0 0,6 0 1,3 0-23,24-1 0,-18 0-29,-10 0-3,-1 0 0,1 0 0,-1-1 0,1 0 0,0 0 0,-1-1 0,0 0 0,1 0-1,-1 0 1,9-6 0,33-26-933,-33 22 758,-10 6 179,0 0-1,0 0 0,-1 0 1,0-1-1,0 1 0,0-1 1,-1 0-1,0-1 0,0 1 1,-1-1-1,0 0 0,2-9 1,0 0 42,-1 0 0,-1-1 0,-1 1 0,1-28 0,-4 29 10,0 1 1,-6-27 0,3 19 15,2 5-8,2 15-11,0 0 0,0 1 0,-1-1 0,1 0 0,-1 0 0,1 1 0,-1-1 0,0 1 0,0-1 0,0 1 0,0-1 0,0 1 0,-1-1 0,-2-2 0,1 3 27,-2 6 44,5-4-78,-2 3 42,-1 0 0,0 0 0,1 0 0,-1 0 0,1 1 0,0-1 0,-1 4 0,1-2-5,1 0 0,0-1 0,0 1 0,0 5 0,-1 5 55,-24 92 548,21-76-486,-1 8 161,-1 62 0,6-98-307,1 0 0,0-1 1,1 1-1,-1 0 0,0 0 0,1 0 0,-1-1 0,1 1 0,0 0 0,2 4 0,-2-6-13,1 1 0,-1-1 0,1 1 1,-1-1-1,1 0 0,-1 1 0,1-1 0,0 0 0,0 0 1,0 0-1,-1 0 0,1-1 0,0 1 0,2 0 0,2 1-11,-3-1-17,0 0-1,-1 0 1,1 0-1,0 0 1,0-1-1,3 1 1,28-9-922,10 3 171,0-6-139,-34 9 787,0 0-1,-1-1 0,1-1 0,10-5 0,-1 1 64,2 2 21,-19 5 58,0 1 1,0-1-1,0 1 1,0-1-1,0 0 1,0 0-1,0 0 1,0 0-1,0 0 1,0 0-1,0-1 1,2-2-1,9-9 90,-14 13-71,0-1 0,0 1-1,1-1 1,-1 1 0,0 0 0,-1 0-1,1-1 1,0 1 0,0 0 0,0 0-1,0 0 1,0 0 0,-1 1 0,0-1 5,0-1 15,-1 1 1,1 0-1,0 0 0,0 1 0,-1-1 1,1 0-1,0 1 0,0-1 1,0 1-1,0 0 0,-1 0 0,1 0 1,0 0-1,0 0 0,1 0 1,-1 0-1,0 1 0,0-1 0,1 1 1,-3 2-1,-32 25 343,-5 5 39,38-31-382,0 0 0,0 1 0,0-1 0,0 1 1,1 0-1,-1 0 0,1 0 0,-3 8 0,4-10-31,0 1 0,1 0 0,-1 0-1,1 0 1,-1-1 0,1 1-1,0 0 1,0 0 0,1 0 0,-1 0-1,0 0 1,1-1 0,1 6-1,-1-8-6,0 1 0,-1 0 0,1-1-1,0 1 1,0-1 0,0 1 0,0-1-1,0 1 1,0-1 0,0 0 0,0 1-1,0-1 1,0 0 0,0 0 0,0 0-1,0 0 1,0 0 0,0 0-1,0 0 1,0 0 0,0 0 0,1-1-1,6 1 26,8-1-20,0-1 0,0-1 0,0-1 0,27-9 0,-15 5-93,66-23-405,-88 28 434,1 0-1,-1-1 1,1 1-1,-1-1 1,0 0-1,-1-1 0,1 0 1,-1 1-1,8-10 1,0 0-73,-10 11 102,0 0 0,0 0 1,0 0-1,-1 0 0,0-1 0,1 1 1,-1-1-1,-1 1 0,1-1 0,0 0 1,-1 0-1,0 0 0,0 0 0,0 0 1,0 0-1,-1 0 0,0 0 0,0-6 1,1 10 19,-1 0 1,0 0 0,0 0-1,0 0 1,0 0 0,0-1-1,0 1 1,0 0 0,0 0-1,0 0 1,0 0 0,0 0-1,0 0 1,0 0 0,0 0-1,0 0 1,0 0 0,0-1-1,0 1 1,0 0 0,0 0-1,-1 0 1,1 0 0,0 0-1,0 0 1,0 0 0,0 0-1,0 0 1,0 0 0,0 0-1,0 0 1,0 0 0,0-1-1,0 1 1,0 0 0,0 0-1,0 0 1,-1 0 0,1 0-1,0 0 1,0 0 0,0 0-1,0 0 1,0 0-1,0 0 1,0 0 0,0 0-1,0 0 1,0 0 0,0 0-1,-1 0 1,1 0 0,0 0-1,0 0 1,0 0 0,0 0-1,-1 0-2,1 0-1,-1 0 1,1 0 0,0 0-1,-1 0 1,1 0-1,-1 0 1,1 1-1,-1-1 1,1 0-1,-1 0 1,1 0-1,0 0 1,-1 1-1,1-1 1,-1 0-1,1 0 1,0 1-1,-1-1 1,1 0-1,0 1 1,-1-1-1,1 0 1,0 1-1,-1-1 1,1 0 0,0 1-1,0-1 1,-1 1-1,0 17-155,1-11 134,0-5 25,1 0 0,-1 1-1,1-1 1,0 0-1,-1 0 1,1 1-1,0-1 1,0 0-1,1 0 1,-1 0-1,0 0 1,1 0-1,-1 0 1,1-1 0,0 1-1,-1 0 1,1-1-1,2 2 1,-1-1 7,0 1 0,-1-1 0,1 1 0,-1 0 0,0 0 1,3 4-1,0 4 94,-5-10-88,0 0 1,1 0 0,-1 0-1,1 0 1,-1 0 0,1 0-1,-1 0 1,1 0 0,0 0 0,-1 0-1,1 0 1,0 0 0,0 0-1,0-1 1,0 1 0,0 0-1,1 0 1,27 12 527,-21-20-438,12 1-42,-14 0 3,-4 2-23,27-12 68,2 1-278,-18 10 0,-8-2-51,-5 7 213,0-1 0,0 1 0,0-1 0,1 1 0,-1 0 0,0-1 0,0 1 0,1 0 0,-1-1 0,0 1 0,0 0 0,1 0 0,-1-1 0,0 1 0,1 0 0,-1 0 0,1-1 0,-1 1 0,0 0 0,1 0 0,-1 0 0,0 0 0,1 0 0,-1 0 0,1 0 0,-1 0 0,1 0 0,-1 0 0,0 0 0,1 0 0,5 2-39,-1 3 77,-3-3 27,0-1 1,0 1 0,-1 0-1,1-1 1,0 1-1,-1 0 1,1 0 0,-1 0-1,0 0 1,0 0-1,0 0 1,0 0 0,0 0-1,0 1 1,-1-1-1,1 0 1,-1 1-1,1 3 1,1 26 338,-2-30-363,1 0 0,-1 0 0,0-1 0,1 1 0,0 0 0,-1 0 0,1 0 0,0 0 0,0-1 0,0 1 0,0 0 0,2 1 0,-2-2-23,-1-1 1,1 0 0,-1 1-1,1-1 1,0 0 0,-1 1-1,1-1 1,-1 0 0,1 0-1,0 0 1,-1 0 0,1 1-1,0-1 1,-1 0 0,1 0-1,0 0 1,-1 0 0,1 0-1,0-1 1,-1 1 0,1 0-1,0 0 1,-1 0 0,1-1-1,0 1 1,-1 0 0,1-1-1,2 0 25,0 0-26,69-26 176,7-7-181,-46 21 234,42-18-424,-69 28 107,-1 0-1,1 1 1,-1 0-1,1 0 1,0 1-1,9-2 1,-13 3 73,1 0 1,-1 0-1,0 0 1,1 0-1,-1 0 0,0 1 1,1-1-1,-1 1 1,0 0-1,1-1 1,-1 1-1,0 0 0,0 0 1,0 0-1,0 1 1,0-1-1,0 0 1,3 4-1,18 19 790,-15-14-520,1 0 0,1-1 0,-1-1 0,12 9 1,-17-15-214,-1 0 1,1 0-1,-1 0 1,1-1-1,0 1 1,0-1-1,0 0 1,-1 0-1,1 0 1,0-1-1,0 0 1,0 1-1,0-1 1,0 0-1,0-1 1,0 1-1,7-2 1,1-1 30,0-1 0,23-10 0,-30 12-680,0-1 0,-1 0 1,1 0-1,0 0 0,5-7 1,6-5-1482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653 125 1472,'26'-13'475,"-26"13"-466,1 0 0,-1 0 0,1 0 0,-1-1 0,1 1 0,-1 0 1,0 0-1,1-1 0,-1 1 0,1 0 0,-1-1 0,0 1 0,1-1 1,-1 1-1,0 0 0,1-1 0,-1 1 0,0-1 0,0 1 0,1-1 1,9-20 246,-9 19-140,-1 1 1,1-1-1,-1 1 1,1-1-1,-1 1 1,1-1-1,-1 1 1,0-1-1,0 0 1,0 1-1,0-1 1,0 1-1,0-1 1,-1 0 0,1 1-1,0-1 1,-1 1-1,1-1 1,-2-2-1,-11-1 514,1-5-141,11 8-450,-1 1 1,1-1 0,-1 1-1,0 0 1,1-1 0,-1 1-1,0 0 1,0 0 0,0 0-1,0 0 1,-3-1 0,-32-3 152,6-6-107,9 9-95,1 1 0,-43 3-1,-50 12-27,88-8 102,1 1 0,0 1 0,0 1 0,-42 21 0,54-24-26,1 1 0,0 0 1,1 0-1,0 1 0,0 1 0,0 0 1,-8 10-1,9-7-9,1 1 1,0 0-1,1 0 1,1 1-1,0-1 0,-4 16 1,5-15-13,1 0 0,0 1 0,1-1 0,1 1 0,1 0 0,0-1 0,0 1 0,2 0-1,0 0 1,3 21 0,-1-20 10,2 1-1,0-1 0,1-1 0,1 1 0,0-1 1,1 0-1,1 0 0,0-1 0,1 0 0,12 15 0,-7-16-10,1 0 0,0 0 0,27 15 0,-15-10 20,0-1 0,2-1-1,0-2 1,0-1-1,45 13 1,-24-14 14,0-3 1,0-2 0,96 2-1,-124-9-360,0-1 0,0-1-1,-1 0 1,33-9-1,-8-2-819,-43 13 1058,-1 0 1,0-1 0,0 1-1,1-1 1,-1 0-1,0 1 1,0-1 0,0 0-1,3-2 1,-5 3 48,0-1-1,1 0 1,-1 0-1,0 1 1,0-1-1,0 0 1,0 0-1,0 1 1,0-1 0,0 0-1,0 0 1,0 1-1,0-1 1,0 0-1,0 0 1,-1 1 0,1-1-1,0 0 1,0 1-1,-1-2 1,-2-8-115,2 6 109,0-1 0,0 1 0,0-1 0,-1 1 0,0-1 0,0 1 0,0 0 0,0 0 0,-1 0 0,0 0 0,0 1 0,0-1 1,-5-4-1,-8-10 59,-15-20 0,16 19 43,10 13-60,1 0 0,0 0 0,0 0 0,0-1 0,-3-7 0,6 11-19,0 0-1,0 1 0,1-1 1,-1 0-1,1-1 0,0 1 1,-1 0-1,1 0 0,1 0 1,-1 0-1,0 0 1,1 0-1,-1 0 0,3-4 1,-2 5 6,0 0 0,0 0 0,0 1 0,0-1 1,1 0-1,-1 1 0,1-1 0,-1 0 1,1 1-1,0 0 0,-1-1 0,1 1 0,0 0 1,0 0-1,0 0 0,0 0 0,0 0 1,0 1-1,0-1 0,1 1 0,-1-1 0,0 1 1,3 0-1,3 1 150,1 1 0,-1 0 0,0 1 0,0-1 1,0 2-1,0-1 0,7 5 0,-9-5-60,8 6 195,0 0 0,-1 1 0,0 0 1,-1 1-1,13 13 0,-13-12 99,-1 1 0,0 0 0,17 27 0,-25-35-217,0 1-1,-1 0 0,0 0 0,0 0 0,0 0 0,-1 0 1,1 0-1,-1 0 0,-1 0 0,1 1 0,-2 11 0,1-9-10,0-7-138,0 0 0,0-1 0,0 1 0,0-1 0,0 1 0,-1-1 0,1 1 0,-1 0 1,1-1-1,-1 1 0,1-1 0,-1 0 0,0 1 0,0-1 0,1 1 0,-1-1 0,0 0 0,0 0 1,-1 1-1,1-1 0,-1 1 0,0-1-11,-13 15 36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1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31 140 5056,'-26'26'1642,"26"-25"-1625,0-1 0,-1 0 0,1 0 0,0 0 0,0 1 0,-1-1-1,1 0 1,0 1 0,0-1 0,-1 0 0,1 0 0,0 1-1,0-1 1,0 0 0,0 1 0,-1-1 0,1 1 0,0-1-1,0 0 1,0 1 0,0-1 0,0 0 0,0 1 0,0-1 0,0 1-1,0-1 1,0 0 0,0 1 0,0-1 0,0 0 0,0 1-1,1-1 1,-1 0 0,0 1 0,0-1 0,0 0 0,1 1-1,3 9 131,-2-6-36,-1 0 1,0 0-1,1 0 0,-1 0 0,0 0 0,-1 0 1,1 0-1,-1 0 0,0 7 0,0-6-37,0-1-1,1 0 1,0 0-1,0 0 0,0 0 1,0 0-1,1 0 1,-1 0-1,3 4 1,-2-5-78,-1 0 0,1-1-1,0 1 1,-1-1 0,1 0 0,0 0 0,1 0-1,-1 0 1,0 0 0,1 0 0,-1 0 0,1-1-1,-1 1 1,6 1 0,1 1-53,-5-3 98,-1 1-1,0-1 1,1 0-1,-1 0 1,1 0-1,-1-1 1,1 1-1,-1-1 1,1 0-1,0 0 0,-1 0 1,6-1-1,5-4 131,1-1 0,-1 0-1,0-1 1,20-13 0,-32 18-144,1 1 1,-1-1-1,0 1 0,0-1 1,0 0-1,0 0 1,0 0-1,0 0 1,0 0-1,-1-1 0,1 1 1,-1 0-1,2-5 1,-3 4-38,-1 0 1,-1 0-1,1 0 1,0 0-1,-1 0 1,0 0-1,1 0 1,-4-4-1,1 4-17,1 0-1,-1 0 1,1 1-1,-1-1 1,0 1-1,0 0 1,0 0-1,0 0 1,-1 1-1,1-1 1,0 1-1,-1 0 1,1 0-1,-1 1 1,1-1-1,-1 1 1,1 0-1,-8 1 1,7 0-3,1 0 0,-1 0 0,1 0-1,0 1 1,-1 0 0,1 0 0,0 0 0,0 1 0,0-1 0,0 1 0,0 0 0,1 0 0,-1 0 0,-3 6 0,3-4-20,0 1 0,1-1 0,0 1 1,0-1-1,1 1 0,0 0 0,0 0 0,0 1 0,-1 9 0,2-11 30,1 1 0,0-1 0,0 0 0,0 0 0,1 1-1,-1-1 1,2 0 0,-1 0 0,0 0 0,1 0 0,0 0-1,4 8 1,0-3 14,0 0 0,1-1 0,0 1-1,15 14 1,-17-19 25,0-1-1,1 0 1,-1 0-1,1 0 1,0 0 0,0-1-1,0 0 1,1 0-1,-1-1 1,7 2 0,0-1 13,0-1 1,0 0 0,0-1-1,15 0 1,-19-1-57,0-1 0,1 0 0,-1 0 0,1-1 0,-1-1 0,0 1 0,0-1 0,0-1 0,14-7 0,-14 6-76,1 0 1,-2-1-1,1 0 1,-1 0-1,13-12 0,-3 1-134,-8 10 135,0-2 1,0 1-1,-1-1 0,0-1 1,-1 1-1,0-1 0,-1-1 1,0 0-1,9-16 0,-8 11 95,12-28 62,-7 10 0,-13 34-51,0-1-1,0 1 1,0-1-1,0 1 0,0-1 1,0 1-1,-1-1 0,1 1 1,0-1-1,0 1 0,-1-1 1,1 1-1,0 0 0,-1-1 1,1 1-1,0-1 1,-1 1-1,1 0 0,0-1 1,-1 1-1,1 0 0,-1 0 1,1-1-1,-1 1 0,0 0 1,1 0 25,0 0 1,-1 1-1,1-1 0,0 1 1,0-1-1,-1 0 0,1 1 1,0-1-1,0 1 1,0-1-1,0 1 0,-1-1 1,1 1-1,0-1 1,0 1-1,0-1 0,0 0 1,0 1-1,0-1 0,0 1 1,0-1-1,1 2 1,-4 18 523,-1-3-303,1 0 1,0 0-1,0 18 0,3 118 35,0-153-276,0 0 0,0 1-1,0-1 1,0 0 0,0 1 0,0-1-1,0 0 1,0 1 0,0-1-1,0 0 1,0 1 0,0-1-1,0 0 1,0 1 0,1-1-1,-1 0 1,0 0 0,0 1 0,0-1-1,0 0 1,1 0 0,-1 1-1,0-1 1,0 0 0,1 1-1,-1-1 1,1 1-1,-1-1 1,1 1 0,-1-1-1,1 1 1,0-1-1,-1 0 1,1 1 0,-1-1-1,1 0 1,0 1-1,-1-1 1,1 0-1,0 0 1,-1 0 0,1 1-1,0-1 1,0 0-1,-1 0 1,1 0-1,0 0 1,-1 0 0,1-1-1,0 1 1,0 0-1,-1 0 1,1 0-1,0 0 1,-1-1 0,2 0-1,0 0 11,1-1 1,-1 0-1,1 0 1,-1-1-1,0 1 0,0 0 1,0-1-1,3-4 0,4-7-54,1 0 0,18-18 0,-10 12-362,0-1-1,14-23 1,-4 4-439,-24 36 783,0 1-1,0-1 1,0 0-1,1 1 1,0 0-1,-1 0 1,1 1-1,0-1 1,1 1-1,-1 0 1,0 0-1,10-1 1,2-3-30,-16 6 77,0 0 0,0-1 0,0 1 0,0 0-1,0 0 1,1 0 0,-1-1 0,0 1 0,0 1-1,0-1 1,0 0 0,0 0 0,0 0 0,0 0-1,0 1 1,0-1 0,0 0 0,0 1 0,0-1-1,0 1 1,0 0 0,0-1 0,0 1 0,0-1-1,0 1 1,1 1 0,5 4 15,23 16 447,-2 2 1,40 43-1,-40-39-189,-28-28-266,2 3 30,0-1-1,1 0 1,-1 1 0,0-1 0,1 0 0,0 0 0,-1 0-1,1 0 1,0 0 0,0-1 0,0 0 0,0 1 0,0-1-1,0 0 1,1 0 0,-1-1 0,0 1 0,1-1 0,-1 1 0,5-1-1,11 0 121,-9 1-91,0-1-1,0 0 0,1-1 1,-1 0-1,13-4 0,34-18 130,-43 17-81,-1-1-1,0 0 1,0-1 0,22-19-1,-29 22-55,6-4 57,-9 7-92,0 0 0,0 0 1,0 0-1,-1-1 0,1 1 0,-1-1 0,1 1 1,-1-1-1,0 0 0,0 0 0,0 0 1,-1 0-1,3-4 0,-4 5-24,0 0 1,1 0-1,-1 0 1,0 0-1,0 0 0,0 1 1,0-1-1,0 0 1,0 0-1,0 0 0,-1 0 1,1 0-1,-1 0 1,0 0-1,1 0 1,-1 1-1,0-1 0,-2-2 1,-1-5-57,4 8 47,-1-1 0,1 0-1,-1 1 1,1-1 0,-1 1 0,0-1 0,1 1 0,-1-1 0,0 1-1,0 0 1,0-1 0,0 1 0,0 0 0,0 0 0,-1 0-1,1 0 1,0 0 0,-1 0 0,1 0 0,-1 0 0,1 0 0,-1 1-1,1-1 1,-1 1 0,-2-1 0,3 0 3,-1 1-12,0-1-1,0 1 1,0 0 0,0 0 0,0-1-1,0 1 1,0 1 0,0-1 0,0 0-1,0 0 1,0 1 0,1-1 0,-1 1-1,0 0 1,0-1 0,0 1 0,1 0-1,-1 0 1,-2 2 0,0 0-56,3-3 66,1 0 0,-1 0 1,1 0-1,-1 1 0,1-1 0,0 0 0,-1 0 0,1 1 0,-1-1 0,1 0 0,0 1 0,-1-1 0,1 0 0,0 1 0,-1-1 0,1 1 0,0-1 0,0 1 1,-1-1-1,1 1 0,-3 4-79,2-2 50,-1 0 1,1-1 0,0 1 0,0 0 0,0 0 0,0 0-1,0 0 1,1 0 0,-1 0 0,1 0 0,0 0 0,0 4-1,0-6 38,0 4-28,0 1 0,0-1-1,1 1 1,-1 0 0,1-1-1,1 1 1,-1-1 0,1 1 0,0-1-1,0 0 1,5 9 0,-1-3 66,1-1 0,0-1 0,0 0 0,1 1 0,0-2 0,12 11 0,21 12 333,-39-29-351,1 0 1,-1 0-1,0 0 1,1 0-1,0 0 1,-1-1-1,1 1 1,0-1-1,0 0 1,0 1-1,0-1 1,0-1-1,0 1 1,0 0-1,0-1 1,0 0-1,0 1 1,1-1-1,-1 0 1,0-1-1,0 1 1,0-1-1,0 1 1,6-3-1,5 1-3,0-1 0,0-1-1,0 0 1,0-1 0,-1-1 0,13-6-1,8-14-77,-26 20 48,-5 4 3,0 0-1,0 0 1,-1 0 0,1-1 0,3-4-1,15-29-252,5 13 47,-5-6-42,-12 18 187,-5 5 10,0 1-1,0-1 1,0 0 0,2-7 0,-5 11 30,1 0 0,-1 0 0,1 0 0,-1 0-1,1 0 1,0 0 0,-1 0 0,1 0 0,0 1 0,0-1 0,0 1-1,1-1 1,-1 1 0,0 0 0,0 0 0,1 0 0,-1 0 0,1 0 0,2 0-1,0 4 83,-4-1-38,1 0 0,-1 0 0,1 0 0,-1 1-1,0-1 1,0 0 0,0 1 0,0-1 0,0 1-1,-1-1 1,1 1 0,-1-1 0,0 4 0,1 42 108,-2-26-32,1 1-26,-1-6-3,1 0-1,3 20 0,8 7 8,-10-39-60,-1-1 0,2 1-1,-1-1 1,0 1 0,1-1-1,0 1 1,0-1 0,0 0 0,5 7-1,-3-8 21,-1 0 0,1 1 0,0-1 0,0-1 0,0 1 0,0 0 0,0-1 0,1 0 0,6 2 0,-4-2 2,-1 0 0,0 0 0,1-1-1,-1 0 1,0 0 0,1-1 0,9 0-1,49-7 118,-37 3-113,-14 2-22,1-1-1,-1-1 1,0 0 0,0 0 0,0-2-1,-1 1 1,24-15 0,-27 14-89,-1-1 0,0 0 0,0-1 1,0 1-1,-1-2 0,0 1 0,-1-1 1,1 0-1,-2-1 0,9-15 0,-13 21 53,0 0-1,0-1 0,0 1 0,-1 0 0,0 0 0,0-1 1,0 1-1,0 0 0,-1-9 0,0 11 15,0 0 0,0 0 0,-1 0 0,1 0 0,-1 0 0,0 0 0,0 0 0,1 0 0,-1 0 0,0 0 0,0 1 0,-1-1 0,1 0 0,0 1 0,-1-1 0,1 1 0,-1 0 0,1-1 0,-1 1 0,1 0 0,-1 0 0,0 0 0,-2-1 0,3 1 8,0 1 0,1-1-1,-1 1 1,0-1-1,0 1 1,1 0-1,-1-1 1,0 1 0,0 0-1,1 0 1,-1-1-1,0 1 1,0 0-1,0 0 1,0 0 0,0 0-1,1 0 1,-1 0-1,0 1 1,0-1-1,0 0 1,1 0 0,-1 0-1,0 1 1,0-1-1,0 0 1,1 1 0,-2 0-1,1 1-11,0-1-1,0 1 1,0-1-1,0 1 1,1-1-1,-1 1 1,0 0-1,1-1 1,-1 4-1,-1 3-58,-4 7-32,5-12 95,0 0 0,0 0 0,0 1 0,0-1 0,0 1 0,1-1 0,-1 1 1,1 3-1,1-1 17,0 0 1,0-1-1,0 1 1,1 0 0,0-1-1,0 1 1,0-1-1,1 0 1,0 0-1,0 0 1,6 8-1,-8-11 8,1 1 22,0-1 1,0 1-1,0-1 1,0 0-1,0 1 0,0-1 1,0 0-1,1 0 1,-1-1-1,1 1 0,0-1 1,-1 1-1,1-1 1,0 0-1,0 0 0,0 0 1,0 0-1,0 0 0,0-1 1,0 1-1,0-1 1,4 0-1,-6 0-24,1 0-1,0-1 1,0 1-1,0-1 1,0 1 0,0-1-1,0 1 1,0-1-1,-1 0 1,1 0 0,0 0-1,0 0 1,-1 0-1,1-1 1,-1 1 0,1 0-1,0-2 1,3-4-163,0 1 1,8-13 0,-6 7-257,-1 3 84,-1-1 0,0-1-1,0 1 1,2-12-1,-6 19 274,0 0 0,0 0 0,-1 0 0,0 0 0,0 0 1,0 0-1,0-3 0,0 2 2,0 1-67,-1 3 112,0 1-1,0-1 1,0 0-1,1 1 0,-1-1 1,0 0-1,0 1 1,0-1-1,1 1 0,-1-1 1,0 1-1,1 0 0,-1-1 1,0 1-1,1 0 1,-1-1-1,1 1 0,-1 0 1,1 0-1,-1-1 0,1 1 1,-1 0-1,1 0 1,0 0-1,0 0 0,-1 0 1,1 0-1,0-1 0,0 1 1,0 0-1,0 0 1,0 2-1,0 2 106,0 1-1,0-1 1,1 1 0,0-1-1,1 7 1,4 9 103,2 0 1,0 0 0,14 25-1,-19-42-176,0 1-1,0-1 1,0 0-1,1 0 1,0 0-1,-1 0 0,1 0 1,1-1-1,-1 0 1,0 0-1,1 0 1,0 0-1,0-1 0,-1 1 1,1-1-1,1-1 1,-1 1-1,0-1 1,0 0-1,7 1 0,-3-1-1,0 0-1,1-1 1,-1 0-1,0 0 1,0-1-1,0 0 1,0-1-1,0 0 1,0-1-1,0 1 1,12-7-1,26-17 127,-35 20-127,0 0 1,0-1-1,-1 0 1,1-1-1,-2 0 1,1 0-1,-1-1 0,-1-1 1,17-20-1,-13 12 8,0 0 0,-1-1-1,-1-1 1,-1 0 0,-1 0-1,0-1 1,7-30 0,-12 37-21,3-8 33,-1-1-1,-1 1 1,-1-1 0,1-24 0,-5 1 127,0 44-124,-2 4 52,0 0-52,1 0-1,-1 0 0,1 0 0,0 0 0,0 1 0,-1-1 0,2 1 1,-1-1-1,0 1 0,0-1 0,1 1 0,0-1 0,-1 6 0,-1 3 38,-22 97 633,4-19-275,18-78-405,-9 39 66,-7 100 0,18-141-261,0 1 0,0 0-1,4 17 1,-3-25-58,-1 0 0,1 0 1,0 0-1,0 0 0,0 0 0,0 0 0,0-1 0,0 1 1,1 0-1,-1-1 0,0 1 0,1-1 0,-1 1 0,1-1 0,0 0 1,-1 0-1,1 1 0,3 0 0,11 11-1948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1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6656,'-52'0'2144,"51"0"-2084,0 0-1,0 0 1,0 0 0,0 0 0,0 0 0,0 0-1,0 0 1,0 1 0,0-1 0,0 0 0,0 0-1,0 1 1,-1 0 0,-22 9 377,21-8-409,0-1 0,0 1 0,0-1 1,0 1-1,0 0 0,0 0 0,1 1 0,-1-1 0,1 1 0,-1-1 0,1 1 0,0 0 0,0-1 0,0 1 0,0 0 0,1 0 0,-3 7 0,4-9-31,-6 19-120,2 0 109,0 0 1,2 0-1,0 1 0,1-1 0,1 0 1,3 26-1,0-26 42,7 95 51,-10-102-68,1 1 0,1-1 0,3 15 1,-2-16 40,-1 0 1,-1 0 0,1 14 0,-2 23 1344,0-41-1242,0-24-742,-1 9 237,1 4 154,-1-1 1,1 1-1,0-1 0,0 0 0,1 1 0,-1-1 1,1 1-1,1-6 0,1 1-289,1-1-1,-1 1 1,1 1 0,1-1-1,0 0 1,0 1 0,0 0-1,1 0 1,0 1 0,11-10 0,27-15-998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4160,'1'-11'1195,"2"14"-618,-2-2-419,0-1-1,-1 1 1,1 0-1,-1-1 0,1 1 1,0 0-1,0-1 1,-1 1-1,5 1 3998,0-1-4013,-1 0-1,1-1 1,-1 2 0,1-1 0,-1 0 0,0 1 0,6 3 0,-9-5-125,0 1-6,1 0 1,-1 0 0,0 0 0,1-1 0,-1 2-1,0-1 1,0 0 0,1 0 0,-1 0 0,0 0-1,0 1 1,0-1 0,-1 0 0,1 1 0,0-1-1,0 1 1,-1-1 0,1 1 0,-1 0 0,1-1-1,-1 1 1,0-1 0,0 1 0,0 0 0,0 1-1,2 8 61,8 10 19,-4 7-6,-3-18-60,1 12 46,-14 37 287,10-48-144,-1 19 146,0-28-358,1 0 1,-1-1 0,1 1-1,-1-1 1,0 1-1,1 0 1,-1-1 0,0 1-1,0-1 1,0 0-1,0 1 1,-2 1 0,0 2-35,1 5-11,1-10 19,1 1 0,0-1 0,-1 0 0,1 0 1,-1 0-1,1 0 0,-1 0 0,1 0 0,-1 0 0,1 0 0,-1 0 0,1 0 1,-1 0-1,1 0 0,0 0 0,-1 0 0,1 0 0,-1 0 0,1 0 0,-2-1 1,8-6 5,0-1 1,-1 1 0,-1-1-1,1-1 1,-1 1 0,-1-1-1,5-12 1,-4 10 12,0 0-1,1 0 1,6-11 0,-4 13-19,0 1 0,1 0 0,0 1 1,0 0-1,11-7 0,0-1-47,0 1 65,1 0-1,0 2 1,1 0 0,34-14-1,-52 25 18,1 0 0,-1 0-1,1-1 1,-1 1 0,1-1-1,-1 0 1,0 0 0,0 0-1,0-1 1,0 1 0,-1-1-1,1 1 1,3-5 0,-1-6 159,-2 10-115,0-2 24,-9-2-38,6 7-40,-1-1 1,1 1-1,-1-1 1,0 1 0,1-1-1,-1 1 1,0 0 0,1 0-1,-1-1 1,0 1-1,1 0 1,-1 0 0,0 0-1,1 0 1,-1 0-1,0-1 1,1 1 0,-1 1-1,0-1 1,0 0-1,1 0 1,-2 0 0,-3 1 0,-12-2-14,6 1-60,1-1-1,0 1 1,-1 1 0,-16 3-1,22 2 3,2-2 34,-7 1-55,-3 21-122,21-21 127,-8-4 80,1 0 0,-1 0 0,0-1 1,1 1-1,-1 0 0,0 0 0,0-1 0,1 1 0,-1 0 0,0 0 0,0 0 0,0 0 0,0 0 0,0 0 0,2 15-38,1-11 49,0 2 21,0-1 0,0 0 0,1 0-1,0-1 1,5 7 0,17 13 34,-18-21-80,4 0-31,-4 1 26,-7-4 15,1 0-1,-1 0 0,1 0 0,-1 0 1,1-1-1,-1 1 0,1-1 0,-1 1 0,1-1 1,0 1-1,-1-1 0,1 0 0,0 0 0,2 0 1,1 0-9,0-1 0,0 0 1,1 0-1,8-3 0,-9 2 20,1 0-1,0 1 1,-1 0-1,1 0 1,6 0-1,24 2 118,-22 0-156,0-1 1,0 0-1,-1 0 1,21-5 0,-21 2 36,-4 0 45,1 1 0,-1 0-1,1 1 1,17-1 0,-25 2-41,-1 0-1,1 0 1,-1 0-1,1-1 0,0 1 1,-1 0-1,1-1 1,-1 0-1,1 1 1,-1-1-1,1 0 1,1-1-1,-1 1-2,0 0 1,-1 0-1,1 0 1,0 0-1,0 0 1,-1 1-1,1-1 0,0 1 1,0-1-1,0 1 1,0 0-1,3 0 1,-4 0 3,-1 0 1,1 0 0,-1 0-1,1 0 1,-1 0 0,1 0-1,-1 0 1,1-1 0,-1 1 0,1 0-1,-1 0 1,1 0 0,-1 0-1,1-1 1,-1 1 0,0 0-1,1 0 1,-1-1 0,1 1 0,-1 0-1,0-1 1,1 1 0,-1 0-1,0-1 1,1 1 0,-1 0-1,0-1 1,0 1 0,0-1 0,1 1-1,-1-1 1,0 1 0,0-1-1,0 1 1,0-1 0,0 1-1,0-1 1,1 1 0,-1-1 0,0 1-1,-1-1 1,1 1-4,0-1 0,0 1 0,0 0 0,0 0 1,0 0-1,0 0 0,0 0 0,0 0 0,0 0 0,0 0 0,0 0 0,0 0 1,0-1-1,0 1 0,0 0 0,0 0 0,0 0 0,0 0 0,0 0 0,0 0 1,0 0-1,0 0 0,0 0 0,0 0 0,1 0 0,-1 0 0,0-1 0,0 1 1,0 0-1,0 0 0,0 0 0,0 0 0,0 0 0,0 0 0,0 0 0,0 0 0,0 0 1,0 0-1,0 0 0,1 0 0,-1 0 0,0 0 0,0 0 0,0 0 0,0 0 1,0 0-1,0 0 0,0 0 0,0 0 0,0 0 0,0 0 0,1 0 0,-1 0 1,0 0-1,0 0 0,0 0 0,13 0 100,-13-3-69,0 3-32,0-1 0,0 1 0,0-1 0,0 1 0,0-1-1,0 1 1,0 0 0,0-1 0,0 1 0,0-1 0,0 1 0,1-1 0,-1 1-1,0-1 1,0 1 0,1-1 0,-1 1 0,0 0 0,0-1 0,1 1 0,-1 0-1,0-1 1,1 1 0,-1 0 0,1-1 0,-1 1 0,0 0 0,1 0 0,-1-1-1,1 1 1,-1 0 0,1 0 0,-1 0 0,1 0 0,-1-1 0,1 1 0,-1 0-1,1 0 1,-1 0 0,1 0 0,0 0 0,2 0-160,-3-13 48,-1 13 112,1 0 0,0 0 0,0 0 0,0 0 0,0 0 0,0 0 0,0 0 0,0 0 0,0 0 0,0 0 0,0-1 0,0 1 0,0 0 0,0 0 0,0 0 0,0 0 0,0 0 0,0 0 0,0 0 0,0 0 0,0 0 0,1 0 0,-1 0 0,0-1 0,0 1 0,0 0 0,0 0 0,0 0 0,0 0 0,0 0 0,0 0 0,0 0 0,0 0 0,0 0 0,0 0 0,0 0 0,0 0 0,1 0 0,-1 0 0,0 0 0,0 0 0,0 0 0,0 0 0,0 0 0,0 0 0,0 0 0,0 0 0,0 0 0,0 0 0,1 0 0,-1 0 0,0 0 0,0 0 0,0 0 0,0 0 0,0 0 0,11 0-91,-11 0 90,0 0 0,0 0 0,0 0 0,0 0 0,0 0 0,0 0 0,0 0 0,0 0 0,0 0 0,0 0 0,0 0 0,1 0 0,-1 0 0,0 0 0,0 0 0,0 0 0,0 0 0,0 0 0,0 0 0,0 0 0,0 0 0,0 0 0,0 0 0,1 0 0,-1 0 0,0 0-1,0 0 1,0 0 0,0 0 0,0-1 0,0 1 0,0 0 0,0 0 0,0 0 0,0 0 0,0 0 0,0 0 0,0 0 0,0 0 0,0 0 0,0 0 0,0 0 0,0-1 0,0 1 0,0 0 0,0 0 0,0 0 0,0 0 0,0 0 0,0 0 0,0 0 0,0 0 0,0 0 0,0 0 0,0-1 0,0 1 0,0 0 1,0-1 1,0 1 0,0-1 0,0 1 0,0-1 0,0 1-1,0-1 1,0 1 0,1 0 0,-1-1 0,0 1-1,0-1 1,0 1 0,1-1 0,-1 1 0,0 0-1,0-1 1,1 1 0,-1 0 0,0-1 0,1 1 0,-1 0-1,0-1 1,1 1 0,-1 0 0,0-1 0,1 1-1,-1 0 1,1 0 0,16-2 27,-12 2-27,-3 0 143,-2-2-64,0 1-78,0 1 1,0-1-1,0 1 0,0-1 1,0 1-1,0-1 0,1 1 1,-1-1-1,0 1 0,0 0 0,0-1 1,0 1-1,1-1 0,-1 1 1,0-1-1,0 1 0,1 0 1,-1-1-1,0 1 0,1 0 1,-1-1-1,0 1 0,1 0 1,-1-1-1,0 1 0,1 0 1,-1 0-1,1-1 0,0 1 1,15-1-143,-11 1 162,-5 0-22,0 0 1,0 0 0,0 0-1,0 0 1,0 0-1,0 0 1,0 0-1,1 0 1,-1 0 0,0 0-1,0 0 1,0 0-1,0 0 1,0 0-1,0 0 1,0 0-1,0 0 1,0 0 0,0 0-1,1 0 1,-1 0-1,0 0 1,0 0-1,0 0 1,0 0 0,0 0-1,0-1 1,0 1-1,0 0 1,0 0-1,0 0 1,0 0-1,0 0 1,0 0 0,0 0-1,0 0 1,1 0-1,-1 0 1,0 0-1,0 0 1,0-1 0,0 1-1,0 0 1,0 0-1,0 0 1,0 0-1,0 0 1,0 0-1,0 0 1,0 0 0,0 0-1,0 0 1,0-1-1,0 1 1,0 0-1,-1 0 1,1-10-22,0 10 20,0 0 1,0-1-1,0 1 1,0 0-1,0 0 1,0 0-1,0 0 1,0 0-1,0 0 1,0 0-1,0 0 1,0 0 0,0 0-1,0-1 1,0 1-1,0 0 1,0 0-1,0 0 1,0 0-1,0 0 1,0 0-1,0 0 1,0 0-1,1 0 1,-1 0-1,0 0 1,0 0 0,0-1-1,0 1 1,0 0-1,0 0 1,0 0-1,0 0 1,0 0-1,0 0 1,0 0-1,0 0 1,0 0-1,1 0 1,-1 0-1,0 0 1,0 0-1,0 0 1,0 0 0,0 0-1,0 0 1,0 0-1,0 0 1,0 0-1,0 0 1,0 0-1,1 0 1,-1 0-1,0 0 1,0 0-1,0 0 1,0 0 0,1 0 0,-1 0-1,0 1 1,0-1 0,1 0 0,-1 0 0,0 0-1,0 0 1,1 0 0,-1 0 0,0 0 0,0 0-1,1 0 1,-1 0 0,0 0 0,1 0 0,-1-1 0,0 1-1,0 0 1,1 0 0,-1 0 0,0 0 0,0 0-1,0 0 1,1-1 0,-1 1 0,0 0 0,0 0-1,0 0 1,1-1 0,-1 1 0,0 0 0,1-2 0,0 1 1,0 0 0,0 0 0,0-1 0,0 1-1,0 0 1,1 0 0,-1 0 0,0 0-1,0 1 1,1-1 0,-1 0 0,1 0 0,2 0-1,9-9 48,-13 9-42,0 1 0,1-1-1,-1 1 1,0-1 0,1 1 0,-1-1-1,0 1 1,1-1 0,-1 1 0,0-1-1,0 1 1,0-1 0,0 1-1,1-1 1,-1 1 0,0-1 0,0 1-1,0-1 1,0 0 0,0 1-1,0-1 1,0 1 0,-1-1 0,1 1-1,0-2 1,-1-2 91,-1 4-113,-5 0-8,4 0-11,1 0-1,-1 0 0,0 0 0,0 0 1,0 0-1,0 0 0,0 1 0,1-1 1,-1 1-1,0 0 0,0 0 0,1 0 1,-1 0-1,1 1 0,-1-1 0,1 1 1,-5 3-1,1 2-38,0-1 0,0 2 1,0-1-1,-3 9 0,-5 5-32,10-16 108,0 0-1,1 1 1,0 0-1,0-1 1,0 1-1,1 0 0,0 1 1,0-1-1,0 0 1,-1 11-1,3-15 8,0-1-1,0 1 0,0-1 1,1 1-1,-1 0 0,0-1 1,1 1-1,-1-1 1,1 1-1,0-1 0,-1 0 1,1 1-1,0-1 0,1 2 1,-2-2-7,1-1 0,0 1-1,0-1 1,0 1 0,-1 0 0,1-1 0,0 0 0,0 1 0,0-1-1,0 1 1,0-1 0,0 0 0,0 0 0,0 1 0,0-1 0,0 0 0,0 0-1,0 0 1,0 0 0,0 0 0,0 0 0,0-1 0,-1 1 0,1 0 0,0 0-1,2-1 1,22-6-276,-18 6 173,1-1 0,-1 0 0,1 0 0,-1-1 0,0 0 0,0 0 0,8-5 0,3-6-85,-5 5 163,0 0 1,-1-1-1,-1 0 1,13-14-1,-16 13 99,20-29 124,-26 37-189,0-1-1,-1 1 1,1-1 0,-1 0 0,0 0 0,0 0 0,0 0-1,0 0 1,0-7 0,-1 5 3,1 4-11,-1 0 0,1 0 0,-1-1-1,0 1 1,0 0 0,0 0 0,0 0 0,-1 0 0,1 0 0,0 0 0,-1 0 0,1 0 0,-1 0 0,0 0 0,0 0 0,-1-3 0,-19-8-94,21 13 89,0 0 1,0 0-1,-1-1 0,1 1 0,0 0 0,0 0 0,0 0 0,0 0 1,-1 0-1,1 0 0,0-1 0,0 1 0,0 0 0,-1 0 0,1 0 1,0 0-1,0 0 0,0 0 0,-1 0 0,1 0 0,0 0 0,0 0 1,0 0-1,-1 0 0,1 0 0,0 0 0,0 0 0,0 0 0,-1 0 1,1 0-1,0 0 0,0 1 0,0-1 0,-1 0 0,1 0 0,0 0 0,0 0 1,0 0-1,0 0 0,0 0 0,-1 1 0,1-1 0,-3 4-10,-1 0 0,1 0 0,0 0 0,1 1 0,-1-1 0,1 1 0,-4 9 0,5-5 71,-1 0-1,2 0 1,-1 0-1,2 13 1,0-4 91,-2 3 5,1-7-52,0 0 0,3 17 0,10 16 20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421 157 3072,'26'-26'976,"-25"24"-933,1 1 1,-1-1-1,0 1 1,1-1-1,0 1 0,-1 0 1,1 0-1,0 0 1,-1 0-1,1 0 0,4-1 1,2-3-5,0-8-12,-2 9-9,-5 3 0,-1 1 1,1 0-1,-1 0 1,1-1 0,-1 1-1,0 0 1,1-1-1,-1 1 1,0 0 0,1-1-1,-1 1 1,0 0-1,1-1 1,-1 1 0,0-1-1,0 1 1,1-1-1,-1 1 1,0-1 0,0 1-1,0 0 1,0-1-1,0 1 1,0-1 0,0 1-1,0-1 1,0 1-1,0-1 1,0 1 0,0-1-1,0 0 1,0-1 42,-1 0 0,1 0-1,0 0 1,-1 0 0,0 0 0,1 0 0,-1 0 0,0 1-1,0-1 1,0 0 0,0 1 0,0-1 0,-1 0 0,1 1 0,0-1-1,-1 1 1,1 0 0,-1 0 0,1-1 0,-1 1 0,-2-1 0,-5-4 137,-2 1 1,-16-6 0,18 7-124,-4 0-38,0 1-1,0 0 0,-1 1 1,0 0-1,1 1 0,-27 1 1,38 0-36,-31 1-77,0 1-1,0 1 0,0 2 0,-50 15 0,74-18-48,0 1-1,1 0 0,-12 6 1,18-8 102,0 1 1,-1-1 0,1 1 0,0-1-1,0 1 1,0 0 0,0 0 0,1 0-1,-1 0 1,0 0 0,1 1 0,-1-1 0,1 0-1,0 1 1,-2 3 0,2 0 14,0 0 1,0-1-1,0 1 1,1 0-1,0 0 1,0 0-1,0 0 1,1 0-1,0 0 1,0 0-1,1 0 0,-1-1 1,1 1-1,0-1 1,1 1-1,4 7 1,23 35 91,1-2 1,3-1-1,1-1 1,2-3-1,69 60 0,-44-41 565,-44-42-199,8 11 179,-25-29-599,-1 1 0,1-1 0,-1 1 0,1-1 0,-1 1 0,0-1 0,1 1 0,-1 0 0,0-1-1,1 1 1,-1 0 0,0 0 0,0-1 0,0 1 0,0 0 0,1-1 0,-1 1 0,0 0 0,0 0 0,-1-1-1,1 1 1,0 0 0,0-1 0,0 1 0,0 0 0,0 0 0,-1-1 0,1 1 0,0 0 0,-1-1 0,1 1-1,-1-1 1,1 1 0,0 0 0,-1-1 0,1 1 0,-1-1 0,1 1 0,-1-1 0,0 1 0,1-1 0,-1 0-1,0 1 1,1-1 0,-1 0 0,0 1 0,1-1 0,-2 0 0,-2 2 58,-1-1 0,1 0 0,0-1 1,-1 1-1,-6-1 0,-17 1 116,18-1-159,-1 1 1,1-2-1,0 1 0,0-1 0,0-1 0,-1 0 0,1 0 1,1-1-1,-15-6 0,-1-1-19,-35-16 17,54 23-103,0 0-1,1-1 0,-1 0 1,1 1-1,0-2 0,0 1 1,-7-9-1,10 11-21,1 0 1,0 1-1,0-1 0,0 0 1,0 0-1,0 0 0,0 0 1,0 0-1,0 0 0,1 0 1,-1-1-1,1 1 1,0 0-1,0 0 0,-1 0 1,2 0-1,-1-1 0,0 1 1,0 0-1,0 0 0,1 0 1,0 0-1,-1 0 0,1 0 1,0 0-1,0 0 0,0 0 1,2-4-1,13-25-1123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2912,'0'-12'1087,"0"24"503,2-10-1323,0 0-240,-1 0 1,1 0-1,-1 0 1,0 0-1,0 0 0,0 0 1,0 1-1,-1-1 1,1 0-1,0 5 1,3 7 123,9 9 84,-6-4-159,0 0 1,-2 0-1,0 0 1,-1 1-1,2 22 0,-2-24-25,1 0-1,0 0 0,2 0 0,16 32 0,-20-43-6,-1 0-1,1 0 1,1 10-1,2 5 39,1-8 24,-6-13-89,-1 0-1,1 0 1,0 1-1,-1-1 1,1 0-1,-1 1 1,1-1-1,-1 1 1,0-1 0,1 3-1,-1-2 709,0-4-618,0 0-102,0 1 0,1-1-1,-1 1 1,0-1 0,1 1 0,-1 0-1,1-1 1,0 1 0,-1 0-1,2-2 1,5-11 12,-1-8-11,-5 15-18,1 0 0,0 0 0,5-10 0,1 1-97,22-40-255,-28 52 334,1 0-1,0 0 0,0 1 1,0-1-1,0 0 1,1 1-1,0 0 0,-1 0 1,9-5-1,-4 3-1,-3 3 53,0 12 97,-3-8-84,0 1 1,0 0 0,0-1 0,0 1-1,1-1 1,2 3 0,-2-3 0,-1 0 1,1 0-1,-1 0 0,0 1 1,0-1-1,0 1 1,0-1-1,0 1 1,2 5-1,-1 5 35,-2-9-50,0 0-1,1-1 0,-1 1 0,1 0 0,-1 0 1,1-1-1,3 5 0,8 18 61,-13-25-74,0 0-1,0 0 1,1-1-1,-1 1 1,0 0-1,1 0 1,-1 0-1,0 0 1,1 0-1,-1 0 1,1-1-1,-1 1 1,1 0-1,0 0 1,-1-1 0,1 1-1,0-1 1,0 2-1,6 3 77,-2 5 3,-1-8-56,0 1 0,0-1-1,0 0 1,8 2 0,6-12-13,-13 7-7,-1 0 0,0 1 1,0-1-1,8 1 0,19-2 89,-26 1-78,0-1 0,0 0 0,0 0 1,0 0-1,0 0 0,-1-1 0,1 1 0,-1-1 0,0 0 1,1-1-1,-2 1 0,1-1 0,0 0 0,-1 0 0,1 0 0,-1 0 1,5-9-1,3-4 57,-7 12-47,0-1-1,0 0 1,-1-1 0,1 1-1,-1 0 1,-1-1 0,4-11-1,-4 4-2,-1 0-1,-1-24 1,0 13-91,-3 7 27,2 15 40,0 0 1,0 0-1,0 1 0,-1-1 1,1 1-1,-1-1 0,-2-2 1,4 5 2,-1-1 1,1 0 0,-1 1 0,0-1 0,1 1-1,-1-1 1,1 1 0,-1 0 0,0-1 0,0 1-1,1-1 1,-1 1 0,0 0 0,0 0 0,1 0-1,-1-1 1,0 1 0,0 0 0,0 0 0,1 0-1,-1 0 1,0 0 0,0 0 0,0 0 0,1 1-1,-1-1 1,0 0 0,0 0 0,0 1 0,1-1-1,-1 0 1,0 1 0,1-1 0,-1 1-1,0-1 1,0 1 0,-2 2 18,1-1 1,-1 1-1,1 0 0,0 0 1,-3 5-1,3-4 4,-4 4 4,1 1 1,0 0-1,-7 19 1,8-20-24,1 0-6,0-1 0,1 1 0,0 0 0,0 0 0,1 0 0,0 0 0,0 15 0,1-20-2,0 0 1,0 1-1,0-1 1,1 0 0,0 1-1,-1-1 1,1 0-1,0 0 1,1 0-1,-1 0 1,0 0 0,1 0-1,0 0 1,0 0-1,0-1 1,3 5-1,2 2 13,-4-5 0,0-1 0,0 1 0,0 0 0,0-1 0,0 0 0,1 0 0,0 0 0,0 0 0,-1 0 0,1-1 0,1 1 0,-1-1 0,0 0 0,1-1 0,5 3 0,4 0 34,-1-1 0,1 0 0,-1-1 0,1 0 0,28 0 0,-16-4-42,0-1 0,28-6 0,-47 8-23,0 0 0,-1-1 0,1 0 0,0 0 0,-1-1 0,1 0 0,-1 0 0,0 0 0,10-8 0,-11 8 14,-1 0 0,0-1 0,0 0-1,0 0 1,-1 0 0,1 0 0,-1 0 0,0 0 0,0-1 0,3-6 0,1-1 14,-3 3-7,1 1 0,-1-1 0,0 0-1,-1 0 1,0-1 0,-1 1 0,0 0-1,2-13 1,-2-27-13,-2 37-47,3-23 1,1 11 9,-1 8 44,0 0 0,0-19 0,-3 30-19,-1 0 0,1-1 0,-1 1 0,0 0 0,0 0 0,0 0 0,-1 0 0,0 0 0,0 0 0,-5-8 0,7 12 16,-1 0-14,1 1 0,0-1 1,-1 0-1,1 1 1,0-1-1,-1 0 0,1 1 1,-1-1-1,1 0 1,-1 1-1,1-1 0,-1 1 1,1-1-1,-2 0 0,2 1 12,0 0-1,-1 0 0,1 0 0,0 1 0,0-1 0,0 0 0,-1 0 0,1 0 0,0 0 1,0 0-1,0 0 0,-1 1 0,1-1 0,0 0 0,0 0 0,0 0 0,0 0 0,0 1 1,0-1-1,-1 0 0,1 0 0,0 0 0,0 1 0,0-1 0,0 0 0,0 0 1,0 1-1,0-1 0,0 0 0,0 0 0,0 1 0,-1 29-208,1-25 221,-1 8-19,0-1-1,-5 25 1,1-5 11,0 30 44,1-42 10,0 23 88,9 0-22,-2-27-70,0 8 42,-3-15-54,1 0-1,1 0 1,0 0 0,0 0-1,6 13 1,-7-19-27,1-1 0,-1 0 0,1 1 0,0-1 0,-1 0 0,1 0 0,0 0 0,1 0 0,-1 0 0,0 0 0,0-1 0,1 1 0,-1-1 0,4 2 0,5 3 21,-9-5-27,-1 1-1,1-1 1,0 0 0,0 1-1,0-1 1,0 0 0,1 0-1,-1 0 1,0 0 0,0-1-1,1 1 1,-1-1 0,0 1-1,1-1 1,-1 0 0,0 0-1,1 0 1,-1 0 0,0 0-1,1 0 1,3-1 0,3-2-78,1 0 0,-1 0 1,0-1-1,0 0 0,-1 0 1,1-1-1,-1 0 0,0-1 1,0 0-1,9-9 0,-17 15 75,3-3-47,1-1 0,-1 1 1,0-1-1,4-8 0,11-17-17,-2-2 0,-2 0 0,14-39 0,3-18 56,0 0 48,-24 62 21,17-52 187,-18 64-129,-4 11-75,-1 0 0,1 0 0,-1 0 0,0 0 0,0 0 0,-1 0 1,1 0-1,-1-1 0,1-3 0,0-3 150,-5 22-47,-6 10 14,6-13-96,-1 1 1,-4 17 0,-1 24 189,-6 77 1,13-97-159,0 125 209,4-96-159,-1-60-146,-1 13 96,2 0-1,2 21 1,-2-29-80,0-1 0,1 0 0,-1 0 0,1 0 0,-1-1 0,1 1 1,0 0-1,1 0 0,-1-1 0,1 0 0,5 6 0,5 7-241,-10-10-240,-3-5 415,0-1 0,0 1 0,0-1 0,0 1 0,0-1 0,1 0 0,-1 1 0,0-1 0,0 1 0,1-1 0,-1 0-1,0 1 1,0-1 0,1 1 0,-1-1 0,0 0 0,1 0 0,-1 1 0,1-1 0,-1 0 0,0 0 0,1 1 0,-1-1 0,1 0 0,-1 0 0,1 0 0,-1 0 0,0 0 0,1 1 0,-1-1 0,1 0 0,-1 0 0,1 0 0,-1 0 0,1-1 0,-1 1 20,0 1 1,0-1-1,1 0 1,-1 0-1,0 0 0,0 0 1,0 0-1,0 0 1,0 0-1,0 0 1,0 0-1,0 0 1,0 0-1,0 0 1,1 0-1,-1 0 1,0 0-1,0 0 0,0 0 1,0 0-1,0-1 1,0 1-1,0 0 1,0 0-1,0 0 1,0 0-1,0 0 1,0 0-1,1 0 1,-1 0-1,0 0 0,0 0 1,0 0-1,0 0 1,0 0-1,0 0 1,0 0-1,0-1 1,0 1-1,0 0 1,0 0-1,0 0 1,0 0-1,0 0 0,0 0 1,0 0-1,0 0 1,0 0-1,0 0 1,0-1-1,0 1 1,0 0-1,0 0 1,0 0-1,0 0 1,0 0-1,0-2-139,0 0 0,1 0 0,-1 1-1,1-1 1,-1 0 0,1 1 0,0-1 0,0 0 0,-1 1 0,1-1-1,0 1 1,1-1 0,-1 1 0,0-1 0,0 1 0,2-2-1,13-12-881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1568,'0'-15'704,"31"15"-608,-15 15 1600,0-15-544,-1 16 832,-15-1-1344,0 1 640,-15-1-768,-1 1 160,0 0-384,1-16-192,-1 15-32,16 1-416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 3648,'-39'-13'1173,"37"12"-1088,1 0-1,-1 0 1,0 1 0,0-1-1,0 1 1,0 0 0,0-1-1,0 1 1,0 0 0,0 0-1,0 0 1,0 1-1,0-1 1,0 0 0,0 1-1,0-1 1,1 1 0,-1 0-1,0-1 1,0 1 0,0 0-1,1 0 1,-1 0 0,0 0-1,1 1 1,-1-1-1,1 0 1,0 1 0,-3 2-1,-13 10 620,7-7-461,4-4-204,1 1 0,0-1 0,0 1 0,0 0 0,-5 6 0,9-8-46,-1 0-1,1-1 1,0 1 0,0 0-1,0 0 1,0 0 0,0 1-1,0-1 1,1 0 0,-1 0-1,1 0 1,-1 0 0,1 1-1,0-1 1,0 0 0,0 0-1,0 1 1,0-1 0,1 4-1,9 32 107,24 59 0,-26-81-95,0 0-1,15 23 1,-15-28 57,-1 0 0,-1 1 1,10 23-1,-16-33-22,1-1 0,0 1 1,-1 0-1,0 0 1,1 0-1,-1 0 0,0-1 1,0 1-1,0 0 0,0 0 1,0 0-1,0 0 0,-1 0 1,1-1-1,-1 1 1,1 0-1,-2 3 0,1-4-27,0 0 0,0 0-1,0 0 1,0 0-1,0 0 1,0 0 0,0-1-1,0 1 1,0 0 0,0-1-1,0 1 1,0 0-1,0-1 1,-1 1 0,1-1-1,0 0 1,0 1 0,-1-1-1,1 0 1,0 0-1,-1 0 1,-1 0 0,-12 3 73,-1 10-42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3968,'6'0'667,"-3"0"-486,-1 0-1,1 0 1,-1 0-1,1 0 1,-1 0 0,1 1-1,4 1 1,-2 0-28,0 0-41,0 1 1,1 0 0,-2 0-1,1 0 1,0 0 0,0 1-1,-1-1 1,0 1-1,0 0 1,6 8 0,8 14 244,-6-16-235,-10-9-110,-1 0 0,1 0-1,-1 0 1,1 0 0,-1 1-1,0-1 1,0 1-1,0-1 1,0 0 0,0 1-1,0 0 1,0-1 0,0 1-1,0 0 1,-1-1-1,2 4 1,1 3-52,-1-3 150,0 0 0,-1 0 0,1 0 0,0 11 0,-1-15-93,-1 0 0,0 0-1,0 0 1,0 0 0,0 0 0,0 1-1,-1-1 1,1 0 0,0 0-1,0 0 1,-1 0 0,1 0 0,-1 0-1,1 0 1,-1 0 0,1 0 0,-1 0-1,0 0 1,1 0 0,-1-1-1,0 1 1,0 0 0,0 0 0,1-1-1,-1 1 1,0 0 0,0-1-1,0 1 1,0-1 0,0 1 0,-2-1-1,-1 1 13,0 0-1,0 0 1,0-1-1,-8 0 1,8 0 6,-1 0 1,1 0-1,0 1 1,-8 1-1,4 1 17,-5 1 8,-15-11 4,17 4-77,7 2 90,-1 0 0,1 0 0,-1 0-1,-6-4 1,10 4-37,-1 0-1,1 0 1,-1 0 0,1 0-1,-1 0 1,1-1 0,0 1 0,0 0-1,0-1 1,0 1 0,0-1-1,0 1 1,0-1 0,0 0-1,0 1 1,0-3 0,1 3 0,-1-1 0,1 1 0,-1-1 0,1 0 0,0 1 1,0-1-1,0 0 0,0 1 0,0-1 0,0 1 0,0-1 1,1 0-1,-1 1 0,0-1 0,1 1 0,-1-1 0,1 0 1,0 1-1,0 0 0,-1-1 0,1 1 0,0-1 0,0 1 1,0 0-1,1 0 0,-1 0 0,0-1 0,0 1 0,1 0 1,-1 1-1,2-2 0,18-13 100,0 2 0,1 1 1,0 0-1,1 2 0,0 0 0,30-7 0,8 2-64,59-19-125,-39 3-20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 4160,'-2'-10'1175,"-1"13"-538,-5 16-220,8-18-406,-14 40 1149,5-18-773,2 1 0,0-1 1,-3 27-1,6-13-73,-10 51 97,7-43-361,2 2 0,1 74 0,4 84 675,0-204-694,1 1-1,-1 0 1,0-1-1,0 1 1,1 0-1,-1-1 1,1 1-1,-1-1 1,1 1-1,0-1 1,0 1-1,-1-1 1,1 1-1,0-1 1,0 0-1,0 0 1,2 2-1,-2-2-24,-1-1 1,1 1-1,-1-1 0,0 1 0,1-1 0,-1 1 0,0-1 0,0 1 0,1-1 1,-1 1-1,0 0 0,0-1 0,0 1 0,0-1 0,0 1 0,0 0 1,0-1-1,0 1 0,0-1 0,0 1 0,0 0 0,0-1 0,0 1 0,0-1 1,-1 2-1,1-2-6,0 0-4,0 0 0,0 0-1,0 0 1,0 0 0,0 0-1,0 0 1,0 1 0,0-1 0,0 0-1,0 0 1,0 0 0,0 0-1,0 0 1,0 0 0,0 0-1,0 0 1,0 0 0,0 0 0,0 1-1,0-1 1,0 0 0,0 0-1,0 0 1,0 0 0,0 0-1,0 0 1,0 0 0,0 0 0,0 0-1,0 0 1,1 0 0,-1 0-1,0 0 1,0 0 0,0 1-1,0-1 1,0 0 0,0 0-1,0 0 1,0 0 0,0 0 0,0 0-1,0 0 1,1 0 0,-1 0-1,0 0 1,0 0 0,0 0-1,0 0 1,0 0 0,0 0 0,0 0-1,0 0 1,0 0 0,0 0-1,1 0 1,6-1-122,-3 1 73,-1-1 0,1 1 0,-1 0 0,1 0 0,0 1 0,-1-1 0,1 1 0,4 1 0,-5 0 48,1 0 1,-1-1-1,1 1 0,-1-1 0,1 0 0,0 0 0,-1 0 1,1 0-1,0 0 0,7-1 0,-5 0 30,0 1 1,0 0-1,0 0 0,11 3 1,6 2 60,-9-5-25,0 0-1,0-1 0,-1-1 1,1 0-1,-1-1 1,18-5-1,-24 6-56,31-4 35,-33 6-26,-1-2-1,0 1 1,1 0-1,-1-1 0,1 0 1,-1 0-1,0 0 1,0-1-1,1 0 1,6-3-1,10-8 73,-12 11-59,-8 1-21,0 1 1,0 0-1,1 0 1,-1-1-1,0 1 1,0-1-1,0 1 0,1-1 1,-1 1-1,2-2 1,-3 1 2,1 0-1,0 0 1,-1-1 0,1 1 0,-1 0 0,1 0 0,-1 0-1,1-1 1,-1 1 0,0-2 0,2-6 34,0 5-26,0 0 1,0 0-1,0 0 1,4-5-1,-4 6-12,0 1 1,-1-1-1,1 0 0,0 0 0,-1 0 0,1-4 1,0-6 23,0 1 0,-1-1 0,-1 0 0,0 0 1,-1 0-1,-3-16 0,-6-5-92,7 21 34,3 10 8,0 1 0,-1 0 1,1-1-1,-1 1 0,0 0 0,1 0 0,-1 0 0,0 0 1,0 0-1,-1 0 0,1 0 0,0 0 0,-1 0 0,-1-2 1,-10-9-177,12 13 183,1-1 0,-1 1 0,1 0 0,-1-1-1,1 1 1,-1 0 0,1 0 0,-1-1 0,1 1 0,-1 0 0,1 0-1,-1 0 1,0 0 0,1 0 0,-1 0 0,1 0 0,-1 0-1,1 0 1,-1 0 0,0 0 0,1 0 0,-1 0 0,1 0-1,-1 0 1,1 1 0,-1-1 0,1 0 0,-1 1 0,1-1-1,-1 1 1,0-1-37,-1 1 28,1 0 1,0 0-1,0 0 1,-1 0 0,1 0-1,0 1 1,0-1-1,0 0 1,1 1 0,-1-1-1,0 1 1,0-1-1,1 1 1,-1-1 0,1 1-1,-1-1 1,1 1-1,0-1 1,-1 1 0,1 2-1,0 39-55,1-26 63,-1 74 272,0-84-253,0-1-1,1 1 1,0-1-1,0 1 1,1-1-1,0 1 1,0-1-1,0 1 1,1-1-1,0 0 1,0 0-1,0-1 1,1 1-1,0-1 1,0 1-1,8 7 1,-10-11 28,0 0 1,0 0 0,0 0 0,1-1 0,-1 1-1,1 0 1,-1-1 0,1 0 0,0 1 0,-1-1-1,1 0 1,0 0 0,0-1 0,0 1 0,0 0-1,0-1 1,-1 0 0,1 0 0,0 0 0,0 0-1,0 0 1,0-1 0,0 1 0,0-1 0,5-1-1,-6 1-19,-1 1-7,0 0-1,-1 0 1,1 0-1,0 0 1,-1 0 0,1-1-1,0 1 1,-1 0-1,1 0 1,0-1-1,-1 1 1,1 0 0,0-1-1,-1 1 1,1-1-1,-1 1 1,1-1 0,-1 1-1,1-1 1,-1 1-1,1-1 1,-1 1-1,0-1 1,1 1 0,-1-1-1,1-1 1,2-4 9,7-13-4,-5-7-74,6 6-10,-8 6-11,-2 12 62,-1 0 0,1-1-1,-1 1 1,1 0-1,0-1 1,0 1 0,0 0-1,0 0 1,0 0 0,3-4-1,-3 6 9,-1-1-1,0 1 0,1 0 0,-1 0 0,1-1 0,-1 1 1,0 0-1,1 0 0,-1-1 0,1 1 0,-1 0 1,1 0-1,-1 0 0,0 0 0,1 0 0,-1 0 0,1 0 1,-1 0-1,1 0 0,-1 0 0,1 0 0,-1 0 1,1 0-1,-1 0 0,1 0 0,-1 0 0,0 0 0,1 1 1,-1-1-1,1 0 0,-1 0 0,0 1 0,1-1 1,-1 0-1,1 1 0,0 1-25,0 0 1,-1 0 1,1-1-1,-1 1 0,1 0 1,-1 0-1,0 0 1,1 0-1,-1 0 0,0 0 1,-1 4-1,2 9-50,10 5 37,-6 9 85,5 2 133,-7-18-108,-4-11-42,2-1-1,-1 1 0,0-1 1,0 1-1,0-1 1,1 1-1,-1-1 0,1 1 1,-1-1-1,1 1 0,0-1 1,-1 0-1,1 1 1,0-1-1,0 0 0,0 1 1,0-1-1,0 0 1,0 0-1,0 0 0,2 1 1,29 14 427,-30-15-416,1-1 0,0 1 0,-1-1 0,1 0 0,0 0 0,0 0 0,-1 0 0,1 0 0,0 0 0,0-1 0,-1 1 0,1-1 0,0 0 0,-1 0 0,1 0 0,0 0 0,2-2 0,3-1 8,-3 3-3,-1-1 0,0 0 0,1 0 1,-1 0-1,0 0 0,0-1 1,0 0-1,-1 0 0,1 0 0,4-6 1,-1 1-9,-1 0 0,-1-1 0,6-11 0,7-12-193,14-14-214,-32 44 365,1 1-1,0 0 1,0 0-1,0 0 1,0 0-1,0-1 0,0 1 1,0 1-1,0-1 1,1 0-1,-1 0 1,0 0-1,1 1 0,-1-1 1,0 1-1,1-1 1,-1 1-1,2-1 1,-2 1 9,0 0 1,0 0 0,0 0-1,0 0 1,0 1 0,0-1-1,-1 0 1,1 0 0,0 1-1,0-1 1,0 0 0,-1 1-1,1-1 1,0 1-1,0-1 1,-1 1 0,1 0-1,-1-1 1,1 1 0,0 0-1,-1-1 1,1 1 0,-1 0-1,1-1 1,-1 1 0,0 0-1,1 0 1,-1 0 0,0 0-1,1 1 1,4 24 174,5-6 38,-5 0 54,-4-15-206,0 0 0,0-1 0,1 1 0,0-1-1,-1 1 1,4 5 0,3 2 127,16 20 199,-9-22 76,-8-3-337,-6-5-92,0-1 1,0 1-1,1-1 0,-1 0 0,1 1 0,-1-1 1,1 0-1,-1 0 0,1 0 0,0 0 0,-1 0 1,1 0-1,0-1 0,0 1 0,-1-1 0,1 1 1,0-1-1,0 1 0,0-1 0,3 0 0,-3 0-6,0 0 0,0 0 0,0 0-1,0-1 1,0 1 0,0 0 0,0-1-1,0 0 1,0 1 0,-1-1 0,1 0 0,0 0-1,-1 0 1,1 0 0,0 0 0,-1 0-1,1-1 1,-1 1 0,2-2 0,10-7 106,7 2 1,-17 8-117,-1-1 0,0 1 1,1-1-1,-1 0 0,0 0 0,0 0 1,1 0-1,-1-1 0,0 1 1,0-1-1,0 1 0,-1-1 1,1 0-1,0 1 0,-1-1 0,1 0 1,-1 0-1,1 0 0,-1 0 1,2-5-1,30-73-25,-19 44-254,1 2 42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 1248,'-26'-13'389,"26"13"-385,0 0-1,-1 0 1,1 0-1,0 0 1,0-1-1,0 1 1,0 0-1,-1 0 1,1 0-1,0 0 0,0 0 1,0 0-1,0 0 1,-1 0-1,1-1 1,0 1-1,0 0 1,0 0-1,-1 0 1,1 0-1,0 0 1,0 0-1,0 0 1,-1 0-1,1 0 1,0 0-1,0 0 1,0 1-1,-1-1 0,1 0 1,0 0-1,0 0 1,0 0-1,-1 0 1,1 0-1,0 0 1,0 0-1,0 1 1,0-1-1,-1 0 1,1 0-1,0 0 1,-10 11 17,7-9-181,5-2 85,-1 1 193,1-1-1,0 0 0,-1 0 1,1 1-1,0-1 0,-1 1 0,1-1 1,-1 1-1,1 0 0,-1 0 1,1 0-1,1 1 0,4 2 28,-4-3-71,0 0 1,-1 0-1,1-1 1,0 1-1,0-1 1,-1 1-1,1-1 1,0 0-1,0 0 1,4-1-1,8 0 40,5 1-11,4-1-10,30 5-1,120 11 313,-70-5 334,91 6 138,26-11-290,28 8-246,395 3-21,200-16-251,-448-1-81,782 4 728,-612 13-214,34 10 170,-21-5-256,908 64 29,-1195-66-378,298 14-190,-50-4-725,-62-11-533,-24-2-2843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31 2304,'-31'-31'1056,"-16"31"-896,0 31 320,1 1-288,-32 30 768,-16 0-544,-15 16 96,0 0-320,0 0-96,0 0-64,31 0-32,0-16 0,31 0-2048,16-15 1120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2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3808,'-62'47'1728,"31"47"-1504,31-48-384,0-14 32,0-1 320,15 15-96,1-30-352,31 15 128,0-31 288,15 16-64,31-16-160,1-16 32,15 1-2880,-16-1 1568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1312,'0'-6'208,"0"4"-157,0 0 1,0 0-1,0 1 1,0-1-1,0 0 0,0 0 1,0 0-1,-1 0 0,1 1 1,-2-3-1,-4 0 441,12 5-24,-5-1-447,-1 0-1,0 0 0,0 0 0,0 0 1,1 0-1,-1 0 0,0 0 0,0 0 1,0 0-1,1 1 0,-1-1 0,0 0 1,0 0-1,0 0 0,1 0 0,-1 0 1,0 0-1,0 1 0,0-1 1,0 0-1,1 0 0,-1 0 0,0 0 1,0 1-1,0-1 0,0 0 0,0 0 1,0 0-1,0 1 0,0-1 0,0 0 1,0 0-1,0 1 0,1-1 1,22 49 1180,29 55 45,17 9-815,-14-26-110,-41-63-205,36 55 294,-43-70-317,-1 0 1,1-1-1,1 1 0,0-2 0,0 1 1,9 6-1,-9-9 26,0 0 0,0-1 0,1 0-1,0 0 1,-1-1 0,1 0 0,10 2 0,-15-4-60,0 0 0,0-1 0,0 1 1,1-1-1,-1 0 0,0-1 0,0 1 0,1-1 0,-1 1 1,0-1-1,0 0 0,0-1 0,0 1 0,0-1 1,0 0-1,-1 0 0,6-3 0,-1-3 37,0 1 1,0-1-1,-1-1 0,10-13 0,-3 3 26,17-18 36,-15 18-61,-1-2-1,19-32 1,24-35 68,-13 22-5,-10 18-629,-19 24-1569,-16 24 1960,1-1-1,0 1 0,-1-1 0,1 1 0,0-1 0,-1 1 0,1 0 0,0-1 1,0 1-1,-1 0 0,1-1 0,0 1 0,0 0 0,0 0 0,0 0 1,-1 0-1,1 0 0,1 0 0,-2 0 79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1888,'0'0'613,"-3"0"-367,-7 0-33,7 0 256,3 5-63,1 3-178,-1-3-89,0 1 1,0-1 0,0 0 0,-1 0-1,-1 11 1,-58 238 1380,-34 92 320,50-240-1312,33-80-606,7-18-4,1 7-35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3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218 218 1824,'13'0'587,"-13"1"-583,0-1 0,0 0 0,0 0 0,0 0 0,0 0 0,0 0 0,0 0 1,0 0-1,0 0 0,0 0 0,0 0 0,1 0 0,-1 0 0,0 0 0,0 0 0,0 0 1,0 0-1,0 0 0,0 0 0,0 0 0,0 0 0,0-1 0,0 1 0,0 0 1,1 0-1,-1 0 0,0 0 0,0 0 0,0 0 0,0 0 0,0 0 0,0 0 0,0 0 1,0 0-1,0 0 0,0 0 0,0 0 0,0-1 0,0 1 0,0 0 0,0 0 0,0 0 1,0 0-1,0 0 0,0 0 0,0 0 0,0 0 0,0 0 0,0 0 0,0-1 1,0 1-1,0 0 0,0 0 0,0 0 0,0 0 0,0 0 0,0-11 215,0 11-209,0 0 0,0 0 1,0 0-1,0 0 0,0 0 0,0 0 0,0 0 1,0 0-1,0 0 0,0 0 0,0 0 0,0-1 0,0 1 1,0 0-1,0 0 0,0 0 0,0 0 0,0 0 1,0 0-1,0 0 0,0 0 0,0 0 0,0 0 1,0-1-1,0 1 0,0 0 0,0 0 0,0 0 1,0 0-1,1 0 0,-1 0 0,0 0 0,0 0 1,0 0-1,0 0 0,0 0 0,0 0 0,0 0 1,0 0-1,0 0 0,0 0 0,0 0 0,0 0 1,1 0-1,-1 0 0,0 0 0,0 0 0,0 0 1,0 0-1,0 0 0,0 0 0,0 0 0,0 0 1,0 0-1,0 0 0,1 0 0,-1 0 14,1 0 0,-1 0 0,1 0 0,-1 0 0,1 0-1,-1 0 1,1 0 0,-1 0 0,1 0 0,-1 0 0,0-1 0,1 1 0,-1 0-1,1 0 1,-1 0 0,1-1 0,-1 1 0,0 0 0,1-1 0,-1 1 0,1 0-1,-1-1 1,0 1 0,1 0 0,-1-1 0,0 1 0,0-1 0,1 1 0,-1 0-1,0-1 1,0 1 0,0-1 0,0 1 0,1-1 0,-1 1 0,0-1 0,0 1-1,0-1 1,0 1 0,0-1 0,0 0 0,-3-4 360,-23-21 752,15 14-906,8 9-178,1 0-1,0 1 1,-1 0 0,0-1-1,1 1 1,-6-2 0,-23-12-127,28 15 97,0 0 0,0 0 1,0 1-1,0-1 0,0 1 0,-1 0 0,1 0 0,0 0 0,-4 1 0,-5-1-179,11 0 155,0 0-1,0 0 1,-1 0 0,1 1-1,0-1 1,0 0 0,-1 0-1,1 1 1,0-1 0,0 1-1,-1-1 1,1 1 0,0-1-1,0 1 1,0 0 0,0-1-1,0 1 1,0 0 0,0 0-1,0 0 1,0 0 0,1 0-1,-1 0 1,-1 2-1,0 1 49,-1 0-1,1 0 0,-1-1 1,0 1-1,0-1 0,-5 5 1,4-5-12,1 1 0,0-1-1,-1 1 1,1 0 0,1 0 0,-4 6 0,3-3 6,0 0 1,0 0-1,-1 11 0,-2 3 7,0-6-35,5-13-10,1-1 0,-1 1 0,0-1 0,1 1 0,-1-1 0,1 1 0,-1 0 0,1-1 0,0 1 0,-1 0 0,1-1 0,0 1 0,0 0 0,0-1 0,1 1 0,-1-1 0,1 4 0,10 18 66,-11-22-57,1 0-1,-1-1 1,1 1 0,0 0 0,-1 0-1,1-1 1,0 1 0,0-1 0,-1 1-1,1-1 1,0 1 0,0-1-1,0 1 1,0-1 0,-1 0 0,1 1-1,0-1 1,0 0 0,0 0 0,2 1-1,0-2 7,0 1 0,0 0 0,1-1 0,-1 0 0,0 1 0,0-1 0,0 0 0,5-3 0,3 0 6,-8 2-24,1 1 0,-1 0 0,1-1 0,-1 1 0,1-1 0,-1 0 0,0 0-1,3-3 1,10-6-37,4 3 15,-16 7 40,0 0-1,0-1 0,0 1 1,0-1-1,5-4 0,-4 3-12,-1 0 1,0 0-1,1 0 0,-2-1 0,1 0 1,0 0-1,-1 0 0,1 0 0,2-5 1,6-10-157,-11 18 146,-1 1 0,1-1 0,-1 1 0,1-1 0,-1 0 0,1 1 0,-1-1 0,1 0 0,-1 1 0,0-1 0,0 0 0,1 0 0,-1 0 0,0 1 0,0-1 0,0 0 0,0 0 0,0 1 0,0-2 0,0-1-128,0 5 169,-1 0-1,1 0 1,-1 0-1,1 0 1,0 0-1,0 0 1,0 0-1,0 0 1,0-1-1,0 1 1,1 0-1,-1 0 0,1 0 1,-1 0-1,2 3 1,12 21 155,-6-12-126,1-1 0,0 0 0,1-1 0,1 0 0,20 18 0,-28-28-46,0 0 0,1 0 1,-1 0-1,1 0 0,0-1 1,0 1-1,-1-1 0,1 0 1,0 0-1,0-1 0,0 1 1,0-1-1,5 1 0,3-2 49,0 0 0,23-6 0,-11 3-98,1 0 22,-9 2 4,1-1-1,18-6 0,-33 8 6,22-6-39,0-2 1,-1 0 0,0-2-1,24-15 1,-42 23 39,-2 2 12,0-1-1,-1 1 1,0-1-1,1 1 1,-1-1-1,0 0 1,0 0-1,0 0 0,0 0 1,0 0-1,0 0 1,-1-1-1,1 1 1,-1-1-1,1 1 1,-1-1-1,0 1 0,0-1 1,0 0-1,0 0 1,-1 1-1,1-1 1,-1 0-1,0 0 1,0-3-1,0-51-87,0 55 70,0 0 0,0 1-1,0-1 1,0 0-1,0 0 1,-1 0-1,1 0 1,-1 0 0,0 1-1,1-1 1,-1 0-1,0 1 1,0-1-1,0 0 1,0 1 0,0-1-1,0 1 1,-1 0-1,1-1 1,0 1-1,-1 0 1,1 0-1,-1 0 1,0 0 0,1 0-1,-1 0 1,0 0-1,1 0 1,-1 1-1,0-1 1,0 1 0,0-1-1,1 1 1,-1 0-1,0 0 1,0-1-1,0 1 1,0 1 0,0-1-1,1 0 1,-1 0-1,0 1 1,0-1-1,0 1 1,0-1 0,1 1-1,-1 0 1,0 0-1,1 0 1,-1 0-1,1 0 1,-1 0 0,1 0-1,-3 3 1,-10 15-23,10-13-5,0-1 0,0 0 0,-6 7 0,4-7 19,1 1 1,0-1 0,0 1-1,0 1 1,1-1 0,0 1-1,-6 13 1,-3 19-8,12-37 17,1 0-1,-1 0 1,1 0 0,0 0 0,0 0 0,0 0 0,0 0 0,0 0 0,0 0-1,0 1 1,1-1 0,-1 0 0,1 0 0,0-1 0,-1 1 0,1 0 0,0 0-1,0 0 1,0 0 0,0-1 0,2 3 0,1 0 9,-4-2 2,1-1 1,0 0-1,0 1 0,1-1 0,-1 0 0,0 0 0,0 0 0,1 0 0,-1 0 0,0 0 0,1 0 0,-1 0 0,1-1 0,-1 1 0,4 0 0,-1 0-6,1 0 0,-1-1 0,1 0 0,6 0-1,1 0-42,1-1-169,0-1 0,0 0 0,20-6-1,-29 8 118,6-2-100,-8 1 148,0 1 1,0 0-1,0-1 0,0 1 1,0-1-1,0 0 0,2-1 0,17-19-567,5 11 266,-23 7 342,-1 1-1,1 0 0,-1-1 1,1 1-1,-1-1 0,0 0 0,0 0 1,0 1-1,0-1 0,-1-1 0,1 1 1,-1 0-1,2-7 0,-2 5 16,0 0-1,0 0 1,0 0 0,-1 0-1,0 0 1,0 0 0,0 0-1,-1 0 1,-1-8-1,-8-21 2,5-8 42,-3 11 97,13 10-6,-7 8-30,2 12-103,-1 0-1,1-1 0,0 1 0,-1 0 0,1 0 0,0 0 0,0 0 1,0 0-1,0 0 0,0 0 0,0-1 0,0 1 0,0 0 0,1 0 0,-1 0 1,0 0-1,1 0 0,-1 0 0,1 0 0,-1 0 0,1 0 0,-1 0 1,1 0-1,1-1 0,0-1 150,-1 3-139,-1 0 0,1 0 0,0 0 0,-1 0 0,1 0 0,-1 0 0,1 0 0,0 0 0,-1 0 0,1 1 0,-1-1 0,1 0 0,-1 0 0,1 0 0,-1 1 0,1-1 0,-1 0 0,1 1 0,-1-1 0,1 0 0,-1 1-1,1-1 1,-1 1 0,1-1 0,-1 1 0,0-1 0,1 1 0,-1-1 0,0 1 0,0-1 0,1 1 0,-1-1 0,0 1 0,0-1 0,0 1 0,0 0 0,0-1 0,0 1 0,1-1 0,-1 1 0,-1 0 0,1 35 465,0-24-349,1 22 287,0-22-313,-1 0-1,0 0 0,-1 0 0,-3 17 1,-22 106 257,25-128-335,0-1 0,0 1 0,1-1 0,0 13 0,0-17-71,0 1 0,1-1 1,-1 1-1,1-1 0,0 1 1,0-1-1,0 0 0,0 1 1,0-1-1,0 0 0,1 0 1,-1 0-1,1 0 0,1 2 1,13 11-315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500 142 1472,'0'-2'129,"0"0"0,1-1 0,-1 1 1,1 0-1,0 0 0,-1 0 0,1 0 0,0-1 0,2-1 1,-2 2-19,0 0 0,0 1 0,0-1 1,-1 0-1,1 0 0,0 0 1,-1 1-1,1-5 0,-1 3 375,3 1-22,-3 2-450,1-1 1,-1 1 0,0 0 0,1 0 0,-1 0 0,0-1-1,1 1 1,-1 0 0,0 0 0,0-1 0,1 1 0,-1 0 0,0-1-1,0 1 1,1 0 0,-1-1 0,0 1 0,0 0 0,0-1-1,0 1 1,1 0 0,-1-1 0,0 1 0,0-1 0,0 1 0,0 0-1,0-1 1,0 1 0,0-1 0,0 1 0,0 0 0,0-1 0,0 1-1,0-1 1,-1 1 0,1 0 0,0-1 0,0 1 0,0 0-1,0-1 1,-1 1 0,1 0 0,0-1 0,0 1 0,-1 0 0,1-1-1,-8-12 296,7 11-274,-1-1-1,1 0-1,-1 0 1,0-1-1,0 1 1,0 0-1,-5-4 1,-16 1 93,2-4-54,-7 5-36,21 3-32,-4-1 11,-1 0 0,0 1 0,1 1 0,-14-1-1,-7 1 7,9 1-52,0 0 0,-24 3 0,36-1 11,0 0-29,0 0 0,-21 8-1,1 7-214,29-17 247,0 1 1,1 0-1,-1 1 1,1-1-1,-1 0 1,1 0 0,-1 1-1,1-1 1,0 1-1,0-1 1,-1 1-1,1-1 1,0 1 0,1 0-1,-1-1 1,0 1-1,0 2 1,3 1-18,0 0 1,0 0-1,1 0 1,0 0-1,0 0 1,0-1-1,4 5 1,-4-5 0,16 21-20,69 85 449,-57-84-313,-3 10-5,-25-33-68,-1 0-1,0-1 1,-1 1-1,1 0 0,0 0 1,-1 1-1,0-1 1,0 0-1,0 0 1,1 4-1,1 6 50,0-5-32,-2-7-19,-1 0 0,0 0 0,1 0 0,-1-1 1,0 1-1,0 0 0,1 0 0,-1 0 1,0 0-1,0 0 0,0 0 0,0 0 1,0 0-1,0 0 0,0 0 0,-1 0 1,1-1-1,0 1 0,-1 0 0,1 0 1,0 0-1,-1 0 0,1 0 0,-1-1 0,1 1 1,-2 1-1,2-2-6,-1 3 26,0-1 0,0 0 0,0 0 0,0 0 0,-1-1 0,1 1 0,-1 0 0,1 0 0,-1-1 0,0 1 0,0-1 0,1 1 0,-5 1 0,-1 2 51,2-3-57,0 1-1,0-1 1,0 0-1,0 0 1,-1 0-1,1-1 1,-1 0-1,1 0 0,-1 0 1,1-1-1,-1 1 1,0-1-1,-10-2 1,-10 1-1,3 1-19,7 1-8,-1-1-1,-20-3 0,-7-8-65,31 10 33,-2-3-265,14 4 236,1-1 0,-1 1 1,1-1-1,-1 0 0,1 1 0,-1-1 1,1 1-1,0-1 0,-1 0 0,1 0 0,0 1 1,-1-1-1,1 0 0,0 1 0,0-1 1,0 0-1,0 0 0,0 1 0,0-1 0,0 0 1,0-1-1,0-26-974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 1472,'0'-13'475,"0"13"-472,0 0 1,0 0-1,0 0 1,0 0-1,0 0 1,0-1-1,0 1 1,0 0 0,0 0-1,0 0 1,0 0-1,0 0 1,0 0-1,0-1 1,0 1-1,0 0 1,0 0 0,0 0-1,0 0 1,1 0-1,-1 0 1,0 0-1,0-1 1,0 1-1,0 0 1,0 0 0,0 0-1,0 0 1,1 0-1,-1 0 1,0 0-1,0 0 1,0 0-1,0 0 1,0 0 0,1 0-1,-1 0 1,0 0-1,0 0 1,0 0-1,0 0 1,0 0-1,0 0 1,1 0 0,-1 0-1,0 0 1,0 0-1,0 0 1,0 0-1,0 0 1,0 0-1,1 0 1,-1 1 0,44-1 1180,-43 0-1143,-1 0 0,1 0 1,-1 0-1,1 0 0,-1 0 1,1 0-1,-1 0 1,1 0-1,-1 0 0,1 0 1,-1 0-1,0 0 0,1 0 1,-1 1-1,1-1 1,-1 0-1,1 0 0,0 1 1,-1 1 14,1-1 1,-1 0 0,1 0 0,-1 1-1,1-1 1,-1 0 0,0 1-1,0-1 1,0 0 0,0 1-1,0 2 1,3 34 866,0-25-686,-2-9-173,0 0-1,0-1 1,-1 1-1,1 7 0,-3 14 39,-2 0-1,-1-1 0,-12 37 1,-9 15 58,20-59-126,2-4 21,-10 22 0,-7 4 87,7-16-21,-10 26 0,-16 25 149,4-10-71,-8 9 345,44-73-534,0 0 0,0 0 0,0 1 0,0-1 0,0 0 0,0 0 0,0 1 1,0-1-1,0 0 0,0 0 0,0 0 0,0 1 0,-1-1 0,1 0 0,0 0 0,0 0 0,0 0 0,0 1 0,0-1 0,-1 0 0,1 0 0,0 0 0,0 0 0,0 0 0,-1 0 1,1 1-1,0-1 0,0 0 0,0 0 0,-1 0 0,1 0 0,0 0 0,0 0 0,-1 0 0,-9-3 166,9 3-181,1-1 0,0 0 0,0 0 0,0 0 0,-1 0 1,1 1-1,0-1 0,0 0 0,0 0 0,0 0 0,1 0 0,-1 1 0,0-1 0,0 0 0,0 0 0,1 0 1,-1 1-1,0-1 0,1 0 0,-1 0 0,1 1 0,-1-1 0,0 0 0,1 1 0,0-1 0,-1 0 0,2 0 0,2-5-6,-3 4 13,0-1 1,1 1 0,-1 0 0,0 0-1,1 0 1,-1 0 0,1 0 0,0 1-1,0-1 1,2-2 0,11-9-1,16-23-45,0 10-16,-16 11 8,-5 4-1,0 1 0,18-14-1,-19 17 48,5-4-102,24-13 1,-33 21 74,0 0 0,0 1 0,0 0 0,1 0 0,-1 1 0,0 0 0,1 0 0,-1 0 0,9 0 0,-12 0 42,0 1 0,1 0 0,-1 0 1,0 1-1,1-1 0,-1 0 0,0 1 1,0-1-1,4 3 0,-5-3 11,-1 1 0,1-1 0,0 1 0,-1 0 0,1-1-1,-1 1 1,0 0 0,1-1 0,-1 1 0,1 0 0,-1 0 0,0-1-1,0 1 1,1 0 0,-1 0 0,0 1 0,3 9 194,2 4 44,-3-12-210,-1 1 0,0-1 0,0 0 0,0 1-1,0-1 1,-1 1 0,1-1 0,-1 5-1,0 181 790,0-185-796,-1 0 1,1 0 0,-1 0-1,0 0 1,0 0 0,0-1-1,0 1 1,-1 0 0,-3 5-1,4-6-22,1-1-1,-1 0 0,1 0 1,-1 1-1,1-1 0,0 0 1,0 1-1,0 3 1,0-2 13,-2 1-54,-9 5-976,22-20-913,-9 7 556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80 1312,'6'-6'220,"-4"3"-169,-1 1 1,1 0-1,0 0 1,0 0 0,0 1-1,0-1 1,0 0-1,1 1 1,-1-1 0,0 1-1,1 0 1,-1 0-1,1 0 1,0 0 0,2 0-1,0-2 200,6-7 106,-11 9-334,1 1 0,-1-1 0,0 1 0,1-1 0,-1 1 0,0-1 0,0 1-1,1-1 1,-1 0 0,0 1 0,0-1 0,0 1 0,1-1 0,-1 0 0,0 1 0,0-1 0,0 1-1,0-1 1,0 0 0,0 1 0,-1-1 0,1 1 0,0-1 0,0 1 0,-1-2 0,1 2 21,1-1-19,-1 1-1,0-1 1,0 0 0,0 0-1,0 1 1,0-1-1,-1 0 1,1 1 0,0-1-1,0 0 1,0 1-1,-1-1 1,1 0 0,0 1-1,-1-1 1,1 0-1,0 1 1,-1-1 0,1 1-1,-1-1 1,1 1-1,-1-1 1,1 1 0,-1-1-1,1 1 1,-1-1-1,1 1 1,-1 0 0,-1-1-1,0 0 54,-1 1 0,0 0-1,1-1 1,-1 1 0,0 0 0,-5 1-1,-7 0 257,7-2-253,-1 1 0,1 1 0,0-1 0,-1 1 0,1 1 1,0 0-1,0 0 0,0 0 0,-9 4 0,3 1-41,0 1 1,1 0-1,0 0 1,-24 21-1,36-27-38,-1-1 0,0 1 0,1-1 0,0 1 0,-1 0 0,1 0 0,0 0 0,0 0 0,0 0 0,0 0 0,0 0 0,0 0 0,1 0 0,-1 0 0,1 1 0,-1-1 0,1 0 0,0 0 0,0 4 0,0-5 1,3 10 50,-2-7-42,0-3-7,-1 0 0,1 0-1,-1 0 1,1 1 0,-1-1 0,1 0-1,-1 0 1,1 0 0,0 0 0,0 0-1,0 0 1,0 0 0,-1 0-1,1-1 1,0 1 0,0 0 0,1-1-1,-1 1 1,0 0 0,0-1 0,0 1-1,0-1 1,0 1 0,1-1-1,-1 0 1,0 0 0,0 0 0,1 1-1,1-1 1,18 0-18,-9 1-150,-1-1 1,0 0-1,1-1 1,12-2-1,7-7-401,-29 9 543,6-1-169,0 0 1,0 0-1,13-7 1,-8 4 9,-9-2 154,-4 7 35,1-1 0,-1 1 1,0 0-1,0-1 0,0 1 0,1 0 1,-1-1-1,0 1 0,1 0 0,-1-1 1,0 1-1,0 0 0,1 0 0,-1-1 1,1 1-1,-1 0 0,0 0 0,1-1 1,-1 1-1,0 0 0,1 0 1,-1 0-1,1 0 0,-1 0 0,0 0 1,1 0-1,-1 0 0,1 0 0,-1 0 1,1 0-1,-2 0 34,1 0 1,-1 0-1,0 1 0,1-1 1,-1 0-1,0 0 1,1 1-1,-1-1 0,0 0 1,1 1-1,-1-1 0,1 1 1,-1-1-1,1 1 1,-1-1-1,1 1 0,-1-1 1,1 1-1,-1 1 1,-9 19 396,9-17-399,0 0 1,0 1-1,0-1 0,1 0 1,-1 1-1,1-1 0,0 1 1,0-1-1,1 5 0,10 22 110,-11-28-136,1 1 0,0-1 0,0 0 0,0 0 0,1 0 0,-1 1 0,1-1 0,0-1 0,2 4 0,0-1 8,2-1 0,-1 1 0,0-1 0,7 3 0,-7-4-22,23 13-176,3-1 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307 264 4160,'0'-5'298,"1"1"-1,0-1 1,0 1 0,0-1 0,0 1-1,3-5 1,0 0-260,11-27 469,-10 10 26,-4 24-492,0 1-1,0-1 0,0 0 0,-1 0 1,1 0-1,-1 0 0,1 0 0,-1 0 0,0 0 1,0 0-1,0 0 0,0 0 0,0 0 1,0 0-1,0 0 0,-1 0 0,1 0 0,-1 0 1,0 0-1,1 0 0,-1 1 0,0-1 1,-2-3-1,-3-7 104,-18-33 469,22 42-575,0 0 1,-1 0-1,1 0 0,-1 0 1,0 0-1,1 0 1,-1 1-1,0-1 1,-7-3-1,-12 1 100,11 3-95,-6-2 0,9 2-53,0 0 1,0 1 0,0-1 0,0 2-1,0-1 1,0 1 0,-10 1-1,10 1-15,1-1 0,0 1 0,-1 0-1,1 1 1,0 0 0,0 0 0,0 1-1,1-1 1,-1 2 0,1-1 0,0 1-1,0-1 1,1 2 0,-10 10 0,10-10-22,-19 26-184,22-29 212,0 0 0,1 0 1,-1 0-1,1 0 0,0 1 0,0-1 0,0 0 0,0 1 0,1-1 0,-1 5 0,2-1-1,0 1 0,0-1 0,0 0 0,1 1 0,0-1 0,1 0 0,0 0 0,0 0 0,0 0 0,1-1 0,0 1-1,0-1 1,1 0 0,-1 0 0,1-1 0,9 9 0,74 48 47,-51-33 63,-20-21-10,12 6-61,-28-13 28,0 0 0,0-1 0,0 1 0,0 0 0,-1 0-1,1 0 1,0 0 0,0 0 0,0 0 0,-1 0 0,1 0-1,-1 1 1,1-1 0,-1 0 0,1 0 0,-1 0 0,1 1 0,-1-1-1,0 0 1,0 2 0,-2 2 486,0-3-495,0 0-1,-1-1 0,1 0 0,0 1 1,0-1-1,-1 0 0,1 0 0,-1 0 1,1-1-1,-1 1 0,1-1 0,-1 1 1,-3-1-1,-40 0 123,25-1-31,13 1-92,-1 0 1,1-1-1,0 0 0,0-1 1,0 1-1,0-2 0,-13-4 1,-13-9 74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2816,'26'-65'917,"-3"15"-412,-15 33-338,-5 9 18,-3 7-148,0 0 1,0 1-1,0-1 0,1 0 0,-1 1 0,0-1 1,0 0-1,0 1 0,1-1 0,-1 0 1,0 1-1,1-1 0,-1 1 0,1-1 1,-1 1-1,0-1 0,1 1 0,-1-1 1,1 1-1,0-1 0,-1 1 0,1-1 1,-1 1-1,1 0 0,0-1 0,7-2 138,-3 0-67,-3 2-73,0 0 1,0 0-1,0 0 0,0 0 0,1 0 1,-1 1-1,4-2 0,-5 2-28,0 0 1,-1 0-1,1 1 0,0-1 1,0 0-1,0 0 0,-1 1 0,1-1 1,0 0-1,0 1 0,-1-1 1,1 0-1,0 1 0,-1-1 0,1 1 1,0-1-1,-1 1 0,1 0 1,-1-1-1,1 1 0,-1 0 0,1-1 1,-1 1-1,1 0 0,-1 0 1,1 1-1,0 0 25,0 1-1,-1 0 1,1-1 0,-1 1-1,1 0 1,-1 0 0,0 0 0,0-1-1,0 1 1,-1 4 0,0 8 109,1 89 291,0-104-432,1 6 34,-1 1 0,-1 0 0,1-1 0,-1 1-1,-3 9 1,-17 31 430,11 2-144,0-21-185,6-15-56,-1-1 1,2 0 0,-4 19-1,-5 14 189,-2-1-18,-1 15-101,12-40-96,3-4-15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95 1824,'15'-31'821,"-15"30"-763,0 0 0,-1 0 0,1 0 0,0-1 0,0 1 0,0 0 0,0 0 0,0 0 0,0 0 0,0 0 0,1-2 0,-1 2-37,0 1 1,0-1-1,0 0 0,0 1 0,0-1 0,0 0 1,0 1-1,0-1 0,0 0 0,0 1 0,0-1 1,0 0-1,0 1 0,0-1 0,-1 0 0,1 1 1,0-1-1,0 0 0,-1 0 0,-10-4 475,9 1-353,-3-3 88,-19 2 259,9 0-254,12 3-194,-1 1 0,1 0 0,0 0 0,0 0-1,-1 0 1,1 1 0,-6-1 0,2 1 6,0 0 0,0 0 0,0 1 0,0-1 0,0 2 0,0-1 0,1 1 0,-1 0 0,0 0 0,1 1 0,-1 0 0,1 0 0,0 1 0,-11 7 0,-14 15 21,26-23-65,1 0-1,0 0 0,1 1 1,-1 0-1,0-1 1,1 1-1,0 0 1,0 1-1,0-1 0,1 0 1,-1 1-1,1 0 1,-2 6-1,-10 17 41,12-24-23,0-1 0,-1 1-1,2 1 1,-1-1 0,0 0 0,1 0-1,0 1 1,0-1 0,0 1 0,0-1 0,1 5-1,-1-2 25,1-4-29,-1-1 0,1 1-1,0 0 1,0-1 0,0 1 0,0 0 0,1-1 0,-1 1 0,1 0-1,-1-1 1,2 4 0,-1-5-12,1-1-1,-1 1 0,0-1 1,0 1-1,1-1 1,-1 0-1,0 1 1,1-1-1,-1 0 1,0 0-1,1 0 1,-1 0-1,0 0 0,2 0 1,20-4-40,-8-1-309,-1-1-1,0 0 0,0-1 1,20-13-1,-29 17 279,-1 0-1,0-1 1,0 0-1,0 1 1,0-1-1,0 0 1,-1-1-1,0 1 1,0-1 0,0 1-1,0-1 1,-1 0-1,0 0 1,3-10-1,10-21 376,-15 35-297,7-15 222,-7 16-228,0 0 0,0-1 0,0 1 0,0 0 0,0-1 0,0 1 0,0 0-1,0 0 1,0-1 0,0 1 0,0 0 0,0 0 0,0-1 0,0 1 0,0 0 0,0-1 0,0 1 0,0 0 0,0 0-1,0-1 1,-1 1 0,1 0 0,0 0 0,0-1 0,0 1 0,0 0 0,-1 0 0,1 0 0,0-1 0,0 1 0,0 0-1,-1 0 1,1 0 0,0 0 0,0-1 0,-1 1 0,1 0 0,0 0 0,-1 0 0,1 0 0,0 0 0,0 0 0,-1 0 0,1 0-1,0 0 1,0 0 0,-1 0 0,-17 28 1104,11-17-946,1-1 0,1 1-1,-1 0 1,2 0 0,0 1-1,0-1 1,1 1 0,0 0-1,1 0 1,1 0 0,-1 17-1,1-4-81,0-12 15,2 26-1,0-35-109,-1-1 1,1 0-1,-1 0 0,1 0 1,0 0-1,0 0 0,0 0 0,1 0 1,-1 0-1,1 0 0,0-1 1,-1 1-1,4 3 0,21 12-1164,-8-3 298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2496,'0'0'784,"0"5"-464,0-2-259,0-1 0,0 0 0,1 1 0,-1-1 0,0 0 0,1 0 0,-1 1 0,1-1 0,0 0 0,0 0 0,0 0 0,0 1 0,0-1 0,0 0 0,1-1 0,-1 1 0,3 3 1,-3-4 9,1 1 0,-1 0 0,1 0 0,-1 0 0,0 0 0,0 0 0,0 0 0,0 0 0,0 0 0,-1 0 0,2 3 0,5 13 458,4-6-229,-9-10-245,0 0 0,0 0 0,0 0 0,0 0 0,-1 0 0,1 0 0,-1 0 0,2 4-1,-1-4-17,1 1 0,-1-1-1,0 1 1,1-1-1,-1 0 1,1 0-1,0 0 1,0 0 0,0 0-1,0-1 1,0 1-1,0-1 1,4 1-1,-6-1-27,0-1-1,0 0 0,0 0 0,0 1 0,0-1 0,0 0 0,0 0 1,0 0-1,1 0 0,-1 0 0,0 0 0,0 0 0,0-1 0,0 1 0,0 0 1,0-1-1,0 1 0,0 0 0,0-1 0,0 1 0,0-1 0,0 0 0,0 1 1,0-1-1,-1 0 0,2-1 0,6-4 23,17-6 46,-21 10-37,0 0 0,1 0-1,-1 0 1,0 0 0,0-1 0,-1 1 0,1-1-1,0 0 1,-1 0 0,0 0 0,6-7 0,-7 5-19,1-1-1,-1 1 1,0-1 0,-1 0 0,1 1 0,-1-1 0,0 0 0,0 0-1,-1 0 1,0-10 0,0 13-18,0 0 0,0-1 0,-1 1 0,1 0 0,-1 0 0,0-1-1,0 1 1,0 0 0,0 0 0,-1 0 0,-2-4 0,-1 0-35,0 1 1,0 0-1,-8-7 0,6 7-52,6 5 88,1 0 1,-1 0-1,0 0 1,0 0-1,0 1 1,0-1-1,-1 0 0,1 1 1,0-1-1,0 1 1,0-1-1,0 1 0,-1 0 1,1-1-1,0 1 1,0 0-1,-1 0 0,1 0 1,0 0-1,0 0 1,-1 0-1,1 0 1,0 1-1,0-1 0,-1 0 1,1 1-1,0-1 1,0 0-1,0 1 0,-2 0 1,-4 2 66,5-2-47,1-1 0,-1 1 0,0 0 0,1-1 0,-1 1 0,0 0 0,1 0 0,-1 0 0,1 0 0,0 1 0,-1-1 0,1 0 0,0 1 0,0-1 0,0 1 0,0-1 0,-1 3 0,0-1 14,1 1-1,0 0 1,0 1 0,0-1 0,-1 7 0,-3 17 55,-16 18 3,19-37-76,1 0 0,-1 0 0,1-1 1,1 1-1,0 0 0,1 10 0,-1 3 58,0-17-56,0 0 0,0 1 0,1-1 0,-1 0 0,1 0 0,2 8 0,-1-9 17,0 0-1,0-1 0,1 1 0,3 4 1,0 0 41,6 12 83,-11-18-159,0 0 1,0-1 0,0 1-1,0-1 1,0 1-1,0-1 1,0 0 0,0 1-1,1-1 1,-1 0 0,0 0-1,1 0 1,-1 0 0,1 0-1,-1 0 1,1 0 0,0 0-1,2 0 1,1 1-34,-1-1 0,1 1 0,0-1 1,0 0-1,0-1 0,0 1 0,-1-1 0,1 0 0,0 0 1,0-1-1,0 1 0,6-2 0,4-3-227,-1 0-1,23-11 1,13-4-141,-42 17 353,1-1 1,-1 1-1,1-1 0,-1-1 1,0 0-1,10-8 0,-6 2 10,0 0 0,-1-1-1,10-13 1,-6 6 46,0-1 11,18-17 1,-26 30-38,0 0-1,-1-1 1,0 0 0,0 0 0,8-16-1,-10 17 3,0 0-1,0 0 0,0 0 0,9-9 0,-13 16 24,0-1 0,1 1 0,-1 0 0,0-1 0,1 1 0,-1 0 0,0 0 0,1 0 0,-1-1-1,0 1 1,1 0 0,-1 0 0,1 0 0,-1 0 0,0 0 0,1 0 0,-1 0 0,1 0-1,-1 0 1,0 0 0,1 0 0,-1 0 0,1 0 0,-1 0 0,0 0 0,1 0 0,-1 0 0,0 0-1,1 0 1,-1 1 0,0-1 0,1 0 0,-1 0 0,0 0 0,1 1 0,-1-1 0,0 0 0,1 0-1,-1 1 1,0-1 0,0 0 0,1 1 0,-1-1 0,0 0 0,0 1 0,6 25 858,10 70 215,-13-73-913,1 0 1,0 1-1,2-1 0,0-1 1,14 32-1,-19-51-146,0-1 0,1 0 1,-1 0-1,0 0 0,1 0 0,-1 0 1,1 0-1,-1 0 0,1-1 0,2 3 1,0-2 77,0 0 0,0-1 0,-1 1 0,1-1 0,6 1 0,-4 0-15,0 0 0,-1-1 0,9 2 0,20-11-104,-27 7 0,-2 0 28,-1 0 1,1 0-1,0 0 1,-1 0-1,1-1 0,-1 1 1,1-1-1,-1 0 1,0-1-1,0 1 1,0-1-1,0 0 1,0 0-1,3-4 1,2-1 58,0-2 0,-1 1 0,-1-1 0,1 0 1,10-20-1,-15 21-53,1 1-1,-1-1 1,-1 0 0,0 0-1,0 0 1,0 0 0,-1 0 0,-1-14-1,0-117-1526,0 124 624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46 2304,'0'-7'188,"0"0"0,0 0 0,-2-11 0,1 18-183,1-1 0,0 1 1,0 0-1,0-1 0,0 1 0,0 0 1,0 0-1,0-1 0,0 1 0,-1 0 1,1 0-1,0-1 0,0 1 0,0 0 1,0 0-1,-1-1 0,1 1 0,0 0 0,0 0 1,-1 0-1,1-1 0,0 1 0,0 0 1,-1 0-1,1 0 0,0 0 0,-1 0 1,1 0-1,0 0 0,0 0 0,-1 0 1,1 0-1,0 0 0,-1 0 0,1 0 1,0 0-1,-1 0 0,1 0 0,0 0 0,0 0 1,-1 0-1,1 0 0,0 0 0,-1 0 1,1 0-1,0 1 0,0-1 0,-1 0 1,1 0-1,0 0 0,0 1 0,0-1 1,-1 0-1,1 0 0,0 0 0,0 1 1,-2 1 17,0 1 1,1-1-1,-1 0 1,1 0-1,0 1 1,0-1-1,0 1 1,0-1-1,0 1 1,0 0-1,1-1 1,-1 1-1,1 2 1,-1 46 358,1-30-293,0 12 100,-3 88 278,-23 167-51,23-74-2,4-135-162,-1-196-2081,-1 97 1685,0 0 1,-5-23-1,3 21 71,0-1 0,1-25-1,2 23-29,0-6-89,5-51 0,-4 73 168,1 0 0,0 0 0,1 0 0,0 0 0,0 0 0,1 0 0,0 1 0,0 0-1,1 0 1,6-9 0,-7 13-2,-1-1-1,1 1 0,1 0 1,-1 0-1,1 0 0,-1 0 1,1 1-1,9-5 0,-10 6 20,0 1 0,-1 0 0,1 0 0,0 0 0,0 0 0,0 0 0,-1 1-1,1 0 1,0 0 0,0 0 0,0 0 0,0 1 0,0 0 0,6 1 0,13 7 38,1 1 1,-1 1 0,38 24 0,-21-12 43,-11-7 9,-17-10-42,0 0 0,-1 0 1,0 2-1,0-1 0,0 1 0,-1 1 1,0 0-1,8 10 0,-17-18-32,1 1 0,-1-1-1,0 1 1,0 0 0,0-1 0,0 1-1,0 0 1,-1 0 0,1 0 0,-1 0-1,1-1 1,-1 1 0,1 0 0,-1 0-1,0 0 1,0 0 0,0 0 0,0 0-1,0 0 1,-1 0 0,1 0 0,0 0-1,-1 0 1,1-1 0,-1 1 0,0 0-1,0 0 1,0-1 0,-1 3 0,-3 2 40,0 0 0,0-1 0,-1 1 0,0-1 0,-12 8 1,2-1-21,7-5 3,-1 0-1,0-1 0,0 0 0,0-1 1,-1 0-1,0-1 0,0 0 1,-14 3-1,-11 4 72,-5 5 125,37-14-236,0 0-1,0 0 1,0 0-1,0 0 1,0-1-1,0 0 1,0 0-1,-1 0 1,1 0-1,0-1 1,-1 1-1,-7-1 1,9 0-13,3 0 15,-1 0 1,1 0-1,0 0 0,0 0 0,0 0 1,0 0-1,0 0 0,0 0 1,0 0-1,0 0 0,0 0 1,0 0-1,-1 0 0,1 0 1,0 0-1,0 0 0,0 0 1,0 0-1,0 0 0,0 0 1,0 0-1,0 0 0,0 0 1,0-1-1,0 1 0,-1 0 1,1 0-1,0 0 0,0 0 1,0 0-1,0 0 0,0 0 0,0 0 1,0 0-1,0 0 0,0 0 1,0 0-1,0 0 0,0-1 1,0 1-1,0 0 0,0 0 1,0 0-1,0 0 0,0 0 1,0 0-1,0 0 0,0 0 1,0 0-1,0 0 0,0-1 1,0 1-1,0 0 0,0 0 1,0 0-1,0 0 0,0-1-1,0 1-1,0-1 1,1 0-1,-1 0 1,0 1-1,0-1 1,1 1-1,-1-1 1,0 0-1,1 1 1,-1-1 0,1 1-1,-1-1 1,1 0-1,-1 1 1,1-1-1,-1 1 1,1 0-1,-1-1 1,1 1-1,0-1 1,0 1-1,20-9-83,-5 2 68,10-4 22,53-16 0,0 0 0,15-17 11,-47 21 56,-1 2 36,-24 11-175,-20 9 40,0 0 1,0 0-1,0 0 0,0 0 0,0 1 1,0-1-1,1 0 0,-1 1 0,0-1 1,4 1-1,-4 0 29,0 0 1,-1 0-1,1 0 0,0 1 1,-1-1-1,1 1 0,-1-1 1,1 1-1,-1-1 0,1 1 0,-1 0 1,1 0-1,-1 0 0,0 0 1,2 1-1,5 4 14,8 3 13,-1 1 1,2-2-1,-1 0 0,1-1 1,0-1-1,23 5 1,-1-5 93,31 6 9,-42-6-125,30 2 0,-22-3 5,-3 0 47,-18-2 4,-1-1 1,18 1-1,14-3 587,-43 0-271,-6 0-102,-3-1-188,-1 1 0,1 1 0,-1-1 1,1 1-1,-1 1 0,1-1 0,0 1 1,0 0-1,-12 5 0,3 0 57,9-4-115,0 0-1,0 0 0,0 0 1,0 1-1,-9 7 0,-6 18-57,14-20-2,5-7 23,0 1-1,0-1 1,0 1-1,0 0 1,1-1-1,-1 1 1,1 0-1,-1 0 1,1 1-1,0-1 1,0 0 0,0 0-1,1 0 1,-1 1-1,1-1 1,0 5-1,0-4 24,0 3 20,0 1-1,0-1 1,1 1-1,2 7 1,-2-12-17,0 0 0,0 0 0,0 0 0,0 0 0,1 0 0,-1-1 0,1 1 0,0-1 0,0 1 1,0-1-1,0 0 0,0 1 0,0-1 0,0 0 0,4 1 0,-1 0 8,0-1 1,0 1-1,1-1 1,-1-1 0,1 1-1,-1-1 1,1 0-1,0 0 1,-1-1-1,1 0 1,6 0-1,-6 0 3,0 0-1,0 0 0,-1-1 1,1 0-1,0 0 0,-1 0 1,1-1-1,-1 0 0,0 0 1,1 0-1,-1-1 0,0 0 1,0 0-1,-1 0 0,9-7 1,-7 3-6,0 0 1,0 0 0,-1-1-1,0 0 1,0 0 0,-1 0-1,6-14 1,-9 14-36,0 0 1,0 0-1,-2-16 1,1 12-45,0 9 49,0 0 0,0 0 1,-1-1-1,1 1 1,-1 0-1,0 0 0,0 0 1,0 0-1,-2-5 0,-2-3 0,5 10 4,0 0-1,-1 0 0,1 0 1,0 0-1,0 0 1,0 0-1,-1 0 1,1 0-1,1 0 0,-1 0 1,0 0-1,0 0 1,0-1-1,0 1 1,1 0-1,-1 0 0,1 0 1,-1 0-1,0 0 1,1 0-1,0 1 1,-1-1-1,1 0 0,1-2 1,3-3-97,-4 3 64,1 0-1,0 0 0,0 0 1,1 0-1,-1 1 0,0-1 0,1 1 1,0 0-1,-1 0 0,1 0 1,0 0-1,0 0 0,0 0 0,0 1 1,1 0-1,-1-1 0,0 1 1,5 0-1,5-2 49,0 1-1,0 1 1,22 0-1,52-4 93,-7-1-31,-26 11-28,-25-2-4,28-1 155,-1-3 0,69-9 0,-116 9-164,54-1 112,-49 2-96,0 0 1,0-1-1,0 0 0,0-1 1,-1 0-1,25-8 1,-24 4-1,-11 4-57,0 1-1,0-1 0,0 1 0,0 0 1,1 0-1,-1 1 0,0-1 0,5 0 0,-8 1-10,0 0 0,0 0 0,0 0 0,0 0-1,0 0 1,0 0 0,0 0 0,0 0 0,0 0-1,1 0 1,-1 0 0,0 0 0,0 0 0,0 0-1,0 0 1,0 0 0,0 0 0,0 0 0,0 0-1,0 0 1,0 0 0,1 0 0,-1 0 0,0 0-1,0 0 1,0 0 0,0 0 0,0 0 0,0 0-1,0 0 1,0 0 0,0 0 0,0 0 0,0-1-1,0 1 1,0 0 0,0 0 0,0 0-1,0 0 1,0 0 0,0 0 0,0 0 0,0 0-1,1 0 1,-1 0 0,0-1 0,0 1 0,0 0-1,0 0 1,-1 0 0,1 0 0,0 0 0,0 0-1,0 0 1,0 0 0,0 0 0,0-1-26,0 1 1,0-1 0,0 1 0,0-1-1,0 1 1,0 0 0,0-1-1,0 1 1,0-1 0,0 1-1,0 0 1,0-1 0,0 1-1,-1-1 1,1 1 0,0 0-1,0-1 1,0 1 0,-1 0-1,1-1 1,0 1 0,-1 0 0,1-1-1,0 1 1,-1 0 0,1 0-1,0-1 1,-1 1 0,1 0-1,-1 0 1,-6-5-833,0-11 124,-7-2 451,8 10 237,0 1 0,1-1 0,0 0 0,0-1 0,1 1 0,-6-17 0,4-5 43,6 26 67,0 0-1,-1 0 0,0 0 0,0 0 1,0 0-1,0 0 0,0 0 0,-1 1 1,0-1-1,0 1 0,0-1 0,0 1 1,-1-1-1,1 1 0,-5-4 0,-6-6 798,11 11-498,-1 7-3,-15 57 1087,-3-8-944,15-18-258,4-20-135,-1 4 7,-1 10 54,-2 42-1,4-9-131,-11-1-42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4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3648,'-31'0'1664,"31"31"-1472,0-16 480,-15 1-416,15 31 192,0-16-288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78 276 896,'0'-26'304,"0"25"-300,0 1 1,0-1-1,0 1 0,0-1 1,0 1-1,1-1 0,-1 1 0,0 0 1,0-1-1,0 1 0,0-1 1,0 1-1,1-1 0,-1 1 1,0 0-1,0-1 0,1 1 1,-1 0-1,0-1 0,0 1 0,1 0 1,-1-1-1,0 1 0,1 0 1,0-1-1,4-3 76,-4 3-34,1 0 1,-1-1-1,1 1 1,-1 0-1,1-1 1,-1 1 0,0-1-1,0 1 1,1-1-1,-1 0 1,0 0-1,-1 1 1,1-1-1,0 0 1,0 0 0,-1 0-1,1 0 1,-1 0-1,0 0 1,1 0-1,-1-3 1,2-5 710,-2 9-743,1 1-1,-1 0 0,0 0 1,0 0-1,0 0 1,0 0-1,0-1 0,1 1 1,-1 0-1,0 0 1,0 0-1,0 0 0,0 0 1,1 0-1,-1 0 1,0 0-1,0 0 0,0 0 1,1 0-1,-1 0 1,0 0-1,0 0 0,1 0 1,-1 0-1,0 0 1,0 0-1,0 0 0,1 0 1,-1 0-1,0 0 0,0 0 1,0 0-1,0 0 1,1 0-1,-1 0 0,0 1 1,0-1-1,0 0 1,0 0-1,1 0 0,-1 0 1,0 1-1,-3 6 423,1-4-316,1 1 0,-1 0 1,1-1-1,0 1 0,-2 7 1,-11 60 426,-45 266 292,44-210-882,12-108 95,0 0 0,-7 21-1,10-38-12,-1 0-1,1 0 1,-1 1-1,1-1 1,0 0 0,0 0-1,0 1 1,0-1-1,1 4 1,-1-5-31,0-1-1,0 0 1,0 0 0,0 1-1,0-1 1,0 0 0,0 0-1,0 1 1,0-1 0,0 0-1,0 1 1,0-1 0,0 0-1,0 0 1,1 1 0,-1-1-1,0 0 1,0 0 0,0 1-1,0-1 1,1 0 0,-1 0-1,0 0 1,0 1 0,0-1-1,1 0 1,-1 0 0,0 0-1,0 0 1,1 0 0,-1 0-1,0 1 1,0-1 0,1 0-1,-1 0 1,0 0-1,1 0 1,-1 0 0,0 0-1,0 0 1,1 0 0,-1 0-1,0 0 1,1 0 0,-1 0-1,0 0 1,0 0 0,1-1-1,-1 1 1,0 0 0,0 0-1,1 0 1,-1 0 0,0 0-1,0-1 1,1 1 0,-1 0-1,0 0 1,0 0 0,1-1-1,-1 0 6,0 1-1,1-1 0,-1 0 0,0 0 0,1 1 0,-1-1 0,0 0 0,0 0 0,1 0 0,-1 1 0,0-1 0,0 0 0,0 0 0,0-1 1,2-16 56,6-13-16,-1-1 1,4-43-1,-8-13 28,-1 26-55,4 12-20,-3 25-94,1-28-1,-4-25-524,0 77 591,0 0 0,0 0 1,0-1-1,0 1 1,0 0-1,1 0 0,-1-1 1,0 1-1,1 0 0,-1 0 1,1-1-1,-1 1 21,1 1 0,-1 0 0,0 0 0,1 0 0,-1-1 1,0 1-1,0 0 0,1 0 0,-1 0 0,0 0 0,1 0 0,-1 0 0,0 0 0,1 0 0,-1 0 1,0 0-1,1 0 0,-1 0 0,0 0 0,1 0 0,-1 0 0,0 0 0,1 0 0,-1 0 0,0 0 0,1 0 1,-1 0-1,0 1 0,1-1 0,-1 0 0,0 0 0,0 0 0,1 1 0,-1-1 0,0 0 0,0 0 1,0 1-1,1-1 0,-1 0 0,0 1 0,0-1 0,0 0 0,4 5 5,-1 0 1,0 0-1,0 0 0,-1 0 1,1 1-1,-1-1 0,-1 1 1,1-1-1,0 7 0,7 18 12,1-5 5,1-1 0,1 1 1,1-2-1,1 0 0,1 0 1,19 21-1,-26-36-5,12 16 78,1-2 0,35 30-1,-49-47 5,0 1 0,1-1-1,0 0 1,0-1-1,0 0 1,1 0 0,-1 0-1,1-1 1,0-1 0,0 0-1,0 0 1,0 0-1,12 0 1,-18-2-54,0 0 1,0 0-1,1 0 0,-1-1 1,0 1-1,0-1 1,0 0-1,0 0 0,0 0 1,0 0-1,0 0 0,0 0 1,-1-1-1,1 0 0,0 1 1,4-5-1,-1-1 101,-1 0 1,0-1-1,0 0 0,-1 1 0,1-2 0,4-12 1,9-29 405,-3-1 0,11-58 0,-11-18-352,-12 85-201,3-8-16,1-56-134,-7 75 106,-1 17-50,1 1 1,0 0 0,4-23 0,-3 34-35,0 0 1,0 0-1,-1 0 1,2 0-1,-1 0 1,0 0-1,0 0 0,1 0 1,-1 1-1,1-1 1,-1 0-1,1 1 1,0-1-1,0 1 1,0 0-1,2-2 0,-1 9-879,-1 1 306,9 22-2491,-9 2 1018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166 126 2240,'13'-13'720,"-24"8"-155,10 3-452,1 0 0,-1 0 0,1 1 1,-1-1-1,1 0 0,0 0 0,0 0 0,-1 0 0,2 0 0,-1 0 0,0 0 0,0-2 0,1 0-45,-1 1 1,0 0-1,0 0 0,0-1 0,0 1 1,-1 0-1,-1-7 0,0 6-51,-1 0-1,0 0 1,0 1-1,0-1 1,0 0-1,0 1 1,-8-6 0,10 8-4,-1 0 0,1 0 0,-1-1 0,1 1 0,-1 1 0,0-1 1,1 0-1,-1 0 0,0 1 0,0-1 0,0 1 0,0-1 0,1 1 1,-1 0-1,0 0 0,0 0 0,0 0 0,0 0 0,0 0 1,0 0-1,1 0 0,-1 1 0,-2 0 0,1 1-17,1 0-1,0-1 1,0 1-1,0 0 1,0 0 0,0 0-1,0 1 1,1-1-1,-1 0 1,1 1-1,-2 2 1,-7 11-23,-13 15-53,15-10 42,7-17 52,-1 0 1,1 0-1,-1-1 0,1 1 1,-5 6-1,5-9-10,0 0 0,0 1-1,0-1 1,0 0 0,1 1-1,-1-1 1,0 1 0,1-1-1,-1 0 1,1 1 0,0 0-1,-1-1 1,1 1 0,0-1-1,0 1 1,0-1 0,0 1-1,0-1 1,0 1 0,1 0-1,-1-1 1,0 1 0,1-1-1,-1 1 1,1-1 0,0 0-1,-1 1 1,2 1 0,-1-1 3,0 0 0,-1-1 0,1 1 0,0 0 0,0-1 0,0 1 1,1-1-1,-1 1 0,0-1 0,1 1 0,-1-1 0,0 0 0,1 0 0,0 0 0,-1 1 1,1-2-1,0 1 0,-1 0 0,1 0 0,3 1 0,-3-2 0,0 1 0,0-1-1,0 0 1,0 0 0,0 0 0,0 0-1,0 0 1,-1 0 0,1 0 0,0 0-1,0-1 1,0 1 0,0-1 0,0 1-1,-1-1 1,1 0 0,0 0 0,1-1-1,10-3 31,13 0-72,-22 4-51,1 1 1,-1-1-1,1 0 1,-1 0-1,0-1 1,1 1-1,-1-1 1,7-5-1,13-19-479,-7 14 206,-14 11 307,-1-1 0,1 0 0,0 0 0,0 0 0,-1 0 0,1-1 0,-1 1 0,4-6 0,-4 5 33,0 1 0,-1-1-1,1 0 1,-1 0 0,1 0 0,-1 0-1,0 0 1,0 0 0,0 0-1,-1 0 1,1 0 0,0-6 0,-1 6 34,1 0 0,-1 1 1,1-1-1,0 1 1,0-1-1,1 0 0,-1 1 1,2-3-1,-26 46 2273,22-37-2230,0-1-1,0 0 0,1 0 1,-1 0-1,1 0 1,0 0-1,0 1 1,0-1-1,0 0 0,1 0 1,-1 0-1,3 6 1,-2-5-45,0 0-1,0 0 1,1-1 0,-1 1-1,1-1 1,0 1 0,0-1 0,0 1-1,1-1 1,-1 0 0,1 0 0,0 0-1,0-1 1,0 1 0,0-1 0,0 1-1,6 2 1,20 0 136,-20-2-114,-6-2-22,1 0 1,-1 0 0,0 0 0,0-1 0,6 1 0,20-6 125,-17 2-81,2 0-16,0 0 0,0-1 0,26-12-1,-28 11-27,6-4-202,1 0-1,-1-1 0,-1-1 0,22-18 0,-37 28 166,26-23-26,-26 22 19,0 1 1,-1-1-1,1 0 0,-1 0 1,0 0-1,0 0 0,0 0 1,0 0-1,0 0 0,0 0 1,0 0-1,0-1 0,-1 1 1,1-4-1,-1 5 3,-1-22-312,1 22 336,0 1 1,0 0-1,0 0 1,0-1 0,0 1-1,0 0 1,0 0-1,0-1 1,0 1 0,0 0-1,-1-1 1,1 1-1,0 0 1,0 0 0,0-1-1,0 1 1,0 0-1,0 0 1,0 0 0,-1-1-1,1 1 1,0 0-1,0 0 1,0 0 0,-1-1-1,1 1 1,0 0-1,0 0 1,0 0 0,-1 0-1,1 0 1,0-1-1,0 1 1,-1 0 0,1 0-1,0 0 1,0 0-1,-1 0 1,1 0 0,0 0-1,-1 0 1,1 0-1,0 0 1,0 0 0,-1 0-1,1 0 1,0 0-1,0 0 1,-1 0 0,1 0-1,0 1 1,0-1-1,-1 0 1,1 0 0,0 0-1,0 0 1,0 0-1,-1 1 1,1-1-1,0 0 1,0 0 0,0 0-1,-1 1 1,1-1-1,-5 13 35,-6 5 95,9-15-57,-1 0 1,1 1-1,0-1 0,1 1 1,-1 0-1,-1 4 0,-2 23 319,-6 3 59,6 5-192,2-26-192,2-12-60,1 0 1,0-1-1,-1 1 0,1 0 1,0 0-1,0 0 0,0 0 1,0 0-1,0 0 0,0 0 1,0-1-1,0 1 1,0 0-1,0 0 0,0 0 1,1 0-1,-1 0 0,0 0 1,1-1-1,-1 1 1,0 0-1,1 0 0,-1 0 1,2 0-1,-2 0-1,1 1 14,-1-1-1,1 1 1,-1-1-1,1 1 0,-1 0 1,0-1-1,1 1 0,-1 0 1,0 1-1,0-3-10,-1 1-1,1-1 1,0 1-1,0-1 1,0 1 0,0-1-1,0 1 1,0-1-1,0 1 1,1-1-1,-1 1 1,0-1 0,0 1-1,0-1 1,0 1-1,0-1 1,1 0 0,-1 1-1,0-1 1,1 1-1,-1-1 1,0 0 0,0 1-1,1-1 1,-1 0-1,1 1 1,-1-1-1,0 0 1,1 1 0,-1-1-1,1 0 1,-1 0-1,1 0 1,-1 0 0,0 1-1,1-1 1,-1 0-1,1 0 1,-1 0-1,1 0 1,-1 0 0,1 0-1,-1 0 1,1 0-1,-1 0 1,1 0 0,-1 0-1,1-1 1,2 1 27,0 0-1,0 0 1,0 0 0,0 0 0,0-1 0,0 0 0,-1 1 0,1-1-1,0 0 1,3-2 0,-1 0 11,-1-1-1,1 1 1,-1-1-1,5-5 1,-8 8-42,0 0-1,0 0 0,1 0-1,-1 0 1,0-1 0,0 1 0,0 0 0,0-1-1,0 1 1,0-1 0,-1 1 0,1-1 0,0 1-1,-1-1 1,1 0 0,-1 1 0,1-1 0,-1 0-1,0 1 1,0-3 0,0 1-21,1 0 0,-1-1 0,1 1 0,-1 0 0,1 0 0,0 0 0,0 0 0,2-3 0,2-10-99,1-14-49,-6 26 141,1 0-1,-1 0 1,1 0-1,0 0 1,0 0-1,0 0 1,1 0-1,-1 1 1,1-1-1,0 0 1,0 1-1,0-1 1,1 1-1,-1 0 1,5-4-1,22-22-441,-29 29 464,0 0-1,0 0 1,0 0-1,0-1 1,0 1-1,1 0 1,-1 0-1,0 0 1,0 0 0,0 0-1,0 0 1,1 0-1,-1-1 1,0 1-1,0 0 1,0 0-1,1 0 1,-1 0-1,0 0 1,0 0 0,0 0-1,1 0 1,-1 0-1,0 0 1,0 0-1,0 0 1,1 0-1,-1 0 1,0 0-1,0 0 1,0 1-1,1-1 1,-1 0 0,0 0-1,0 0 1,0 0-1,0 0 1,1 0-1,-1 0 1,0 1-1,0-1 1,0 0-1,5 2-29,-4-1 30,1 0 0,-1-1 0,1 1-1,-1 0 1,1 0 0,-1 0 0,0 0 0,0 0-1,1 0 1,-1 1 0,0-1 0,0 0 0,0 1 0,0-1-1,0 1 1,0-1 0,-1 1 0,1-1 0,-1 1-1,1-1 1,0 3 0,6 15 90,2 0 1,19 32-1,-26-48-66,1 1 0,-1 0 1,-1 0-1,1 0 0,2 9 0,-4-11-4,1 1 1,0 0-1,0 0 0,0-1 1,0 1-1,1-1 0,-1 1 1,1-1-1,-1 1 0,1-1 0,2 3 1,0-1 8,-2-2 17,0 0 1,0 0 0,0 0 0,0 0 0,0 0 0,0 0-1,0 0 1,1-1 0,-1 1 0,1-1 0,-1 0-1,1 0 1,0 0 0,-1 0 0,1 0 0,0 0 0,0-1-1,-1 0 1,1 1 0,0-1 0,5 0 0,2 0-50,19-1-76,-28 0 80,0 1-1,0 0 0,1-1 0,-1 1 1,0 0-1,0-1 0,0 1 0,0-1 0,0 0 1,0 1-1,0-1 0,0 0 0,0 0 1,0 1-1,-1-1 0,1 0 0,0 0 1,0 0-1,0-2 0,5-10-112,-3 11 80,4-4-22,-3-6-15,-4 10 59,1 0 1,-1-1-1,1 1 0,0 0 0,0 0 1,0-1-1,0 1 0,0 0 0,0 0 1,1 0-1,2-3 0,9-7-100,-8 8 69,0-1-1,-1 1 0,0-1 1,1 0-1,3-7 0,-3 1-26,-5 10 69,0 0 1,1 0 0,-1 0-1,1 0 1,-1 0 0,1 0-1,-1 0 1,1 0 0,0 0 0,0 0-1,-1 0 1,1 0 0,0 0-1,0 1 1,0-1 0,0 0-1,1 0 1,30-15 174,-19 13-86,-11 3-122,-2-2-1,1-6 87,-1 12-7,0-1-48,0-1 1,0 0 0,0 1 0,-1-1-1,1 1 1,-1-1 0,0 3-1,-4 2-52,4-5 48,0-1 0,0 0 0,0 1 1,1-1-1,-1 1 0,0-1 0,1 1 1,-1-1-1,1 1 0,-1-1 0,1 1 0,0 0 1,-1-1-1,1 1 0,0-1 0,0 1 1,0 0-1,0-1 0,1 1 0,-1 0 0,0-1 1,1 1-1,0 2 0,4 3-26,-4-5 33,0-1 1,0 1 0,0-1 0,-1 1 0,1-1-1,0 1 1,-1-1 0,1 1 0,-1-1 0,1 1 0,-1 0-1,0-1 1,0 1 0,0 2 0,0 1 1,0-4-2,0 0 1,0 0-1,0 0 0,0 0 1,0 0-1,0 0 1,0 0-1,0 0 1,0 0-1,0-1 1,1 1-1,-1 0 0,0 0 1,1 0-1,-1 0 1,0 0-1,1 0 1,0 0-1,-1-1 1,1 1-1,-1 0 1,1 0-1,0-1 0,-1 1 1,1 0-1,0-1 1,0 1-1,0-1 1,0 1-1,-1-1 1,1 1-1,2 0 0,-2-1 6,0 1 0,0 0 0,0-1 0,0 1-1,0 0 1,0 0 0,0 0 0,-1 0-1,1 0 1,0 0 0,0 0 0,-1 0 0,1 0-1,0 2 1,-1-3 8,0 1 0,1 0 0,-1 0 0,0-1 0,1 1 1,-1 0-1,0-1 0,1 1 0,-1 0 0,1-1 0,-1 1 0,1-1 0,0 1 0,-1-1 0,1 1 0,0-1 0,-1 1 0,1-1 0,0 0 1,-1 1-1,1-1 0,0 0 0,0 1 0,-1-1 0,1 0 0,0 0 0,0 0 0,1 0 0,7 0 130,-6 1-117,0-1-1,0 0 1,1 0 0,-1 0 0,0 0 0,0 0-1,0-1 1,0 0 0,4 0 0,-2-10 77,2 7-47,-2 0-5,-4-9 88,-1 12-125,0-1 0,-1 0-1,1 0 1,-1 1 0,1-1 0,-1 0 0,0 1-1,1-1 1,-1 1 0,-2-4 0,-2-2-14,2 0 12,3 6-10,0 1 1,0 0-1,0-1 1,-1 1-1,1-1 1,0 1-1,0-1 0,0 1 1,-1-1-1,1 1 1,0 0-1,-1-1 1,1 1-1,0 0 1,-1-1-1,1 1 0,-1 0 1,1-1-1,-1 1 1,1 0-1,0 0 1,-1-1-1,1 1 1,-1 0-1,1 0 0,-1 0 1,1 0-1,-1 0 1,1 0-1,-1 0 1,1 0-1,-1 0 1,1 0-1,-1 0 0,1 0 1,-1 0-1,0 0 1,0 0-5,1 0 1,-1 0-1,0 0 0,0 0 1,1 0-1,-1 0 1,0 0-1,1 0 0,-1-1 1,0 1-1,0 0 1,1-1-1,-1 1 1,0 0-1,1-1 0,-1 1 1,1-1-1,-1 1 1,1-1-1,-1 1 0,1-1 1,-1 1-1,1-1 1,-1 0-1,1 0-3,-1 1 0,1-1 0,0 1 0,-1-1 0,1 1 0,-1 0 1,1-1-1,0 1 0,-1-1 0,1 1 0,-1 0 0,1-1 0,-1 1 0,1 0 0,-1 0 0,1-1 0,-1 1 0,0 0 0,1 0 0,-1 0 1,1 0-1,-1 0 0,0 0 0,0 0 3,1 0 1,0 0-1,0 0 1,0 0-1,0-1 1,0 1 0,0 0-1,0 0 1,0 0-1,0 0 1,0 0-1,-1 0 1,1 0-1,0 0 1,0 0-1,0 0 1,0 1-1,0-1 1,0 0 0,0 0-1,0 0 1,0 0-1,0 0 1,0 0-1,-1 0 1,1 0-1,0 0 1,0 0-1,0 0 1,0 0-1,0 0 1,0 0 0,0 0-1,0 0 1,0 0-1,0 0 1,0 1-1,0-1 1,0 0-1,0 0 1,0 0-1,0 0 1,0 0-1,0 0 1,0 0 0,0 0-1,0 0 1,0 0-1,0 1 1,0-1-1,0 0 1,0 0-1,0 0 1,0 0-1,0 0 1,0 0-1,0 1-3,0-1 0,0 1 0,0-1 0,0 1 0,0-1 0,0 1 0,0-1 0,0 1-1,0-1 1,0 1 0,-1-1 0,1 1 0,0-1 0,0 0 0,0 1 0,-1-1 0,1 1-1,0-1 1,-1 0 0,1 1 0,0-1 0,-1 0 0,1 1 0,0-1 0,-1 0 0,1 1-1,-1-1 1,1 0 0,0 0 0,-1 1 0,1-1 0,-1 0 0,1 0 0,-1 0 0,1 0-1,-1 0 1,1 0 0,-1 0 0,1 0 0,-1 0 0,0 0 0,-2 0-116,3 3-16,-1 7 61,1 5-30,2-8 91,1 0-1,-1-1 1,5 9-1,-6-13 26,0 1-1,-1 0 1,1-1-1,-1 1 1,0 0-1,0-1 0,0 1 1,0 0-1,-1 3 1,1-4-5,-1 0 0,1-1 0,0 1 0,0 0 0,0 0 0,0-1 0,0 1 0,0 0 0,1 0 0,-1-1 0,0 1 0,1 0 0,-1-1 0,1 1 0,1 1 0,8 3 50,-8-3-37,4 4 0,-4-6-14,1-1 0,-1 1-1,1 0 1,-1-1-1,1 0 1,-1 0-1,1 0 1,0 0 0,2 0-1,13-1 47,-3 2 8,-5 0-1,1-1 1,0-1-1,18-2 1,77-23 306,-101 25-336,0 0-1,-1 0 1,1-1-1,-1 1 1,0-1-1,1 0 0,-1-1 1,0 1-1,0-1 1,0 1-1,-1-1 1,6-5-1,-7 6-2,1-1 0,-1 1-1,0 0 1,0-1 0,0 0 0,-1 1-1,3-5 1,-4 6-18,0 0 1,1 0-1,-1 0 0,0-1 1,0 1-1,0 0 0,0-1 1,0 1-1,0 0 0,0 0 0,0-1 1,0 1-1,-1 0 0,1-1 1,0 1-1,-1 0 0,1 0 1,-1 0-1,1 0 0,-1-1 0,-1 0 1,-6-8 20,0 1 0,-1 0 0,0 1 0,-1 0 0,0 1 0,0 0 0,-14-8 0,11 9 46,0 1 0,0 0 0,-1 0 0,0 2 0,1 0 0,-1 0 0,0 1 0,-1 1 0,-18 0 0,24 1-72,1 0 1,-1 1-1,0 0 1,1 0-1,0 0 1,-1 1-1,1 1 1,0-1 0,-10 6-1,18-8-6,-1 0-1,0 1 1,0-1 0,1 0 0,-1 1-1,0-1 1,1 1 0,-1-1 0,0 1-1,1 0 1,-1-1 0,1 1-1,-1-1 1,0 2 0,1-2 5,1 1 1,-1-1 0,0 0-1,0 0 1,0 1-1,0-1 1,0 0-1,1 0 1,-1 1-1,0-1 1,0 0 0,0 0-1,1 1 1,-1-1-1,0 0 1,0 0-1,1 0 1,-1 0-1,0 1 1,0-1 0,1 0-1,-1 0 1,0 0-1,0 0 1,1 0-1,-1 0 1,0 0-1,1 0 1,-1 0-1,0 0 1,1 0 0,-1 0-1,0 0 1,0 0-1,1 0 1,-1 0-1,0 0 1,1 0-1,-1-1 1,16 1 27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1824,'-26'-13'587,"26"13"-581,-1 0 1,1 0 0,0 0-1,0 0 1,0 0 0,-1 0 0,1 0-1,0 0 1,0 0 0,-1 0-1,1-1 1,0 1 0,0 0-1,0 0 1,0 0 0,-1 0 0,1 0-1,0-1 1,0 1 0,0 0-1,0 0 1,-1 0 0,1 0 0,0-1-1,0 1 1,0 0 0,0 0-1,0 0 1,0-1 0,0 1-1,0 0 1,0 0 0,0-1 0,0 1-1,0-1 19,0 1-1,-1-1 1,1 0-1,0 1 1,0-1-1,0 1 1,0-1-1,-1 1 1,1-1-1,0 1 1,0-1-1,-1 1 1,1-1-1,-1 1 1,1-1-1,0 1 1,-1-1-1,1 1 1,-1-1-1,1 1 1,-1 0-1,1-1 1,-2 1-1,2-1 410,4 1 9,6 0-137,0 1-266,0 0 0,16 4 0,1 1 21,187 18 406,-138-17-331,87-4 397,-107-3-421,-51 0-933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229 168 1984,'-13'117'640,"11"-75"-389,2 80 111,-1-114-315,0 0 0,0 0 0,-4 16 0,3-17 0,0 0 1,0 1 0,0 12 0,2-18-23,1-1 0,-1 0 0,0 1 1,0-1-1,-1 0 0,1 0 0,0 1 0,0-1 0,-1 0 1,1 0-1,0 0 0,-1 1 0,1-1 0,-1 0 0,0 0 0,1 0 1,-1 0-1,0 0 0,0 0 0,1 0 0,-1 0 0,0 0 1,0 0-1,0-1 0,0 1 0,0 0 0,-2 0 0,-1 0 56,1 0 0,-1 0 0,0-1 0,0 1 0,1-1 0,-1 0 0,-5-1 0,-2 1 2,7 0-118,1 0 0,0-1 0,-1 0 1,1 1-1,0-1 0,-1 0 1,1-1-1,0 1 0,0-1 0,0 1 1,0-1-1,-4-3 0,-2-2-154,0-1 0,-9-10-1,9 9 127,3 2-7,0 1 0,1-1-1,-9-14 1,12 18 57,0 0 0,1 0 0,-1 0 0,1 0 0,0-1 0,0 1 0,0-1 0,0 1 0,0-5 0,1 7 7,0 0 1,0 1-1,0-1 0,0 0 0,0 1 0,0-1 0,1 0 0,-1 1 0,0-1 1,0 1-1,1-1 0,-1 0 0,0 1 0,1-1 0,-1 1 0,1-1 1,-1 1-1,0-1 0,1 1 0,-1-1 0,1 1 0,-1 0 0,1-1 1,0 1-1,-1 0 0,2-1 0,18-3-84,-9 2 88,-1-1 21,-7 2-5,0 0-1,0 0 1,1 0 0,-1 1-1,5-1 1,42 9 173,-1-3 175,55 8 134,-48-5-376,0-3 0,83-2 0,-110-3-5,28 1 20,-9 0 61,63-6 1,-77 0-109,-14 2 15,32-2-1,-49 5-67,1 0-1,-1 0 1,0 0-1,0-1 1,0 0-1,1 1 1,-1-1-1,0 0 1,0 0 0,0-1-1,0 1 1,-1 0-1,1-1 1,0 0-1,0 0 1,-1 0-1,1 0 1,-1 0-1,0 0 1,3-4-1,-5 6-29,0 0-1,0 0 0,1 0 0,-1-1 0,0 1 0,0 0 0,0 0 0,0-1 0,1 1 0,-1 0 1,0-1-1,0 1 0,0 0 0,0 0 0,0-1 0,0 1 0,0 0 0,0-1 0,0 1 1,0 0-1,0-1 0,0 1 0,0 0 0,0-1 0,0 1 0,0-6 4,-1 1 0,0-1 0,0 1 0,-4-10 1,4 12-16,0 1 1,0-1 0,0 1-1,0-1 1,0 1 0,-1 0-1,1 0 1,-1-1 0,1 1-1,-1 0 1,0 0 0,0 1-1,-3-3 1,-11 1-26,15 3 25,0 0 0,0 0 0,0 0 0,1 0 0,-1 0-1,0 0 1,0 0 0,0 1 0,0-1 0,0 0 0,0 1 0,0-1 0,0 1-1,0-1 1,0 1 0,1-1 0,-1 1 0,0-1 0,-1 2 0,1 0 0,0 0 0,0 0 1,0 0-1,0 0 0,0 0 1,1 0-1,-1 3 0,-6 16-144,5-17 156,0 0 0,0 0-1,0 0 1,1 1-1,-1-1 1,1 1-1,1-1 1,-1 1-1,0-1 1,1 1-1,0-1 1,1 6-1,-1 3 81,0-13-83,0 0-1,0 0 0,0 0 0,0 0 0,0 0 0,0 1 0,-1-1 0,1 0 1,0 0-1,0 0 0,0 0 0,0 0 0,0 0 0,0 0 0,1 0 0,-1 0 1,0 0-1,0 1 0,0-1 0,0 0 0,0 0 0,0 0 0,0 0 0,0 0 1,0 0-1,0 0 0,0 0 0,0 0 0,0 0 0,0 0 0,0 0 0,0 0 1,0 0-1,0 1 0,0-1 0,1 0 0,-1 0 0,0 0 0,0 0 0,0 0 0,0 0 1,0 0-1,0 0 0,0 0 0,0 0 0,0 0 0,0 0 0,1 0 0,-1 0 1,0 0-1,0 0 0,0 0 0,0 0 0,0 0 0,0 0 0,0 0 0,2-1 3,0 1-1,-1 0 0,1-1 0,0 1 1,-1-1-1,1 1 0,-1-1 0,1 0 0,-1 0 1,3-1-1,5-3-1,-4 2-20,-5 3-7,1 0 0,0 0-1,-1-1 1,1 1 0,0 0-1,-1-1 1,1 1 0,-1-1 0,1 1-1,-1 0 1,1-1 0,-1 1 0,1-1-1,-1 1 1,0-1 0,1 0 0,-1 1-1,1-1 1,-1 1 0,0-1-1,1-1 1,1-3-127,1 2 12,0 1 0,0-1 0,1 0-1,-1 1 1,1-1 0,-1 1 0,1 0-1,0 1 1,7-4 0,4 18-185,-10 0 143,6 1 184,-9-13 65,0 1 1,-1-1-1,1 1 0,-1 0 1,1 0-1,-1 0 0,0 0 1,2 4-1,-1 3 114,4 8 113,-4-14-236,0-1 0,0 0 0,1 1-1,-1-1 1,0 0 0,1 0 0,0 0 0,-1-1 0,1 1 0,0-1 0,0 1 0,0-1 0,4 1-1,-1 0 55,1-1 0,0 1 0,-1-1 0,14 0 0,15 0 151,-27-1-221,0 0 0,0 0 0,0 0 0,0-1 0,0 0 0,0-1 0,-1 1 0,1-2 1,0 1-1,8-5 0,10-1 32,-18 5-75,0 1-1,0-1 1,-1 0-1,1-1 1,-1 1-1,9-7 1,20-29-506,6 0-10,-30 23 281,-1-1 0,-1 0 0,0 0 0,-1-1 0,-1 0 0,-1-1 0,6-25 0,8-24 81,3-17 187,-23 78 144,0 0 0,1 0 0,0 0 0,0 1 0,5-10 0,-3 5 810,-5 25-169,1 30-225,1-13-254,-5 47 1,0-46-147,0-3 27,-1 32-1,5-58-196,1 13 99,-1 0 0,-1-1 0,0 1 0,-1-1-1,-8 29 1,9-39-39,0 0 1,0 1-1,1-1 1,0 8-1,0-3-117,1-18-587,-1 8 610,0 0 0,0 0 0,0 0 0,0 0 0,0 0 0,0 0 1,0 0-1,0-1 0,0 1 0,0 0 0,0 0 0,0 0 0,0 0 0,0 0 0,0 0 1,0 0-1,0 0 0,0 0 0,0 0 0,0-1 0,0 1 0,0 0 0,0 0 1,0 0-1,-1 0 0,1 0 0,0 0 0,0 0 0,0 0 0,0 0 0,0 0 0,0 0 1,0 0-1,0 0 0,0 0 0,0 0 0,0 0 0,0-1 0,0 1 0,-1 0 1,1 0-1,0 0 0,0 0 0,0 0 0,0 0 0,0 0 0,0 0 0,0 0 0,0 0 1,0 0-1,0 0 0,-1 0 0,1 0 0,0 0 0,0 0 0,0 1 0,-1-2-74,0 1 0,0 0-1,1 0 1,-1-1-1,0 1 1,0-1-1,0 1 1,1-1 0,-1 1-1,0-1 1,1 1-1,-1-1 1,0 1-1,1-1 1,-1 0 0,1 1-1,-1-1 1,1 0-1,-1 0 1,1 0-1,0 1 1,-1-2 0,-8-23-561,7 19 524,-1-3-40,0 1 75,0 0 0,1 0 0,-1-1 0,2 1 0,-1-1 0,1-9 1,1 16 76,0 1 1,0 0 0,0-1 0,0 1 0,0 0 0,0-1 0,0 1 0,1 0 0,-1 0 0,0-1 0,1 1 0,-1 0 0,1 0 0,0 0 0,-1 0 0,1-1 0,0 1 0,0 0 0,-1 0-1,1 0 1,0 1 0,0-1 0,0 0 0,0 0 0,0 0 0,0 1 0,1-1 0,-1 0 0,0 1 0,0-1 0,0 1 0,1 0 0,-1-1 0,0 1 0,0 0 0,1 0 0,-1 0 0,0 0 0,1 0-1,-1 0 1,0 0 0,1 0 0,-1 0 0,0 1 0,0-1 0,1 0 0,-1 1 0,0-1 0,0 1 0,0 0 0,2 0 0,30 22 15,-17-15 26,10 8 34,10 20 53,-31-32-75,0-1 1,1 0-1,9 4 1,-2-1 27,3 3 69,-1 1 0,21 17 1,4 3 312,-37-28-365,0 0 0,0 0 0,0 0 0,0 1 0,-1 0 0,1-1 0,-1 1 0,0 0 0,2 3 0,-32 10 515,17-14-533,0-1 0,0 0 0,-1 0 0,1-1 0,-12-2 1,-2 1-39,15 1-46,0-1 0,1 0 0,-1 0 0,-16-6 0,16 5-22,-1-1-5,9 3 26,-1-1 1,0 1-1,1-1 1,-1 0-1,0 0 1,1 1-1,-1-2 1,1 1-1,0 0 1,-1 0-1,1-1 1,-4-3-1,5 5-11,1-1 0,-1 0 0,1 0-1,-1 1 1,1-1 0,0 0-1,-1 0 1,1 0 0,0 0-1,0 1 1,-1-1 0,1 0 0,0 0-1,0 0 1,0 0 0,0 0-1,0 0 1,0 0 0,1 1-1,-1-1 1,0 0 0,0 0 0,0 0-1,1 0 1,-1 0 0,1 1-1,0-3 1,13-16-1094,-10 16 943,-1 0-1,1 1 0,0-1 0,0 1 1,6-3-1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31 236 1664,'39'0'528,"-39"0"-520,0 0 1,1 0-1,-1 0 1,1 0-1,-1 0 1,1 0-1,-1 0 0,0 0 1,1 0-1,-1 0 1,1 0-1,-1 0 1,1 0-1,-1 0 1,0 0-1,1 1 0,-1-1 1,1 0-1,-1 0 1,0 0-1,1 1 1,-1-1-1,1 1 1,9 9 273,-9-9-229,-1-1-1,0 1 0,1-1 1,-1 1-1,0 0 0,1-1 1,-1 1-1,0-1 0,0 1 1,0 0-1,1-1 0,-1 1 1,0 0-1,0-1 0,0 1 1,0 0-1,0-1 0,0 1 1,0 0-1,-1-1 0,1 1 1,0 0-1,0-1 0,0 1 1,-1-1-1,1 1 0,-1 0 1,0 2 183,-17 35 1353,13-29-1220,0 1 0,1 0 1,-5 14-1,5-6-53,3-13-258,0-1 0,0 1-1,0 0 1,-1-1 0,0 1 0,0-1 0,-2 6 0,-10 12 75,-1 2-106,15-24-23,0 0 1,0 0-1,0 0 1,-1 1-1,1-1 1,0 0-1,0 0 1,0 0-1,0 0 1,0 0-1,0 0 1,0 0-1,0 0 1,0 0-1,0 0 1,-1 1-1,1-1 1,0 0-1,0 0 1,0 0-1,0 0 1,0 0-1,0 0 1,0 0-1,0 0 1,0 1-1,0-1 0,0 0 1,0 0-1,0 0 1,0 0-1,0 0 1,0 0-1,0 1 1,0-1-1,0 0 1,0 0-1,0 0 1,0 0-1,0 0 1,0 0-1,1 0 1,-1 1-1,0-1 1,0 0-1,0 0 1,0 0-1,0 0 1,0 0-1,0 0 1,0 0-1,0 0 1,0 0-1,1 0 1,-1 0-1,0 1 1,9 6 175,-9-7-175,0 0-1,0 0 1,1 0-1,-1-1 1,0 1-1,0 0 1,0 0-1,1 0 0,-1 0 1,0 0-1,0 0 1,0 0-1,1 0 1,-1 0-1,0 0 1,0-1-1,0 1 1,0 0-1,0 0 1,1 0-1,-1 0 0,0 0 1,0-1-1,0 1 1,0 0-1,0 0 1,0 0-1,0 0 1,0-1-1,1 1 1,-1 0-1,0 0 0,0 0 1,0-1-1,0 1 1,0 0-1,0 0 1,0 0-1,0-1 1,0 1-1,0 0 1,0 0-1,-1 0 1,1-1-1,0 1 0,0 0 1,0 0-1,3-6 140,1 2-62,0 1-34,-1-1 0,1 1-1,-1-1 1,5-6-1,10-24 23,-12 21-405,0 1 0,8-27 0,-12 30-100,-1 7 292,0-1-1,-1 0 1,1 0 0,-1 0 0,0 1-1,0-5 1,0-1-206,-1 5 202,1 0 0,0 0 0,1 0 0,-1 0-1,0-1 1,1 1 0,0 0 0,0 0 0,0 1 0,0-1 0,0 0 0,0 0-1,1 0 1,-1 1 0,1-1 0,0 1 0,2-3 0,0-1-57,0 1-68,0-1 1,1 1-1,9-10 0,30-11-517,3-10 213,-16 20 364,-15 8 173,77-49 482,-72 48 71,-11 4 79,0 0 0,14-9 0,2 1 879,-22 11-1289,8-3 723,-12 5-863,1-1 0,-1 1 0,0 0 0,0-1 1,1 1-1,-1-1 0,0 1 0,0-1 1,0 1-1,0-1 0,1 1 0,-1-1 1,0 1-1,0-1 0,0 1 0,0-1 1,-1 0-1,1-2 442,-1 3-524,-1 0 0,0-1-1,1 1 1,-1 0 0,0 0 0,1 0-1,-1 0 1,0 0 0,1 0 0,-1 0-1,0 1 1,1-1 0,-1 1 0,0-1 0,1 1-1,-1-1 1,1 1 0,-1 0 0,1 0-1,-1 0 1,1 0 0,-1 0 0,1 0-1,0 0 1,0 1 0,0-1 0,-2 2-1,3-1-244,-1-1-1,1 1 0,-1-1 0,1 1 1,0 0-1,0-1 0,0 1 0,0 0 0,0 1 1,0 26-1759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5888,'-13'0'1898,"13"0"-1883,-1 0-1,1 0 0,0 0 0,0 0 0,0 0 0,0 0 0,0 0 0,-1 0 1,1 0-1,0 0 0,0 1 0,0-1 0,0 0 0,0 0 0,0 0 0,-1 0 1,1 0-1,0 0 0,0 0 0,0 0 0,0 0 0,0 0 0,0 1 0,0-1 1,0 0-1,0 0 0,0 0 0,-1 0 0,1 0 0,0 0 0,0 0 0,0 1 0,0-1 1,0 0-1,0 0 0,0 0 0,0 0 0,0 0 0,0 1 0,0-1 0,0 0 1,0 0-1,0 0 0,0 0 0,0 0 0,0 0 0,0 1 0,1-1 0,-1 0 1,0 0-1,0 0 0,0 0 0,0 0 0,0 12 193,1-1-98,-1 1 1,-1 0 0,-2 14-1,-7 5-42,7-24-53,0 1 1,0 0-1,1 0 1,-3 16-1,3 49 93,-1 20 10,-1-52-46,-5 87 98,9 54 247,0-176-342,0 1-1,-1-1 1,0 1 0,0-1-1,-4 13 1,0-3 161,0 10-213,-3-18-907,8-7 829,0-1-1,-1 0 1,1 0-1,0 0 1,-1 1 0,1-1-1,0 0 1,-1 1-1,1-1 1,0 0 0,0 1-1,-1-1 1,1 0-1,0 1 1,0-1 0,0 0-1,0 1 1,-1-1-1,1 1 1,0-1 0,0 0-1,0 1 1,0-1-1,0 1 1,0-1 0,0 0-1,0 1 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0 522 5216,'0'47'3909,"3"-47"-3456,-2 0-437,1 0-1,0-1 1,0 1-1,-1-1 1,1 1-1,0-1 1,-1 0-1,1 1 1,-1-1-1,1 0 1,-1 0-1,1 0 1,-1 0-1,0 0 1,1-1-1,-1 1 1,1-2-1,16-12 16,0 8 59,-14 5-75,0 1 0,0 0 0,-1-1 1,1 0-1,6-4 0,5-6-299,-1-1 0,0-1 0,16-20 0,-27 31 232,-1-1 6,1-1 0,0 1 1,1 1-1,-1-1 0,1 0 1,-1 1-1,1-1 0,0 1 1,1 0-1,6-3 0,49-26-156,-56 30 168,1 0 0,0-1 0,-1 1 0,1 1 0,0-1 0,0 1 0,0 0 0,0 0 0,0 0 0,0 1 0,0 0 0,0 0 0,8 1 0,4-1 24,-14 0 357,-3 0-332,0 1 0,0 0-1,1-1 1,-1 1 0,0-1 0,0 1-1,0-1 1,0 1 0,0 0 0,-1-1 0,1 1-1,0-1 1,0 1 0,0-1 0,0 1-1,0-1 1,-1 1 0,1-1 0,0 1-1,-1 0 1,0 0 32,1-1-38,-1 1-1,0-1 0,0 0 0,1 1 0,-1-1 0,0 0 0,0 0 0,0 1 0,1-1 0,-1 0 0,0 0 1,0 0-1,0 0 0,-1 0 0,-13 2 78,9 1-63,0 0-19,0 0 1,0 0-1,0 1 0,0 0 0,-5 5 0,7-5-82,0 0 0,1 1 0,-1 0 0,1-1 0,0 1 0,1 0 0,-3 7 0,4-11 70,1 0-1,0 0 1,-1 0-1,1 0 1,0 0 0,0 0-1,0 0 1,0 0-1,0 1 1,0-1-1,0 0 1,0 0-1,0 0 1,1 0-1,-1 0 1,0 0-1,1 0 1,-1 0-1,1 0 1,-1 0-1,1 0 1,-1 0-1,1 0 1,0 0-1,-1-1 1,2 2-1,5 6-34,-2 0 11,-4-5 41,1 1 0,0-1 0,1 1 0,-1-1 0,0 0 0,1 0 0,0 0 0,0-1 0,0 1 0,0 0 0,0-1 0,1 0 0,-1 0 0,0 0 0,1 0 0,0-1 0,-1 1 0,5 0 0,37 4 140,-31-4-120,10 2 86,-1-1 0,25 0 0,41-11 95,-12 1-116,-72 7-79,1 0 1,-1 0-1,1-1 1,-1 1-1,0-1 1,0 0-1,1-1 0,-1 1 1,0-1-1,0 0 1,0-1-1,0 1 1,-1-1-1,1 0 1,-1 0-1,0 0 1,1-1-1,-1 1 1,-1-1-1,1 0 1,-1 0-1,1-1 0,-1 1 1,0-1-1,-1 1 1,1-1-1,-1 0 1,0 0-1,2-7 1,-3 10-22,0-1 1,0 1-1,-1 0 1,1-1-1,-1 1 1,1-1-1,-1 1 0,0-1 1,0 1-1,0-1 1,0 1-1,-1-1 1,1 1-1,-1-1 1,1 1-1,-1-1 1,0 1-1,0 0 1,0-1-1,0 1 1,0 0-1,-1 0 1,1 0-1,0 0 0,-1 0 1,-2-2-1,-9-12-260,11 11 187,-3-4-177,5 9 247,-1 0 0,1 0 1,0-1-1,0 1 0,0 0 0,-1 0 1,1 0-1,0 0 0,0 0 1,0 0-1,-1 0 0,1 0 1,0 0-1,0 0 0,-1 0 1,1 0-1,0 0 0,0 0 1,-1 0-1,1 0 0,0 0 0,0 0 1,0 0-1,-1 0 0,1 0 1,0 0-1,0 0 0,0 0 1,-1 1-1,1-1 0,0 0 1,0 0-1,0 0 0,-1 0 1,1 1-1,0-1 0,0 0 0,0 0 1,0 1-1,-1 0-16,0 0 1,1 1-1,-1-1 0,1 1 0,0-1 0,0 0 1,-1 1-1,1-1 0,0 1 0,0-1 1,0 1-1,1 2 0,-1 6-16,0 3 19,-1-10 33,1 1 0,-1-1 0,1 0-1,0 0 1,1 1 0,-1-1-1,0 0 1,1 1 0,0-1-1,0 0 1,0 0 0,0 0 0,0 0-1,1 0 1,-1 0 0,1 0-1,0 0 1,2 2 0,9 7 152,-9-8-107,1 1-1,0-1 1,-1 1-1,0 0 0,5 7 1,-9-11-50,0 0 0,0-1 0,1 1 0,-1 0 1,1 0-1,-1 0 0,0 0 0,1-1 0,-1 1 0,1 0 1,0 0-1,-1-1 0,1 1 0,0 0 0,-1-1 0,1 1 1,0-1-1,0 1 0,-1-1 0,1 1 0,0-1 0,0 1 0,0-1 1,0 0-1,0 0 0,0 1 0,-1-1 0,1 0 0,0 0 1,0 0-1,0 0 0,0 0 0,0 0 0,0 0 0,0 0 1,0-1-1,0 1 0,0 0 0,-1 0 0,1-1 0,0 1 1,0-1-1,0 1 0,1-1 0,11-10 74,-13 11-94,0 0 1,1 0-1,-1-1 0,0 1 0,0 0 0,1-1 1,-1 1-1,0 0 0,1-1 0,-1 1 1,0 0-1,0-1 0,0 1 0,0-1 1,1 1-1,-1-1 0,0 1 0,0 0 0,0-1 1,0 1-1,0-1 0,0 1 0,0-1 1,0 1-1,0 0 0,0-1 0,1-4-206,3 1-16,-3 4 230,-1 0 0,0 0 0,0 0 0,0 0 0,0 0 1,0 0-1,0 0 0,0 0 0,1 0 0,-1 0 0,0-1 1,0 1-1,0 0 0,0 0 0,0 0 0,0 0 1,0 0-1,0 0 0,0 0 0,1 0 0,-1 0 0,0-1 1,0 1-1,0 0 0,0 0 0,0 0 0,0 0 1,0 0-1,0 0 0,0-1 0,0 1 0,0 0 0,0 0 1,0 0-1,0 0 0,0 0 0,0 0 0,0 0 1,0-1-1,0 1 0,0 0 0,-1 0 0,-10-12-407,11 11 396,-11-7-53,11 8 68,0 1 0,-1-1 0,1 0 0,0 1 0,-1-1 0,1 1 0,0-1 0,0 0 0,0 1 0,0-1 0,-1 1 0,1-1 0,0 0 0,0 1 0,0-1 0,0 1 0,0-1 0,0 1 0,0-1 0,0 0 0,0 1 0,0-1 0,1 2 0,-1 0-13,0 0-1,1 0 0,-1 1 1,1-1-1,-1 0 0,1 0 1,0 0-1,0 0 0,0 0 1,1 0-1,-1 0 0,0 0 0,1 0 1,-1 0-1,1-1 0,-1 1 1,4 2-1,-1-1 22,-1-1 0,1 1 0,0-1 0,0 0 0,0 0-1,0 0 1,0 0 0,8 1 0,33 3 117,4 4-11,11-5 85,-41-2-148,27 2 41,4-10 20,-28 2-60,-9 2-33,4 0 34,0-1 0,1-1 0,-1 0 0,-1-2-1,1 1 1,27-13 0,0-9 34,-40 23-74,0 1-1,0-1 0,-1 0 1,1 0-1,-1 0 0,0 0 1,1-1-1,-2 1 1,1-1-1,4-7 0,-3 2 9,0 0 0,0-1 0,2-14 0,0 3-1,-5 18-14,9-32 40,7-49-1,-11 22-134,-2 30 50,5-55-19,-9 11-244,-7 114 514,1-3 113,-2 32 47,-3 17 34,5-47-246,1 0 0,1 44 0,3-58-39,-1 0 0,-5 27 0,4-34-6,1-4-36,-1 6-353,-8 27 0,10-42-23,1 0 1,-1 0-1,1 0 1,-1 0-1,1 0 1,0 0-1,1 3 1,-1-1-877,0-3-707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15 228 2240,'-13'-26'720,"12"21"-542,7 2-84,28-10 141,-30 11-166,-1 0-8,0 0-1,0 1 0,1-1 1,-1 1-1,0 0 0,1 0 0,-1 0 1,1 0-1,-1 0 0,1 1 0,-1 0 1,5-1-1,10 1 239,-1 0-16,29 3-1,-36-1-225,17 2 67,0-1 1,-1-1-1,53-3 0,-48-3-73,-3 0 52,40-1-1,-43 5 59,-1-1-1,1-2 0,25-6 0,-34 6 233,-1-2 0,0 1 0,-1-2 0,0 0 0,1-1 0,16-11 0,-28 16-312,-1 1 0,1-1 0,-1 0 0,1 0 0,-1 0 0,0-1 0,0 1 0,0 0 0,0-1 0,2-3 0,-2 2-6,-1 1 0,0-1 1,0 0-1,0 0 0,-1 0 1,1 0-1,-1 0 0,0-5 0,0 9-75,0-3-9,0 1 0,0-1 0,-1 1 0,1-1 0,0 1-1,-2-4 1,-5 0-41,4 4 26,2 1-15,1 1 0,-1-1 0,1 1 0,-1 0 0,1-1 0,-1 1 0,1-1 0,-1 1 0,1 0 0,-1-1-1,1 1 1,-1 0 0,0 0 0,1-1 0,-1 1 0,0 0 0,-3 4-350,2-2 156,2-2 203,0 0-1,0 0 1,-1 1-1,1-1 1,0 0-1,0 0 1,0 0-1,0 0 1,0 0-1,0 1 1,0-1-1,-1 0 1,1 0-1,0 0 1,0 1-1,0-1 1,0 0-1,0 0 1,0 0-1,0 1 1,0-1-1,0 0 1,0 0-1,0 0 1,0 1-1,0-1 1,0 0-1,0 0 1,0 0-1,0 1 1,0-1-1,1 0 1,-1 0-1,0 0 1,0 1-1,0-1 0,0 0 1,0 0-1,0 0 1,1 0-1,-1 0 1,0 1-1,10 22-3104,-7-5 932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3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3552,'-26'26'1147,"24"-24"-1066,0 0 0,-1 0 1,1 0-1,0-1 1,-1 1-1,1-1 0,-6 3 1,7-4-69,1 0 0,-1 0 0,0 1 0,1-1 0,-1 0 0,0 1-1,1-1 1,-1 0 0,1 1 0,-1-1 0,0 1 0,1-1 0,-1 1 0,1-1 0,-1 1 0,1 0 0,0-1 0,-1 1 0,1 0 0,0-1-1,-1 1 1,1 0 0,0-1 0,0 1 0,-1 0 0,1-1 0,0 1 0,0 0 0,0 0 0,0-1 0,0 1 0,0 0 0,0 0 0,1 0-1,-2 8 123,1-8-96,0 0 0,0 1 0,0-1 0,0 1 0,0-1 0,0 0 0,0 1 0,1-1 0,0 3 0,-1-3-24,1-1 0,-1 1 0,1-1 0,-1 1 0,1-1 0,0 1 0,-1-1 0,1 0 0,0 1 0,-1-1 0,1 0 0,0 1 0,-1-1 0,1 0 0,0 0 0,0 1 0,-1-1 0,1 0 1,0 0-1,0 0 0,-1 0 0,1 0 0,1-1 0,35 2 139,46-2-244,-70 1 50,0-2 0,0 0 0,25-6 0,-33 6 50,1-1 0,-1 1 1,0 0-1,-1-1 0,1 0 1,0 0-1,4-5 0,-8 7 66,1-1-1,0 1 1,0-1-1,-1 0 0,1 0 1,-1 0-1,1 0 1,-1 0-1,0 0 1,0 0-1,0-1 0,0 1 1,0 0-1,-1-1 1,1 1-1,-1-1 0,1-1 1,-4 4 521,-2-1-260,-11 3 324,16-2-661,-1 0 1,1 1-1,-1-1 0,1 1 0,-1-1 0,1 0 0,-1 1 1,1-1-1,0 1 0,-1-1 0,1 1 0,0-1 0,-1 1 1,1-1-1,0 1 0,0-1 0,-1 1 0,1-1 0,0 1 1,0 0-1,0-1 0,0 1 0,0-1 0,0 1 0,0 0 1,0 0-1,0 41 0,3-32 144,-3-9-136,1 1 17,0 0 0,0 0-1,0 0 1,0 0-1,0-1 1,1 1 0,-1 0-1,1-1 1,-1 1-1,1-1 1,0 1-1,-1-1 1,1 0 0,0 0-1,0 0 1,3 2-1,3 1 57,-7-3-65,0 0 1,1 0-1,-1 0 1,0 0-1,1-1 0,-1 1 1,1 0-1,-1-1 1,1 1-1,0-1 1,-1 0-1,1 1 0,-1-1 1,1 0-1,0 0 1,-1 0-1,1 0 0,0 0 1,-1 0-1,1-1 1,-1 1-1,1-1 1,2 0-1,9-9 27,-13 9-39,0 1 0,1 0 0,-1-1 0,0 1 0,1 0 0,-1-1 0,0 1 0,1 0 0,-1 0 0,0-1 0,1 1 0,-1 0 0,0 0 0,1 0 0,-1 0 0,1 0 0,-1-1 0,1 1 0,-1 0 0,0 0 0,1 0 0,-1 0 0,1 0 0,-1 0 0,1 0 0,0 1 0,3-3 37,-3 2-38,-1-1-1,1 1 1,-1-1-1,0 1 1,1-1-1,-1 1 1,0-1-1,1 0 1,-1 1-1,0-1 1,0 0 0,0 1-1,1-1 1,-1 0-1,0 1 1,0-1-1,0 0 1,0 0-1,0 1 1,0-1-1,-1 0 1,1-1-1,-8-16-28,2 6 21,5 7 12,0 0 0,0 0 0,1 0 0,-1 0 0,1 0 0,1-5 0,-1-10-243,0 19 218,0 1-1,0-1 1,0 1-1,0-1 1,0 0 0,0 1-1,0-1 1,0 1-1,1-1 1,-1 1 0,0-1-1,0 0 1,0 1-1,1-1 1,-1 1 0,0-1-1,0 1 1,1-1-1,-1 1 1,1-1-1,-1 1 1,0 0 0,1-1-1,-1 1 1,1-1-1,0 1 1,17-2-427,-9 2 411,-3 1 15,-1 0 1,1 0-1,-1 0 0,9 3 1,-9-2 22,1 0-1,-1-1 1,1 0 0,9 1-1,-12-2-7,0 0 1,1 0-1,-1 1 0,0-1 0,0 1 0,0 0 0,0 0 0,0 0 0,5 3 0,3 0-37,35 12-1,-36-14 70,4 4 142,-14-6-166,0 0-1,1 0 1,-1 0-1,0 1 1,1-1 0,-1 0-1,0 0 1,0 0-1,1 1 1,-1-1-1,0 0 1,0 1 0,1-1-1,-1 0 1,0 0-1,0 1 1,0-1 0,0 0-1,1 1 1,-1-1-1,0 1 1,0-1 0,0 0-1,0 1 1,0-1 3,0 1 1,-1-1-1,1 0 1,0 0 0,0 0-1,-1 1 1,1-1-1,0 0 1,0 0 0,-1 0-1,1 0 1,0 1-1,-1-1 1,1 0 0,0 0-1,-1 0 1,1 0-1,0 0 1,-1 0-1,1 0 1,0 0 0,0 0-1,-1 0 1,1 0-1,-1 0 1,1 0-6,0 0-1,0 0 1,0 0 0,0 0-1,0 0 1,0 0 0,0 0 0,-1 0-1,1 0 1,0 0 0,0 0-1,0 0 1,0 0 0,0 0-1,0 0 1,0 0 0,0 0-1,0 0 1,0 0 0,-1 0-1,1 0 1,0 0 0,0 0-1,0 0 1,0 0 0,0 0 0,0 0-1,0 0 1,0 0 0,0 0-1,0 0 1,0 0 0,0 0-1,0 0 1,0 1 0,0-1-1,-1 0 1,1 0 0,0 0-1,0 0 1,0 0 0,0 0-1,0 0 1,0 0 0,0 0 0,0 0-1,0 0 1,0 1 0,0-1-1,0 0 1,0 0 0,0 0-1,0 0 1,0 0 0,0 0-1,1 0 1,-1 5-8,-2 12-74,2-17 74,0 1 1,0-1-1,-1 0 1,1 1-1,0-1 1,0 1-1,-1-1 1,1 0-1,0 1 1,-1-1-1,1 0 1,0 1 0,-1-1-1,1 0 1,0 0-1,-1 1 1,1-1-1,-1 0 1,1 0-1,-1 0 1,1 1-1,0-1 1,-1 0-1,1 0 1,-1 0-1,1 0 1,-1 0-1,1 0 1,-1 0-1,-2 0-127,3 2 123,0-1 0,0 1 0,1-1 0,-1 1 0,0 0 0,1-1 0,-1 1-1,1-1 1,-1 1 0,1-1 0,0 1 0,0-1 0,0 0 0,0 1 0,0-1 0,0 0 0,2 2 0,0 0 100,59-3 630,-60 0-702,0 0-1,0-1 1,0 1-1,0-1 0,0 1 1,0-1-1,0 0 1,0 0-1,-1 0 1,1 0-1,0 0 0,0 0 1,-1 0-1,1-1 1,-1 1-1,2-2 1,-2 1-12,1 1 1,-1 0 0,0-1 0,1 1 0,-1 0-1,1 0 1,-1 0 0,1 0 0,-1 1 0,1-1 0,0 0-1,-1 1 1,1-1 0,0 1 0,3-1 0,0-2 94,5-7-53,-9 9-54,-1 1 0,0 0 0,1-1 0,-1 1 0,0-1 0,1 0 0,-1 1 0,0-1-1,0 1 1,1-1 0,-1 1 0,0-1 0,0 0 0,0 1 0,0-1 0,0 1 0,0-1 0,0 0 0,0 1 0,0-1 0,0 1 0,0-1 0,0 0 0,-1 1 0,1-1-1,0 0-11,0 1 14,0 0-1,0 0 1,0 0 0,0 0-1,0 0 1,0 0 0,0 0 0,0 0-1,0 0 1,0-1 0,0 1-1,0 0 1,0 0 0,0 0-1,0 0 1,0 0 0,0 0 0,0 0-1,0 0 1,0 0 0,0 0-1,0 0 1,0-1 0,0 1-1,0 0 1,0 0 0,0 0 0,0 0-1,-1 0 1,1 0 0,0 0-1,0 0 1,0 0 0,0 0-1,0 0 1,0 0 0,0 0-1,0 0 1,0 0 0,0 0 0,0 0-1,0 0 1,-1 0 0,1 0-1,0 0 1,0 0 0,0 0-1,0 0 1,0 0 0,0 0 0,0 0-1,0 0 1,0 0 0,0 0-1,-1 0 1,1 0 0,-10 0-114,10 0 120,0 0-1,0 0 0,0 0 1,-1 0-1,1 0 0,0 0 1,0 0-1,0 0 0,0 0 0,0 0 1,0 0-1,0 0 0,0 0 1,0 0-1,0 0 0,-1 0 1,1 0-1,0 0 0,0 0 1,0 0-1,0 0 0,0 0 0,0 0 1,0 0-1,0 0 0,0 0 1,0 0-1,0 0 0,0 0 1,-1 0-1,1 0 0,0 0 1,0 0-1,0 0 0,0 1 0,0-1 1,0 0-1,0 0 0,0 0 1,0 0-1,0 0 0,0 0 1,0 0-1,0 0 0,0 0 1,0 0-1,0 0 0,0 1 1,0-1-1,0 0 0,0 0 0,0 0 1,0 0-1,0 0 0,0 0 1,0 0-1,0 2 6,0 0 0,-1 0-1,1 0 1,-1 0 0,1 0 0,-1-1 0,0 1-1,0 0 1,-1 2 0,1-3 6,0 1-1,0-1 1,0 0 0,0 1 0,0-1 0,1 1 0,-1 0-1,1-1 1,-1 1 0,1-1 0,0 1 0,-1 0-1,1-1 1,0 1 0,0 0 0,0-1 0,0 1 0,1 0-1,-1-1 1,0 1 0,1 0 0,0 2 0,12 12 179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1248,'21'1'195,"-7"-1"-81,-1 0 1,25-3 0,-16-1-90,2 0 7,0 1 1,28 1-1,197 2-10,-70 7 43,14 1-104,-114-8 16,182 3-194,-71 7 143,17-5 175,-109-1-61,285 5-144,233 4-117,-411-8 202,98 8 104,684 34 91,109-16 54,-487-23-421,-10 0 51,-199-11 199,-267 0-37,147-1-28,-5 8-108,-145-1 52,71 1-6,388 11 253,475 31 418,-739-33-438,-193-10-112,315 12 294,-187-2-182,181-9 73,-290-5-172,-69 0 246,104-14 0,-93 2-381,-25 11-1723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2104 0 736,'-11'4'45,"1"0"-1,0 1 1,1 0 0,-1 1 0,1 0-1,-10 8 1,11-8-38,-28 16 54,15-9 240,1 0 1,-22 19-1,25-15-128,0 0 0,2 2 0,0 0 0,-20 33-1,4-4 15,-161 188 242,140-176-341,-19 23-5,-152 169 426,-81 57 745,265-267-1058,-59 59 189,-48 26 47,94-79-321,-28 23 7,-103 62 49,122-92-115,43-28-32,-18 12 25,0-2 0,-46 23-1,22-23-220,55-20 156,0 0 0,0 1-1,1-1 1,-1 1-1,-7 8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2912,'-16'47'1312,"-77"62"-1152,62-63 640,-1 17-480,1 15 224,0-16-320,16-15-352,30 0 64,16-16 64,32-16 32,-17-15 256,32-15-160,16-16 32,46-1-96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0 480,'0'3'165,"0"-2"-158,0 1 0,0-1-1,0 0 1,0 1 0,-1-1-1,1 1 1,-1-1-1,1 0 1,-1 1 0,1-1-1,-1 0 1,-1 2 0,0 0 134,0 1 1,1 0-1,-1 0 1,1 0-1,-1-1 1,0 8 0,-7 36 418,-16 72 592,-16 11-464,-9 39-80,-59 218 37,47-195-544,11-75-194,29-71 42,-45 105 9,-100 131 689,136-234-447,15-22-54,-1-1-1,-2 0 0,-22 23 1,-11 15-1090,48-60 829,1 0 1,-1-1-1,0 1 1,0-1-1,-6 3 1,10-5 113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1636 3488,'-15'109'1568,"15"-16"-1344,0-46 224,15-16-288,1 16 288,0 0-256,15-16-192,16 0 0,-1-31 64,17-15-32,-1-1 128,0-31-96,16-15-160,-15 0 32,46-63-2144,-31 16 1184</inkml:trace>
  <inkml:trace contextRef="#ctx0" brushRef="#br0" timeOffset="1">1014 15 2656,'13'-13'837,"-13"13"-831,0 0 0,0 0 0,0 0 0,0 0 0,0 0 0,0-1-1,0 1 1,0 0 0,0 0 0,0 0 0,0 0 0,1 0 0,-1 0 0,0 0 0,0 0 0,0 0-1,0 0 1,0 0 0,0-1 0,0 1 0,0 0 0,1 0 0,-1 0 0,0 0 0,0 0-1,0 0 1,0 0 0,0 0 0,0 0 0,1 0 0,-1 0 0,0 0 0,0 0 0,0 0 0,0 0-1,0 0 1,0 0 0,0 0 0,1 1 0,-1-1 0,0 0 0,0 0 0,0 0 0,0 0-1,0 0 1,0 0 0,0 0 0,0 0 0,0 0 0,1 0 0,-1 0 0,0 1 0,0-1 0,0 0-1,0 0 1,0 0 0,1 1 34,0 0 0,0 1-1,0-1 1,0 0 0,0 0 0,0 1-1,0-1 1,-1 0 0,1 1 0,-1-1-1,2 3 1,0 28 822,-1-16-614,1 0-1,6 28 1,-4-22-154,4 32 137,0 71-1,-5-65-131,14 151 284,-6-95-275,-1-10 1,9 144 86,-14-91-105,1-65-43,0 6 50,-8 113-1,-8-96 123,10-115-217,-3 45 152,-1 0 1,-3-1-1,-13 49 0,7-49 176,11-32-216,2-12-217,0-1 1,0 1-1,0 0 1,0-1-1,0 1 1,-1-1-1,1 1 0,-1-1 1,1 1-1,-1-1 1,1 1-1,-1-1 1,0 0-1,0 1 1,0-1-1,0 0 0,0 1 1,0-1-1,0 0 1,0 0-1,0 0 1,-2 1-1,-13 1-1390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4160,'31'31'1856,"0"94"-1600,-15-63-352,-1-15 0,17-1 32,-1 17 64,0-32 64,0 16-32,0-32 192,0 1-128,-15-16 256,15 0-224,0-31-32,1-16-64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1664,'13'0'528,"-13"0"-522,0 0 0,0 0-1,0 0 1,1 0 0,-1 0 0,0 0-1,0 0 1,1 0 0,-1 0 0,0 0 0,0 0-1,0 0 1,0 0 0,1 1 0,-1-1 0,0 0-1,0 0 1,0 0 0,0 0 0,1 1 0,-1-1-1,0 0 1,0 0 0,0 0 0,0 0-1,0 1 1,0-1 0,0 0 0,1 0 0,-1 0-1,0 1 1,0-1 0,0 0 0,0 1 0,9 18 134,29 58 1266,-36-70-1328,7 13 222,13 23 0,35 40 137,108 211 350,-127-222-726,227 398 488,-258-458-515,151 244 434,17-12-458,-41-53 357,-99-138-169,-27-42-688,5 2 106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17 5888,'-13'-13'1898,"12"13"-1851,1-1-1,-1 1 1,0 0 0,1-1-1,-1 1 1,0 0-1,1-1 1,-1 1-1,0 0 1,1 0-1,-1-1 1,0 1-1,1 0 1,-1 0-1,0 0 1,0 0-1,1 0 1,-1 0-1,0 0 1,1 0 0,-3 1-1,-1 0 109,-3-1-40,-1 1 0,1 0 1,0 0-1,0 1 0,-13 5 0,11-4-91,-5 1 13,0-1 0,-19 1 1,-26 6 15,47-6-51,-1 1 1,1 0-1,0 1 1,-21 14-1,4-3-3,20-12-2,0 0 0,0 1 1,0-1-1,1 2 0,0-1 1,0 1-1,1 1 0,0-1 1,-10 15-1,10-12-29,-1 2-24,-11 22 0,16-29 11,1 0 1,0 0-1,1 0 1,0 0 0,-1 0-1,1 1 1,1-1-1,-1 7 1,0 4-70,1-10 142,0 0-1,0 0 1,1 10 0,-1-14-11,1 0 0,-1-1 0,1 1 0,0 0 1,-1 0-1,1-1 0,0 1 0,0-1 0,0 1 0,0-1 0,0 1 0,0-1 1,0 0-1,1 1 0,-1-1 0,3 2 0,5 3 55,-4-2-23,1 0-1,-1 0 1,1-1-1,10 5 1,10-3 292,-9 2-171,-14-6-180,-1 0 0,1 0 0,0 0 0,-1 0 0,1 0 0,0-1 0,-1 1 0,1-1 0,0 0 0,-1 0 0,1 0 0,0 0 0,0 0-1,-1 0 1,1-1 0,0 0 0,4-1 0,32-8-2166,-5 7 566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2304,'-7'0'188,"0"0"0,0 0 0,-10 2 0,16-1-179,0-1 0,1 0 0,-1 1 0,1-1 0,-1 0 0,1 1 0,-1-1 0,1 1 0,-1-1 0,1 1 0,0-1 1,-1 1-1,1-1 0,0 1 0,-1-1 0,1 1 0,0-1 0,0 1 0,-1 0 0,1-1 0,0 1 0,0-1 0,0 1 0,0 0 0,0-1 0,0 1 0,0-1 0,0 1 0,0 0 0,0-1 0,0 1 1,1 1-1,-2 22 109,1 3 335,3 44 0,0-56-392,0 0 0,0 0 1,2 0-1,0 0 0,7 16 1,14 18 220,-7 0-92,12 24 42,0-8 167,31 89 1,-59-148-322,-1 1 0,-1 0-1,3 12 1,-4-17-45,0 0 0,0 1 0,0-1 0,-1 1 0,1-1 0,0 0 0,-1 1 0,0-1 0,1 1 0,-1-1 1,0 0-1,0 0 0,-3 4 0,3-4-14,0-1 0,-1 1 0,1-1 1,-1 1-1,0-1 0,1 0 0,-1 1 1,0-1-1,0 0 0,1 0 0,-1 0 1,0-1-1,0 1 0,0 0 0,0-1 0,-1 1 1,1-1-1,0 0 0,0 1 0,0-1 1,0 0-1,-3-1 0,-9 3 72,5 0-40,-1-1 0,1 1 0,-14-1 0,19-2-38,0 1 0,0-1-1,0 0 1,1 0 0,-1 0-1,0 0 1,0-1-1,0 1 1,-4-4 0,-4-4-450,-1 0 1,2 0-1,-1-1 1,2-1-1,-1 0 0,-16-24 1,14 17-208,1-1 1,-10-21-1,-25-64-1137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1664,'-5'-10'204,"-2"-4"148,10 15-39,9 9 199,4 3-112,-9-9-234,-1 1-1,11 10 0,-1 1-15,18 20 90,12-3 56,-17-12-139,70 52 158,68 29 19,-67-43-220,448 263 392,-383-222-382,75 44 131,-151-95-185,178 110 105,-2 41-218,-226-170 155,-2 1 0,45 51 0,-74-74-48,-1 0-1,-1 1 0,9 15 0,-12-19-13,-1 0 1,0 0-1,-1 0 1,1 0-1,-1 0 1,0 0-1,0 0 1,-1 1-1,1 5 1,-1-8-27,0 1-1,0-1 1,-1 0 0,1 0-1,-1 1 1,0-1 0,0 0 0,0 0-1,0 0 1,0 0 0,-1 0 0,1 0-1,-1 0 1,0 0 0,0-1-1,0 1 1,0-1 0,0 1 0,-5 2-1,6-3-47,0-1-1,-1 1 1,1-1-1,-1 0 1,1 0-1,-1 0 1,1 0-1,-1 0 1,0 0-1,1 0 1,-1 0-1,0-1 0,0 1 1,-2 0-1,-2 0-302,-1 0 0,0-1 0,0 0 0,0 0 0,-8-2 0,10 1 84,0 0 1,0-1-1,0 1 0,0-1 1,-6-4-1</inkml:trace>
  <inkml:trace contextRef="#ctx0" brushRef="#br0" timeOffset="1">1742 836 2720,'41'62'1237,"6"8"-1007,-39-59-143,0 0 1,0 0-1,1-1 1,0 0-1,1-1 1,11 9-1,-8-7-43,49 43 174,13 1-58,15 24 106,-11-10-95,27 11 110,-46-35-162,-44-33 45,0 1 0,-1 0 0,-1 2 0,0 0 0,-1 0-1,16 26 1,-25-35-36,-3-5-106,-1-1 1,1 0-1,-1 0 0,0 1 0,0-1 0,1 0 0,-1 1 0,0-1 0,1 1 1,-1-1-1,0 0 0,0 1 0,0-1 0,1 1 0,-1-1 0,0 1 1,0-1-1,0 0 0,0 1 0,0-1 0,0 1 0,0-1 0,0 1 1,0-1-1,0 1 0,-20 1 530,5-3-421,-50-1 173,45-1-208,-25-7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1152,'13'-39'363,"-10"33"-269,-1 5-39,4 1 47,-1 0 0,0 1 0,1 0 0,-1 0 0,0 0 0,0 0 0,0 1 1,0 0-1,9 5 0,0 2 469,25 21 0,-10-7-227,23 12 155,2-2 0,57 25 0,7 5-55,-67-32-297,54 29 90,95 36 168,-50-15-193,-100-53-157,-9-5-10,352 183 256,-197-122-79,223 65-1,-255-99-120,-45-6 75,-76-29-121,83 32 445,-76-29-233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2912,'0'31'1312,"31"78"-1152,0-46 544,1-17-416,14 32 96,17-16-224,-1 16 320,0-31-256,-15 15 224,0-15-224,-16-16 64,0 1-160,-31-17 704,16 16-448,-47-31-32,-1 0-224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2953 1 3072,'-65'0'976,"63"0"-933,0-1 0,0 1 1,0 1-1,0-1 0,0 0 0,0 0 1,1 1-1,-5 0 0,-95 41-165,83-35 95,0 1 0,1 1 1,0 0-1,0 1 0,1 1 0,-27 24 1,15-12 26,-110 75 69,87-66-21,-103 69 96,-1 22-30,79-62-30,-225 166 441,129-101-229,-286 208 870,-24-24 260,48-76-440,412-223-1039,-1-1 0,0-2-1,-1 0 1,-26 4 0,29-10-176,21-2 198,-1 0-1,1 0 1,0 0 0,-1 0 0,1-1 0,-1 1 0,1 0 0,0 0-1,-1 0 1,1 0 0,0 0 0,-1-1 0,1 1 0,0 0 0,-1 0-1,1-1 1,0 1 0,0 0 0,-1 0 0,1-1 0,0 1 0,0 0-1,-1-1 1,1-1-156,0 0-1,0 0 1,1 1 0,-1-1-1,0 0 1,1 0-1,-1 1 1,1-1-1,0 0 1,-1 1-1,1-1 1,2-2 0,12-27-1664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2816,'-62'31'1280,"0"0"-1120,31 0 1120,-16 32-736,0-1 416,0 0-576,16 16-416,16 16 0,15-32 128,31-15-64,16 15 64,-1-31-32,1 1-2656,0-17 1408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1248,'0'15'544,"15"32"-480,1 0 1408,0 0-832,-1 62 352,16 0-576,1 47 128,-1-1-320,15 17 288,1-32-288,-16 0-128,1-31-32,14-15 128,-15-1-96,-15-15-320,15-15 128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3328,'-16'-16'1504,"32"16"-1312,-1 16 384,-15-1-352,16 17 256,15-17-256,-15 32-224,-1-31 0,1 15 0,15-16 0,-15-15 192,30 0-96,17-15-3552,-1-1 1888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1056,'-45'0'624,"45"0"-619,0 0 0,0 0 1,0 0-1,0 0 0,0 0 0,0 0 1,0-1-1,0 1 0,0 0 0,0 0 1,0 0-1,-1 0 0,1 0 0,0 0 1,0 1-1,0-1 0,0 0 0,0 0 1,0 0-1,0 0 0,0 0 0,0 0 0,0 0 1,0 0-1,-1 0 0,1 0 0,0 0 1,0 0-1,0 0 0,0 0 0,0 0 1,0 0-1,0 0 0,0 0 0,0 0 1,0 1-1,0-1 0,0 0 0,0 0 1,0 0-1,0 0 0,0 0 0,0 0 0,0 0 1,0 0-1,0 0 0,0 0 0,0 1 1,0-1-1,0 0 0,0 0 0,0 0 1,0 0-1,0 0 0,0 0 0,0 0 1,0 387 3135,18-18-2139,8-177-714,-17-115-177,31 199 184,-32-239-264,29 191 119,-32-132-134,1-48-12,-3-24-123,1 29-1,-4-19-34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3904,'0'62'1760,"62"32"-1536,-31-63 96,-15 0-224,46 0 96,0 0-96,-15-31-64,15 0 0,-15-31-320,0 16 160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6304,'-39'-13'2032,"37"12"-1925,0 0 1,0 1 0,0-1-1,0 1 1,0-1-1,0 1 1,0 0 0,-1 0-1,1 0 1,0 0-1,-4 0 1,-7 1 190,12 0-288,-1-1 0,0 0 1,1 1-1,-1-1 0,1 1 0,-1-1 0,0 1 1,1 0-1,-1 0 0,-2 1 0,-4 3-47,3-2-51,4-3 63,1 0 0,-1 0 0,0 1 0,1-1 0,-1 0 0,1 1 0,-1-1 0,1 1 0,-1-1 0,0 0 0,1 1 0,0-1 0,-1 1 0,1-1 0,-1 1 0,1 0 0,0-1 0,-1 1 0,1-1 0,0 1 1,-1 1-1,-1 3-213,0-1-144,0 0-1,0 0 1,0 0 0,1 0-1,-1 1 1,1-1 0,0 0-1,1 1 1,-1-1 0,1 1 0,0-1-1,0 1 1,0-1 0,1 1-1,1 7 1,9 41-475,-9 23 3848,-2-59-2666,0 162 3333,0-172-3535,0 0-1,-1-1 1,0 1 0,-1 0-1,1-1 1,-4 10 0,2-10-17,2-1-144,0 0-1,1 0 0,-1-1 0,1 1 1,0 0-1,0 6 0,1-4-970,-1-7 982,0 0-1,0 0 1,0 0-1,0 1 1,0-1-1,0 0 1,-1 0-1,1 0 1,0 0-1,0 0 1,0 0-1,0 0 1,0 0-1,0 0 1,1 0-1,-1 1 1,0-1-1,0 0 1,0 0-1,0 0 1,0 0-1,0 0 1,0 0-1,0 0 1,0 0-1,0 0 1,0 0-1,0 0 1,0 0-1,0 1 1,0-1-1,0 0 1,0 0-1,0 0 1,0 0-1,1 0 1,-1 0-1,0 0 1,0 0-1,0 0 1,0 0-1,0 0 1,0 0-1,0 0 1,0 0-1,0 0 1,0 0-1,1 0 1,-1 0-1,0 0 0,0 0 1,0 0-1,0 0 1,0 0-1,0 0 1,0 0-1,11 0-3235,-9 0 1012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3712,'-26'13'1221,"25"-13"-1208,1 0 1,0 0-1,0 0 0,-1 0 0,1 0 1,0 0-1,0 1 0,0-1 0,-1 0 1,1 0-1,0 0 0,0 0 1,0 0-1,-1 0 0,1 0 0,0 1 1,0-1-1,0 0 0,0 0 0,-1 0 1,1 0-1,0 1 0,0-1 0,0 0 1,0 0-1,0 0 0,0 1 0,0-1 1,0 0-1,0 0 0,-1 0 0,1 1 1,0-1-1,0 0 0,0 5 93,-1-3-99,1 0 0,0-1 0,0 1 0,0 0 1,0 0-1,0 0 0,0 0 0,0 0 0,0 0 1,1-1-1,-1 1 0,1 0 0,-1 0 0,2 1 0,3 11-54,0-1-1,-1 1 1,2 15-1,3 10 68,13 45 242,20 84 788,12 49-355,-1-8-270,-23-68-237,31 154 56,-54-255-187,-2 1 0,-2-1 1,-3 71-1,-10-31 92,7-54-101,3-13-214,-2-1 0,1 0-1,-2 1 1,-6 20-1,8-30 72,0 0-1,0-1 0,-1 1 1,1-1-1,-1 1 1,1-1-1,-1 0 0,0 0 1,-3 4-1,4-6-12,0 1 0,0 0 0,0-1 0,0 1 0,0-1 0,0 1 0,0-1 0,0 0 0,0 1 0,0-1 0,0 0 0,-1 0 0,1 0 0,0 0 0,0 0 0,0 0 0,0 0 0,0 0 0,-1 0 0,1 0 0,0-1 0,-1 0 1,0 1-67,0-1 0,0 0 0,0 0 1,1 0-1,-1-1 0,0 1 1,1 0-1,-1 0 0,0-3 1,2 4 171</inkml:trace>
  <inkml:trace contextRef="#ctx0" brushRef="#br0" timeOffset="1">1 1013 3808,'0'16'1728,"15"62"-1504,-15-32 448,16-14-416,31 30 192,-1-15-288,1 15 64,31-15-128,-16-16 96,16 0-128,-15-15-160,-1-16 32,-15 0-3264,15-32 1792,0 1-192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1 640,'0'0'224,"0"2"-133,0-1-89,0-1 1,0 1-1,0-1 1,0 1-1,0-1 1,0 1-1,0-1 1,0 1-1,1-1 1,-1 1-1,0-1 1,0 0-1,0 1 1,0-1-1,1 1 1,-1-1-1,0 0 1,1 1 0,-1-1-1,0 0 1,1 1-1,-1-1 1,0 0-1,1 1 1,-1-1-1,0 0 1,1 0-1,-1 1 1,1-1-1,16 1 62,-12-1-75,0 3-128,13 9 243,-14-10 23,0 0 1,0 0-1,0 1 1,6 5-1,-10-8-108,5 4 202,-2 0-1,1 0 1,0 0-1,4 8 1,-7-9-147,0 0 0,1 0 0,-2 0 0,1 0 0,0 0 0,0 0 0,-1 0 0,0 0 0,0 6 0,1 50 373,1-26-216,-3 1 1,-6 51-1,-37 177 750,-18 84-188,33-191-535,-65 284 195,66-330-624,10-13 49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1527 3648,'-16'63'1664,"32"15"-1472,-16-63 64,16 16-192</inkml:trace>
  <inkml:trace contextRef="#ctx0" brushRef="#br0" timeOffset="1">1621 0 1888,'0'0'859,"0"3"-635,3 7 293,-3-9-485,1 0 1,0 0-1,0 0 0,-1 0 1,1 0-1,-1 0 1,1 0-1,-1 0 0,1 0 1,-1 1-1,0-1 1,1 0-1,-1 0 0,0 0 1,0 0-1,0 1 1,0-1-1,0 0 0,0 0 1,0 0-1,0 0 1,-1 1-1,1-1 0,0 0 1,-1 0-1,1 0 1,-2 2-1,-1 11 224,-3 30 240,-27 156 266,-77 181-142,72-258-408,0 3-75,-85 249 281,48-200-470,54-130-16,-50 73 1,22-51-2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3648,'-15'31'1664,"15"47"-1472,0-47 288,15 1-320,1-1 64,15-16-128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47 1472,'2'-3'43,"1"0"1,0 1-1,0-1 0,0 1 0,0-1 1,0 1-1,0 0 0,1 0 1,-1 1-1,1-1 0,-1 1 0,1 0 1,0-1-1,-1 2 0,1-1 1,6 0-1,-8 1-22,0-1 0,0 1 0,0 0 0,0-1 0,0 1 0,-1-1 0,1 0 0,0 1 0,0-1 0,0 0 0,2-2 0,-3 2 40,0 0 1,1 1-1,-1-1 0,1 0 0,-1 1 0,1-1 1,-1 1-1,1-1 0,-1 1 0,1-1 0,1 1 1,0 0 1143,-1 0-309,-1 0-858,0 0 0,-1 0 0,1 1 0,0-1 0,-1 0 0,1 0 0,-1 0 0,1 1 0,0-1 0,-1 0 0,1 1 0,-1-1 0,1 1 0,-1-1 1,1 0-1,-1 1 0,1-1 0,-1 1 0,0-1 0,1 1 0,-1 0 0,0-1 0,1 1 0,-1-1 0,0 1 0,0 0 0,0-1 0,1 1 0,-1-1 0,0 1 0,0 0 0,0-1 0,0 1 0,0 1 0,0 2 25,0 0-1,0 1 1,-1-1-1,1 0 1,-2 5-1,-10 35 159,-5 24-68,-3 35 81,-56 173 1,-30 82-32,84-265-144,-52 196 84,16-123-105,26-77-1,-4-1 0,-4-2 1,-54 87-1,53-97-45,32-58-59,-4 0-397,12-16-318,2-1-116,12-1-328</inkml:trace>
  <inkml:trace contextRef="#ctx0" brushRef="#br0" timeOffset="1">93 1527 5216,'-46'109'2368,"77"0"-2048,-16-62-96,17-16-192,14-15 256,1 15-160,15-47-3072,16-15 1600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1 1312,'0'0'597,"-2"0"-405,-6 1 231,10 4-100,1 4 30,-3-8-301,-1 1 1,1-1 0,0 0-1,-1 0 1,1-1-1,0 1 1,-1 0 0,0 0-1,1 0 1,-1 0-1,0 1 1,-3 4 175,-1 1-101,2 0 1,-1 0 0,1 1 0,0-1-1,1 1 1,0 0 0,-2 11 0,-4 16 178,-8 12 115,-28 57 0,15-39-74,16-33-206,-31 71 171,-100 170 104,21-45-203,46-70-127,-82 154 95,96-203-1418,45-75 437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4576,'-15'31'2048,"15"31"-1760,0-31 800,15 1-640,1-1 192,-1 0-384,32-31 32,0 0-160,15-31-2656,0 0 1344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58 640 2496,'-26'-26'784,"25"26"-777,1-1 0,0 1 1,0 0-1,-1 0 0,1 0 1,0 0-1,0 0 0,-1-1 0,1 1 1,0 0-1,0 0 0,0 0 0,0-1 1,-1 1-1,1 0 0,0 0 1,0-1-1,0 1 0,0 0 0,0 0 1,0-1-1,0 1 0,-1 0 0,1-1 1,0 1-1,0 0 0,0 0 1,0-1-1,0 1 0,0 0 0,0 0 1,0-1-1,1 1 0,-1 0 0,0-1 1,0 1-1,0 0 0,0 0 1,0-1-1,0 1 0,0 0 0,1 0 1,-1-1-1,26-53 73,-23 46-108,0 0 0,0 0-1,7-11 1,2-6-14,-1-7 154,-1-1 0,9-52 0,-9 38 16,-10 46-126,46-183 567,-33 139-375,-10 34-106,0-1 0,7-13 1,-8 20-25,-4 10 26,-3 4 17,1-2-53,0 1 0,0 0 0,1-1 1,0 1-1,-3 15 0,-12 71-27,-10 12 5,-63 315 400,57-185-352,33-227-83,-3 15-9,-2 34 0,7-45 10,3 23-1,-1-18 3,0 7 1,-2-12-2,0-1 0,7 25 1,-6-33 1,-1 0 0,1 0-1,0 0 1,0 0 0,0 0 0,1 0 0,-1-1 0,1 1 0,0-1 0,0 0 0,0 0 0,6 4-1,-5-3 16,1 0 0,0-1 0,0 0-1,1 0 1,7 4 0,-11-7 7,0 1 1,1-1-1,-1 0 0,0 0 0,0 1 1,0-1-1,0-1 0,1 1 1,-1 0-1,0-1 0,0 1 1,0-1-1,0 1 0,0-1 1,0 0-1,4-2 0,-2 1-12,1-1 1,-1 0-1,0 0 0,0 0 1,0-1-1,0 0 1,-1 1-1,1-1 0,-1-1 1,0 1-1,0 0 0,-1-1 1,5-8-1,1-2-26,0 0-2,-1 0-1,0 0 1,-1-1-1,-1 0 1,-1 0-1,6-31 0,-4 13 61,3-60 0,-9 78-8,-1 1-1,0-1 1,-1 1-1,-1-1 1,-8-28 0,1 17 91,-19-38 1,23 53-41,-1 0 0,0 1 0,0 0 0,-15-17-1,11 19 52,-18-15 0,6 5-59,-8-12-270,29 29 43,7 2 64,52 0 186,-26 0-26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48 320,'-12'-26'112,"6"10"7,6 16-104,0 0-1,0-1 0,0 1 0,-1 0 0,1 0 1,0-1-1,0 1 0,0 0 0,0 0 1,0-1-1,0 1 0,-1 0 0,1 0 0,0-1 1,0 1-1,0 0 0,0 0 0,-1 0 0,1-1 1,0 1-1,0 0 0,-1 0 0,1 0 1,0 0-1,0 0 0,-1 0 0,1-1 0,0 1 1,0 0-1,-1 0 0,1 0 0,0 0 0,-1 0 1,1 0-1,0 0 0,0 0 0,-1 0 1,1 0-1,0 0 0,0 0 0,-1 1 0,1-1 1,0 0-1,0 0 0,-1 0 0,-2 0 434,1 3-37,-34 40 636,24-27-664,-16 16 0,13-17-207,-32 35 310,40-41-429,2-3-22,1 0 0,-1-1 0,-8 8 0,-26 10 109,36-20-130,0-1-1,1 1 1,-1 0 0,0 0 0,-3 7 0,-10 10 68,15-19-81,-1 0 0,1 0 0,0 1-1,0-1 1,0 0 0,0 0 0,0 1 0,0-1-1,0 1 1,0-1 0,1 1 0,-1-1 0,0 1-1,1 0 1,-1-1 0,1 1 0,0-1 0,0 1-1,-1 2 1,7-4-662,20 0 165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2656,'0'26'837,"3"-15"-501,7 12-192,-8-17-127,-2-5-17,1-1 1,-1 1-1,0-1 0,0 1 0,0 0 0,0-1 0,0 1 0,1-1 0,-1 1 0,0-1 0,0 1 0,1-1 0,-1 1 0,0-1 0,1 0 0,-1 1 0,1-1 0,-1 1 0,0-1 0,1 0 0,-1 1 1,1-1-1,-1 0 0,1 0 0,-1 1 0,1-1 0,-1 0 0,1 0 0,-1 0 0,1 0 0,0 1 0,0-1 0,5 2 13,4 1 34,24 9 173,-30-10-218,0 0 1,0 0-1,0 0 1,0-1-1,0 0 1,0 0-1,0 0 1,1 0-1,-1-1 1,0 1-1,1-1 1,-1 0-1,0 0 1,1-1 0,-1 1-1,5-2 1,6-4-144,-12 5 36,0-1 1,0 1-1,1 0 0,-1 1 1,1-1-1,-1 0 0,1 1 1,3 0-1,-4 0 59,0 0 1,-1 0-1,1 0 0,0-1 1,0 1-1,0-1 0,-1 1 1,1-1-1,0 0 0,-1 0 1,1 0-1,-1 0 0,1-1 1,-1 1-1,0-1 0,1 1 1,-1-1-1,0 0 1,0 0-1,0 0 0,0 0 1,0 0-1,-1 0 0,3-5 1,3-2 3,-3 4 28,-1 0 0,1-1 0,-1 0 0,5-10 0,-3-10 211,5 5 48,-4-2 363,1 16-210,-1 1-8,-6 6-384,0 0 1,0 0-1,0 0 1,0 0-1,0 0 1,-1 0-1,1 0 0,0 0 1,0 0-1,0 0 1,0 0-1,0 0 1,0 0-1,0 0 0,0 0 1,0 0-1,0 0 1,0 0-1,0 0 0,0 0 1,0 0-1,0 0 1,0 0-1,0 0 1,0-1-1,0 1 0,0 0 1,0 0-1,0 0 1,-1 0-1,1 0 1,0 0-1,0 0 0,0 0 1,0 0-1,0 0 1,0 0-1,0 0 0,0 0 1,0 0-1,0 0 1,0 0-1,0-1 1,0 1-1,1 0 0,-1 0 1,0 0-1,0 0 1,0 0-1,0 0 1,0 0-1,0 0 0,0 0 1,0 0-1,0 0 1,0 0-1,0 0 0,0 0 1,0 0-1,0 0 1,0 0-1,0 0 1,0 0-1,0 0 0,0 0 1,0 0-1,0 0 1,1-1-1,-1 1 1,0 2 40,0 0 1,1-1-1,-1 1 1,1-1-1,-1 1 1,1-1-1,0 1 1,0-1 0,-1 1-1,1-1 1,2 2-1,1 3 23,14 28 191,-16-29-216,1 1 1,-1-1 0,0 1-1,0 0 1,-1-1-1,0 1 1,0 0-1,0 0 1,0 0 0,-2 10-1,1-14-33,1 0 1,-1 0-1,0 0 0,0-1 0,1 1 1,-1 0-1,1 0 0,0 0 0,0 0 1,-1-1-1,3 3 0,0 3 33,-11-2 35,5 6 43,3-9 261,0-4-155,0-8-256,0 0-1,0 0 1,1 0-1,0 0 1,0 0-1,1 0 1,1 0-1,0 1 1,0-1-1,0 1 1,2 0-1,7-15 1,35-48-275,-41 63 245,1 1 1,0-1 0,1 1-1,-1 0 1,15-10 0,-21 17 48,0 1 0,0 0 0,0-1 0,-1 1 0,1-1 0,0 1 1,0 0-1,0 0 0,0 0 0,0-1 0,0 1 0,0 0 0,0 0 0,0 0 0,0 0 0,0 1 0,0-1 1,0 0-1,0 0 0,0 1 0,0-1 0,0 0 0,0 1 0,-1-1 0,1 1 0,0-1 0,0 1 1,0-1-1,-1 1 0,2 0 0,2 3-27,-1 0 0,0 0 0,1 0 0,2 5 0,-6-8 34,7 8-44,-3-4 103,-1 0 0,1 0 0,-1 1 0,5 10 0,-3 13 166,-2-17-137,0-2-1,-1-1 0,0 1 0,0 0 0,-1 17 0,0-26-75,-1 1 1,0-1-1,1 0 1,0 1-1,-1-1 0,1 1 1,0-1-1,0 0 0,-1 0 1,1 0-1,0 1 0,0-1 1,1 0-1,-1 0 0,0 0 1,0 0-1,0-1 0,1 1 1,-1 0-1,0-1 1,1 1-1,-1 0 0,3 0 1,1 1-8,-3-1-1,-1-1-1,0 1 0,1-1 0,-1 1 0,1-1 0,-1 0 0,1 0 0,-1 1 0,1-1 0,-1 0 0,1-1 0,-1 1 0,1 0 0,-1 0 0,1-1 0,-1 1 0,0 0 0,1-1 0,-1 0 0,1 1 0,-1-1 0,0 0 0,2-1 1,11-4 70,7 0-15,-14 5-46,0-1 0,1-1 1,8-3-1,3-6-6,-15 9-53,1 0 0,0 0 0,-1 1 0,9-4-1,18 1-101,-14 2 105,11-3-27,46-14-1,-48 8 35,-20 9 23,0 0 1,0 0-1,0 1 0,12-3 0,23 0-40,-7-6 44,-8 6 40,-18 4 4,-1-1 0,0 1 0,0-1 0,0-1 0,9-3 0,10-10 377,-34 6-272,8 9-133,-1 1 0,1-1 0,-1 1 0,1 0 0,-1-1 0,0 1 0,1 0 0,-1-1 0,1 1 0,-1 0 0,0 0 0,1 0 0,-1 0 0,0 0 0,1 0 0,-1 0 0,0 0 0,1 0 0,-1 0 0,0 0 0,1 0 0,-1 0 0,0 0 0,-2 1 15,1-1-17,1 0 0,-1 0-1,0-1 1,0 1 0,1-1-1,-1 1 1,0-1 0,1 1-1,-1-1 1,0 0 0,1 0 0,-2-1-1,1 1-5,1 0 0,-1 0 0,1 0 0,-1 1 0,0-1 0,1 0 0,-1 1 0,0-1 0,1 1 0,-1 0 0,0 0 0,-2-1-1,-10 1-189,8 0 175,-1 0 0,1 0 0,-1 0 0,-11 3 1,16-2 30,0 0 1,0 0-1,0-1 1,0 1-1,0 1 1,0-1 0,0 0-1,0 0 1,1 1-1,-1-1 1,0 1-1,1-1 1,0 1 0,-1 0-1,1 0 1,0 0-1,0-1 1,-2 4-1,1 10 335,2-14-336,0 0 0,0-1 0,0 1 0,0 0 0,0 0 0,0 0 0,0 0 0,0-1 0,0 1 0,-1 0 0,1 0 0,0 0 0,-1-1 0,0 2 0,-2 1-73,0 2-115,9 2 70,-6-6 104,1-1 1,-1 0-1,0 1 1,1-1-1,-1 0 1,0 1-1,0-1 1,1 1 0,-1-1-1,0 0 1,0 1-1,0-1 1,0 1-1,0-1 1,1 1-1,-1-1 1,0 1 0,0-1-1,0 1 1,0-1-1,0 0 1,0 1-1,-1-1 1,1 1-1,0-1 1,0 1-1,0-1 1,0 1 0,0-1-1,-1 0 1,1 1-1,0-1 1,0 1-1,-1-1 1,1 0-1,-1 1 1,1-1 0,-6 5 105,5-5-99,1 0 0,-1 0 0,1 1 0,0-1 0,-1 0 0,1 0 0,0 1 0,-1-1 0,1 0 0,-1 1 0,1-1 0,0 1 0,0-1 1,-1 0-1,1 1 0,0-1 0,0 1 0,-1-1 0,1 1 0,0-1 0,0 1 0,0-1 0,0 1 0,0-1 0,0 1 0,0-1 0,0 1 0,0-1 1,0 1-1,0-1 0,0 1 0,0 0 0,1-1 0,-1 1 1,0-1-1,0 1 1,0-1-1,0 1 0,0-1 1,0 1-1,0-1 0,0 1 1,0-1-1,-1 1 0,1-1 1,0 1-1,0-1 0,0 1 1,-1-1-1,1 1 0,0-1 1,0 0-1,-1 1 0,1-1 1,0 0-1,-1 1 0,1-1 1,0 1-1,-1-1 1,1 0-1,-1 0 0,1 1 1,-1-1-1,-6 5 20,-8 23-282,-1 3-160,14-15 395,4 0 26,0-15 8,-1 1 0,1 0-1,-1-1 1,1 1 0,-1-1-1,1 0 1,0 1 0,0-1-1,0 0 1,0 0 0,0 0 0,4 1-1,27 8 170,-25-8-121,1-1 0,0 0 1,-1-1-1,16-1 1,-4 1-33,3 0-16,-6 0-25,-1 0 1,21-3-1,-13-1-17,-8 1-18,0 0 0,19 0 0,-26 3-30,-1-1-1,1 0 1,-1-1 0,11-2 0,-13 2 56,1 0 0,0 1 0,0 0 0,7 0 0,-12 1 24,1 0 0,0 0 0,0-1 0,0 1 0,-1-1 0,1 1 0,0-1 0,4-1 0,-6 1 3,0 0 0,1 0 0,-1 0 0,1 0 0,-1 0-1,0-1 1,0 1 0,2-3 0,7-7 21,-4 7-52,-5 3 23,-1 1 1,0 0-1,1 0 1,-1-1-1,1 1 1,-1 0-1,0-1 0,1 1 1,-1 0-1,0-1 1,1 1-1,-1 0 1,0-1-1,1 1 1,-1-1-1,0 1 0,0-1 1,0 1-1,1 0 1,-1-1-1,0 1 1,0-1-1,0 1 1,0-1-1,0 1 0,0-1 1,0 1-1,0-1 1,0 1-1,0-1 1,0 0-1,0 0 2,0 0-1,0 1 1,0-1 0,0 0 0,0 0-1,0 1 1,0-1 0,0 0-1,1 0 1,-1 1 0,0-1-1,0 0 1,1 1 0,-1-1-1,1 1 1,-1-1 0,0 0-1,1 1 1,-1-1 0,1 1-1,0-1 1,-1 1 0,1-1-1,0 0 1,0 1-5,-1 0 0,1 0 0,-1-1 0,0 1 0,1-1 0,-1 1 0,1 0 0,-1-1 0,0 1 0,1-1 0,-1 1 0,0-1 0,1 1 0,-1-1 0,0 1 0,0-1 0,1 1 0,-1-1 0,0 1 0,0-1 0,0 0 0,0 1 0,0-2 0,0 3 5,0-1 0,0 0 0,0 1-1,0-1 1,0 1 0,0-1 0,0 0 0,0 1-1,0-1 1,1 1 0,-1-1 0,0 0 0,0 1-1,0-1 1,0 1 0,1-1 0,-1 0 0,0 1-1,0-1 1,1 0 0,-1 0 0,0 1 0,1-1-1,-1 0 1,0 1 0,1-1 0,0 0 0,6 8 0,-2 18 21,-4-23-11,0-1-1,0 1 1,0-1 0,0 1-1,0-1 1,0 1-1,1-1 1,-1 0 0,2 2-1,10 4 87,-10-4-42,2 3 41,5-6-170,0 0 0,0 0-1,0 0 1,0-1-1,0-1 1,18-2-1,-13-3-218,-12 5 171,0-1 1,0 1-1,1 0 1,-1 1-1,0-1 1,0 0-1,0 1 1,7 0-1,-8 0 90,0-1 0,0 1 0,0 0 0,-1 0 0,1-1 0,0 1-1,0-1 1,0 1 0,0-1 0,0 0 0,-1 0 0,1 0 0,0 0 0,-1 0 0,1 0 0,-1 0-1,1-1 1,1-1 0,0 0-1,0 0 1,1 0-1,-1 1 0,1-1 0,4-1 0,-5 2 49,-1 0-1,1 0 0,0 0 1,0 0-1,-1 0 1,3-3-1,-4 5-12,-1 0 0,0-1 0,0 1 0,1 0-1,-1-1 1,0 1 0,0 0 0,0 0 0,1-1 0,-1 1-1,0 0 1,0-1 0,0 1 0,0-1 0,0 1 0,0 0-1,0-1 1,0 1 0,0 0 0,0-1 0,0 1 0,0 0-1,0-1 1,0 0 0,-1 1 0,1 0 0,0-1 0,-1 1 0,1 0 0,-1-1 0,1 1-1,-1 0 1,1 0 0,-1 0 0,1-1 0,-1 1 0,1 0 0,-1 0 0,0 0 0,1 0-1,-1 0 1,1 0 0,-1 0 0,1 0 0,-1 0 0,0 0 15,0 0 0,1 1 0,-1-1 1,0 0-1,1 0 0,-1 0 0,0 1 0,1-1 0,-1 0 1,1 1-1,-1-1 0,1 0 0,-1 1 0,1-1 0,-1 1 1,1-1-1,-1 1 0,1-1 0,-1 1 0,1-1 0,0 1 1,-1 0-1,1-1 0,0 1 0,0-1 0,-1 1 0,1 0 1,0-1-1,0 1 0,0 0 0,0-1 0,0 1 0,0 0 1,0-1-1,0 2 0,-2 9 170,0-7-27,0 1 0,0-1 0,0 0-1,-5 6 1,-7 15 198,8-6-222,0 0-1,1 0 0,1 1 0,-3 35 0,4 83-8,3-102-55,-1-13 46,0 0 0,-7 27 0,5-34 13,1 4-6,1-15-82,1 0-1,-1 1 1,0-1-1,0 0 1,-1 0-1,1 0 0,-1 0 1,0-1-1,-3 6 1,4-8-32,0-1-1,0 0 1,0 1 0,0-1 0,-1 0-1,1 0 1,0 0 0,-1 0 0,1 0 0,-1 0-1,1 0 1,-1 0 0,1-1 0,-1 1 0,0 0-1,1-1 1,-1 0 0,0 1 0,1-1 0,-3 0-1,-8 3 41,8-2-33,2 0-22,-1 0 0,0 0 1,1 0-1,-1-1 0,1 1 1,-6-1-1,7 0-6,0 0 1,-1-1-1,1 1 1,0-1-1,-1 1 1,1-1-1,0 1 1,0-1-1,-1 0 1,1 1 0,0-1-1,0 0 1,0 0-1,0 0 1,-1-1-1,-4-6 21,0 1 1,0-1-1,1 0 0,0 0 1,1-1-1,-1 0 0,-2-10 1,5 10-8,0-1 0,0 0 1,1 0-1,1-1 1,0 1-1,1-12 0,0-2-93,-1 19 72,0 0 1,0 1-1,1-1 0,-1 0 0,1 1 1,1-1-1,-1 0 0,0 1 1,1-1-1,2-4 0,1 3-10,-1 0 0,1 0 0,0 0-1,8-8 1,21-19-58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2816,'0'0'917,"0"3"-565,0-1-241,0 0 0,1-1 0,-1 1 0,1 0-1,-1-1 1,1 1 0,0 0 0,0-1 0,0 1 0,1 2 0,3 4 29,-4-6-62,0 0 0,-1 0 0,1 1-1,-1-1 1,1 1 0,-1-1 0,0 0 0,0 1-1,0 4 1,1 11 173,9 14 229,-4-10-254,-4-10-166,0-1 0,2 0 0,-1 0 1,1 0-1,9 17 0,-11-25-48,1-1 0,-1 1 0,1-1-1,0 0 1,0 1 0,-1-1 0,1 0 0,1-1-1,-1 1 1,0-1 0,0 1 0,1-1 0,5 2-1,-4-5 29,0 0-1,0 0 0,0 0 0,-1 0 0,1-1 0,0 1 1,6-6-1,-7 5-33,2-1 3,-4 3-13,0 0 0,0-1-1,0 1 1,0-1-1,0 1 1,0-1-1,2-3 1,6-23-252,11-3 26,-11 1-71,-10 26 276,1 0-1,0 0 1,1 1-1,-1-1 1,1 0-1,2-3 0,0 1 26,0 1 0,1 0-1,6-6 1,-7 7 71,-4 3-49,1 1 0,-1 0-1,1 0 1,-1-1 0,0 1 0,1 0 0,-1 0 0,1-1 0,-1 1 0,0 0-1,1 0 1,-1 0 0,1 0 0,-1 0 0,1-1 0,-1 1 0,1 0 0,-1 0-1,1 0 1,-1 0 0,0 1 0,1-1 0,-1 0 0,1 0 0,-1 0 0,1 0 0,-1 0-1,1 0 1,-1 1 0,0-1 0,1 0 0,-1 0 0,1 1 0,-1-1 0,1 1 1,0 1 29,-1-1 0,1 1 0,0 0 1,-1 0-1,1 0 0,-1 0 0,0 0 0,0 0 0,0 0 0,0 0 0,0 4 0,1 11 123,9 14 150,6 29 75,-13-42-282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17 560 2976,'-13'26'971,"13"-26"-956,-1 1 0,1-1 1,0 1-1,-1-1 0,1 1 1,0-1-1,0 0 1,0 1-1,-1-1 0,1 1 1,0-1-1,0 1 1,0-1-1,0 1 0,0-1 1,0 1-1,0-1 0,0 1 1,0 0-1,0-1 1,0 1-1,0-1 0,0 1 1,0-1-1,0 1 1,1-1-1,-1 0 0,0 1 1,0-1-1,0 1 1,1-1-1,-1 1 0,0-1 1,1 0-1,-1 1 0,0-1 1,1 1-1,-1-1 1,1 0-1,-1 0 0,1 1 1,-1-1-1,0 0 1,1 0-1,0 1 0,17 0 186,-18-1-144,23 1 592,-18-1-571,0 0 1,0 0-1,0 0 0,-1 0 1,1-1-1,0 0 1,0 0-1,6-2 0,12-7 88,23-12-1,7-3-58,-6 2-61,-2-2 0,74-52 0,-96 58 36,41-44 0,-42 41-6,-17 17-54,0 0-1,0-1 1,-1 0-1,1 0 1,-1 0-1,-1 0 0,1-1 1,-1 1-1,0-1 1,-1 0-1,3-7 1,-1 2 14,-2 6-26,-1 0 0,1 1 1,-1-1-1,0 0 1,0 1-1,-1-1 0,1 0 1,-1 0-1,-1 0 0,1 0 1,-1 1-1,-1-7 0,-1-1 0,1-3 3,1 12-18,1 0-1,-1 0 1,1 0-1,-1 0 0,0 0 1,-1 0-1,1 0 1,-1 1-1,0-1 1,0 0-1,-4-5 0,1 3 8,0 0 0,-1-1-1,0 1 1,0 1-1,0 0 1,-1-1 0,0 2-1,0-1 1,-10-4-1,16 8 11,0 1-1,0 0 1,0 0-1,1-1 0,-1 1 1,0 0-1,0 0 0,0 0 1,0 0-1,0 0 0,0 0 1,0 0-1,1 0 1,-1 1-1,0-1 0,0 0 1,0 0-1,0 1 0,1-1 1,-1 1-1,0-1 0,-1 1 1,-6 5 39,1-1 1,0 1-1,0 0 1,1 1 0,0 0-1,0 0 1,0 0-1,1 1 1,0 0-1,0 0 1,-5 13-1,-4 15 61,2 0 0,2 0 0,-11 64 0,18-14 120,3-60-90,0-18-102,1-1 1,-1 1-1,1-1 0,1 1 1,-1-1-1,1 1 1,0-1-1,1 0 0,0 0 1,0 0-1,1 0 1,0-1-1,0 1 1,0-1-1,1 0 0,-1 0 1,2-1-1,8 9 1,-9-10-13,1 0 0,0 0 0,1-1 0,-1 0 0,0 0 0,1 0 0,0-1 0,0 0 0,0 0 0,-1-1 0,2 0 0,-1 0 0,0 0 0,0-1 0,8-1 0,-5 1-104,-4 1 9,0-1 0,-1 0-1,1-1 1,0 1 0,0-1 0,0 0 0,0-1-1,-1 1 1,1-1 0,-1 0 0,1-1 0,6-3-1,-2 0-156,0 0 0,0-1 0,-1 0 0,0-1 0,0 0 0,9-12 0,-12 12 104,5-5-5,0 0 0,-1-1 0,-1 0 1,0-1-1,13-30 0,-6 3 194,-14 38 1,0 1 0,0-1 0,0 0 0,-1 0-1,1 0 1,-1-1 0,0 1 0,0 0-1,0 0 1,-1-1 0,0 1 0,0-9-1,0 10 0,0 3-64,0 0 0,0 0 0,0 0 0,0 0 0,0 0 0,0 0 0,0 0 0,0 0 0,0-1 0,0 1 0,0 0 0,0 0 0,0 0 0,0 0 0,0 0 0,0 0 0,0 0 0,0 0 0,0 0 0,0 0 0,0-1 0,0 1-1,0 0 1,0 0 0,0 0 0,0 0 0,0 0 0,0 0 0,0 0 0,0 0 0,0 0 0,0 0 0,0 0 0,0 0 0,-1 0 0,1 0 0,0 0 0,0 0 0,0 0 0,0-1 0,0 1 0,0 0 0,0 0 0,0 0 0,0 0 0,0 0-1,0 0 1,-1 0 0,1 0 0,0 0 0,0 0 0,0 0 0,0 0 0,0 1 0,0-1 0,0 0 0,-1 0 11,0 0 0,1 0 0,-1 0 0,1 1 0,-1-1 0,0 0 0,1 1 0,-1-1 0,1 0 0,-1 1 0,1-1 0,-1 1 0,1-1 0,-1 1 0,1-1 0,-1 1 0,1-1 0,0 1 0,-1-1 0,1 1 0,0 0 0,0-1 0,-1 2 0,-7 23 120,-1 1-21,-2-2-34,-9 30 1,4-10-16,13-37-45,0-1 0,1 1 0,0 0 0,0 0 0,0 0 0,1 0 0,0 0 0,0 0 0,1 0 0,0 1 0,0-1-1,1 0 1,2 14 0,8 7 65,-10-25-71,0-1 0,0 0 0,1 0 1,-1 1-1,1-1 0,0 0 0,0-1 1,-1 1-1,1 0 0,0 0 0,1-1 1,-1 1-1,0-1 0,0 0 0,1 1 0,-1-1 1,0 0-1,1-1 0,-1 1 0,1 0 1,-1-1-1,1 1 0,0-1 0,3 0 1,4 1-33,1-1 1,-1 0-1,0-1 1,18-3-1,-15 1-172,-1 0-1,24-12 0,-19 8-62,-12 5 195,-1 0 0,0 0 0,0 0 0,0 0 0,0-1 0,0 0 0,-1 0 0,1 0 0,-1 0 0,0 0 0,0-1 0,0 0 0,0 1 0,-1-1 0,1 0 0,2-7 1,17-25-309,4 5 173,-5 3 85,5 7 38,-8-5 15,-17 25 57,0-1-1,0 1 0,0 0 0,0 0 0,0 0 0,0 0 0,0 0 1,0 0-1,0 0 0,1 0 0,-1 0 0,0 0 0,1 1 0,0-2 0,0 2 9,-1-1-1,0 1 0,1 0 0,-1 0 0,1-1 0,-1 1 0,0 0 0,1 0 0,-1 0 0,1 0 0,-1 0 1,0 1-1,1-1 0,-1 0 0,2 2 0,17 12 303,-1 0 215,-12-10-415,-5-3-83,0 1 0,0-1 0,-1 0 0,1 1 0,0-1 0,0 1 0,-1 0 0,1-1 0,-1 1 0,1 0 0,-1 0 0,0 0 0,2 4 0,1 0 11,0 0 0,1 0 0,0 0 0,0-1 0,0 0 0,7 5 0,10 11 531,-11-11-375,-9-7-63,-1 3 54,-1-6-186,0 0 0,0 1 0,0-1 1,0 0-1,0 0 0,0 1 0,0-1 0,0 0 0,0 0 0,0 0 0,0 1 0,0-1 0,0 0 0,0 0 1,0 1-1,0-1 0,0 0 0,0 0 0,0 1 0,0-1 0,0 0 0,0 0 0,0 0 0,0 1 1,-1-1-1,1 0 0,0 0 0,0 0 0,0 0 0,0 1 0,-1-1 0,1 0 0,0 0 0,0 0 0,0 0 1,-1 0-1,1 1 0,0-1 0,0 0 0,-31 2 622,24-2-711,7 0 41,1 0 38,-1-1-1,1 1 0,-1 0 1,1-1-1,-1 1 0,1-1 1,-1 1-1,1 0 0,-1-1 1,1 1-1,-1-1 0,1 1 1,-1-1-1,0 0 0,1 1 1,-1-1-1,0 1 0,0-1 0,1 1 1,-1-1-1,0 0 0,0 1 1,0-1-1,0 0 0,0 1 1,0-1-1,0 0 0,0 0 1,0 0 4,0-1 1,0 1 0,0 0 0,0 0 0,0-1-1,1 1 1,-1 0 0,0 0 0,1-1 0,-1 1-1,1 0 1,-1 0 0,1 0 0,0 0 0,-1 0-1,1-1 1,0 1 0,0 1 0,0-1 0,0 0-1,0 0 1,0 0 0,0 0 0,2-1 0,-1 1-7,0 0 1,0 0-1,0 0 1,1-1-1,-2 1 1,1-1 0,0 0-1,0 0 1,0 1-1,1-4 1,7-7-90,6 2 27,-14 9 70,0 0-1,0 0 0,0-1 1,-1 1-1,1 0 0,0-1 1,0 1-1,-1-1 0,1 1 1,-1-1-1,0 0 0,1 1 0,-1-1 1,2-4-1,0-7 15,-2 11-1,-1-1 1,0 1-1,1 0 0,0 0 1,0 0-1,0-1 0,0 1 1,0 0-1,0 0 0,0 0 1,0 0-1,1 0 0,1-1 1,3-3 2,-1 2-53,-1-1-1,0 0 0,6-6 1,-5 0 65,5-7-15,-9 19-53,-1 0-1,1 0 1,-1 0 0,1 0-1,-1 0 1,0 0 0,0 0-1,0 0 1,1 0 0,-1 0-1,0 0 1,0 1 0,0-1-1,-1 0 1,1 1 0,0 131-97,0-127 194,1 1-1,-1-1 1,1 1-1,1-1 1,2 10 0,1 1 28,0 9 22,-4-19-56,1 0 0,0 1 0,0-1 0,0 0 1,5 8-1,-2-6 117,-4-8-129,0 1 1,0-1-1,-1 1 0,1-1 0,0 1 1,-1-1-1,1 1 0,-1-1 0,1 1 0,0 3 1,-1-2-449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2912,'0'-1'85,"0"-1"0,-1 0 0,1 1 0,0-1 0,0 0 0,-1 1 0,1-1 0,-1 1 0,0-1 0,1 1 0,-1-1 0,0 1 0,0 0 0,0-1 0,0 1 0,0 0 0,-2-2 1,0 0 314,1 0-112,-9-7 79,11 10-357,0 0 0,0-1-1,-1 1 1,1 0 0,0 0-1,0-1 1,-1 1 0,1 0-1,0 0 1,-1 0 0,1 0-1,0 0 1,0-1-1,-1 1 1,1 0 0,0 0-1,-1 0 1,1 0 0,0 0-1,-1 0 1,1 0 0,0 0-1,-1 0 1,1 0 0,-1 0-1,-5 0 55,1-1-45,0 1 1,0-1 0,0 1-1,0 1 1,0-1-1,0 1 1,0-1 0,-6 3-1,5 0-20,0 1 1,0 0-1,1 0 0,-1 1 1,1 0-1,0 0 0,0 0 0,1 0 1,0 1-1,0-1 0,0 1 1,0 0-1,1 0 0,-5 13 0,7-17-11,1 0-1,0 0 0,-1 0 0,1 0 0,0 0 0,0 0 0,0 0 0,1 0 0,-1 0 0,0 0 0,1 0 0,-1 0 0,1 0 0,-1 0 0,1 0 1,0-1-1,0 1 0,0 0 0,2 3 0,2 3-27,3 5 42,1 0 0,0 0 1,1-1-1,0 0 0,20 16 0,-13-10 86,-15-17-72,-1 0 1,0 1-1,0-1 0,1 0 1,-1 0-1,1 0 0,-1 0 1,1 0-1,-1 0 0,1 0 1,0 0-1,0-1 0,-1 1 1,1-1-1,0 1 0,2-1 0,-4 0-13,0 0-1,0 0 0,0 0 0,0 0 0,0 0 0,1 0 1,-1 0-1,0 0 0,0 0 0,0 0 0,0 0 0,0 0 0,0 0 1,0 0-1,0 0 0,0 0 0,0 0 0,1 0 0,-1 0 1,0 0-1,0 0 0,0 0 0,0 0 0,0 0 0,0 0 0,0 0 1,0 1-1,0-1 0,0 0 0,0 0 0,0 0 0,0 0 0,1 0 1,-1 0-1,0 0 0,0 0 0,0 0 0,0 0 0,0 0 1,0 0-1,0 1 0,0-1 0,0 0 0,0 0 0,0 0 0,0 0 1,0 0-1,0 0 0,0 0 0,0 0 0,0 0 0,0 0 1,0 1-1,0-1 0,0 0 0,0 0 0,0 10 110,0-10-110,0 1-1,0-1 1,0 0-1,0 0 1,0 0-1,0 0 1,0 0-1,0 0 0,-1 1 1,1-1-1,0 0 1,0 0-1,0 0 1,0 0-1,0 0 1,0 0-1,0 1 1,0-1-1,0 0 1,0 0-1,0 0 1,-1 0-1,1 0 1,0 0-1,0 0 1,0 0-1,0 0 1,0 0-1,0 1 1,0-1-1,-1 0 1,1 0-1,0 0 1,0 0-1,0 0 0,0 0 1,0 0-1,-1 0 1,1 0-1,0 0 1,0 0-1,0 0 1,0 0-1,0 0 1,0 0-1,-1 0 1,1-1-1,0 1 1,0 0-1,0 0 1,0 0-1,0 0 1,-1 0-1,-30 0 116,-44 0-351,69 0 212,16 0 42,29 0-120,-33 0-6,23 0-18,-10 1 142,1-1 0,21-4 0,-17 0 55,-8 1-23,-1 0 1,24 0-1,-32 4-42,0-2-1,-1 1 1,1-1-1,0 1 1,0-2-1,0 1 1,-1-1-1,1 0 1,10-5-1,16-5 57,0 1-158,-30 10 80,-1 0 1,-1-1 0,1 1 0,0 0-1,0-1 1,0 1 0,-1-1 0,1 0-1,-1 1 1,1-1 0,-1 0 0,3-4-1,1-7 302,1 9-119,-5 3-158,-1 1 1,1 0 0,-1 0 0,0-1-1,1 1 1,-1 0 0,1 0 0,-1-1-1,0 1 1,1-1 0,-1 1 0,0 0-1,1-1 1,-1 1 0,0-1 0,0 1-1,0-1 1,1 1 0,-1 0 0,0-1-1,0 1 1,0-1 0,0 1 0,0-1-1,0 1 1,0-1 0,0 1-1,0-1 1,0 1 0,0-1 0,0 0-1,0-43 731,0 42-712,0 0 1,0 1 0,0-1 0,-1 0-1,1 1 1,0-1 0,-1 0 0,1 1-1,-1-1 1,0 1 0,1-1-1,-1 1 1,-1-2 0,-4-10 120,5 8-92,0 0-1,0 0 0,1 0 1,0-9-1,0 7 93,0 7-149,0 0 1,0 0-1,0-1 1,0 1-1,0 0 1,0 0-1,0 0 1,0 0-1,0 0 1,0 0 0,0 0-1,0 0 1,0 0-1,0 0 1,0-1-1,0 1 1,0 0-1,0 0 1,0 0-1,0 0 1,0 0-1,0 0 1,0 0-1,0 0 1,0 0-1,0 0 1,0 0-1,0 0 1,0-1 0,0 1-1,0 0 1,0 0-1,0 0 1,0 0-1,0 0 1,-1 0-1,1 0 1,0 0-1,0 0 1,0 0-1,0 0 1,0 0-1,0 0 1,0 0-1,0 0 1,0 0-1,0 0 1,-1 0 0,1 0-1,0 0 1,0 0-1,0 0 1,0 0-1,0 0 1,0 0-1,0 0 1,-1 0 29,-1 0-44,1 0 1,0-1-1,0 1 1,-1 0-1,1 0 1,0 0-1,-1 0 1,1 1-1,0-1 1,0 0-1,-1 0 1,1 1-1,0-1 1,0 1-1,0-1 1,-1 1-1,1 0 1,-1 0-1,0 4-6,1-1 1,0 1-1,1-1 0,-1 1 0,1-1 1,0 1-1,0-1 0,1 8 1,0 18 16,-1 30 214,0-56-173,0 1 0,0-1 0,1 1 0,-1-1 0,1 0-1,2 6 1,-3-8-16,1 0-1,0 0 0,0-1 1,0 1-1,0-1 1,0 1-1,1-1 0,-1 1 1,0-1-1,1 0 1,-1 0-1,1 1 0,-1-1 1,1 0-1,-1 0 0,1-1 1,0 1-1,0 0 1,2 0-1,3 2-199,0-1 0,0 0 0,0 0 0,0 0 0,0-1 0,1 0 0,-1-1 0,1 0 0,-1 0 0,14-2 0,24-9-1994,1 9 687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4064,'15'-16'3530,"-15"28"-2963,0-6-510,0-2-32,0 0-1,0 0 1,0 0 0,-2 6-1,-2 2 19,2-9-29,1 0-1,0 1 1,0-1-1,0 0 1,0 1-1,0-1 1,1 1-1,0-1 1,0 1-1,0-1 1,0 1-1,1 5 1,15 59 354,-9-43-276,20 45 0,-17-46-79,-8-18 18,0-1 1,1 0-1,-1 0 1,1 0-1,0 0 0,1-1 1,-1 1-1,6 5 1,-7-9 29,-1 1 1,1 0-1,-1 0 1,0 0-1,1 0 1,-1 0-1,0 0 0,0 0 1,0 0-1,-1 0 1,1 0-1,0 1 1,-1-1-1,1 0 1,-1 1-1,0-1 1,0 0-1,0 5 1,0-7-56,0 0 1,0 0 0,0 0 0,0 0-1,0 0 1,0 1 0,0-1 0,0 0-1,0 0 1,0 0 0,0 0 0,0 0-1,0 0 1,0 0 0,0 0-1,0 0 1,0 0 0,0 0 0,0 1-1,0-1 1,0 0 0,0 0 0,0 0-1,0 0 1,0 0 0,0 0 0,0 0-1,-1 0 1,1 0 0,0 0 0,0 0-1,0 0 1,0 0 0,0 1-1,0-1 1,0 0 0,0 0 0,0 0-1,0 0 1,0 0 0,0 0 0,-1 0-1,1 0 1,0 0 0,0 0 0,0 0-1,0 0 1,0 0 0,0 0 0,0 0-1,0 0 1,0 0 0,0 0-1,-1 0 1,1 0 0,0 0 0,-13 2-135,-2 11-48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1472,'15'-16'997,"-15"16"-991,1 0-1,-1 0 1,0 0-1,0-1 0,0 1 1,0 0-1,1 0 1,-1 0-1,0 0 1,0 0-1,0 0 1,1 0-1,-1 0 0,0 0 1,0 0-1,0 0 1,1 0-1,-1 0 1,0 0-1,0 0 0,0 0 1,1 0-1,-1 0 1,0 0-1,0 0 1,0 0-1,1 0 1,-1 0-1,0 0 0,0 0 1,0 0-1,0 1 1,1-1-1,-1 0 0,0 0-1,1 0 1,-1 1-1,0-1 1,1 0-1,-1 0 0,0 0 1,1 0-1,-1 0 1,1 0-1,-1 0 1,0 0-1,1 0 1,-1 0-1,0 0 1,1 0-1,-1 0 1,0 0-1,1 0 1,-1 0-1,0 0 0,1 0 1,-1 0-1,0-1 1,1 1-1,-1 0 1,0 0-1,1 0 1,-1-1-1,0 1 1,0 0-1,1 0 1,-1-1-1,0 1 1,11-11 171,-11 11-157,0-1 1,1 1 0,-1 0 0,0-1 0,1 1 0,-1 0 0,0 0-1,1-1 1,-1 1 0,0 0 0,1 0 0,-1 0 0,0-1 0,1 1-1,-1 0 1,1 0 0,-1 0 0,1 0 0,-1 0 0,0 0-1,1 0 1,-1 0 0,1 0 0,-1 0 0,1 0 0,0 0 0,3-1 196,12-28 690,-15 27-844,-1-1-1,1 0 1,-1 1 0,1-1-1,-1 0 1,0 1-1,0-1 1,0 0-1,-1-3 1,1 4-21,-1 0-1,1 1 1,0-1-1,0 0 1,0 0-1,0 1 1,0-1-1,0 0 1,0 0-1,1 1 1,-1-1-1,0 0 1,1 1-1,0-1 1,0-1-1,3 0 65,3-2 51,-6-2 38,0 0 0,-1 0-1,0-11 1,0 15-142,0 3-42,1-1-1,-1 1 0,0-1 1,0 1-1,0-1 0,0 1 1,0-1-1,0 1 1,0-1-1,0 1 0,0-1 1,0 1-1,-1-1 1,1 1-1,0-1 0,0 1 1,0-1-1,0 1 1,-1-1-1,1 1 0,0 0 1,-1-1-1,1 1 1,0-1-1,-1 1 0,1 0 1,0-1-1,-1 1 0,1 0 1,-1-1-1,1 1 1,-1 0-1,1 0 0,0-1 1,-1 1-1,1 0 1,-1 0-1,1 0 0,-1 0 1,1 0-1,-1 0 1,1 0-1,-1 0 0,1 0 1,-2 0-1,2 0-7,0 0 0,0 0 1,0 0-1,0 0 0,0 0 0,0 0 0,0 0 0,0 0 0,-1 0 1,1 0-1,0 0 0,0 0 0,0 0 0,0 0 0,0 0 1,0 0-1,0 0 0,0 0 0,0 0 0,0 0 0,-1 0 0,1 0 1,0 0-1,0 0 0,0 0 0,0 0 0,0-1 0,0 1 1,0 0-1,0 0 0,0 0 0,0 0 0,0 0 0,0 0 0,0 0 1,0 0-1,0 0 0,0 0 0,0 0 0,-1 0 0,1 0 0,0-1 1,0 1-1,0 0 0,0 0 0,0 0 0,0 0 0,0 0 1,0 0-1,0 0 0,0 0 0,0 0 0,0 0 0,1-1 0,-1 1 1,0 0-1,0-10-34,0 10 31,0 0 0,0 0 0,0-1 0,0 1 1,0 0-1,0 0 0,0 0 0,0 0 0,0 0 0,0 0 1,0 0-1,0 0 0,0 0 0,0 0 0,0-1 0,0 1 0,0 0 1,0 0-1,0 0 0,0 0 0,0 0 0,0 0 0,0 0 1,0 0-1,0 0 0,-1 0 0,1 0 0,0 0 0,0-1 1,0 1-1,0 0 0,0 0 0,0 0 0,0 0 0,0 0 0,0 0 1,0 0-1,0 0 0,0 0 0,-1 0 0,1 0 0,0 0 1,0 0-1,0 0 0,0 0 0,0 0 0,0 0 0,0 0 0,0 0 1,0 0-1,0 0 0,0 0 0,-1 0 0,1 0 0,0 0 1,0 0-1,-10 0 17,7 0 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5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96 640,'0'-63'1003,"-2"61"-785,-5-3-132,-1 1 0,1 0 0,-1 1 0,1-1 0,-12-2-1,18 6-82,-3-1 40,1 0 1,-1 0-1,1 0 1,-1 1-1,1 0 1,-1 0-1,0 0 1,-4 0-1,-5 1 46,7-1-19,-1 1 1,1 0 0,-1 0-1,1 0 1,0 0-1,-1 1 1,1 1 0,0-1-1,0 1 1,-10 6 0,6-3 36,1 1-1,0 0 1,1 1 0,-1 0 0,-10 14 0,0 5 87,0 0 1,2 2 0,-13 29-1,27-52-177,-7 13 78,1 1 1,1 1-1,-6 22 1,12-31-94,-1 0 1,2 0 0,0 0-1,0 0 1,1 0-1,2 20 1,0-18 25,1 0-1,0 0 1,1-1 0,0 1-1,1-1 1,0 0 0,1 0 0,1-1-1,14 22 1,-17-30-32,0 0 1,0 0-1,0 0 0,1 0 0,-1-1 0,1 0 1,0 0-1,0 0 0,0 0 0,0-1 1,1 0-1,-1 0 0,1 0 0,10 1 0,3 0-106,1-2-1,-1 0 1,21-2-1,-3 0-152,-27 1 97,126-4-1884,-111 2 1649,0-2 0,0-1 1,35-11-1,-50 12 329,1-1 0,-1 0 0,0 0 0,0-1 0,17-13 0,-17 11 119,-8 7-19,0 0-1,0-1 1,0 1-1,0-1 1,0 0 0,-1 1-1,1-1 1,-1 0-1,1 0 1,-1 0-1,0 0 1,2-4-1,2-1 227,-2 0 160,-4 7-396,1 0 0,0 0-1,0 0 1,0-1 0,-1 1 0,1 0-1,0 0 1,0 0 0,-1 0 0,1 0-1,0-1 1,0 1 0,-1 0-1,1 0 1,0 0 0,0 0 0,-1 0-1,1 0 1,0 0 0,-1 0 0,1 0-1,0 0 1,0 0 0,-1 0-1,1 0 1,-1 0 0,-4 3 798,-1 4-595,0 1 0,0-1 0,-6 12 0,-2 2-54,12-16-160,-1 0 1,1-1 0,0 1-1,0 0 1,1 1 0,-1-1 0,1 0-1,0 0 1,1 0 0,-1 1 0,1-1-1,0 0 1,1 1 0,0 6 0,1-3-7,-1 0 1,2-1-1,-1 1 1,1-1-1,0 0 1,1 0-1,9 15 1,-6-12 16,-5-6 0,1-1 0,0 1 1,1-1-1,6 7 1,-8-10-18,0 0 0,0 1 0,-1-1 0,1-1 1,0 1-1,0 0 0,0 0 0,0-1 0,0 1 1,0-1-1,0 1 0,1-1 0,-1 0 0,3 0 1,42 0-248,-45 0 226,0-1-1,0 1 1,0-1-1,0 1 1,0-1-1,-1 1 1,1-1 0,0 0-1,0 0 1,0 0-1,-1 0 1,1 0-1,-1-1 1,1 1-1,-1 0 1,1-1-1,-1 1 1,0-1-1,1 0 1,-1 1-1,0-1 1,1-2 0,-1 1-6,1 0 1,-1 1 0,0-1-1,0 0 1,0 0 0,-1 0-1,1 0 1,-1 0 0,1 0-1,-1 0 1,0 0 0,0 0-1,-1 0 1,1 0 0,0 0-1,-2-4 1,-1-1 49,0-1-1,1 0 1,0 0-1,1 0 1,0 0 0,0-13-1,1 10 26,0 5-69,0 0 0,0 0 0,0-1 0,3-9 0,-2 15 23,0 0 1,-1 0 0,1 0 0,0 0 0,0 0 0,0 0-1,1 0 1,-1 1 0,0-1 0,1 0 0,-1 1 0,1-1 0,-1 1-1,1-1 1,0 1 0,0 0 0,0-1 0,2 0 0,30-10-163,-24 8 142,-4 3 16,-1 0-1,1 0 1,-1 1 0,1-1 0,-1 1 0,1 0 0,6 1 0,0 0-28,21-1 3,-32 0 29,0 0 0,-1 0 0,1 0 0,0 0 0,-1 0 0,1 1 0,0-1 0,-1 0 0,1 0 0,0 1 0,-1-1 0,1 0 0,0 1 0,-1-1 0,1 0 0,-1 1 0,1-1 0,-1 1 0,1-1 0,-1 1 0,0-1 1,1 1-1,-1 0 0,1-1 0,-1 1 0,0-1 0,0 1 0,1 0 0,-1-1 0,0 1 0,0 0 0,0-1 0,0 2 0,1 4 27,-1-1 0,1 1 0,-2 9 0,0 0-3,1 45 85,0-57 331,0-6-283,0 2-157,0 1-1,0-1 1,0 0 0,0 1-1,0-1 1,1 0 0,-1 1 0,0-1-1,0 1 1,1-1 0,-1 0-1,0 1 1,1-1 0,-1 1 0,1-1-1,-1 1 1,0-1 0,1 1-1,-1 0 1,1-1 0,-1 1 0,2-1-1,-2 1-8,1-1 0,-1 1 0,1 0-1,-1-1 1,1 1 0,-1-1 0,1 1 0,-1-1 0,1 1-1,-1-1 1,0 1 0,1-1 0,-1 0 0,0 1-1,1-1 1,-1 1 0,0-1 0,0 0 0,0 1-1,0-1 1,0 0 0,1 0 0,1-7-191,0 5 167,-1 0 34,0 0 1,1 0-1,0 0 0,-1 0 0,1 0 0,1 0 1,-1 0-1,0 1 0,1-1 0,-1 1 1,4-3-1,-4 4-8,0 0-1,0 0 1,0-1 0,0 1 0,0-1-1,0 1 1,0-1 0,0 0 0,0 0-1,1-2 1,5-5-72,5 1-25,-10 2 87,-3 6 15,0-1 1,1 1-1,-1 0 0,0-1 0,0 1 0,0 0 0,0-1 0,0 1 1,1 0-1,-1-1 0,0 1 0,0 0 0,1 0 0,-1-1 0,0 1 1,1 0-1,-1 0 0,0-1 0,0 1 0,1 0 0,-1 0 1,0 0-1,1-1 0,-1 1 0,1 0 0,-1 0 0,0 0 0,1 0 1,-1 0-1,0 0 0,1 0 0,-1 0 0,1 0 0,-1 0 0,0 0 1,1 0-1,-1 0 0,0 0 0,1 0 0,-1 1 0,0-1 1,1 0-1,-1 0 0,0 0 0,1 0 0,-1 1 0,0-1 0,1 0 1,19 13 272,4 0-79,-14-10-131,-8-2-50,0 0 0,0-1 0,-1 1 0,1 0 0,0 0 1,0 0-1,0 0 0,-1 0 0,1 0 0,0 1 0,-1-1 0,1 1 0,2 2 0,-3-3-4,0 1 1,1-1-1,-1 0 0,1 0 0,-1 0 1,1 0-1,-1-1 0,1 1 0,0 0 0,-1-1 1,1 1-1,3 0 0,29 0 199,-29-1-172,-2 0-54,-1 0-38,0 0 0,0 0 1,0 0-1,1 0 0,-1 0 0,0-1 0,0 1 0,0-1 1,0 1-1,0-1 0,0 0 0,0 0 0,0 0 1,0 0-1,0 0 0,0 0 0,-1-1 0,1 1 1,0-1-1,2-2 0,-2 3-76,-1-1 0,1 1 0,1 0 1,-1-1-1,0 1 0,0 1 0,0-1 0,1 0 0,-1 0 1,5 0-1,6-3-147,-1-2 29,-10 5 246,-1 0 0,1 1-1,-1-1 1,1 0 0,-1 1-1,1-1 1,0 1-1,-1-1 1,1 1 0,0 0-1,-1-1 1,1 1 0,0 0-1,2 0 1,-1 0 29,-2 0-15,0 0 0,0 0 1,0 0-1,0 0 0,0 0 1,0 0-1,0 0 1,0 1-1,0-1 0,0 0 1,0 0-1,0 1 0,0-1 1,-1 0-1,1 1 0,0-1 1,0 1-1,0 0 1,0-1-1,-1 1 0,1-1 1,0 1-1,-1 0 0,1 0 1,-1-1-1,1 1 0,0 0 1,-1 0-1,0 0 1,1 0-1,0 1 0,0-1 7,0 1 0,-1-1 0,2 0-1,-1 0 1,0 0 0,0 0 0,0 0 0,0 0-1,1 0 1,-1-1 0,0 1 0,1 0 0,-1-1-1,1 1 1,-1-1 0,0 1 0,1-1-1,-1 0 1,1 0 0,2 1 0,8 1 142,3 4 3,-12-5-140,1 0 0,-1 1 1,0-1-1,1-1 0,-1 1 1,1 0-1,-1-1 1,5 0-1,10 0 32,-6 0 41,1 0-1,19 3 0,-9 3 14,-17-4-83,0-1 0,1 0 1,-1 0-1,11 1 0,-2-2-2,-9 1-21,0-1 1,1 0-1,-1-1 0,0 0 0,8-1 0,0-5-35,-13 7 22,0-1 0,0 0 0,1 0-1,-1 1 1,1-1 0,-1 1 0,0-1 0,1 1-1,-1 0 1,3-1 0,-4 1 9,0 0 1,0 0-1,0 0 1,0 0 0,0 0-1,0 0 1,0 0-1,0 0 1,1 0-1,-1 0 1,0 0-1,0 0 1,0 0-1,0 0 1,0 0-1,0 0 1,0 0-1,0 0 1,0 0 0,0 0-1,1 0 1,-1 0-1,0 0 1,0 0-1,0 0 1,0 0-1,0 0 1,0 0-1,0 0 1,0 0-1,0 0 1,0 0-1,0 0 1,0 0 0,0-1-1,0 1 1,0 0-1,0 0 1,0 0-1,0 0 1,1 0-1,-1 0 1,0 0-1,0 0 1,0 0-1,0 0 1,0 0-1,0-1 1,0 1 0,0 0-1,0 0 1,0 0-1,-1 0 1,1 0-1,0 0 1,0 0-1,1-2 15,-1 0-1,0 1 1,1-1-1,-1 0 0,1 1 1,-1-1-1,1 0 1,0 1-1,0-1 0,0 1 1,0-1-1,0 1 1,0 0-1,0 0 1,0-1-1,2-1 0,11-14 79,-11 13-110,0-1 0,0 1-1,1 0 1,0 0-1,0 0 1,0 0 0,0 0-1,0 1 1,1 0 0,5-3-1,58-29-302,-41 22 252,-19 9 50,-5 2 20,0 0 0,-1 1-1,1 0 1,0 0 0,0 0-1,0 0 1,0 0 0,0 0 0,0 1-1,1 0 1,4-1 0,-3 1 10,3 0-3,0 0 0,-1 1 0,15 2 0,-21-3-5,0 0-1,0 1 1,1-1 0,-1 0 0,0 1-1,0-1 1,0 1 0,0-1 0,0 1-1,1 0 1,-1-1 0,0 1-1,0 0 1,-1 0 0,1 0 0,0 0-1,0 0 1,0 0 0,0 0 0,-1 0-1,1 0 1,-1 0 0,1 0-1,-1 0 1,1 0 0,-1 0 0,1 1-1,-1-1 1,0 0 0,0 3 0,1 27 114,0-21-82,0 0 0,-2 0 0,1 0 0,-1-1 0,0 1 0,-4 11 0,-16 42 77,16-13-62,3-25-36,-1 5-6,-7 109 32,9-79 2,-1-21-15,7 64 0,6-56 37,-10-40-9,0 0 0,1 0 1,0-1-1,0 1 0,5 8 0,-5-10-33,4 5-7,-6-10-17,0 0 1,0 0 0,0 0-1,1 1 1,-1-1 0,0 0-1,0 0 1,0 0 0,1 0-1,-1 0 1,0 0 0,0 0-1,1 0 1,-1 0 0,0 0 0,0 0-1,1 0 1,-1 0 0,0 0-1,0 0 1,0 0 0,1 0-1,-1 0 1,0 0 0,0 0-1,1 0 1,-1-1 0,0 1-1,0 0 1,0 0 0,0 0-1,1 0 1,-1 0 0,0-1-1,0 1 1,0 0 0,0 0-1,1 0 1,-1-1 0,0 0-18,1 0 1,0-1-1,-1 1 0,0-1 1,1 1-1,-1-1 0,0 1 1,0-1-1,0 1 1,0-1-1,0 1 0,0-4 1,-1-4-33,1-3 9,-2-1-1,0 1 1,0 0 0,-7-18 0,5 14-18,-5-26 0,4-4 0,-8-49 13,6 60-185,2-1-1,2 0 1,1-1-1,6-65 1,-3 93 194,1 1 0,1-1 0,5-13 1,4-11-138,-11 29 155,0-1-1,0 1 0,1-1 1,3-6-1,-5 10 20,1 0 1,0-1-1,0 1 1,1 0-1,-1 0 1,0 0-1,0 0 1,0 0-1,1 0 1,-1 0-1,0 1 0,1-1 1,-1 0-1,1 1 1,1-1-1,-1 0 8,0 1 0,0 0-1,-1-1 1,1 1 0,0 0-1,0 0 1,0 0 0,0 0-1,0 1 1,0-1 0,0 0-1,0 1 1,0-1 0,0 1-1,-1 0 1,1 0 0,0 0-1,2 1 1,5 2 37,-7-3-28,0 0 0,0 0 0,0 0 0,0 0-1,0 0 1,0 0 0,0 0 0,0 1 0,0-1 0,-1 1 0,1-1 0,-1 1 0,1 0-1,-1-1 1,1 1 0,-1 0 0,2 3 0,13 17 173,-15-21-169,0 0 0,1 0 1,-1 0-1,0 1 1,0-1-1,0 1 1,0-1-1,0 1 0,0-1 1,-1 1-1,1-1 1,0 1-1,-1 0 1,0-1-1,1 3 0,-1-1 7,0 0-1,-1-1 1,1 1-1,-1 0 0,1-1 1,-1 1-1,-2 3 1,-2 9 133,2-6-107,1-4 37,1 0 0,-1 0 0,0-1-1,0 1 1,-3 5 0,4-9-62,0 0 0,0 0 0,0 1 0,0-1 1,-1 0-1,1 0 0,0 0 0,0 0 0,-1 0 0,1 0 0,-1-1 0,1 1 1,-1 0-1,1-1 0,-1 1 0,1-1 0,-1 1 0,1-1 0,-1 0 1,0 0-1,-2 0 0,-8 1 64,-12-2-96,23 1 3,1 0 0,-1 0 0,1-1 1,-1 1-1,1 0 0,-1-1 0,0 1 1,1 0-1,0-1 0,-1 1 0,1 0 1,-1-1-1,1 1 0,-1-1 1,1 1-1,0-1 0,-1 1 0,1-1 1,0 1-1,-1-1 0,1 1 0,0-1 1,0 0-1,0 1 0,0-1 0,-1 1 1,1-1-1,0 0 0,0 1 0,0-1 1,0 0-1,0-2-13,0 0 0,0 0 0,1 0 0,-1 0 0,1 0 1,-1 0-1,1 1 0,0-1 0,0 0 0,2-3 0,0 1-6,0 1 0,1-1 0,0 1 0,5-5 1,-8 8 20,5-5-46,0 0-1,0 0 1,1 1-1,9-6 1,-12 9 19,0 0 1,0 0 0,0 1-1,0-1 1,1 1-1,-1 0 1,0 1 0,1-1-1,-1 1 1,6 0 0,6 0 14,-1 2 11,-12 0-6,0 0 1,0-1-1,0 1 0,0-1 1,0 0-1,1 0 0,-1 0 1,0-1-1,0 1 0,1-1 1,-1 1-1,0-1 0,1 0 1,-1-1-1,1 1 1,4-1-1,13-10-79,0 6 243,-14 3-101,0 0-1,1 0 0,8-5 1,-9 4-39,0 0 0,14-3 0,-15 5-47,0-1 0,-1 0 0,1 0 0,0-1 0,-1 1-1,7-5 1,9-2-60,2 0 66,-16 4 31,-1 2-7,-5 4-5,-1 0 0,1-1 0,-1 1 0,0 0 0,0-1 0,1 1 1,-1 0-1,0 0 0,0-1 0,0 1 0,0 0 0,0 0 0,0-1 1,0 1-1,0 1 0,0 0 11,0-1-1,1 1 1,-1 0 0,0-1 0,1 1 0,0-1-1,-1 1 1,1-1 0,0 1 0,2 2 0,2 4 89,-1 3 187,-3-10-256,-1 1 0,1-1 0,-1 1 0,1-1 0,0 0 0,0 1 0,0-1 0,0 0 0,0 0-1,0 0 1,0 1 0,0-1 0,0 0 0,0 0 0,2 1 0,20 14 70,14 9-23,-16-19 62,-11-4-64,7 2-15,-9-1-42,0-1 1,0 0 0,0-1-1,1 0 1,-1 0 0,0-1-1,1 0 1,-1 0 0,16-4-1,-8 2-235,1-2 1,-1 0-1,0-1 0,23-11 1,7-10-619,-34 21 758,-1-1-1,-1 0 1,1 0-1,-1-1 1,0-1-1,-1 1 1,0-2-1,0 1 0,9-13 1,-12 15 92,-1-1 0,0 0 0,-1 0 0,0-1 1,0 1-1,0-1 0,-1 0 0,0 0 0,-1 0 0,3-11 0,0-39-76,5 7 59,-5-7 234,1 25-54,-3 19 178,-1-1-1,0-16 0,-2 18-73,-1 11-215,1-1 0,0 1 0,-1-1 0,1 1 0,0-1-1,1 1 1,-1 0 0,0-1 0,1 1 0,-1-1 0,1 1 0,1-3 0,-2 5-57,0 0 1,0 0 0,0-1 0,1 1-1,-1 0 1,0 0 0,0 0 0,0 0 0,0-1-1,1 1 1,-1 0 0,0 0 0,0 0-1,1 0 1,-1 0 0,0 0 0,0 0 0,0 0-1,1-1 1,-1 1 0,0 0 0,0 0-1,1 0 1,-1 0 0,0 0 0,0 0 0,1 0-1,-1 0 1,0 1 0,0-1 0,0 0-1,1 0 1,-1 0 0,0 0 0,0 0 0,1 0-1,-1 0 1,0 0 0,0 1 0,0-1-1,0 0 1,1 0 0,-1 0 0,0 0 0,0 1-1,1 0 39,-1 0-1,1 0 1,-1 1-1,1-1 1,-1 0-1,0 0 1,1 1 0,-1-1-1,0 0 1,0 3-1,1 56 451,0-21-303,-1 0 0,-2-1 0,-1 1 0,-10 39 0,0-15-43,11-43-119,-3 19 7,1-30-30,1 0-1,-1-1 1,0 0-1,-6 9 1,-7 13-409,13-22-5,4-6 239,-1 0 0,0 1 0,0-1-1,-1 1 1,1-1 0,0 0 0,-1 0 0,0 0 0,1 0 0,-1 0-1,0 0 1,0 0 0,0 0 0,0-1 0,0 1 0,-4 1 0,3-2-26,1 0 0,-1-1 0,0 1 1,0-1-1,0 1 0,0-1 0,0 0 0,0 0 1,0-1-1,1 1 0,-1 0 0,0-1 1,-4-1-1,-11-8-340,9 7 422,-8-2-24,15 3 119,0 0 0,0 0 0,0 1-1,1-1 1,-1-1 0,-1-2 0,-4-4-25,-19-25 62,14 10 240,-10-14 449,20 34-598,0 0 0,0-1 0,0 1 0,1 0 0,-1-1 0,1 1 0,0-1 0,0 0 0,0 1 0,1-9 0,0 11-103,0 0 1,0 0 0,0 0 0,0 0 0,0 1 0,1-1 0,-1 0 0,1 0-1,0 1 1,-1-1 0,1 0 0,0 1 0,0-1 0,0 1 0,0-1 0,0 1-1,0-1 1,0 1 0,1 0 0,-1-1 0,0 1 0,1 0 0,-1 0 0,1 0 0,-1 0-1,1 0 1,2-1 0,2 0-19,0 1 0,0 0 0,0 0 0,0 0 0,0 0 0,9 1 0,9 1 42,39 6 1,-28-2 0,19 2 68,-9-1 63,45-1 0,-83-5-149,0 1 1,1-1-1,-1 0 1,1-1-1,-1 0 1,1 0-1,-1 0 1,1-1 0,-1 0-1,13-6 1,-15 5 0,0 1 0,1 0 0,-1 0 0,1 0 0,-1 1 1,1-1-1,0 2 0,10-2 0,-16 2-15,1 0 0,0 0 0,-1 0 0,1 0 0,0 0 0,0 0 0,-1 0 0,1 0 0,0 0 0,-1 0 0,1-1 0,0 1 0,-1 0 0,1-1 0,0 1 0,-1 0 0,1-1 0,-1 1 0,1-1 0,-1 1 0,1-1 0,-1 1 1,1-1-1,-1 1 0,1-1 0,-1 1 0,0-1 0,1 0 0,-1 1 0,0-1 0,1 0 0,-1 1 0,0-1 0,0 0 0,0 1 0,0-1 0,0 0 0,0 0 0,0 1 0,0-1 0,0 0 0,0 1 0,0-1 0,0 0 0,0 1 0,0-1 0,-1 0 0,1 0 0,0 1 0,-1-1 0,1 1 0,-1-2 0,-1 0 17,-1-1 0,0 1-1,0 0 1,0 0 0,0 0 0,-7-2 0,9 3-2,-2 0 9,0 0 0,0 1 0,0-1 0,0 1 0,1 0 0,-1-1 0,0 1-1,0 0 1,0 1 0,0-1 0,0 1 0,0-1 0,-4 2 0,-13 8 102,8-6-148,9-3 10,1-1 0,-1 1 0,1 0 0,-1 0-1,1-1 1,-1 2 0,1-1 0,0 0 0,-1 0 0,1 1 0,0 0-1,0-1 1,0 1 0,0 0 0,1 0 0,-1 0 0,0 0 0,1 0 0,-1 0-1,1 0 1,0 1 0,0-1 0,0 1 0,0-1 0,0 0 0,-1 4 0,-1 2-39,2-7 49,0 1 1,0 0-1,0-1 1,0 1 0,0 0-1,1-1 1,-1 1 0,1 0-1,-1 0 1,1-1-1,0 1 1,0 0 0,-1 0-1,1 0 1,0 0-1,1 0 1,-1-1 0,1 5-1,1-2 16,0 1 1,0 0 1,1 0-1,-1-1 0,1 1 1,0-1-1,0 0 0,0 0 1,1 0-1,0 0 0,-1-1 1,7 5-1,-9-7-16,-1-1 1,1 0-1,0 1 0,0-1 1,-1 0-1,1 0 0,0 0 1,-1 0-1,1 0 0,0 0 0,0 0 1,-1 0-1,1 0 0,0 0 1,0 0-1,-1 0 0,1 0 0,0 0 1,0-1-1,-1 1 0,2-1 1,12-11-95,-13 11 78,1-1 0,0 0 0,-1 1 1,1 0-1,0-1 0,0 1 0,0 0 1,2-2-1,9 0-58,-10 3 52,0-1 1,-1 0-1,1 1 1,0-1-1,-1 0 1,4-2-1,-5 2 23,-1 1-1,1-1 1,0 0-1,0 1 1,-1-1 0,1 0-1,-1 0 1,1 1-1,-1-1 1,1 0-1,-1 0 1,1 0-1,-1 0 1,1 0-1,-1 0 1,0 0-1,0 0 1,0 0-1,1 0 1,-1 0-1,0 0 1,0-1 0,0 0 136,-3 4-84,2-1-49,0 0-6,0-1 0,1 1 0,-1 0 0,0 0 0,0-1 1,1 1-1,-1 0 0,0 0 0,1 0 0,-1 0 0,1 0 0,-1 0 0,1 0 0,0 0 0,-1 0 0,1 0 0,0 0 0,0 0 0,0 0 0,-1 0 0,1 0 0,0 0 0,0 0 0,1 0 0,-1 0 0,0 0 0,1 2 0,3 5-19,7 17-200,-10-21 217,1-1 0,-1 1 0,1-1 1,0 0-1,0 1 0,0-1 0,0 0 0,0 0 0,1-1 0,-1 1 0,1 0 0,0-1 0,0 0 0,0 1 1,0-1-1,0-1 0,0 1 0,1 0 0,-1-1 0,1 1 0,6 1 0,10-1 52,0-1 0,1-1-1,-1 0 1,1-2 0,-1 0 0,39-10 0,-9-1-87,-35 11 25,-10 1 14,-1 1-1,1-1 1,0 0-1,5-2 1,-1-2 34,0 0 1,0 0-1,15-14 1,-10 9 30,-8 6-38,-1-1 1,1 0 0,-1 0 0,0 0 0,0 0 0,-1-1 0,0 1 0,0-1 0,0 0-1,0-1 1,4-10 0,-7 9-64,0-1-1,0 0 1,-1 1-1,0-15 0,-1 2-52,1-225 232,0 244-79,-2 4 72,0 0-79,0 0 0,1 0 0,-1 1 0,1-1 0,0 1 0,0-1 0,0 1-1,0-1 1,1 1 0,-1 0 0,1-1 0,-1 1 0,1 0 0,0 4 0,-2 10 108,-8 33 292,5-14-279,-9 50-139,3-47-44,-6 31 381,14-23-115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5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1408,'26'-26'448,"-25"25"-433,0 0 0,0 0 0,0 0 0,1 0 0,-1 0 1,0 0-1,1 1 0,-1-1 0,1 0 0,-1 1 0,3-1 0,11-6 12,0 0 40,0 1 0,1 0 0,-1 2 1,23-5-1,-2 4 40,50-8-33,66-23 551,83-22 980,-226 55-1511,3 0 221,0 0-1,21-11 1,-31 14-249,0-1 0,-1 0 1,1 0-1,0 0 0,0 0 1,-1-1-1,1 1 0,-1 0 0,1-1 1,-1 1-1,1-1 0,-1 1 1,0-1-1,0 0 0,0 0 0,0 1 1,0-1-1,0 0 0,0 0 1,-1 0-1,1 0 0,-1 0 0,1-3 1,-3 5 7,-1 0-72,0 0-1,0 0 1,1 0-1,-1 0 1,0 1-1,0-1 1,1 1-1,-1 0 1,1 0-1,-1 0 1,1 0-1,-1 0 1,1 1-1,0-1 1,-1 1-1,1 0 1,0-1-1,0 1 1,0 0-1,0 0 1,0 0-1,1 1 1,-1-1-1,-1 4 1,1-3-42,0 0 0,0 1 0,0 0 0,1-1 1,-1 1-1,1 0 0,0 0 0,-1 6 0,1 36-890,1-22 544,-1 0 53,0-12 233,1-1 0,0 0 0,0 0 0,1 0 0,3 12 0,2-9 52,-5-13 54,0 0 1,0 1-1,-1-1 1,1 0 0,0 1-1,-1-1 1,1 1-1,-1-1 1,0 1-1,1-1 1,-1 1 0,0 1-1,0 5 71,0-3-48,0 0 1,0 1-1,0-1 0,-1 0 0,-2 8 0,2-11-37,1 0 0,-1 0 0,-1 0 0,1 0 0,0-1 1,0 1-1,-1 0 0,1-1 0,-1 1 0,1 0 0,-1-1 0,1 0 0,-1 1 0,0-1 0,0 0 0,-3 2 1,3-3 15,0 1 0,1-1 0,-1 1 1,0-1-1,0 1 0,1-1 1,-1 0-1,-2 0 0,4 0-9,-1 0 0,1 0-1,-1 0 1,1 0 0,-1 0 0,1 0-1,-1 0 1,1 0 0,-1 0 0,1 0-1,0 0 1,-1 0 0,1 0-1,-1 0 1,1 0 0,-1 1 0,1-1-1,0 0 1,-1 0 0,1 1-1,-1-1 1,1 0 0,0 0 0,-1 1-1,1-1 1,0 0 0,0 1 0,-1-1-1,1 1 1,0-1 0,0 0-1,-1 1 1,1-1 0,0 1 0,0-1-1,0 0 1,0 1 0,-1-1-1,1 1 1,0-1 0,0 1 0,0-1-1,0 1 1,0-1 0,1 1 0,-1 2-58,0-1 6,2 9 42,3-8 13,0 0 0,0-1 0,0 1 0,6 1 1,1-2 43,-1 0 1,1-1 0,0-1 0,20-1 0,-4 0 60,-10 1 5,-7 0-76,-1 0 0,1 0 0,11-3 0,2-7-233,-20 9 178,1 0 1,-1 1-1,0-1 1,1 1 0,6 0-1,0 0 66,-11 0-43,1 1 0,-1-1 1,1 0-1,-1 0 1,1 0-1,-1 0 0,1 0 1,-1 0-1,1 0 1,-1 0-1,1 0 1,-1-1-1,1 1 0,-1 0 1,1 0-1,-1 0 1,1-1-1,-1 1 0,0 0 1,1 0-1,-1-1 1,1 1-1,-1 0 1,0-1-1,1 1 0,-1 0 1,0-1-1,1 1 1,-1-1-1,0 1 0,1-1 1,3-6 99,0 4-53,-1-2 15,-10-2-40,7 7-25,0-1-3,-1 1-1,1 0 1,0 0 0,0-1-1,-1 1 1,1 0 0,0-1 0,-1 1-1,1 0 1,0-1 0,0 1-1,0 0 1,-1-1 0,1 1 0,0-1-1,0 1 1,0-1 0,0 1-1,0 0 1,0-1 0,0 1 0,0-1-1,0 1 1,0-1 0,0 1-1,0-1 1,-1-4-48,0 5 54,1-1 0,-1 1 0,0-1 0,1 1 0,-1 0 0,0-1 0,1 1 0,-1 0 0,0 0 0,0 0 0,1-1 1,-1 1-1,0 0 0,0 0 0,1 0 0,-1 0 0,0 0 0,0 0 0,1 0 0,-1 1 0,0-1 0,0 0 0,1 0 0,-1 1 0,0-1 0,0 0 0,1 1 0,-1-1 1,1 0-1,-1 1 0,0-1 0,1 1 0,-1-1 0,1 1 0,-1 0 0,1-1 0,-1 1 0,1-1 0,-1 1 0,1 0 0,0-1 0,-1 1 0,1 0 0,0 0 0,-1 1 0,4 3 119,7 8-11,-7-8-91,-3-5-14,0 1 1,0 0-1,1-1 1,-1 1-1,0-1 0,1 1 1,-1 0-1,1-1 0,-1 1 1,0-1-1,1 1 0,-1-1 1,1 1-1,-1-1 0,1 0 1,0 1-1,-1-1 0,1 0 1,-1 1-1,1-1 1,1 1-1,3 1 29,3 3 10,-7-4-27,0 0-1,1 0 1,-1-1 0,1 1 0,-1 0 0,1-1-1,-1 1 1,1-1 0,-1 1 0,1-1 0,0 0 0,-1 1-1,3-1 1,7 0 83,-7 1-82,-1-1 0,0 0 1,0 0-1,0 0 0,0 0 0,1-1 0,-1 1 1,0-1-1,3-1 0,13-8-4,4 5-32,-17-2-79,-4 3 30,11-1-10,-8 3 94,-2-1 7,20-20 95,-10 10-143,-10 10-36,-1 6-150,9 10 122,-9-9 62,-2-3 19,0 0-1,1-1 1,-1 1-1,0 0 1,1-1-1,-1 1 1,0-1-1,1 1 1,-1-1-1,1 1 1,-1-1-1,1 1 1,-1-1-1,1 1 1,-1-1-1,1 1 1,-1-1-1,1 0 1,0 1-1,-1-1 1,2 0-1,3 3-19,8 8-84,-12-10 97,1 1 1,0 0-1,0-1 1,-1 1-1,1-1 0,0 1 1,0-1-1,5 2 0,18 2-73,-12 1 45,-12-5 42,1 0 0,-1 0 1,1-1-1,-1 1 0,1 0 0,-1-1 0,1 1 0,0-1 0,-1 0 0,1 1 0,0-1 0,-1 0 0,3 0 0,87 0 73,-89 0-41,0 0-1,0-1 1,0 1-1,-1-1 1,1 1-1,0-1 1,0 1-1,0-1 1,0 0-1,-1 0 1,3-2-1,-2 3-14,-1-1 1,0 0-1,1 0 1,-1 0-1,1 1 0,-1-1 1,1 1-1,-1-1 1,1 1-1,0 0 0,1-1 1,2 4-52,5 7-64,-9-9 84,0-1-1,-1 1 1,1-1 0,-1 0 0,1 1 0,-1-1 0,1 0-1,0 0 1,-1 1 0,1-1 0,0 0 0,-1 0 0,1 0-1,0 0 1,-1 0 0,1 0 0,0 0 0,-1 0 0,1 0-1,0 0 1,-1 0 0,1 0 0,0-1 0,2 1-32,0 0 20,0 1 0,-1-1 1,1 1-1,0 0 0,0 0 0,0 0 0,0 0 1,-1 1-1,1-1 0,-1 1 0,5 2 1,-4-2 10,0 1 0,0-2 0,0 1 0,1 0 0,5 1 0,22 3-14,-24-5 51,4 2 24,1 0-1,-1-1 1,1 0-1,13 0 1,-10-2-8,5 0 108,39-4 0,-49 2-94,-1 0 0,0-1 0,0 0 0,0 0 0,0-1 0,16-9 0,-15 7-34,0 0 0,0-1 0,-1 0 0,0-1 0,-1 0 0,0 0 0,0 0 0,0-1 0,-1-1 0,0 1-1,-1-1 1,0 0 0,-1-1 0,6-15 0,-3 4-61,-2-1 1,7-43-1,-12 55 41,0-1 0,-1 0 0,-1 0 0,1 0 0,-2 0 0,0 1 0,0-1-1,-4-12 1,-8-33 227,12 46-250,0 0 0,-1 0 0,0 0 0,-1 1 0,0-1 0,0 1 0,-7-11 0,10 20 46,1 0-1,-1-1 1,0 1-1,0 0 1,0 0-1,0 0 1,0 0-1,0 0 1,0 0-1,-1 0 1,1 0-1,0 1 1,0-1-1,-1 0 1,1 1-1,0-1 0,-1 1 1,1-1-1,-1 1 1,1 0-1,0-1 1,-3 1-1,4 0-13,0 0-1,0 0 0,0 0 0,-1 0 1,1 0-1,0 0 0,0 0 0,-1 0 0,1 1 1,0-1-1,0 0 0,0 0 0,-1 0 1,1 0-1,0 0 0,0 0 0,0 0 1,0 1-1,-1-1 0,1 0 0,0 0 0,0 0 1,0 1-1,0-1 0,0 0 0,0 0 1,0 0-1,-1 1 0,1-1 0,0 0 1,0 0-1,0 0 0,0 1 0,0-1 0,-12 29 287,2 0-1,1 1 0,1 0 0,1 0 0,-4 48 1,8-41-120,0 1 41,-9 43 1,-35 93-3625,32-127-160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32 198 2080,'-2'0'80,"0"0"1,1 0-1,-1 0 1,0 1-1,0-1 1,1 1-1,-1-1 1,0 1-1,1 0 0,-1 0 1,-2 1-1,3-1-52,0-1-1,1 1 0,-1-1 1,1 1-1,-1-1 0,1 1 1,-1 0-1,1-1 0,-1 1 0,1-1 1,0 1-1,-1 0 0,1 0 1,0-1-1,0 1 0,-1 0 1,1-1-1,0 1 0,0 0 1,0 0-1,0-1 0,0 1 0,0 0 1,0 0-1,0-1 0,0 1 1,0 0-1,1 0 0,-1-1 1,0 1-1,0 0 0,1 1 1,15 26 900,-1-23-688,-6 0-178,-7-4-53,0 0 0,0 0 0,0 0 0,-1 0 0,1-1 0,0 1 0,0-1 0,0 1 1,1-1-1,-1 1 0,0-1 0,0 0 0,0 0 0,0 0 0,0 0 0,0-1 0,0 1 0,3-1 0,174-59 524,-175 59-519,0-1-1,0 0 0,0 0 0,0 0 0,-1 0 1,1-1-1,0 1 0,-1-1 0,0 0 0,0 0 1,0 0-1,0 0 0,0-1 0,-1 1 0,1-1 1,-1 0-1,0 0 0,2-6 0,-3 9-11,-1 0 1,0 0-1,1 0 0,-1 0 0,0 0 0,0 0 0,0 0 1,0-1-1,0 1 0,0 0 0,0 0 0,-1 0 0,1 0 1,0 0-1,-1 0 0,1 0 0,-1 0 0,1 0 1,-1 0-1,1 0 0,-1 0 0,1 0 0,-1 0 0,0 0 1,-1-1-1,-1-1-9,-1 1 1,1-1 0,-1 1-1,-7-4 1,2 1 18,5 3-4,1 0 0,-1 0-1,0 0 1,1 0 0,-1 1-1,0 0 1,0-1 0,0 1-1,0 1 1,-1-1 0,1 1-1,0-1 1,0 1 0,-7 1-1,-4-1-47,12 1 44,0-1 0,-1 0 1,1 1-1,-1-1 0,1 1 0,0 0 0,0 0 0,0 1 0,-1-1 0,1 0 1,0 1-1,1 0 0,-1 0 0,0 0 0,-4 4 0,-1 0 31,1 0 9,1 0-1,-1 1 0,1-1 1,0 1-1,1 0 0,0 1 0,0 0 1,1 0-1,0 0 0,0 0 0,0 0 1,-2 13-1,-1 6 88,1 0-1,-3 42 1,7-46-78,1 0 1,0 0-1,5 35 0,-3-52-44,0-1-1,0 0 1,0 1-1,1-1 0,0 0 1,0 0-1,0 0 0,1-1 1,0 1-1,0 0 0,0-1 1,0 0-1,1 0 0,-1 0 1,1 0-1,0 0 0,0-1 1,1 1-1,-1-1 1,1-1-1,-1 1 0,1 0 1,0-1-1,0 0 0,0 0 1,0-1-1,1 1 0,-1-1 1,7 0-1,15 2 31,1-1 0,0-2 0,43-5 0,-55 3-88,0 0 1,0-2-1,0 0 0,-1 0 0,0-2 0,0 0 0,23-12 0,-27 10-178,20-17-1,-18 14 81,-3 3 43,-1-1 1,1 1-1,-1-1 1,-1-1-1,0 0 1,0 0 0,-1 0-1,0-1 1,7-16-1,18-43-227,-25 56 287,-1 2 23,0 0 0,0 0 0,-1-1 0,-1 0 0,6-23 0,5-70 112,-13 90 32,0 1 1,-3-29-1,1 25 461,0 28-39,0 10 73,-3 26 0,-7 4-196,5 14 10,-6 12-171,6 0-106,-5-7-59,7-45-52,-10 73 173,12-87-133,-1 1 0,2-1 0,-1 1 0,2 9 1,0 5-479,-1-18 276,0-4-855,0-3 891,1 1 1,-1-1 0,0 1-1,0-1 1,1 1 0,-1 0-1,1-1 1,-1 1 0,0-1-1,1 1 1,-1-1 0,1 1 0,-1 0-1,1 0 1,-1-1 0,1 1-1,-1 0 1,1-1 0,-1 1-1,1 0 1,0 0 0,-1 0-1,1 0 1,-1 0 0,2 0-1,-2 0 46,0 0 0,0 0 0,0 0-1,1 0 1,-1 0 0,0-1 0,0 1-1,1 0 1,-1 0 0,0 0 0,0 0-1,0 0 1,1 0 0,-1 0-1,0 0 1,0-1 0,0 1 0,0 0-1,1 0 1,-1 0 0,0 0 0,0-1-1,0 1 1,0 0 0,0 0 0,0 0-1,0-1 1,1 1 0,-1 0-1,0 0 1,0 0 0,0-1 0,0 1-1,0-1 1,4-5-84,0-1-1,1 1 1,-1-1-1,2 1 1,-1 1 0,1-1-1,-1 1 1,2 0-1,-1 0 1,0 1-1,11-6 1,19-6 18,72-20 0,-18 7 381,-61 18-69,0-1 1,-1-1 0,36-23-1,-60 33-178,-1 1-1,0-1 1,0 0-1,0 0 1,-1 0 0,1 0-1,-1 0 1,0-1-1,3-5 1,2-2 63,-6 10-88,-1 0 1,1 0 0,-1 1-1,1-1 1,0 0-1,-1 0 1,0 0-1,1 0 1,-1 0 0,1 0-1,-1 0 1,0 0-1,0 0 1,0 0 0,0 0-1,0 0 1,0-2-1,0 2-1,-1 0-1,1 0 1,-1 1-1,0-1 1,1 0 0,-1 0-1,0 1 1,0-1-1,1 0 1,-1 1-1,0-1 1,0 1-1,-1-1 1,-6-4 25,2 1-2,0 1-1,0-1 1,0 1 0,0 0-1,0 1 1,-1-1-1,1 1 1,-1 1 0,0-1-1,-8 0 1,6 2 43,0 0 0,0 1 0,0 0 0,0 1 0,0-1 0,0 2 0,-9 2 0,-5 3 92,8-4-9,2 0 0,-15 8 0,24-10-124,0 0-1,1 0 1,-1 0 0,0 1-1,1 0 1,0 0 0,0 0-1,0 0 1,0 0 0,0 0-1,-3 5 1,4-4-19,0-1 0,0 0 0,0 1 0,1-1 0,-1 1 0,1-1 0,0 1 0,0 0 0,0-1 0,0 1 0,1 0 0,0 0 0,-1 0 0,2-1 0,-1 1 0,0 0 0,1 0 0,-1 0 0,2 4 0,22 34 68,-21-37-65,0 0 0,1 0 0,-1-1 0,1 1 0,0-1 0,1 0-1,-1 0 1,1 0 0,-1-1 0,1 1 0,8 3 0,-1-2 18,1 0 1,1 0 0,17 3-1,-15-5-37,46 13-166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2560,'-31'0'1152,"15"16"-992,1-1 544,15 16-416,-16 1-96,16-1-128,0 15-160,0 1 64,16-16 96,15 0-32,16-15-32,-1 0 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4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1312,'-13'0'421,"13"0"-417,0 0-1,0 0 0,0 0 0,-1 0 1,1 0-1,0 0 0,0 0 0,0 0 1,0 0-1,0 0 0,0 0 0,-1 0 1,1 0-1,0 0 0,0 1 0,0-1 1,0 0-1,0 0 0,0 0 0,0 0 1,-1 0-1,1 0 0,0 0 1,0 0-1,0 0 0,0 1 0,0-1 1,0 0-1,0 0 0,0 0 0,0 0 1,0 0-1,0 0 0,0 1 0,0-1 1,0 0-1,0 0 0,0 0 0,0 0 1,0 0-1,0 1 0,0-1 0,0 0 1,0 0-1,0 0 0,0 0 0,0 0 1,0 0-1,0 1 0,0-1 0,0 0 1,0 0-1,0 0 0,0 26 398,3 81 1198,2-77-1401,-2-8-68,2 35 1,-5-25-74,1-14-31,-1 0 0,0 1 0,-2-1 0,0 0 0,-8 30 0,9-46-10,1-1-42,0 0-1,0-1 1,0 1-1,0 0 1,0-1 0,0 1-1,0 0 1,-1-1-1,1 1 1,0 0 0,-1-1-1,1 1 1,0 0-1,-1-1 1,1 1 0,-1-1-1,1 1 1,-1-1 0,1 1-1,-1-1 1,1 1-1,-1-1 1,1 0 0,-1 1-1,0-1 1,0 1-1,-6 2-412,6-3 423,1 1-22,-1-1 1,0 1-1,0-1 1,1 1-1,-1-1 0,0 1 1,0-1-1,0 0 1,0 1-1,0-1 0,0 0 1,1 0-1,-1 0 1,0 1-1,0-1 1,0 0-1,0 0 0,0 0 1,0-1-1,0 1 1,0 0-1,0 0 0,0 0 1,0-1-1,1 1 1,-2-1-1,-7-2-115,-12-3-101,14 5 124,-1-1 0,1-1 1,-10-3-1,7 0 67,1 0 1,-1 0-1,-8-9 1,3 4 93,8 5 4,0 1 1,1-1-1,-12-12 0,15 14-15,0 0 1,1 0 0,-1 0-1,1 0 1,0-1-1,1 1 1,-1-1 0,1 1-1,-2-7 1,3 9-12,-1 0 0,0-1 0,1 1 0,-1-1 0,1 1 0,0-1 0,0 0 0,0 1 0,0-1 0,1 1 0,-1-1-1,1 1 1,-1-1 0,1 1 0,0 0 0,0-1 0,0 1 0,0 0 0,0-1 0,1 1 0,-1 0 0,1 0 0,-1 0 0,4-3 0,1-1-25,1 0 0,0 0 0,1 1 0,-1 0 0,1 0 0,0 1 0,0 0 0,0 0 0,1 1 0,-1 0 0,14-3 0,-5 4 32,0 1 1,20 1-1,-14 0 84,-6 1-53,-1 1 0,30 6 0,-34-6-44,-2 0 5,35 10-13,-41-11 36,0 1 0,0-1 0,0 1 0,0 1 1,0-1-1,-1 0 0,1 1 0,3 4 0,-4-4 128,0 0 0,0 0 0,0 1 0,0-1 0,-1 1 0,0 0 0,0-1 0,0 1 0,0 0 0,2 8 0,-9 11 672,4-16-645,-1-1-1,1 0 1,-1 11-1,3-14-151,-1 0 0,0 0 0,-1 0 0,1 0 0,-1 0 0,1 0 0,-1 0 0,0 0 0,0 0 0,0 0 0,0 0 0,-1 0 0,1-1 0,-1 1 0,-2 3 0,1-2-6,1 1-1,0-1 1,0 1-1,0 0 1,1 0-1,0 0 1,0 0-1,0 0 1,0 0-1,1 0 1,0 0-1,0 9 1,1-17-36,-1 1 0,1-1 0,0 0 1,0 0-1,0 0 0,0 1 0,1-1 0,-1 0 1,1 1-1,2-4 0,-2 3-4,1-1-1,-1 1 1,0-1 0,0 0-1,1-4 1,15-60 252,-11 46-201,-3 7-7,2-1-1,8-19 0,-2 10 38,-7 14-103,0 0 0,11-16 0,-14 23 12,1 1 0,-1 0 0,1 0 0,0 0 0,0 0-1,0 0 1,1 1 0,-1 0 0,1-1 0,-1 1 0,7-2-1,4-1-24,1 2 0,0 0 0,0 1 0,0 0 0,30 1 0,-37 1 45,0 0 0,-1 1 0,1 0 0,0 0 0,-1 1 1,1 0-1,8 3 0,-3 1-2,0 1 0,21 15 0,-27-18-4,-5-3 14,0 1 1,0-1-1,0 0 0,-1 1 0,1-1 1,0 1-1,-1 0 0,1-1 1,-1 1-1,1 0 0,-1 0 1,0 0-1,2 4 0,2 1 31,-4-6-21,-1-1 0,1 1-1,0 0 1,-1 0-1,1 0 1,-1 0-1,1 0 1,-1 0 0,1 0-1,-1 0 1,0 0-1,1 0 1,-1 0-1,0 0 1,0 0 0,0 0-1,0 0 1,0 0-1,0 0 1,0 1-1,0-1 1,0 0 0,0 0-1,-1 2 1,-3 5 213,0-1 1,-1 1-1,1-1 1,-10 11-1,6-8 64,0 1 0,-5 11 0,-18 37 155,30-58-447,0 1 0,0-1 0,0 0 0,0 0-1,1 0 1,-1 1 0,0-1 0,1 0-1,-1 1 1,1-1 0,-1 1 0,1-1 0,0 0-1,-1 1 1,1-1 0,0 1 0,0-1 0,0 1-1,0-1 1,1 1 0,-1-1 0,0 0-1,1 1 1,-1-1 0,0 1 0,1-1 0,0 0-1,-1 1 1,1-1 0,0 0 0,0 0-1,-1 1 1,3 0 0,-2 0 1,0-1 0,0 0 1,0 1-1,0-1 0,1 0 0,-1 1 0,1-1 1,-1 0-1,1 0 0,-1 0 0,1-1 0,-1 1 0,1 0 1,0 0-1,-1-1 0,5 1 0,-1 0 48,1 0 0,0-1 0,10-1-1,1 0-2,-14 1-36,1 0 0,0 0-1,0 0 1,0-1 0,-1 1 0,1-1 0,0 0 0,-1 0 0,1-1 0,0 1 0,-1-1 0,0 0 0,5-2 0,-3-1 18,-1 1 1,0 0 0,0-1 0,0 0 0,0 0 0,-1 0-1,0 0 1,4-9 0,-4 7-8,-1 0 0,0 1 0,0-1 0,0 0 0,-1 0 0,1-8 0,0-49 155,-2 57-396,0 1-1,0-1 1,-1 0 0,0 0 0,0 0 0,-1 1-1,0-1 1,0 0 0,-5-10 0,-8-14-1157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5:0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73 736,'0'0'224,"2"0"-128,0 0-74,-2 0-15,0 0 1,1 0-1,-1 0 1,1 0-1,-1 0 0,1 0 1,-1 0-1,0 0 1,1 0-1,-1 0 0,1 0 1,-1 0-1,0 0 1,1 1-1,-1-1 0,1 0 1,-1 0-1,0 0 1,1 1-1,-1-1 1,1 2 91,0-1 1,-1 1 0,0-1-1,1 1 1,-1-1 0,0 0 0,0 1-1,1-1 1,-1 1 0,-1 2 0,2 2 72,0 0 1,0 0 0,3 10 0,2 9 80,-3-5-76,-2 1 0,-1 37 1,-1-19 15,1 177 874,0-217-1067,0 1 1,0-1-1,0 1 1,0 0 0,0-1-1,0 1 1,0-1 0,0 1-1,0-1 1,0 1-1,0 0 1,0-1 0,1 1-1,-1 0 1,0-1 0,0 1-1,0-1 1,1 1-1,-1 0 1,0-1 0,0 1-1,1 0 1,-1 0 0,0-1-1,1 1 1,-1 0 0,0 0-1,1-1 1,-1 1-1,1 0 1,6-5-132,1-8-3,2 3 64,-6 7 56,0 0 0,0-1 0,-1 0 0,1 0 0,-1 0 1,0 0-1,3-7 0,3-4 57,0 0 0,21-25-1,-13 17-101,9-12-34,39-39 0,-58 66 68,-4 5 22,0 0 0,1-1 0,-1 1 0,1 1 0,3-4 0,4 1 16,7-5 91,-18 9-104,0 1-1,1 0 1,-1-1-1,1 1 1,-1 0 0,0 0-1,1-1 1,-1 1-1,1 0 1,-1 0-1,0 0 1,1 0-1,-1-1 1,1 1 0,-1 0-1,1 0 1,-1 0-1,1 0 1,-1 0-1,1 0 1,-1 0-1,1 0 1,-1 0 0,0 1-1,1-1 1,-1 0-1,1 0 1,-1 0-1,1 0 1,-1 1-1,0-1 1,1 0 0,-1 0-1,0 1 1,1 0-1,-1-1 1,3 4-44,0 1 1,0 1-1,0-1 0,1 6 1,-3-7 26,0 0 0,-1 0 0,1 0 0,-1 9 0,2 18 27,9 2 43,-6 9 70,1-19-59,-5-17-27,1 0 1,-1 0-1,0 1 0,1 10 1,-2-10-12,1 0 1,0 0-1,0 0 1,1 0-1,4 13 1,-4-16-10,-1 2 42,0-1 0,0 1 0,0-1 0,-1 1 0,0 0 1,-1 10-1,0-3 92,1-11-50,3-4-58,7-11-17,-9 11-25,-1 1 0,1-1-1,-1 0 1,1 1-1,-1-1 1,0 0-1,0 1 1,0-1-1,0-1 1,1-4-1,0 1 0,0-1 0,1 1 0,0-1 0,0 1 0,5-10 0,5-18 0,-6 3-27,4 10-90,-7 12 91,7-20-180,-10 28 198,0 0 0,1 0 0,-1 0 0,1 0 0,-1 0-1,1 1 1,-1-1 0,1 0 0,0 0 0,-1 0 0,1 1 0,0-1 0,0 0-1,-1 1 1,1-1 0,0 1 0,0-1 0,0 1 0,0-1 0,0 1 0,0 0-1,0-1 1,1 1 0,14 26 19,-8-8 196,-1 0-1,-1 1 1,4 19-1,-8-30-176,7 22 93,-8-28-105,0 0 1,1 0-1,-1-1 1,0 1-1,0 0 1,1-1-1,-1 1 1,1-1-1,0 0 0,-1 1 1,1-1-1,0 0 1,2 1-1,-3-2-8,-1 1-1,1-1 1,0 0 0,0 0-1,0 1 1,0-1 0,0 0-1,-1 0 1,1 0 0,0 0-1,0 0 1,0 0 0,0-1-1,0 1 1,0 0 0,-1 0-1,1-1 1,0 1-1,0 0 1,0-1 0,0 1-1,-1-1 1,1 1 0,0-1-1,0 0 1,10-5 118,2 2-57,-9 3-72,0 0 0,0 0 0,0-1 0,-1 1 0,1-1 1,0 0-1,3-3 0,5-2 53,-1-1 0,0-1 1,-1 0-1,19-20 0,-24 22-51,-1 2-9,1 0 0,-2-1 0,1 0-1,-1 0 1,4-8 0,-2-12 77,6 3-131,-10 22 44,-1 0 0,1 0 0,-1 1 0,1-1 0,0 0 0,-1 1 0,1-1 0,-1 0 1,1 1-1,0-1 0,0 1 0,-1-1 0,1 1 0,0 0 0,0-1 0,0 1 0,-1 0 0,1-1 0,1 1 0,-2 0 13,0 0-1,0 0 1,1 0 0,-1 0-1,0 0 1,0 0 0,0 0-1,0 0 1,0 0 0,0 0-1,0 0 1,0 0 0,0 0-1,0 0 1,1 0 0,-1 0-1,0 0 1,0 0 0,0 0-1,0 0 1,0 0 0,0 0-1,0 0 1,0 0 0,0 0-1,0 0 1,0 0 0,1 0-1,-1 0 1,0 1 0,0-1-1,0 0 1,0 0 0,0 0-1,0 0 1,0 0 0,0 0-1,0 0 1,0 0 0,0 0-1,0 0 1,0 0 0,0 0-1,0 1 1,0-1 0,0 0-1,0 0 1,0 0 0,0 0-1,0 0 1,0 0 0,0 0-1,0 0 1,0 0 0,0 0-1,0 1 1,0 0-5,0 1 0,0-1 0,1 0 0,-1 1 0,1-1 0,-1 0-1,1 1 1,-1-1 0,1 0 0,0 1 0,-1-1 0,1 0 0,0 0 0,0 0 0,0 0 0,0 0 0,0 0-1,0 0 1,0 0 0,1 0 0,-1 0 0,0-1 0,0 1 0,1 0 0,-1-1 0,3 1 0,-1 1 35,0 0 1,0 0 0,0 0 0,0 0 0,4 3 0,-2-1 23,0 0-1,1 0 1,0 0 0,0-1 0,7 4 0,-8-5-22,-4-1-21,0-1 1,0 0-1,0 1 1,0-1-1,-1 0 1,1 0 0,0 0-1,0 0 1,0 0-1,0 0 1,0 0-1,0 0 1,0 0-1,-1 0 1,1-1-1,0 1 1,0 0 0,0-1-1,0 1 1,-1 0-1,1-1 1,0 1-1,0-1 1,-1 1-1,2-2 1,9-4 36,2 3-1,-11 3-31,1-1 0,-1 1-1,0-1 1,0 0 0,0 0 0,1 1-1,-1-1 1,0-1 0,0 1-1,0 0 1,0 0 0,0-1-1,1-1 1,13-10 213,-11 10-173,-5 3-46,1 0 1,0 0 0,-1-1-1,1 1 1,0 0-1,-1-1 1,1 1 0,-1 0-1,1-1 1,-1 1-1,1-1 1,-1 1 0,1-1-1,-1 1 1,0-1-1,1 1 1,-1-1 0,1 0-1,-1 1 1,0-1-1,1 0 1,1-4-4,2-3-14,-3 7 7,0 0 0,0-1-1,0 1 1,0-1 0,0 1 0,-1-1-1,1 1 1,0-1 0,-1 1-1,0-1 1,1 1 0,-1-1 0,0 0-1,0 1 1,0-1 0,0 1-1,0-1 1,0 0 0,0 1 0,0-1-1,-1 0 1,1 1 0,-2-3-1,-11-12-4,12 15 6,0 0 1,-1 0-1,1-1 1,0 1 0,0 0-1,0-1 1,0 0-1,0 1 1,0-1-1,0 1 1,1-1-1,-1 0 1,0 1-1,1-1 1,-1 0 0,1-2-1,0 4 0,0 0-1,0 0 0,0-1 1,0 1-1,0 0 1,0 0-1,0 0 0,0 0 1,0 0-1,0 0 1,0 0-1,0 0 1,0 0-1,0 0 0,0-1 1,0 1-1,0 0 1,0 0-1,0 0 0,0 0 1,0 0-1,0 0 1,0 0-1,0 0 0,0 0 1,0 0-1,0 0 1,0 0-1,0-1 1,0 1-1,0 0 0,0 0 1,0 0-1,1 0 1,-1 0-1,0 0 0,0 0 1,0 0-1,0 0 1,0 0-1,0 0 1,0 0-1,0 0 0,0 0 1,0 0-1,0 0 1,1 0-1,-1 0 0,0 0 1,0 0-1,0 0 1,0 0-1,0 0 1,0 0-1,0 0 0,0 0 1,1 0-4,-1 0 0,1 0-1,-1 0 1,1 0 0,-1 0 0,0 0 0,1 0 0,-1 0 0,1 0 0,-1 0-1,0 1 1,1-1 0,-1 0 0,1 0 0,-1 0 0,0 0 0,1 1 0,-1-1-1,0 0 1,1 0 0,-1 1 0,0-1 0,1 0 0,-1 1 0,0-1-1,0 0 1,1 1 0,-1-1 0,0 0 0,0 1 0,5 6-103,24 9 26,-25-15 129,1 0 0,-1 0 0,1 0 0,0-1 1,0 0-1,-1 0 0,1 0 0,7-1 0,-2 0 33,-8 2-79,-1-1 0,0 0 0,0 0 0,1 0 0,-1 0 0,0-1 0,1 1 0,-1 0 0,0 0 0,0-1-1,1 1 1,-1-1 0,0 1 0,0-1 0,0 1 0,0-1 0,0 0 0,0 1 0,0-1 0,0 0-1,0 0 1,0 0 0,0 0 0,0 0 0,0 0 0,-1 0 0,2-1 0,0-3-7,-2 4 8,0 1 1,1-1-1,-1 0 0,0 1 0,0-1 0,1 1 0,-1-1 0,1 0 0,-1 1 1,1-1-1,-1 1 0,1-1 0,-1 1 0,1 0 0,-1-1 0,1 1 0,-1-1 1,1 1-1,0 0 0,-1 0 0,2-1 0,3-1 7,8-9 42,-13 11-46,0-1-1,1 1 1,-1-1 0,1 1-1,-1-1 1,0 1-1,0-1 1,1 1-1,-1-1 1,0 0-1,0 1 1,0-1-1,0 1 1,0-1-1,1 1 1,-1-1-1,0 0 1,0 1-1,0-1 1,-1 0-1,1 1 1,0-1-1,0 1 1,0-1-1,-1 0 1,1 1 1,0 0-3,0-1 1,0 1-1,0 0 1,0 0-1,0 0 0,0 0 1,0 0-1,0 0 0,0 0 1,0 0-1,0 0 1,0 0-1,0-1 0,0 1 1,0 0-1,0 0 0,0 0 1,0 0-1,0 0 1,0 0-1,0 0 0,0 0 1,0 0-1,0 0 0,0 0 1,0-1-1,0 1 1,0 0-1,0 0 0,0 0 1,0 0-1,0 0 0,0 0 1,0 0-1,0 0 1,-1 0-1,1 0 0,0 0 1,0 0-1,0 0 0,0 0 1,0 0-1,0 0 1,0 0-1,0 0 0,0 0 1,0 0-1,-1 0 0,1 0 1,0 0-1,0 0 1,0 0-1,0 0 0,0 0 1,0 0-1,0 0 0,-11-3 27,9-7 69,2 10-96,0 0 1,0 0-1,0 0 1,0 0-1,0 0 0,0-1 1,0 1-1,0 0 0,0 0 1,0 0-1,0 0 1,0 0-1,0 0 0,0 0 1,0 0-1,0 0 0,0 0 1,0-1-1,0 1 1,0 0-1,0 0 0,0 0 1,0 0-1,0 0 0,0 0 1,-1 0-1,1 0 1,0 0-1,0 0 0,0 0 1,0 0-1,0 0 0,0 0 1,0-1-1,0 1 1,0 0-1,0 0 0,0 0 1,0 0-1,0 0 0,-1 0 1,1 0-1,0 0 1,0 0-1,0 0 0,0 0 1,0 0-1,0 0 0,0 0 1,0 0-1,0 0 1,0 0-1,-1 0 0,1 0 1,0 0-1,0 0 0,-10 0-176,7 0 294,1 0-118,-9 0-43,9 0 64,2-2 11,0-9-21,0 11-11,0 0 1,0 0-1,0 0 1,0 0-1,0 0 0,0 0 1,0 0-1,0 0 0,0 0 1,0 0-1,0-1 1,0 1-1,0 0 0,0 0 1,0 0-1,0 0 0,0 0 1,0 0-1,0 0 1,0 0-1,0 0 0,0 0 1,-1 0-1,1-1 0,0 1 1,0 0-1,0 0 1,0 0-1,0 0 0,0 0 1,0 0-1,0 0 0,0 0 1,0 0-1,0 0 1,0 0-1,0 0 0,0 0 1,-1 0-1,1 0 0,0 0 1,0 0-1,0 0 1,0 0-1,0 0 0,0 0 1,0 0-1,0 0 0,0 0 1,0 0-1,-1 0 1,1 0-1,0 0 0,0 0 1,0 0-1,0 0 0,-10 0-10,7 0-60,0-3 44,-7-7 68,10 9-39,-1 1-1,1 0 0,0-1 0,0 1 0,-1 0 1,1 0-1,0-1 0,-1 1 0,1 0 0,0 0 0,-1-1 1,1 1-1,-1 0 0,1 0 0,0 0 0,-1 0 1,1 0-1,-1 0 0,1-1 0,-1 1 0,1 0 0,0 0 1,-1 0-1,1 0 0,-1 0 0,0 1 0,-4-2 14,1-6 19,4 7-33,0-1 0,-1 1 0,1-1 1,0 1-1,0 0 0,-1-1 0,1 1 0,0 0 0,-1-1 0,1 1 0,-1 0 0,1-1 0,0 1 0,-1 0 0,1-1 0,-1 1 0,1 0 0,-1 0 1,1 0-1,-1 0 0,1-1 0,0 1 0,-1 0 0,1 0 0,-1 0 0,1 0 0,-1 0 0,1 0 0,-1 0 0,1 0 0,-2 1 0,-13-2 70,8 1-74,1 0-1,-1 0 0,0 1 1,-11 1-1,5 5-29,12-7 20,0 1 1,-1 0-1,1 0 1,0-1-1,-1 1 1,1 0-1,-1-1 1,1 0 0,-1 1-1,0-1 1,1 0-1,-2 0 1,-1 1-7,1 0 1,0 0 0,0 0-1,-1 0 1,1 1-1,0-1 1,0 1 0,1 0-1,-1 0 1,0 0 0,0 0-1,1 0 1,-1 1-1,1-1 1,0 1 0,0-1-1,0 1 1,0 0 0,0 0-1,1 0 1,-1 0-1,1 0 1,0 0 0,0 0-1,0 1 1,-1 3-1,2 50-104,0-53 135,0-1 0,1 0 1,-1 0-1,1 0 0,-1 0 0,1 1 1,0-1-1,0 0 0,3 5 0,0 2 9,-2-6-4,-1 0-1,1 0 0,0 0 1,0 0-1,0 0 0,1 0 1,-1-1-1,1 0 0,0 1 1,0-1-1,0 0 0,7 5 1,-8-6-20,1 0 1,0-1 0,0 0 0,0 1-1,-1-1 1,1 0 0,0 0 0,0-1-1,1 1 1,-1-1 0,0 1 0,0-1-1,0 0 1,0 0 0,0-1 0,0 1-1,5-2 1,26-8-916,-14 7 560,-10 1 117,1 0 0,-1 0 0,17-7 0,108-53-123,-133 61 363,2 0 3,0-1 1,-1 1-1,1-1 1,-1 1-1,0-1 0,0 0 1,1 0-1,-1-1 1,-1 1-1,1-1 1,0 1-1,0-1 0,3-4 1,-2 0 26,-1 3-6,0 0 0,0 0 0,0 0 0,-1 0 0,0-1-1,3-7 1,-5 10-14,0 1 0,0 0 0,-1 0 0,1-1 0,-1 1 0,1 0 0,-1 0 0,0 0-1,0 0 1,1-1 0,-1 1 0,0 0 0,0 0 0,0 1 0,0-1 0,0 0 0,-2-1 0,1 0 29,0 1-1,0 0 1,0 0 0,0 0 0,0 0 0,0 0 0,0 1 0,0-1 0,0 0 0,0 1 0,-3-1 0,3 1-11,-23 2 467,24-1-481,0-1-1,0 0 1,0 1 0,0-1-1,0 1 1,0-1 0,0 1 0,0-1-1,0 1 1,0 0 0,0-1-1,1 1 1,-1 0 0,0 0 0,0 0-1,1 0 1,-1-1 0,0 3-1,-1 0 7,-1 3-31,0 0 0,0 0-1,1 1 1,-2 8 0,3-14 7,1 0 0,0 0 0,0 0 0,0 1 0,0-1 0,0 0 0,0 0 0,0 0 0,0 1 0,0-1 0,0 0 0,1 0 0,-1 0 0,0 0 0,1 0 0,-1 1 0,1-1 0,-1 0 0,1 0 0,0 0 0,0 0 0,-1 0 0,1-1 0,0 1 0,0 0 0,0 0 0,0 0 0,0-1 0,0 1 0,1 0 0,6 3 59,0-1 0,-1 0 0,13 2-1,-16-4-38,0-1 2,-1 1 0,1-1 0,0 0-1,0 0 1,0 0 0,-1-1 0,1 1 0,0-1 0,-1 0-1,1 0 1,0 0 0,-1-1 0,1 1 0,-1-1-1,4-2 1,24-9 134,-28 13-152,0-1 0,-1 1 0,1-1-1,-1 0 1,0 1 0,1-1 0,-1 0-1,0-1 1,1 1 0,-1 0 0,0-1-1,0 1 1,0-1 0,0 1 0,0-1-1,0 0 1,-1 0 0,1 0 0,-1 0-1,3-4 1,9-8-45,2-4 5,-15 18 39,1-1 1,-1 1-1,0-1 1,0 1-1,1 0 1,-1-1-1,0 1 1,0-1-1,1 1 1,-1-1-1,0 1 1,0-1-1,0 1 1,0-1-1,0 1 1,0-1-1,0 1 1,0-1-1,0 1 1,0-1-1,0 1 1,0 0-1,0-1 1,0 1-1,-1-1 1,1 1-1,0-1 1,0 1-1,0-1 1,-1 1-1,1-1 1,-2 0-8,-1-1 1,1 1-1,0 0 1,-1 0-1,1 0 1,-1 0 0,1 0-1,-1 1 1,-4-1-1,6 1-6,0 1-1,1-1 1,-1 1 0,0 0-1,0-1 1,1 1 0,-1 0-1,1 0 1,-1 0 0,0 0-1,1-1 1,-1 1 0,1 0-1,0 0 1,-1 0 0,1 2-1,-5 24-215,2-10 176,-7 26 39,4-20 89,-4 36 0,7-3 262,3 1 0,3-1 0,10 66 0,0 12-18,-8-68-214,3 12 13,-9-67-63,0 1 0,-2 12 0,0-9 8,2-5 4,-1 0 0,-4 15 0,4-21-33,1-1 0,-1 1 1,0-1-1,0 0 0,0 0 0,0 0 0,0 0 0,-5 4 0,5-5-17,-1 0 1,1 0-1,0 0 0,-1 0 1,0-1-1,1 1 0,-1-1 0,0 1 1,0-1-1,0 0 0,0 0 0,0-1 1,0 1-1,0-1 0,0 1 1,0-1-1,0 0 0,0 0 0,0 0 1,-1 0-1,1-1 0,0 1 1,0-1-1,-5-2 0,2 1-10,0-1 0,0 0 1,1 0-1,-1 0 0,1-1 0,-1 1 0,1-2 0,0 1 0,1 0 1,-8-9-1,5 3-63,1 1 1,0-1-1,0 0 1,1-1-1,0 0 1,0 1-1,-4-20 1,5 10-88,0 0-1,2 0 1,-1-37-1,3 44-4,0 1-1,4-25 0,-2 30 86,0 0 1,1 0-1,-1 1 0,1-1 0,0 1 0,1-1 0,7-9 0,3-3-176,2 1-1,0 1 0,23-19 1,57-38-760,29-6 195,-50 31 753,-25 17 269,-43 27-116,1-2-1,-1 1 1,9-10 0,-8 6 147,-9 13-157,-1-1 1,0 1 0,1-1 0,0 1 0,0 0 0,-1 0 0,1 0 0,1-1 0,-1 1-1,0 0 1,1 0 0,0 0 0,-1 4 0,2 47 657,-1-31-486,0 117 521,0-139-760,0 0-1,0 0 1,0 0-1,0 0 1,0 0-1,0 0 0,1 0 1,-1 0-1,0 0 1,0 0-1,1 0 1,-1 0-1,1 1 1,0-1 7,0-1 0,0 1 0,0-1 0,0 0 0,-1 1 0,1-1 0,0 0 0,0 0 0,0 0 0,0 1 0,0-1 1,0 0-1,0-1 0,2 1 0,-3 0-26,1 0 0,-1 0 1,0 0-1,1 0 0,-1 0 0,1 0 1,-1 0-1,0 0 0,1 0 1,-1 0-1,1 0 0,-1 0 1,0-1-1,1 1 0,-1 0 0,1 0 1,-1 0-1,0-1 0,1 1 1,-1 0-1,0 0 0,0-1 0,1 1 1,-1 0-1,0-1 0,1 1 1,-1 0-1,0-1 0,0 1 1,1-1-1,3-6 87,9-1-50,-8 1-161,-1-2-1,0 1 0,0 0 1,-1-1-1,3-10 0,-3 9-196,12-36-319,-3 20 446,-8 18 90,-1-2-70,-4 10 163,1 1 0,0-1 0,0 0 0,0 0 0,0 1 0,0-1 0,0 0 0,0 0-1,0 1 1,0-1 0,0 0 0,0 0 0,0 1 0,1-1 0,-1 0 0,0 0 0,0 1-1,0-1 1,0 0 0,0 0 0,0 1 0,1-1 0,-1 0 0,0 0 0,0 0 0,0 1-1,1-1 1,-1 0 0,0 0 0,6 5-61,-5-5 77,0 1-1,0 0 1,-1-1-1,1 1 0,0 0 1,-1-1-1,1 1 1,-1 0-1,1 0 0,-1-1 1,1 1-1,-1 0 1,0 0-1,1 0 1,-1 0-1,0 0 0,0 0 1,1 1-1,2 4 19,0 0 0,0 0-1,1-1 1,0 1 0,0-1 0,0 0-1,1 0 1,-1 0 0,1 0-1,1-1 1,-1 0 0,1 0 0,-1-1-1,1 1 1,0-1 0,0 0 0,0-1-1,1 1 1,10 1 0,-7-2 25,1-1 0,-1 0 1,1 0-1,0-1 0,-1-1 1,1 0-1,-1 0 0,1-1 1,-1 0-1,0-1 0,12-5 1,-11 3 2,0 0 20,0-1 0,17-11 0,-26 15-65,1-1 0,0 1 0,-1 0 0,1-1 0,-1 0 0,0 1 0,0-1 0,0 0 0,0 0-1,-1 0 1,1 0 0,-1-1 0,2-5 0,-2 6-15,0-1 0,0 0 0,-1 1 0,1-1 1,-1 0-1,0 0 0,0 1 0,-1-1 0,1 0 0,-1 1 0,1-1 0,-1 0 0,0 1 1,-1-1-1,1 1 0,-1-1 0,1 1 0,-1 0 0,0-1 0,0 1 0,-1 0 0,1 1 0,-1-1 1,1 0-1,-7-4 0,3 2-57,2 2 18,0 0 0,0 0-1,-1 1 1,1-1 0,0 1 0,-9-3 0,11 5 20,0 1-1,1 0 0,-1-1 1,0 1-1,1 0 1,-1 0-1,1 0 1,-1 0-1,1 0 1,-1 1-1,1-1 1,-1 0-1,1 1 1,0-1-1,0 1 1,0-1-1,-1 4 0,-2-1-31,2 1 0,-1 0 0,0 0 0,-2 10 0,4-10 53,0 0-1,0-1 0,1 1 0,-1 0 0,1 0 1,0 0-1,1 0 0,-1-1 0,1 1 0,0 0 0,0 0 1,0-1-1,1 1 0,0 0 0,0-1 0,0 0 1,0 1-1,1-1 0,-1 0 0,1 0 0,0 0 1,1-1-1,-1 1 0,5 3 0,1 0 67,-1-1-1,1 0 1,0 0-1,1-1 1,0 0-1,-1-1 1,1 0 0,1 0-1,18 3 1,-9-3 47,-7-1-66,0-1-1,18 2 1,-27-5-65,-1 1 1,0-1-1,0 1 0,0-1 0,0 0 1,0 0-1,0 0 0,0-1 1,3-1-1,26-19-837,-20 13 76,-9 7 595,0 0 0,0-1-1,0 1 1,-1-1 0,1 0-1,-1 0 1,0 0 0,0 0-1,0 0 1,0 0-1,2-6 1,-1 1-175,0 2 200,0-1 1,-1 0-1,0 0 0,0 0 0,-1-1 0,1 1 1,-1-11-1,1-5-46,1 5 94,2-13-63,0-45 1,-5 42 114,-1 8 81,5-39 0,2 32 87,-4 19 296,0-1 0,1-16 1,-3 2 1975,0 38-2160,0 3-24,0-1 1,-3 20-1,0-13-84,-1 1 33,2 1 1,-2 32-1,4-11 82,-2-3 0,7 59-1,3-60-236,-13-17-112,4-17 68,0-1 1,0 1-1,0 0 0,1 0 0,-1 0 1,0 6-1,-1 3-493,-3-9 122,3-4 366,1 1 0,-1-1 1,0 1-1,1-1 0,-1 0 1,1 1-1,-1-1 0,-1-2 1,-5-1-73,4 2 122,0-1 0,0 1 0,1-1 0,-1 0 0,1 0 0,0 0 0,-1 0 0,1 0 0,1-1-1,-1 1 1,0-1 0,1 0 0,0 0 0,-3-7 0,-11-17 1,7 12-22,0 0-1,-9-23 0,16 34 36,1 0-1,-1 0 0,1 0 1,0 0-1,0 0 0,0-1 1,1 1-1,-1 0 0,1-1 1,1 1-1,-1 0 0,1 0 1,2-8-1,-2 11-49,0 0-1,1-1 1,-1 1 0,1 0-1,0 0 1,0 0-1,0 1 1,0-1 0,0 0-1,0 1 1,0-1-1,0 1 1,1 0 0,-1 0-1,1 0 1,-1 0-1,1 0 1,-1 0 0,4 0-1,-2 0 56,1 1-1,0-1 0,-1 1 1,1 0-1,-1 1 0,1-1 1,0 1-1,-1 0 1,1 0-1,5 2 0,12 2 23,22 1-15,-21-2 21,-13-1 63,0-1 0,1 0 0,15 0 0,-4-1 144,34 5-1,-35-2 743,34 0 0,-55-4-975,0 0-1,0 0 1,0 0 0,0 0 0,0 0 0,0 0 0,0 0 0,0 0-1,0 0 1,0 0 0,1 0 0,-1 0 0,0 0 0,0 0 0,0 0-1,0 0 1,0 0 0,0 0 0,0 0 0,0 0 0,0 0 0,0 0-1,1 0 1,-1 0 0,0 0 0,0 0 0,0 0 0,0 0 0,0 1-1,0-1 1,0 0 0,0 0 0,0 0 0,0 0 0,0 0 0,0 0-1,0 0 1,0 0 0,0 0 0,0 0 0,0 0 0,0 0-1,0 1 1,0-1 0,0 0 0,0 0 0,0 0 0,0 0 0,0 0-1,0 0 1,0 0 0,0 0 0,0 0 0,0 0 0,0 1 0,0-1-1,0 2 42,1 0-1,-1 1 1,-1-1-1,1 0 0,0 1 1,0-1-1,-1 0 0,1 0 1,-1 1-1,0-1 0,0 0 1,0 0-1,0 0 1,0 0-1,0 0 0,0 0 1,-1 0-1,-2 3 0,2-4-35,1 1-1,0 0 0,-1-1 1,1 1-1,0 0 1,0 0-1,0 0 0,0-1 1,1 1-1,-1 0 0,0 0 1,1 0-1,0 0 0,-1 0 1,1 0-1,0 3 0,0-1-11,1 1 0,-1-1 0,1 0-1,0 0 1,0 0 0,0 0 0,4 7-1,-2-5 9,0 0 0,0 0 0,1 0 0,0-1 0,0 0-1,0 0 1,1 0 0,-1 0 0,1-1 0,9 7 0,-8-8 22,1-1 0,-1 1 1,1-1-1,-1 0 0,1 0 1,0-1-1,13 1 0,5 1 118,-18-1-148,0-1 0,0 0 0,1 0 0,-1 0 0,0-1 0,0 0 0,1-1 0,-1 0 0,0 0 0,0 0 0,7-3 0,31-9-30,-42 12 48,1 0 0,0 1 1,-1-1-1,1-1 1,0 1-1,5-4 0,-7 4-5,1-1 0,-1 0 1,0-1-1,0 1 0,0 0 0,-1-1 0,3-2 0,17-17 199,-19 20-206,0 0 1,1-1-1,-1 1 0,0 0 1,0-1-1,0 1 1,0-1-1,0 0 1,-1 1-1,2-4 1,-2 0-16,0 1 0,0 0 0,-1-1 0,1 1 0,-1 0 0,0-1 0,-2-10 0,-1 3-23,-6-24 0,8 34 15,0 0 1,1 0-1,-1 0 1,1 0-1,0 0 1,0 0-1,0-3 1,0 2-32,0 1-79,0 6-122,0-2 229,0-1 1,1 1 0,-1 0 0,0 0 0,1 0-1,-1 0 1,1 0 0,-1-1 0,1 1 0,-1 0-1,1 0 1,-1-1 0,1 1 0,0 0 0,-1-1-1,1 1 1,0 0 0,0-1 0,-1 1 0,1-1-1,0 0 1,0 1 0,1 0 0,14 10-42,-12-6 93,1-1-1,-1 0 1,1-1-1,6 5 1,-9-7-24,0 0 1,1 0-1,-1 0 1,1 0-1,-1 0 1,1-1-1,-1 1 1,1-1-1,0 0 1,3 0-1,9 1 4,-13-1-6,0 0 1,1 1-1,-1-1 0,0 0 0,1 0 0,-1-1 0,0 1 1,1 0-1,-1-1 0,0 1 0,1-1 0,-1 0 0,0 0 1,0 0-1,0 0 0,1 0 0,-1 0 0,-1-1 1,1 1-1,0-1 0,2-1 0,-3 1-15,0 1 0,0 0 1,0 0-1,1 0 0,-1-1 0,0 1 0,1 0 1,-1 1-1,1-1 0,-1 0 0,1 0 0,-1 1 1,1-1-1,0 1 0,-1-1 0,1 1 0,0 0 1,-1-1-1,3 1 0,-2 0 1,-1 0 1,1 0-1,0 0 1,-1-1-1,1 1 1,-1-1-1,1 1 1,0-1-1,-1 1 0,1-1 1,-1 0-1,0 0 1,1 0-1,-1 0 1,0 0-1,1 0 1,1-2-1,-1 1-113,-2 4 5,0 10-52,1-7 142,-1-1-1,0 0 1,0 0-1,0 1 1,-1-1-1,0 0 1,0 0-1,0 0 1,0 0-1,0 0 0,-1 0 1,0 0-1,1 0 1,-4 4-1,2-3 33,1 1 0,-1-1-1,1 1 1,1-1 0,-1 1 0,1 0-1,0 0 1,0 0 0,1 0-1,0 10 1,0-15-1,0 0 0,0 0 0,0 0 0,0 0 0,0 0 0,0 0 0,0 0 0,0 0 0,0 0 0,1 0 0,-1 0 0,0-1 0,1 1 0,0 1 0,0-1 10,0-1 1,-1 1-1,1-1 1,0 0-1,0 1 1,0-1-1,0 0 0,0 0 1,0 0-1,0 0 1,0 0-1,0 0 1,0 0-1,1 0 1,24 0-319,-8 0-2122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406 499 4800,'-7'-7'892,"5"6"-802,0-1 0,0 1 0,1-1 0,-1 0 0,0 0 0,1 1 0,-1-1 0,1 0 0,0 0 0,0-1 0,-1 1 0,1 0 0,1 0 0,-1 0 0,0-1 0,0 1 0,0-5 0,1 6-88,0 0-1,0 0 1,0 0 0,0 0 0,0 0-1,0 0 1,-1 0 0,1 0 0,0 0-1,-1 0 1,1 0 0,-1 0 0,1 0-1,-1 0 1,0 1 0,1-1 0,-1 0 0,0 0-1,1 1 1,-1-1 0,0 0 0,0 1-1,0-1 1,0 0 0,1 1 0,-3-1-1,-1-1 20,-1 1 1,0-1-1,0 1 0,-9-1 0,-3 0 44,0-2 32,9 2-55,0 0 0,-1 0 0,1 1 0,0 0 0,-1 1 0,1 0-1,-10 1 1,-9 5 70,0 1 0,0 1 0,-40 18 0,39-7-85,19-12-22,7-5-5,-1 0 0,0 0-1,0 0 1,1 0 0,-1 1 0,1-1-1,0 1 1,-4 5 0,5-4 23,0 0 0,0 0 0,0 0 0,0 0 0,1 0 0,0 0 0,0 7 0,0-11-19,0 1 0,0-1 1,0 1-1,0-1 1,0 1-1,0-1 0,0 1 1,0-1-1,0 1 0,0-1 1,1 1-1,-1-1 0,0 0 1,0 1-1,0-1 1,1 1-1,-1-1 0,0 1 1,0-1-1,1 0 0,-1 1 1,0-1-1,1 0 0,-1 1 1,0-1-1,1 0 1,-1 1-1,1-1 0,-1 0 1,0 0-1,1 0 0,0 1 1,7 0 39,0 0 0,1 0 0,-1-1 0,0 1 0,0-2-1,0 0 1,0 0 0,13-3 0,-3 0-9,-1-1-1,0 0 1,24-12-1,-20 5-40,0 0 0,-1-2 0,-1 0 0,0-1 0,-1-1-1,18-20 1,-25 20 4,1 0-1,15-33 1,-13 23 25,-8 16-14,-2 3-6,0 0 0,0 0 0,4-14 1,-2-17-29,-4 19 7,9-30 7,4-42 219,-13 79-131,-1 9-51,-1 1-1,0-1 1,1 1 0,-1-1-1,1 1 1,0-1 0,0 1-1,0 0 1,0-1 0,0 1 0,0 0-1,4-4 1,-3 3 113,-4 6-54,1-2-78,0 1 0,-1-1 1,1 0-1,1 0 0,-1 1 0,0-1 1,0 1-1,0-1 0,1 1 0,-1-1 1,0 3-1,-1 26 39,2-7-12,1 0 29,-5 41 0,1-41 7,-2 13 66,0 40 0,4-33-151,0-21 29,1 1 0,5 42-1,-5-62 18,1 0 0,0 0 0,0 1 0,0-1-1,0 0 1,0 0 0,1 0 0,-1-1 0,1 1-1,0 0 1,0 0 0,0-1 0,0 1 0,1-1-1,-1 0 1,0 0 0,6 4 0,-4-4-21,0 0 0,0-1-1,0 1 1,1-1 0,-1 0 0,1 0 0,-1 0 0,1 0-1,-1-1 1,1 0 0,5 0 0,7-2-231,0-1 1,0 0-1,0-2 1,-1 0-1,21-8 1,-30 10 85,1 0 0,-1 0 0,0-1 0,0 0 0,0 0 1,0-1-1,-1 0 0,0 0 0,0 0 0,0-1 0,-1 0 0,1 0 1,7-13-1,-9 15 134,-1 0 1,0 0 0,-1 0-1,1 0 1,-1-1 0,0 1-1,0-1 1,0 1 0,-1-1-1,1 0 1,-1 0-1,0 0 1,-1 1 0,1-7-1,-1 9 32,0 0-1,0 0 0,0 0 1,0 1-1,-1-1 0,1 0 0,-1 0 1,1 0-1,-1 0 0,1 1 0,-1-1 1,-2-2-1,3 3-2,-1 0 0,1 1-1,-1-1 1,0 1 0,1-1 0,-1 0 0,0 1 0,0-1-1,1 1 1,-1-1 0,0 1 0,0 0 0,0-1 0,0 1-1,0 0 1,1 0 0,-1 0 0,-2-1 0,1 1 20,0 1 1,0-1 0,-1 0-1,1 1 1,0-1 0,0 1-1,-1 0 1,1 0 0,0 0-1,0 0 1,0 0 0,0 0-1,0 0 1,1 1-1,-1-1 1,-2 3 0,-16 24 303,8-13-221,7-9-93,0 0 1,0 0-1,1 0 1,0 1 0,-6 12-1,7-9-35,0-1 0,0 1 0,1-1 0,-2 14 0,4-20 8,0-1 1,-1 1 0,1-1 0,0 1 0,0 0 0,0-1 0,1 1 0,-1-1 0,0 1 0,1-1-1,0 1 1,0-1 0,-1 0 0,1 1 0,1-1 0,-1 0 0,0 0 0,1 1 0,-1-1 0,1 0 0,-1-1-1,3 3 1,-2-3 13,0 0 0,0 0-1,0 0 1,0-1-1,0 1 1,0-1 0,5 1-1,3 1 51,-6-1-41,12 2-176,1 1 0,-1-2 0,1-1 0,0 0 0,0 0 0,19-4 0,-23 2-45,0-2 0,0 0-1,0 0 1,0-1-1,-1-1 1,15-7-1,7-14-238,-24 18 378,1-1 0,-2 1 0,0-2 0,14-17 0,-15 17 61,-1 0-1,0 0 1,-1 0 0,0-1 0,-1 0 0,0 0-1,0 0 1,-1-1 0,3-17 0,-6 22 123,1 0 0,0 1 0,0-1 0,0 0 0,5-8 0,-6 11-20,5-7 135,-5 11-247,-1 0 0,0 0 0,0 0 0,0 0 0,0 0 0,1 0 0,-1 0 0,0 0 0,0-1 0,0 1 0,1 0 0,-1 0 0,0 0 0,0 0 0,1 0 0,-1 0 0,0 0 0,0 0 0,0 0 0,1 0 0,-1 1 0,0-1 0,0 0 0,0 0 0,1 0 0,-1 0 0,0 0 0,0 0-1,0 0 1,0 0 0,1 1 0,-1-1 0,0 0 0,0 0 0,0 0 0,0 0 0,0 1 0,1-1 0,-1 0 0,0 0 0,0 0 0,0 0 0,0 1 0,0-1 0,0 0 0,0 0 0,0 0 0,0 1 0,0-1 0,0 0 0,5 26 332,6 8-122,-6 13-113,-4-38-110,4 19 181,-2 1-1,0 0 0,-2 0 1,-4 31-1,-2-27-26,2-14-46,1 1 0,-1 20 1,3-27-18,0 1 1,-2-1 0,0 0-1,0 0 1,-1 0 0,-1 0-1,0 0 1,0-1 0,-2 1-1,1-1 1,-9 12 0,13-22-125,0-1 1,0 0 0,0 0 0,0 0 0,0 1 0,0-1 0,0 0-1,0 0 1,0 0 0,-1-1 0,1 1 0,0 0 0,0 0-1,-1-1 1,1 1 0,-1 0 0,1-1 0,-1 0 0,1 1-1,-1-1 1,1 0 0,-1 0 0,1 0 0,-1 0 0,1 0 0,-1 0-1,1 0 1,-1 0 0,1-1 0,-1 1 0,1 0 0,-1-1-1,1 0 1,0 1 0,-1-1 0,1 0 0,0 1 0,-1-1-1,1 0 1,0 0 0,0 0 0,0 0 0,0 0 0,0-1 0,-1 0-1,0-3-36,0 0 0,0 1 0,1-1 0,-1 0 0,1 0-1,1 0 1,-1 0 0,1 0 0,-1 0 0,1 0 0,1 0 0,-1 0 0,1 0-1,0 0 1,2-7 0,-2 7-10,2-9-64,0 0-1,1 0 1,12-26 0,-11 28 89,-1 4 32,0-1 0,1 1 1,-1 0-1,2 1 1,-1-1-1,1 1 0,0 0 1,14-12-1,-5 4-3,27-29-40,-32 36 89,1 1-1,0 0 1,0 0 0,1 1 0,-1 1-1,1 0 1,1 1 0,-1 0 0,1 0-1,-1 2 1,1-1 0,25 0 0,-29 3 42,0 0 0,0 1-1,0-1 1,0 2 0,0-1 0,0 2 0,0-1 0,10 5 0,-18-6-36,1-1 0,-1 1 0,1 0-1,-1 0 1,0 0 0,1 1 0,-1-1 0,0 0 0,0 0 0,0 1 0,0-1 0,0 0 0,0 1 0,0-1 0,-1 1 0,1-1 0,0 1 0,-1 0-1,1-1 1,-1 1 0,0 0 0,1-1 0,-1 1 0,0 0 0,0-1 0,0 1 0,0 0 0,-1-1 0,1 1 0,0 0 0,-1-1 0,1 1 0,-1 0-1,1-1 1,-1 1 0,0-1 0,0 1 0,0-1 0,-1 3 0,-19 8 108,6-4-61,0 2-12,-7 4 43,-22-4 152,-3 11-49,42-19-192,-1-1 0,0 0 0,0 0 0,0 0 1,0-1-1,0 0 0,0 0 0,0 0 0,0-1 0,1 0 0,-1 0 0,0 0 0,0-1 0,1 0 0,-1 0 0,-7-5 0,11 6-26,1 0 0,-1 0-1,1 0 1,0-1 0,-1 1 0,1 0-1,0-1 1,0 0 0,0 1 0,0-1 0,0 1-1,1-1 1,-1 0 0,0 0 0,1 1-1,-1-1 1,1 0 0,0 0 0,-1 0 0,1 0-1,0 0 1,0 1 0,0-1 0,1 0-1,-1-3 1,2-2-13,0-1 1,0 1-1,1 0 0,6-12 1,-5 12 13,0 0 0,1 0 0,0 0-1,0 1 1,1 0 0,-1 0 0,1 0 0,9-6 0,8-4-47,27-14-1,-25 15 20,5-3 114,1 1 0,61-23 0,49-7 580,-125 42-549,1 1-1,1 1 1,22-2 0,-7 1 51,0-1-33,-19 2-2,0 1 0,21-1 0,-30 4-50,0-1 0,0 0 0,0-1 0,0 1 0,0-1 0,0 0-1,0 0 1,0-1 0,0 0 0,8-3 0,0-1 23,-8-4-971,-4 9 830,-1 1 1,1 0 0,0-1 0,0 1 0,-1 0 0,1 0 0,0-1 0,0 1-1,0 0 1,0 0 0,-1 0 0,1 0 0,2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5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2560,'-31'-15'1152,"93"15"-992,-46 0 0,15 0-128,0-16-2208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5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17 1664,'16'-16'928,"-23"18"-178,7-2-740,-1 0-1,1 0 0,-1 0 0,1 0 1,-1 0-1,1 0 0,-1 0 0,1 0 1,-1 1-1,1-1 0,-1 0 1,1 0-1,-1 0 0,1 1 0,-1-1 1,1 0-1,-1 1 0,-3 4 115,1 0 0,0 0 0,-5 11 0,-44 104 567,-3 4-38,-95 151 869,129-238-1625,-44 67-4,11-41 222,35-43-59,-20 24 62,-46 50 430,66-75-301,-29 41 0,47-59-234,-33 36 204,27-30-71,16-17-249,-1 0 0,0-1 0,0 0 1,9-21-1,13-18-855,17-18-72,70-114-2463,-57 52 2603,-22 42 1482,66-122 1333,-98 198-1746,0-1-1,1 1 1,0 1 0,1 0-1,0 0 1,0 0 0,20-17-1,-26 26-155,0 1 14,-1-1 1,1 1-1,0-1 0,0 1 0,0 0 1,0 0-1,0 0 0,0 0 0,0 0 0,4-1 1,-4 2 3,-1 0-1,1 1 1,-1-1 0,1 1 0,-1-1 0,1 1 0,-1-1 0,1 1-1,-1 0 1,0 0 0,0 0 0,1 0 0,-1 0 0,0 0 0,0 0-1,0 0 1,0 0 0,0 0 0,0 1 0,1 0 0,13 19 217,-1 0 1,0 0 0,15 36-1,18 53 49,31 120 0,-18-30-19,-54-175-208,-2-1 0,0 1 0,-2 0 0,0 29 0,-2-37-10,0-1-1,-5 28 1,2-32-163,-1-1 0,0 0 0,0 0 0,-7 13 0,8-20-220,1 1 0,-1-1 0,0 0 0,0 0 1,0 0-1,-1 0 0,1-1 0,-1 1 0,0-1 0,-7 4 0,7-4 134,-27 26-2632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4480,'-47'-94'2016,"78"94"-1728,-15 0-448,31 0 32,-16 0 192,31 0-32,-15 0-128,15 0 32,16 0 320,0 0-160,0 0-768,0 16 320,-16-16-2816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16 736,'0'0'7,"0"-1"0,0 1 0,0-1 0,0 1 0,0-1 0,0 1 0,0-1 0,0 0 0,0 1 0,0-1-1,0 1 1,0-1 0,0 1 0,0-1 0,0 1 0,0-1 0,1 1 0,-1 0 0,0-1 0,0 1 0,1-1 0,-1 1 0,0-1 0,1 1 0,-1 0 0,0-1 0,1 1 0,-1 0 0,1-1 0,-1 1 0,0 0 0,1 0 0,-1-1-1,1 1 1,-1 0 0,1 0 0,-1 0 0,1 0 0,-1-1 0,1 1 0,-1 0 0,1 0 0,-1 0 0,1 0 0,3 0 2587,-5 13-1488,2-10-911,0 59 710,0-18-502,-6 66 1,0-80-304,3-19-90,0-1-1,0 0 0,1 1 0,1-1 1,0 0-1,2 20 0,8-7-68,-8-6-17,0 2 2,-2-19 82,0 1 0,1-1 0,-1 0 0,0 1 1,0-1-1,0 1 0,1-1 0,-1 1 0,0-1 0,1 0 0,-1 1 0,0-1 0,1 0 0,-1 1 0,0-1 0,1 0 0,-1 1 0,1-1 0,-1 0 0,1 0 0,-1 0 0,0 1 0,1-1 0,-1 0 0,1 0 0,-1 0 0,1 0 0,-1 0 0,2 0 0,-1 0-20,0 0 1,1 0-1,-1 0 0,0 0 0,1-1 1,-1 1-1,0 0 0,0-1 0,0 1 1,1-1-1,-1 1 0,0-1 1,0 0-1,0 1 0,0-1 0,0 0 1,0 0-1,0 0 0,0 0 0,0 0 1,0 0-1,-1 0 0,1 0 0,0 0 1,-1 0-1,1 0 0,0 0 0,-1 0 1,0-1-1,1-1 0,3-4-104,4-12-510,8-25-1,-9 25 360,11-24 1,-6 20 153,-7 15 83,0 0 0,-1-1 0,0 0-1,-1 0 1,5-18 0,-5 7-2,-3 15 110,1-1 0,0 1 0,0 0 0,0 0 0,0 0 0,1 0-1,0 0 1,0 0 0,3-4 0,-4 6 149,1 1 1,0-1-1,-1 1 1,1-1 0,-1 0-1,0 0 1,0 1-1,0-1 1,0 0-1,0 0 1,-1 0-1,1 0 1,-1 0 0,0-5-1,0 11-159,1 0 1,-1 0-1,1 0 0,0 1 0,0-1 0,2 6 1,3 7 114,-1 46 249,-1-49-361,0-1-1,9 18 1,-7-18-6,-1 0-1,5 18 1,-7-16 9,-3-12-65,0 0 0,1 0 0,-1 1 0,1-1 0,0 0 0,-1 0 0,1 0-1,0 1 1,0-1 0,1 0 0,-1 0 0,0-1 0,1 1 0,1 2 0,-1-3-74,-1 0 1,0 1 0,0-1-1,1 1 1,-1-1 0,0 0 0,0 1-1,0 0 1,-1-1 0,1 1-1,0-1 1,0 1 0,-1 0-1,1 0 1,-1-1 0,1 4-1,-1-3-2057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2976,'0'31'1120,"0"-15"-896,-15 15-32,-1-15-1088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219 353 2080,'-31'58'667,"22"-45"-574,0 0-12,0 0 0,1 0 0,0 1-1,1 0 1,1 0 0,0 0 0,1 1 0,-6 28 0,-3 17 195,-13 49 384,20-85-264,-1 1-1,-14 27 0,21-49-246,-1 0 0,0 0 0,0 0 0,-1 0-1,1-1 1,-3 4 0,-6 7 324,7-3-384,5-20-114,0 3 22,0 0 0,0 0-1,0 0 1,1 0 0,1 0-1,-1 0 1,1 0 0,0 1-1,0-1 1,1 1 0,6-9-1,3-6-20,21-50-196,-3 7-301,10-7-61,-14 9-350,23-84 0,-31 84 541,28-96 641,-18 62 1521,-27 88-1504,-2 4-161,1 0 1,0 0-1,0 1 0,0-1 0,1 0 0,1-3 0,-2 7-96,-1-1 0,0 1 0,0 0 0,0 0-1,1-1 1,-1 1 0,0 0 0,0 0 0,1-1 0,-1 1-1,0 0 1,1 0 0,-1 0 0,0 0 0,0 0 0,1-1-1,-1 1 1,0 0 0,1 0 0,-1 0 0,0 0 0,1 0-1,-1 0 1,0 0 0,1 0 0,-1 0 0,0 0 0,1 0 0,1 1 9,-1 0 0,0-1 0,0 1 1,0 0-1,0 0 0,0 0 1,0 0-1,0 0 0,-1 0 1,1 0-1,0 0 0,0 1 0,4 6 120,-1 0 0,0 0 0,-1 0 0,0 1 0,3 13 0,3 9 41,16 49 220,26 71 26,-36-112-359,29 78 154,3 36 94,-43-143-412,-1 0 1,0 0-1,-1 1 1,0-1-1,-1 1 0,0 0 1,0-1-1,-1 1 1,-1 0-1,0-1 1,0 1-1,-1-1 0,0 1 1,-1-1-1,0 0 1,-1 0-1,-9 18 0,-3 3-1273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3648,'-5'-7'330,"5"6"-258,-1-1 1,0 1 0,0 0 0,1-1 0,-1 1-1,0-1 1,1 1 0,-1-1 0,1-2-1,3-1 243,10 3-44,13 1 21,4 1 410,49 3-1,-55 2-666,-9-2 11,0-1-1,27 1 0,-12-3-6,78 3-153,-69 1 60,77 5 204,-80-9-89,-4-1-182,41 5 0,-35 1-26,-22-2 1,0 0-1,0-2 0,0 0 1,0 0-1,0-2 0,18-2 1,-9-3-44,-19 4 150,0 1 0,0-1 0,0 1 0,8 0 0,-12 1 57,0 0-1,-1 0 1,1 0-1,0-1 1,0 1-1,0 0 1,0-1-1,0 1 1,-1-1-1,1 0 1,0 0-1,-1 0 1,1 0-1,0 0 1,-1 0-1,1 0 1,-1 0-1,1-1 1,-1 1-1,0 0 1,0-1-1,2-1 1,-2 0 50,1 0 1,-1 0-1,0 0 0,1 0 1,-2 0-1,1-1 0,0 1 0,-1 0 1,1 0-1,-1-6 0,0 7 307,-1 2-340,1 0-1,-1 0 1,0 0 0,0 0 0,0 0-1,1 0 1,-1 0 0,0 1 0,0-1-1,1 0 1,-1 1 0,0-1 0,1 0-1,-1 1 1,0-1 0,1 1 0,-1-1 0,1 1-1,-1-1 1,0 1 0,1 0 0,-1-1-1,1 1 1,0 0 0,-1-1 0,1 1-1,0 0 1,-1 0 0,0 1-24,0 0 1,0 0-1,0-1 0,0 1 1,0-1-1,-1 1 1,1-1-1,-1 1 0,1-1 1,-3 2-1,-5 3 9,-26 19 59,31-22-62,1 0 0,-1 0 0,1 0 0,0 0-1,0 1 1,0-1 0,-2 6 0,-11 22-32,16-30 17,0-1-1,-1 0 1,1 1-1,0-1 1,0 0-1,-1 1 1,1-1-1,0 0 1,0 1-1,0-1 1,0 0-1,0 1 1,0-1-1,0 0 1,0 1 0,-1-1-1,1 1 1,0-1-1,1 0 1,-1 1-1,0-1 1,0 0-1,0 1 1,0-1-1,0 1 1,0-1-1,0 0 1,0 1-1,1-1 1,-1 0-1,0 1 1,0-1 0,1 0-1,-1 0 1,0 1-1,0-1 1,1 0-1,-1 0 1,0 1-1,1-1 1,-1 0-1,0 0 1,1 0-1,-1 1 1,19 0 32,-15-1-127,1-3-706,3-3 219,1 1 0,0 0 0,9-5 0,-18 10 580,1 0-36,0-1 0,0 1 1,0 0-1,0-1 1,0 1-1,0 0 0,0 0 1,0 0-1,0 0 1,0 0-1,2 0 1,-1 0-59,-2 2 442,-1 23 629,-6 34 0,4-34-558,-2 35 1,7-11-96,10 51 0,-7-62-265,7 24-16,-7-46 25,-1 0 0,-2 0 0,3 33-1,-5 44-92,0-89-3,0 1-1,0-1 1,0 0 0,-1 1 0,0-1 0,-1 5-1,1-8-1,1 1 0,-1-1-1,0 1 1,0-1-1,0 0 1,1 0-1,-1 1 1,-1-1-1,1 0 1,0 0 0,0 0-1,0 0 1,0 0-1,-1 0 1,1-1-1,0 1 1,-1 0 0,1-1-1,-1 1 1,1-1-1,-3 1 1,2 0-4,0-1-1,0 1 1,1-1 0,-1 0 0,0 0 0,0 0 0,0 0 0,0 0-1,0 0 1,0 0 0,-2-1 0,0-1-34,0 1-1,1-1 1,-1-1 0,0 1 0,-4-4-1,-23-15-88,-26-21 60,-3-14 332,55 51-151,0 0 1,0-1-1,0 0 1,1 0-1,0 0 1,0-1-1,-6-13 1,10 20-60,0-1 0,0 0 1,0 0-1,0 0 1,0 0-1,0 0 0,0 0 1,1 0-1,-1 0 0,0 0 1,0 1-1,1-1 0,-1 0 1,0 0-1,1 0 0,-1 0 1,1 1-1,-1-1 1,1 0-1,0 1 0,-1-1 1,1 0-1,-1 1 0,1-1 1,0 0-1,0 1 0,-1-1 1,1 1-1,1-1 0,9-6 58,-1 0 0,1 1-1,0 1 1,0 0-1,1 0 1,21-5 0,-14 5-76,1 1 1,0 2-1,38-2 1,17 4-786,3 0-3242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328 109 1312,'13'-13'421,"-13"13"-411,0 0-1,1-1 0,-1 1 0,0 0 1,1-1-1,-1 1 0,0 0 0,1 0 1,-1-1-1,0 1 0,1 0 0,-1 0 1,1 0-1,-1-1 0,0 1 0,1 0 1,-1 0-1,1 0 0,-1 0 0,1 0 1,-1 0-1,0 0 0,1 0 1,-1 0-1,1 0 0,0 0 0,4-1 83,-5 1-61,0-1 0,1 0 0,-1 1 1,1-1-1,-1 0 0,0 1 1,1-1-1,-1 0 0,0 1 0,0-1 1,0 0-1,0 0 0,1 1 1,-1-1-1,0 0 0,0 0 0,0 1 1,-1-1-1,1 0 0,0 0 1,0 1-1,0-1 0,-1-1 0,-8-18 530,5 14-592,4 5 23,0 0 0,-1 0 1,1 0-1,-1 1 0,1-1 0,-1 0 1,1 0-1,-1 1 0,1-1 1,-1 0-1,0 0 0,1 1 1,-1-1-1,0 1 0,0-1 1,1 1-1,-1-1 0,0 1 1,0-1-1,0 1 0,0 0 0,0-1 1,1 1-1,-1 0 0,0 0 1,-2-1-1,-8-1-152,-12-9 5,-16 6 448,15 0-131,14 3-70,-1 0 0,-20-2 0,-31 4-210,59 0 124,0 0 0,-1 0-1,1 1 1,0-1 0,0 1-1,0-1 1,0 1-1,0 0 1,0 0 0,-5 3-1,-2 0 104,7-3-103,0 0 0,1 0 0,-1 0 0,1 0 1,-1 0-1,1 0 0,-1 1 0,1-1 0,0 1 0,0 0 0,0-1 1,0 1-1,0 0 0,0 1 0,0-1 0,1 0 0,-1 0 1,1 1-1,-1-1 0,1 0 0,0 1 0,0 0 0,0-1 0,0 1 1,0 4-1,1 0-71,0 0 1,0 0-1,1 0 1,0 0-1,0 0 1,1 0-1,0 0 1,0-1-1,4 9 1,38 79 192,-37-75-6,-4-13-80,-1 1 1,1 0 0,5 8 0,-4-10-25,0 0 1,0-1-1,0 0 0,6 5 1,3 3 6,24 30 34,-15-25-8,-17-15-33,-2 1 1,1 0 0,0 0-1,0 0 1,-1 0 0,0 0-1,0 1 1,5 7 0,8 12 226,-10-19-169,-6-4-70,0 0-1,1 1 1,-1-1-1,0 0 1,0 0-1,1 0 1,-1 0-1,0 1 1,0-1-1,1 0 0,-1 0 1,0 0-1,0 1 1,0-1-1,0 0 1,1 0-1,-1 1 1,0-1-1,0 0 1,0 1-1,0-1 1,0 0-1,0 0 1,0 1-1,0 1 12,0-1 0,0 0 0,0 1 0,-1-1 0,1 0 0,0 1 0,-1-1 0,1 0 0,-1 1 0,0-1 0,1 0 0,-1 0 0,0 0 0,0 0 0,0 0 0,0 0-1,0 0 1,0 0 0,0 0 0,0 0 0,0 0 0,0-1 0,0 1 0,-3 1 0,-3 1 40,-1 0-1,0-1 0,-11 3 1,9-3-35,-6 2 128,1 0-1,0-2 1,-1 0 0,0-1-1,-25-1 1,35 0-93,-25-2 273,0-11-132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4320,'-15'-15'1952,"-1"15"-1696,0 0-128,1 15-128,15 1 128,-16 0-64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16 328 2240,'0'2'95,"0"0"0,0 0 0,-1 0 0,1 0 0,-1 0 0,0 0 0,1 0 0,-1-1 0,0 1 0,-1 2 1,1-3 45,0 1 1,0 0-1,0 0 1,0 0-1,0 0 1,1 0-1,-1 0 1,1 0-1,-1 0 1,1 3 0,-1 7 1274,3 16-17,-2-27-1382,0 0 0,1 1 0,-1-1 0,0 0 0,1 0 0,-1 0 1,1 0-1,0 0 0,-1 0 0,1 0 0,0 0 0,-1 0 0,1-1 0,0 1 0,0 0 0,0 0 0,0-1 1,0 1-1,1 1 0,32 10 378,-24-9-337,-6-2-46,0 0-1,-1 0 1,1-1 0,0 1-1,-1-1 1,1 0-1,0 0 1,0 0 0,-1-1-1,1 1 1,0-1 0,-1 0-1,1 0 1,-1 0-1,5-2 1,10-3-38,-8 4-11,0-1-1,1 0 1,-2-1 0,1 0-1,0 0 1,-1-1 0,0 0-1,0-1 1,13-10 0,-7 3-168,0 0 0,-1-2 0,-1 1 0,0-1 0,-1-1 0,10-18 0,-16 23 154,-1-1 0,0 0-1,-1 0 1,6-25 0,-4 12 62,7-38 30,-8 33-18,2 4-14,-5 20-39,-1 0 0,0 0-1,1-10 1,-2 11 62,-2 7 405,-1 1-375,1 0 1,0 0-1,-1 0 1,1 1-1,0-1 0,1 0 1,-1 1-1,1-1 0,-1 1 1,-1 6-1,1 3 122,-2 25-1,2-10-68,-3 4-10,1-3-22,0 33 1,4 75 241,0-134-301,-1 0 0,2 0-1,-1 0 1,0 0 0,1 1 0,-1-1-1,1-1 1,0 1 0,0 0-1,0 0 1,0 0 0,3 4-1,1 2 43,-3-6-115,0 1 0,0-1 0,0 0 0,0 0 0,0-1 0,1 1 1,-1 0-1,1-1 0,0 0 0,0 1 0,0-1 0,0 0 0,0 0 0,0-1 0,1 1 1,-1-1-1,0 0 0,1 1 0,-1-2 0,1 1 0,0 0 0,-1-1 0,7 1 0,4-1-469,-4 0 171,-1 0 1,1 0 0,15-4-1,-22 4 312,0-1 0,0 0 0,0 0-1,-1-1 1,1 1 0,0-1 0,-1 1 0,1-1 0,-1 0-1,0 0 1,1 0 0,-1 0 0,0 0 0,3-4-1,6-11-25,-1 0-1,0-1 1,6-18-1,2-1 42,-10 22 77,12-30 584,-18 40-507,3-6 283,-5 10-400,1 1 0,-1 0 0,1 0 1,-1 0-1,0 0 0,1 0 0,-1-1 0,1 1 0,-1 0 1,1 0-1,-1 0 0,0 0 0,1 0 0,-1 0 1,1 1-1,-1-1 0,1 0 0,-1 0 0,0 0 1,1 0-1,-1 0 0,1 1 0,-1-1 0,0 0 1,1 1-1,0-1 8,1 1 1,-1 0 0,0 0-1,0 0 1,0-1-1,0 1 1,0 0 0,-1 0-1,1 0 1,0 0-1,0 1 1,-1-1 0,1 0-1,0 0 1,-1 0-1,1 1 1,-1-1-1,0 0 1,1 0 0,-1 2-1,3 5 104,28 70 319,-30-72-405,1 0-1,0 0 0,1-1 0,-1 1 1,1 0-1,0-1 0,1 0 0,-1 0 1,1 0-1,0 0 0,0 0 0,7 5 1,1-3 26,-6-3 40,0 0 1,0 0-1,9 8 0,-13-10-96,0 0 0,1 0-1,-1-1 1,1 1 0,-1-1-1,1 0 1,0 0 0,-1 0 0,1 0-1,0 0 1,0-1 0,0 1-1,0-1 1,-1 1 0,1-1-1,0 0 1,5-1 0,-2 1-12,-4 0-1,0 0 0,-1 0 0,1 0 0,-1-1 0,1 1 0,0 0 0,-1-1 0,1 1 0,-1-1 0,1 1 0,-1-1 0,1 0 0,-1 0 0,1 0 0,-1 0 0,0 0 0,0 0 0,1 0 0,1-2 0,-2 1 0,1 0 0,-1 1 0,1 0 0,-1-1 0,1 1 0,0 0 0,0 0 0,-1 0 0,1 0 0,2-1 0,5 0-1,8-3-14,-12 0-5,0 0 0,-1 0 0,0 0 0,0 0 0,0 0 0,4-10 1,10-13-98,-9 16 83,-5 7 19,0-1 1,0 1-1,0-1 1,2-7-1,8-4-54,-13 16 46,0 0 0,1 0 0,-1-1 0,0 1 0,0 0 0,0-1 1,0 1-1,0-1 0,0 1 0,-1-1 0,1 1 0,0-1 0,-1 1 0,1-1 0,-1 0 0,1-2 0,-1 4 18,0 0 0,0 0 1,0 0-1,0 0 0,0-1 0,0 1 0,0 0 0,0 0 0,0 0 0,0 0 0,0 0 0,0 0 0,0 0 0,0 0 0,0 0 0,0 0 0,0-1 0,0 1 0,0 0 0,0 0 0,0 0 0,0 0 0,0 0 0,0 0 0,0 0 0,0 0 1,0 0-1,0 0 0,0 0 0,0 0 0,0-1 0,0 1 0,1 0 0,-1 0 0,0 0 0,0 0 0,0 0 0,0 0 0,0 0 0,0 0 0,0 0 0,0 0 0,0 0 0,0 0 0,0 0 0,1 0 0,-1 0 0,0 0 0,0 0 0,0 0 1,0 0-1,0 0 0,0 0 0,0 0 0,0 0 0,1 0 0,-2 0 19,1 0 1,0 0-1,0 0 0,0 0 1,-1 0-1,1 0 1,0-1-1,0 1 1,0 0-1,0 0 0,0 0 1,-1 0-1,1-1 1,0 1-1,0 0 1,0 0-1,0 0-10,0 0 0,0 0 1,0 0-1,0 0 0,0 0 0,0 0 1,0 0-1,0 0 0,0 1 0,0-1 0,0 0 1,0 0-1,0 0 0,0 0 0,0 0 0,0 0 1,0 0-1,0 0 0,0 0 0,0 0 1,0 0-1,0 1 0,0-1 0,0 0 0,0 0 1,0 0-1,0 0 0,0 0 0,0 0 0,0 0 1,-1 0-1,1 0 0,0 0 0,0 0 0,0 0 1,0 0-1,0 0 0,0 0 0,0 0 1,0 0-1,0 0 0,0 1 0,0-1 0,-1 0 1,1 0-1,0 0 0,0 0 0,0 0 0,0 0 1,0 0-1,0 0 0,0-1 0,0 1 0,0 0 1,0 0-1,-1 0 0,-56 0 49,54 0-43,0 0-1,0 1 0,0-1 0,0 1 1,0-1-1,0 1 0,0 0 1,0 0-1,0 0 0,0 0 0,-3 3 1,1-2-4,4-1-10,-1-1 0,1 1 0,0 0 1,0-1-1,-1 1 0,1 0 0,0 0 1,0 0-1,0 0 0,0 0 0,-1 1 1,-4 3-43,5-5 38,0 0-1,1 1 1,-1-1 0,0 0 0,0 1-1,0-1 1,0 1 0,1-1-1,-1 1 1,0-1 0,0 1 0,1-1-1,-1 1 1,0 0 0,1-1-1,-1 1 1,1 0 0,-1 0-1,1 0 1,-1-1 0,1 1 0,-1 0-1,1 0 1,0 0 0,0 0-1,-1 0 1,1 0 0,0-1-1,0 1 1,0 0 0,0 0 0,0 0-1,0 0 1,0 0 0,0 0-1,1 0 1,-1 0 0,0 0 0,0 0-1,1-1 1,-1 1 0,1 0-1,-1 0 1,1 1 0,28 42 13,-27-42 2,0 1 0,0-1 0,0 0 0,0 1 0,1-1 0,-1 0 0,1 0 0,0-1 0,-1 1 0,1-1 0,0 1 0,0-1 0,0 0 0,5 2 0,6 2 32,-10-3-18,1 0-1,-1 1 1,0 0-1,0 0 0,-1 0 1,1 0-1,4 7 1,8 5 60,20 5 7,-12-7-58,-20-10-2,0-1 0,1 0 1,-1 0-1,1 0 0,0 0 1,0-1-1,-1 0 0,1 0 0,0 0 1,0-1-1,0 1 0,0-1 1,10-2-1,5 2-584,-19 0 527,-1 0 0,1 0 0,0 0 0,0 0 0,-1 0 0,1-1 0,0 1 0,0 0 0,-1 0 0,1-1 0,0 1 0,0 0 0,-1-1 0,1 1 0,0-1 0,-1 1 0,1-1 0,-1 1 0,1-1 0,-1 0 0,1 1 0,-1-1 0,1 1-1,-1-1 1,1 0 0,-1 0 0,0 1 0,1-2 0,-1 0-1,1 1-1,-1 0 0,1 0 1,0 0-1,-1 0 0,1 0 1,0 0-1,0 0 0,0 0 1,0 0-1,0 0 0,0 1 1,0-1-1,1-1 0,-1 2 4,1-1 0,-1 0 0,0 0 0,0 0 0,0 0 0,1 0 0,-1 0 0,0 0 0,0 0 0,0 0 0,-1 0 0,1-1 0,0 1 0,0 0 0,-1-1 0,1 1 0,0 0-1,-1-1 1,1-2 0,0 0-30,1 0 0,-1 0 0,1 0 0,4-6 0,1-2-189,-1 1 1,10-24 0,-15 31 248,0 0 1,1 0-1,0 0 1,0 0-1,0 0 0,5-6 1,-5 8-47,-1 1 0,0 0 0,0 0 1,1-1-1,-1 1 0,1 0 0,-1 1 0,1-1 1,-1 0-1,1 0 0,-1 1 0,1-1 0,0 0 1,-1 1-1,1 0 0,0-1 0,-1 1 0,4 0 1,-4 0 52,0 0 1,0 0 0,0 1-1,0-1 1,0 0 0,-1 1 0,1-1-1,0 0 1,0 1 0,0-1-1,0 1 1,-1-1 0,1 1 0,0-1-1,0 1 1,-1 0 0,1-1-1,-1 1 1,1 0 0,0 1 0,12 21 377,-11-19-284,-1 0 0,2 0 0,-1 0 0,0 0 0,5 4 0,-6-6-42,1 0 1,0 0 0,-1 0 0,1 0-1,-1 1 1,0-1 0,0 0-1,0 0 1,0 1 0,0-1-1,0 1 1,-1-1 0,1 1-1,-1-1 1,0 1 0,0-1-1,0 1 1,0-1 0,0 1-1,-1 2 1,1 6 301,-2-11-210,-11 0-15,13-3-86,0 1-49,0 0 0,1 0 0,-1-1 0,1 1 0,-1 0 0,1 0 0,0 0 0,0 0 0,2-3 0,7-18 20,-8 18-21,-1-1-21,1 0 0,0 0 1,1 0-1,0 1 1,-1-1-1,2 1 0,5-9 1,-1 7-26,-6 5 37,0 1 1,0-1-1,-1 0 0,1 0 1,0 1-1,-1-1 0,1 0 1,-1 0-1,1-1 0,-1 1 1,0 0-1,0 0 1,0-1-1,0 1 0,-1 0 1,2-4-1,0 1-111,9-5 31,-9 7 1,-2 1 48,0-5 118,0 14 40,0-5 285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4736,'-31'0'2144,"31"31"-1856,-16-15 544,16 15-512,-16 16 576,1 15-512,-1 16 64,16-16-256,-15 16 192,-1-31-256,1 0 160,15-1-160,0-30-544,0 15 192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1056,'0'0'357,"0"2"-229,0 2-85,0-1 68,0 0-1,0-1 1,0 1 0,0 0-1,0 0 1,-1-1 0,0 4-1,-2-1 51,3-5-136,-1 1-1,1-1 1,-1 1-1,1 0 1,0-1-1,-1 1 1,1 0-1,0-1 1,-1 1-1,1 0 1,0 0-1,0-1 1,0 1 0,0 0-1,0 0 1,0-1-1,0 1 1,0 0-1,0 0 1,0-1-1,0 1 1,1 0-1,-1-1 1,0 1-1,0 0 1,1-1-1,-1 1 1,0 0-1,1-1 1,-1 1-1,1 0 1,-1-1-1,1 1 1,-1-1-1,1 1 1,-1-1-1,1 1 1,-1-1-1,2 1 1,0 1 15,-1 0 0,1-1 0,-1 1 0,1 0 0,-1 0 0,0 0 1,0 1-1,0-1 0,0 0 0,-1 0 0,1 0 0,0 1 0,-1-1 1,1 0-1,-1 1 0,0-1 0,0 0 0,0 4 0,0-4-12,0 0-1,0-1 1,0 1 0,0 0-1,0-1 1,1 1 0,-1-1-1,1 1 1,-1 0 0,1-1-1,0 1 1,-1-1-1,1 1 1,2 1 0,2 5 48,10 23 175,-12-24-177,-3-7-68,0 1 1,1-1-1,-1 0 1,0 1-1,0-1 1,0 1 0,0-1-1,1 1 1,-1-1-1,0 0 1,0 1-1,1-1 1,-1 0-1,0 1 1,1-1-1,-1 0 1,0 1-1,1-1 1,-1 0-1,1 1 1,-1-1-1,0 0 1,1 0 0,-1 0-1,1 0 1,-1 1-1,1-1 1,-1 0-1,0 0 1,1 0-1,-1 0 1,1 0-1,-1 0 1,1 0-1,0 0 1,-1 0-4,0 0-1,0 0 1,0 0 0,0 0 0,0 0 0,0 0-1,0 0 1,1 0 0,-1-1 0,0 1 0,0 0 0,0 0-1,0 1 1,0-1 0,0 0 0,0 0 0,0 0-1,0 0 1,0 0 0,1 0 0,-1 0 0,0 0-1,0 0 1,0 0 0,0 0 0,0 0 0,0 0-1,0 0 1,0 0 0,0 0 0,0 0 0,0 0-1,0 0 1,0 0 0,0 0 0,0 1 0,1-1 0,-1 0-1,0 0 1,0 0 0,0 0 0,0 0 0,0 0-1,0 0 1,0 0 0,0 0 0,0 0 0,0 1-1,0-1 1,0 0 0,0 0 0,0 0 0,0 0-1,0 0 1,0 0 0,-1 0 0,1 11 109,0-11-111,0 0 1,0 0 0,0 0-1,0 0 1,0 0-1,0 0 1,0 0 0,0 0-1,0 1 1,0-1-1,0 0 1,0 0 0,0 0-1,0 0 1,0 0-1,0 0 1,0 0-1,0 0 1,0 0 0,0 0-1,0 0 1,0 1-1,0-1 1,1 0 0,-1 0-1,0 0 1,0 0-1,0 0 1,0 0 0,0 0-1,0 0 1,0 0-1,0 0 1,0 0 0,0 0-1,0 0 1,0 0-1,0 0 1,0 0-1,1 0 1,-1 0 0,0 1-1,0-1 1,0 0-1,0 0 1,0 0 0,0 0-1,0 0 1,0 0-1,0 0 1,0 0 0,1-1-1,-1 1 1,0 0-1,0 0 1,0 0-1,10 0 106,-7 0 357,0-2-395,3-4 28,-1 2-27,-1 0 1,0 0 0,0 0-1,0 0 1,0-1 0,-1 1-1,4-8 1,-4-1 19,-2 11-79,-1 0-1,1-1 1,-1 1 0,1 0-1,0 0 1,0-1 0,0 1 0,0 0-1,0 0 1,0 0 0,1 0-1,-1 1 1,2-3 0,2-1-35,-1-1 0,0 0-1,0 1 1,-1-1 0,3-7 0,-3 7 14,0 0 6,-3 5 5,0 1 1,0-1 0,0 1-1,0-1 1,1 1-1,-1-1 1,0 1 0,0 0-1,1-1 1,-1 1-1,0-1 1,0 1 0,1 0-1,-1-1 1,0 1-1,1 0 1,-1-1 0,0 1-1,1 0 1,-1 0-1,1-1 1,-1 1 0,0 0-1,1 0 1,-1 0-1,1 0 1,-1 0 0,1-1-1,-1 1 1,1 0-1,-1 0 1,1 0 0,-1 0-1,0 0 1,2 0-1,0 0 37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339 139 1664,'44'-44'1440,"-44"44"-1407,1-1 0,-1 1 0,0 0-1,1-1 1,-1 1 0,0-1 0,1 0 0,-1 1 0,0-1 0,0 1 0,1-1 0,-1 1-1,0-1 1,0 0 0,0 1 0,0-1 0,0 1 0,0-1 0,0 0 0,0 0 0,1-5 119,2 0-50,7-13 460,-10 18-543,1 0 0,-1 0 1,0 1-1,0-1 0,0 0 1,1 0-1,-1 1 0,0-1 0,0 0 1,0 0-1,0 1 0,-1-1 1,1 0-1,0 0 0,0 1 1,0-1-1,-1 0 0,1 1 0,0-1 1,0 0-1,-1 0 0,1 1 1,-1-1-1,0 0 0,-12-4-19,0-6-29,12 9 29,-1 0-1,0 1 1,0-1 0,1 1-1,-1-1 1,0 1 0,0 0-1,-4-2 1,3 2 0,0 1 0,0 0 0,1-1 0,-1 1 0,0 0-1,0 1 1,0-1 0,1 0 0,-1 1 0,0-1 0,0 1 0,-4 2 0,-15 3-31,7-4 16,-14 4-2,20-2 35,1 0 0,-1 1-1,1 0 1,0 0 0,0 1 0,1-1-1,-1 2 1,1-1 0,1 1 0,-7 8 0,-4 6 89,1 1 0,-16 30 0,15-23-416,5-10 126,1 1 0,-8 23 0,17-38 210,-4 8 147,1 1-1,1-1 0,0 1 0,1 0 0,-2 22 0,6-21-78,1-1 0,1 1 0,0-1 0,1 0 0,0 0-1,1 0 1,1-1 0,8 15 0,-13-25-89,0-1 1,0 1 0,1 0-1,-1 0 1,1-1 0,0 1-1,0-1 1,0 1 0,0-1-1,0 0 1,1 0 0,-1 0-1,1 0 1,-1 0 0,1-1-1,0 1 1,-1-1 0,1 0-1,4 2 1,24-1-604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1664,'3'0'528,"5"1"-379,-5-1-84,1 0 0,-1 0 1,1 0-1,-1 0 0,1 0 0,-1-1 0,1 1 1,4-2-1,-1-2 51,-4 2-90,-1 1 0,0 0 1,1-1-1,-1 1 0,1 0 0,-1 1 0,1-1 1,-1 0-1,1 1 0,0-1 0,-1 1 1,1 0-1,0 0 0,0 0 0,-1 0 0,1 0 1,0 1-1,-1-1 0,1 1 0,3 1 1,21 5-11,-18-5-21,0 1 1,0-1-1,0 1 1,-1 1-1,9 4 1,-15-7 10,-1 0-1,0 0 1,0 0 0,1 0 0,-1 0-1,0 1 1,0-1 0,0 0 0,0 1 0,-1-1-1,1 0 1,1 3 0,4 6 95,-2-6-47,-4-4-52,0 0 1,0 0-1,1 0 0,-1 0 1,0 0-1,0 0 1,0 1-1,0-1 1,0 0-1,0 0 1,0 0-1,1 0 0,-1 0 1,0 0-1,0 0 1,0 0-1,0 1 1,0-1-1,0 0 1,0 0-1,0 0 0,0 0 1,0 0-1,0 1 1,0-1-1,0 0 1,0 0-1,0 0 1,0 0-1,0 0 0,0 1 1,0-1-1,0 0 1,0 0-1,0 0 1,0 0-1,0 0 0,0 1 1,0-1-1,0 0 1,0 0-1,0 0 1,0 0-1,0 0 1,0 0-1,0 1 0,-1-1 1,1 0-1,0 0 1,0 0-1,-5 8 49,0 3 14,4-9-35,0 0 0,0 1 1,0-1-1,0 0 0,-1 0 0,1 0 0,-1 0 0,-1 2 0,-10 9 61,12-13-113,1 0 0,-1 1 0,1-1 0,-1 0 0,1 1 0,-1-1 0,1 0 0,-1 1 0,1-1 0,-1 0 0,1 0 0,-1 0 0,0 0 0,1 0 0,-1 0 0,1 1 0,-1-1 0,0 0 0,1-1 1,-1 1-1,1 0 0,-1 0 0,0 0 0,1 0 0,-2-1 0,2 1-74,-2 0-1765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2304,'-5'0'124,"4"0"-96,0 0-1,0-1 0,0 1 0,0 0 1,0 0-1,0 0 0,0 0 0,0 0 1,0 1-1,0-1 0,0 0 0,0 0 1,0 1-1,0-1 0,0 0 0,0 1 1,0-1-1,0 1 0,0-1 0,1 1 0,-1 0 1,0-1-1,0 1 0,1 0 0,-1-1 1,0 1-1,1 0 0,-1 0 0,1 0 1,-1 0-1,1 0 0,-1 0 0,0 1 1,-3 6 55,3-7-46,0 0 0,0 1-1,0-1 1,0 1 0,1-1-1,-1 1 1,0-1 0,1 1 0,-1-1-1,1 1 1,0 0 0,0-1-1,-1 3 1,1-1-5,0 0 1,0 0-1,1 0 1,-1-1-1,1 1 1,-1 0-1,1 0 1,0 0-1,0-1 1,2 4-1,0-1-12,0 0-1,1-1 1,0 1-1,5 3 1,-8-7-16,10 11 35,-9-8-17,1-1-1,0 1 1,0-1 0,1 0-1,-1 0 1,1 0 0,-1-1-1,1 1 1,5 1 0,-7-3-19,-1 0 0,1-1 0,0 0 0,0 1 0,-1-1 1,1 0-1,0 0 0,0 0 0,2 0 0,10 0 30,-14 0-33,2 0 0,1 0 1,-1 0 0,1 0 0,-1-1-1,1 1 1,2-2 0,1-4-8,-4 2-13,9-2-89,-10 5 104,0 1 0,0-1 0,0 1-1,0-1 1,0 1 0,0-1 0,0 1 0,0-1-1,0 0 1,0 0 0,0 1 0,-1-1 0,1 0 0,0 0-1,0-1 1,0 1 2,-1 0 0,0 0-1,1 0 1,-1 0 0,0 0 0,0 0-1,0 0 1,0 0 0,0 1 0,0-1-1,0 0 1,0 0 0,0 0 0,0 0-1,-1 0 1,1 0 0,-1-1 0,-9-22-120,-3 6 112,13 17 12,-1 0 0,1 1 0,-1-1 0,1 1-1,-1-1 1,1 0 0,0 1 0,-1-1-1,1 0 1,0 0 0,-1 1 0,1-1 0,0 0-1,0 0 1,0 1 0,0-1 0,0 0 0,0 0-1,0-1 1,0 0-278,2-1-262,11-10-1226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2304,'-31'0'1056,"0"32"-896,15-1 320,16 0-288,-15 16-224,-1 15 0,1-15 128,15 0-32,0-1 32,0 1-32,15-16-544,-15 0 256,16 1-1248,-16-17 832,15 1-288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203 218 2656,'-5'0'294,"3"0"-137,-1 0-1,1 0 1,0 0 0,-1 0 0,1 0-1,0 0 1,-1 1 0,1 0-1,-3 0 1,-42 28 1022,39-25-977,-8 3-259,1 1 1,0 1 0,0 0-1,-22 18 1,35-24 55,0-1-1,0 0 1,0 1 0,1-1 0,-1 1 0,1 0 0,0 0-1,-2 2 1,3-4-2,0 0 0,-1 0-1,1 0 1,0 0 0,-1 0-1,1-1 1,0 1 0,0 0-1,0 0 1,0 0 0,0 0 0,0 0-1,0 0 1,0 0 0,0 0-1,0 0 1,1-1 0,-1 1-1,0 0 1,0 0 0,1 0 0,-1 0-1,1 0 1,-1-1 0,1 1-1,-1 0 1,1 0 0,0-1-1,-1 1 1,1-1 0,0 1 0,-1 0-1,1-1 1,0 1 0,0-1-1,-1 1 1,1-1 0,0 0-1,0 1 1,1-1 0,3 1-139,-1 0 0,1 0 1,0-1-1,0 1 0,9-2 0,-8 1-178,-1 0 114,1-1 0,0 0 1,0-1-1,0 1 1,-1-1-1,1 0 1,-1 0-1,1-1 1,-1 0-1,0 0 0,9-6 1,-12 7 154,3-1-3,0 0 1,-1-1-1,0 1 0,0-1 0,0 0 0,0 0 0,-1-1 0,1 1 0,4-9 1,-7 10 64,0 0 0,0 0 0,0-1 0,-1 1 1,1 0-1,-1-1 0,0 1 0,0 0 0,0-4 1,1-16 43,5-24 1,-3 29 30,-1 0-1,-1 1 0,0-1 1,-2-20-1,-6 5 694,5 24-290,1 0 0,-2-16 0,3 20 791,-3 10-427,0 3-672,1 1 0,-1-1 0,1 0 0,1 1 0,-1 9 1,0-2-69,-3 9 71,3-15-119,0 0 0,0 0 1,1 0-1,1 0 0,0 1 0,1 12 0,12 37-723,20 61 0,-19-74-767,2 3-1450</inkml:trace>
  <inkml:trace contextRef="#ctx0" brushRef="#br0" timeOffset="1">780 546 3232,'0'62'1184,"0"-15"-896,-16-16-96,16 0 256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546 157 1408,'0'-10'345,"-1"8"-313,1-1-1,0 0 0,0 0 0,0 0 0,0 1 0,0-1 0,1 0 1,-1 0-1,1 1 0,1-5 0,4 3-37,-5 4 7,-1 0 0,1-1 0,-1 1 0,0 0 0,1-1 0,-1 1 0,1 0 0,-1-1 0,0 1 0,1 0 0,-1-1 1,0 1-1,0 0 0,1-1 0,-1 1 0,0-1 0,0 1 0,1-1 0,-1 1 0,0-1 0,0 1 0,0-1 0,0 1 0,0-1 0,0 1 0,0-1 0,0 1 0,0-1 0,0 1 0,0 0 0,0-2 0,0-2 86,0 2-35,0 0 0,0-1-1,0 1 1,0 0 0,0 0 0,0 0 0,-1 0 0,1 0 0,-1 0-1,1 0 1,-1 0 0,0 0 0,0 0 0,0 0 0,0 1 0,0-1-1,0 0 1,-1 0 0,1 1 0,0-1 0,-1 1 0,-1-2 0,-1-1 0,2 1-38,-1 1 0,1-1 1,0 1-1,-1 0 0,1 0 1,-1 0-1,0 0 1,-5-2-1,-18-1 45,11-1-38,12 5-26,0-1 1,0 1-1,-1 0 0,1 1 0,-1-1 1,1 0-1,-1 1 0,-3 0 0,-12-1-27,10 1 14,-1-1 0,0 2 0,1-1 0,-1 1-1,1 0 1,-1 1 0,1 0 0,-1 1 0,-10 4 0,-6 7 97,0 1 0,-37 27 1,53-34-94,0 1 0,0 0 0,0 0 0,1 1 0,1 0 0,0 1 0,0 0 0,-6 13 0,9-15 47,-1-1 0,-8 12 0,-5 8 103,0 12 16,4-5 69,9-19-136,0 0 1,1 1-1,1 0 0,-3 23 1,6-37-81,0 8 48,0-1-1,1 1 1,0-1 0,0 1 0,1 0 0,1-1-1,0 1 1,0-1 0,6 17 0,-3-15 37,0 0 0,1-1-1,14 22 1,-17-29-69,0-1 0,0 1 0,0-1 0,0 0-1,0 0 1,1 0 0,-1 0 0,1-1 0,0 1-1,0-1 1,0 0 0,0 0 0,9 2-1,18 1 71,-15 0-47,-9-3-24,0 0 0,0-1 0,-1 1 0,11-1 0,-14-1-17,0 0 0,0 1 0,1-1 0,-1 1-1,0-1 1,0 1 0,0 0 0,0 0 0,5 3 0,2 0 5,16 8-16,-18-8-64,8-2-354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1824,'15'0'832,"1"0"-736,-1 16 1024,1-16-640,0 0-192,-1 16-192,32-16 32,-16 0-64,31 0 192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1664,'-32'-16'608,"48"16"-480,0 0-32,-1 0 1024,1 0-640,15 0-128,16 0-224,-1 0-672</inkml:trace>
  <inkml:trace contextRef="#ctx0" brushRef="#br0" timeOffset="1">47 140 2816,'-47'-15'1056,"47"30"-832,16-15-64,0 16 480,15-16-384,16 0 256,15 0-288,0 16-1280,16-16 576,-16 15-1920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17 1728,'-5'-3'66,"0"1"-1,0 0 1,-1 0 0,1 0-1,0 0 1,-1 1 0,1 0 0,0 0-1,-1 1 1,0-1 0,1 1-1,-1 0 1,1 1 0,-1-1-1,1 1 1,-1 0 0,1 0-1,0 1 1,-1 0 0,1 0 0,-10 5-1,12-5 6,-1 0 0,1 0 0,-1-1-1,1 0 1,-1 0 0,-6 2 0,-21 6 591,-63 35 415,75-35-880,-1 1 0,1 0 1,1 2-1,-18 13 0,26-17-86,1 0 0,0 0 0,1 1 0,0 0 0,0 1 0,1-1 0,0 2 0,0-1 0,-5 13 0,10-16-79,0-1 0,0 0 1,0 1-1,1-1 0,0 1 0,0-1 1,1 1-1,0 0 0,0-1 0,0 1 1,1 0-1,2 8 0,0-2 8,1 0 1,1 0-1,0 0 0,1-1 1,7 12-1,-7-14 14,1 0-1,0-1 1,0 0-1,1 0 1,0-1-1,13 10 1,-3-4 65,37 21 0,-15-17-75,-29-13-156,0 0-1,10 6 1,24 18-149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1472,'0'-31'672,"16"15"-576,0 16 384,-1 0-288,1-16 352,15 16-320,0 0 224,0-15-224,0 15-128,1 0-64,-1 15-32,-16-15 0,17 16-1856,-1-16 1024,-16 16-224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4896,'0'-13'1584,"0"13"-1574,0 0 1,0 0 0,0 0-1,0 0 1,0 0 0,0 0-1,0 0 1,0-1 0,0 1-1,0 0 1,0 0 0,0 0-1,0 0 1,0 0 0,0 0-1,0 0 1,0 0 0,0 0-1,0 0 1,0-1 0,0 1-1,0 0 1,0 0 0,0 0-1,0 0 1,1 0 0,-1 0-1,0 0 1,0 0 0,0 0-1,0 0 1,0 0 0,0 0-1,0 0 1,0 0 0,0 0-1,0 0 1,0-1 0,0 1-1,0 0 1,1 0 0,-1 0-1,0 0 1,0 0 0,0 0-1,0 0 1,0 0 0,0 0-1,0 0 1,0 0 0,0 0-1,0 0 1,1 0 0,-1 0-1,0 0 1,0 1 0,1-1 24,1 1 1,-1 0-1,1-1 1,-1 1-1,0 0 1,1 0-1,-1 0 1,0 0-1,0 0 1,0 0-1,0 1 1,0-1-1,0 0 1,0 0-1,0 1 1,-1-1-1,1 1 1,0-1-1,-1 1 1,1-1-1,-1 1 0,1-1 1,-1 1-1,0-1 1,0 3-1,0 0 27,-1-1 0,0 1 0,0-1 0,0 1 0,0-1 0,-1 0-1,-3 6 1,-9 23 275,-32 90 581,12-24-605,18-45-226,-7 12-39,15-8 10,1-30 46,6-24-86,0 1 0,0-1 0,1 1 0,-1 0-1,1-1 1,-1 5 0,1-7-8,1 1-1,-1 0 0,1 0 1,-1 0-1,1-1 0,-1 1 1,1 0-1,0-1 0,0 1 1,0 0-1,0-1 1,0 1-1,0-1 0,1 0 1,1 2-1,-2-2-11,-1 0 1,1 0-1,0 0 0,0-1 1,0 1-1,0 0 0,0-1 1,0 1-1,1-1 1,-1 1-1,0-1 0,0 1 1,0-1-1,0 0 0,1 1 1,-1-1-1,0 0 0,0 0 1,1 0-1,-1 0 0,0 0 1,0 0-1,0-1 0,1 1 1,-1 0-1,0-1 1,0 1-1,0 0 0,2-2 1,8-1-51,-6 2 27,0 0 0,-1 0 0,1-1 1,-1 0-1,0 1 0,1-1 0,-1-1 1,0 1-1,0 0 0,0-1 0,-1 0 1,1 0-1,4-5 0,2-3-83,0 0 0,-1-1 0,12-19 0,9-13-175,-28 41 299,-1 1-1,1 0 1,0 0 0,0 0-1,0 0 1,0 0-1,0 0 1,1 0-1,-1 0 1,0 1-1,1 0 1,-1-1-1,1 1 1,0 0-1,-1 0 1,1 0-1,0 0 1,0 1 0,-1-1-1,1 1 1,0 0-1,5 0 1,-7 0 5,-1 0 0,1 0 0,0 0 1,-1 0-1,1 0 0,0 0 0,-1 0 1,1 1-1,0-1 0,-1 0 0,1 0 1,-1 1-1,1-1 0,0 0 0,-1 1 1,1-1-1,-1 1 0,1-1 1,-1 1-1,1-1 0,-1 1 0,1-1 1,-1 1-1,0-1 0,1 1 0,-1-1 1,0 1-1,0 0 0,1-1 0,-1 1 1,0 0-1,0-1 0,0 1 0,0 0 1,0-1-1,0 1 0,0 0 0,0-1 1,0 2-1,2 8 275,9 14 227,-10 5-159,-1-22-256,0 1 0,1-1-1,2 14 1,7 11 196,-9-31-286,0 7-244,2 1 0,-1-1 0,7 12 0,-7-4-424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2720,'-16'-31'1248,"32"31"-1088,-1 0 1568,17-16-1216,-1 16-320,0 0 0,16 16-96,15-16 288,0 0-192,-15 15-1856,15 1 896,-30-1-1760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1664,'-21'23'429,"-31"45"1,46-53-286,4-9-86,1-4-50,0 1 1,0-1-1,0 0 0,1 1 0,-1-1 1,1 1-1,-1-1 0,1 1 0,0-1 1,0 1-1,0-1 0,0 1 0,0-1 1,1 1-1,-1-1 0,1 1 0,0-1 1,-1 0-1,1 1 0,0-1 0,3 4 1,10 23 115,-13-27-110,-1 0 0,1 0-1,0 0 1,0 0 0,0 0 0,0 0-1,0 0 1,1 0 0,-1 0 0,1-1-1,-1 1 1,1-1 0,-1 1-1,1-1 1,0 1 0,0-1 0,-1 0-1,1 0 1,0 0 0,0 0 0,4 1-1,9 2 23,0 0-1,0-1 1,0 0-1,0-1 1,0-1 0,1 0-1,-1-2 1,30-3-1,-37 2-52,0-1-1,0 1 1,-1-2-1,1 1 1,-1-1-1,10-7 1,-16 10 31,1 0 0,0-1 0,-1 0 0,1 1 1,-1-1-1,0 0 0,1 0 0,-1 0 0,0 0 0,0 0 1,0 0-1,-1 0 0,1 0 0,0 0 0,-1 0 1,1 0-1,-1-1 0,0 1 0,0 0 0,0 0 1,0-1-1,0 1 0,-1-4 0,1-2 35,-1 3 22,1 0 0,-1 0 0,0 0 0,0 0 1,0 0-1,-1 1 0,0-1 0,0 0 0,0 1 0,0 0 0,-1-1 0,0 1 1,-3-4-1,-11-19 554,14 14-337,3 10-171,5 6-2607,-2-2 2299,-1 0 1,1 0-1,-1 0 0,1 0 1,-1 0-1,1-1 0,3 1 1,-5-1 117,0 0 1,0 0 0,0 0 0,0-1 0,0 1 0,0-1 0,0 1-1,0-1 1,0 1 0,0-1 0,0 0 0,0 1 0,0-1-1,0 0 1,0 0 0,1-1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 1408,'-1'-1'23,"-1"0"1,1 0-1,-1 0 0,1 0 0,-1 0 1,0 1-1,1-1 0,-1 1 1,0-1-1,0 1 0,1-1 1,-1 1-1,0 0 0,0 0 1,1 0-1,-1 0 0,0 0 0,0 1 1,1-1-1,-1 0 0,0 1 1,0-1-1,1 1 0,-1 0 1,1-1-1,-3 2 0,3-1 3,0-1-1,-1 1 0,1-1 1,0 0-1,-1 1 1,1-1-1,-1 0 1,1 0-1,-2 0 0,-15 2 665,11 1-540,1 0-1,0 1 0,1-1 1,-1 1-1,1 0 1,-8 7-1,-2 2 181,-26 20 230,4 11 53,26-31-484,3-3 28,-14 19 0,12-11 50,-8 21 1,9-20-95,2-4-35,-4 10 72,-10 28 1,6 15 117,7-32-131,-15 58 71,20-71-239,1 0 0,1 40-1,1-30 30,0-22 18,0 0-1,0 0 0,1 0 1,1 0-1,0 0 1,0 0-1,1-1 0,6 15 1,19 32-171,3-7 38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2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0 320,'-31'0'160,"31"16"-160,-16-1 512,0 16-288,1 1 896,-1 30-640,-15 0 96,0 16-384,15-16 96,-15 1-160,16-16 160,-1-16-192,0 15-384,1-30 160,15 15-2016</inkml:trace>
  <inkml:trace contextRef="#ctx0" brushRef="#br0" timeOffset="1">390 390 3072,'32'0'1120,"-1"0"-864,16 0-64,-32 0 256,47 0-288,1 0-1280,-1 0 608,0-16-1504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1664,'0'0'731,"-2"3"-577,-2 2 11,0 0-1,0 0 1,0 1-1,1-1 0,-4 10 1,-2 7 101,8-20-260,0 0 0,0 1 0,0-1 0,0 0 0,0 1 0,0-1 0,1 1 0,-1-1 1,1 1-1,0-1 0,0 1 0,0-1 0,0 1 0,0-1 0,1 5 0,10 22 255,-11-27-256,1 0 0,0-1 1,0 1-1,0 0 0,0 0 0,0 0 0,0-1 1,1 1-1,-1-1 0,0 1 0,1-1 0,-1 1 1,1-1-1,0 0 0,-1 0 0,1 0 1,0 0-1,0 0 0,0 0 0,0 0 0,0-1 1,3 2-1,4-1 54,0 0 0,0 0 0,0-1 0,11-1 1,2 0 164,-14 2-165,0-2-1,15-1 1,0-9 122,-10 9-4,-11 1-155,1 1-1,-1-1 1,0 1 0,0-1-1,0 0 1,1 0-1,-1 0 1,0 0 0,0 0-1,0 0 1,-1 0-1,1-1 1,0 1 0,0-1-1,1-1 1,-1 0-84,-1 2-12,-1 0 1,1 0 0,0 0-1,0 0 1,0 0-1,-1 0 1,1 1 0,0-1-1,0 0 1,2 0 0,0 3-119,0 2 148,-1-1 36,1-1 1,-1 1-1,0-1 1,1 0-1,-1 0 0,1 0 1,0 0-1,5 2 1,20 1 97,-11 0-47,-11-3-10,0 0 1,1-1 0,0 1 0,-1-2 0,8 1 0,-2 0 12,-8 0-10,-1-1 0,1 0 1,-1 0-1,1 0 0,-1-1 1,1 1-1,-1-1 0,6-1 1,1-1 39,-5 1-37,1 1 0,-1-1 0,0 0 1,6-4-1,-9 5-23,-1 1 0,0-1 1,0 0-1,0 0 0,0 0 0,0 0 0,0 0 1,0 0-1,0 0 0,0 0 0,0 0 1,-1-1-1,1 1 0,0 0 0,-1 0 1,1-1-1,-1 1 0,1 0 0,-1-1 0,0 1 1,0-1-1,1-1 0,-1-47 75,-1 49-89,1-1 1,0 0-1,-1 0 1,1 1-1,-1-1 1,1 0-1,-1 1 1,0-1-1,0 0 1,0 1-1,0-1 1,0 1-1,0 0 1,-2-3-1,0 2-407,1 2-1488,-9 2 469,11-1 1328,-1 0 0,1 0 1,0-1-1,-1 1 1,1 0-1,0 0 0,0 0 1,0 0-1,-1-1 0,1 1 1,0 0-1,0 0 1,1 1-1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1152,'-16'47'416,"16"-16"-320,0 16 0,0-16 128,-15 0-128,15 16 192,-16-16-192,16 0-32,-15-15-32,15 15-32,0-16 0,-16-15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1568,'15'-32'576,"1"17"-352,0 15 1376,-16 15-608,15 1-576,-15 0 256,0-1-384,0 16-96,0-15-96,16 0 256,-16-1-160,0 1-32,-16-16-96,1 0-5952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2144,'0'-2'45,"0"1"1,0-1 0,0 1-1,0-1 1,0 1-1,1 0 1,-1-1-1,0 1 1,1 0-1,0-1 1,-1 1-1,1 0 1,0-1-1,-1 1 1,1 0-1,0 0 1,0 0-1,0 0 1,0 0-1,1-1 1,2-1-14,0 1 0,-1 0 0,1 0 0,0 1 0,6-2 1,11-6 631,-17 7-545,0 0-1,0 0 1,1 1-1,-1-1 1,0 1 0,1 0-1,-1 0 1,1 0-1,-1 1 1,1 0-1,-1-1 1,9 2 0,-11-1-99,0 0 1,0 0 0,0 0 0,0 1-1,-1-1 1,1 0 0,0 1 0,0-1 0,0 1-1,0 0 1,-1 0 0,1 0 0,0-1-1,-1 1 1,3 2 0,-2-1 3,-1 0 0,1 0 0,-1 0 0,0 0 0,0 0 0,0 0 0,0 0 0,0 0 0,-1 0 0,1 0 1,-1 0-1,1 0 0,-1 1 0,0-1 0,0 0 0,0 5 0,0-3 3,0 0-1,-1 0 1,1 0 0,-1-1-1,0 1 1,0 0 0,0 0-1,-1 0 1,-2 4 0,-1 1 39,-1 0 0,-7 9 1,4-6-27,5-6 8,-1 0-1,0-1 0,0 1 0,0-1 1,-1 0-1,-11 8 0,14-10-31,-1-1 0,1 1 0,0-1 0,0 1 0,0 0 0,0 0 0,0 1 0,-3 4 0,1 5-149,-2-9 25,16-5 50,18 0 184,-17 1-276,1-1 0,-1 1 0,0 1 0,16 3 0,5 9-388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32 736,'-26'0'224,"22"0"-164,6 3-24,11 10 1729,5-16-735,-10 0-891,-2 1-65,0 0 0,1 0 0,-1 1 0,0 0-1,1 0 1,-1 0 0,9 1 0,86-7 201,-33 1-144,81 3 268,-23 1-148,-76-1-135,56-2 141,188 16 410,95-11-64,-374-1-530,0 0 1,0 0 0,0-1-1,21-6 1,4 5-353,-48 3-562,-8 0-2263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1728,'-9'-1'403,"8"1"-364,0 0-1,0 0 1,0 0 0,-1 0-1,1 0 1,0 0-1,0 0 1,0 0 0,0 0-1,0 1 1,0-1 0,-2 1-1,2 0 25,1-1 1,-1 1-1,1 0 0,-1 0 1,1-1-1,-1 1 0,1 0 1,-1 0-1,1 0 0,0 0 1,-1 0-1,1 0 0,0 0 0,0-1 1,0 1-1,0 0 0,0 0 1,0 0-1,0 0 0,0 2 1,-1 2 122,1-2-118,0 0 1,-1 0-1,1 0 0,0 0 1,1 0-1,-1 0 1,0 0-1,1 0 0,0 0 1,1 3-1,1 2-9,0 0-1,0 0 0,3 13 1,-6-19-53,3 7 50,1-1-1,0 1 0,1-1 1,0 0-1,0 0 0,0-1 0,11 11 1,-14-16-42,0 0 0,0 0 0,1-1 0,-1 1 0,1-1 0,-1 1 0,1-1 0,0 0 0,-1 0 0,1 0 0,0 0 0,5 0 0,3 0 53,-1 0 1,15-2-1,-3 0 18,3 2 6,-16 0-21,0-1 0,0 0 0,0 0 1,0-1-1,12-2 0,-19 2-53,1-1 0,-1 1 0,0 0 0,0-1 0,0 1 1,-1-1-1,1 0 0,0 0 0,-1 0 0,1 0 0,-1 0 0,1 0 0,-1 0 0,0 0 0,2-4 0,2-4 14,-3 8-29,0 0-1,-1-1 1,1 1 0,-1-1-1,0 0 1,1 1 0,-1-1-1,0 0 1,0 0 0,-1 0-1,1 1 1,-1-1 0,1 0-1,-1 0 1,0-6 0,0 8-6,0 1-1,0-1 1,0 1 0,0-1 0,0 1 0,0-1 0,0 1-1,0-1 1,0 1 0,0-1 0,0 1 0,0-1 0,0 1-1,0-1 1,0 1 0,-1-1 0,1 1 0,0-1-1,0 1 1,-1 0 0,1-1 0,0 1 0,-1-1 0,1 1-1,0 0 1,-1-1 0,1 1 0,0 0 0,-1-1 0,1 1-1,-1 0 1,1-1 0,-1 1 0,1 0 0,-1 0 0,1 0-1,-1 0 1,1-1 0,-1 1 0,1 0 0,-1 0-1,1 0 1,-1 0 0,1 0 0,-1 0 0,-2 0-380,3 5 195,0-3 174,-1-1 1,1 1-1,0 0 1,0 0-1,0-1 1,0 1-1,1 0 1,-1 0-1,0-1 1,1 1-1,-1 0 1,1-1-1,-1 1 1,1 0 0,0-1-1,0 1 1,0-1-1,0 1 1,0-1-1,0 0 1,0 1-1,0-1 1,1 0-1,-1 0 1,3 2-1,9 6 43,1-2 0,16 9 0,-23-13 40,0-1 0,0 0 1,0 1-1,0-2 0,1 1 0,-1-1 1,8 0-1,1-1 104,-13 1-157,1-1 1,-1 1 0,0-1-1,0 0 1,0 0 0,1-1-1,-1 1 1,0-1 0,0 1-1,0-1 1,0 0 0,0 0-1,0-1 1,0 1 0,0 0-1,0-1 1,0 0-1,3-3 1,-3 3 48,-1 0 0,1 0-1,0 0 1,0 0 0,5-2 0,-7 4-47,0-1 0,1 1 0,-1-1 0,0 1 1,1-1-1,-1 0 0,0 0 0,0 1 0,1-1 0,-1 0 0,0 0 1,0 0-1,0-1 0,0 1 0,0 0 0,-1 0 0,1 0 0,0-1 1,0 1-1,-1 0 0,1-1 0,-1 1 0,1 0 0,-1-1 1,0 1-1,1-1 0,-1 1 0,0-2 0,0 1-12,0 0 0,1 0 0,-1 1 1,0-1-1,1 0 0,-1 0 0,1 1 0,0-1 0,1-2 0,2-8-24,-14-16-920,25 25-5407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47 4064,'-16'-31'1824,"16"15"-1568,-16 32 64,1 15-288,15 0 0,-31 47 160,15 16-96,-15 15 256,15 15-224,-15-15 32,31-15-96,-31-1 96,31-30-96,-16-1 320,16-15-192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2240,'-7'0'397,"5"0"43,3 0-423,0-1 1,-1 1 0,1 0-1,-1-1 1,0 1 0,1 0-1,-1-1 1,1 1 0,-1 0-1,1-1 1,-1 1 0,0-1-1,1 1 1,-1-1 0,0 1-1,1-1 1,-1 1 0,0-1-1,0 1 1,0-1 0,0 0-1,1 1 1,-1-1 0,0 1-1,0-2 1,0 0 356,2 4 36,0 0-348,-1-1 0,0 0 1,0 0-1,0 0 0,1 0 0,-1 0 0,1 0 1,-1-1-1,1 1 0,-1 0 0,1-1 1,-1 1-1,1-1 0,0 1 0,-1-1 0,1 0 1,2 0-1,-2 0-36,-1 1 0,1-1 0,0 0 0,-1 0 0,1 1 0,-1-1 0,1 1 0,-1-1 0,1 1 0,-1 0 0,1 0 0,-1-1 1,2 3-1,5 1 14,23 12 3,-29-15-31,0-1 0,-1 1 0,1-1 0,0 1 0,-1-1 0,1 0 0,0 1 0,3-1 0,-5 0-6,1-1 0,-1 1 0,0 0 0,1 0 0,-1 0 0,1 0 0,-1 0 0,1 0 0,-1 0 0,0 0 0,1 0 0,-1 1 0,1-1 0,-1 0 0,1 0 0,-1 0 0,0 0 0,1 0 0,-1 1 0,0-1 0,1 0 0,-1 0 0,0 1 0,1-1 0,-1 0 0,0 1-1,1-1 1,-1 0 0,0 1 0,0-1 0,1 0 0,-1 1 0,0-1 0,0 1 0,0-1 0,0 0 0,0 1 0,1-1 0,-1 1 0,0-1 0,0 1 0,0-1 0,0 0 0,0 1 0,0-1 0,-1 2 0,1-2-3,0 0-1,0 0 0,0 0 1,0 0-1,0 0 1,0 0-1,0 0 1,0 0-1,0 0 0,0 0 1,0 0-1,0 1 1,0-1-1,0 0 1,0 0-1,0 0 0,0 0 1,0 0-1,0 0 1,0 0-1,0 0 1,0 0-1,1 0 1,-1 0-1,0 1 0,0-1 1,0 0-1,0 0 1,0 0-1,0 0 1,0 0-1,0 0 0,0 0 1,0 0-1,0 0 1,0 0-1,0 0 1,0 0-1,1 0 0,-1 0 1,0 0-1,0 0 1,0 0-1,0 0 1,0 0-1,0 0 0,0 0 1,0 0-1,0 0 1,0 0-1,1 0 1,-1 0-1,0 0 1,0 0-1,0 0 0,0 0 1,10 0 55,-7 0-95,0 0 26,-2 0 22,1 0-1,-1-1 1,0 1-1,1 0 0,-1-1 1,1 1-1,-1-1 0,0 1 1,1-1-1,1-1 0,11-5-12,-10 6-38,0 0-1,0 1 1,1 0-1,6 0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46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 2976,'13'-26'971,"-13"26"-957,0-1 1,0 1 0,0 0-1,0-1 1,1 1 0,-1 0 0,0-1-1,0 1 1,1 0 0,-1-1 0,0 1-1,1 0 1,-1 0 0,0-1-1,1 1 1,-1 0 0,0 0 0,1 0-1,-1 0 1,0-1 0,1 1-1,-1 0 1,1 0 0,-1 0 0,0 0-1,1 0 1,-1 0 0,1 0 0,-1 0-1,0 0 1,1 0 0,-1 0-1,1 0 1,-1 1 0,0-1 0,1 0-1,-1 0 1,0 0 0,1 0 0,-1 1-1,0-1 1,1 0 0,-1 0-1,0 1 1,1-1 0,0 1 28,-1 0 0,0-1 0,1 1-1,-1 0 1,0 0 0,1-1 0,-1 1 0,0 0 0,0 0 0,0 0 0,0-1 0,0 1 0,0 0-1,0 0 1,0 1 0,2 18 540,27 74 1348,-23-61-1390,-1 0 0,-2 1 1,-2 50-1,-6 38 115,-11-33-329,9-56-163,0 3 74,-10 42 356,-3-14-178,-48 101 0,54-135-541,-2-2 0,0 0 1,-3 0-1,-32 38 0,22-34-3027,-47 39 0,70-65 2705,0-1 1,-1 0-1,0 0 1,0-1 0,-1 0-1,-13 6 1,11-7 121,0-1 1,-1-1-1,1 0 1,-1 0-1,-12-1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 3904,'52'-13'1253,"-52"13"-1231,1 0-1,0 0 0,0-1 1,0 1-1,0 0 0,-1 0 1,1 0-1,0 0 0,0 0 1,0 0-1,0 0 0,0 0 1,0 0-1,0 0 0,-1 1 1,1-1-1,0 0 0,0 0 1,0 1-1,-1-1 0,1 1 0,1 0 1,42 22 202,-41-21-214,0 0 1,0-1-1,-1 1 1,1 0-1,-1 0 0,0 0 1,0 1-1,0-1 1,0 1-1,0-1 1,0 1-1,0-1 0,-1 1 1,1 0-1,0 3 1,2 4 35,1-2 20,-1 0 0,-1 1 1,1 0-1,-1-1 0,-1 1 0,2 10 0,-4-11-60,0-1-1,0 1 1,0 0-1,-1 0 0,0 0 1,-1 0-1,-3 10 1,3-12-10,0 3 3,-1 0-1,0 1 0,-8 13 0,6-15 18,-1 1 0,-11 11 0,6-8 5,-9 13 20,12-14-17,-1 0 0,0-1 0,0 0 0,-19 14-1,17-17-3,0 0 0,0-1 0,-1 0 0,0-1-1,0 0 1,-22 5 0,28-8 31,0-1 1,0 0-1,0 0 1,-1 0-1,1-1 1,0 0-1,0 0 1,0-1-1,0 0 1,0 0-1,0 0 0,0 0 1,0-1-1,0 0 1,0-1-1,-7-3 1,11 4-40,0 1 0,0-1 0,0 1 0,0-1 0,0 0-1,0 0 1,0 0 0,1 0 0,-1 0 0,1 0 0,-1-1 0,1 1 0,0 0 0,0-1 0,0 1 0,0-4 0,0 4-20,1 1 1,0-1-1,0 0 1,0 0-1,0 1 1,0-1-1,0 0 1,1 0-1,-1 0 1,0 1-1,1-1 0,0 0 1,-1 1-1,1-1 1,0 0-1,0 1 1,0-1-1,0 1 1,0-1-1,0 1 1,2-2-1,28-20-104,-20 13 91,-3 4 8,0-1 1,11-6-1,-5 6 12,0 2-1,0 0 0,0 0 1,0 2-1,16-3 0,-5 0 2,56-10-22,-30 7-31,95-31 0,-125 32 52,20-7-14,18 5-51,-45 9 63,0-1 0,19-6 0,-9 0 150,30-15-1,-52 22-112,1-1 1,0 1-1,-1-1 0,1 0 0,-1 1 0,0-1 0,0 0 0,0-1 0,0 1 0,0 0 0,0 0 0,2-4 0,-12 0 105,3-7-11,4 11-94,-1 0 1,0 0-1,1-1 1,-1 1-1,0 1 0,0-1 1,0 0-1,0 0 1,0 1-1,-1-1 1,1 1-1,0-1 1,-1 1-1,1 0 1,-1 0-1,1 0 0,-1 1 1,-5-2-1,-3-1 69,-3-4-1,13 6-109,0 0 0,-1 1 0,1-1 0,0 0 0,-1 1 0,1-1-1,0 1 1,-1-1 0,1 1 0,-1 0 0,1-1 0,-1 1-1,1 0 1,-1 0 0,1 0 0,-1 0 0,1 0 0,-1 0 0,1 1-1,-1-1 1,1 0 0,0 1 0,-3 0 0,3 1-1,-1-1 1,0 1-1,1-1 1,-1 1-1,1 0 1,0-1-1,-1 1 0,1 0 1,0 0-1,0 0 1,0 0-1,-1 4 1,-8 27-162,9-29 159,1 1-1,-1 0 1,1-1-1,0 1 1,1 0-1,-1-1 1,1 1 0,0-1-1,0 1 1,2 5-1,2 12 14,-4-15 7,0 1 0,0-1 1,1 1-1,0-1 0,0 0 0,1 0 0,0 0 1,0 0-1,1 0 0,8 12 0,3 1 21,-6-9 25,1 1-1,12 12 1,-18-21-39,-1 0 0,1-1 1,-1 1-1,1-1 0,0 1 1,0-1-1,0-1 0,0 1 1,1 0-1,-1-1 0,6 1 0,1 0-20,-1-1-1,1 0 0,-1 0 1,1-1-1,-1-1 0,1 0 1,0 0-1,-1-1 0,0 0 1,1-1-1,-1 0 0,0-1 1,-1 0-1,1 0 0,9-7 1,-19 11 0,8-4-115,0-1 1,-1 0-1,0 0 0,0 0 1,0-1-1,0 0 1,-1-1-1,10-12 0,5-23-292,-5 19 235,-12 20 139,-1-1 0,0 0-1,-1 0 1,1 0 0,-1 0-1,0 0 1,0-1 0,2-5-1,1-12-43,-4 16 177,0 0-1,0 0 1,1 0-1,0 0 1,0 0-1,0 0 1,0 1-1,1-1 1,0 1-1,4-6 1,-6 12-68,-1 0 0,1 0 1,-1-1-1,0 1 0,0 0 1,1 0-1,-1 0 0,0-1 1,0 1-1,0 0 0,0 0 1,0 0-1,0 1 0,0 3 8,0-1-1,-1 0 1,1 1-1,-1-1 1,0 0-1,-2 6 1,2-7-16,0 0 1,0 1-1,1-1 0,-1 0 1,1 0-1,0 5 1,5 38 143,-16 45 59,11 3 821,0-92-810,0-3-219,0 0 0,0 0 0,0 0 0,0 0 0,0 0 0,0 0 0,1 0 0,-1 0 0,0 0 0,0 0 0,1-1 0,0 0 0,2-4-82,-1 0 1,0-1-1,0 1 1,-1-1-1,1 1 0,0-13 1,-2-45-1035,-1 29 478,1 28 585,1 0-1,0 0 1,0-1 0,1 1 0,4-12 0,-4 14 14,9-21-267,-6 19 218,-3-3-114,1 22 116,7 7 154,-7-15-55,0 0 0,-1 0 0,1 1 0,2 6 0,0 8 78,-4-14-82,0 1 0,1-1 0,-1 1 0,1-1 0,1 0 1,2 6-1,2 1 25,-5-7-29,0-1 0,1 0 0,0 0 1,-1 0-1,1 0 0,1 0 0,-1 0 0,0-1 0,1 0 0,7 6 0,-7-7 14,0 0 0,0 0-1,0-1 1,1 1 0,-1-1-1,0 0 1,1 0 0,-1 0-1,1-1 1,-1 0 0,1 0-1,-1 0 1,1 0 0,-1-1-1,7-1 1,-1 0 23,-1 0 0,1-1-1,0-1 1,-1 1 0,18-11 0,9-12-21,6 5-64,-8-5-31,-24 18 35,-6 6 21,0-1 0,0 0-1,-1 0 1,0 0 0,5-5 0,-6 6 8,-1-1 1,0 1 0,0 0 0,0-1 0,0 1 0,0-1 0,0 1 0,-1-1 0,1 1-1,-1-1 1,0 0 0,0-5 0,0-15 116,0 23-121,0-1 0,0 1 0,1 0 0,-1 0 0,0-1 0,0 1 0,0 0 0,-1-1 0,1 1 0,0 0 0,0-1 0,0 1 0,0 0 0,0-1 0,0 1 1,0 0-1,0 0 0,-1-1 0,1 1 0,0 0 0,0-1 0,0 1 0,-1 0 0,1 0 0,0-1 0,-2 0-1,1-1 1,0 1-1,-1 0 1,1 0-1,-1 0 1,0-1-1,1 2 0,-1-1 1,0 0-1,0 0 1,1 0-1,-1 1 0,0-1 1,0 1-1,0-1 1,0 1-1,0 0 1,0 0-1,0 0 0,0 0 1,-2 0-1,1 1 28,0 0 0,0 0 0,0 0-1,0 1 1,0-1 0,1 1 0,-1 0 0,0-1-1,1 1 1,0 0 0,-1 0 0,-2 4 0,1-1 0,0 0 1,0 0 0,0 1-1,1-1 1,0 1 0,0 0 0,0 0-1,1 0 1,0 0 0,0 0-1,1 0 1,-1 0 0,1 7-1,2-1 2,1-1 0,0 0 0,1-1 0,0 1 0,9 19 0,-9-24-3,0 3 29,0-1 1,1 0 0,0 0 0,1 0 0,0-1-1,0 1 1,1-1 0,7 7 0,-8-9-26,0-1 0,1 0 0,-1-1 1,1 1-1,0-1 0,1 0 0,-1 0 0,0-1 1,1 0-1,-1 0 0,8 1 0,3 1-5,-12-2-129,0-1 0,0 1 0,0-1 1,0-1-1,0 1 0,0-1 0,0 1 0,1-1 1,-1-1-1,5 0 0,3-2-343,1-1-1,12-5 1,-21 7 230,0 0 0,0 0 1,0-1-1,-1 1 1,1-1-1,-1 0 0,0 0 1,0-1-1,6-5 0,3-17-1131,-8 15 725,-4 9 432,1-1 0,0 0 0,0 1 0,-1-1 0,1 1 0,4-3 0,-6 5 189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3488,'0'-6'483,"1"-12"715,-1 17-1188,0 1 1,1-1-1,-1 1 0,0 0 0,0-1 1,1 1-1,-1-1 0,0 1 1,0 0-1,1-1 0,-1 1 0,1 0 1,-1-1-1,0 1 0,1 0 0,-1 0 1,0-1-1,1 1 0,-1 0 0,1 0 1,-1 0-1,1 0 0,-1 0 1,1-1-1,-1 1 0,1 0 0,-1 0 1,0 0-1,2 0 0,0 0 1921,-2-11-2133,0 9 132,0 0-634,16-14-3264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3648,'-29'0'2021,"29"0"-2005,0 0 0,0 0 0,0 0-1,0 0 1,0 0 0,0 0 0,-1 0 0,1 0-1,0 0 1,0 0 0,0 0 0,0 0 0,0 0 0,0 0-1,0 0 1,0 0 0,0 0 0,0 0 0,-1 0-1,1 0 1,0 0 0,0 0 0,0 0 0,0 0-1,0 0 1,0 0 0,0 0 0,0 0 0,0 0 0,0 0-1,0 1 1,0-1 0,0 0 0,0 0 0,0 0-1,-1 0 1,1 0 0,0 0 0,0 0 0,0 0-1,0 0 1,0 0 0,0 0 0,0 0 0,0 1 0,0-1-1,0 0 1,0 0 0,0 0 0,0 0 0,0 0-1,0 0 1,0 0 0,0 0 0,0 0 0,1 1-1,-1-1 7,0 0 0,0 1 0,0-1-1,0 1 1,0-1 0,0 1 0,0-1-1,-1 0 1,1 1 0,0-1-1,0 1 1,0-1 0,0 0 0,0 1-1,-1-1 1,1 0 0,0 1 0,0-1-1,0 0 1,-1 1 0,1-1-1,0 0 1,-1 1 0,1-1 0,0 0-1,-1 0 1,1 1 0,0-1 0,-1 0-1,0 0 1,-5 5 158,5-4-172,1 0 0,-1 0 0,1 0 0,0 0 0,-1 0 0,1 0 0,0 0 0,0 0 0,0 0 0,0 0 0,0 0 0,0 0 0,0 2 0,0 33 107,1 0 129,-5 42-1,-6-26-88,5-14 6,-8 49 94,-18 51-31,18-59-130,7-39-188,5-35 9,0 0-1,0 0 1,-1 0 0,0 0-1,-4 7 1,-9 19-272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3904,'0'-26'1253,"0"26"-1234,0 0 0,0-1 0,0 1 0,0 0 0,0-1-1,0 1 1,0 0 0,0-1 0,0 1 0,0 0 0,0-1 0,0 1 0,0 0-1,0 0 1,0-1 0,0 1 0,1 0 0,-1-1 0,0 1 0,0 0-1,0 0 1,1-1 0,-1 1 0,0 0 0,1-1 0,0 0 42,1 0 0,0-1 0,1 1 0,-1 0 0,0 0 0,0 0 0,0 0 0,1 1 0,3-2 1,7-2 372,-2-7 89,12 6 149,-8 0-346,-12 3-253,1 1 0,-1 0 0,0 0-1,1 0 1,-1 0 0,1 1 0,-1 0-1,5-1 1,11 1 93,-3 0-84,1 0-1,22 4 0,-35-4-62,1 1-1,0 1 1,0-1-1,-1 1 1,1 0-1,-1 0 1,1 0-1,-1 0 1,0 1-1,0 0 1,0 0-1,5 4 1,12 22 141,-14-20-147,-1 0 0,0 0 1,0 1-1,0 0 0,7 21 1,31 75 226,-43-102-135,0 0 0,0 0 1,-1 1-1,0-1 0,1 0 1,-1 0-1,-1 5 1,1 0 176,-1-7-133,-1-4-31,-4-7-46,0 1 0,1-1 0,-4-9 1,9 18-74,-1-3-21,0 0 0,0 0 0,1 1 0,-1-1 0,1 0 0,0 0 0,0 0 0,0 0 0,0 0 0,1-4 0,-1-4-88,1 1 27,0 0 0,0 0 0,5-17 0,-2 9-7,-3 13 68,0 1 0,-1 0 0,2 0 0,-1-1 0,0 1 0,1 0 0,0 0 0,0 1 0,0-1 0,0 0 0,0 1 0,1-1 0,0 1 0,0 0 0,4-4 0,0 0-19,0 1 0,1 0-1,0 1 1,0 0 0,9-4-1,3-3-67,-5 2 44,7-3 2,-18 11 59,1 1 0,0 0 1,0 0-1,5 0 0,5-1 7,10-3 5,-16 3-48,1 0 1,-1 0 0,16 0 0,-10 2-20,-9-1 65,0 1-1,1 0 0,-1 1 0,0-1 1,8 3-1,-1 3 34,-12-5-25,0 0-1,1 0 1,-1-1-1,0 1 0,1-1 1,-1 1-1,1-1 0,-1 1 1,1-1-1,0 0 1,-1 1-1,2-1 0,9 0 870,-21 0-507,4-3-552,-6-7-768,9 7 197,4 6-618,11 10 1329,-7-5 32,0-2 1,1 1 0,-1-1-1,16 11 1,-11-13 15,-10-3-6,0-1 0,0 0 0,0 1 0,0-1-1,0 1 1,0-1 0,0 1 0,0 0 0,0-1-1,0 1 1,0 0 0,0 0 0,0 0 0,0-1 0,-1 1-1,1 0 1,1 2 0,0 2 14,-2-4-11,0-1-1,1 1 0,-1-1 1,0 1-1,1 0 0,-1-1 1,0 1-1,1-1 0,-1 1 1,1-1-1,-1 1 0,1-1 1,-1 1-1,1-1 0,-1 1 1,1-1-1,-1 0 0,1 1 0,0-1 1,-1 0-1,2 1 0,3 1 34,-4-1-53,0 0-1,1-1 0,-1 1 0,1-1 0,-1 1 0,0-1 0,1 1 1,-1-1-1,1 0 0,-1 0 0,1 0 0,2 0 0,22-10-740,-11 1-12,-8 5 117,-1 0 1,15-5-1,-9 6 233,-10 3 345,0 0 1,-1 0-1,1 0 0,0-1 1,-1 1-1,1-1 0,0 1 1,-1-1-1,1 0 0,-1 0 1,1 0-1,-1 1 0,1-1 1,-1-1-1,0 1 0,0 0 1,1 0-1,-1 0 0,0-1 1,1-1-1,9-18-406,-8 16 417,-1-1 0,1 1 1,0 0-1,1 0 0,4-5 1,18-11 164,-21 17 69,0 0 0,0 0 0,0 0-1,6-8 1,12-24 663,-19 29-605,1 0 1,-1 0-1,9-9 0,18-10 465,3-13 42,5 5-277,-15 6-59,2 7-133,-8-2 134,-5 15-49,-8-5 224,-5 12-474,1 0-17,-1 0 0,1 0 0,-1 0 0,1 0 0,0 0 0,-1 0 0,1 0-1,0 0 1,0 0 0,0 0 0,0 0 0,0 0 0,0 1 0,1-2 0,-5 3-50,1 1 0,-1-1 0,1 0 0,0 1-1,-1 0 1,1-1 0,0 1 0,0 0 0,0 0-1,0 0 1,0 0 0,1 1 0,-1-1 0,1 0-1,-1 1 1,-1 4 0,-4 9-86,-8 27 0,11-30 37,-43 138 532,43-142-462,2 0 0,-1 0 0,1 1 0,0-1 0,1 0 0,-1 19 0,2 34 157,0-60-208,0-1-1,0 0 1,0 0 0,0 0-1,0 0 1,0 0-1,1 1 1,-1-1 0,0 0-1,1 0 1,-1 0-1,1 0 1,-1 0-1,1 0 1,-1 0 0,1 0-1,0 0 1,-1 0-1,1 0 1,0-1 0,0 1-1,0 0 1,0 0-1,0-1 1,-1 1-1,2 0 1,1 0-22,0 0-1,0 0 1,0 0 0,0-1-1,1 0 1,-1 1 0,5-1-1,0-3-72,23-13-368,-10 6 170,-3-2-244,-17 11 504,-1 1 0,1-1 0,0 1 1,0-1-1,-1 1 0,1-1 1,0 1-1,0-1 0,0 1 1,0 0-1,-1-1 0,1 1 1,0 0-1,0 0 0,0 0 0,0 0 1,0 0-1,0 0 0,1 0 1,11 0-208,-12 0 230,-1 0 0,0 0 0,0 0 0,0 0-1,0 0 1,0 0 0,0 0 0,0 0 0,0 0-1,0 0 1,0 0 0,1 0 0,-1 0 0,0 0 0,0 0-1,0 0 1,0 0 0,0 0 0,0 0 0,0 0-1,0 0 1,0 0 0,0 0 0,0 0 0,1 0-1,-1 0 1,0 0 0,0 0 0,0 0 0,0 0 0,0 0-1,0 0 1,0 0 0,0 1 0,0-1 0,0 0-1,0 0 1,0 0 0,0 0 0,0 0 0,0 0-1,0 0 1,0 0 0,0 0 0,0 0 0,0 0 0,0 1-1,0-1 1,0 0 0,0 0 0,0 0 0,0 0-1,0 0 1,0 0 0,0 0 0,0 0 0,1 19 37,0-14-28,-1 0 1,0-1-1,0 1 0,0 0 1,-1-1-1,1 1 0,-4 8 1,0 10 48,1-8 14,-1 0 0,0 0 0,-9 21 0,-18 24 104,30-59-178,0 1-1,0-1 1,0 0-1,0 0 1,0 1-1,0-1 1,0 0-1,0 0 1,-1 0-1,1 0 1,0 0-1,-1-1 1,1 1-1,0 0 1,-1-1-1,1 1 1,-1-1-1,1 1 1,-1-1-1,0 0 1,1 1-1,-1-1 1,1 0-1,-1 0 1,1 0-1,-1 0 1,0-1-1,1 1 1,-1 0-1,1-1 1,-1 1-1,1-1 1,-1 1-1,1-1 1,-1 0-1,1 1 1,0-1-1,-1 0 1,1 0-1,0 0 1,0 0-1,0 0 1,0 0-1,0-1 1,0 1-1,0 0 1,0-1-1,-1-2 1,-1 1-161,2 1 108,0 0 1,0 1-1,0-1 0,0 0 0,0 0 0,1 1 1,-1-1-1,0 0 0,1 0 0,0 0 0,-1 0 1,1 0-1,0 0 0,0 0 0,0 0 0,0 0 0,0 0 1,0 0-1,1-3 0,6-20-867,-6 18 615,1-1 1,0 1-1,0-1 0,1 1 0,0 0 1,0 0-1,6-8 0,9-8-398,-9 13 284,-1-1 0,14-23 0,40-75-411,-49 86 951,14-34 0,1 0 630,-18 38-293,2 0 1,0 1-1,1 1 1,17-19-1,-11 18 49,-11 11-152,0-1-1,-1 1 1,11-16-1,-17 23-323,-1-1 0,0 0 0,1 0 0,-1 1 0,1-1 0,0 0 0,-1 1 0,1-1-1,-1 1 1,1-1 0,0 1 0,-1-1 0,1 1 0,0-1 0,0 1 0,-1 0 0,1-1 0,0 1 0,0 0 0,0 0 0,0-1 0,-1 1 0,1 0-1,0 0 1,0 0 0,0 0 0,0 0 0,-1 0 0,1 0 0,0 1 0,0-1 0,1 1 0,-1-1 14,1 1 0,-1 0 0,1 1 0,-1-1 0,0 0 0,0 0-1,1 0 1,-1 1 0,0-1 0,0 1 0,0-1 0,-1 1 0,1-1 0,0 1 0,0-1 0,-1 1 0,1 0 0,-1 1 0,2 9 160,-1-1 1,0 1 0,-2 17 0,1 1 5,0-5-24,-2-1 0,-1 1 1,-8 36-1,5-27-10,1 1 0,1-1 0,2 1 0,3 40 1,0-23-23,-1-42-114,0 3 7,0 1 1,3 19-1,-2-29-19,0 1 1,0-1-1,1 0 1,-1 0-1,1 1 0,0-1 1,0-1-1,0 1 1,1 0-1,-1 0 1,7 6-1,-7-9-96,-1 1 0,1-1 0,0 1 1,0-1-1,0 0 0,0 0 0,0 0 0,1 0 0,-1 0 1,0 0-1,0 0 0,1-1 0,-1 1 0,0-1 0,1 0 1,-1 0-1,0 0 0,5 0 0,-1-1-336,0 0 0,0 0 0,-1-1-1,1 0 1,0 0 0,7-4 0,-9 4 179,0 0-1,-1-1 1,1 1-1,-1-1 1,1 1-1,-1-1 1,0 0 0,0 0-1,-1 0 1,5-6-1,18-21-1687,-15 19 1439,-5 5 225,1 0 1,0 1-1,-1 0 1,10-6-1,-8 6 237,-5 4 36,0 0 1,0-1 0,0 1 0,0 0 0,-1-1 0,1 0-1,0 1 1,-1-1 0,1 0 0,-1 0 0,0 0 0,0 0-1,2-4 1,-2 5 78,0 0-1,0 0 0,0 0 1,0 0-1,0 0 0,0 0 1,0 0-1,0 0 0,0 0 1,0 0-1,1 1 0,-1-1 1,0 1-1,1-1 0,-1 1 1,0-1-1,1 1 0,-1 0 1,0-1-1,2 1 1,33-1 2054,-25 2-1737,-9-1-353,-1 0-1,1 0 1,0 0 0,-1 0 0,1 0-1,0 1 1,-1-1 0,1 1-1,-1-1 1,1 1 0,-1 0 0,1 0-1,-1-1 1,3 3 0,4 2 143,23 10 729,-30-14-894,1-1 0,0 1 0,-1-1 0,1 1 0,-1-1-1,1 0 1,0 0 0,-1 0 0,1 0 0,0 0 0,-1 0-1,1 0 1,-1 0 0,1-1 0,0 1 0,-1-1 0,1 1-1,-1-1 1,1 0 0,-1 1 0,0-1 0,1 0 0,1-2-1,5-1 116,2-1-9,-8 5-143,-1 0 1,0-1 0,0 1-1,0-1 1,0 1 0,0-1-1,0 1 1,0-1 0,0 0-1,0 1 1,0-1 0,0 0 0,-1 0-1,1 0 1,0 0 0,0 0-1,0-1 1,4-9 41,6-7 179,-11 18-222,0 0 0,1 0 0,-1-1 0,0 1 0,0 0 0,0 0 0,1-1 0,-1 1 0,0 0 0,0-1 0,0 1 0,0 0 0,0 0 0,0-1 0,1 1-1,-1 0 1,0-1 0,0 1 0,0 0 0,0-1 0,0 1 0,0 0 0,0-1 0,0 1 0,-1-1 0,2-1 14,-1-1 0,-1 1-1,1-1 1,0 1 0,-1 0 0,0-4 0,-6 0 39,3 4-22,-1-11 91,2 9-50,0 0 1,0 0-1,-1 0 0,-4-5 1,3 5 99,5 4-170,0 0 1,0 0-1,-1-1 0,1 1 0,0 0 0,0 0 1,-1 0-1,1-1 0,0 1 0,0 0 1,-1 0-1,1 0 0,0 0 0,-1 0 0,1 0 1,0 0-1,-1-1 0,1 1 0,0 0 0,-1 0 1,1 0-1,0 0 0,0 0 0,-1 1 0,1-1 1,-21 0-89,20 0 76,1 0 1,0 0-1,0-1 1,-1 1 0,1 0-1,0 0 1,0 0 0,-1 0-1,1 1 1,0-1 0,0 0-1,-1 0 1,1 0-1,0 0 1,0 0 0,-1 0-1,1 0 1,0 0 0,0 0-1,-1 1 1,1-1-1,0 0 1,0 0 0,0 0-1,-1 1 1,1-1 0,0 0-1,0 0 1,0 0 0,0 1-1,0-1 1,-1 0-1,1 0 1,0 1 0,0-1-1,0 0 1,0 1 0,-3 3-52,2-1 25,-1 0 0,1 0 0,0 0 0,0 0 0,0-1-1,0 1 1,0 1 0,1-1 0,-1 0 0,1 0 0,0 4 0,0 17 85,-1-5 33,1-1 0,4 25 1,6-9-153,-7-21-223,-3-11 180,0 0 0,1 1 0,-1-1 0,1 0 0,0 0-1,-1 1 1,1-1 0,0 0 0,0 0 0,1 0 0,-1 0 0,0 0 0,1 0-1,1 1 1,13 13-3354,-1 0 992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1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1728,'0'0'789,"-3"-2"-570,-6-5 280,9 7-489,0 0 1,0 0-1,-1 0 0,1 0 0,0 0 0,0 0 0,0 0 0,-1 0 1,1 0-1,0 0 0,0 0 0,0 0 0,0 1 0,-1-1 1,1 0-1,0 0 0,0 0 0,0 0 0,0 0 0,0 0 0,-1 1 1,1-1-1,0 0 0,0 0 0,0 0 0,0 0 0,0 1 0,0-1 1,0 0-1,0 0 0,0 0 0,0 1 0,-1-1 0,1 0 1,0 0-1,0 0 0,0 1 0,0-1 0,0 0 0,1 0 0,-1 0 1,0 1-1,0-1 0,0 0 0,0 0 0,0 0 0,0 1 1,0 1 1221,-60-2 389,58 0-1461,-1 0-32,1 1-87,-1 0 0,1 0 1,-1-1-1,1 1 0,-1 1 0,1-1 1,0 0-1,-1 1 0,1-1 0,0 1 1,0-1-1,0 1 0,0 0 0,1 0 1,-1 0-1,0 0 0,1 0 1,-2 4-1,2-5-39,1 0-1,0 0 1,-1 0 0,1 0 0,0 0 0,0 0-1,0 0 1,0 0 0,0 0 0,0 1 0,0-1 0,1 0-1,-1 0 1,0 0 0,1 0 0,-1 0 0,0 0-1,1 0 1,-1 0 0,1 0 0,-1 0 0,1 0-1,1 1 1,-1-1 13,0 0 0,0 1 0,-1 0 0,1-1 0,0 1 0,0-1 0,-1 1 0,1 0 0,-1 0 0,1 2 0,-1-2-5,0 0 0,0-1 1,0 1-1,1 0 0,-1-1 0,1 1 1,-1-1-1,1 1 0,-1-1 0,1 1 1,0-1-1,0 1 0,1 1 0,3 5 17,-1 2-6,-3-8-19,0 0 0,0 1 0,1-1 0,-1 0-1,0 0 1,1 0 0,-1 0 0,3 2 0,2 2 15,-4-4 14,-1 0-1,1 0 1,0 0-1,0 0 1,0 0-1,1-1 1,-1 1-1,0-1 1,0 1 0,1-1-1,-1 0 1,1 0-1,0 0 1,-1 0-1,1 0 1,-1-1-1,1 1 1,0-1 0,0 0-1,-1 0 1,1 0-1,4 0 1,-5 0-19,0-1 0,0 1 0,0-1 0,1 0 0,-1 0 0,0 0 0,0 1 0,0-2 0,-1 1 0,1 0 0,0 0 0,0-1 0,-1 1 0,1-1 0,0 1 0,-1-1 0,0 0 1,1 1-1,-1-1 0,0 0 0,0 0 0,0 0 0,0 0 0,0 0 0,0 0 0,-1 0 0,1-1 0,-1 1 0,0 0 0,1-4 0,-1 5-6,0-1-1,1 0 1,-1 0 0,1 1-1,-1-1 1,1 0 0,0 1 0,0-1-1,0 1 1,0-1 0,0 1-1,0-1 1,0 1 0,2-2-1,-1-3-250,-2-7 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30 189 3232,'-26'-13'1035,"22"11"-763,6-1-123,-1 2-122,0 0 0,0-1 0,1 1 0,-1-1 0,0 1 0,0-1 0,-1 1 0,1-1 0,0 1 0,0-1 0,-1 0 0,1 0 0,-1 1 0,1-4 0,1 0 107,5-1-32,10-13 9,2 1 0,0 1 0,0 1 0,2 0 0,31-17-1,-46 30-137,13-7-52,-18 10 68,0 0 1,-1-1 0,1 1-1,0 0 1,0 0-1,-1 0 1,1 0-1,0 0 1,0 0-1,-1 0 1,1 0-1,0 0 1,0 0 0,-1 0-1,1 0 1,0 1-1,0-1 1,-1 0-1,1 1 1,0-1-1,-1 0 1,1 1-1,0-1 1,0 1-1,4 12-79,12 15 217,-13-22-89,0 0-1,-1 0 1,0 0-1,0 0 0,4 14 1,-6-17-23,-1-1 0,1 1 1,0 0-1,0-1 0,-1 1 0,2 0 0,-1-1 1,0 1-1,0-1 0,1 0 0,0 1 1,-1-1-1,1 0 0,0 0 0,0 0 1,0 0-1,0 0 0,0-1 0,1 1 1,2 1-1,4 4 43,-6-4-32,-1-1 1,1 0 0,0 0-1,-1 0 1,1-1 0,0 1 0,0-1-1,0 1 1,0-1 0,0 0-1,1 0 1,-1-1 0,0 1 0,0-1-1,1 1 1,4-1 0,3-1 44,0 0 1,0-1 0,-1 0-1,1-1 1,0 0 0,-1-1-1,15-7 1,-21 9-48,92-44 472,-49 27-341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1071 2400,'0'10'387,"-1"1"-212,1 1 1,0-1 0,1 1-1,1-1 1,0 0 0,0 0-1,8 22 1,5 7 199,22 47 107,-30-75-432,-1 0 0,2-1 0,0 0 0,0 0 0,12 10 0,-9-11 45,0 0-1,1-1 0,18 12 1,15 10 140,-37-25-196,-5-3-16,1 0 1,-1-1-1,1 1 0,7 3 0,17 0 142,-14-4-79,10 3 34,-18-3-88,0 0 1,-1-1 0,1 0 0,0 0-1,0 0 1,0-1 0,0 0 0,0 0-1,0-1 1,7-1 0,-3-1 5,-1 0 0,1-1 1,-1 0-1,0-1 0,0 0 1,0-1-1,-1 1 0,0-2 1,0 1-1,7-8 0,-11 8-10,-1 1 1,0-1-1,5-9 0,0-3 8,8-14 8,43-91-77,-55 113-11,70-188-877,46-207-183,-86 290 1005,20-58-23,-33 116 147,28-55 0,-37 88 79,-4 6 93,1 0-1,0 0 1,2 1 0,18-23 0,-24 36-153,-1 0 0,1 1 0,0-1 0,1 1 0,-1 0 0,0 1-1,1 0 1,-1 0 0,1 0 0,0 0 0,0 1 0,8-1 0,4 0 15,-1 0 0,28 3 0,-13-1-18,104 8 82,8 0-54,134-8 145,-169-8 75,-2 0 595,-106 8-850,1 0 0,0 0 0,0-1 0,0 1 0,0 0 0,0-1 0,0 0 0,-1 1-1,1-1 1,0 0 0,2-1 0,3-1 50,-7 3-98,0 0 0,0 0 0,0 0 1,1 0-1,-1 1 0,0-1 0,0 0 1,0 0-1,0 0 0,0 0 0,0 1 1,0-1-1,0 0 0,1 0 0,-1 0 0,0 1 1,0-1-1,0 0 0,0 0 0,0 0 1,0 1-1,0-1 0,0 0 0,0 0 1,0 0-1,0 1 0,0-1 0,0 0 0,-1 0 1,1 0-1,0 1 0,0-1 0,0 0 1,0 0-1,0 0 0,0 1 0,0-1 1,0 0-1,-1 0 0,1 0 0,0 0 1,0 1-1,-13 4-2920,-3 8 780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3552,'-16'16'1611,"16"-16"-1600,0 0 0,0 0 0,1 0 0,-1 1 1,0-1-1,0 0 0,0 0 0,0 0 0,0 0 1,0 0-1,1 0 0,-1 0 0,0 0 0,0 0 1,0 0-1,0 1 0,1-1 0,-1 0 0,0 0 1,0 0-1,0 0 0,1 0 0,-1 0 0,0 0 1,0 0-1,0 0 0,0 0 0,1-1 0,-1 1 1,0 0-1,0 0 0,0 0 0,0 0 0,1 0 1,-1 0 4,1-1 1,0 1 0,-1 0 0,1 0 0,-1 0-1,1 0 1,0 0 0,-1 0 0,1 0 0,0 0-1,-1 0 1,1 0 0,0 0 0,-1 0 0,1 0 0,0 0-1,-1 0 1,1 1 0,-1-1 0,1 0 0,0 1-1,0-1 1,131 60 1130,-125-57-1071,0 1 0,0 0 0,0 0 0,-1 0 0,0 1 0,0 0 0,11 10 0,-15-12-49,1-1 1,0 1-1,-1 0 1,0 0-1,0 0 1,0 0-1,0 0 1,0 0-1,-1 0 0,1 1 1,-1-1-1,0 1 1,0-1-1,1 4 1,-2-4-21,0-1 0,-1 0 0,1 0 0,0 1 0,-1-1 0,1 0 0,-1 0 0,0 0 0,0 0 0,0 0 0,0 0 0,0 0 0,0 0 1,-1 0-1,1 0 0,-1-1 0,1 1 0,-1-1 0,0 1 0,1-1 0,-1 1 0,0-1 0,-2 1 0,-5 5 19,-1-2 1,1 1-1,-1-1 0,0-1 0,0 0 0,0 0 1,0-1-1,-1 0 0,0-1 0,1 0 1,-21 0-1,-31-2-85,59 0 37,-14-1-131,17 1 146,-1-1-1,1 1 0,-1 0 1,1 0-1,-1 0 1,1-1-1,0 1 0,-1 0 1,1 0-1,-1-1 1,1 1-1,0 0 0,-1-1 1,1 1-1,0 0 0,-1-1 1,1 1-1,0-1 1,0 1-1,-1 0 0,1-1 1,0 1-1,0-1 1,0 1-1,0-1 0,0 1 1,0-1-1,0 1 1,-1-1-1,2 0 0,-2 1 3,1 0 0,0 0 0,0 0-1,1 0 1,-1-1 0,0 1 0,0 0 0,0 0-1,0 0 1,0 0 0,0 0 0,0 0-1,0-1 1,0 1 0,0 0 0,0 0-1,0 0 1,0 0 0,0 0 0,0 0-1,1 0 1,-1-1 0,0 1 0,0 0 0,0 0-1,0 0 1,0 0 0,0 0 0,0 0-1,1 0 1,-1 0 0,0 0 0,0 0-1,0 0 1,0 0 0,0 0 0,0 0 0,1 0-1,-1 0 1,0 0 0,0 0 0,0 0-1,0 0 1,0 0 0,1 0 0,-1 0-1,0 0 1,0 0 0,0 0 0,0 0-1,0 0 1,0 0 0,1 1 0,14-1-110,58 2-42,-50 1 147,16 2-36,39 0 0,-47-4 198,1 1-1,58 11 0,-19-1 108,-30-6-273,-36-6-80,-1 1 1,0 0-1,1 0 0,-1 0 1,0 1-1,0-1 0,0 1 0,0 0 1,0 0-1,0 0 0,-1 1 1,1-1-1,5 7 0,7 6-647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3072,'-16'-16'1120,"32"16"-864,15 16-64,-15-16 160,15 0-224,15 15 32,-14 1-96,-1 0 32,0-1-64,0-15-864,-15 16 448,-1-1-1952</inkml:trace>
  <inkml:trace contextRef="#ctx0" brushRef="#br0" timeOffset="1">0 234 2816,'0'0'1056,"31"0"-832,16 0-64,-16 0 0,0 0-128,16 0 128,0 0-96,15 0-1792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3712,'-2'1'180,"0"-1"-1,0 0 1,-1 1 0,1-1-1,0 1 1,0 0 0,0 0-1,0 0 1,-3 2 0,3-2-58,1 0 1,-1 0 0,0-1 0,0 1-1,1 0 1,-1-1 0,0 1-1,-4 0 1,4-1 394,4 0-287,2 0-194,-1-1-18,0 1 0,0 0 0,0 1 0,0-1 1,0 0-1,0 1 0,3 0 0,7 3 163,0-1 0,1 0 1,-1-1-1,0-1 0,21 0 0,72-9 403,-49 2-730,10 2 85,97-10 106,71-8 15,-146 16-280,-64 4-334,-1 0-1,1 2 0,-1 1 1,1 1-1,39 9 0,-43-8-463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2560,'-26'0'832,"26"0"-826,0 1 0,0-1-1,0 0 1,0 0 0,0 0 0,0 0 0,-1 0 0,1 0-1,0 0 1,0 0 0,0 0 0,0 0 0,0 0-1,0 0 1,-1 0 0,1 0 0,0 0 0,0 0 0,0 0-1,0 0 1,0 0 0,0 0 0,-1 0 0,1 0 0,0 0-1,0 0 1,0 0 0,0 0 0,0 0 0,0 0 0,-1 0-1,1 0 1,0-1 0,0 1 0,0 0 0,0 0-1,0 0 1,0 0 0,0 0 0,0 0 0,0 0 0,-1-1-1,1 1 1,0 0 0,0 0 0,0 0 0,0 0 0,0 0-1,0 0 1,0-1 0,0 1 0,0 0 0,0 0 0,1-9 328,-1 14 503,0-3-742,0 0-1,0 1 0,0-1 0,-1 1 0,1-1 0,-1 0 1,0 4-1,-10 12 108,6 8-47,-1-11 16,5-12-145,0 1 0,0-1 0,0 0 0,0 1 0,0-1 0,1 1 0,-1-1 0,1 4 0,0 6 15,-1-6-18,1 0-1,1-1 1,-1 1 0,3 12 0,-2-17-13,-1 0 0,1 0 0,0-1 0,0 1 1,-1 0-1,1 0 0,0-1 0,1 1 0,-1-1 1,0 1-1,0-1 0,1 1 0,-1-1 0,1 0 1,-1 1-1,1-1 0,-1 0 0,1 0 1,0 0-1,0-1 0,3 2 0,23 4 289,-12-2-175,-9-2-54,-1 0 0,1-1 0,-1 1 0,1-2 0,9 2 0,-8-2-134,-1-1 1,1 1 0,-1-1-1,1-1 1,-1 1 0,0-1-1,1-1 1,-1 1 0,0-1-1,-1 0 1,1-1 0,0 1-1,-1-2 1,0 1 0,10-9-1,-10 8 60,-1-1 0,1 0 0,-1 0 0,-1 0 0,1 0 0,-1-1 0,6-11 0,2-13-470,-12 31 475,0 0 0,0-1-1,0 1 1,0 0 0,0 0 0,0 0 0,-1 0 0,1 0 0,0-1-1,0 1 1,0 0 0,-1 0 0,1 0 0,0 0 0,0 0 0,0 0 0,-1 0-1,1 0 1,0 0 0,0 0 0,0 0 0,-1 0 0,1 0 0,0 0 0,0 0-1,0 0 1,-1 0 0,1 0 0,0 0 0,0 0 0,0 0 0,-1 0-1,1 0 1,0 1 0,0-1 0,0 0 0,0 0 0,-1 0 0,1 0 0,0 0-1,0 0 1,0 1 0,-1 0 9,1-1 0,-1 1 0,1 0 0,-1 0 0,1 0 0,0-1 0,0 1-1,-1 0 1,1 0 0,0 0 0,0 0 0,0 0 0,0 0 0,0-1 0,0 1 0,0 0 0,0 0 0,0 0 0,0 0 0,1 0-1,-1 0 1,0-1 0,0 1 0,2 1 0,-1 1 6,0 0 1,1 0-1,-1-1 1,1 1-1,0-1 0,3 4 1,-3-4 12,1 0-1,-1 0 1,1 0 0,0-1-1,0 1 1,0-1 0,0 0 0,0 1-1,0-2 1,0 1 0,0 0-1,0 0 1,0-1 0,0 0 0,1 0-1,-1 1 1,0-2 0,4 1 0,4-2 124,-1 0 0,0 0 0,0-1 1,16-6-1,3-2-68,-16 7-70,-1-1 0,0 0 0,14-9 0,-21 11 0,-1 0 0,1-1 0,-1 0 0,0 0 0,0 0 0,0 0-1,0-1 1,-1 0 0,0 1 0,5-10 0,-6 11-7,-2 2-7,1 1 0,-1-1 0,1 1 1,-1-1-1,0 0 0,1 1 0,-1-1 0,0 0 0,1 1 0,-1-1 0,0 0 0,0 0 0,0 1 0,1-1 0,-1 0 0,0 1 0,0-1 0,0 0 0,0 0 0,0 1 0,0-1 0,-1 0 0,1 0 0,0 1 0,0-1 1,0 0-1,-1 0 0,1 1 0,0-1 0,-1 0 0,1 1 0,-1-1 0,1 1 0,-1-1 0,1 1 0,-1-1 0,0 0 0,-1-2 26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3072,'0'18'1365,"0"-12"-758,1-7-515,0-1 0,0 1 0,0 0 0,0 0 0,1 1 0,-1-1 1,0 0-1,1 0 0,-1 1 0,1-1 0,2 0 0,0-1-23,1 0 1,-1 0-1,1-1 0,-1 1 1,0-1-1,0 0 1,0 0-1,3-4 0,29-34 247,-2 2-200,3 7-34,17-16 28,-14 12-40,-27 25-31,0 0 0,-1-1 1,0-1-1,18-24 1,17-41 210,-44 73-236,-1 0-1,1 0 1,-1-1-1,0 1 0,0-1 1,-1 0-1,1 0 1,-1 1-1,0-1 0,-1 0 1,0 0-1,0 0 0,-1-9 1,1-11 1,0-65-756,0 83 578,0 7 98,0 13-17,0 79 322,0-87-220,1 1 0,-1-1-1,1 1 1,1-1 0,-1 0 0,0 1-1,1-1 1,0 0 0,5 7-1,4 14 168,-9-19-118,-1-4-46,-1 0 0,1 0 1,0 0-1,0 0 0,0 0 0,0 0 1,0 0-1,2 3 0,-2-4-8,1 0 1,-1 0-1,0-1 0,0 1 1,1-1-1,-1 1 1,0-1-1,1 1 0,-1-1 1,1 0-1,-1 1 0,0-1 1,1 0-1,-1 0 0,1 0 1,1 0-1,7 0 23,-5 1 3,-1-1 0,1 1 0,0-1-1,0 0 1,-1-1 0,1 1 0,0-1 0,6-2-1,-9 2-82,0-1 0,0 1-1,0-1 1,0 1-1,-1-1 1,1 0-1,-1 1 1,1-1-1,-1 0 1,1 0 0,-1 0-1,0 0 1,0-1-1,1-3 1,0 0 7,-1 1-1,1-1 1,-1 0 0,0 0 0,0-9-1,-1 8-2,0 5 6,0 0 0,0-1-1,0 1 1,0 0-1,0 0 1,0 0-1,-1 0 1,1 0-1,-2-3 1,-3-4-61,4 8 74,0-1-1,0 1 1,0 0 0,1-1 0,-1 0 0,0 1-1,1-1 1,-1 1 0,1-1 0,-1-3 0,1 3-27,-3 4 12,1 1 34,1 1 0,-1-1 0,0 1 0,1-1 0,0 1 0,-1-1 0,2 1 0,-1 0 0,0 0 0,1 0 0,-1-1 0,1 1 0,0 0 0,1 0 0,-1 0 0,1-1 0,1 8 0,1-7 8,-1 1-1,1 0 1,1-1 0,-1 0 0,0 0-1,1 0 1,0 0 0,0-1 0,0 1-1,9 4 1,15 8-125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94 3136,'13'0'1029,"-11"0"-767,1 7-124,1 3-45,-2-6-24,-1 0-1,1 0 1,-1 0 0,0 0-1,0 0 1,-1 0-1,1 0 1,-1 0-1,0 7 1,0 176 1579,0-184-1619,0 0 0,0-1 0,0 1 0,0-1 0,-1 1 0,1-1 0,-1 1 0,0-1 0,0 0 0,0 1 0,0-1 0,0 0 0,0 1 0,0-1 0,-3 3 0,3-5-18,1 1 1,-1-1 0,1 1-1,-1-1 1,1 0-1,-1 1 1,0-1 0,1 0-1,-1 0 1,0 0-1,1 1 1,-1-1 0,1 0-1,-1 0 1,0 0-1,1 0 1,-1 0 0,0 0-1,1 0 1,-1 0 0,0 0-1,1-1 1,-2 1-1,0 0 20,-7 0-18,6 0-11,1 0-1,-1 1 1,0-1-1,0-1 1,1 1-1,-1 0 1,0 0 0,0-1-1,0 0 1,1 0-1,-1 1 1,1-1-1,-1-1 1,0 1-1,1 0 1,0-1 0,-1 1-1,-3-4 1,3 1-11,0 0-1,0 0 1,0 0 0,0 0 0,0-1 0,1 1 0,0-1 0,0 1 0,0-1-1,1 0 1,-1 0 0,1 0 0,0 0 0,1 0 0,-1 0 0,1 0 0,0 0-1,0 0 1,2-6 0,0-2-30,0-1 1,2 1-1,0 0 0,0 0 1,1 1-1,7-14 0,-6 17 10,0-1-1,1 1 0,1 0 0,-1 0 0,1 1 0,1 0 0,-1 0 1,1 1-1,11-6 0,-6 4 65,0 1 0,0 1 0,0 0 0,1 1 0,0 0 0,1 1 0,17-3 1,4-1 109,-21 4-270,1 1 0,-1 1-1,1 1 1,0 1 0,27 0-1,-13 1-748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4992,'-16'-16'2528,"16"0"-1824,16 16-448,-1 0-224,16 0-64,16-15 288,-16 15-160,0 15-224,1-15 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2912,'-31'16'1312,"47"-16"-992,-1 0-288,17 16 544,-1-16-320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2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95 795 3136,'0'-1'87,"0"-1"-1,-1 0 1,1 1 0,0-1-1,0 0 1,-1 1 0,1-1-1,-1 1 1,0-1 0,1 1-1,-1-1 1,0 1 0,0-1-1,0 1 1,0 0 0,0-1-1,0 1 1,-1 0 0,-1-2 0,3 3-88,-13-15 620,8 2-113,-11 0 716,16 13-1214,-1 0 0,0 0 0,0 1 0,0-1 0,0 1 0,0-1-1,0 0 1,1 1 0,-1-1 0,0 1 0,0 0 0,1-1 0,-1 1 0,0 0 0,1-1 0,-1 1 0,1 0 0,-1 0 0,0 1 0,-12 21 39,10-17-45,1-2 3,1-1 0,-1 1 1,0-1-1,1 1 0,0-1 1,0 1-1,0 0 0,0 0 1,1-1-1,-1 8 0,1 4 15,0-7-15,0-1-1,0 1 1,0 0 0,3 8-1,0-2 31,1-1 0,1 0 0,6 14 0,-8-23-10,-1 0-1,0 0 1,1 0 0,0 0 0,6 6 0,-7-9-2,-1 0 0,1 1 1,-1-1-1,1 0 0,-1 0 1,1 0-1,0-1 0,0 1 0,-1 0 1,1 0-1,0-1 0,0 0 1,0 1-1,0-1 0,2 0 0,-2 0-9,-1 0 0,1 0 0,0 0-1,-1 0 1,1-1 0,0 1 0,-1 0 0,1-1-1,-1 0 1,1 1 0,-1-1 0,1 0-1,-1 0 1,0 0 0,1 0 0,-1 0-1,0 0 1,2-1 0,0-2-9,0-1 0,0 1 1,-1-1-1,4-6 0,-3 6 27,-2 3-29,-1-1 0,1 1-1,0 0 1,0 0-1,-1-1 1,1 1 0,-1 0-1,0-1 1,0 1-1,0 0 1,0-1-1,0 1 1,0 0 0,-1-1-1,1 1 1,-2-4-1,0-1-1,1 0 0,0-1 0,0-10 0,-6-56-79,1 23 66,4-25 49,-1-19-10,0 65-36,-2-39-25,10 11 12,-2 30 23,0-14 14,-3 21-7,2 0-1,0 1 1,2-1 0,6-20-1,-2 18-50,1 1 1,2 0-1,20-33 0,-25 48 34,0-1 0,0 2 0,0-1 0,1 1 0,0 0 0,0 0-1,0 1 1,15-8 0,-20 12 17,1-2 35,1 1 0,0 0 0,0 0 0,0 0 0,0 1 0,0-1 0,1 1 0,-1 0 1,0 0-1,1 1 0,-1-1 0,1 1 0,-1 0 0,1 0 0,-1 0 0,0 1 0,1 0 0,-1-1 0,0 2 1,1-1-1,-1 0 0,0 1 0,0 0 0,6 3 0,21 11 272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7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0 320,'16'0'160,"-1"0"992,-30 0-1056,-1 16-960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0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14 374 2656,'-13'-13'837,"23"8"-319,-9 5-506,-1-1 1,0 0-1,1 0 0,-1 0 1,0 1-1,0-1 1,1 0-1,-1 0 1,0 0-1,0 1 1,0-1-1,0 0 1,0 0-1,0-1 1,2-13 98,24-16 177,-21 21-95,-4 7-154,0 1 1,0-1 0,0 1-1,1 0 1,-1 0 0,1-1-1,0 1 1,3-3 0,6-5 79,-3 3-28,-1-1 1,0 1-1,7-11 1,-10 13-67,0-1 5,0 1-1,1-1 1,9-8 0,-9 11-14,0-1-1,0 1 1,11-4 0,-3 1 6,16-11 31,-18 10-32,1 0 1,17-6-1,-20 9-11,3-1 23,-1 0-1,1 1 1,-1 0 0,1 1 0,0 1 0,0 0 0,21-1-1,-13 3 43,-11-1-53,0 1-1,0 0 1,0 1 0,0-1 0,0 2 0,0-1 0,0 1 0,-1 1 0,14 5 0,-13-4 6,-7-2-13,1 0 0,0-1 0,0 0 0,0 0 0,0 0 0,0 0 0,0 0 0,0-1 0,0 1 0,0-1 0,6 1 0,-1-1 48,0 1 1,0 1 0,0-1-1,14 7 1,-19-7-57,-1-1 14,-1 1 1,1-1-1,0 1 0,0-1 0,-1 0 1,1 0-1,0 0 0,0 1 0,0-2 0,0 1 1,-1 0-1,1 0 0,0-1 0,0 1 1,-1-1-1,1 1 0,0-1 0,0 0 1,-1 1-1,1-1 0,2-2 0,4-2 221,-3 3-144,-4 2-81,-1-1-1,1 1 1,0 0-1,-1-1 1,1 1-1,-1 0 1,1-1-1,0 1 1,-1 0 0,1-1-1,-1 1 1,1-1-1,-1 1 1,0-1-1,1 0 1,-1 1-1,1-1 1,-1 1-1,0-1 1,0 0-1,1 0 1,1-4 33,3-3 11,-4 7-80,0-1 1,0 1-1,0-1 1,0 1 0,-1-1-1,1 1 1,-1-1-1,1 1 1,-1-1 0,1 1-1,-1-1 1,0 0-1,0-1 1,0-41-1513,0 25 721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2240,'0'0'720,"-3"5"-448,1-1-230,1-1 19,-1 0-1,1 0 1,-1 0 0,1 0-1,0 0 1,0 0 0,1 0-1,-1 1 1,1-1 0,-1 4-1,1-6-28,0 1 0,0-1 0,0 1 0,-1-1 0,1 1 0,0-1 0,-1 1 0,0-1 0,1 1 0,-1-1 0,0 1 0,0 0 0,-6 11 128,5-3 6,1 0 0,0 1 0,0-1 0,1 0-1,2 16 1,-1 6 114,-1-6-68,1-6-25,-2 1 0,-2 22 0,-23 120 736,24-149-826,1 0 0,0 0 0,1 23 0,2-2 27,-3-19-73,1-12-38,-1-1 1,1 0-1,0 0 0,0 0 1,0 1-1,0-1 0,1 0 1,-1 0-1,1 0 0,0 0 0,0 1 1,0-1-1,0 0 0,0-1 1,1 1-1,-1 0 0,1 0 0,3 3 1,2 2 30,-4-5-9,0 1-1,1-1 0,-1 0 1,1 0-1,3 2 0,9-3 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0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48 172 2080,'-2'2'57,"1"0"0,-1 1 0,1-1 0,-1 0 1,1 1-1,0-1 0,-1 1 0,1 0 0,1-1 0,-1 1 0,0 0 1,1-1-1,-1 1 0,1 0 0,0 0 0,0-1 0,0 1 0,1 5 1,-1 0-35,0-5-6,0-1 0,0 0-1,-1 1 1,1-1 0,0 1 0,-1-1 0,0 0-1,1 0 1,-1 1 0,0-1 0,-2 3-1,2-3 25,0 0-1,0 1 1,0 0 0,0-1-1,0 1 1,0-1-1,1 1 1,0 0-1,-1-1 1,1 1 0,0 3-1,0-2 44,0 0 1,-1 0-1,0 0 0,0 0 1,0 0-1,0-1 0,0 1 0,-1 0 1,-3 5-1,4-6-10,0 0 0,1 0 1,-1 0-1,1 0 0,0 0 1,-1 0-1,1-1 0,1 1 0,-1 0 1,0 0-1,1 0 0,-1 0 1,2 4-1,0-7-43,-1 1 0,0-1 0,1 1-1,-1-1 1,1 0 0,-1 1 0,1-1 0,-1 0 0,1 0 0,-1 0 0,1 0 0,2-1 0,5 1 164,0-1-144,-1 0 0,0 0 1,0-1-1,0 0 0,0 0 0,0-1 0,0 0 0,-1-1 1,1 0-1,6-5 0,75-55 93,-69 48-120,149-103-702,-102 82-1338,40-25-762,-16 3 1610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110 127 2912,'-26'-39'923,"26"39"-915,0 0 1,-1-1 0,1 1-1,0 0 1,0 0 0,0 0 0,0 0-1,0 0 1,0 0 0,-1-1 0,1 1-1,0 0 1,0 0 0,0 0-1,0 0 1,0-1 0,0 1 0,0 0-1,0 0 1,0 0 0,0-1-1,0 1 1,0 0 0,0 0 0,0 0-1,0 0 1,0-1 0,0 1 0,0 0-1,0 0 1,0 0 0,0-1-1,0 1 1,0 0 0,0 0 0,0 0-1,0 0 1,0-1 0,1 1 0,-1 0-1,0 0 1,0 0 0,0 0-1,0 0 1,0-1 0,1 1 0,-1 0-1,0 0 1,0 0 0,0 0-1,0 0 1,1 0 0,-1 0 0,0 0-1,0 0 1,1 0 0,7 0 8,-8 0 7,7 0 26,-5-1-48,-1 1 0,1 0-1,0 0 1,-1 0 0,1 0 0,-1 0 0,1 1 0,0-1 0,-1 0 0,1 1 0,-1-1 0,1 1-1,0 0 1,-1-1 0,2 2 0,-2-1-5,3 2-11,1 0 1,-1 0-1,-1 0 0,1 0 0,0 1 1,-1 0-1,0-1 0,1 1 0,-2 1 0,5 6 1,-2-2 48,53 114 202,-55-112-210,0-1 0,0 1 0,0 0 0,-2 0-1,1 0 1,-1 0 0,-2 21 0,1-15 8,0-13-15,0 1 0,0-1-1,0 0 1,-1 0-1,0 0 1,1 0 0,-2 0-1,1 0 1,0 0 0,-3 5-1,2-6 7,0 0-1,-1 0 1,1-1 0,0 1-1,-1-1 1,0 1-1,0-1 1,1 0-1,-1 0 1,0 0-1,-6 2 1,-3 2 47,-2 0 0,1 0 0,-25 6 0,35-11-61,-1 0 0,1-1 0,0 1 1,-1-1-1,1 0 0,-1 0 0,1 0 0,-1 0 0,1-1 1,0 1-1,-1-1 0,1 0 0,0 0 0,-1 0 1,1 0-1,0-1 0,0 1 0,0-1 0,0 0 0,0 0 1,-4-3-1,3 0-9,0-1-1,0 1 1,0-1 0,1 1 0,0-1 0,0 0 0,0 0-1,-2-8 1,1-1 42,0 1 0,-2-21 0,4 6-30,2-35 1,0 33-79,0 11 0,1 1 0,4-22 0,-3 34 31,-1 0 0,1-1 0,0 1 1,1 0-1,-1 0 0,2 0 1,-1 0-1,6-7 0,17-9-133,-6-3 74,-13 20 130,0 0-1,0 1 0,0 0 1,9-4-1,-13 8 58,0 0 0,0 0 0,0 1 0,0-1 0,0 1 0,0 0-1,0-1 1,0 1 0,-1 1 0,5-1 0,2 1 86,-6-1-103,0 0 0,0 0 0,0 1 0,1-1 0,-1 1 0,0 0 0,0 0 0,0 0 0,5 3 0,2 0 33,42 17 220,-39-15-257,0-1 1,1 0 0,22 5-1,8-5 197,-21 0-189,-13-3-217,1 1 0,-1-2 0,14 1 0,72-2-4122,-65 0 2123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3648,'-32'-16'1664,"64"16"-1472,-17 0-224,1 0-32,15 0 160,0 0-32,-15 0 32,15 16-32,-16-16-480,17 15 224</inkml:trace>
  <inkml:trace contextRef="#ctx0" brushRef="#br0" timeOffset="1">63 327 3808,'0'16'1728,"0"-1"-1248,15-15-416,1 16-96,15-16 0,-15 0 576,15 0-288,0 0-2560,16-16 1248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32 2976,'0'-31'4832,"-3"31"-4662,-1 0-117,-13 1 90,17-1-145,-1 1-1,1-1 1,0 0 0,-1 0 0,1 0-1,-1 1 1,1-1 0,0 0 0,-1 1-1,1-1 1,0 0 0,-1 1 0,1-1-1,0 0 1,-1 1 0,1-1 0,0 1-1,0-1 1,0 0 0,-1 1 0,1-1-1,0 1 1,0-1 0,0 1 0,0-1-1,0 1 1,0-1 0,0 1 0,0 0-1,0-1 3,0 0-1,0 0 1,0 0 0,0 0-1,0 0 1,0 0-1,0 1 1,0-1-1,0 0 1,0 0-1,0 0 1,0 0-1,0 0 1,0 0-1,0 0 1,0 0-1,0 0 1,0 0 0,0 1-1,0-1 1,0 0-1,0 0 1,0 0-1,0 0 1,0 0-1,0 0 1,-1 0-1,1 0 1,0 0-1,0 0 1,0 0-1,0 0 1,0 0 0,0 0-1,0 1 1,0-1-1,0 0 1,0 0-1,0 0 1,0 0-1,-1 0 1,1 0-1,0 0 1,0 0-1,0 0 1,0 0-1,0 0 1,0 0-1,0 0 1,0 0 0,0 0-1,0 0 1,0 0-1,-1 0 1,1 0-1,0 0 1,-13 0 90,13 2-15,0-1-74,0-1-1,0 0 1,0 1-1,0-1 1,0 1 0,0-1-1,0 0 1,0 1-1,0-1 1,0 1-1,0-1 1,0 0 0,-1 1-1,1-1 1,0 1-1,0-1 1,0 0-1,-1 1 1,1-1 0,0 0-1,0 1 1,-1-1-1,1 0 1,0 0-1,-1 1 1,1-1 0,0 0-1,-1 0 1,1 1-1,-1-1 1,-6 5-35,3 1 13,0-1 27,-9-3 78,13-2-81,0 0 0,-1 0 0,1 0 0,-1 0 0,1 0 0,-1 0 0,1 0 0,0 0 0,-1 0 0,1 0 0,-1 0-1,1 0 1,0 0 0,-1 1 0,1-1 0,0 0 0,-1 0 0,1 0 0,-1 1 0,1-1 0,0 0 0,0 1 0,-1-1 0,1 0-1,0 0 1,0 1 0,-1-1 0,1 1 0,0-1 0,0 1 0,-5 6-3,-6-2-91,6 8 22,-8 2 21,0-2-16,8-9 65,1 0 0,-1 1 0,1-1 0,0 1 0,-5 7-1,8-9-1,-1-1 0,1 1 0,-1-1 0,1 0 0,-1 0 0,0 1 0,0-1 0,0 0 0,0-1-1,0 1 1,-1 0 0,-2 1 0,-17 15-17,19-16 38,0 0-1,1 0 0,-1 0 1,0 0-1,-4 1 0,5-2 3,0 0-1,0 0 1,0 0-1,0 0 0,1 0 1,-1 0-1,0 0 1,1 1-1,-1-1 1,1 1-1,0-1 1,-2 3-1,-2 6 61,4-7-85,0-1 0,0 0 1,0 0-1,-1 0 1,1 1-1,-1-1 1,1-1-1,-3 3 1,-9 9-68,13-12 64,0-1 0,-1 1 0,1-1 0,-1 1 0,1-1-1,0 1 1,-1-1 0,1 1 0,0-1 0,0 1 0,-1-1-1,1 1 1,0 0 0,0-1 0,0 1 0,0-1 0,0 1-1,0 0 1,0-1 0,0 2 0,-1 3-9,-1-1 21,1-1 0,-1 1 0,0-1 0,1 1 0,0 0-1,-1 5 1,2-9-5,0 1 1,0-1-1,0 0 0,0 1 0,0-1 0,0 1 1,0-1-1,0 1 0,1-1 0,-1 0 0,0 1 0,0-1 1,0 1-1,1-1 0,-1 0 0,0 1 0,0-1 1,1 0-1,-1 1 0,0-1 0,1 0 0,-1 1 1,0-1-1,1 0 0,5 7 8,-1 3-2,-4-7-2,0-1 1,0 0-1,0 0 0,0 1 0,1-1 0,-1 0 0,1 0 1,1 1-1,3 3 31,-3-3-17,-1 0 0,1-1 0,0 1 1,0-1-1,0 0 0,0 1 0,0-1 0,1-1 1,-1 1-1,1 0 0,6 1 0,8 8 37,-13-8-36,-1-1 0,0 1-1,0-1 1,7 3 0,6-4 14,-15-1-18,1 0-1,-1 0 0,0 0 0,1 0 1,-1 0-1,1 1 0,-1-1 0,0 1 0,5 1 1,1 3 28,-7-4-35,0 0 0,1 0 0,-1 0 0,1-1 0,-1 1 0,1 0 0,-1-1 0,1 1 0,-1-1 0,1 1 0,0-1 0,-1 0 0,3 0 0,56 0 669,-55-2-454,5-9-464,-9 11 120,-1-1 0,0 1 1,1-1-1,-1 1 0,0-1 0,1 1 1,-1-1-1,0 1 0,1-1 1,-1 1-1,0-1 0,0 1 1,0-1-1,1 0 0,-1 1 0,0-1 1,0 1-1,0-1 0,0 0 1,0 0-1,0-5-609,13-9-2796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1408,'0'0'6304,"-3"0"-6144,-5 3 164,11 2 198,-2-4-500,1 0 1,0 0 0,0 0 0,0 0 0,0 0 0,0-1 0,0 1-1,0-1 1,0 1 0,0-1 0,3 0 0,37 0 265,-39 0-271,0 0 0,0 0 1,1-1-1,-1 1 1,0-1-1,0 0 0,0 0 1,6-3-1,6-1-40,-8 4 6,1 0 1,-1 0-1,15 1 0,9-2-44,-7-4 20,-18 4 47,0 1 0,0-1 0,0 1 0,11 0 0,108 1 1317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2560,'0'0'4501,"3"0"-4400,168 0 827,-149-1-846,30-5-1,-28 2-5,31 0 0,-27 2 2,0-1 1,38-8-1,15-2 12,-3 8-15,-3-6 5,-50 9-62,-9 1 24,0-1 0,-1-1 0,25-7 1,-9-2 24,16-4 116,-46 15-180,8-1 141,-1 0-1,0 0 0,13-7 0,-14 6 14,-1-1 1,-4-10 66,-2 4-256,0 7-459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93 140 1472,'2'0'72,"1"0"0,-1-1 1,0 1-1,0-1 0,0 0 0,1 1 1,-1-1-1,0 0 0,2-2 0,-2 2 11,0 0-1,-1 0 0,1 0 0,0 1 0,0-1 0,0 0 0,0 1 0,3-1 0,11 0 946,-13 1-937,-1-1 1,1 1 0,0 0 0,0 0 0,0 1-1,0-1 1,0 0 0,-1 1 0,1 0 0,3 0 0,3 4 96,0 0 0,-1 1 1,1-1-1,-1 1 1,11 12-1,-17-16-155,0 0-1,0 0 1,-1 1-1,1-1 1,-1 1-1,0 0 1,1-1-1,-1 1 1,0 0-1,0 0 0,-1-1 1,1 1-1,-1 0 1,1 0-1,-1 0 1,0 0-1,0 0 1,0 0-1,-1 0 1,1 0-1,-1 0 1,0 2-1,-3 8 108,0 0 0,-1-1 0,-10 19-1,12-25-101,-5 9 84,-1 0 0,-21 26 0,12-19-157,13-15 66,0-1 0,-1 0 0,0 0-1,0 0 1,0-1 0,-1 0 0,0 0 0,0 0 0,-10 4 0,16-9-19,-1 1 0,1-1-1,0 0 1,0 0 0,0 1 0,0-1-1,0 0 1,-1 0 0,1 0 0,0-1-1,0 1 1,0 0 0,0 0 0,-1-1-1,1 1 1,0 0 0,0-1 0,0 1-1,-2-2 1,-14-15 63,9 8-54,5 6-14,0-1 0,0 0 1,0 0-1,0 0 0,1 0 1,-1-1-1,1 1 0,0-1 0,1 1 1,-1-1-1,1 0 0,0 0 1,0 0-1,0 1 0,1-1 1,0 0-1,0 0 0,0-5 0,0 3-89,-1 0-1,0 1 0,0-1 0,-4-11 0,4 15 52,0-1-1,-1 0 0,2 0 1,-1 0-1,0 0 0,1 0 0,0-1 1,0 1-1,0 0 0,1-8 1,4-4-32,-3 9 40,0 1 1,-1-1-1,1 0 0,-1-9 1,-1 13 12,0-1-1,1 1 1,-1 0 0,1 0 0,-1 0 0,1 0 0,0-1-1,0 1 1,3-5 0,0-2-16,-3 8 24,-1 0 0,1 1 1,0-1-1,-1 0 0,1 0 0,0 1 1,0-1-1,0 1 0,1-1 0,0-1 1,8-11 36,-7 10-74,1-1 1,0 1-1,0-1 0,5-3 1,-7 6 7,-2 1 31,1 1 0,0-1-1,-1 1 1,1 0 0,-1-1 0,1 1 0,-1 0 0,1 0 0,0-1 0,-1 1-1,1 0 1,0 0 0,-1 0 0,1 0 0,0 0 0,-1 0 0,1 0 0,0 0-1,-1 0 1,1 0 0,0 0 0,-1 0 0,2 1 0,0-1 13,42 0 147,-42 0-148,0 0-1,-1 0 1,1 0-1,0 1 0,-1-1 1,1 0-1,0 1 1,-1-1-1,1 1 0,-1-1 1,1 1-1,-1 0 1,2 1-1,10 4 101,-4-4-57,1-1-1,-1-1 0,1 1 1,10-2-1,-6 1-27,1-1-17,-13 1-8,1 0-1,-1-1 1,0 1-1,1 0 1,-1 0-1,1 1 1,-1-1-1,0 0 1,1 1-1,-1-1 1,0 1-1,0 0 1,1 0-1,-1 0 0,0 0 1,0 0-1,0 0 1,0 1-1,0-1 1,0 1-1,1 1 1,-1-1 8,0-1 1,-1 1 0,1-1-1,0 1 1,0-1 0,0 0-1,0 0 1,0 0 0,0 0-1,1 0 1,-1-1 0,0 1-1,0 0 1,1-1 0,-1 0-1,0 0 1,0 1 0,1-2-1,-1 1 1,3 0 0,-3 0 9,0 0 1,-1 0 0,1 1-1,0-1 1,0 0-1,-1 1 1,1-1-1,0 1 1,-1 0 0,1 0-1,-1 0 1,2 1-1,-1-1-11,-1 0 0,1-1-1,-1 1 1,1 0-1,0 0 1,-1-1-1,1 1 1,0-1-1,0 1 1,-1-1-1,1 0 1,2 0-1,7 0 30,-7 0 1,1 0 0,-1 0 0,1 0 0,-1 1 0,7 1 0,-3 1 14,-7-3-37,0 1 0,0-1 0,0 1 0,0-1 0,0 0 0,0 0 0,-1 0 0,1 1 0,0-1 0,0 0 0,0 0 0,0 0 0,0 0 0,0-1 0,0 1 0,0 0 0,0 0 0,0 0 0,0-1 0,-1 1 0,1 0 0,0-1 0,0 1 0,0-1 0,-1 1 0,2-2 0,-1 2-10,1-1 23,0 0 0,0 1-1,1-1 1,-1 1 0,0-1 0,1 1-1,-1 0 1,0 0 0,5 0 0,10-1 115,19-15 267,-33 15-398,0 0 0,0-1 1,0 1-1,0-1 0,-1 0 1,1 0-1,0 0 0,-1 0 1,0-1-1,1 1 0,-1 0 1,2-4-1,4-6 201,9-21-1,-15 31-168,-2 1-23,1 0-47,-1 0 0,1 1 0,-1-1 0,1 0 0,-1 0 0,1 0 0,-1 0 0,0 0 0,1 0 0,-1 1 1,0-1-1,0 0 0,0 0 0,0 0 0,1 0 0,-1 0 0,-1 0 0,1 0 0,0 0 0,0 0 0,0 0 0,0 0 0,-1 0 0,1 0 0,0 0 0,-1 1 1,1-1-1,-1 0 0,1 0 0,-2-1 0,2 1-24,-3-15-564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2510 2656,'-11'1'1044,"19"-5"-781,-2-6-290,7 2-42,-12 7 62,0 0 1,0 0 0,0-1-1,0 1 1,-1 0 0,1-1-1,0 1 1,0 0 0,-1-1-1,1 1 1,-1-1 0,1-2-1,9-25 15,11-16 518,2 1 0,53-75 1,34-18 425,-51 69-625,46-70 38,16-18-143,32-13-99,16-33-33,7 4-30,-28 32-45,130-156 12,-154 174-27,-40 47 0,-8 16 40,14-17 240,-65 70-216,1 1 0,37-33 0,-41 45-258,-2 0 0,29-34 0,-31 32-152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96 3552,'-52'-13'1147,"32"10"-522,17 3-514,1 0 102,4-2 0,9-7-147,1 1 1,-1 0-1,2 0 0,-1 1 1,1 1-1,24-8 0,-25 10-41,0 0 0,0 1-1,0 1 1,1 0 0,-1 0-1,1 2 1,0-1 0,-1 1 0,1 1-1,16 3 1,-14-1 12,1 2-1,-1-1 1,0 2-1,-1 0 1,1 0 0,14 11-1,-26-15-12,0 1 0,-1-1 0,0 1-1,1 0 1,-1-1 0,0 1 0,2 5 0,-1-3 4,1 1 6,-1 0 0,1 0 0,-1 0 0,-1 1 0,1-1 0,-1 1 0,0-1 0,0 1 0,-1 0 0,0 0 0,0 0 0,-1 8 0,0 5 52,-1 0-1,-1 0 0,-1 0 1,-6 20-1,-7 9 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3136,'-8'0'566,"-9"2"409,17-2-972,-1 0 1,1 1-1,-1-1 0,1 0 0,0 1 0,-1-1 0,1 1 1,-1-1-1,1 1 0,0-1 0,-1 1 0,1-1 0,0 1 1,0-1-1,-1 1 0,1-1 0,0 1 0,0-1 0,0 1 0,0 0 1,-1-1-1,1 1 0,0-1 0,0 1 0,0-1 0,1 2 1,-1 3 24,0-1 0,0 1 0,0 0 0,-1 0 0,1-1 1,-1 1-1,0 0 0,-1-1 0,1 1 0,-1-1 0,-2 5 1,0 1 1,0 4 14,1 0 1,0 1-1,1-1 1,0 1-1,2 24 1,-4 32 306,-7 4-26,9-42-88,-1-5 141,-10 51-1,3-42-124,4-16-25,-6 33 1,9-33-32,1-6 48,0-1 1,-7 24-1,6-18 39,3-20-273,0 1-1,0-1 1,0 1-1,0 0 1,1-1-1,-1 1 0,0-1 1,0 1-1,0-1 1,1 1-1,-1-1 1,0 1-1,1-1 0,-1 1 1,0-1-1,1 1 1,-1-1-1,1 1 0,1 0 10,0-1 0,-1 1-1,1-1 1,0 1-1,-1-1 1,1 0-1,0 0 1,-1 1-1,1-1 1,0 0-1,0-1 1,-1 1-1,1 0 1,0 0-1,1-1 1,32-6 136,84-20 56,-50 3-382,-29 9-455,-6 3-412,41-15-1766,31-25 99,-10 16 1011,-96 36 1685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47 329 2496,'13'13'784,"-12"-13"-765,-1 1-1,1-1 1,-1 0 0,1 1-1,0-1 1,-1 0 0,1 1-1,-1-1 1,1 0 0,0 0 0,-1 0-1,1 1 1,0-1 0,-1 0-1,1 0 1,0 0 0,-1 0-1,1 0 1,0 0 0,-1 0-1,1-1 1,0 1 0,0 0 0,2-1 71,4 2 114,-5-1-148,0 0 1,0 0-1,0 0 0,0 0 1,0 0-1,0-1 1,1 1-1,-1-1 0,3 0 1,1-2 95,5-2 55,-1-1-1,0 1 1,0-2-1,-1 1 1,13-12-1,-8-1-107,-12 15-78,1 0 0,0 0 0,-1 1 0,1-1 0,1 0 1,-1 1-1,0 0 0,1 0 0,4-3 0,-4 4 19,0-1 0,0 0 0,0 0 0,0 0 0,-1 0 0,0-1 0,1 1 0,-1-1 0,0 0 0,-1 0 0,4-6 0,23-37 157,-28 44-143,1 0-10,-1 1 1,1-1 0,-1 0 0,0 0-1,0 0 1,0 0 0,-1 0 0,2-3-1,-3 2-6,1 1 0,-1-1-1,0 1 1,0-1-1,0 1 1,0 0 0,-1-1-1,-2-4 1,-7-15 116,11 21-145,0 1-5,0 0-1,0 1 1,-1-1-1,1 0 1,0 1-1,0-1 1,0 0-1,0 1 1,-1-1-1,1 0 1,0 1-1,-1-1 1,1 0-1,-1 1 1,1-1-1,0 1 1,-1-1-1,1 1 1,-1-1-1,1 1 1,-1-1-1,0 1 1,1 0-1,-1-1 1,1 1-1,-2-1 1,-5-2 10,4 1-11,-1 0 0,1 1 0,-1-1 1,0 1-1,0 0 0,1 0 0,-1 0 0,0 0 1,-7 0-1,8 1-9,1 0-1,0-1 1,-1 1 0,1-1 0,-1 1-1,1-1 1,0 0 0,-1 0 0,1 0 0,-3-2-1,4 2 5,0 0-1,0 0 0,-1 1 1,1-1-1,0 0 0,-1 1 0,1-1 1,0 1-1,-1-1 0,1 1 1,-1 0-1,1 0 0,-1 0 0,1 0 1,-1 0-1,1 0 0,-1 0 1,1 0-1,-1 0 0,1 1 1,-1-1-1,1 0 0,-3 2 0,-14 9 57,5-9-55,11-1-1,0-1 0,-1 1 0,1-1 0,0 1-1,0 0 1,-1 0 0,1 0 0,0 0 0,0 0 0,0 1 0,0-1 0,0 0 0,1 1 0,-4 2 0,-1 2 14,1-1 1,0 1 0,0 0-1,0 0 1,1 1 0,0-1-1,-6 15 1,-37 114 419,43-120-394,0 0-1,1 1 1,1 0-1,0 0 1,1-1-1,3 31 1,-2-39-12,1 0 1,1 0 0,-1 0 0,1 0 0,0-1 0,1 1 0,0 0 0,0-1 0,0 0 0,0 0-1,1 0 1,0 0 0,1-1 0,-1 1 0,1-1 0,0 0 0,6 4 0,3 3 15,-11-9-20,1 1 0,-1-1-1,1-1 1,0 1 0,0 0 0,0-1 0,0 0 0,1 0 0,-1 0 0,8 2-1,4-2 53,0-1 0,31-1 0,-22-1-2,-7 1-1,0-2 0,20-4 1,-21 3-26,0 1 0,18 0 0,-25 2-90,1-1 1,0 0-1,-1 0 1,1-1 0,-1 0-1,18-7 1,5-4-1125,-2 11 320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 2720,'-1'0'67,"0"0"1,0 0-1,0 0 1,0 0-1,0 0 1,0 0-1,-1-1 0,1 1 1,0 0-1,0-1 1,0 1-1,0-1 1,0 1-1,0-1 0,0 0 1,0 1-1,1-1 1,-2-1-1,-9-5 1015,11-6 421,0 10-201,17 2-349,-12 1-892,1-1 0,-1 1-1,0 0 1,0 1 0,0-1 0,1 1 0,5 2 0,-6-2-36,2 2 13,0-1-1,0 0 1,0 0-1,0-1 1,13 1-1,-14-2 15,0 0 1,1 1-1,-1 0 0,0 0 0,8 3 0,-7-2-66,0 0 0,0-1 0,-1 1 0,1-2 1,10 1-1,43-1-4402,-29 0 1840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33 2560,'4'-6'299,"-4"5"-238,1 0-1,0 0 1,0 0-1,0 0 1,0 0-1,0 0 1,0 0-1,0 0 1,1 1-1,-1-1 1,0 0-1,0 1 1,2-2 0,18-8 72,-16 7-117,-7 3 27,-10 0-25,2 0-26,-1 0 0,-19 3 0,-107 23 163,90-23-247,37-4 86,0 2-1,-14 1 0,-10 9-4,-26 4-69,58-14 82,-1 0-1,0-1 0,0 0 1,0 1-1,0-1 0,-5-1 1,6 1 23,1 0 1,-1 0 0,1 0-1,-1 0 1,1 0 0,-1 0-1,1 1 1,-1-1 0,-1 1-1,2-1-4,1 1 1,-1-1-1,0 1 0,1 0 0,-1-1 0,1 1 0,0-1 0,-1 1 0,1 0 1,-1-1-1,1 1 0,0 0 0,0-1 0,-1 1 0,1 0 0,0-1 1,0 1-1,0 0 0,0 0 0,0-1 0,0 1 0,0 0 0,0 1 1,1 20 18,-1-11-15,1 0 0,-2 0 0,1 0 0,-4 14 0,-8 16 177,8-30-86,0 1 0,-2 15-1,4-7 2,0-4-37,-1 1 0,-8 26 0,-33 79 438,29-86 180,11-22-530,4-12-139,-1 0 1,1 1 0,-1-1 0,0 0 0,0 0 0,1 1 0,-1-1 0,-1 0 0,1 0 0,-3 4-1,4-6-27,-1 1-1,1-1 0,-1 1 0,1 0 0,0-1 0,-1 1 0,1-1 1,0 1-1,0 0 0,-1-1 0,1 1 0,0 0 0,0-1 0,0 1 1,0 0-1,0-1 0,0 1 0,0 0 0,0-1 0,0 1 1,0 0-1,1-1 0,-1 1 0,0 2-2,2 24 133,-2-27-129,0 0-1,0 1 1,0-1 0,0 0 0,0 0 0,0 0 0,0 1 0,0-1 0,0 0 0,1 0 0,-1 0 0,0 1 0,0-1 0,0 0 0,0 0 0,1 0 0,-1 0 0,0 1 0,0-1 0,0 0 0,0 0 0,1 0 0,-1 0 0,0 0 0,0 0 0,1 0 0,-1 0 0,0 0 0,0 0 0,0 0 0,1 0 0,-1 0 0,1 0 0,7 3 63,0 2 8,-7-4-63,0 0 0,1-1 0,-1 1 0,1 0 0,-1 0 0,1-1 0,-1 1 0,1-1 1,0 1-1,-1-1 0,1 0 0,0 1 0,-1-1 0,4 0 0,117 0 213,-13 0 309,-109-3-725,0-7-939,0 10 1109,0 0 0,0 0-1,0-1 1,0 1 0,0 0-1,0 0 1,0 0 0,0 0-1,0 0 1,0 0-1,0 0 1,0 0 0,0 0-1,0 0 1,0-1 0,0 1-1,0 0 1,0 0 0,0 0-1,0 0 1,0 0-1,0 0 1,0 0 0,0 0-1,0 0 1,0 0 0,0 0-1,0 0 1,0-1 0,-1 1-1,1 0 1,0 0-1,0 0 1,0 0 0,0 0-1,0 0 1,0 0 0,0 0-1,0 0 1,0 0 0,0 0-1,0 0 1,-1 0 0,1 0-1,0 0 1,0 0-1,0 0 1,0 0 0,0 0-1,0 0 1,0 0 0,0 0-1,0 0 1,0 0 0,0 0-1,-1 0 1,-12 0-2842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2304,'0'0'752,"-2"0"-453,-14 0 1514,8 0-1351,12-1-5,-1 1-378,-1 0 0,1 1 0,-1-1 0,0 0 0,1 1 1,-1-1-1,3 2 0,-1 0-28,-1 0 0,1-1 0,-1 1 1,1-1-1,0 0 0,0 0 0,-1 0 0,1 0 1,7 0-1,-8-1-28,-1 0 0,1 0 0,0 0 0,-1 0 0,1 1 0,-1-1 0,1 1 0,-1 0 0,1 0 0,-1 0 0,4 2 0,-4-2-11,1 0 1,-1 0-1,0 0 0,1 0 0,-1 0 0,1-1 0,-1 1 0,1-1 0,0 0 0,-1 0 0,5 0 0,5 1 26,-4-1-21,0 0 0,0 0 1,16-3-1,-12 0-16,-2 0 34,-1 1 0,1 0 0,-1 0 0,18 1 0,2 1 295,-26 0-362,-6 0-549,-7 0-352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2560,'0'0'832,"0"2"-517,0 338 3583,1-334-3872,-1 0 0,1 0 0,1-1 0,-1 1 0,1 0 0,0-1 0,0 0 0,1 1-1,5 7 1,-1 1 94,-7-13-111,0 0 0,1 0 1,-1 0-1,0 0 0,1-1 1,-1 1-1,1 0 0,-1 0 1,1 0-1,-1-1 0,1 1 1,0 0-1,-1-1 0,1 1 1,0 0-1,0-1 0,-1 1 0,1-1 1,0 1-1,0-1 0,0 0 1,0 1-1,-1-1 0,1 0 1,0 0-1,0 1 0,0-1 1,0 0-1,0 0 0,0 0 1,0 0-1,0 0 0,0 0 1,0-1-1,1 1 0,5 0 18,-2 0-48,1-1-1,-1 0 0,1 0 1,-1 0-1,1 0 0,-1-1 1,0 0-1,9-4 0,22-8-647,-2 9-1464,10-8 592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2 1056,'-6'-1'54,"5"1"34,0 0 0,0 0 0,0 0 1,0 0-1,0 0 0,0 0 0,0 0 0,0 0 1,0 0-1,0 0 0,0 0 0,1 0 1,-1 1-1,0-1 0,0 0 0,0 1 0,0-1 1,0 1-1,0-1 0,0 1 0,1-1 0,-1 1 1,0 0-1,1-1 0,-1 1 0,0 0 1,1 0-1,-1-1 0,1 1 0,-1 0 0,1 0 1,-1 0-1,1 0 0,-1 1 0,-3 6 263,-8 18 541,0 10-252,-20 66 176,24-71-633,-2 0 1,-1 0-1,-2-1 1,-28 49-1,-13-1 14,-1 0-42,-12 0 96,2 10 12,18-23 39,28-41-198,-118 139 272,127-152-369,7-8-287,0 0-1,0 0 1,0-1 0,0 1 0,-6 3-1,-6-3-785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2240,'0'-18'4896,"0"7"-4523,0 9-149,3 2 11,2 1-144,-2-1-44,-1 0 1,0 0-1,1 0 1,-1 0-1,0 0 1,1 0-1,-1 0 1,0-1-1,0 1 1,1-1 0,2-1-1,10-2 104,0 1 0,0 1 0,0 0 0,0 1 1,17 0-1,134 1 169,-159 0-287,0-1 0,0 0 0,0 0 0,0-1 0,13-4 0,-15 4 3,0 1 91,0 0-1,1 0 0,0 0 1,-1 1-1,1 0 0,10 1 0,-3 0 25,-15-1-270,0 0-1,1 1 1,-1-1-1,0 1 1,0-1-1,1 1 1,-1 0-1,0-1 1,1 1-1,-1 0 1,1 0-1,-1 0 1,1 1 0,-2 1-1,0-1-957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2560,'0'0'832,"2"3"-517,24 23 943,-25-26-1213,-1 1 0,1-1 0,-1 1 0,0-1-1,1 1 1,-1-1 0,0 1 0,0 0 0,1-1 0,-1 1-1,0 0 1,0-1 0,0 1 0,0 0 0,0-1 0,0 1-1,0 0 1,0-1 0,0 1 0,0 0 0,0-1 0,0 1-1,-1 0 1,1 2 127,0 166 2676,0-167-2842,0 0 0,0 0-1,0 0 1,1 0 0,-1 0 0,1 0-1,-1 0 1,1 0 0,0-1-1,0 1 1,0 0 0,0 0 0,0 0-1,0-1 1,0 1 0,0-1 0,1 1-1,-1-1 1,1 1 0,-1-1 0,3 2-1,3 3 34,3 5 72,-8-9-85,0 0 0,0 0 1,0 0-1,0 0 0,0 0 1,0-1-1,0 1 0,1-1 1,-1 1-1,4 0 0,20 4 209,-18-3-165,5 1 41,44-14 252,-37 10-251,9 0-37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1408,'44'73'853,"-32"-55"364,-11-18-1173,-1 1 0,1 0 0,-1 0 0,1-1 0,0 1 0,-1 0 0,0 0 0,1 0 0,-1-1 0,0 1 0,1 0 0,-1 0 0,0 0-1,0 0 1,0 0 0,0 0 0,1 0 0,-2 0 0,1 1 0,0 0 40,1 0-1,-1 0 1,0 0-1,1 0 1,-1 0-1,1 0 1,0 0-1,-1-1 1,1 1 0,0 0-1,2 2 1,-2-3-9,0 1 0,-1-1 0,1 0 0,0 1 0,-1-1 0,1 1 1,-1-1-1,1 1 0,-1 0 0,0-1 0,1 2 0,-1-3-60,0 1 1,0-1-1,0 0 0,0 0 0,0 0 1,0 0-1,0 0 0,0 0 0,0 0 1,0 0-1,0 0 0,0 0 0,0 1 1,0-1-1,0 0 0,0 0 0,0 0 1,0 0-1,0 0 0,0 0 0,0 0 1,0 0-1,0 0 0,0 0 0,0 0 1,0 1-1,0-1 0,0 0 0,0 0 1,0 0-1,0 0 0,0 0 0,0 0 1,1 0-1,-1 0 0,0 0 0,0 0 1,0 0-1,0 0 0,0 0 0,0 0 1,0 0-1,0 0 0,0 0 0,0 0 1,0 0-1,1 0 0,-1 0 0,0 0 1,0 0-1,0 0 0,0 0 0,0 0 1,0 0-1,0 0 0,0 0 0,1 0 30,0 0 0,0 0 0,0 0-1,0 0 1,0 0 0,0 0 0,0 0-1,0-1 1,0 1 0,0 0 0,0-1-1,0 1 1,0-1 0,0 1-1,-1-1 1,2 0 0,9-17 462,-5 5-239,54-83 740,-3-18-917,24-40 133,31-10 9,-102 151-221,-8 10-11,0 0 0,0 0-1,0 0 1,0-1 0,-1 1-1,1-1 1,0-4 0,1-23-1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0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369 234 1568,'0'0'501,"-3"-3"-303,2 2-151,0 0 0,-1-1 0,1 1 1,0 0-1,0-1 0,0 1 1,1-1-1,-1 0 0,0 1 0,0-1 1,1 0-1,-1 1 0,1-1 1,-1-3-1,1 3 369,-1 2-370,0 0 0,0-1 0,-1 1 0,1 0 0,0 0 0,0-1 0,0 1 0,-1-1-1,1 1 1,0-1 0,0 1 0,0-1 0,0 0 0,0 0 0,0 1 0,0-1 0,1 0 0,-1 0 0,0 0 0,0 0 0,1 0 0,-1 0 0,0 0 0,0-2 0,-5-5 138,5 7-167,0 0-1,1 1 1,-1-1-1,0 1 0,0-1 1,0 1-1,0-1 1,0 1-1,0 0 1,0-1-1,-1 1 1,-4-2 31,-13-9 41,15 8-82,0 1 1,0-1 0,-1 1 0,-6-3 0,-1 2-33,8 2 23,0 0-1,0-1 1,0 1 0,0-1 0,0 0-1,1 1 1,-5-4 0,-62-39 594,67 42-590,0 1 0,1-1 1,-1 0-1,0 0 0,1 0 1,0 0-1,-1-1 0,-1-2 1,3 4-12,0 0 1,0 0 0,1 0 0,-1 0-1,0 0 1,0 1 0,0-1 0,0 0 0,0 0-1,0 1 1,0-1 0,0 1 0,0-1 0,0 1-1,0-1 1,0 1 0,0 0 0,0-1-1,-1 1 1,1 0 0,-2 0 0,-2-3-88,-6-7-37,9 8 77,2 4 16,0 58 114,0-57-59,-1 0-1,1 1 0,-1-1 1,1 0-1,-1 0 1,0 0-1,0 0 1,-3 5-1,0 3 22,0 0-24,-1 1 1,-6 13-1,10-24-1,-9 12 292,9-12-295,1-1-1,-1 0 0,1 1 0,-1-1 0,1 0 0,-1 1 1,1-1-1,-1 0 0,0 0 0,1 1 0,-1-1 0,1 0 1,-1 0-1,0 0 0,1 0 0,-1 0 0,1 0 0,-1 0 1,0 0-1,1 0 0,-1 0 0,1 0 0,-1 0 0,0-1 1,0 1-1,1 0 4,-13 0-137,21-3 70,-3-10 46,-3 9-1,1 0 0,0 0 0,0 1 0,0-1 0,0 1 0,1-1 0,-1 1 0,1 0 0,0 1 0,0-1 0,0 1 0,0-1 0,0 1 0,1 0 0,4-1 0,-2 0 9,0-1 0,-1 0 0,1 0 1,-1 0-1,0 0 0,-1-1 0,1 0 1,7-9-1,0 4 146,-7 7 68,-5 3-190,-1 0 0,1-1-1,-1 1 1,0 0 0,1 0 0,-1 0 0,1 0 0,-1-1-1,0 1 1,1 0 0,-1 0 0,1-1 0,-1 1-1,0 0 1,1-1 0,-1 1 0,0 0 0,0-1-1,1 1 1,-1-1 0,0 1 0,0 0 0,1-1-1,-1 1 1,0-1 0,0 1 0,0-1 0,0 1-1,0-1 1,0 1 0,0 0 0,0-1 0,0 1 0,0-1-1,0 0 1,-2-4 533,-11-5-182,8 7-268,4 3-86,0 0 0,1 0 0,-1-1 0,1 1 0,-1 0 0,0-1 1,1 1-1,-1-1 0,1 1 0,-1 0 0,1-1 0,-1 1 1,1-1-1,-1 0 0,1 1 0,0-1 0,-1 1 0,1-1 0,0 1 1,-1-1-1,1-1 0,-3-3 31,-7-8 190,10 13-235,0 0 1,0 0-1,-1-1 0,1 1 1,0 0-1,0 0 0,0-1 0,-1 1 1,1 0-1,0 0 0,0 0 1,-1 0-1,1-1 0,0 1 0,-1 0 1,1 0-1,0 0 0,0 0 1,-1 0-1,1 0 0,0 0 1,-1 0-1,1 0 0,0 0 0,-1 0 1,1 0-1,0 0 0,-1 0 1,1 0-1,0 0 0,0 0 0,-1 0 1,1 0-1,0 0 0,-1 0 1,1 1-1,-1-1-4,1 0 0,0 0 0,0 0 0,-1 1-1,1-1 1,0 0 0,-1 0 0,1 0 0,0 0 0,-1 0 0,1 0 0,0 0 0,0 0 0,-1 0 0,1 0-1,0 0 1,-1 0 0,1 0 0,0 0 0,-1 0 0,1 0 0,0-1 0,0 1 0,-1 0 0,1 0-1,0 0 1,-1 0 0,1 0 0,0-1 0,0 1 0,0 0 0,-1 0 0,1-1 0,0 1 0,0 0 0,-1-1-1,-9-9-64,7 7 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 2560,'0'0'1152,"0"-15"-192,0 30-640,-16 1 128,16-1-256,-15 32-32,-1 0-96,-15 15 32,-16 1-64,0-1 192,16 0-128,-16 1-96,1-17-32,14-14-128,1-17 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0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2656,'-31'31'1184,"31"0"-1024,-16 0 416,32-15-352,-16 0 480,0 15-416,0 0-64,15-16-128,16 1-96,-15-16 32,31 0 96,-1 0-64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 1888,'-13'-13'613,"12"14"-591,1-1 0,-1 1-1,1 0 1,0 0 0,-1 0-1,1 0 1,0 0 0,0 0-1,0 0 1,0 0 0,-1 0-1,1 0 1,1 0 0,-1-1-1,0 2 1,0 136 1685,1-118-1478,6 38 0,-4-38-101,2 38 0,-5 173 1296,0-228-981,0-6-417,0-7 1,0 7 117,-3 3-251,-2 1 149,0 0-1,-1 0 0,1 1 1,-7 3-1,3-2-24,-8 3 37,13-5-51,0 0 1,0 0-1,1 1 1,-1-1 0,-6 5-1,-9 7 2,17-12-14,0 1 0,-1-1-1,1 1 1,0-1-1,0 1 1,0 0-1,0 0 1,-2 2-1,-8 8-6,-8-4 12,16-7 0,0 1 1,0-1 0,0 1-1,-7 5 1,0-1-35,-11 9-8,21-14 30,0 0 0,0 0 0,0 0-1,0 0 1,0 1 0,0-1 0,1 0 0,-1 1 0,0-1 0,1 0 0,-1 1 0,1-1 0,0 1 0,-1-1 0,1 1 0,0-1 0,0 2-1,0 2-32,-1-3 41,1-1-1,0 1 1,0 0 0,0 0-1,0-1 1,0 1 0,0 0-1,1 0 1,-1-1 0,1 1-1,-1 0 1,1-1-1,-1 1 1,1-1 0,0 1-1,0 0 1,0-1 0,0 0-1,0 1 1,0-1 0,0 0-1,0 1 1,0-1 0,1 0-1,2 2 1,7 4-18,-5-4 16,0 1 0,-1 0 1,1 0-1,7 8 0,-7-7 40,0 0 0,0 0 1,1-1-1,0 1 0,-1-2 0,16 7 0,27 15-54,-32-14-2,-5-3 24,0-1 0,25 11 0,-29-14 8,2-1 2,-1 1 0,0 1-1,17 10 1,-10-4 325,25 23 1,-41-34-329,0 0 1,1 0-1,-1 0 1,0 0-1,0 0 1,0 0-1,0 0 1,0 0-1,0 0 1,0 0-1,0 0 1,0 0 0,1 0-1,-1 1 1,0-1-1,0 0 1,0 0-1,0 0 1,0 0-1,0 0 1,0 0-1,0 0 1,0 1-1,0-1 1,0 0-1,0 0 1,0 0-1,0 0 1,0 0-1,0 0 1,0 0-1,0 1 1,0-1-1,0 0 1,0 0 0,0 0-1,0 0 1,0 0-1,0 0 1,0 0-1,0 1 1,0-1-1,0 0 1,0 0-1,-1 0 1,1 0-1,0 0 1,0 0-1,0 0 1,0 0-1,0 0 1,0 0-1,0 1 1,0-1-1,0 0 1,-1 0-1,-1 1 18,0 1 0,0 0 0,0-1 0,-1 0-1,1 1 1,0-1 0,-1 0 0,1 0-1,-1-1 1,-2 2 0,0-1-10,0 1 1,1-1-1,-1 1 0,1 0 1,-7 4-1,7-4-5,1 0 0,-1 0 0,1-1 0,-1 1 0,0-1 0,-6 1 0,-20 7 37,-12 12 30,6-11-22,-23 21 39,11-5-184,32-18 41,-27 15 193,39-21-140,1 0 1,0 0-1,0 1 1,1-1-1,-1 1 0,0-1 1,1 1-1,0 0 1,-1 0-1,-1 4 1,4-7 2,-1 1 0,1 0 0,0-1-1,0 1 1,-1-1 0,1 1 0,0 0 0,0-1 0,0 1 0,-1 0 0,1-1 0,0 1 0,0 0 0,0 0 0,0-1 0,0 1 0,0 0 0,1-1-1,-1 1 1,0 0 0,0-1 0,0 1 0,1 0 0,-1-1 0,0 1 0,1-1 0,-1 1 0,0 0 0,1-1 0,-1 1 0,1-1 0,-1 1 0,1-1-1,-1 1 1,1-1 0,-1 0 0,1 1 0,1 0 0,1 0 55,1 1-1,0-1 1,0 0-1,0 0 1,6 1-1,-2-1-27,8 4 22,-9-3-46,-1 0 0,1-1 0,-1 1 0,1-2 0,9 1-1,4-1 15,-5 0 3,1 0 0,22 3-1,-5 7 51,-28-9-47,0 0 1,-1 1-1,1-1 0,-1 1 1,0 0-1,1 0 0,-1 0 1,0 0-1,0 1 0,0 0 0,-1 0 1,6 5-1,-7-7-10,-1 1 0,1 0 0,-1-1 0,1 1 0,-1 0 0,0 0 0,0 0 0,0 0 0,0 0 0,0 1 0,-1-1 0,1 0 0,0 0 0,-1 0 0,0 1 0,1-1 0,-1 0 0,0 0 0,0 1 0,-1-1 0,1 0 0,0 1 0,-1-1 0,0 3 0,-2 3 20,-1 0 1,0 0-1,0-1 0,-10 15 1,3-6 28,-5 12-2,11-18-56,0-1 0,-1 0 0,0 0-1,0-1 1,-1 0 0,0 0 0,0 0 0,-11 7-1,7-6-6,-40 29-14,41-33-43,-14 11 44,23-15-15,0 0 0,0 0 0,0 0 0,0 0 0,1 0 0,-1 0 0,0 0-1,1 0 1,-1 0 0,1 0 0,-1 0 0,1 1 0,-1-1 0,1 0 0,0 0 0,0 0 0,-1 1 0,1-1 0,0 0-1,1 2 1,1-3-70,7 1 61,-5-1 19,0 1-1,0-1 1,1-1 0,-1 1 0,0 0 0,0-1-1,5-1 1,-2-2 15,-5 3 3,-1 0 0,1 0 0,0 0 0,-1 1 0,1-1 0,0 0 0,0 1 0,-1-1 0,1 1 0,0-1 0,0 1 0,0 0 0,-1 0 0,1 0 0,0 0 0,0 0 0,0 0 0,3 1 0,24 15 324,-27-12-320,0 0 0,0 0 1,0 1-1,3 7 1,-7-8 1,1 1 1,-1-1-1,0 0 1,0 0-1,0 0 1,0 0-1,-1 0 1,1 0-1,-6 5 1,-5 7 12,7-3-15,0-9-26,6-3 16,-1-1 0,1 0 0,-1 0 0,1 1 0,-1-1 1,1 0-1,0 0 0,-1 1 0,1-1 0,0 1 0,-1-1 0,1 0 0,0 1 0,-1-1 1,1 1-1,0-1 0,0 0 0,0 1 0,-1-1 0,1 1 0,0-1 0,0 1 1,0-1-1,0 1 0,0-1 0,0 1 0,0-1 0,0 1 0,0-1 0,0 1 1,0 0-1,0 21-205,0-5 117,0 0 0,3 18-1,10 7 115,3 25 118,-8-27 6,17 47 0,-17-67-117,5 13 153,-1 1 0,13 64 1,-23-76-100,0-10-31,0 0 1,0 1-1,8 21 1,3-3-10,-11-12-11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2976,'-15'-31'1344,"30"31"-864,16 16-384,0-16 32,1 0-64,-1 15 96,16-15-96,-1 0 256,-15 0-192,16 0-736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3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1664,'-29'0'3632,"29"0"-3625,0 0-1,0 0 1,0-1 0,0 1 0,0 0-1,0 0 1,-1 0 0,1 0-1,0 0 1,0 0 0,0 0 0,0 0-1,0 0 1,0 0 0,0 0 0,0 0-1,0 0 1,0 0 0,0 1 0,-1-1-1,1 0 1,0 0 0,0 0 0,0 0-1,0 0 1,0 0 0,0 0-1,0 0 1,0 0 0,0 0 0,0 0-1,0 0 1,0 0 0,0 0 0,0 0-1,-1 0 1,1 1 0,0-1 0,0 0-1,0 0 1,0 0 0,0 0 0,0 0-1,0 0 1,0 0 0,0 0-1,0 0 1,0 0 0,0 0 0,0 1-1,0-1 1,0 0 0,0 0 0,0 0-1,0 0 1,1 0 0,-1 1 7,0-1 0,0 1 1,0-1-1,-1 1 0,1-1 0,0 1 1,0-1-1,0 1 0,0-1 1,0 1-1,0-1 0,-1 1 0,1-1 1,0 1-1,-1-1 0,1 0 0,0 1 1,0-1-1,-1 1 0,1-1 1,-1 0-1,1 1 0,0-1 0,-1 0 1,0 1-1,0-1 12,1 1 0,-1-1 0,0 1 0,1-1 1,-1 1-1,0 0 0,1-1 0,-1 1 0,1-1 0,0 1 0,-1 0 1,1 0-1,-1-1 0,1 1 0,0 0 0,-1 0 0,1-1 0,0 1 1,0 0-1,0 0 0,0 0 0,0-1 0,0 1 0,0 0 0,0 1 0,0 0 6,-1 0-1,1 0 0,0-1 1,-1 1-1,0 0 0,1 0 0,-1-1 1,0 1-1,0-1 0,0 1 1,0-1-1,0 1 0,0-1 0,-2 2 1,3-2-15,-1-1 1,1 1-1,-1-1 1,1 1-1,0 0 1,-1-1-1,1 1 1,0-1-1,0 1 1,-1 0-1,1-1 1,0 1-1,0 0 0,0-1 1,0 1-1,0 0 1,0-1-1,0 1 1,0 0-1,0-1 1,0 1-1,1 0 1,-1 0-1,0 2 49,0 87 921,3-84-790,7 4-21,-9-10-156,-1 1 1,1-1-1,-1 1 0,1-1 0,0 0 1,-1 1-1,1-1 0,-1 0 0,1 0 1,0 0-1,-1 1 0,1-1 0,0 0 1,-1 0-1,1 0 0,0 0 0,-1 0 1,1 0-1,0 0 0,-1 0 0,1 0 1,0-1-1,0 1 0,2 0 43,-1 0-46,0 0-1,0 0 1,1 0-1,-1 0 1,0 1-1,0-1 0,0 1 1,1-1-1,-1 1 1,0 0-1,3 2 1,-2-2-8,-1 0 1,1 1 0,0-1 0,-1-1 0,1 1-1,0 0 1,0-1 0,0 1 0,0-1-1,0 0 1,4 0 0,47 1 67,-13 0 28,51-5 1,-60 0-48,107-5 124,16 1-61,13 0-2,361 8 382,-526 0-493,-1 0-1,0 0 1,1 0 0,-1-1-1,1 1 1,-1-1-1,0 1 1,0-1 0,1 0-1,-1 0 1,3-1-1,-3 0-14,0 1 0,1 0 0,0 0 0,-1 0 0,1 0-1,-1 1 1,1-1 0,0 1 0,-1 0 0,1-1 0,3 1 0,6 1 9,-4-1 15,0 0 0,0 0-1,16-3 1,7-8 106,-14 7-74,-5 2 12,24-10-1,3-3-12,-35 12-56,-1 1-1,1 0 0,0 1 0,0-1 0,0 1 1,0-1-1,0 1 0,0 0 0,0 1 1,1-1-1,-1 1 0,0 0 0,6 0 0,-4 0-6,-4 0 11,0 0 1,0 0-1,0-1 1,0 1-1,0-1 0,0 1 1,0-1-1,0 0 1,2-1-1,-3 2 7,-1 0-1,1-1 1,0 1-1,-1 0 1,1-1-1,-1 1 1,1 0-1,0 0 0,-1 0 1,1-1-1,-1 1 1,1 0-1,0 0 1,-1 0-1,1 0 1,0 0-1,-1 0 1,1 0-1,0 0 1,-1 1-1,1-1 0,-1 0 1,1 0-1,0 1 1,-1-1-1,1 0 1,-1 0-1,1 1 1,-1-1-1,1 1 1,-1-1-1,1 0 1,-1 1-1,1-1 1,0 2-1,1 0 291,-2-2-295,-1 0-1,0 0 0,1 0 0,-1 1 1,0-1-1,1 0 0,-1 0 0,0 0 0,1 1 1,-1-1-1,0 0 0,1 1 0,-1-1 1,1 1-1,-1-1 0,1 0 0,-1 1 1,1-1-1,-1 1 0,1 0 0,-1-1 1,1 1-1,0-1 0,-1 1 0,1-1 1,0 1-1,0 0 0,-1-1 0,1 1 0,0 0 1,0-1-1,0 2 0,-2 31-413,1-3 257,-2-21 157,2-5 6,0-1 1,0 0 0,1 0 0,-1 1 0,0 4-1,6 31 31,-3-25-18,2 26 1,-16 93 14,6-79-22,1-20 11,-3 67 65,8-74-23,0-11-15,0 0 1,-3 21-1,-2-12-3,2-15-70,1-1 1,1 1-1,-1 14 1,2-20-163,0 0 1,-1 0 0,1 0 0,-1-1 0,0 1 0,0 0-1,0 0 1,0-1 0,-1 1 0,-3 5 0,2 4-2652,3-10 860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3648,'0'0'1173,"-3"0"-703,-3 0 388,21 0-68,25-3 52,-23-1-710,-1 1 1,0 1-1,0 0 0,31 0 0,100-7 145,-112 5-212,204-16 287,-204 15-354,-11 1-13,39 0 0,-13 4 35,51 0 1341,-127 0-2705,10 0 459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15 188 3712,'-12'13'1221,"11"-13"-1213,1 0 0,0 0 1,0 0-1,0 0 0,0 0 0,0 0 0,0 0 0,0 0 0,-1 0 1,1 0-1,0 0 0,0 0 0,0 0 0,0 1 0,0-1 0,0 0 1,0 0-1,0 0 0,0 0 0,0 0 0,0 0 0,0 0 0,0 1 1,0-1-1,0 0 0,0 0 0,0 0 0,0 0 0,0 0 0,0 0 1,0 0-1,0 1 0,0-1 0,0 0 0,0 0 0,0 0 0,0 0 0,0 0 1,0 0-1,0 0 0,0 1 0,0-1 0,0 0 0,0 0 0,0 0 1,0 0-1,0 0 0,0 0 0,1 0 0,-1 0 0,0 0 0,0 0 1,0 1-1,0-1 0,0 0 0,1 0 0,9 10 312,-10-9-289,1-1-1,-1 0 0,1 1 1,-1-1-1,1 0 1,-1 0-1,1 1 1,-1-1-1,1 0 1,0 0-1,-1 0 0,1 0 1,-1 0-1,1 1 1,-1-1-1,1 0 1,0 0-1,-1-1 0,1 1 1,-1 0-1,1 0 1,-1 0-1,1 0 1,0 0-1,-1-1 0,1 1 1,-1 0-1,1 0 1,-1-1-1,1 1 1,0-1 76,4-1 98,1 0 1,-1 0-1,0 0 1,12-2-1,10-2 53,16-9 97,-23 7-199,1 1-1,22-5 0,6 4 93,71-17 192,-79 13-346,87-21 122,-53 17 48,68-12 53,-83 23-296,-27 0-60,-18 2 38,-1 1 0,17-1 0,-18 4 89,-11-1-56,1 1 0,-1-1 0,1 0 1,-1 0-1,1 0 0,-1 0 0,1 0 0,-1-1 1,1 1-1,-1-1 0,0 0 0,3 0 0,0-10 374,-4 11-387,0-1 1,-1 1-1,1 0 0,0-1 1,0 1-1,0 0 1,0 0-1,-1 0 1,1-1-1,0 1 0,0 0 1,0 0-1,1 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0 1056,'-13'26'357,"10"-21"-21,3-2 272,0 28 2899,0 17-2594,0-34-629,1-8-222,-1 0-1,1 0 1,0-1 0,0 1-1,0-1 1,1 1 0,0-1-1,5 10 1,-4-8-5,0-1-1,-1 1 1,0 0 0,0 0 0,0 1 0,-1-1-1,0 0 1,-1 0 0,1 1 0,-2 12 0,0 1 48,1 111 402,0-102-444,0-10 15,3 29 0,1-17-31,0-4 55,1 34-1,-4-42-67,0 0 0,6 23 0,-3-17-18,12 68 133,-14-83-117,-1 1 1,0 0-1,0 0 1,-3 17-1,1 6 46,1-31-65,0 0 0,1 0 0,-1 0 0,1-1 0,0 1 1,0 0-1,0-1 0,1 1 0,-1 0 0,4 5 0,-4-7 0,0 0 0,0 0 1,-1 1-1,1-1 0,-1 0 0,1 1 0,-1-1 0,0 0 1,0 0-1,0 1 0,0-1 0,-1 3 0,0 12 248,-2-6-122,-5-6 21,11 1-91,-1-1-25,-9-3-13,7-2-31,0 0 1,0 0 0,0 0-1,-1 0 1,1 0 0,0 0-1,0 0 1,0 0 0,0 0-1,0 0 1,0 0 0,0 0-1,0 0 1,0 0-1,0 0 1,-1 0 0,1 0-1,0 0 1,0 0 0,0 0-1,0 0 1,0 0 0,0 0-1,0 0 1,0 0 0,0 0-1,0 0 1,0 0 0,0 0-1,-1-1 1,1 1 0,0 0-1,0 0 1,0 0 0,0 0-1,0 0 1,0 0 0,0 0-1,0 0 1,0 0 0,0 0-1,0 0 1,0-1 0,0 1-1,0 0 1,0 0-1,0 0 1,0 0 0,0 0-1,0 0 1,0 0 0,0 0-1,0 0 1,0 0 0,0-1-1,0 1 1,0-10 52,0 7-31,-2 3-65,-126 0 192,63 0-85,39 0-64,-93 3 123,89 2-81,8-2-71,-35 2 0,-190-5-14,8 0 219,213 0-141,-1 2 0,0 0-1,-36 9 1,33-5 65,-57 2 1,-34-6 111,100-2-193,7 1-53,-25 4-1,-4-1-3,-33-14 204,30 10-108,45 0-61,1 0 0,0 0 1,0 0-1,0 0 0,0 0 0,0 0 0,0 0 0,0 0 0,0 0 0,0 0 0,0 0 0,-1 0 1,1 0-1,0 0 0,0 0 0,0 0 0,0 0 0,0 0 0,0 0 0,0 0 0,0 0 0,0 0 1,0 0-1,0 0 0,-1 0 0,1 0 0,0 0 0,0 0 0,0 0 0,0 0 0,0 0 0,0-1 1,0 1-1,0 0 0,0 0 0,0 0 0,0 0 0,0 0 0,0 0 0,0 0 0,0 0 0,0 0 1,0 0-1,0 0 0,0-1 0,0 1 0,0 0 0,0 0 0,0 0 0,0 0 0,0 0 0,0 0 1,0 0-1,0 0 0,0 0 0,0-1 0,0 0-14,1 1-1,-1-1 1,0 0 0,1 0 0,-1 0 0,1 0-1,-1 0 1,1 0 0,-1 0 0,1 1-1,0-1 1,0 0 0,-1 1 0,1-1-1,0 0 1,0 1 0,0-1 0,-1 1-1,1-1 1,0 1 0,0 0 0,0-1-1,1 1 1,27-9-643,-28 8 646,30-1-487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33 2912,'16'-15'1296,"-16"14"-1281,-1 0 1,1 0-1,0 0 1,0 0-1,0 0 1,0-1-1,0 1 1,0 0 0,0 0-1,1-1 1,-1-1 90,2 3 460,4 0 590,-20 0 280,-27 0-722,18 0-661,15-1 8,0 1 0,0 0 0,0 0 0,-15 4-1,-11 6 74,-10-5-28,15 0 204,-1 1-1,-33 12 0,50-12-88,0 0-1,-21 15 0,16-10-33,9-5-56,-1 0 0,1 0-1,1 1 1,-16 15 0,20-17-113,0 0 1,0 0 0,1 0-1,0 0 1,0 0 0,1 1-1,-1-1 1,1 1 0,0 0-1,-1 8 1,1 2-26,1-1 1,1 23-1,0-18 22,0-12 14,1 0 0,-1 1 1,2-1-1,-1 0 0,1 0 1,0 0-1,6 13 0,-6-17-11,0 0-1,0 0 0,0 0 0,1 0 1,0-1-1,0 1 0,0-1 1,0 1-1,0-1 0,1 0 0,-1 0 1,1-1-1,0 1 0,0-1 1,0 0-1,0 0 0,0 0 0,1 0 1,-1-1-1,1 1 0,6 0 0,-4-1 7,0 0 0,1-1 0,-1 1-1,0-1 1,1-1 0,-1 1-1,1-1 1,-1-1 0,0 0-1,0 0 1,0 0 0,11-5-1,-3 1-596,0 0 0,0 1 0,18-3 0,-18 4-239,16 2-2494,1 2 1018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1 480,'-28'0'1301,"28"0"-1289,0 0 0,0 0 0,-1 0 1,1 0-1,0 0 0,0 0 0,0 0 0,0 0 0,0 0 0,0 0 0,0 0 0,0 0 0,0 0 0,0 0 0,-1 0 0,1 0 0,0 0 1,0 0-1,0 0 0,0 0 0,0 0 0,0 0 0,0 0 0,0 0 0,0 0 0,0 0 0,0 0 0,-1 0 0,1 0 0,0 0 0,0 0 1,0 0-1,0 1 0,0-1 0,0 0 0,0 0 0,0 0 0,0 0 0,0 0 0,0 0 0,0 0 0,0 0 0,0 0 0,0 0 0,0 0 0,0 1 1,0-1-1,0 0 0,0 0 0,0 0 0,0 0 0,0 0 0,0 0 0,0 0 0,0 0 0,0 1 0,0 0 100,0 1-1,-1 0 0,1-1 0,-1 1 1,1 0-1,-1-1 0,0 1 1,1 0-1,-1-1 0,0 1 0,0-1 1,0 0-1,0 1 0,-3 1 1,4-2-101,0-1 1,-1 0 0,1 0 0,0 1 0,0-1 0,0 0 0,-1 0 0,1 1 0,0-1 0,0 0-1,0 0 1,0 1 0,0-1 0,0 0 0,-1 1 0,1-1 0,0 0 0,0 1 0,0-1-1,0 0 1,0 1 0,0-1 0,0 0 0,0 1 0,1-1 0,-2 8 182,1-4-97,-1 0 0,1 1 0,1-1 0,-1 1 0,0-1 0,1 0 0,1 5 1,1 2 39,0-1-41,-1-1 0,0 0 1,-1 1-1,0-1 0,0 11 0,1 13 13,7 34 0,-7-50-87,3 16 41,1 5-4,1 65 0,-7-99-30,1 0 0,-1-1-1,1 1 1,-1 0-1,1 0 1,0-1 0,0 1-1,1 0 1,-1-1 0,4 7-1,-2 3 297,-3-11-111,0-4-113,0 0-97,0 1 0,-1-1-1,1 1 1,0-1 0,-1 1-1,1-1 1,-1 1 0,0 0 0,1 0-1,-2-3 1,-5-10-2,5 7-80,1-1 1,0 0-1,0 0 1,1 0-1,0 1 0,1-13 1,0-2-223,-1 8-37,-1-1 1,-5-26-1,3 25-149,1 1-1,-1-32 1,2 38 408,2 0 1,-1-1-1,1 1 0,0 0 1,1 0-1,0 0 0,1 0 1,3-9-1,10-21 4,-13 32 104,1 0 1,3-16 0,-3 11 42,-3 10-45,0-1 1,0 1 0,0 0-1,0 0 1,1 0-1,-1 0 1,1 1-1,-1-1 1,1 0-1,-1 0 1,1 1 0,0-1-1,0 1 1,2-2-1,-3 3 7,1-1 0,-1 0 0,1 0 0,-1 1 0,1-1 0,-1 1 0,1-1 0,0 1 0,-1 0 0,1 0 0,0-1 0,-1 1 0,1 0 0,-1 1 0,1-1 0,0 0 0,-1 0 0,1 1 0,-1-1 0,4 2 0,2 1 68,-4-2-90,1 1 0,-1-1 0,1 1 0,-1 0 0,0 0 1,0 1-1,0-1 0,0 1 0,5 4 0,-7-4 19,0 0-1,-1 0 1,1-1-1,-1 1 1,1 0-1,-1 0 1,0 0-1,0 0 1,-1 5 0,1 8 159,0-14-185,-1 1-1,1 0 1,0-1 0,0 1 0,-1-1-1,0 1 1,1-1 0,-1 1 0,0-1-1,-2 4 1,0-1-54,-1 0 0,0 0 1,0-1-1,-5 5 0,-9 14-424,17-22 458,0 1 0,0 0 0,0-1 1,0 1-1,-1-1 0,1 1 0,0-1 0,-1 0 0,1 1 1,-1-1-1,1 0 0,-1 0 0,0 0 0,1 0 0,-1 0 0,0-1 1,0 1-1,0 0 0,0-1 0,1 0 0,-1 1 0,0-1 0,0 0 1,0 0-1,-3 0 0,-57 0-274,61 0 283,1 0 0,-1 0 1,1 1-1,-1-1 0,1 0 0,-1 0 1,1 0-1,-1 0 0,1 0 0,-1 0 1,1 0-1,-1-1 0,1 1 0,-1 0 1,1 0-1,-1 0 0,1 0 0,-1-1 1,1 1-1,-1 0 0,1 0 0,0-1 1,-1 1-1,1 0 0,-1-1 0,1 1 1,0-1-1,-1 1 0,1 0 0,0-1 1,0 1-1,-1-1 0,1 1 0,0-1 1,0 1-1,0-1 0,-1 1 0,1-1 0,0 1 1,0-1-1,0 1 0,0-1 0,0 1 1,0-1-1,0 0 0,0 1 5,0 0 1,0 0-1,0 0 0,0 0 0,0 0 0,0 0 1,0-1-1,0 1 0,0 0 0,0 0 0,0 0 0,0 0 1,0 0-1,0 0 0,0 0 0,0 0 0,0 0 1,0 0-1,0-1 0,0 1 0,0 0 0,0 0 1,0 0-1,0 0 0,0 0 0,0 0 0,0 0 0,0 0 1,0 0-1,1 0 0,-1 0 0,0 0 0,0 0 1,0 0-1,0-1 0,0 1 0,0 0 0,0 0 1,0 0-1,0 0 0,0 0 0,0 0 0,1 0 0,-1 0 1,0 0-1,0 0 0,0 0 0,0 0 0,0 0 1,0 0-1,0 0 0,0 0 0,0 0 0,0 0 1,1 0-1,-1 0 0,1 1 32,1-1 0,0 0-1,-1 1 1,1-1 0,0 1 0,-1-1 0,1 1 0,-1 0-1,1 0 1,2 2 0,4 1 231,-4-1-167,0 0-1,0 0 0,0 0 1,0 0-1,-1 0 1,0 1-1,1-1 0,3 7 1,-3-5-37,-1 0-1,1-1 1,1 1 0,5 4-1,-3-4 29,0 0 0,-1 1 0,0 0 0,1 1-1,-2-1 1,6 8 0,15 17 110,-5-2-53,5-8 59,-15-6-117,-10-12-52,1-1 1,0 1-1,-1 0 0,1-1 0,0 0 0,0 1 0,1-1 0,-1 0 0,3 2 0,11 1 120,0 8-68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94 2304,'0'-13'752,"0"13"-747,0 0 0,0 0 1,0-1-1,0 1 0,0 0 0,0 0 1,0 0-1,0 0 0,0 0 0,0 0 1,0 0-1,0 0 0,0 0 0,0 0 1,0 0-1,0-1 0,0 1 0,0 0 0,0 0 1,0 0-1,0 0 0,0 0 0,-1 0 1,1 0-1,0 0 0,0 0 0,0 0 1,0 0-1,0-1 0,0 1 0,0 0 1,0 0-1,0 0 0,0 0 0,0 0 1,0 0-1,0 0 0,0 0 0,-1 0 0,1 0 1,0 0-1,0 0 0,0 0 0,0 0 1,0 0-1,0 0 0,0 0 0,0 0 1,0 0-1,0 0 0,-1 0 0,1 0 1,0 0-1,0 0 0,0 0 0,0 0 1,-10 0 244,7 0 273,3-1-447,0 0 1,1 0 0,-1 0-1,0 0 1,0 0-1,0 0 1,0 0 0,0 0-1,-1 0 1,1-2 0,0 3-72,0 0 0,0 0 0,0 0 0,0 0 1,0 0-1,0 0 0,0 0 0,0-1 1,0 1-1,0 0 0,0 0 0,0 0 1,0 0-1,0 0 0,0 0 0,0 0 1,0 0-1,0 0 0,0 0 0,0 0 1,0-1-1,0 1 0,0 0 0,0 0 1,0 0-1,0 0 0,0 0 0,0 0 0,0 0 1,0 0-1,-1 0 0,1 0 0,0 0 1,0 0-1,0 0 0,0 0 0,0 0 1,0 0-1,0-1 0,0 1 0,0 0 1,0 0-1,0 0 0,-1 0 0,1 0 1,0 0-1,0 0 0,0 0 0,0 0 0,0 0 1,0 0-1,0 0 0,0 0 0,0 0 1,0 1-1,-1-1 0,-4 0 143,4-1 49,2 1-176,-1 0-1,1 0 1,-1-1-1,1 1 0,-1 0 1,1-1-1,-1 1 1,1 0-1,-1-1 0,0 1 1,1 0-1,-1-1 1,1 1-1,-1-1 0,0 1 1,0-1-1,1 1 1,-1-1-1,0 1 0,0-1 1,0 0-1,1 1 1,-1-1-1,0 1 0,0-1 1,0 0-1,0 1-15,0-1 0,0 1 0,0 0 0,0 0-1,0 0 1,0 0 0,0 0 0,0 0 0,0 0 0,0 0 0,0 0 0,0 0-1,0-1 1,0 1 0,0 0 0,0 0 0,0 0 0,0 0 0,0 0-1,0 0 1,0 0 0,0 0 0,0 0 0,0 0 0,0 0 0,0 0 0,0-1-1,0 1 1,0 0 0,0 0 0,0 0 0,0 0 0,1 0 0,-1 0-1,0 0 1,0 0 0,0 0 0,0 0 0,0 0 0,0 0 0,0 0-1,0 0 1,0 0 0,0 0 0,0 0 0,1 0 0,-1 0 0,0 0 0,0 0-1,0 0 1,0 0 0,0 0 0,0 0 0,0 0 0,0 0 0,1 0-1,37 0 999,-14 1-360,-18-1-539,0 0 1,1 0-1,-1 0 1,0-1-1,7-2 0,-6 2-28,4-2 20,1 0 0,-1 1 0,1 0-1,13 0 1,-6 2 59,38-7-1,-36 4-68,40-2-1,170 5 507,-230 0-580,0 0 0,0 0 1,0 0-1,0 0 0,0 0 0,-1 0 0,1 0 1,0 0-1,0-1 0,0 1 0,0 0 0,-1-1 0,2 0 1,4-7 173,1 12-91,-14-10-104,4 3-23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2080,'-31'0'2976,"31"3"-1920,0-3-1012,0 1 0,0-1 1,0 1-1,0-1 0,0 1 1,0-1-1,-1 1 0,1-1 1,0 0-1,0 1 0,0-1 1,0 1-1,0-1 0,-1 1 1,1-1-1,0 1 0,0-1 1,-1 0-1,1 1 0,0-1 0,-1 1 1,1-1-1,0 0 0,-1 0 1,1 1-1,-1-1 0,1 0 1,0 1-1,-1-1 0,1 0 1,-1 0-1,1 0 0,-1 0 1,1 1-1,-1-1 0,1 0 1,-1 0-1,1 0 0,-1 0 0,1 0 1,-1 0-1,1 0-25,1 0-1,0 0 1,-1 0 0,1 0-1,0 1 1,-1-1 0,1 0-1,0 0 1,-1 1 0,1-1-1,0 1 1,-1-1-1,1 0 1,-1 1 0,1-1-1,-1 1 1,1-1 0,-1 1-1,1 0 1,-1-1 0,1 1-1,-1-1 1,0 1 0,1 0-1,-1-1 1,0 2 0,1-1-1,-1 1 1,1-1-1,0 0 1,0 0-1,-1 1 1,1-1-1,0 0 1,0 0-1,0 0 1,0 0-1,0 0 1,0-1-1,2 2 1,18 6 170,-18-7-161,0 0 0,0 0 0,0 1-1,0-1 1,0 1 0,5 3 0,-3-1 2,0 0 1,0-1-1,0 1 0,1-1 1,-1 0-1,1-1 1,0 0-1,0 1 0,7 0 1,-3 1 0,1-1 1,-2 2 0,14 7-1,15 6 104,-27-15 109,-6-2-156,-1 1-1,0-1 1,0 0 0,0 1-1,0 0 1,0 0 0,0 0-1,0 1 1,0-1 0,-1 1-1,4 4 1,-6-7-51,-1 1 0,1-1-1,-1 1 1,0 0 0,1-1 0,-1 1-1,0-1 1,0 1 0,1 0 0,-1-1-1,0 1 1,0 0 0,0-1 0,0 1 0,0 0-1,0-1 1,0 1 0,0 0 0,0-1-1,0 1 1,0 0 0,0-1 0,-1 2-1,1 0 122,0-1-136,0 0 1,-1 1-1,1-1 1,0 0-1,-1 0 1,1 0-1,-1 0 1,1 0-1,-1 0 1,1 0-1,-1 0 1,0 0-1,0 0 1,1 0-1,-1 0 0,0-1 1,0 1-1,0 0 1,0 0-1,0-1 1,0 1-1,0-1 1,0 1-1,0-1 1,0 1-1,0-1 1,-2 1-1,-5 1 4,0 0 0,-16 2 0,11-2 35,7-1-46,1 1 0,-1 0 0,1 0 0,-7 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3072,'0'0'4058,"3"0"-3423,26 11 608,-18-16-928,-9 5-278,-1-1 0,1 0 0,0 0-1,-1 1 1,1-1 0,0 1-1,-1-1 1,1 1 0,3-1-1,2 1 18,0-1-1,-1 0 0,1 0 0,0 0 0,0-1 1,6-3-1,-7 3-20,-4 2-55,1-1 1,0 0 0,0 0-1,0 0 1,-1-1 0,1 1-1,0 0 1,-1-1 0,5-3-1,-7 4-41,0 1 0,0 0 0,1-1 0,-1 1 0,0 0 0,1 0 0,-1-1 0,0 1-1,1 0 1,-1 0 0,1-1 0,-1 1 0,0 0 0,1 0 0,-1 0 0,1 0 0,-1 0 0,0-1 0,1 1-1,-1 0 1,1 0 0,-1 0 0,1 0 0,-1 0 0,0 0 0,1 1 0,4-2-586,-2-10-2300,-3 9 896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2656,'0'0'3600,"0"2"-3142,0 136 1014,0-132-1471,1 1 0,0 0 0,0-1 0,1 1 0,1 6 0,2 3-1,-1 3 38,-2-11-138,0 0 0,6 14 0,-6-11-1062,-2 15 314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2816,'-16'-15'1056,"32"15"-832,-1 0-64,1 0 64,15 0-160,-15 0 32,30-16-32,1 16-64,0-15 32,-16-1-32,0 16 0,0-15 128,-15 15-64,15 0-1632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4064,'15'0'1824,"1"0"-1568,-1-16 928,1 16-704,0 0 288,15-16-448,0 16-32,0-15-192,0-1 160,0 16-160,-15-15-320,0 15 128,-1-16-2240,1 16 1280</inkml:trace>
  <inkml:trace contextRef="#ctx0" brushRef="#br0" timeOffset="1">250 1 4160,'0'15'1856,"0"1"-1600,0-1 352,0 1-384,0 0-224,0 15-32,0-16-288,16 16 192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4224,'0'0'1920,"0"-15"-128,16-1-736,-1 0-608,1-15-96,15 16-224,-15-1 64,15 1-128,0-1-576,0 0 256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3552,'-16'16'1632,"16"31"-1440,16-32 640,-16 17-512,16-1-128,-16 15-128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3136,'0'0'7040,"16"0"-6144,0 0-704,-1 0-96,1 0-64,-1 0-32,17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3648,'78'0'3397,"-74"-1"-3330,0 1 0,0-1 0,1 0 0,-1 0 0,0 0 0,0 0 0,0-1-1,-1 0 1,8-4 0,-6 4-38,0-1 0,1 1-1,9-4 1,4 5-1,-15 1-84,-1 0-1,0 0 1,1 0 0,-1-1 0,0 1 0,0-1 0,4-1 0,66-24-1566,-69 25 1618,1 0 0,-1 1-1,0-1 1,1 1 0,-1 0-1,1 0 1,-1 0 0,0 1-1,1 0 1,-1 0 0,0 0-1,0 0 1,1 0 0,-1 1-1,6 3 1,1-2 329,-9-3-296,1 0-1,-1 0 0,1 0 0,-1-1 0,0 1 1,4-2-1,0-4 2,-4 2-28,-1 4-2,0-1 0,-1 1 0,1-1 0,0 1 0,0 0 0,0 0 0,-1 0 0,1-1 0,0 1 0,0 0 0,0 0 0,0 0 0,1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109 390 1824,'-15'0'2304,"-1"-16"-1056,0-15-928,16 15-192,0-15 128,0 0-160,-15-47-96,-1 31-32,1-31-320,-1 16 192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2912,'0'-16'1312,"0"1"-1152,16-1 768,-1 0-864,1 16 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468 234 1984,'0'-106'2608,"0"105"-2595,0-1 0,0 1 0,0 0-1,0 0 1,0 0 0,-1-1 0,1 1 0,0 0 0,-1 0 0,1 0 0,-1 0-1,1-1 1,-1 1 0,0 0 0,1 0 0,-1 0 0,0 0 0,0 0 0,0 1 0,0-1-1,1 0 1,-1 0 0,0 1 0,-1-1 0,1 0 0,-2 0 0,-5-5 130,-2-12 123,-4 2-118,-14 0 40,23 14-161,2 1-13,-9-5 51,0 0-1,-1 1 0,-20-5 1,19 6 30,7 2-51,1 0-1,0 0 1,0 1 0,-1 0-1,1 0 1,-1 1 0,1 0 0,-1 0-1,1 0 1,-9 2 0,6 1-13,-1 1 0,2 0 1,-12 6-1,5-2-34,10-6 1,1 1-1,0-1 0,0 1 0,0 0 0,1 1 0,-1-1 0,-5 7 0,-4 4 0,-13 9 35,18-8 41,0 0 1,1 0-1,-8 27 1,4-12 5,-1-2-29,9-22-61,0 0 1,0 0 0,1 0 0,0 1-1,0-1 1,1 1 0,-1 0 0,1 8-1,1 16-618,0-31 595,0 0-1,0 0 1,0 0-1,0 0 1,0 0 0,-1 0-1,1 1 1,0-1-1,0 0 1,0 0-1,0 0 1,0 0 0,0 0-1,0 0 1,0 0-1,1 0 1,-1 0-1,0 0 1,0 1 0,0-1-1,0 0 1,0 0-1,0 0 1,0 0-1,0 0 1,0 0-1,0 0 1,0 0 0,0 0-1,0 0 1,0 0-1,0 0 1,0 0-1,0 0 1,0 0 0,1 1-1,-1-1 1,0 0-1,0 0 1,0 0-1,0 0 1,0 0 0,0 0-1,0 0 1,0 0-1,0 0 1,0 0-1,0 0 1,1 0 0,-1 0-1,0 0 1,0 0-1,0 0 1,0 0-1,0 0 1,0-1 0,13 1-1417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2816,'-16'16'1280,"1"-1"-1120,-1-15 832,16 31-576,0 1 672,0-1-608,0 16-96,0-1-256,16-15-288,-16 1 64,15-17 256,1 1-96,-1-16 288,1 15-224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1664,'0'0'528,"-3"0"-325,-7 0-17,7 0 1777,3 2-1563,0-1-387,0-1 1,0 1-1,0-1 0,0 1 1,0-1-1,0 1 0,0-1 1,0 1-1,0-1 0,1 1 1,-1-1-1,0 1 0,0-1 1,0 1-1,1-1 0,-1 0 1,0 1-1,0-1 0,1 1 1,-1-1-1,0 0 0,1 1 1,-1-1-1,0 0 0,1 1 1,-1-1-1,1 0 0,-1 0 1,1 1-1,-1-1 0,0 0 1,1 0-1,-1 0 0,1 0 1,-1 0-1,1 0 0,-1 1 1,1-1-1,-1 0 0,1 0 1,0-1-1,4 4 195,-4-2-190,0 0 12,0 0-1,0 0 1,0 0 0,0 0 0,0 1-1,0-1 1,0 0 0,0 1 0,-1-1-1,1 1 1,-1-1 0,1 1 0,-1-1 0,1 1-1,-1-1 1,0 1 0,0-1 0,0 1-1,0 2 1,2 4 58,-1 0 1,2 0-1,-1 0 0,1-1 0,0 1 1,0-1-1,1 0 0,7 11 0,4 10-7,-8-16 41,-1 1 1,2-1 0,0 0-1,12 14 1,-13-20-69,0-1 1,0 1-1,0-1 1,10 4-1,-15-8-47,1 0 0,0 0-1,0-1 1,0 1 0,-1-1 0,1 0-1,0 0 1,0 0 0,0 0 0,4-1-1,4 1 0,36 0 21,-45 0-23,-1 0 1,1-1 0,0 1 0,-1 0-1,1-1 1,-1 1 0,1-1-1,0 1 1,-1-1 0,1 0-1,-1 0 1,0 1 0,2-2 0,5-3 46,23-11 56,-18 14-177,-10 2-351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47 1056,'0'-7'89,"0"0"1,0 0-1,-3-11 0,3 18-85,0 0 0,0-1 0,0 1 0,0-1 0,0 1 0,-1 0 0,1-1 0,0 1 0,0 0 0,-1-1 0,1 1 0,0 0 0,0-1 0,-1 1 0,1 0 0,0-1 0,-1 1 0,1 0 0,0 0 0,-1 0 0,1-1 0,-1 1 0,1 0 0,0 0 0,-1 0 0,1 0 0,-1 0 0,1 0 0,-1 0 0,1 0 0,-1 0 0,-2 0 76,1 2-32,-4 4-6,1 1 0,0-1-1,1 1 1,-1 0 0,1 0-1,1 0 1,-1 1 0,-2 9-1,-17 72 539,10-32-255,10-45-281,-31 110 444,-17 134-1,31-66-270,3-27-114,-1-31-32,-8 61-25,10-83-5,-5 0 0,-51 155 0,55-212-321,-2-1 0,-3-1 0,-42 74 0,46-91-1496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2496,'-10'10'546,"4"-4"2145,7-6-2628,0 0-1,0 0 1,0 0 0,0 0-1,0 0 1,0 0 0,0 0-1,0 0 1,0 0 0,-1 0-1,1 1 1,0-1 0,0 0-1,0 1 1,1 0 0,16 9 235,8-5-90,-11 1-114,-12-5-66,1 0 0,-1 1 0,0-1 0,1-1 1,-1 1-1,1 0 0,-1-1 0,4 0 0,71 0 1225,-76 0-1197,0 0 0,-1 1 0,1-1-1,0 0 1,-1 1 0,1-1-1,-1 1 1,1-1 0,-1 1-1,1 0 1,-1-1 0,1 1 0,-1 0-1,0 0 1,1 0 0,-1 0-1,2 2 1,-3-3-47,0 0 0,0 0 1,0 0-1,0 0 0,1 0 0,-1 1 0,0-1 0,0 0 1,0 0-1,0 0 0,0 0 0,0 0 0,0 0 0,0 0 1,0 0-1,0 0 0,1 0 0,-1 1 0,0-1 0,0 0 1,0 0-1,0 0 0,0 0 0,0 0 0,0 0 0,0 1 1,0-1-1,0 0 0,0 0 0,0 0 0,0 0 0,0 0 1,0 0-1,0 0 0,0 1 0,0-1 0,0 0 0,0 0 1,0 0-1,0 0 0,-1 0 0,1 0 0,0 0 0,0 0 1,0 1-1,0-1 0,0 0 0,0 0 0,0 0 1,0 0-1,0 0 0,0 0 0,-1 0 0,1 0 0,0 0 1,0 0-1,-5 6 322,1 0 1,0 0 0,0 0 0,-5 11 0,5-9-270,0 0 1,-1-1 0,0 0 0,-11 13 0,-15 22-79,30-42 14,1 1 0,-1-1 0,0 1 0,1-1 0,-1 1 0,0-1 0,1 1 0,-1-1 0,0 0 0,0 0 0,0 1 0,1-1 1,-1 0-1,0 0 0,0 0 0,0 0 0,0 0 0,0 0 0,0 0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4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2400,'0'-11'907,"0"22"1375,0-13-2069,0-5 78,0 14-48,0-7-236,0 0 0,0 0 0,0 0 0,0 0 0,0 0 0,0 0 0,0 1 0,-1-1 0,1 0 0,0 0 0,0 0 0,0 0 0,0 0 0,1 0 0,-1 0 0,0 0 0,0 0 0,0 0 0,0 0 0,0 1 0,0-1 0,0 0 0,0 0 0,0 0 0,0 0 0,0 0 0,0 0 0,0 0 0,0 0 0,0 0 0,0 0 0,0 0 0,0 0 0,0 0 0,0 0 0,1 1 0,-1-1 0,0 0 0,0 0 1,0 0-1,0 0 0,0 0 0,0 0 0,0 0 0,0 0 0,0 0 0,0 0 0,1 0 0,-1 0 0,0 0 0,0 0 0,0 0 0,0 0 0,0 0 0,0 0 0,0-1 0,1 1 2,-1 0 0,1 0 0,-1 0 0,0 0 0,1 0 0,-1 0 0,1 0 0,-1 0 0,0 0 0,1 0 0,-1 0 1,1 1-1,-1-1 0,0 0 0,1 0 0,-1 0 0,0 0 0,1 1 0,-1-1 0,1 0 0,-1 0 0,0 1 0,0-1 0,1 0 0,-1 0 0,0 1 0,1-1 1,-1 0-1,0 1 0,0-1 0,0 0 0,1 1 0,-1-1 0,0 1 0,0-1 0,0 0 0,0 1 0,0-1 0,0 1 0,0-1 0,0 0 0,0 1 0,0-1 0,0 1 1,0-1-1,0 1 0,0-1 0,0 1 0,-1 0 0,1 0 1,0 0-1,0-1 1,0 1-1,0 0 1,0 0-1,1 0 1,-1-1-1,0 1 1,0 0-1,0 0 0,1 0 1,-1-1-1,0 1 1,1 0-1,-1 0 1,1-1-1,0 2 1,12 6 80,-12-6-82,1 1-1,-1-1 1,1 0-1,-1 1 1,0 0-1,1 2 0,-1-2-4,-1-1 1,1 1-1,0-1 0,0 1 0,0-1 0,1 1 0,-1-1 1,1 0-1,-1 0 0,1 0 0,0 0 0,-1 0 0,4 2 0,26 12 61,-28-15-25,0 0-1,0-1 1,-1 1-1,1-1 1,0 1-1,0-1 1,0 0-1,0 0 1,5-1-1,8 1 31,-12 0-69,-3 0 2,0 0 0,0 0 0,0 0-1,0 0 1,0 0 0,0 0 0,0 0 0,0 0-1,0 0 1,0-1 0,0 1 0,0 0-1,-1 0 1,1-1 0,0 1 0,0-1-1,0 1 1,0-1 0,0 1 0,-1-1-1,1 0 1,0 1 0,0-1 0,-1 0-1,1 0 1,-1 1 0,1-1 0,0 0-1,-1 0 1,0 0 0,1 0 0,0-1-1,1-2 16,1 0-1,1 0 0,-1 0 0,0 0 1,1 1-1,5-5 0,-5 5 4,0-1-1,0 1 1,-1-1-1,1 1 1,-1-1 0,4-6-1,4-23-10,-10 29-9,0 0-1,0 0 1,1 1 0,-1-1-1,1 0 1,0 0 0,0 1-1,0-1 1,0 1 0,5-5-1,6-8 60,-8 3 64,-4 13-118,-1-1 1,1 1 0,0 0 0,0-1-1,-1 1 1,1 0 0,0 0-1,0 0 1,0-1 0,0 1 0,-1 0-1,1 0 1,2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4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2496,'-13'0'784,"11"0"-464,-1 0-21,-1 0 1807,8 0-760,20 0-266,32 0-706,-1 1 84,-25 1-337,-1-2 0,44-6 0,-26-4 29,-3 5-44,-19-1-58,-19 4-36,0 0 0,0 1-1,0 0 1,8 0 0,32 1-1057,-43 0 357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2496,'13'13'784,"-12"-13"-764,-1 1 0,0 0 0,1-1 0,-1 1 0,0-1 0,1 1 1,-1-1-1,0 1 0,0 0 0,1-1 0,-1 1 0,0 0 0,0-1 0,0 1 0,0 0 0,0-1 0,0 1 1,0 0-1,0-1 0,0 1 0,0 0 0,0-1 0,-1 2 0,1 0 106,0 0-48,0-1 1,0 1 0,0 0-1,1-1 1,-1 1-1,0-1 1,1 1-1,0-1 1,-1 1-1,1-1 1,0 1-1,1 2 1,-1-3 11,0 1 0,0-1 0,0 1 0,0 0 0,0 0 0,-1 0 0,1-1 1,-1 1-1,1 0 0,-1 0 0,0 0 0,0 4 0,0 6 241,-1 1 0,-5 21 1,3-21-141,1 0 0,-1 24 1,3 150 1013,0-181-1168,0 1 1,0 0-1,1 0 0,0 0 1,0 0-1,0-1 0,1 1 1,0 0-1,5 9 0,5 10-28,-8-16 102,1 0 1,-1-1-1,2 1 0,10 14 1,-15-24-93,0 1 0,0 0 1,-1-1-1,1 1 0,0-1 0,0 1 1,0-1-1,0 1 0,0-1 0,0 0 1,2 1-1,2 1 22,4 2-39,-8-3-21,1 0-1,0 0 0,-1 0 0,1-1 0,0 1 1,0 0-1,0-1 0,0 1 0,0-1 0,-1 0 1,1 1-1,0-1 0,0 0 0,0 0 1,0 0-1,0-1 0,0 1 0,3-1 0,24-9-1596,2 7 454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5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4224,'16'16'1920,"15"-32"-1664,-15 16 128,-1 16-256,1-16-608,-1 0 256</inkml:trace>
  <inkml:trace contextRef="#ctx0" brushRef="#br0" timeOffset="1">31 187 4160,'-31'16'1856,"31"-1"-1600,16-15 128,-1 16-256,17-16-32,-17 0-64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5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2304,'0'12'277,"0"0"0,-1 0 1,0 0-1,-1 0 0,-5 15 0,5-21-116,1 4 16,-1-1 1,1 0-1,0 1 0,1-1 0,1 13 1,0-10 43,-1 1 0,-2 21 1,-1-15-80,-1 11 67,-2 43 0,5-50-151,-1 1 1,-8 35 0,9-50 65,0 1 1,0 17 0,-1 3 146,-6-10 358,11-10-321,-1-6-128,-9-2-44,6-2-134,1 0 0,0 0-1,0 0 1,0 0-1,0 0 1,0 0-1,0 0 1,-1 0 0,1 0-1,0 0 1,0 0-1,0 0 1,0 0 0,0-1-1,0 1 1,-1 0-1,1 0 1,0 0-1,0 0 1,0 0 0,0 0-1,0 0 1,0 0-1,0 0 1,0-1-1,0 1 1,-1 0 0,1 0-1,0 0 1,0 0-1,0 0 1,0 0 0,0-1-1,0 1 1,0 0-1,0 0 1,0 0-1,0 0 1,0 0 0,0 0-1,0-1 1,0 1-1,0 0 1,0 0 0,0 0-1,0 0 1,0 0-1,0-1 1,1 1-1,-1 0 1,0 0 0,0 0-1,0 0 1,-1-56 60,-1 27-156,2 0 0,1 0 0,1 0 0,2 0 0,8-33 0,5 0-225,28-91-343,-44 149 647,0-1-1,1 1 1,0 0 0,-1 0-1,1 0 1,1 0 0,-1 0-1,1 1 1,-1-1 0,1 1-1,0-1 1,0 1 0,0 0-1,1 0 1,5-4 0,-7 6 27,1-1 1,-1 1 0,0-1-1,1 1 1,-1-1 0,1 1-1,-1 0 1,1 0 0,0 1-1,0-1 1,3 0 0,-3 1 9,-1 1 0,1-1 0,0 1 0,-1 0 0,1 0 0,0 0 0,-1 0 0,1 1 0,-1-1 0,0 1 0,4 1 0,-1 1 23,-3-3-24,0 0 0,0 1 0,0-1 0,0 1 0,0 0 0,0-1 0,2 4 0,2 12 207,-4-8-104,5 8 71,-6-15-180,0 0 0,0 0 0,0 0 0,0 1 0,-1-1 0,1 1 0,0-1 1,-1 0-1,0 1 0,0-1 0,1 1 0,-1-1 0,-1 1 0,1-1 0,0 1 0,-1-1 0,1 0 0,-1 1 0,-1 2 0,0 1 6,-1-1 0,1 0 0,-1 0 0,0 0 0,-1 0 0,1 0 0,-1 0 0,0-1 0,0 0 0,-1 0 0,1 0 1,-1 0-1,0-1 0,0 0 0,0 0 0,0 0 0,-7 2 0,-14 5-21,25-9-5,0-1 1,0 0 0,0 1-1,0-1 1,0 0-1,0 0 1,0 0 0,-1 0-1,1 0 1,0 0 0,0 0-1,0 0 1,0-1-1,0 1 1,0 0 0,0-1-1,0 1 1,0-1 0,0 1-1,0-1 1,0 1-1,0-1 1,0 0 0,0 1-1,0-1 1,1 0-1,-2-1 1,0 0-17,2 2 17,0-1 0,-1 1 1,1 0-1,0-1 0,-1 1 0,1 0 1,0 0-1,-1-1 0,1 1 1,0 0-1,-1 0 0,1-1 0,-1 1 1,1 0-1,0 0 0,-1 0 0,1 0 1,-1 0-1,1 0 0,0 0 1,-1 0-1,1 0 0,-1 0 0,1 0 1,-1 0-1,0 0 0,-3-1-2,3 0-29,1 1 0,0 0 1,0-1-1,0 1 0,-1-1 0,1 1 1,0-1-1,0 1 0,0-1 0,0 1 0,0-1 1,0 1-1,0-1 0,0 1 0,0 0 0,1-1 1,-1 1-1,0-1 0,0 1 0,1-1 0,17 32-327,86 106 1119,-98-126-670,2-1 0,11 13 0,23 14 319,-2 9-85,-28-32-188,0 0 0,1-1 0,19 17 0,-31-30-115,0 1 0,0 0 0,1-1 0,-1 1 1,0-1-1,1 1 0,-1-1 0,0 1 0,1-1 0,-1 0 0,0 0 0,1 0 0,1 0 1,11 2 346,1 11-61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8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63 1312,'0'0'421,"0"-2"-245,0-24 592,0 26-759,0 0-1,0 0 0,0 0 1,0 0-1,0-1 0,0 1 1,0 0-1,0 0 0,0 0 1,0 0-1,0 0 0,0 0 1,0 0-1,0 0 0,0 0 0,0 0 1,0-1-1,0 1 0,0 0 1,0 0-1,0 0 0,0 0 1,0 0-1,0 0 0,0 0 1,0 0-1,-1 0 0,1 0 1,0 0-1,0 0 0,0 0 1,0-1-1,0 1 0,0 0 1,0 0-1,0 0 0,0 0 1,0 0-1,0 0 0,0 0 1,-1 0-1,1 0 0,0 0 1,0 0-1,0 0 0,0 0 1,0 0-1,0 0 0,0 0 1,0 0-1,0 0 0,0 0 1,-1 0-1,1 0 0,0 0 1,0 0-1,-1 0 64,-1 0 0,1 0-1,-1-1 1,1 1 0,-1-1 0,1 1 0,0-1-1,-1 1 1,1-1 0,-2-1 0,-11-5 333,-12 2 459,11 0-423,12 3-336,0 1 0,-1 0 0,1 0 0,-1 0 0,1 0 0,-1 1 0,1-1 0,-4 1 0,-11 0 169,5 0-122,0 0 1,-19 3-1,-1 7 61,21-7-67,1 0-1,0 1 1,-21 10 0,12-2 144,-24 20 0,39-29-228,-1 2 39,-1-1 0,1 2 0,1-1 0,-1 0 0,1 1 0,0 0 0,0 1-1,-5 8 1,4-5 43,1-2-36,0 0-1,0 0 0,1 1 1,0-1-1,1 1 0,0 0 1,-4 16-1,5-11-22,1 1 0,0 1-1,1-1 1,0 0 0,1 0 0,1 0 0,0 0-1,2-1 1,4 18 0,-5-27-48,-1-1-1,1 1 1,0-1-1,0 1 1,0-1 0,0 0-1,1 0 1,-1 0 0,1-1-1,0 1 1,1-1-1,-1 0 1,0 0 0,1-1-1,0 1 1,-1-1-1,1 0 1,0 0 0,0 0-1,7 1 1,8 0 69,-1 0-1,1-1 1,35-1 0,-45-1-87,7 0 20,-1-1 1,0-1 0,0-1 0,0 0 0,-1-1 0,22-8-1,-27 9-19,31-11-313,40-19 0,-44 15-123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1312,'15'0'597,"-15"-2"-421,0-5 320,0 14-117,0-5 213,22-1 989,-15-1-1422,0 1-1,1-1 1,-1-1 0,1 0-1,8-1 1,5-9 294,10 6-138,11-5-64,-11 4-145,-7-4-116,-9 7-2,-9 2 28,0 0 1,0-1-1,0 1 0,-1-1 0,8-4 0,-11 6 81,0-1 0,0 1 0,1-1 1,-1 1-1,0 0 0,1-1 0,-1 1 0,4 1 0,-2-1-11,-17 2-107,-5 11-123,-42 21-1579,58-32 1596,-1 0 1,0 0-1,1 0 1,-1 0-1,1 1 0,-3 2 1,3-2 10,0-1 0,0 1 1,0-1-1,-1 0 1,1 0-1,-1 0 0,1 0 1,-1 0-1,-5 2 1,-9-3-160,15-1 259,0 0 1,-1 0-1,1 0 0,0 0 0,-1 0 1,1 1-1,0-1 0,-1 1 0,-3 1 1,-23 14 207,25-10-23,3-5-160,1-1 1,0 0-1,0 1 0,0-1 1,-1 1-1,1-1 0,0 0 1,0 1-1,-1-1 0,1 0 1,0 0-1,-1 1 0,1-1 1,0 0-1,-1 0 0,1 1 1,0-1-1,-1 0 0,1 0 1,-1 0-1,1 0 0,0 0 1,-1 1-1,1-1 0,-1 0 1,1 0-1,0 0 0,-1 0 1,1 0-1,-1 0 0,-2 0 1260,14-1-741,-4 2-464,118-1 843,-117-1-854,0 0-1,0-1 0,0 1 1,15-7-1,-21 8-42,1-1-5,0 0 0,0 0-1,0 1 1,0 0 0,0 0-1,0-1 1,3 2 0,-2-1-27,-1 0-15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0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1824,'0'0'3173,"2"0"-2975,22 1 308,-12-1-414,1 1 0,-1-2 0,21-2 0,5-6-59,-10 3 40,0 0-1,44-2 1,35 8-180,-107 0 117,0 0-1,1 0 1,-1 0 0,0 0-1,1 0 1,-1 0 0,0 0-1,1 0 1,-1 0 0,0 0-1,0 0 1,1 0-1,-1 0 1,0 0 0,1 0-1,-1 0 1,0 1 0,1-1-1,-1 0 1,0 0 0,0 0-1,1 1 1,-1-1 0,0 0-1,0 1 1,3 1 30,1 5 144,-13-1 104,-9 5-86,5-8-92,9-2-89,0 0 0,0 0 0,0 1 0,1-1 0,-1 1 0,0 0 0,-3 3 0,-1-1-45,-1 0 0,1-1 1,-1 0-1,0 0 0,-9 1 1,-9 3-54,20-5 23,0-2 1,1 1-1,-10-1 0,6 0-50,22 0 98,-3 0 61,0-1 0,0 0 0,0 0 0,10-4 0,-10 3 35,-1 0 0,1 0 0,0 1 0,10 0 0,12 1-191,0 0-11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9:4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855 281 3488,'-91'-13'1115,"62"10"-673,17 2-367,0 0 0,0 0-1,-1-1 1,-18-6 0,28 7-69,0 1 1,1-1 0,-1 1 0,0-1 0,0 1 0,-4 0 0,-8 2-10,1 0 1,-1 1 0,0 1 0,-25 10 0,20-7-35,-89 24-6,94-27 51,0 1-1,1 1 1,-1 1 0,1 0 0,1 1-1,-1 0 1,2 1 0,-1 0 0,1 1 0,0 1-1,-17 20 1,6-3 39,1 1-1,2 0 0,1 2 1,-15 33-1,32-60-29,-14 25 132,2 1 0,2 0 0,0 1 1,-8 37-1,9-7-173,1 0 0,4 1 0,2 120 0,7-153 34,1-1 1,2 0-1,1 0 1,0-1-1,2 0 1,2 0-1,0-1 1,16 26-1,2-4 49,2-1 1,71 82-1,-67-92-24,1-1-1,2-2 1,1-1 0,62 38 0,-11-17 70,98 42 0,-99-58-97,1-4 0,2-3 0,120 22 0,-71-28 34,277 12 1,90-57-132,-409 12 71,15-1-38,146-32 0,-96 0 46,-110 29 11,56-15 19,-37 1 68,134-68 0,-180 82-59,-1-2-1,0-1 0,-2-1 1,0-1-1,41-38 1,11-29 99,-64 71-110,-1 1 5,0 0-1,14-23 0,-16 17 7,0 1-1,10-37 0,-12 29-6,0-1 0,-2 0 0,0-1-1,-2 0 1,-2 1 0,-1-49-1,-34-161-49,24 185-16,-25-116-2,26 133 62,-2 1-1,-1 0 1,-20-35-1,11 29 39,-3 2-1,-1 0 0,-40-44 1,19 31 111,-76-64 0,83 83-55,-2 1-1,0 3 0,-62-31 1,82 47-65,-98-48 240,-14 13-75,115 40-185,-293-74 264,238 68-297,-1 3 1,-91 1 0,-218 35-290,340-23 119,32-3 146,-123 16-741,10 11-1793,56-11 967,3-2-684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3328,'-16'-15'1216,"16"46"-928,16 16-96,-16-16-96,15-15-96,17 15 64,-1 0-32,0 0-96,0-15 32,0-16 448,16 0-224,0-16 128,15-31-192,0-15 64,-15 0-96,0-16-832,0 0 384,-16 0-2592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2 126 2912,'-1'-7'225,"1"3"-87,0 1 0,-1 0 0,1-1 0,1 1 0,-1-1 0,0 1 0,1 0 0,1-7 0,9 5-160,-6-5 108,-5 9-65,1 1 1,-1 0 0,0 0 0,1-1 0,-1 1 0,1 0-1,-1 0 1,1 0 0,-1-1 0,0 1 0,1 0 0,-1 0-1,1 0 1,-1 0 0,1 0 0,-1 0 0,1 0 0,-1 0-1,1 0 1,-1 0 0,1 0 0,-1 0 0,1 1 0,-1-1-1,0 0 1,1 0 0,-1 0 0,1 1 0,-1-1 0,0 0-1,1 0 1,-1 1 0,1 0 0,0 0 28,0 0 0,0 0-1,0 0 1,0 0 0,0 0 0,0 0 0,0 1 0,0-1-1,0 0 1,0 2 0,4 16 207,-4-13-208,0-1 0,1 1 1,0-1-1,0 0 1,0 1-1,4 5 1,43 86 253,-23-41-217,-11-25-42,-4-7 30,28 43 0,2-18 150,-32-38-67,0-1-1,0-1 1,19 16 0,-24-22-49,1 0 0,-1 0 0,1-1 0,0 0 0,0 0 0,0 0 0,0 0 0,0-1 1,0 0-1,0 0 0,0 0 0,10-1 0,-13 0-78,1 0 0,0 0 1,0-1-1,-1 1 0,1-1 0,-1 0 0,1 0 0,-1 0 1,1 0-1,-1 0 0,1-1 0,-1 1 0,0-1 0,0 1 0,1-1 1,-1 0-1,-1 0 0,1 0 0,0 0 0,0 0 0,-1 0 1,3-5-1,4-3 49,21-26 97,51-71 64,-77 103-222,22-33 178,38-75 1,-59 102-153,-1 0 0,0 0 0,-1-1 1,3-15-1,-1-1 135,1 5-147,-2 12 39,-1 1 1,1-19-1,-2 25-180,-1 1 1,0 0-1,-1 0 1,1 0 0,0-1-1,-1 1 1,1 0-1,-1 0 1,1 0-1,-1 0 1,0 0-1,0 0 1,0 0-1,0 0 1,-1 0-1,1 0 1,-2-2-1,2 4-28,1 0 0,-1-1-1,1 1 1,-1-1-1,1 1 1,-1 0-1,0 0 1,1-1 0,-1 1-1,0 0 1,1 0-1,-1 0 1,0 0 0,1-1-1,-1 1 1,0 0-1,1 0 1,-1 0-1,0 1 1,1-1 0,-1 0-1,0 0 1,0 0-1,-1 1-489,-14-1-1042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280 126 2496,'0'0'1104,"0"-3"-885,0 3-202,0-1 1,0 1 0,0-1 0,0 1-1,0-1 1,0 1 0,0-1 0,0 1 0,1-1-1,-1 1 1,0-1 0,0 1 0,0-1-1,0 1 1,1 0 0,-1-1 0,0 1 0,0-1-1,1 1 1,-1 0 0,0-1 0,1 1-1,-1 0 1,1-1 0,-1 1 0,0 0 0,1-1-1,-1 1 1,1 0 0,-1 0 0,1 0-1,-1-1 1,0 1 0,1 0 0,-1 0 0,1 0-1,-1 0 1,1 0 0,-1 0 0,1 0-1,0 0 1,-1 0-13,0 0 0,0 0 1,1 0-1,-1 0 0,0 0 0,0 0 0,0 0 0,0 0 1,0 0-1,0 0 0,0 0 0,0 0 0,0 0 0,0 0 0,1 0 1,-1 0-1,0 0 0,0 0 0,0 0 0,0 0 0,0 0 0,0 0 1,0 0-1,0 0 0,0 0 0,0 0 0,0 0 0,1 0 0,-1 0 1,0 0-1,0 0 0,0 0 0,0-1 0,0 1 0,0 0 0,0 0 1,0 0-1,0 0 0,0 0 0,0 0 0,0 0 0,0 0 0,0 0 1,0 0-1,0 0 0,0-1 0,0 1 0,0 0 0,0 0 0,0 0 1,0 0-1,0 0 0,0 0 0,0 0 0,0 0 0,0 0 1,0-11 186,0 11-188,0 0 0,0 0 0,0 0 0,0 0 0,0 0 0,0 0 0,0-1 0,0 1 0,0 0 0,0 0 0,0 0 0,0 0 0,0 0 0,0 0 0,0 0 0,0 0 0,0 0 0,0 0 0,0 0 0,0-1 0,0 1 0,0 0 0,0 0 0,0 0 0,0 0 0,0 0 0,0 0 0,0 0 0,0 0 0,0 0 0,0 0 0,0 0 0,0 0 0,1 0 0,-1 0 0,0-1 0,0 1 0,0 0 0,0 0 0,0 0 0,0 0 0,0 0 1,0 0-1,0 0 0,0 0 0,1 0 0,-1 0 0,0 0 0,0 0 0,0 0 0,0 0 0,0 0 0,0 0 0,0 0 0,0 0 0,0 1 0,1-2 24,0 1 0,0 0 1,-1 0-1,1-1 0,0 1 1,0 0-1,-1-1 0,1 1 0,-1 0 1,1-1-1,0 1 0,-1-1 1,1 1-1,-1-1 0,1 0 0,-1 1 1,1-1-1,-1 1 0,1-1 1,-1 0-1,0 0 0,1 1 0,-1-1 1,0 0-1,0 1 0,0-1 1,1 0-1,-1 0 0,0 1 1,0-1-1,0 0 0,0 0 0,0 0 1,0 1-1,0-1 0,-1 0 1,1 0-1,0 1 0,0-1 0,-1 0 1,1 1-1,0-1 0,-1 0 1,1 1-1,-1-2 0,-6-3 129,7 5-149,-1 0 0,1 0 0,0 0 0,-1-1 0,1 1 0,0 0 0,-1 0 0,1-1 0,0 1 0,-1 0 0,1-1 0,0 1 0,-1 0 0,1-1 0,0 1 0,0 0 0,0-1 0,-1 1 0,1 0 0,0-1 0,0 1 0,0-1 0,0 1 0,0 0 0,0-1 0,0 1 0,0-1 0,0 1 0,0-1 0,0 0 0,-3-4 99,-7-5-64,10 10-44,-1-1 0,1 1 0,0 0 0,-1-1 0,1 1 1,0 0-1,-1-1 0,1 1 0,0 0 0,0-1 0,-1 1 0,1 0 0,0-1 0,0 1 1,0-1-1,0 1 0,0 0 0,0-1 0,-1 1 0,1-1 0,0 1 0,0-1 1,0 1-1,0 0 0,1-1 0,-1 0 0,-1-4-29,-10 3 14,11 2 18,0 0 0,0 0-1,0 0 1,0 0-1,0 0 1,0 0 0,0 0-1,0 0 1,0 0-1,-1 0 1,1 0 0,0 0-1,0 0 1,0 0-1,0 0 1,0 0-1,0 0 1,0 0 0,0 0-1,0 0 1,0 0-1,-1 0 1,1 0 0,0 0-1,0-1 1,0 1-1,0 0 1,0 0 0,0 0-1,0 0 1,0 0-1,0 0 1,0 0 0,0 0-1,0 0 1,0 0-1,0 0 1,0 0-1,0 0 1,0-1 0,0 1-1,0 0 1,-1 0-1,1 0 1,0 0 0,0 0-1,0 0 1,0 0-1,0 0 1,0 0 0,1 0-1,-1-1 1,0 1-1,0 0 1,0 0 0,0 0-1,0 0 1,0-1 0,0 1 0,0-1 0,0 1 0,0-1 0,0 1 0,0-1 0,0 1 0,-1 0 0,1-1 0,0 1 0,0-1 0,0 1 0,0 0 0,-1-1 0,1 1 0,0-1 0,0 1 0,-1 0 0,1-1 0,0 1 0,-1 0 0,1-1 0,0 1 0,-1 0 0,1 0 0,0-1 0,-1 1 0,1 0 0,-1 0 0,1 0 1,-24-2-45,18 2 24,4 0 10,-1 0 0,1 0-1,-1 0 1,1 1 0,-1-1-1,-2 2 1,-6 8-56,-15-5 0,20-3 78,0 0 0,1 0 0,-1 1 0,1-1 0,-1 1 1,-7 6-1,-23 12 217,23-16-179,10-4-42,-1 0 0,1 0 0,0 0 0,1 0 0,-1 1 0,0-1 1,0 1-1,0 0 0,1 0 0,-1 0 0,1 0 0,0 0 0,-1 0 0,-2 5 0,-24 37 49,29-43-53,0 1 1,-1-1 0,1 0-1,0 0 1,-1 1 0,1-1-1,0 0 1,0 0 0,0 1-1,0-1 1,1 0 0,-1 0-1,0 0 1,0 1 0,1-1-1,-1 0 1,1 0 0,0 2-1,10 14 76,-9-16-65,0 0 0,0 0 0,0 0 0,0-1 0,0 1 1,0 0-1,0-1 0,0 1 0,0-1 0,0 0 0,0 0 0,0 0 1,0 0-1,0 0 0,1 0 0,2-1 0,4 0 28,-3 1-3,-1 1-1,1 0 1,10 2 0,-11-1-38,1-1-1,-1 0 1,11 0-1,-9-1-61,-1-1 0,0 0 0,1-1 0,-1 0 0,0 0 0,9-4 0,-2 0-245,25-15-1,-17 9 63,-17 10 227,0-1 1,0 1 0,0-1 0,0 1 0,4-5 0,0 0 65,-6 5-34,0 1 0,-1-1 0,1 0 0,0 1 0,0-1 0,-1 0 0,1 0 0,-1 0 0,0 0 0,1-1 0,-1 1-1,0 0 1,0 0 0,0-1 0,-1 1 0,1-3 0,-1 2-13,-7 14 154,6-10-143,0 0-1,0-1 1,1 1-1,-1 0 1,0 0-1,1 0 1,-1 0-1,1 0 1,0 0-1,-1 0 1,1 0-1,0 0 1,-1 0-1,1 0 1,0 0-1,0 0 1,0 0-1,0 2 1,-1 9 103,1-8-120,0 0 0,0 0 0,0 0 0,0 0 0,1 0 1,-1 0-1,2 5 0,9 17 182,-11-25-172,0 0 0,0 0-1,0 0 1,1 0 0,-1 0-1,0-1 1,0 1 0,1 0 0,-1 0-1,1-1 1,-1 1 0,1 0-1,-1 0 1,1-1 0,-1 1-1,1 0 1,0-1 0,-1 1 0,1-1-1,0 1 1,-1-1 0,1 1-1,0-1 1,0 0 0,0 1 0,-1-1-1,1 0 1,0 0 0,0 1-1,0-1 1,0 0 0,1 0 0,9 2 87,1 4 9,-10-5-93,-1 0 0,1 0 0,-1 0 0,1-1 0,-1 1 0,1-1 0,0 1-1,-1-1 1,1 1 0,-1-1 0,1 0 0,0 0 0,1 0 0,9 0 25,-4 1-166,0-1 0,0 0-1,16-3 1,-7-2-69,-11 3 48,1 0-1,0 1 1,0-1 0,9 1 0,-14 1 64,0-1 1,0 1 0,0 0 0,0 0-1,0-1 1,0 1 0,0-1-1,0 0 1,0 0 0,0 0 0,0 0-1,2-1 1,-3 1-1,0 0 0,1 0 1,-1 1-1,0-1 0,1 0 0,-1 1 0,0-1 0,1 1 1,-1 0-1,0-1 0,4 1 0,-3 0-271,1-3 154,38-38-1221,-40 40 1427,-1 1-1,1 0 1,-1-1-1,1 1 0,0 0 1,-1-1-1,1 1 1,-1 0-1,1 0 1,0-1-1,-1 1 0,1 0 1,0 0-1,-1 0 1,1 0-1,0 0 1,-1 0-1,1 0 0,0 0 1,-1 0-1,1 0 1,0 0-1,0 1 1,2-1 40,-3 0-46,1 0 0,-1 0 0,1 0 0,0 0 0,-1 0 0,1 0 0,0 0 0,-1 0 0,1 0 0,0-1 0,-1 1 0,1 0 0,-1 0 0,1-1 0,0 1 0,-1-1 0,1 1 0,-1 0 0,1-1 0,-1 1 0,0-1 0,1 1 0,-1-1 0,1 1 0,-1-1 0,0 1 0,1-1 0,-1-1 0,0 3-41,0 6 137,0-7-89,0 0 0,0 0 0,0 0 0,0 0 0,0 0 0,0 0 0,0 0 0,0 0 0,0 0 0,0 1-1,0-1 1,0 0 0,0 0 0,0 0 0,0 0 0,0 0 0,0 0 0,0 0 0,0 0 0,0 0 0,0 0 0,0 1 0,0-1 0,0 0-1,0 0 1,0 0 0,0 0 0,0 0 0,0 0 0,0 0 0,0 0 0,0 0 0,-1 0 0,1 0 0,0 0 0,0 0 0,0 0 0,0 0-1,0 0 1,0 0 0,0 0 0,0 0 0,0 0 0,0 1 0,0-1 0,-1 0 0,1 0 0,0 0 0,0 0 0,0-1 0,0 1 0,0 0 0,0 0-1,0 0 1,0 0 0,0 0 0,-2 0 19,0 1 0,0-1 0,1 1 0,-1-1 0,0 1 0,1-1 0,-1 1 0,1 0 0,-1 0 0,1 0 0,-1 0 0,1 0 0,0 0 0,-1 0 0,1 0 0,-2 2 0,-14 11 168,4-9 81,8 5-64,-5-4 90,5 0-161,5-5-129,0-1-1,0 1 1,-1-1 0,1 0-1,0 1 1,0-1-1,-1 0 1,1 1 0,0-1-1,0 0 1,-1 0 0,1 1-1,0-1 1,-1 0-1,1 0 1,0 1 0,-1-1-1,1 0 1,-1 0 0,1 0-1,0 0 1,-1 1-1,1-1 1,-1 0 0,1 0-1,0 0 1,-1 0 0,1 0-1,-1 0 1,0 0 0,-1-1 58,4-1-15,7-8 32,3-2-75,-1 0 0,20-14 0,41-20-232,-68 43 248,0 1 0,0 0 1,0 0-1,0 1 1,8-3-1,0-1 22,-1-8-89,10 0 32,-21 13 28,1-1 0,0 1 0,0-1-1,-1 1 1,1 0 0,0-1 0,0 1 0,0 0 0,0 0-1,0 0 1,0-1 0,-1 1 0,1 0 0,0 0 0,1 0-1,4-1 35,1-3 31,0 1 33,-7 3-109,0 0 1,0 1-1,1-1 1,-1 0-1,0 0 1,0 0-1,0 1 1,0-1 0,1 0-1,-1 0 1,0 1-1,0-1 1,0 0-1,0 1 1,0-1-1,0 0 1,0 0-1,0 1 1,0-1 0,0 0-1,0 0 1,0 1-1,0-1 1,0 0-1,0 1 1,0-1-1,0 0 2,0 0-1,0 0 0,0 0 1,0 1-1,0-1 0,0 0 1,0 0-1,0 0 0,0 0 0,0 0 1,0 0-1,0 0 0,0 0 1,0 0-1,0 0 0,0 1 1,0-1-1,0 0 0,0 0 0,0 0 1,0 0-1,0 0 0,0 0 1,0 0-1,0 0 0,0 0 1,0 0-1,0 0 0,0 0 0,0 1 1,0-1-1,0 0 0,1 0 1,-1 0-1,0 0 0,0 0 1,0 0-1,0 0 0,0 0 0,0 0 1,0 0-1,0 0 0,0 0 1,0 0-1,0 0 0,1 0 0,-1 0 1,0 0-1,0 0 0,0 0 1,0 0-1,0 0 0,0 0 1,0 0-1,0 0 0,1 0 0,9 0 265,-10 0-268,0 0-1,0 0 0,0 0 0,0 0 0,0 0 1,0 0-1,1 0 0,-1 0 0,0 0 0,0 0 0,0 0 1,0 0-1,0 0 0,0 0 0,0 0 0,0 0 1,0 0-1,0 0 0,1 0 0,-1 0 0,0 0 0,0 0 1,0 0-1,0 0 0,0 0 0,0 0 0,0 0 1,0 0-1,0 0 0,0 0 0,0 0 0,0 0 0,0 0 1,0 0-1,1 1 0,-1-1 0,0 0 0,0 0 1,0 0-1,0 0 0,0 0 0,0 0 0,0 0 0,0 0 1,0 0-1,0 0 0,0 0 0,0 1 0,0-1 1,0 0-1,0 0 0,0 0 0,0 0 0,0 0 0,0 0 1,0 0-1,0 1 6,0 0-1,0 0 1,0 0 0,0-1 0,1 1 0,-1 0-1,0 0 1,1-1 0,-1 1 0,0 0 0,1-1-1,-1 1 1,1 0 0,-1-1 0,1 1 0,0-1-1,-1 1 1,1-1 0,-1 1 0,1-1 0,0 1-1,-1-1 1,1 0 0,0 1 0,1-1 0,18 16 268,-15-12-246,-2-1 17,0 0 0,0 0 0,0 0 0,4 7 1,-6-8-33,0-1 0,0 0 0,-1 1 0,1-1 0,-1 0 0,1 1 0,-1-1 0,0 0 0,0 1 0,1-1 0,-1 1 0,0-1 0,0 1 0,0-1 0,0 0 0,-1 1 0,1-1 0,0 1 0,-1-1 0,1 0 0,-2 3 0,-1 1 36,1-1-1,-2 0 1,1 0 0,0 0-1,-1-1 1,-6 6-1,4-4-33,1 0 0,0 0 0,-9 12-1,-2 7-289,3-17-666,13-6 889,-1 0-1,1 0 1,-1-1 0,1 1 0,0 0 0,0 0 0,0 0 0,-1 0 0,1-1-1,0 1 1,0 0 0,0 0 0,0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236 575 1664,'0'-37'731,"0"29"-751,1 3 246,-1-1-1,1 0 0,-1 0 0,-1 0 0,1 1 1,-4-12-1,3 12-90,-2-2 38,1 0 0,0 0 0,1 0 0,-1 0 0,0-13 0,2 15-107,0 1 0,0-1 0,0 1 0,-1-1-1,0 1 1,0-1 0,0 1 0,-1 0 0,1-1 0,-1 1 0,0 0-1,0 0 1,-1 0 0,1 0 0,-1 1 0,0-1 0,0 1 0,0-1-1,0 1 1,-1 0 0,1 0 0,-6-3 0,6 4 29,2 1-64,-1 0 0,1 0 1,0 0-1,0 0 1,-1 0-1,1 0 1,-1 0-1,1 1 1,-1-1-1,1 0 1,-1 1-1,1-1 0,-1 1 1,0 0-1,1 0 1,-1-1-1,0 1 1,1 0-1,-1 0 1,1 1-1,-1-1 1,0 0-1,1 0 0,-1 1 1,1-1-1,-4 2 1,0 2 23,1 1 1,-1-1 0,1 1 0,-1 0-1,-5 11 1,-4 2 47,-11 16 105,4 10-80,18-38-113,-1 1-1,0 0 0,1 0-1,0 0 1,0 0 0,1 0-1,0 0 1,1 1-1,-1-1 1,1 1 0,0 8-1,1 1-10,-1-9 5,1 1 1,0-1-1,1 1 0,1 9 1,-1-16-4,-1 0 0,1 0 0,-1 0 0,1 0 0,0 0 0,0 0 0,0 0 0,0 0 0,0-1 0,0 1 0,0 0 0,1-1 0,-1 1 0,1-1 0,-1 0 0,1 1 0,0-1 0,-1 0 0,1 0 0,0 0 0,0 0 0,3 1 0,-2-1 18,-1-1-1,1 1 1,0-1-1,0 0 0,0 0 1,-1 0-1,1 0 0,0-1 1,0 1-1,0-1 1,-1 1-1,1-1 0,0 0 1,2-1-1,8-5 78,20-11 0,-30 16-86,7-5-50,0-1 0,-1 1 1,0-2-1,11-11 0,0-2-201,22-17-73,-31 24 173,16-29-1,0-1 29,-19 34 117,-1-1 0,0 0 0,-1 0 0,0-1 0,7-23 0,-6 11 25,0 3 7,7-40-1,-9 8-28,6 15 10,-10 33-24,0 0 0,0 0 0,-1 0 0,1 0 0,-2-8-1,0-46 349,1 63-294,0 0 0,-1 0 0,0 0 0,1 1 0,-1-1 0,-3 6 0,-2 7 104,-26 87 326,12-48-413,-8 23-216,-19 60 531,36-99-170,-7 31 166,17-59-331,-2 7 53,-8 28 0,8-28-31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88 266 4992,'0'13'1589,"0"-13"-1578,0 0 0,0 0 0,0 1 0,0-1 0,0 0 0,0 0 0,0 0 0,0 0 0,0 0 1,0 0-1,0 0 0,0 0 0,0 0 0,0 0 0,0 1 0,0-1 0,0 0 0,0 0 0,0 0 0,0 0 0,0 0 0,0 0 0,0 0 0,0 0 0,0 0 0,0 0 0,0 0 0,0 0 0,0 1 0,0-1 0,0 0 0,0 0 0,0 0 1,0 0-1,1 0 0,-1 0 0,0 0 0,0 0 0,0 0 0,0 0 0,0 0 0,0 0 0,0 0 0,0 0 0,0 0 0,0 0 0,1 0 0,-1 0 0,0 0 0,0 0 0,0 0 0,0 0 0,0 0 0,0 0 0,0 0 0,0 0 0,1 0 16,0 0 0,0 0 0,1 0 0,-1 0 0,0 0 0,0-1 0,0 1 0,0 0 0,0 0 0,0-1 0,-1 1 0,3-1 0,16-17 412,36-26-114,-32 18-362,-9 17 12,8-5 2,-19 10 24,0 1 0,-1 0 0,0-1 0,0 1 0,3-6 0,2-4 9,5-4 7,-9 14 1,-1 0-1,0 0 1,0-1 0,0 1-1,0 0 1,-1 0-1,1-1 1,1-5 0,-2 6 3,0 1 1,0 0-1,-1-1 1,1 1-1,-1-1 1,1 1-1,-1-1 0,0 1 1,0-1-1,0-3 1,-1 4 11,0 0 0,0 0 1,0 0-1,0 0 0,0 0 0,-1 0 1,1 0-1,0 1 0,-1-1 0,0 1 1,1-1-1,-1 1 0,0-1 0,0 1 0,-3-2 1,0 0 17,1 1 0,-1 0 0,0 0 1,0 0-1,-1 1 0,1-1 0,0 1 0,-1 0 1,1 1-1,0-1 0,-1 1 0,1 0 0,-1 1 1,1-1-1,-9 3 0,-6 2 170,0 0 0,-30 13 0,46-16-206,-1 0-1,1 0 0,0 1 0,-1-1 0,1 1 1,0 0-1,1 0 0,-1 0 0,0 1 0,1-1 1,-3 5-1,0 1-32,0 1 0,1-1 0,0 1-1,-3 11 1,6-17 12,1 0 1,-1 0-1,1 0 0,0 1 0,0-1 0,0 0 0,1 1 0,0-1 1,-1 1-1,2-1 0,-1 1 0,0-1 0,1 1 0,0-1 0,0 0 0,0 1 1,1-1-1,-1 0 0,3 4 0,1 1 86,0-2-1,0 1 1,0 0-1,1-1 1,0 0 0,0-1-1,1 1 1,0-1-1,0 0 1,0-1-1,1 0 1,9 5 0,-9-6-181,0-1 1,0 0 0,0-1 0,1 0 0,-1 0 0,15 0 0,1 1-549,-4 0 329,10 2-1136,43 0 0,-11-5 118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16 3968,'-13'-13'1285,"13"13"-1270,-1-1 0,1 1 0,0 0-1,0 0 1,-1 0 0,1 0 0,0-1-1,-1 1 1,1 0 0,0 0 0,0 0 0,-1 0-1,1 0 1,0 0 0,-1 0 0,1 0-1,0 0 1,-1 0 0,1 0 0,0 0 0,-1 0-1,1 0 1,0 0 0,0 0 0,-1 0-1,1 0 1,0 0 0,-1 0 0,1 1 0,0-1-1,0 0 1,-1 0 0,1 0 0,-1 1-1,-32 9 306,29-9-216,1 0-1,-1 0 0,1 0 0,0 0 1,-1 1-1,-3 2 0,-7 3 150,-65 24 1164,55-23-1127,0 0-1,1 2 1,-24 14 0,16-5-21,-5 2-8,0 3-1,-59 50 1,84-62-262,1 1 1,0 0-1,0 1 0,2 0 1,-1 1-1,-11 30 0,15-34-21,-1 2 16,1 0 0,0 1 0,1-1 0,-5 28-1,9-34 25,-1-1 0,1 1-1,0-1 1,1 1-1,-1-1 1,1 0-1,1 1 1,-1-1-1,1 0 1,0 0 0,0 0-1,7 11 1,-3-8 53,1 0 0,0 0 0,0-1 0,1 0 0,0-1 1,0 1-1,1-1 0,17 10 0,-15-10-161,1-1 0,0 0 0,0-1 0,0 0 0,1 0 0,24 4 0,15-4-2128,7 8 602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4064,'-26'-26'1307,"21"21"-976,7 2-156,9-10 44,-8 7-196,-3 5-26,0 0 0,0 1 1,1-1-1,-1 0 0,1 1 1,-1-1-1,0 1 0,1-1 1,-1 1-1,1-1 1,-1 1-1,1-1 0,0 1 1,-1 0-1,1-1 0,-1 1 1,1-1-1,0 1 0,-1 0 1,1 0-1,0 0 1,-1-1-1,1 1 0,0 0 1,-1 0-1,2 0 0,0-1-2,4-1-21,0-1 0,0-1 0,8-5 0,-8 5 28,-1 0-1,1 1 0,0 0 1,0 0-1,9-3 0,2 2 20,-9 2-29,-1 0-1,0 0 1,1 0 0,7-4-1,-8 2 21,0 1 1,0 1-1,1 0 0,-1 0 1,1 0-1,13-1 0,-19 3 27,1 0-1,-1 0 0,0 0 1,0 1-1,1-1 1,-1 0-1,0 1 0,0-1 1,0 1-1,1 0 0,-1 0 1,2 1-1,-3-1 25,0 0 0,0 0 0,0 0 1,0 0-1,0 0 0,0 0 0,0 0 0,-1 0 0,1 0 0,0 1 0,-1-1 0,1 0 0,-1 1 1,1-1-1,-1 0 0,0 1 0,1-1 0,-1 0 0,0 1 0,0-1 0,0 3 0,0 10 269,-1 1 0,0 0-1,-1-1 1,-1 1-1,-6 18 1,6-24-259,-17 52 272,-34 72-1,51-128-356,1 0 0,0 0 0,0 0-1,0 0 1,1 1 0,-1-1-1,1 0 1,1 1 0,-1 9 0,1 1-148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 4640,'-25'0'1504,"24"0"-1494,1 0 1,0 0-1,0-1 0,0 1 1,0 0-1,-1 0 1,1 0-1,0 0 0,0 0 1,0 0-1,0 0 0,-1 0 1,1 0-1,0 0 1,0 0-1,0 0 0,0 0 1,-1 0-1,1 1 1,0-1-1,0 0 0,0 0 1,0 0-1,0 0 0,-1 0 1,1 0-1,0 0 1,0 0-1,0 0 0,0 1 1,0-1-1,0 0 1,0 0-1,-1 0 0,1 0 1,0 0-1,0 1 0,0-1 1,0 0-1,0 0 1,0 0-1,0 0 0,0 1 1,0-1-1,0 0 1,0 0-1,0 0 0,0 0 1,0 1-1,0-1 0,0 0 1,0 0-1,0 0 1,0 0-1,0 0 0,0 1 1,0 3 38,-1 0 0,1 0-1,-1 0 1,0-1 0,-1 1 0,1 0 0,-3 4 0,-17 32 116,6-11-108,13-27-55,-16 34 453,-25 37 0,30-49-354,9-12-117,4-12 17,0 0 1,0 0-1,0 0 1,0 0-1,0 0 1,0 1-1,0-1 1,0 0-1,0 0 1,0 0-1,0 0 1,0 0-1,0 0 1,0 0-1,0 0 1,0 1-1,0-1 1,0 0-1,0 0 1,0 0-1,0 0 1,1 0-1,-1 0 1,0 0-1,0 0 1,0 0-1,0 0 1,0 0-1,0 1 1,0-1-1,0 0 1,0 0-1,1 0 1,-1 0-1,0 0 1,0 0-1,0 0 1,0 0-1,0 0 1,0 0-1,0 0 1,1 0-1,11-6 257,-10 5-169,1 0-52,-1-1 1,0 1-1,0 0 0,1-1 0,-1 0 1,0 1-1,0-1 0,0 0 0,-1 0 1,1 0-1,0 0 0,1-4 1,19-20 128,-13 15-124,0-1 1,10-15 0,-11 14-31,1 0 1,15-15-1,51-37-129,-70 60 110,1 0 1,0 1-1,1 0 1,-1 0-1,1 1 1,-1-1-1,1 2 1,0-1-1,12-3 1,-4 2-52,-13 3-29,0 0 0,1 0 1,-1 1-1,1-1 0,-1 1 0,0 0 0,1-1 0,-1 1 1,1 0-1,-1 1 0,1-1 0,-1 0 0,1 1 0,-1-1 1,0 1-1,1 0 0,-1 0 0,0-1 0,3 3 1,12 4-2135,12-2 248,2 8-22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73 2240,'13'0'720,"-13"0"-715,0 0-1,0 0 1,0 0 0,1 0 0,-1 0 0,0 0-1,0 0 1,0 0 0,0 0 0,0 0-1,0 0 1,0 0 0,0 0 0,0 0-1,0 0 1,1 0 0,-1 0 0,0 0 0,0 0-1,0 0 1,0 0 0,0 0 0,0 0-1,0 0 1,0 0 0,0 0 0,0-1 0,0 1-1,0 0 1,0 0 0,1 0 0,-1 0-1,0 0 1,0 0 0,0 0 0,0 0-1,0 0 1,0 0 0,0 0 0,0 0 0,0 0-1,0-1 1,0 1 0,0 0 0,0 0-1,0 0 1,0 0 0,0 0 0,0 0 0,0 0-1,0 0 1,0 0 0,0 0 0,0-1-1,0 1 1,0 0 0,0-10 240,0 7 278,-3 1-48,-2-4-67,-3-2 379,0-1-1,-15-10 0,-6 6-482,24 21-288,-5-2 26,8-5-33,1-1-1,-1 1 1,1 0 0,0 0-1,-1 0 1,1 0 0,0 0 0,-1 0-1,1 0 1,0 0 0,0 0-1,-1 3 1,-17 22 327,-7-3-91,13 2-95,6-9-81,-5 8 2,2-7 200,-12 36 0,9-18 97,-21 39 0,31-68-343,1 0-1,-1 0 1,1 0-1,1 1 1,-1-1 0,1 0-1,0 1 1,0-1-1,1 13 1,3-13 113,-3-6-130,1 1-1,-1-1 1,1 1-1,-1-1 1,1 1-1,0-1 1,-1 0 0,1 1-1,0-1 1,-1 1-1,1-1 1,0 0-1,-1 0 1,1 0-1,0 1 1,0-1-1,-1 0 1,2 0-1,14-5-130,2-2-558,-8 3 313,0-1 0,0-1 0,-1 0 0,1 0 0,13-13 0,-2-10 0,23-31-117,-41 56 517,-1 0 0,0-1 0,0 1 0,0-1 0,2-7 0,-4 10 48,1-1-1,0 1 1,0-1-1,0 1 1,0-1-1,0 1 1,0 0-1,1 0 1,-1-1-1,3-1 0,-4 5 20,1-1 1,-1 1-1,0 0 0,1 0 0,-1 0 0,0-1 0,0 1 0,0 0 0,1 0 0,-1 0 0,0 0 0,0-1 0,-1 3 0,1 0-4,0 0 0,0 1 0,-1-1 0,0 0 0,1 0 0,-1 0 0,0 0 0,-2 3 0,-3 10 10,5-5-121,-1 0 0,2 0 0,-1 1 0,2 12 0,0-2 96,-1-19-157,0 1 0,0-1 0,1 0 0,-1 1 0,1-1 0,0 1 0,0-1 0,0 0-1,0 0 1,1 0 0,0 1 0,-1-1 0,1-1 0,0 1 0,0 0 0,0 0 0,1-1 0,-1 1 0,5 3 0,9 9-3075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217 108 4736,'0'-2'1530,"1"-12"-811,-1 10-405,1-1 1,-1 0-1,0 1 0,0-1 0,-1 0 0,1 0 0,-3-8 0,0 9-183,-1 0-1,1 0 1,0 0 0,-6-4-1,5 3-52,-4 0 77,5 4-137,1-1-21,1 1 1,-1 0-1,1 0 0,-1 0 0,0 1 0,0-1 1,1 0-1,-1 0 0,0 1 0,0 0 1,0-1-1,0 1 0,0 0 0,0 0 0,0 0 1,1 0-1,-1 0 0,0 0 0,-3 1 0,-42 27-98,40-23 87,-1 1-1,1-1 1,0 1-1,1 0 1,-1 1 0,1 0-1,0 0 1,-7 12-1,5-9 6,6-7 11,0 0 0,0 0 0,1 0 0,-1 0 0,1 0 0,0 0 0,0 0 0,0 1 0,0-1 0,0 0 0,1 1 0,-1-1 0,1 1 0,0-1-1,0 0 1,0 1 0,1-1 0,-1 1 0,1-1 0,0 0 0,-1 0 0,2 1 0,-1-1 0,0 0 0,1 0 0,-1 0 0,1 0 0,0 0 0,0 0 0,0-1-1,0 1 1,5 3 0,0-1 36,-3-3-29,-2 0-2,-1-1 0,1 0 0,0 0 0,0 0 0,-1-1 0,1 1 0,0 0 0,0-1 0,0 1 0,0-1 0,0 1 0,0-1 0,0 0 0,0 0 0,0 0 0,0 0 0,0 0 0,0 0 0,2-2 0,25-8 14,-20 8-65,-6 2 27,0-1 0,0 0 1,0 1-1,0-1 0,0 0 1,0-1-1,0 1 0,-1 0 0,1-1 1,0 1-1,-1-1 0,1 0 1,-1 0-1,0 0 0,0 0 1,1-1-1,-1 1 0,-1 0 0,3-4 1,2-3 24,-2 5 15,-1 0 1,0 0-1,-1 0 0,1-1 1,-1 1-1,0-1 1,0 0-1,3-8 0,-5 13-19,0 0 0,0 1-1,0-1 1,0 1 0,0-1-1,0 0 1,-1 1 0,1-1-1,0 1 1,0-1-1,0 0 1,0 1 0,0-1-1,0 1 1,-1-1 0,1 0-1,0 1 1,0-1 0,-1 0-1,1 1 1,0-1 0,-1 0-1,1 0 1,0 1 0,-1-1-1,1 0 1,-1 1 0,-6 7-75,5-2-10,1 1 0,1 0 1,-1 0-1,2 10 0,-1-7-37,0-10 118,0 0 1,0 1-1,0-1 1,0 0-1,0 0 1,0 0-1,0 0 0,0 0 1,0 0-1,0 0 1,0 0-1,0 0 1,0 0-1,0 1 1,0-1-1,0 0 1,0 0-1,0 0 1,0 0-1,0 0 1,0 0-1,0 0 0,0 0 1,0 0-1,0 0 1,0 0-1,0 0 1,0 1-1,0-1 1,0 0-1,0 0 1,1 0-1,-1 0 1,0 0-1,0 0 1,0 0-1,0 0 0,0 0 1,0 0-1,0 0 1,0 0-1,0 0 1,0 0-1,0 0 1,1 0-1,-1 0 1,0 0-1,0 0 1,0 0-1,0 0 1,0 0-1,0 0 0,0 0 1,0 0-1,0 0 1,1 0-1,58 0-1248,-28 0-1114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13 234 2816,'-13'0'842,"22"0"-53,28 0 380,-21 1-1074,-1-2 0,0 1 1,0-2-1,1 0 0,-2-1 0,18-5 0,7-4-70,-21 7-150,0-1 0,0-1 1,26-13-1,-29 10-65,16-13-1,4-3-73,74-50-616,-97 67 56,23-13 0,-20 19-563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93 1824,'-2'-5'117,"0"1"1,-1-1-1,0 1 0,-3-4 1,-3 1 73,4 3-109,4-9 39,1 13-116,0-1-1,0 1 1,0-1-1,0 1 0,0-1 1,0 1-1,0-1 1,0 1-1,0-1 1,0 1-1,0 0 1,0-1-1,1 1 0,-1-1 1,0 1-1,0-1 1,1 1-1,-1 0 1,0-1-1,1 1 1,-1-1-1,0 1 0,1 0 1,-1-1-1,0 1 1,1 0-1,-1 0 1,1-1-1,-1 1 1,1 0-1,-1 0 0,0 0 1,1 0-1,-1-1 1,1 1-1,-1 0 1,1 0-1,-1 0 1,1 0-1,-1 0 0,2 0 1,3-2 171,-3 0-137,0 1-1,0-1 1,0 1 0,0 0-1,0 0 1,1 0 0,-1 0-1,0 0 1,1 1 0,-1-1-1,1 1 1,-1-1 0,0 1-1,1 0 1,-1 0 0,5 0-1,25-3 233,-16-2-183,-13 4-87,1 0 0,-1 0-1,1 0 1,0 0 0,-1 0-1,1 1 1,-1-1-1,1 1 1,0 0 0,-1 1-1,7 0 1,2 1-30,5 2 181,-1-1 0,30 1 0,-23-5 1,-6 1-85,-1 0 0,22 3 0,6 8-121,-31-9-53,-11-2 70,1 0 1,-1 1-1,0-1 0,1 1 0,-1-1 1,0 1-1,0 0 0,0 0 0,0 0 1,0 0-1,0 0 0,0 0 0,0 1 1,0-1-1,2 3 0,12 9-646,-11-11 475,4 3-261,-9-4 455,0-1 0,1 0 0,-1 0 1,0 0-1,0 0 0,0 1 1,0-1-1,0 0 0,0 0 0,0 1 1,0-1-1,0 0 0,0 0 0,0 0 1,0 1-1,0-1 0,0 0 1,0 0-1,0 1 0,0-1 0,0 0 1,0 0-1,0 1 0,0-1 0,0 0 1,0 0-1,0 0 0,0 1 1,-1-1-1,1 0 0,0 0 0,0 0 1,0 0-1,0 1 0,0-1 0,-1 0 1,1 0-1,0 0 0,0 0 1,-11 6-506,11-6 452,-1 1-1,1 0 0,0 0 1,-1 0-1,1-1 0,0 1 1,0 0-1,0 0 0,-1 0 1,1-1-1,0 1 0,0 0 1,1 2-1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3712,'-2'0'1221,"-11"0"-458,13 3-283,0-1-411,0 0 0,0 1 1,0-1-1,0 0 0,-1 1 1,1-1-1,0 0 0,-1 0 1,0 1-1,1-1 0,-1 0 1,0 0-1,0 0 0,0 0 1,-1 0-1,1 0 0,0 0 1,-4 3-1,3-3-31,1-1 0,-1 1 0,1 0-1,0 0 1,-1 0 0,1 0 0,0 0 0,0 0 0,0 0-1,1 0 1,-1 1 0,0-1 0,1 0 0,-1 0-1,1 1 1,0 2 0,-2 9 55,-4 10 78,-1-1 1,-1 1-1,-16 31 0,-6 19 211,-15 37-65,-20 58-42,39-84-613,-57 197-3127,68-230 228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290 515 3904,'-13'-13'1253,"13"13"-1244,0 0-1,0 0 1,0 0 0,0 0-1,-1 0 1,1 0-1,0 0 1,0 0 0,0 0-1,0 0 1,0-1-1,0 1 1,0 0 0,0 0-1,0 0 1,0 0 0,-1 0-1,1 0 1,0 0-1,0 0 1,0-1 0,0 1-1,0 0 1,0 0-1,0 0 1,0 0 0,0 0-1,0 0 1,0 0-1,0-1 1,0 1 0,0 0-1,0 0 1,0 0-1,0 0 1,0 0 0,0 0-1,0-1 1,0 1 0,0 0-1,1 0 1,-1 0-1,0 0 1,0 0 0,0 0-1,0 0 1,0 0-1,0 0 1,0-1 0,0 1-1,0 0 1,0 0-1,1 0 1,-1 0 0,0 0-1,0 0 1,6-5 12,0 1 0,0 0 0,0 0 0,10-5 0,-8 5-33,0 0-1,0-1 1,-1 0-1,13-11 0,-16 12 95,1 1-1,0-1 1,7-4-1,13-9 259,-24 16-300,0 0-1,0-1 0,0 1 0,0 0 1,0 0-1,0-1 0,0 1 1,-1 0-1,1-1 0,-1 1 0,1-1 1,-1 1-1,1-1 0,-1 1 0,0-1 1,0-2-1,5-14 444,-4 18-464,-1-1 1,0 0-1,1 0 0,-1 1 1,0-1-1,1 0 0,-1 0 1,0 0-1,0 0 0,0 1 1,0-1-1,0 0 0,0 0 1,0-1-1,-3-2 46,0 1-1,0 0 1,0 0 0,-1 1-1,1-1 1,-8-3-1,-29-17 471,35 20-486,0 1 0,-1 0 0,1 0 0,0 1 0,-1-1 0,1 1 0,-1 0 0,-9 0 0,4 1 39,0 1 0,-21 5 0,4-1 1,13-3-64,10-1-21,0-1-1,0 1 1,0 0-1,-4 2 1,-1 2-9,1 0 1,1 1-1,-16 12 0,10-8 3,7-5-11,1 1 1,0-1 0,0 1 0,0 1-1,1-1 1,0 1 0,0-1 0,0 1-1,-4 11 1,9-17 12,-1 0 0,1 1 0,0-1 1,0 0-1,0 0 0,-1 0 0,1 1 0,1-1 0,-1 0 0,0 0 1,0 0-1,0 1 0,1-1 0,-1 0 0,0 0 0,1 0 1,-1 0-1,1 0 0,-1 0 0,1 0 0,0 0 0,0 0 0,-1 0 1,1 0-1,0 0 0,0 0 0,0-1 0,0 1 0,1 1 0,2 0 7,-1 0-1,1 0 0,0 0 0,0-1 0,-1 1 0,1-1 0,5 1 0,0-1 12,0-1 0,0 0-1,0 0 1,0-1 0,0 0 0,15-4-1,2 0 41,-9 3-26,6-1-24,35-10 0,33-15 18,-31 12 273,-49 12-199,-11 4-78,-6 4-48,-2 14-22,-15 26-32,-7 46-66,8-21 20,18-58 105,-67 209 389,55-164-223,-28 119 184,37-141-286,1-3-3,-1-1 0,-1 0 0,-13 30 0,-26 49 525,46-107-538,0 0 0,0 1 0,0-1 0,0 0 0,-1 1 0,1-1 0,-1 0-1,1 0 1,-1 0 0,-3 3 0,3-4-10,1 0-1,-1-1 1,0 1 0,1 0-1,-1-1 1,0 1 0,0-1-1,1 1 1,-1-1-1,0 0 1,0 0 0,-3 0-1,3 0-8,0 0 0,1 0 0,-1 0-1,0 0 1,1 0 0,-1-1 0,0 1-1,1-1 1,-1 1 0,1-1 0,-1 0 0,1 1-1,-1-1 1,-1-2 0,-5-2-2,2 2 8,3 3-7,1-1-1,0 0 1,0 0-1,0 0 1,0 0-1,0-1 1,0 1-1,0 0 1,0-1-1,1 1 1,-1-1-1,1 0 1,-1 1-1,1-1 1,-1 0-1,1 0 1,0 0-1,0 0 0,-2-4 1,2 1 3,0 1-1,-1-1 1,2 0 0,-2-5 0,1-5 0,-1 6-16,-1-1 1,-5-15 0,6 20-1,0 0 1,0 0-1,1 0 1,0 0-1,0 0 1,1 0-1,-1 0 1,1 0-1,0-1 1,0 1-1,1 0 1,0 0 0,0 0-1,0 0 1,0 0-1,3-5 1,-3 7 2,5-16-64,1-1 0,0 1 1,19-32-1,-18 39 40,0 1 0,0 0 0,1 0-1,1 0 1,0 1 0,0 1 0,23-16 0,-22 16 9,67-53-67,65-47-22,-120 93 99,1-1 2,0 0 0,29-29 0,23-23-87,4-3 255,-78 71-179,0-1 1,1 0-1,-1 1 1,0-1-1,1 1 1,-1 0-1,1 0 1,-1 0-1,1 0 0,-1 0 1,1 0-1,0 1 1,3-1-1,6 0-71,23 2-1,-11 0 333,-21-2-242,1 1 0,-1-1 0,0 0 1,1 0-1,-1 0 0,0-1 0,0 1 1,0-1-1,0 0 0,0 1 0,2-4 1,15-6 71,-18 11-61,-1-1 0,1 1 0,0-1-1,-1 0 1,1 0 0,0 1 0,-1-1 0,1 0 0,-1 0-1,1-1 1,-1 1 0,0 0 0,0 0 0,1-1 0,-1 1-1,2-3 1,4-5 73,2 1 22,-8 8-99,-1 0-1,0 0 1,1 0-1,-1-1 1,1 1-1,-1 0 0,0-1 1,1 1-1,-1 0 1,0-1-1,1 1 1,-1-1-1,0 1 1,0 0-1,1-1 0,-1 1 1,0-1-1,0 1 1,0-1-1,0 1 1,1-1-1,-1 1 1,0-1-1,0 1 1,0-1-1,0 1 0,0 0 1,0-1-1,0 1 1,0-1-1,-1 0 1,1-2 13,-1 1-1,1 0 1,-1-1 0,1 1 0,-1 0 0,0 0 0,0-1 0,0 1 0,-1 0 0,1 0 0,0 0-1,-1 0 1,1 0 0,-1 1 0,0-1 0,1 0 0,-5-2 0,-1-3 48,5 5-71,1 1 0,-1-1 1,0 1-1,0 0 1,0-1-1,0 1 1,0 0-1,-1 0 1,1 0-1,0 1 0,0-1 1,-1 0-1,1 1 1,0 0-1,-1-1 1,1 1-1,0 0 1,-4 1-1,4-2-14,0 1 1,0 0-1,1 0 0,-1 0 1,0-1-1,0 1 1,1-1-1,-1 1 0,0-1 1,-2-1-1,3 1-3,0 0 0,0 1 1,0-1-1,0 1 0,-1-1 0,1 1 0,0 0 0,0 0 0,-1-1 0,0 1 1,-1 0 2,1 1 0,0-1 0,0 1 0,0-1 0,0 1 0,0 0 0,-1 0 0,2 0 0,-1 0 0,0 0 0,0 1 0,-2 1 0,-24 23-162,25-23 165,1-2 4,1 1 1,-1 0 0,1 0-1,-1 0 1,1 0-1,0 0 1,0 0 0,0 0-1,0 0 1,0 0-1,1 0 1,-1 1 0,1-1-1,-1 0 1,1 4 0,-2 7-51,-3 8-78,2-11 90,1-1 0,0 1 0,1-1 0,0 1 0,1 0 0,0 0 0,0-1 0,3 18 0,-1-19 63,0 0-1,1-1 0,-1 1 0,1 0 0,1-1 1,0 1-1,0-1 0,0 0 0,1-1 0,6 9 0,-8-12-6,0-1-1,0 1 0,0 0 0,0-1 0,0 1 0,1-1 0,-1 0 0,1 0 0,-1-1 0,1 1 0,0-1 1,-1 1-1,1-1 0,0 0 0,0-1 0,0 1 0,0-1 0,0 0 0,0 0 0,0 0 0,0 0 0,0 0 0,0-1 1,5-1-1,18-8-72,-1 0 1,29-16 0,49-32-175,-103 58 234,5-3-14,9-5-30,0 0 0,-1-1-1,0-1 1,-1 0 0,0-1 0,-1 0 0,14-15-1,-4-9-37,-16 25 83,0 0-1,0 0 0,16-16 0,-20 24 32,-1 0 0,1 1-1,-1-1 1,0 0-1,1 0 1,-1 0 0,0 0-1,0 0 1,0-1 0,-1 1-1,1 0 1,0 0 0,-1 0-1,0-1 1,1 1-1,-1 0 1,0-1 0,0-3-1,0 3 106,0 6 20,0 77-244,0-44 234,0-33-117,0 0 0,0 0 1,-1 0-1,1 0 0,0 0 0,-1 0 1,0-1-1,1 1 0,-1 0 1,-1 0-1,-1 3 0,2-4-12,0 0-1,0 0 1,0 1-1,1-1 1,-1 0-1,0 0 1,1 0-1,-1 0 1,1 1-1,0-1 0,0 4 1,0-5-10,0-1 0,0 1-1,0 0 1,0-1 0,0 1 0,0-1 0,0 1 0,0 0 0,0-1-1,0 1 1,1 0 0,-1-1 0,0 1 0,0-1 0,1 1-1,-1 0 1,1-1-2,-1 0-1,0 0 1,0 0 0,1 0-1,-1 0 1,0 0 0,0 0-1,0 0 1,1 0 0,-1 0-1,0 0 1,0 0-1,0 0 1,1 0 0,-1 0-1,0-1 1,0 1 0,0 0-1,0 0 1,1 0 0,-1 0-1,0 0 1,0-1-1,0 1 1,0 0 0,0 0-1,0 0 1,1-1 0,-1 1-1,1-2-10,0 0-1,0 1 1,0-1-1,0 0 1,-1 0 0,1 0-1,0 0 1,0-4-1,1-2-108,42-65-550,-39 64 579,0 1 0,1-1 0,0 1 0,0 0 0,13-12 0,-3 7-2,-15 13 81,-1-1 0,1 1-1,0 0 1,0 0 0,0-1 0,0 1 0,0 0 0,0 0 0,0 0 0,0 0 0,-1 0 0,1 0 0,0 0 0,0 0 0,0 1 0,0-1-1,0 0 1,0 1 0,0-1 0,-1 0 0,1 1 0,0-1 0,0 1 0,0-1 0,-1 1 0,1-1 0,0 1 0,-1 0 0,1-1 0,-1 1 0,2 1-1,1 3 5,0-1 1,0 1-1,0 0 0,1 5 0,-1-3 10,9 18 154,-9-16-115,1-1 0,0 1 1,0-1-1,1-1 1,0 1-1,10 12 1,-9-15-6,0-1 0,-1 1 1,2-1-1,-1 0 0,0 0 1,1-1-1,0 0 0,0 0 1,0 0-1,0-1 0,0 0 1,0-1-1,0 1 0,1-1 1,12 0-1,-8-2 21,0 1 1,0-1-1,0-1 0,0 0 0,0-1 1,-1 0-1,1 0 0,-1-2 0,20-9 1,3-12 83,-30 23-137,0 0-8,0 0 0,0 0 0,0 0-1,0 0 1,-1-1 0,1 0 0,-1 0 0,0 0 0,0 0-1,4-8 1,5-9-103,-8 16 102,-1 0 0,0-1 0,0 0 0,2-5 0,-5 8 24,1 0 0,0 0 0,-1 1 0,0-1 0,0 0 0,0 0 0,0 0 0,0 0-1,0 1 1,-1-1 0,1 0 0,-2-5 0,1 7-16,-1-7 27,-1 0 1,0 1 0,0-1-1,-1 1 1,-6-11 0,9 18-46,1 0 1,0-1-1,-1 1 1,1 0-1,-1-1 1,1 1-1,0 0 1,-1 0-1,1 0 1,-1-1-1,1 1 1,-1 0-1,1 0 0,0 0 1,-1 0-1,1 0 1,-1 0-1,1 0 1,-1 0-1,1 0 1,-1 0-1,1 0 1,-1 0-1,1 0 1,-1 0-1,1 0 0,0 1 1,-1-1-1,1 0 1,-1 0-1,1 1 1,0-1-1,-1 0 1,1 0-1,-1 1 1,0 2-33,0 0 1,1-1-1,-1 1 1,1 0 0,-1-1 0,1 1 0,0 0-1,0 0 1,0 0 0,1 3 0,-1 4-79,1 7 71,1-1 1,0 1 0,1-1-1,5 18 1,-5-25 72,-1-3 8,0 0 1,1 0-1,0 0 0,0-1 0,1 0 0,-1 1 0,1-1 0,0-1 0,1 1 0,-1 0 0,1-1 0,0 0 1,7 5-1,-11-9-31,0 0 0,-1 1 0,1-1 0,0 0 0,0 0 0,0 0 0,-1 1 0,1-1 0,0 0 0,0 0 0,-1 0 0,1 0 0,0 0 0,0-1 0,0 1 0,-1 0 0,1 0 0,0 0 0,0-1 0,-1 1 0,1 0 0,1-1 0,13-13-5,-2 3 45,-10 10-30,-1-1 0,1 1-1,-1-1 1,0 0-1,0 1 1,0-1 0,1 0-1,-2 0 1,1 0-1,0-1 1,0 1 0,1-3-1,15-18 40,-15 20-44,0-1 0,0 0 0,0 0-1,4-8 1,-5 8-2,0 1 0,0 0-1,0 0 1,0 0 0,1 0-1,-1 0 1,1 0 0,-1 1-1,1-1 1,4-2 0,-1 1-28,-1 0 1,0 0 0,0 0-1,-1-1 1,1 1 0,-1-1-1,6-9 1,-8 11 9,0 1-1,0-1 1,0 1 0,0 0 0,1 0-1,-1 0 1,1 0 0,-1 0-1,1 0 1,0 1 0,-1-1 0,1 1-1,0 0 1,0-1 0,0 1-1,0 1 1,0-1 0,0 0-1,6 0 1,11-2 27,-4-2 130,-13 3-116,0 1 1,1 0 0,-1 0-1,0 0 1,0 1 0,1-1 0,-1 1-1,0 0 1,1 0 0,-1 0 0,1 0-1,3 1 1,2 3-114,0 0 1,0 1-1,0 0 1,-1 0-1,1 0 0,10 11 1,-16-12 103,-1-1 0,1 0 0,-1 1 0,0 0 0,0-1 0,-1 1 0,2 5 0,-1 1 24,-1-1 0,0 0 1,-1 1-1,-1 10 1,1-5-14,0-11-18,0 0 1,0 0-1,0-1 1,1 1-1,-1 0 1,1 0-1,1 5 0,-1-8-4,0 0 0,-1-1 0,1 1 0,0 0 0,-1 0 0,1 0 0,0 0 0,0-1 0,0 1 0,0 0-1,-1-1 1,1 1 0,0 0 0,0-1 0,0 0 0,1 1 0,-1-1 0,0 1 0,0-1 0,0 0 0,0 0-1,0 0 1,0 0 0,0 0 0,0 0 0,2 0 0,5 0-8,-1-1 0,1 1-1,-1-2 1,1 1 0,-1-1 0,15-5 0,-8 2 57,-1-1 56,0-1-1,22-16 1,-24 15 41,-6 5-158,-1 0-1,1 0 1,-1-1 0,0 1 0,0-1-1,-1 0 1,1 0 0,-1 0 0,0-1-1,5-8 1,-3-12 274,1 13-137,-5 12-128,0-1-1,-1 0 0,1 1 0,-1-1 0,1 0 0,-1 0 0,1 1 0,-1-1 1,0 0-1,1 0 0,-1 0 0,0 0 0,0 1 0,0-1 0,0 0 0,0 0 1,1 0-1,-2 0 0,1 0 0,0 0 0,0 1 0,0-1 0,0 0 0,0 0 0,-1-1 1,-10-11-77,11 12 68,0 1-1,-1-1 1,1 1-1,-1-1 1,1 1-1,0-1 1,-1 1-1,1-1 1,0 1 0,0-1-1,-1 1 1,1-1-1,0 0 1,0 1-1,0-1 1,0 1 0,0-1-1,0 0 1,0 1-1,0-2 1,-1-3-8,1 4 15,0 0 0,0 1-1,-1-1 1,1 1-1,0-1 1,-1 1 0,1-1-1,0 1 1,-1-1-1,1 1 1,0 0 0,-1-1-1,1 1 1,-1-1-1,1 1 1,-1 0 0,1 0-1,-1-1 1,1 1 0,-1 0-1,1 0 1,-1-1-1,0 1 1,0 0 0,-12 5-19,9-3-1,-1 0-21,4-1 31,0-1 0,1 0 0,-1 0 0,1 1 0,-1-1-1,0 0 1,1 1 0,-1-1 0,1 1 0,-1-1 0,1 1 0,-1-1 0,1 1 0,-1-1 0,1 1 0,0-1 0,-1 1 0,1-1 0,0 1-1,-1 0 1,1 0 0,-3 4-15,-8 8-74,10-12 89,0 0 0,-1 0 0,1 0 0,0 0 0,0 0 0,0 0 0,0 0 0,1 0 0,-1 0 0,0 0 0,0 0 0,1 1 0,-1-1 0,1 0 0,-1 0 0,1 1 0,-1-1 0,1 0 0,0 1 0,0-1 0,-1 0 0,1 1 0,0-1 0,0 1 0,0-1 0,1 0 0,-1 1 0,0 1 0,2 2-17,1 0 0,-1-1 0,1 1 1,-1 0-1,8 8 0,-9-11 36,1 0-1,-1-1 1,1 1 0,-1 0-1,1-1 1,0 1-1,0-1 1,0 0 0,0 0-1,0 1 1,0-1 0,0 0-1,0-1 1,0 1 0,1 0-1,-1-1 1,4 1 0,10 0 8,19-2-131,-34 1 80,1 0 0,-1 0 0,0-1 1,0 1-1,1 0 0,-1-1 1,0 1-1,1-1 0,-1 0 0,0 1 1,0-1-1,0 0 0,0 0 0,0 0 1,0 0-1,0 0 0,0 0 1,0 0-1,0 0 0,1-1 0,2-9-264,-4 10 275,1 0 0,-1 0 0,1-1 0,-1 1 1,1 0-1,-1 0 0,1 0 0,-1 0 0,1 0 1,0 0-1,0 1 0,-1-1 0,1 0 0,0 0 0,0 0 1,0 1-1,2-2 0,3-1-60,-5 3 84,-1 0-1,1 0 0,-1 0 0,1 0 1,-1-1-1,0 1 0,1 0 0,-1 0 0,1-1 1,-1 1-1,0 0 0,1 0 0,-1-1 1,0 1-1,1 0 0,-1-1 0,0 1 0,1 0 1,-1-1-1,0 1 0,0-1 0,1 1 0,-1 0 1,0-1-1,0 1 0,0-1 0,0 1 1,0-1-1,0 1 0,0-1 0,0 1 0,0-1 1,0 1-1,0 0 0,0-1 0,0-2 54,0 6-108,0 9-7,2 36 3,-2-44 70,1 1 1,0-1 0,0 0-1,0 0 1,0 0 0,1 0 0,-1 0-1,5 6 1,2 3 29,-6-9-32,1 0 0,-1-1 0,1 1 1,0-1-1,6 7 0,-7-9-8,0 0 0,0 0 1,0 0-1,0 0 0,0 0 0,1 0 0,-1-1 0,0 1 1,1-1-1,-1 1 0,0-1 0,1 0 0,3 0 0,10-1-17,0-1-1,0 0 0,0-1 1,-1 0-1,25-10 0,-14 3-15,-1-1 1,33-20-1,-47 25 20,0-1 1,-1 0-1,0-1 1,-1 0 0,0 0-1,0-1 1,-1-1-1,0 1 1,11-18 0,-15 20 0,-1 0 0,1-1 0,-1 0 1,-1 1-1,1-1 0,-1 0 0,-1 0 0,0 0 1,0-1-1,0 1 0,-1 0 0,0 0 1,0-1-1,-4-14 0,-6-11 261,6 15-128,4 16-105,-1 0 0,1 0-1,-1 0 1,0 0 0,0 0 0,0 0-1,0 0 1,0 0 0,-1 1-1,1-1 1,-4-3 0,5 5-17,0 1 0,-1 0 0,1-1 1,0 1-1,-1 0 0,1 0 0,-1-1 0,1 1 1,-1 0-1,1 0 0,0 0 0,-1-1 1,1 1-1,-1 0 0,1 0 0,-1 0 0,1 0 1,-1 0-1,1 0 0,-1 0 0,1 0 1,-1 0-1,1 0 0,-1 0 0,1 0 1,-1 0-1,1 1 0,-1-1 0,1 0 0,-1 0 1,1 1-1,0-1 0,-1 0 0,1 0 1,-1 1-1,1-1 0,0 0 0,-1 1 0,1-1 1,0 1-1,-1-1 0,1 0 0,0 1 1,0-1-1,-1 1 0,1 0 0,-9 21-37,1 3 101,-1 0 0,-2-1 0,-16 29 0,-9 22 102,25-42-92,-12 60 0,5-19-220,11-52-141,5-18 128,1 0 1,-1 0-1,1 0 1,0 0-1,1 1 1,-1-1-1,0 8 0,2-11-630,1-5-61,6-16-515,8-38 0,-14 48 1244,14-66-88,-15 65 249,1-1-1,-2 0 0,0-15 0,0 16 77,0 0 0,2-16 0,2 3 11,-1 10 507,0 0-1,-2 0 1,1-16 0,-2 29-622,-1 0 1,1 0-1,0 0 1,0 0 0,0-1-1,0 1 1,0 0-1,0 0 1,1 0-1,-1 0 1,0 0-1,1 0 1,-1 0 0,0 0-1,1 0 1,-1 1-1,1-1 1,-1 0-1,1 0 1,0 0-1,-1 0 1,1 1 0,0-1-1,-1 0 1,1 1-1,0-1 1,0 0-1,0 1 1,0-1-1,0 1 1,0-1-1,0 1 1,0 0 0,0-1-1,0 1 1,0 0-1,0 0 1,1-1-1,4 0 8,18-10 91,-8 9-128,1 0 0,0 2 0,0 0 0,33 4 0,-28 1-7,-11-3 19,-1 1 1,0-2-1,17 1 1,-15-2 4,0-2 0,0 1 1,-1-1-1,13-4 0,-17 4 3,13 1 21,-17 1-6,0 0 0,0 0 0,1-1 0,-1 1 0,0 0 0,1-1 0,2-1-1,18-8 414,-24 10-420,0 0 0,0 0 0,1-1-1,-1 1 1,0 0 0,0 0 0,0 0-1,1 0 1,-1 0 0,0 0-1,0 0 1,1 0 0,-1 0 0,0 0-1,0-1 1,0 1 0,0 0 0,1 0-1,-1 0 1,0 0 0,0-1 0,0 1-1,0 0 1,0 0 0,0 0-1,1-1 1,-1 1 0,0 0 0,0 0-1,0 0 1,0-1 0,0 1 0,0 0-1,0-1 1,0-9 671,0 10-674,0 0 0,0 0 0,0 0 0,0 0 1,0-1-1,0 1 0,0 0 0,0 0 0,0 0 0,0 0 1,0 0-1,0 0 0,0 0 0,0 0 0,0 0 0,0 0 1,0-1-1,0 1 0,0 0 0,0 0 0,0 0 0,0 0 1,0 0-1,0 0 0,0 0 0,0 0 0,0 0 0,0 0 1,0 0-1,0 0 0,-1 0 0,1-1 0,0 1 0,0 0 1,0 0-1,0 0 0,0 0 0,0 0 0,0 0 0,0 0 1,0 0-1,0 0 0,0 0 0,-1 0 0,1 0 0,0 0 1,0 0-1,0 0 0,0 0 0,0 0 0,0 0 1,0 0-1,0 0 0,0 0 0,0 0 0,-1 0 0,0 1 49,-1-1 0,0 0-1,1 1 1,-1-1 0,0 1-1,1-1 1,-1 1 0,1 0 0,-1 0-1,1 0 1,-1 0 0,1 0-1,0 0 1,-1 0 0,1 0-1,-2 3 1,-14 9 220,15-12-277,0 0 0,0 0 0,1 0 0,-1 0 0,0 1 0,0-1 0,1 0-1,-1 1 1,1-1 0,0 1 0,-1 0 0,1-1 0,0 1 0,0 0 0,0 0 0,0 0 0,0 0 0,0 0 0,0 0 0,1 0 0,-1 0 0,1 0 0,0 0-1,-1 4 1,-3 14-45,0-4-23,2-12 51,1 0-1,0 0 0,0 0 0,0 1 1,0-1-1,0 1 0,1-1 1,0 0-1,0 1 0,0-1 1,2 8-1,9 11 79,-11-22-46,1 0 0,-1 0 0,1 0 0,0-1 0,0 1 1,0 0-1,-1-1 0,1 1 0,0 0 0,0-1 0,0 1 0,0-1 0,0 0 0,0 1 0,0-1 0,0 0 1,0 1-1,0-1 0,0 0 0,2 0 0,-2 0-12,-1 0-1,1 0 1,-1 0-1,1 0 1,-1 0-1,0 0 1,1 0-1,-1 0 1,1 0-1,-1 0 1,1 0-1,-1-1 1,1 1 0,-1 0-1,0 0 1,1 0-1,-1-1 1,1 1-1,-1 0 1,0-1-1,1 1 1,-1 0-1,0-1 1,1 1-1,-1 0 1,0-1 0,0 1-1,1-1 1,-1 1-1,0 0 1,0-1-1,0 1 1,0-1-1,1 1 1,-1-1-1,3-6 30,10-21 25,-12 19-50,-2 2 6,1-89-201,0 95 174,0 1 0,0-1 0,0 0 0,0 1 0,0-1 0,1 0 0,-1 1-1,0-1 1,0 0 0,1 1 0,-1-1 0,0 0 0,1 1 0,-1-1 0,1 1 0,-1-1-1,1 1 1,-1-1 0,1 1 0,-1-1 0,1 1 0,-1-1 0,1 1 0,-1 0 0,1-1 0,0 1-1,-1 0 1,1 0 0,0 0 0,-1-1 0,1 1 0,0 0 0,0 0 0,31 0-117,-17 1 108,3-2-26,-9 1 21,0-1 1,0 1-1,0 1 0,12 2 1,-5 3-11,-13-5 41,0 0 0,0 0 0,1 0-1,-1 0 1,0 0 0,1-1 0,4 1 0,-6-1 0,1 0-1,-1 1 1,0-1-1,0 1 1,0-1-1,1 1 0,-1 0 1,0 0-1,0 0 1,0 0-1,0 0 1,-1 0-1,3 2 0,21 22 72,-16-15-70,4 5-143,-10-8 82,-3-7 71,0 1-1,0-1 1,1 1 0,-1-1 0,0 1-1,0-1 1,0 0 0,0 1 0,1-1-1,-1 1 1,0-1 0,1 0-1,-1 1 1,0-1 0,1 0 0,-1 1-1,0-1 1,1 0 0,-1 1 0,0-1-1,1 0 1,-1 0 0,1 0 0,-1 1-1,1-1 1,-1 0 0,0 0-1,1 0 1,-1 0 0,1 0 0,-1 0-1,1 0 1,-1 0 0,1 0 0,0 0-1,4 3 397,2 1-163,0 0-1,1 0 1,-1 0-1,1-1 1,11 3-1,-18-5-217,0-1 0,1 0 0,0 1 0,-1-1 0,1 0 0,-1 0 0,1 1 0,-1-1 0,1-1 0,-1 1 1,1 0-1,-1 0 0,1 0 0,1-1 0,8-3 3,-1 1 0,0-2 0,0 1-1,0-1 1,-1-1 0,0 0 0,11-8 0,-7 3-47,0 0 0,-1-1-1,-1 0 1,15-20 0,10-28-834,6-5-592,-8-10-3051,-34 75 4465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63 4224,'-63'0'3040,"61"2"-2560,1-1-464,-5 6 210,6-7-223,0 0 0,0 0 1,0 0-1,0 0 0,0 0 0,0 0 1,0 0-1,0 0 0,0 0 0,0 1 1,0-1-1,0 0 0,-1 0 0,1 0 1,0 0-1,0 0 0,0 0 0,0 0 1,0 0-1,0 0 0,0 1 0,0-1 1,0 0-1,1 0 0,-1 0 0,0 0 1,0 0-1,0 0 0,0 0 0,0 0 1,0 0-1,0 1 0,0-1 0,0 0 1,0 0-1,0 0 0,0 0 0,0 0 1,0 0-1,0 0 0,0 0 0,1 0 1,-1 0-1,0 0 0,0 0 0,34 2 523,-13-2-380,37 1 113,0-3 0,76-12 0,-88 5-68,1 0 180,62-20 0,-97 25-361,0 1 0,1 0-1,-1 1 1,0 0 0,18 0 0,4 2-122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158 141 2912,'-39'26'923,"38"-26"-912,1 0 0,-1 1 0,1-1 1,0 0-1,-1 0 0,1 1 1,-1-1-1,1 0 0,-1 1 1,1-1-1,0 1 0,-1-1 1,1 0-1,0 1 0,-1-1 1,1 1-1,0-1 0,0 1 0,-1-1 1,1 1-1,0-1 0,0 1 1,0 0-1,0-1 0,0 1 1,0-1-1,0 1 0,0-1 1,0 1-1,0-1 0,0 1 1,0 0-1,-3 36 499,-10 40 1,1 2 505,6-32-603,-7 49 257,-6 63-326,10-77-326,7-31 30,2-41-51,-1 0-1,-1 15 1,0-18-170,1-1 0,-1 0 0,0 1 0,0-1 0,-1 0 0,0 0 0,0-1 0,-5 8-1,5-11-256,3-6-25,-1-31-1289,0 9 1378,1 0 0,5-35 0,5 27 590,6-26 1696,-16 59-1841,1-1 0,-1 0 0,1 0 0,-1 1 0,1-1 0,0 1 0,0-1 0,0 1 0,0-1 1,0 1-1,0-1 0,0 1 0,1 0 0,-1 0 0,0-1 0,1 1 0,-1 0 0,4-1 1,6-6 144,-6 5-156,-1-1 1,0 1 0,0 0 0,1 0 0,-1 1 0,1 0 0,-1-1 0,1 1 0,0 1 0,0-1 0,10-1 0,29-8 38,-26 5-46,27-3 0,31 6 352,-14 1-468,2-9-959,-38 8 655,-10 2-307,0-1 0,0-1 0,20-6 0,-2-4-406,41-21 0,-3 7 2576,-69 26-1350,1 0-32,8-5 661,-12 6-732,0 0 0,1-1 0,-1 1 0,0-1 0,0 1 0,0-1 1,1 1-1,-1-1 0,0 1 0,0-1 0,0 1 0,0 0 0,0-1 0,0 1 0,0-1 0,0 1 0,0-2 0,0 0 621,0 4-43,0-1-606,0-1-1,0 1 0,0-1 1,0 1-1,0-1 0,0 0 1,0 1-1,0-1 0,0 1 1,-1-1-1,1 1 0,0-1 1,0 1-1,0-1 0,-1 0 1,1 1-1,0-1 0,-1 1 1,1-1-1,0 0 0,-1 1 1,1-1-1,0 0 0,-1 0 1,1 1-1,0-1 0,-1 0 1,1 0-1,-2 1 0,-14 0 793,12-1-758,-2 3 60,-12 8-61,14-9-40,0 1-1,0-1 0,0 0 1,-6 6-1,-6 9 34,-1-2 87,2 2 0,-16 20 1,27-32-111,1 0 0,-1 0-1,1 1 1,1 0 0,-1-1 0,1 1 0,0 0 0,0 0 0,0 0 0,1 0 0,0 0 0,0 9 0,1-14-21,0 1 0,0-1 0,0 1 0,0-1 0,0 0 0,0 1 0,1-1 0,-1 0 0,0 1 0,1-1 0,-1 0 0,1 0 0,-1 1 0,1-1 0,0 0 0,0 0 0,-1 0 0,1 0 0,0 0 0,0 0 0,0 0 0,0 0 0,0 0 0,0 0 0,0 0 0,1-1 0,-1 1 0,0 0 0,0-1 0,1 1 0,-1-1 0,0 0 0,1 1 0,-1-1 0,0 0 0,1 0 0,-1 0 0,0 0 0,1 0 0,-1 0 0,0 0 0,1 0 0,-1 0 0,0-1 0,1 1 0,-1 0 0,0-1 0,3-1 0,1 0-107,0-1 0,0 0 0,0 0 0,-1 0 0,1 0 0,-1-1 0,0 0 0,0 0 0,0 0-1,-1-1 1,1 1 0,-1-1 0,4-7 0,0-3-183,-4 8 137,0 1 0,0 0 0,0 0 0,1 1 0,7-10 0,-2 6-9,-7 8 138,-1 0 1,1 0 0,-1-1-1,0 1 1,1 0 0,-1-1 0,0 1-1,0-1 1,0 0 0,0 1-1,0-1 1,0 0 0,0 1-1,-1-1 1,1 0 0,-1 0-1,1 0 1,-1 1 0,0-1-1,0 0 1,1-3 0,-1-21 398,0 23 665,0 14-470,0-9-562,0-1 1,0 1-1,0-1 1,0 1-1,1-1 1,-1 1-1,1-1 1,-1 1-1,1-1 1,0 1-1,0-1 1,-1 1-1,1-1 1,0 0-1,0 0 1,0 1-1,0-1 1,1 0-1,0 1 1,1 0-21,1 1-1,-1-1 1,1 0-1,0-1 1,-1 1 0,6 1-1,-6-2 25,1 0-1,-1 0 0,1-1 0,-1 1 0,1-1 0,-1 0 1,1 0-1,5-1 0,3 1 36,-5-1-29,-1 1 1,1-1 0,-1 0-1,0-1 1,1 0-1,-1 0 1,0 0 0,12-6-1,9-5-241,-19 10 157,2 0-145,-1-2 0,1 1 0,15-12 0,20-12-413,-32 23 502,-10 1 88,1 1-29,4 9 54,-8-5 4,1-1 11,-1 1 0,0-1 0,1 1 0,-1-1 0,0 1 0,1-1 0,-1 1 0,0 0 0,0-1 0,1 1 0,-1 0 0,0-1 0,0 1 0,0 0 0,0-1 0,0 1 0,0 0 0,0-1 0,0 1 0,0 0 0,0-1 0,0 1 0,-1 0 0,1 2 72,0 6 94,0 0 0,1 0-1,1 0 1,-1 0 0,1 0 0,5 12-1,-6-18-131,0 0 0,-1 1-1,1-1 1,-1 0-1,1 1 1,-1-1-1,-1 4 1,3 12 174,8 13-5,-7-19-160,-3-11-42,1 0 0,-1 1 0,1-1 0,-1 1 0,1-1-1,0 0 1,0 0 0,0 1 0,0-1 0,1 0 0,2 4 0,-2-1 255,-2 2-85,3-17-87,2 2-74,-4 7-42,0 0-1,0-1 1,0 1 0,-1-1-1,1 1 1,0-1 0,-1 1 0,1-1-1,-1 1 1,0-1 0,1 0-1,-1 1 1,0-3 0,0-121-2651,0 122 2635,0 0 1,1 0 0,-1-1-1,1 1 1,0 0-1,0 0 1,0 0-1,3-5 1,0-3-20,-2 6 82,0 1 0,0-1 0,1 0 0,-1 1 0,1-1 0,0 1 0,0 0 0,1 0 0,-1 0 0,1 0 0,0 1 0,0 0 0,0-1 1,1 1-1,-1 1 0,1-1 0,-1 1 0,1 0 0,0 0 0,0 0 0,0 0 0,0 1 0,0 0 0,0 0 0,8 0 0,52 1 390,-62 0-397,1-1-1,-1 1 1,0-1-1,0 1 1,0-1-1,1 0 0,-1 0 1,5-3-1,2 0 35,37-12 117,-29 14-73,-17 2-80,1 0 1,-1 0-1,1 0 1,-1 0 0,0-1-1,1 1 1,-1 0-1,0-1 1,3 0-1,9-9 117,-11 7 26,-2 0-48,0 2-99,0 0 0,0 0 0,0 0 0,0 0 0,0 0 0,0 0 0,-1 0 0,1 0 0,-1-1 0,1 1-1,-1-1 1,-14-15 93,13 16-118,1 0 0,-1-1 0,0 1 0,0 0 0,0 0 0,0 0 0,0 0 0,0 0 0,0 1 0,0-1 0,0 1 0,-3-1 0,4 1 6,0 0-1,0 0 0,0 0 1,-1 0-1,1 0 1,0 0-1,0 0 0,0 0 1,0 1-1,-1-1 0,1 0 1,0 1-1,0-1 1,0 1-1,0-1 0,0 1 1,0-1-1,0 1 0,0 0 1,0 0-1,0-1 0,1 1 1,-1 0-1,0 0 1,0 0-1,1 0 0,-2 2 1,1 0-3,0 0 0,0-1 0,1 1 0,-1 0 0,1 0 1,0 0-1,0 0 0,0 0 0,0 0 0,1 3 0,-1 3 0,0-6 8,0 1 1,0-1-1,0 0 1,-1 0-1,0 0 1,0 0-1,1 1 0,-4 4 1,-2 7 0,4-2 0,1 0 0,0 0 0,1 0 0,1 15 0,0-1 21,1-22 75,7 2-164,-8-7 51,-1 0 1,0 0-1,0 0 1,0 0 0,0 0-1,1 0 1,-1 0 0,0 0-1,0 0 1,0 0 0,1 0-1,-1 0 1,0-1 0,0 1-1,0 0 1,0 0 0,1 0-1,-1 0 1,0 0 0,0-1-1,0 1 1,0 0 0,0 0-1,0 0 1,1 0-1,-1-1 1,0 1 0,0 0-1,0 0 1,0 0 0,0 0-1,0-1 1,0 1 0,0 0-1,0 0 1,0 0 0,0-1-1,0 1 1,0 0 0,0 0-1,0 0 1,0-1 0,0 1-1,0 0 1,0 0-1,0 0 1,-1-1 0,4-4-656,10-5-299,-12 9 940,0 1-1,0 0 0,-1-1 1,1 1-1,0-1 1,0 1-1,0-1 0,-1 1 1,1-1-1,0 0 1,-1 1-1,1-1 0,0 0 1,-1 1-1,1-1 1,-1 0-1,1 0 1,-1 0-1,0 1 0,1-1 1,-1 0-1,0 0 1,1 0-1,-1 0 0,0-1 1,3-8-124,4 2-2,-6 8 155,-1 0 0,1-1-1,-1 1 1,0 0 0,1-1-1,-1 1 1,1 0 0,-1-1-1,0 1 1,1 0 0,-1-1 0,0 1-1,0-1 1,0 1 0,1-1-1,-1 1 1,0-1 0,0 1-1,0-1 1,0 1 0,0-1-1,0 1 1,0-1 0,1 1-1,-2-1 1,1 1 0,0-1 0,0 0-1,0 0 13,0 0-1,0 0 0,0 0 1,0-1-1,0 1 0,1 0 1,-1 0-1,0 0 0,0 0 1,1 0-1,-1 0 0,1 0 1,-1-1-1,1 1 0,-1 0 1,1 1-1,0-1 0,0 0 1,-1 0-1,1 0 0,0 0 1,0 1-1,0-1 0,0 0 1,0 1-1,0-1 0,0 0 1,2 0-1,1 0 140,0 0 0,0 1-1,0-1 1,1 1 0,-1 0 0,5 0-1,-1 0-15,-5 0-56,0 0 0,1 0 0,-1 1-1,0-1 1,0 1 0,0 0-1,0 0 1,6 3 0,6 1 64,61 11 265,-66-15-420,0 0 0,0 0 0,20-1 0,-10-1 48,0 2 71,-11-1-31,0 1 0,-1-2 0,1 1 0,14-3 0,8-8-21,-13 7-44,-13 3 6,-1 1 0,0-1 0,0 0 0,0-1 0,0 1 0,0-1 0,0 0 0,0 0 0,-1 0 0,1 0 0,-1 0 0,1-1 0,5-6 0,-2 3 54,-5 4-50,1 0-1,-1-1 1,0 1 0,1 0 0,-1-1-1,0 0 1,1-2 0,-11 0-35,8 4 15,-1 0 0,1 0 0,0 1 0,-1-1 0,1 0 0,0 0 0,0 0 0,0 1 0,-1-1 1,1 0-1,0 0 0,0 0 0,0 0 0,0-1 0,-2-13 41,-1 11-54,0 0-1,0 0 0,-1 0 0,-5-4 0,5 4-49,4 3 66,-1 1 1,1 0-1,0-1 1,-1 1-1,1 0 1,0 0-1,-1-1 1,1 1-1,-1 0 1,1 0-1,-1 0 1,1-1-1,-1 1 1,1 0-1,0 0 1,-1 0-1,1 0 1,-1 0 0,1 0-1,-1 0 1,1 0-1,-1 0 1,1 0-1,-1 1 1,1-1-1,0 0 1,-1 0-1,1 0 1,-1 0-1,1 1 1,-1-1-1,1 0 1,0 0-1,-1 1 1,0 0-1,1-1-2,-3 4 92,0 1 0,1 0 0,-1 1-1,-1 5 1,2-2-36,1 1 0,1-1 0,-1 1 0,2 10 0,-1-6-43,0-11-8,1-1-1,-1 0 0,0 1 0,1-1 1,0 0-1,-1 0 0,1 1 0,0-1 1,0 0-1,0 0 0,1 0 0,-1 0 1,0 0-1,1-1 0,-1 1 0,1 0 1,3 3-1,-4-4-3,0 0 0,1 0 0,-1 0 1,1-1-1,-1 1 0,1 0 0,-1 0 1,1-1-1,-1 1 0,1-1 0,0 1 0,-1-1 1,1 0-1,0 0 0,-1 1 0,1-1 0,0-1 1,-1 1-1,1 0 0,0 0 0,-1 0 0,1-1 1,0 1-1,2-2 0,-1 0-167,0 0 0,1-1 0,-1 1 0,0-1 0,0 1 0,-1-1 0,1 0 0,0 0 0,-1-1 0,0 1 0,0 0 0,2-6 0,3-6-819,8-25 0,-12 31 815,8-24-393,-3 14 475,-2-1-1,0 0 1,-1 0-1,-1-1 1,3-31-1,-7 31 274,0 9 170,0 0-1,-3-21 0,-7 0 398,-6-27 1248,15 56-1859,-4-8 571,4 12-689,1-1 1,0 1-1,-1 0 0,1 0 0,-1-1 0,1 1 0,-1 0 0,1 0 0,-1 0 0,1 0 1,-1 0-1,1 0 0,-1 0 0,1 0 0,-1-1 0,1 2 0,-1-1 0,0 0-18,1 0-1,0 0 1,0 0-1,0 0 0,0-1 1,0 1-1,0 0 1,0 0-1,0 0 0,0 0 1,0 0-1,0 0 1,-1 0-1,1 0 0,0 0 1,0 0-1,0 1 1,0-1-1,0 0 0,0 0 1,0 0-1,0 0 1,0 0-1,0 0 0,0 0 1,-1 0-1,1 0 1,0 0-1,0 0 0,0 0 1,0 0-1,0 0 0,0 0 1,0 0-1,0 0 1,0 1-1,0-1 0,0 0 1,0 0-1,0 0 1,0 0-1,0 0 0,0 0 1,0 0-1,0 0 1,0 0-1,0 0 0,0 0 1,0 1-1,0-1 1,0 0-1,0 0 0,0 0 1,0 0-1,0 0 1,0 0-1,0 17 96,0-10-93,0 0 0,0 0 0,3 12 0,7 20 36,-5 16 58,6-6-21,-6-2 5,5 0 11,-7-28-26,-2-12-41,0 1 1,0-1 0,1 0 0,0 0-1,0 0 1,4 9 0,23 30 7,-26-39 70,10 16 139,-13-22-241,1 0 1,-1 0 0,1 0-1,0-1 1,-1 1-1,1 0 1,0 0-1,0-1 1,0 1-1,-1-1 1,1 1 0,0-1-1,0 1 1,0-1-1,0 1 1,0-1-1,0 0 1,0 1-1,2-1 1,1-1-9,0-1 1,1 1-1,-1-1 0,0 0 1,0 0-1,0-1 0,0 1 1,0-1-1,5-5 0,56-57-45,-41 41-71,4-2 74,-2-1-1,34-47 0,-58 71 37,1-1 1,-1 1-1,1 0 0,0 0 0,0 0 0,0 0 0,0 0 0,6-3 0,4 1-12,-8-2 137,-5 7-109,0 0 0,0-1-1,1 1 1,-1-1-1,0 1 1,0 0-1,0-1 1,1 1 0,-1 0-1,0 0 1,1-1-1,-1 1 1,0 0-1,1-1 1,-1 1 0,0 0-1,1 0 1,-1 0-1,1 0 1,-1-1-1,0 1 1,1 0-1,-1 0 1,1 0 0,-1 0-1,0 0 1,1 0-1,-1 0 1,1 0-1,0 0 1,1 0 174,-4 0-37,0 0-109,0 1-1,0-1 0,1 0 0,-1 1 0,0-1 1,1 1-1,-1 0 0,0 0 0,1 0 0,-1-1 0,1 1 1,-1 1-1,1-1 0,0 0 0,-1 0 0,-1 3 1,-1-1 14,1 0 0,-1 0 0,0-1 1,-7 4-1,9-5-34,-1 1 1,0-1-1,0 1 1,1 0 0,-1 0-1,1 0 1,-1 0-1,1 0 1,0 0-1,0 1 1,0-1-1,-3 4 1,1 5-20,3-9-37,0 0 0,0 0 0,-1 1 0,1-1 0,0 0 0,-1 0-1,1 0 1,-3 2 0,3-3 21,-1 1-1,0 0 0,1 0 0,0 0 1,-1 0-1,1 1 0,0-1 0,0 0 1,0 0-1,0 1 0,1-1 0,-1 0 1,1 1-1,-1-1 0,1 1 0,0-1 1,0 1-1,0-1 0,0 1 0,0-1 1,1 1-1,-1-1 0,1 0 0,-1 1 1,1-1-1,1 4 0,2 1-1,0 0-1,0 0 0,0 0 1,1 0-1,0-1 0,0 0 1,6 6-1,-5-6 47,-1-1 0,1 1 0,0-1 0,0-1 0,0 1 0,1-1 0,11 5 0,26 7 168,-44-16-187,1 0 0,-1 0 1,0 1-1,0-1 0,0 0 0,0 0 0,0 0 1,1 0-1,-1 0 0,0 0 0,0 1 0,0-1 1,1 0-1,-1 0 0,0 0 0,0 0 1,0 0-1,0 0 0,1 0 0,-1 0 0,0 0 1,0 0-1,1 0 0,-1 0 0,0 0 0,0 0 1,0 0-1,1 0 0,-1 0 0,0 0 0,0 0 1,0 0-1,0-1 0,1 1 0,-1 0 1,0 0-1,0 0 0,0 0 0,0 0 0,1 0 1,-1-1-1,0 1 0,4-4 65,0 0-49,-1 0 0,1 1 1,0-1-1,6-3 0,-6 5-19,-3 1-12,0 1 0,-1 0 0,1 0 0,0-1 0,-1 1 0,1 0 0,-1-1 0,1 1 0,0-1 0,-1 1 1,1-1-1,-1 1 0,0-1 0,1 1 0,-1-1 0,1 1 0,-1-1 0,0 1 0,1-1 0,-1 0 0,0 0 0,3-4-56,2-3-19,-4 7 61,0-1 1,-1 1-1,1-1 0,0 1 1,0-1-1,-1 1 1,1-1-1,-1 1 0,1-1 1,-1 0-1,0 1 1,1-1-1,-1-1 0,0 1-2,0 0 0,0 1 0,0-1 0,1 0 0,-1 1 0,1-1 0,-1 1 0,1-1 0,-1 1 0,1-1 0,0 1-1,0-1 1,0 1 0,0 0 0,0-1 0,0 1 0,2-2 0,-1 0-177,0 4 188,0-1 1,0 0-1,-1 0 0,1 1 0,0-1 0,-1 1 0,1-1 0,0 1 0,-1 0 1,1-1-1,-1 1 0,1 0 0,-1 0 0,1 0 0,-1 0 0,0 0 0,1 1 1,1 1-1,0 2 25,1-1 0,-1 1 0,0 0 0,0 0 0,0 1 0,-1-1 0,0 1 0,0-1 0,2 9 0,0 1-4,-3-13-2,0-1 0,-1 0-1,1 0 1,0 0-1,0 1 1,-1-1 0,1 0-1,0 0 1,0 0-1,1 0 1,-1-1 0,0 1-1,0 0 1,0 0 0,0-1-1,3 2 1,-3-2 3,0 1-1,-1-1 1,1 0 0,0 1-1,0-1 1,0 0 0,0 0 0,0 0-1,0 0 1,0 0 0,0 0-1,0 0 1,-1 0 0,1 0 0,0 0-1,0 0 1,0-1 0,0 1-1,0 0 1,0-1 0,0 1 0,-1 0-1,1-1 1,1 0 0,3-12-71,21-18-1056,-21 18 421,2 8 384,-7 5 298,1 0 1,-1 0-1,0 0 1,1-1-1,-1 1 1,1 0-1,-1-1 1,0 1-1,1 0 1,-1-1-1,0 1 1,1 0-1,-1-1 1,0 1-1,0-1 1,1 1 0,-1-1-1,0 1 1,0-1-1,0 1 1,0-1-1,1 1 1,-1-1-1,0 1 1,0 0-1,0-1 1,0 1-1,0-1 1,0 1-1,0-1 1,-1 0-1,1-43-585,0 43 600,0 1 1,0 0-1,0 0 1,0 0-1,0 0 1,0 0-1,0 0 1,0 0-1,0 0 1,0 0-1,0 0 1,0-1-1,0 1 1,0 0-1,0 0 1,0 0-1,0 0 1,0 0-1,0 0 1,0 0-1,0 0 1,0 0-1,0 0 1,0 0-1,0-1 1,0 1-1,0 0 1,0 0-1,1 0 1,-1 0-1,0 0 1,0 0-1,0 0 1,0 0-1,0 0 1,0 0-1,0 0 1,0 0-1,0 0 1,0 0-1,0 0 1,1 0-1,-1 0 1,0 0-1,0 0 1,0 0-1,0 0 1,0 0-1,0 0 1,0 0-1,0 0 1,0 0-1,0 0 1,0 0-1,1 0 1,-1 0-1,5-1-55,0-1 0,0 1 0,-1-1 0,1 0 0,8-5 0,-6 4 74,1-1 55,18-8 176,-3 2-67,-22 10-176,-1-1-1,1 1 0,-1 0 0,0 0 0,1-1 0,-1 1 0,1 0 0,-1 0 0,0-1 0,1 1 0,-1 0 0,1-1 0,-1 1 0,0-1 0,0 1 0,1 0 1,-1-1-1,0 1 0,0-1 0,1 0 0,43-69-42,-42 68 55,0-1 0,-1 1 0,1-1 0,-1 1 0,1-1 0,-1 0 0,0 1 0,0-1 0,0 0 0,-1 0 0,1 0 0,-1 0 0,1 0 0,-1 0 0,0-5 0,-2-2-83,-1 9 207,2 1-121,1 1 0,-1-1 0,0 1 0,0 0 0,1 0 0,-1-1 1,1 1-1,-1 0 0,0 0 0,1 0 0,-1 0 0,1 1 0,-1 0 16,0 1 0,0 0 0,0-1 0,1 1 0,0 0 0,-1 0 0,1 0-1,0-1 1,0 1 0,1 4 0,0 8 12,0-1-21,0-1 0,4 16 0,1 11 15,-2-3 13,10 66 146,-7-60 19,-2-1 1,-1 52-1,-4-94-220,2 81 80,2-54-70,0 21 39,-4-36 1,-1-1-1,-3 13 1,1-8 9,3-15-55,-1 7 38,0 0 0,0 0 0,-1 0-1,-5 13 1,5-17-13,-1 0 0,1 0 1,-1-1-1,0 1 0,0-1 0,0 1 0,0-1 0,0 0 0,-1-1 0,-7 6 0,4-3-16,-1-1 0,0 1 0,0-1 0,0-1-1,-12 4 1,18-6-11,-1 0-1,1-1 0,-1 1 0,0-1 1,1 0-1,-1 1 0,0-1 1,0 0-1,1-1 0,-1 1 0,0 0 1,1-1-1,-1 0 0,0 1 0,1-1 1,-1 0-1,1 0 0,-1-1 1,1 1-1,0 0 0,-1-1 0,-3-3 1,5 3-2,-1 0 0,0 0 0,1 0 0,-1-1 0,1 1 0,0-1 0,0 1 0,0-1 0,0 1 0,0-1 0,0 0 0,1 1 0,-1-1 0,1 0 0,0 1 0,0-1 0,0 0 0,1-5 0,-1-1 0,0 2 8,1-1 1,0 1-1,0 0 0,0-1 1,1 1-1,0 0 1,1 0-1,0 0 0,3-6 1,2-5 24,-1 0-30,-4 11-177,-1 0 0,1 0 0,6-9 0,-6 12-282,1-1-1,0 1 1,0 0 0,1 0 0,7-5 0,-5 3-167,26-25-1841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2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280 188 3808,'0'-29'2085,"0"27"-1296,-3 2-229,-18-1 172,15 0-673,0 1-1,0 0 1,0 0 0,0 0-1,0 1 1,0-1-1,0 2 1,0-1-1,0 1 1,0-1 0,0 2-1,-10 4 1,-2 3 202,-1 0-1,-30 10 1,31-13-121,15-5-124,-1-1 0,1 1-1,0 0 1,0 0-1,0 0 1,0 0-1,1 1 1,-1-1 0,0 1-1,1 0 1,0-1-1,-1 1 1,1 0-1,1 1 1,-1-1 0,-2 4-1,0 3-10,1 1-1,0 0 1,-3 20-1,5-21-34,0 1 0,1-1 0,1 0 0,0 0 0,0 1 0,1-1 0,5 17-1,-4-17 27,0 3 28,1-1 0,1 0 0,0 0 1,1 0-1,0-1 0,1 0 0,0 0 1,1-1-1,0 1 0,13 12 0,-16-18-20,1 0 0,-1-1 0,1 0-1,0 0 1,0 0 0,0 0-1,1-1 1,-1 0 0,1-1 0,0 1-1,0-1 1,0 0 0,0-1 0,0 0-1,0 0 1,0-1 0,0 1 0,0-1-1,13-2 1,7-2 113,-1-1 1,45-15-1,-55 15-64,0-1 1,-1-1-1,0-1 0,-1 0 1,0-1-1,16-13 0,0-5 2,-2-2 1,39-50-1,-59 70-30,-1 0-1,0-1 1,-1 0 0,0 0 0,-1 0 0,1-1 0,-2 0 0,7-21 0,-6 1 76,-3 22-79,-1 7-15,0 1 0,-1-1 1,1 0-1,-1 0 0,0 1 0,0-1 0,1 0 0,-1 0 1,0 0-1,0 1 0,-1-1 0,1 0 0,0 0 0,-1 1 1,1-1-1,-1 0 0,1 0 0,-1 1 0,-1-4 0,1 3-4,0 0 0,0 0-1,1 0 1,-1-1-1,1 1 1,0 0 0,-1 0-1,1-1 1,0 1-1,0 0 1,0-1-1,1-2 1,0-12-37,-1 12 65,-1-11 73,1 15-104,0 1 0,-1-1 0,1 1 0,0 0 0,0-1 0,-1 1 0,1-1 0,0 1 0,-1 0 0,1-1 0,0 1 0,-1 0 0,1 0 0,0-1 0,-1 1-1,1 0 1,-1 0 0,1-1 0,0 1 0,-1 0 0,1 0 0,-1 0 0,1 0 0,-1 0 0,1 0 0,-1-1 0,1 1 0,-1 0 0,0 1 0,-4-4-27,-8-7 22,12 9 2,-1 0 1,0 1-1,1 0 1,-1-1-1,1 1 1,-1 0-1,0 0 0,1 0 1,-1 0-1,1 0 1,-1 0-1,0 0 1,1 0-1,-1 1 1,1-1-1,-1 1 1,0-1-1,1 1 1,-1 0-1,1-1 1,0 1-1,-1 0 1,-1 2-1,-5 1-22,1-1-1,4-1 6,0-1 1,0 1-1,0 0 0,0-1 0,0 1 1,0 1-1,0-1 0,1 0 1,-1 1-1,1-1 0,0 1 0,-4 5 1,2-2-20,0-1-1,1 1 1,0 0 0,0-1 0,1 2 0,-1-1 0,1 0 0,1 0 0,-1 1 0,1-1-1,0 0 1,1 1 0,-1 0 0,2 11 0,9 19-126,-8-23 153,4 13 24,-1-18-2,-1-1 0,1 0 0,9 11 1,0-1 12,-13-16-18,0-1 1,0 1-1,0-1 1,1 0-1,-1 1 1,0-1-1,1 0 1,-1 0 0,1 0-1,0 0 1,-1 0-1,1 0 1,-1-1-1,1 1 1,0-1-1,0 1 1,0-1-1,-1 1 1,1-1 0,0 0-1,0 0 1,0 0-1,-1 0 1,3 0-1,-1 0 6,-1 0 0,-1 0 1,1 0-1,0-1 1,0 1-1,-1 0 1,1 0-1,0-1 0,0 1 1,-1-1-1,1 0 1,0 0-1,-1 1 0,1-1 1,-1 0-1,1 0 1,-1 0-1,0 0 1,1-1-1,-1 1 0,2-3 1,-1 1 27,1-1 1,-2 0-1,1 0 1,0 0-1,-1 0 1,2-6-1,0 0-11,7-11 47,-5-5 325,1 11-236,-5 12-234,1-1 0,-1 1 0,0 0 0,0-1 0,-1 1 1,1 0-1,-1-6 0,0-22-517,0 29 475,1 1-357,0 1 458,-1 0 0,1 0 0,-1 0 0,1 0 0,-1 0 0,1 0 0,-1 0 0,1 0 0,-1 0 1,1 0-1,-1 0 0,0 0 0,1 1 0,-1-1 0,1 0 0,-1 0 0,1 0 0,-1 1 0,0-1 1,1 0-1,-1 1 0,1-1 0,-1 0 0,0 1 0,1-1 0,-1 0 0,0 1 0,0-1 0,1 0 1,-1 1-1,7 9-51,2-2 23,-7-7 36,0 1 0,0-1 1,0 1-1,0 0 0,-1 0 0,1 0 1,-1 0-1,1 0 0,-1 0 0,2 3 1,-1-1 19,1 0 0,-1 0 1,1 0-1,0-1 0,1 1 1,4 3-1,-6-5-5,0 0-1,0-1 1,0 1-1,0-1 1,0 1-1,1-1 1,-1 0-1,0 0 1,1 0-1,-1 0 1,1 0-1,-1-1 1,3 1-1,-4-1-6,-1 0 0,1 0 0,-1 1 0,1-1-1,-1 0 1,1 0 0,-1 0 0,1 0 0,-1-1-1,1 1 1,-1 0 0,1 0 0,-1 0 0,1 0-1,-1 0 1,1 0 0,-1-1 0,1 1 0,-1 0-1,0 0 1,1-1 0,-1 1 0,1 0 0,-1-1-1,0 1 1,1-1 0,-1 1 0,0 0 0,0-1 0,1 1-1,-1-1 1,5-6 113,5 2-16,6-24-161,-1-2-352,-14 29 374,-1 0-1,1 0 0,-1 0 0,1 0 0,-1 0 1,0 0-1,0 0 0,0 0 0,-1-3 0,1 4 20,0 0-1,0-1 0,0 1 1,0 0-1,0-1 0,0 1 0,0 0 1,0 0-1,0-1 0,1 1 1,-1 0-1,0 0 0,1 0 0,-1-1 1,1 0-1,6-3-73,-6 5 87,-1 0-1,0 0 0,1 0 1,-1-1-1,0 1 1,1 0-1,-1 0 0,0-1 1,1 1-1,-1 0 0,0 0 1,1-1-1,-1 1 0,0 0 1,0-1-1,0 1 0,1-1 1,-1 1-1,0 0 1,0-1-1,0 1 0,0-1 1,0 1-1,0 0 0,1-1 1,-1 1-1,0-1 0,0 1 1,0 0-1,-1-2 0,4-3-111,23-21-128,-26 26 239,1-1-1,-1 1 1,1 0 0,-1-1 0,1 1 0,-1 0 0,1-1-1,-1 1 1,1 0 0,0 0 0,-1-1 0,1 1 0,-1 0-1,1 0 1,-1 0 0,1 0 0,0 0 0,-1 0 0,1 0-1,0 0 1,5-1 8,2-4 32,-7 4-23,1 0 1,-1 0-1,1 1 0,-1-1 0,1 0 1,-1 1-1,1-1 0,-1 1 0,1-1 1,0 1-1,-1 0 0,1-1 0,1 1 1,0 0 12,-1 0 1,1 0 0,-1 0-1,1-1 1,-1 1 0,1-1-1,-1 0 1,1 0 0,-1 1-1,4-4 1,-3 3 3,-1 0-1,0 0 1,1 0 0,-1 0-1,1 0 1,-1 1 0,0-1 0,1 1-1,-1 0 1,6 0 0,-7-1-20,0 1 0,0 0 0,1 0 0,-1 0 0,0-1 0,0 1 0,0 0 0,0-1 0,0 1 0,1-1 0,-1 0 0,0 1 0,0-1 0,0 0 0,0 0 0,-1 1 0,1-1 0,0 0 0,0 0 0,0 0 0,-1 0 0,1 0 0,0 0 0,0-2 0,5-5 37,4 2 13,-5 4-25,-2 1-14,16-10 123,-18 10-141,-1 1 0,1-1-1,0 1 1,-1-1 0,1 1 0,0-1-1,-1 1 1,1-1 0,-1 0-1,1 1 1,-1-1 0,0 0 0,1 0-1,-1 1 1,0-1 0,1 0 0,-1 0-1,0 1 1,1-2 0,-1-1-7,0 1 97,0 1-103,0 1 0,0-1 0,0 1 0,0-1 0,0 1 0,0-1 0,0 1 0,-1-1-1,1 1 1,0-1 0,0 1 0,0-1 0,0 1 0,-1-1 0,1 1 0,0 0 0,0-1 0,-1 1 0,1-1 0,0 1 0,-1 0 0,1-1 0,0 1 0,-1 0-1,1-1 1,-1 1 0,1 0 0,0 0 0,-1-1 0,1 1 0,-1 0 0,1 0 0,-1 0 0,1 0 0,-1 0 0,1 0 0,-1-1 0,1 1 0,-1 0 0,1 0-1,-1 1 1,1-1 18,1 0 0,-1 0 0,1 0-1,-1 0 1,1 0 0,-1 0-1,0 0 1,1 0 0,-1-1 0,1 1-1,-1 0 1,1 0 0,-1 0-1,1-1 1,-1 1 0,1 0 0,-1 0-1,0-1 1,1 1 0,-1 0-1,0-1 1,1 1 0,-1 0 0,0-1-1,1 1 1,-1 0 0,0-1-1,0 1 1,1-1 0,-1 1 0,0-1-1,0 1 1,0-1 0,0 1-1,1-1 1,-1 1 0,0-1 0,0 1-1,0-1 1,0 1 0,0-1-1,0-2 171,0 0-101,0 3-73,0 0-1,-1-1 1,1 1-1,0-1 1,0 1-1,0-1 1,0 1-1,0-1 1,-1 1-1,1-1 1,0 1-1,0 0 1,0-1-1,-1 1 0,1 0 1,0-1-1,-1 1 1,1 0-1,0-1 1,-1 1-1,1 0 1,-1-1-1,1 1 1,-1 0-1,-15-4 41,-24 4 24,27 0-56,12 0-6,-1 0 1,0 0-1,1 1 1,-1-1-1,0 0 1,1 1-1,-1-1 0,0 1 1,1-1-1,-1 1 1,1-1-1,-1 1 1,1 0-1,-3 2 1,-4 1 45,-2 1 2,8-4-46,0 0 0,-1 0 0,1 0 0,0 1 0,0-1 0,0 1 0,0-1 1,-2 3-1,-11 9 4,14-13-14,-1 1 0,1-1-1,0 1 1,0-1-1,0 1 1,0 0 0,0-1-1,0 1 1,0 0-1,0 0 1,-1 2 0,0 15-47,2-10 48,0 1-4,-1-7 0,1 1-1,0 0 1,-1 0 0,2 0 0,-1 0 0,0 0 0,0 0 0,1 0 0,0 0-1,1 3 1,11 12-30,-9-10 35,-3-7 4,-1 1-1,1-1 1,-1 0 0,1 0 0,-1 0 0,1 0 0,0 0 0,0 0 0,-1 0 0,1 0 0,0 0 0,0 0 0,0 0 0,0-1-1,0 1 1,0 0 0,0-1 0,0 1 0,1 0 0,-1-1 0,0 0 0,0 1 0,0-1 0,1 0 0,-1 1 0,0-1 0,1 0-1,0 0 1,4 0 14,0 0 0,0 0 0,0-1 0,0 1 0,0-1 0,0-1 0,-1 1 0,1-1 0,-1 0 0,10-5 0,-11 5 0,0 0 0,0 0 0,0 0-1,0 0 1,8-1 0,-9 2-19,0 0 0,-1 0 0,1 0 0,0 0 0,-1 0 0,1 0 0,-1-1 0,1 1 0,-1-1 0,0 0 0,3-2 0,11-9 30,-10 10 70,-5 3-89,-1 0 0,1 0 1,-1 0-1,1 0 1,-1-1-1,0 1 1,1 0-1,-1 0 0,1 0 1,-1-1-1,0 1 1,1 0-1,-1-1 0,0 1 1,1 0-1,-1-1 1,0 1-1,1 0 1,-1-1-1,0 1 0,0-1 1,1 1-1,-1 0 1,0-1-1,0 1 1,0-1-1,0 1 0,0-1 1,0 1-1,0-1 1,0 1-1,0-1 0,0 1 1,0 0-1,0-1 1,0-2-79,0 6-26,1 1 27,0 1-1,0-1 1,0 1-1,3 5 1,1 6 0,0 23-5,32 144 191,2 15 80,-31-142-72,15 142 87,-21-169-53,-2 0 0,-1 0 0,-2 1-1,-11 51 1,11-69-96,0 0 0,-1 0 0,0-1 1,-1 1-1,-7 10 0,9-16-48,-1-1 0,0 0 0,0 0 0,-1 0 0,1 0 0,-1-1 0,0 0 1,0 0-1,-1 0 0,1 0 0,-7 2 0,6-3 6,0-1-1,0 1 1,0-1 0,0 0 0,-1-1-1,1 0 1,0 0 0,-1 0-1,-7-1 1,4 0-22,-1-1 1,1-1-1,0 0 0,0 0 0,-9-4 1,12 3-25,1 1 1,-1-1-1,1-1 1,0 1-1,0-1 1,1 0-1,-1 0 1,1-1-1,0 1 1,0-1-1,0 0 1,0-1-1,1 1 1,0-1-1,1 0 1,-1 0-1,1 0 1,0 0-1,0-1 1,1 1-1,-2-9 1,1 0-41,1 0 0,0 0 0,1-1 0,3-27 0,0 21-35,1-1 1,11-41-1,-10 52 71,1-1-1,0 1 1,1-1-1,0 2 1,1-1 0,0 1-1,14-17 1,7-2-61,40-34 0,-51 50 68,19-19-20,81-75-66,-77 69 108,58-44 0,-48 42 36,11-9 94,-41 37 67,22-10-1,-20 11 154,32-23 0,-39 23-211,-12 9-73,1-1 0,1 1-1,-1 0 1,0 0 0,1 0 0,-1 0-1,1 1 1,8-3 0,-5 3 10,22-8 241,-28 9-298,0 0 0,0 0 0,-1 0 0,1 0 1,0-1-1,-1 1 0,1-1 0,-1 1 0,0-1 0,1 0 0,-1 1 1,0-1-1,1-2 0,0-1 50,-1 4-55,-1 1 1,0-1-1,0 1 1,1-1-1,-1 0 1,0 1-1,1-1 1,-1 1-1,1-1 1,-1 1-1,1-1 1,-1 1-1,1-1 1,-1 1-1,1-1 1,-1 1-1,1 0 1,-1-1-1,1 1 1,0 0-1,0-1 1,4-1 24,8-9 147,-12 11-175,-1 0 1,0-1-1,1 1 0,-1-1 0,1 1 1,-1-1-1,0 1 0,0-1 0,1 0 1,-1 1-1,0-1 0,0 1 0,0-1 1,1 0-1,-1 1 0,0-1 0,0 1 1,0-1-1,0 0 0,0 0 0,0-5 41,3 1 0,-2 5-43,-1-1 0,1 0 0,-1 0 0,1 0 0,-1 1 0,1-1 0,-1 0 0,0 0 0,1 0 0,-1 0 0,0 0 0,0 0 1,0-1-1,0 1 18,0 0 0,-1 0 1,1 0-1,-1 0 0,1 0 0,-1 0 1,1 1-1,-1-1 0,0 0 1,1 0-1,-1 1 0,0-1 1,0 0-1,0 1 0,1-1 1,-1 1-1,0-1 0,0 1 1,0-1-1,-1 0 0,-9-6 79,8 5-86,0-1 0,0 1 0,-1 0 0,1 0 1,-1 0-1,1 1 0,-1-1 0,1 1 0,-1 0 0,0 0 0,-7-1 0,-1 2 3,4-1-48,0 1 1,0 0 0,-16 3-1,-7 8-103,28-10 92,-1-1 0,1 1-1,0 0 1,0 1 0,-1-1-1,1 0 1,0 1 0,0 0-1,-2 2 1,0 1 34,0 0 0,1 0 0,0 1 1,-3 5-1,4-6 33,-2 2-49,2 0 0,-1 0 0,1 0 0,0 1 0,0 0 1,1-1-1,0 1 0,1 0 0,-1 0 0,1 0 0,1 0 0,0 0 0,0 0 1,0 0-1,3 10 0,-1-6 3,1-1-1,0 1 1,1-1 0,0 0 0,1 0 0,0-1-1,0 1 1,2-1 0,-1 0 0,9 10 0,-11-16 40,-1 1 1,1-1-1,0-1 0,0 1 1,1-1-1,-1 1 1,1-1-1,-1 0 1,1-1-1,0 1 1,0-1-1,0 0 1,0 0-1,1-1 1,-1 1-1,0-1 1,8 0-1,-3 1 39,-5-1-82,0 1 0,0-2 0,0 1 0,0 0-1,0-1 1,0 0 0,0 0 0,0-1 0,0 1 0,1-1 0,-2 0 0,1-1-1,0 1 1,9-5 0,-3 0-550,1-1 0,-2-1 0,1 0 0,-1 0 0,16-17 0,18-19-1314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6249 5568,'-46'0'2576,"48"-2"-2768,42-29 26,-27 16 147,-1 1 1,-1-2-1,-1 0 0,0-1 0,-1 0 0,12-22 0,-14 22 39,12-17 16,97-161 355,49-137 201,-99 206-288,62-132 261,-69 99-527,59-168-38,-93 237 4,48-163 50,-35 87 5,2 22 40,16-57-1,-55 182-93,81-331 65,-50 168-17,5 5-21,-4-4-21,4 4 10,20-130 3,-26 123 75,-9 67-40,-8 35-11,14-145 0,-41-98 155,7 294-198,-1-20 7,-12-116 8,-32-150-20,39 263 4,-28-211 109,34 237-75,-27-212-252,26 225 204,0 0 0,-7-16-1,8 25 7,-1 1-1,0-1 0,0 1 0,0-1 0,-1 1 0,0 0 1,-7-7-1,3 4 18,5 5 14,0 0 0,-1 0 0,1 0 0,1-1 1,-4-3-1,2-4 50,3 10-76,1 0 1,0-1 0,-1 1-1,1 0 1,-1 0 0,1 0-1,-1 0 1,0 0 0,1 0-1,-1 0 1,0 0-1,0 1 1,1-1 0,-1 0-1,0 0 1,0 1 0,-2-2-1,-7-2-10,9 4 8,0-1 0,0 1 1,0 0-1,0-1 0,0 1 1,0 0-1,0-1 0,0 0 0,1 1 1,-1-1-1,0 1 0,0-1 1,0 0-1,1 0 0,-1 1 0,0-1 1,1 0-1,-1 0 0,1 0 1,-1 0-1,1 1 0,-1-1 0,1-2 1,-1-1 0,0-1 0,0 1 0,1 0 0,-1-1 0,2-6 0,-1 0 0,0 9 2,0 1 1,0-1-1,-1 1 1,1-1-1,0 0 0,-1 1 1,1-1-1,-1 1 1,1-1-1,-1 1 1,0-1-1,-1-1 1,1 1 3,0 0 1,0 1-1,0-1 1,0 0 0,0 1-1,1-1 1,-1 0-1,0 0 1,1 0-1,0 0 1,0 0-1,-1-3 1,1 4-6,0 1 0,0-1 0,1 1 0,-2-1 0,1 1 0,0-1 0,0 1 0,0-1 0,0 1 0,0-1 0,0 1 0,0-1 0,-1 1 0,1 0 0,0-1 0,0 1 0,-1-1 0,1 1 0,0 0 0,0-1 0,-1 1 0,1-1 0,-1 1 0,1 0 0,0 0 0,-1-1 0,1 1 0,-1 0 0,1 0 0,0-1 0,-1 1 0,1 0 1,-1 0-1,1 0 0,-1 0 0,1 0 0,-1 0 0,1 0 0,-1 0 0,1 0 0,-2 0 0,0 0-97,2 3 43,-1 0 0,1 0-1,-1 0 1,1 0 0,-1 0 0,0 0 0,0 0 0,0 0 0,0-1 0,-1 1 0,-2 4 0,-23 25 154,7-10-29,15-15-41,1 1-1,0-1 1,0 1 0,1 0 0,-4 12 0,0-2 34,-21 59-331,27-76 264,1-1 0,0 1 0,0-1 0,-1 1 0,1-1 1,0 1-1,0 0 0,0-1 0,0 1 0,0-1 0,0 1 1,0-1-1,0 1 0,0-1 0,0 1 0,0-1 0,0 1 0,0 0 1,0-1-1,0 1 0,1-1 0,-1 1 0,0-1 0,0 1 1,1-1-1,-1 0 0,0 1 0,1-1 0,-1 1 0,0-1 0,1 1 1,-1-1-1,1 0 0,-1 1 0,1-1 0,-1 0 0,0 0 1,2 1-1,-1-1 0,0 1 0,1-1 1,-1 0-1,1 0 1,-1 0-1,0 0 0,1 0 1,-1 0-1,0-1 1,1 1-1,-1 0 0,0-1 1,1 1-1,1-2 1,44-27 59,9-3-11,-42 22-92,1 2 0,-1 0 0,25-9 0,-34 15 67,-2 2-24,-1-1 0,0 0 0,0 1 0,0-1 0,0 0 1,0 0-1,0 0 0,3-3 0,-4 3 78,0 0 0,-1 0 0,1-1 0,0 1 0,-1 0 0,1-1 0,-1 1-1,1 0 1,-1-1 0,0 1 0,0-1 0,1 1 0,-1 0 0,0-1 0,0 1 0,-1-2 0,1 2-61,0 1-1,0-1 1,0 1-1,0-1 1,0 1 0,0-1-1,0 1 1,0-1 0,0 1-1,0-1 1,-1 1-1,1-1 1,0 1 0,0 0-1,-1-1 1,1 1-1,0-1 1,-1 1 0,1 0-1,0-1 1,-1 1-1,1 0 1,0-1 0,-1 1-1,1 0 1,-1-1 0,1 1-1,-1 0 1,1 0-1,-1 0 1,1 0 0,-1-1-1,-22 0-58,11 2 134,-2 0-908,28-5-2487,15-9 879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499 172 3392,'13'-13'1088,"-13"13"-1071,1 0 0,-1-1-1,0 1 1,0 0 0,1 0 0,-1-1 0,0 1-1,0 0 1,0 0 0,0-1 0,1 1 0,-1 0 0,0-1-1,0 1 1,0 0 0,0-1 0,0 1 0,0 0-1,0-1 1,0 1 0,0 0 0,0-1 0,0 1 0,0 0-1,0-1 1,0-40 1194,0 40-1180,0 0 1,0 0-1,0 0 0,0 1 1,-1-1-1,1 0 0,0 0 1,0 1-1,-1-1 0,1 0 1,0 0-1,-1 1 1,1-1-1,-1 0 0,1 1 1,0-1-1,-1 1 0,0-1 1,1 0-1,-1 1 1,1-1-1,-1 1 0,0 0 1,1-1-1,-1 1 0,0-1 1,1 1-1,-3-1 0,2 1-11,0-1 0,0 1 0,0-1-1,0 1 1,0-1 0,0 0-1,0 0 1,0 0 0,0 1 0,0-1-1,0 0 1,0 0 0,1 0-1,-2-2 1,1 1 1,0 0-1,0 0 1,0 0-1,0 0 0,-1 0 1,1 1-1,-1-1 1,1 0-1,-1 1 1,0-1-1,1 1 1,-1-1-1,-4-1 1,-1-2 17,3 2-26,-1 1-1,1-1 0,-1 1 0,0 0 0,0 0 1,0 1-1,0-1 0,0 1 0,-6 0 1,2-1 3,1 1 1,0-1 0,-12-5 0,9 3 35,0 1 0,0 1-1,-1 0 1,-22-2-1,-51 3 147,55 2-188,27-2-15,0 1-1,0 0 1,0 0 0,0 1-1,1-1 1,-1 1 0,0-1-1,0 1 1,1 0 0,-1 0-1,0 0 1,1 0 0,-1 1-1,1-1 1,-3 3 0,1-2-10,2 0-2,-1 0 0,1 0 1,-1 1-1,1-1 0,0 1 0,0-1 1,0 1-1,0 0 0,0 0 1,0 0-1,1 0 0,0 0 0,-1 0 1,1 0-1,0 0 0,1 0 1,-1 1-1,1-1 0,-1 6 0,-6 20-6,-13 10 173,18-31-140,0-1 0,1 1 0,0 0 0,1-1 0,0 1 0,1 11 0,0-7-34,-1 1 0,0 0 0,-4 22 0,-22 71 270,21-77-239,-2-14-88,6-12 56,0 0 0,0 0 0,0 0 0,0 1 0,1-1 0,-1 0 0,1 0 0,0 0 0,0 6 0,0-8 18,0 1-1,0-1 0,0 1 0,0-1 0,1 1 0,-1-1 0,1 1 0,-1-1 0,1 1 0,0-1 1,-1 1-1,1-1 0,0 0 0,0 1 0,0-1 0,0 0 0,0 0 0,0 0 0,1 0 0,-1 0 1,0 0-1,0 0 0,3 1 0,2 1 31,1 0 0,-1-1 0,1 0 1,7 2-1,-12-4-10,32 11 142,10-6 118,-31-3-219,11 2 105,45 3-1,25-7-2109,-60 0 694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57 156 3136,'-39'-13'1029,"32"11"-767,6 4-124,1-2-107,0 1 1,0 0-1,0-1 0,-1 1 0,1-1 0,0 1 0,0-1 1,0 1-1,-1 0 0,1-1 0,0 1 0,0-1 1,-1 1-1,1-1 0,-1 0 0,1 1 0,0-1 0,-1 1 1,1-1-1,-1 1 0,1-1 0,-1 0 0,1 0 1,-1 1-1,0 0 372,4-1-86,5 0-185,-4 0-101,-1 1 0,1-1 0,-1 1 0,0 0 0,1 0 0,-1 0 0,0 0 0,3 2 0,8 3 15,-3-2-16,-1-1-1,1-1 0,0 0 0,0-1 1,20 1-1,24 3 249,-39-3-214,-5 0-22,1 0 1,12-1 0,13-3 56,49-10 0,-25 3-132,-1 4 22,-11-6 102,-24 8-47,-8 0-4,-1 0 1,20-6-1,-26 6-27,0 0-1,0 0 1,0 1-1,1 0 1,13 0-1,-22 1-10,0 1 0,1 0-1,-1 0 1,0-1 0,0 0 0,0 1-1,0-1 1,0 0 0,0 0 0,0 0-1,0 0 1,0 0 0,2-2 0,19-20 58,-15 13 58,-7 10-108,-1-1 0,1 1 0,-1-1 1,0 1-1,1-1 0,-1 1 0,0-1 1,0 0-1,1 1 0,-1-1 0,0 0 1,0 1-1,0-1 0,0 0 0,0 1 1,0-1-1,0 0 0,0 1 0,0-1 0,0 0 1,0 1-1,0-1 0,-1 0 0,1-2 33,0 1-47,0-1 0,0 1 1,0-1-1,0 0 0,0 1 1,-1-1-1,1 1 0,-1-1 1,0 1-1,1-1 0,-1 1 0,0-1 1,-1 1-1,1 0 0,0 0 1,-1 0-1,1-1 0,-1 1 1,0 1-1,1-1 0,-1 0 1,0 0-1,0 1 0,0-1 0,-4-1 1,5 2 0,-1 1 0,1-1 0,0 1 1,0 0-1,0 0 0,0-1 0,-1 1 0,1 0 1,0 0-1,0 0 0,0 1 0,-1-1 0,1 0 1,0 0-1,0 1 0,0-1 0,-2 1 0,-16 10 57,17-9-47,-31 16 9,29-16-31,0 0-1,0 0 0,0 0 1,1 1-1,-1-1 1,1 1-1,0 0 0,-1 0 1,1 0-1,0 0 1,1 1-1,-1-1 0,-4 8 1,-37 62-247,37-62 237,4-8 19,1 1-1,-1-1 1,1 1 0,0-1-1,0 1 1,0 0-1,1 0 1,-1 0-1,1 0 1,0 0 0,0 0-1,0 0 1,1 0-1,-1 0 1,1 9-1,0-12 8,0 0-1,0 0 0,0 0 0,0 0 0,0 0 1,0 0-1,0 0 0,0 0 0,0 0 0,1 0 1,-1 0-1,0 0 0,1 0 0,-1 0 0,0 0 1,1 0-1,0 0 0,-1 0 0,1 0 1,-1-1-1,1 1 0,0 0 0,0 0 0,-1-1 1,1 1-1,0 0 0,0-1 0,0 1 0,0-1 1,0 1-1,0-1 0,0 1 0,0-1 0,0 0 1,0 0-1,1 1 0,3-1-76,0 0 0,1-1 1,-1 1-1,0-1 0,0 0 0,6-3 1,7 0-544,-3 2 309,14-4-228,18-15-555,2 11 394,20-17 131,-34 12 400,-21 10 223,0-2 0,20-12 1,-30 17 115,26-17 1358,-19 16-796,-11 3-717,1 0 1,-1 0 0,0 0 0,0 0 0,0 1 0,1-1-1,-1 0 1,0 0 0,0 0 0,0 0 0,1 0 0,-1 0-1,0 0 1,0 1 0,0-1 0,0 0 0,1 0 0,-1 0-1,0 0 1,0 1 0,0-1 0,0 0 0,0 0 0,0 0-1,0 0 1,0 1 0,0-1 0,0 0 0,1 0 0,-1 0-1,0 1 1,0-1 0,0 0 0,0 0 0,0 1 0,-1-1-1,2 0-6,-1 0-1,0 0 0,0 0 0,0 0 0,0 0 0,0 1 1,0-1-1,0 0 0,0 0 0,0 0 0,0 0 1,0 0-1,0 0 0,0 0 0,0 0 0,0 0 0,0 0 1,0 1-1,0-1 0,0 0 0,0 0 0,-1 0 0,1 0 1,0 0-1,0 0 0,0 0 0,0 0 0,0 0 0,0 0 1,0 0-1,0 0 0,0 0 0,0 1 0,0-1 0,0 0 1,0 0-1,0 0 0,0 0 0,-1 0 0,1 0 0,0 0 1,0 0-1,0 0 0,0 0 0,0 0 0,0 0 0,0 0 1,0 0-1,0 0 0,0 0 0,-1 0 0,1 0 0,0 0 1,0 0-1,0 0 0,0 0 0,-1 0 8,1 0 1,-1 0-1,0 0 1,1 0-1,-1 1 0,0-1 1,1 0-1,-1 0 0,1 1 1,-1-1-1,1 0 0,-1 1 1,0-1-1,1 1 0,0-1 1,-1 1-1,1-1 0,-1 1 1,1-1-1,-1 1 0,1-1 1,0 1-1,0 0 0,-1-1 1,1 1-1,0 0 0,0-1 1,0 1-1,-1-1 0,1 1 1,0 0-1,0-1 1,0 1-1,0 0 0,1 1 1,-4 8 162,-3 3 9,5-12-170,0 0-1,1 1 1,-1-1-1,0 1 1,1-1-1,-1 1 1,1 0-1,-1-1 1,1 1-1,0 0 1,-1-1-1,1 1 1,0 2-1,0 183-210,-2-160 302,-1 0 0,-2 1 0,-11 37 0,11-44-118,0-1-9,-1-1 0,0 0-1,-2 0 1,0 0 0,-1-1-1,-1-1 1,-18 26 0,14-24-29,1-2-6,0 1 0,2 1 0,0 0 0,0 0 0,-7 24 0,6-13-28,-5 17-96,17-45 179,-1-1-1,1 1 0,0-1 0,-1 1 0,1-1 0,0 1 0,0-1 1,0 1-1,0-1 0,0 0 0,0 1 0,1-1 0,-1 1 1,0-1-1,1 1 0,-1-1 0,1 0 0,0 1 0,-1-1 0,1 0 1,1 3-1,0-3 16,-1 0-1,1 0 1,-1 0 0,1 0 0,0 0-1,-1 0 1,1 0 0,0-1 0,0 1 0,-1-1-1,1 1 1,0-1 0,0 0 0,0 1-1,2-1 1,3 0 21,0-1 0,0 1 0,0-1 0,0-1 0,-1 1 0,1-1 0,0 0 0,10-5 0,35-25 59,-8 4-4,-35 24-69,0-2-1,0 1 1,-1-1-1,0 0 1,0-1-1,0 0 1,-1 0-1,0-1 1,11-14-1,-7 5 93,16-32 1,-24 41-79,0 1 0,0 0 1,0-1-1,-1 0 1,-1 0-1,1 1 0,0-14 1,-3 13-6,0 0 1,0 0-1,0 0 1,-1 0 0,0 0-1,-1 1 1,-4-11-1,1 6 42,0 0 0,-1 1 0,0 0 0,-9-10 0,-6-2 156,-1 1 0,-1 1 0,-29-20 0,22 25-168,27 14-87,1 1 0,0 0 0,-1-1 1,1 1-1,0-1 0,0 0 0,0 0 0,0-1 0,1 1 0,-1 0 0,1-1 0,-1 0 1,-2-4-1,4 7 18,1-1 1,0 0 0,-1 1-1,1-1 1,0 0 0,-1 1-1,1-1 1,0 0 0,0 1-1,0-1 1,0 0 0,0 1-1,0-1 1,0 0 0,0 1-1,0-1 1,0 0 0,0 1-1,0-1 1,0 0 0,1 1-1,-1-1 1,0 0 0,0 1-1,1-1 1,-1 0 0,0 1-1,1-1 1,-1 1 0,1-1-1,-1 1 1,1-1 0,-1 1-1,1-1 1,-1 1 0,1 0-1,0-1 1,0 0 0,3 0-6,0-1 1,0 1 0,0 0 0,0 0-1,5-1 1,0 0-177,38-14-1377,-16 4 550,15-4-1691,1 1 843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3328,'0'-16'2474,"-3"16"-1946,-7 0 198,7 0-294,4 13-364,-2-10-67,1 12 79,0-7 56,0 0 0,0 0 0,3 15 0,1-7-175,-1-9 4,-2 0 0,1 0 0,-1-1 1,1 11-1,-2-14 43,0 0 0,0 0 0,1 1 0,-1-1 0,1 0 0,0 0 0,0 0 0,2 6 0,3 6 58,-5-9-37,0-1-1,-1 1 0,1-1 1,-1 9-1,-1-3 49,1-10-54,1 1 1,-1 0-1,0-1 1,0 1-1,1 0 1,-1-1-1,1 1 0,-1-1 1,1 1-1,0-1 1,0 1-1,-1-1 0,1 1 1,0-1-1,0 0 1,0 0-1,2 2 0,-2-2-14,-1-1-1,0 0 0,1 1 1,-1-1-1,1 0 0,-1 0 0,0 1 1,1-1-1,-1 0 0,1 0 1,-1 0-1,1 0 0,-1 0 1,0 1-1,1-1 0,-1 0 0,1 0 1,-1 0-1,1 0 0,-1 0 1,1 0-1,-1 0 0,1-1 0,-1 1 1,0 0-1,1 0 0,-1 0 1,1 0-1,-1-1 0,1 1 1,-1 0-1,0 0 0,1-1 0,-1 1 1,1-1-1,-1 1-8,5-13-645,8-2 149</inkml:trace>
  <inkml:trace contextRef="#ctx0" brushRef="#br0" timeOffset="1">173 47 4640,'0'0'2112,"0"15"-1088,15 1-704,1 0-192,-1-1 0,17-15-64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4992,'-19'36'2218,"17"-31"-2094,0 1-1,0-1 0,0 1 0,1-1 1,0 1-1,0 0 0,0 0 0,0 6 1,1-2 47,0-7-135,0 0-1,0 1 0,0-1 1,0 0-1,0 0 1,1 1-1,0-1 0,-1 0 1,1 0-1,0 0 1,1 0-1,-1 0 0,0 0 1,1 0-1,0-1 1,2 4-1,3 6 55,-2-4 15,0 0 0,1 0 0,0-1 0,7 9 0,-11-15-76,-1 1-1,1-1 1,0 1 0,0-1 0,0 0 0,0 0 0,0 1-1,0-1 1,0-1 0,0 1 0,0 0 0,0 0 0,0-1-1,1 1 1,-1-1 0,0 0 0,0 0 0,1 0 0,-1 0-1,0 0 1,0 0 0,1 0 0,3-2 0,-3 1-36,0 0 0,-1 0 1,1-1-1,0 1 0,-1-1 1,1 1-1,1-3 0,7-9-713,-1 10 419,-9 3 252,0 0 0,0-1 0,0 1 0,0 0-1,0 0 1,-1-1 0,1 1 0,0-1 0,0 1 0,0 0 0,-1-1 0,1 0-1,0 1 1,0-1 0,-1 1 0,1-1 0,-1 0 0,1 0 0,0 1 0,-1-1-1,1 0 1,-1 0 0,0 1 0,1-1 0,-1-1 0,3-2-48,-1 0-1,-1 0 1,1-1 0,-1 1 0,1 0-1,-1-1 1,0 1 0,-1-1 0,1 1-1,-1-1 1,0 1 0,-1-9 0,1 10 103,0 1 0,0-1 1,0 1-1,1-1 0,-1 1 1,1-1-1,-1 1 0,1-1 1,0 1-1,0 0 0,0-1 1,0 1-1,0 0 0,1 0 1,1-4-1,-2 6 30,-1-1 1,1 1-1,-1-1 0,0 1 0,1-1 0,-1 1 1,0-1-1,0 1 0,1-1 0,-1 1 1,0-1-1,0 0 0,0 1 0,0-1 0,0 1 1,0-1-1,0 0 0,0 1 0,0-1 1,0 1-1,0-1 0,0 0 0,0 1 0,0-1 1,-1 0-1,1 1 30,0-3 371,1 4-404,0-1 0,0 1-1,0 0 1,0 0-1,0 0 1,0-1 0,0 1-1,-1 0 1,1 0-1,0 0 1,-1 0 0,1 0-1,0 1 1,0 0-1,-1-1 7,9 23 316,-9-22-328,1 0-1,0 1 0,0-1 0,0 0 0,0 1 1,0-1-1,0 0 0,0 0 0,1 0 0,-1 0 1,1 0-1,0 0 0,-1 0 0,1 0 0,0-1 1,0 1-1,3 1 0,4 2 71,1 0 0,-1-1 1,1 0-1,0-1 0,0 0 0,0-1 0,0 0 0,16 1 1,-8-3-130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1 992,'0'174'715,"0"-154"-657,1 0 1,1-1 0,1 1-1,6 20 1,-7-33-44,3 11 119,4 23 1,-8-34-47,0 0-1,-1 0 0,0 0 1,-1 0-1,1-1 1,-4 14-1,-6 12 612,7-19-471,3-12-180,0 1 0,0-1 0,0 1 0,0-1 0,0 1 0,-1-1 0,1 1 0,-1-1 0,1 1 1,-1-1-1,0 1 0,1-1 0,-1 0 0,0 1 0,0-1 0,0 0 0,0 0 0,0 0 0,0 0 0,0 1 0,-2 0 0,-3 1 165,3-2-109,1 1 0,-1-1 0,0 0 1,1 0-1,-1 0 0,-3 0 0,5-1-82,0 0 1,0 0-1,0 0 1,0 0-1,0 0 1,0-1-1,0 1 1,0 0-1,0-1 1,0 1-1,0-1 1,0 1-1,0-1 1,0 1-1,1-1 1,-1 1-1,0-1 1,0 0-1,0-1 1,-32-34 199,1-3 0,-27-44 0,30 41-72,-26-46-383,13 18-878,11 23-1817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2240,'-12'-12'803,"24"24"559,-12-10-738,0 102 848,0-69-1119,1 32-140,-3-1 0,-13 78 0,8-106-154,-48 220 405,53-249-559,-1 0 0,1 0 0,-2-1 0,1 1 0,-1-1 0,0 1 0,-1-1 0,0-1 0,-7 10 0,9-14-603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3328,'44'0'1701,"-38"1"-1647,0 0 0,0 0 0,0 1 0,0-1 0,-1 2 0,1-1-1,-1 1 1,1-1 0,-1 2 0,0-1 0,0 0 0,6 6 0,4 2 98,0-1-43,-11-6-79,1-1-1,0 0 0,0 0 1,8 3-1,-11-5-7,0-1-1,0 1 0,0 0 0,0 0 0,0 0 0,0 0 0,0 0 0,0 0 1,2 3-1,-3-3-11,0 0-1,0 0 1,-1 0 0,1 1 0,0-1 0,-1 0 0,0 1 0,1-1 0,0 3-1,7 18 471,-6-17-397,-1-4-66,-1-1-1,0 1 0,1 0 1,-1-1-1,0 1 1,1 0-1,-1-1 1,0 1-1,1 0 1,-1-1-1,0 1 0,0 0 1,0 0-1,0-1 1,0 1-1,0 0 1,0-1-1,0 1 1,0 0-1,0 0 1,0-1-1,0 1 0,-1 0 1,1 0-1,0-1 1,-1 1-1,1 0 1,0-1-1,-1 1 1,1-1-1,-1 1 1,1 0-1,-1-1 0,1 1 1,-1-1-1,1 1 1,-1-1-1,1 1 1,-2 0-1,-1 1 22,0 0 1,0 0-1,0 0 1,-1 0-1,1 0 0,0 0 1,-1-1-1,0 0 1,1 1-1,-1-1 0,-4 0 1,1 1 19,1-1 0,0 1 0,-8 4 0,8-4 34,0 1 0,0-1-1,0 0 1,0 0 0,0-1-1,0 1 1,-1-1-1,1-1 1,-1 1 0,-9-2-1,3-2-156,13 3 59,0 0 0,-1-1 0,1 1 0,0 0 0,0 0 0,0 0 0,0 0 0,-1-1 0,1 1 0,0 0 0,0 0 0,0 0 0,0-1 0,0 1 0,0 0 0,0 0 0,0-1 0,0 1 0,-1 0 0,1 0 0,0-1 0,0 1 0,0 0 0,0 0 0,0-1 0,0 1 0,1 0 0,-1 0 0,0 0 0,0-1 0,0 1 0,0 0 0,0 0 0,0-1 0,0 1 0,0 0 0,0 0 0,1 0 0,-1-1 0,0 1 0,0 0 0,0 0 0,0 0 0,1 0 0,-1-1 0,1 1-8,0-1 0,-1 1 0,1 0 0,0-1 0,0 1-1,0 0 1,-1 0 0,1 0 0,0 0 0,0 0 0,0-1 0,0 1 0,1 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3712,'0'0'1221,"0"2"-757,0 0-402,-1-1-1,1 1 0,0-1 1,0 1-1,-1-1 1,1 0-1,-1 1 0,1-1 1,-1 0-1,0 0 1,-1 3-1,1-2 46,0-1-1,0 1 1,0 0-1,0 0 1,0 0 0,0 0-1,1 0 1,-1 0-1,1 0 1,0 0 0,-1 0-1,1 3 1,0 68 1845,0-69-1937,0-1 1,1 1-1,-1-1 1,1 1-1,0-1 0,0 1 1,0-1-1,0 1 1,1-1-1,3 6 1,-5-7-2,1-1 0,0 1 1,1-1-1,-1 0 0,0 1 1,0-1-1,1 0 0,-1 0 1,0 0-1,1 0 0,0 0 1,-1 0-1,1 0 0,-1 0 1,1-1-1,0 1 0,-1-1 1,1 1-1,0-1 0,0 1 1,2-1-1,2 0 115,1 0-1,0 0 1,-1-1-1,1 0 1,10-3-1,-9 1-37,0-1 0,-1 0 0,1 0 1,7-6-1,-4 3-46,-8 6-42,0-1 0,0 0 1,0 0-1,0 0 0,0 0 0,0 0 0,0-1 0,-1 0 0,0 1 1,3-4-1,-3 2-8,0 1 0,0-1 1,0 0-1,0 1 0,-1-1 1,0 0-1,0 0 0,0 0 1,1-8-1,-2 10 4,0-1-1,0 1 1,0-1 0,-1 1 0,1-1-1,0 1 1,-1-1 0,0 1 0,1 0-1,-1-1 1,0 1 0,0 0 0,-1-1-1,1 1 1,0 0 0,-1 0 0,-2-3-1,-3-3 22,4 5-16,0 0 0,-1 0 0,1 0-1,0 0 1,-5-3 0,-5 1-20,11 2-59,-5-6-38,4 7-8,2 3-87,9-1-950,-6 0 316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5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 3808,'-13'0'1227,"10"0"-742,1 0-43,1 0-363,0 0 0,0 0 0,1 1-1,-1-1 1,0 0 0,0 1 0,1-1-1,-1 0 1,0 1 0,0-1-1,1 1 1,-1-1 0,1 1 0,-1-1-1,0 1 1,1 0 0,-1-1 0,1 1-1,-1 1 1,-10 17 773,10-17-772,-4 19 283,1-6-275,1 0 1,0 0-1,1 0 1,1 18-1,1-1 25,-3 87 164,-2-78-158,1-18-5,0 40-1,5-40-83,0-13-23,-1-1 1,0 0-1,0 0 0,-1 0 0,0 0 0,-4 17 0,-7-3-41,10-20 10,0-1-1,1 1 1,-1 0-1,1 0 1,0 0-1,0 0 0,0 0 1,0 0-1,0 0 1,0 5-1,1-8-10,0 1 1,0-1-1,0 0 0,0 0 0,0 1 0,0-1 0,0 0 0,0 1 1,0-1-1,0 0 0,0 1 0,0-1 0,0 0 0,0 1 0,0-1 0,-1 0 1,1 0-1,0 1 0,0-1 0,0 0 0,0 1 0,-1-1 0,1 0 0,0 0 1,-1 1-1,1-1 21,-7 6-479,2-9 50,2 0 251,-8-2-128,6-8-165,-21-19-379,18 11 668,8 19 217,-1 0 1,1 0 0,-1 1 0,0-1-1,0 0 1,1 1 0,-1-1 0,0 1-1,0-1 1,-2-1 0,-7-5 189,10 8-195,-1 0 0,1 0 1,0 0-1,-1-1 1,1 1-1,0 0 1,-1 0-1,1-1 0,0 1 1,-1 0-1,1-1 1,0 1-1,0 0 1,0-1-1,-1 1 0,1 0 1,0-1-1,0 1 1,0 0-1,0-1 1,-1 1-1,1 0 0,0-1 1,0 1-1,0-1 1,0 1-1,0 0 1,0-1-1,0 1 0,0-1 1,0 1-12,0-1 0,0 1-1,0 0 1,0 0 0,0 0 0,0 0 0,0 0 0,0 0 0,0 0-1,0 0 1,0 0 0,0 0 0,0-1 0,0 1 0,0 0 0,0 0 0,0 0-1,0 0 1,0 0 0,0 0 0,0 0 0,0 0 0,0 0 0,1 0-1,-1 0 1,0-1 0,0 1 0,0 0 0,0 0 0,0 0 0,0 0-1,0 0 1,0 0 0,0 0 0,0 0 0,0 0 0,0 0 0,0 0 0,0 0-1,1 0 1,-1 0 0,0 0 0,0 0 0,0 0 0,0 0 0,0 0-1,0 0 1,0 0 0,0 0 0,0 0 0,0 0 0,1 0 0,-1 0 0,0 0-1,0 0 1,0 0 0,2 0 7,0 0 0,-1 1 0,1-1 0,0 1-1,-1-1 1,1 1 0,0 0 0,-1-1 0,1 1 0,-1 0 0,1 0 0,-1 0-1,0 0 1,1 0 0,-1 1 0,0-1 0,1 2 0,17 12 137,-15-12-129,1-1-1,0 0 1,0 0 0,0-1 0,0 1-1,0-1 1,0 0 0,9 0 0,6 2 31,2 2 3,-12-2 2,1-1 0,-1-1 0,17 1-1,-14-2-13,1-1-1,-1 0 1,0-1-1,1-1 1,-1 0-1,0-1 1,-1 0-1,23-11 1,12-11 299,-3 5-122,-10-5-113,-31 24-92,0 0 0,-1 0-1,1 0 1,0 0-1,-1-1 1,0 1-1,1-1 1,3-5 0,-5 4 10,0-1 0,0 1 0,0-1 0,-1 1 0,0-1 0,1 1 0,-2-7 0,1 10-31,0-1 1,0 1-1,1 0 0,-2-1 0,1 1 1,0-1-1,0 1 0,0-1 1,-1 1-1,1 0 0,-1-1 0,1 1 1,-1 0-1,0-2 0,-1 2-12,1 0-1,0 0 0,-1 1 1,1-1-1,-1 0 0,1 1 0,-1-1 1,1 1-1,-1 0 0,0 0 1,1-1-1,-1 1 0,1 0 0,-1 0 1,-2 1-1,3-1 6,-1 0 0,1 0 0,0 0 0,0 1 0,0-1 0,-1 0 0,1 1 0,0-1 0,0 1 0,0-1 0,0 1 0,0 0-1,0-1 1,0 1 0,0 0 0,0 0 0,0 0 0,0 0 0,0-1 0,1 1 0,-1 1 0,0-1 0,1 0 0,-1 0 0,1 0 0,-1 0 0,1 0 0,-1 0 0,1 1 0,-1 1 0,0 5-15,0 0 0,0 0 0,1 15 0,0-17 68,0 0-21,0 10 20,0-1-1,4 23 0,-3-31-13,1-1 0,0 1 0,0-1 0,1 0 1,0 0-1,0 0 0,0 0 0,8 9 0,21 21 190,-20-25-60,-10-10-134,0 1 0,0 0 0,0-1 0,0 1 0,0-1 0,1 0 0,-1 0 0,1 0 0,-1 0 1,1 0-1,-1 0 0,1-1 0,0 1 0,-1-1 0,1 1 0,-1-1 0,1 0 0,0 0 0,-1-1 0,1 1 0,0-1 0,-1 1 1,1-1-1,-1 0 0,4-1 0,6-3-174,0-1-1,0 0 1,20-15 0,-24 17-114,-4 1 101,0 0 0,0 0 0,-1 0 0,1 0 0,0 0-1,-1-1 1,0 1 0,0-1 0,0 0 0,0 0 0,3-6 0,14-24-852,-15 27 871,0-1 0,0 0 0,4-11 0,-9 17 159,0 2 1,1-1 0,-1 0 1,0 1-1,0-1 0,0 0 0,0 1 0,0-1 0,1 0 0,-1 1 0,0-1 1,0 0-1,1 1 0,-1-1 0,1 0 0,-1 1 0,1-1 0,-1 1 0,1-1 1,-1 1-1,1-1 0,-1 1 0,1 0 0,-1-1 0,1 1 0,0-1 0,0 1 1,6-3 160,-1-1 149,-5 3-282,-1 0 0,1 1-1,-1-1 1,1 1 0,0-1 0,-1 0-1,1 1 1,0 0 0,-1-1 0,1 1-1,0-1 1,0 1 0,0 0-1,-1 0 1,1-1 0,0 1 0,0 0-1,0 0 1,-1 0 0,1 0 0,0 0-1,0 0 1,0 0 0,0 0 0,-1 0-1,1 1 1,2-1 0,12 29 1026,-10-19-770,-1-1-37,1 0 0,-1 0 1,2-1-1,-1 0 0,13 14 0,-18-21-246,1-1 0,-1 0 0,1 1 0,0-1 0,-1 0 0,1 1 0,-1-1 0,1 0 0,0 0 0,-1 1 0,1-1 0,0 0 0,-1 0 0,1 0 0,0 0 0,-1 0 0,1 0 0,0 0 0,-1 0 0,1 0 0,0 0 0,-1 0 0,2-1 1,0 1-12,-1 0-14,0 0 0,0-1 0,0 1 1,0 0-1,0 0 0,0-1 0,0 1 1,0 0-1,-1-1 0,1 1 0,0-1 1,0 1-1,0-1 0,-1 1 0,1-1 1,0 0-1,0 1 0,-1-1 0,1 0 0,-1 0 1,1 0-1,-1 1 0,1-1 0,-1 0 1,1 0-1,-1-1 0,11-13-172,-9 13 151,-1 1-4,0 0-1,0 0 0,0 0 0,0 0 1,0-1-1,0 1 0,0 0 0,0-1 0,0 1 1,0 0-1,-1-1 0,1 1 0,-1-1 1,1 1-1,-1-1 0,0 0 0,1 1 1,-1-1-1,0 1 0,0-1 0,0-1 0,0-3-227,1 1 0,0-1-1,0 1 1,4-9-1,-4 8 72,1 1 0,-1-1-1,1 1 1,-1-10 0,-1-29-340,0 39 561,2 5 39,-1 1-1,0 0 1,0 0-1,0 0 1,0 0-1,0 0 1,0 0-1,-1 0 1,1 0-1,0 0 1,0 0-1,-1 0 1,1 0-1,-1 0 1,1 1-1,-1-1 1,1 0-1,-1 1 1,1 1-1,2 8 444,25 51 755,-21-44-1063,-5-10-124,1 0-1,0 0 1,1 0 0,0 0-1,7 9 1,6 2 31,-12-14-53,1 0-1,-1 1 0,6 9 0,-10-13-30,1 0 0,-1 0-1,1 0 1,-1 0-1,1 0 1,0 0 0,0 0-1,0-1 1,0 1 0,0-1-1,0 1 1,0-1-1,0 0 1,0 1 0,1-1-1,-1-1 1,1 1-1,-1 0 1,1 0 0,4 0-1,3 2 77,11 1 67,0-8-9,-11 1-92,0 0-246,1 1-1,-1-1 1,0-1 0,-1 0 0,1 0-1,-1-1 1,0 0 0,0-1 0,13-10-1,-15 11-116,-1 0 0,0 0 0,0-1 0,-1 0 0,0 0 0,0 0 0,0 0 0,0-1 0,-1 0-1,0 0 1,-1 0 0,0 0 0,0-1 0,0 1 0,-1-1 0,2-9 0,-2-4-75,-1 1 0,-1-23-1,-1 18 301,1 10 435,-2 0 0,-4-27 0,1 18 585,3 10-477,2 10-312,0 0 0,-1 1-1,0-1 1,0 0 0,-2-4 0,2 6-28,0 0 1,0 0 0,0 1-1,-1-1 1,1 1 0,-1-1-1,1 1 1,-4-2 0,0-2 347,0 0-45,-8-5 492,12 10-902,1 0-1,-1 0 1,0 0 0,0-1 0,0 2-1,0-1 1,1 0 0,-1 0-1,0 0 1,0 0 0,0 0 0,1 1-1,-1-1 1,0 0 0,0 1-1,1-1 1,-1 1 0,0-1 0,0 1-1,-1 1 22,0 0 0,0 1 0,0-1 0,0 0-1,0 0 1,0 1 0,-1 4 0,-1-1-4,-7 11 42,5-8-54,0-1 1,1 1-1,0 1 0,-6 17 1,7-14 2,-2 3 33,0 1-1,2-1 1,0 0 0,1 1 0,-1 24 0,4 36-2742,3-64 1279,-3-12 1378,0-1 0,1 0 0,-1 0 0,0 0 0,0 1 0,0-1 0,0 0 0,1 0 0,-1 0 0,0 0 0,0 0 0,0 1 0,1-1 0,-1 0-1,0 0 1,0 0 0,1 0 0,-1 0 0,0 0 0,0 0 0,1 0 0,-1 0 0,0 0 0,0 0 0,1 0 0,-1 0 0,0 0 0,0 0 0,0 0 0,1 0 0,-1 0 0,0 0 0,0 0-1,1-1 1,-1 1 0,0 0 0,0 0 0,0 0 0,1 0 0,-1 0 0,0-1 0,0 1 0,0 0 0,0 0 0,1-1 0,4-9-647,-1 8 499,2-4 6,-4-2 202,-1 0 0,0 0 0,-1-1 0,-1-14 0,1 9 175,0-46 857,0 58-1030,0-1 0,1 1 0,-1-1 0,0 1 0,1-1-1,0 1 1,0 0 0,0-1 0,0 1 0,0 0 0,0 0-1,1 0 1,-1-1 0,0 1 0,1 0 0,0 1-1,0-1 1,2-2 0,-1 1 11,1 1 0,0-1-1,0 1 1,0 0 0,0 0 0,0 0-1,0 0 1,5-1 0,20-2-53,-21 2 0,5-2 0,11 10 14,-18-3-3,0-1 0,0 0 0,11 1 0,-9-2 19,0 1 0,0 0-1,0 0 1,-1 1-1,1-1 1,13 7-1,-8-4 20,-11-3-41,0-1 0,-1 1 0,1 0 0,0-1 0,0 1 0,-1 0 0,1 0-1,-1 0 1,1 1 0,-1-1 0,1 0 0,-1 0 0,0 1 0,1-1 0,-1 1-1,0-1 1,0 1 0,0 0 0,0 0 0,1 3 0,8 8 450,-9-13-450,-1 0 0,0 0-1,0 0 1,0 0-1,0 0 1,0 1-1,1-1 1,-1 0-1,0 0 1,0 0 0,0 0-1,0 1 1,0-1-1,0 0 1,0 0-1,0 0 1,0 1 0,0-1-1,0 0 1,0 0-1,0 0 1,0 1-1,0-1 1,0 0 0,0 0-1,0 0 1,0 1-1,0-1 1,0 0-1,0 0 1,0 0-1,0 1 1,0-1 0,0 0-1,0 0 1,-1 0-1,1 0 1,0 1-1,0-1 1,0 0 0,0 0-1,-1 0 1,-9 24 178,9-22-183,1-1-1,-1 1 0,1 0 0,-1 0 1,0-1-1,0 1 0,0 0 0,0-1 1,0 1-1,-2 1 0,-7 11-91,5-7 32,4-5 47,0-1 0,1 1 0,-1-1 0,0 0 0,0 1 0,1 0 0,-1-1 0,1 1 0,-1-1 0,1 1 0,0 0 0,-1-1 0,1 3 0,0 40-54,0-43 57,0 0 0,0 0 0,0 0 1,0 0-1,0 0 0,0 0 0,0 0 0,0 0 0,0 0 0,1 0 0,-1 0 1,0 0-1,1 0 0,-1 0 0,1 0 0,-1 0 0,1 0 0,-1 0 1,1 0-1,1 1 0,9 15-73,-9-14 84,-1-1 14,-1-1 0,1 1 0,0-1 0,-1 0 0,1 0 0,0 1-1,0-1 1,0 0 0,0 0 0,0 0 0,2 2 0,0-2-2,-1 0 1,1 0-1,0 0 1,-1-1-1,1 1 1,-1-1-1,1 1 1,0-1-1,0 0 1,3 0-1,-3 0-22,-1 0 0,1 0 1,0-1-1,-1 1 0,1-1 0,-1 1 0,1-1 1,-1 0-1,1 0 0,3-2 0,-1 0-7,-1-1 0,1 1 1,0-1-1,4-5 0,-6 6 24,0 1-1,0-1 1,0 1-1,0 0 1,5-2-1,-4 2 6,-1 1 1,0-1-1,1-1 0,-1 1 0,4-4 0,8-7 37,-8 10-22,-7 3-29,1 0 0,-1 0-1,1 0 1,-1 0 0,0 0-1,1 0 1,-1-1 0,1 1-1,-1 0 1,0 0 0,1-1-1,-1 1 1,1 0 0,-1-1-1,0 1 1,1 0 0,-1-1-1,0 1 1,0 0 0,1-1-1,-1 1 1,0-1 0,0 1-1,0-1 1,1 1 0,-1 0-1,0-1 1,0 1-1,0-1 1,0 1 0,0-1-1,0 1 1,0-1 0,0 1-1,0-1 1,0 1-4,0 0 1,0 0-1,0 0 1,0-1-1,0 1 1,0 0-1,0 0 0,0 0 1,0 0-1,0 0 1,0 0-1,0 0 0,0 0 1,0 0-1,0 0 1,0-1-1,0 1 0,0 0 1,0 0-1,0 0 1,0 0-1,0 0 0,0 0 1,0 0-1,0 0 1,0 0-1,0 0 1,0 0-1,0 0 0,0 0 1,0-1-1,0 1 1,0 0-1,0 0 0,1 0 1,-1 0-1,0 0 1,0 0-1,0 0 0,0 0 1,0 0-1,0 0 1,0 0-1,0 0 0,0 0 1,0 0-1,1 0 1,-1 0-1,0 0 1,0 0-1,0 0 0,0 0 1,0 0-1,0 0 1,0 0-1,0 0 0,4 0-25,-1 0 53,0 0-1,-1 0 0,1 0 1,0 0-1,0 1 1,-1-1-1,4 2 0,-5-1-6,1-1 1,-1 1-1,0 0 0,1-1 0,-1 1 0,1-1 0,-1 0 0,0 1 0,1-1 0,-1 0 0,1 0 1,2 0-1,22-10 442,-24 8-441,1-1 0,0 1 1,-1 0-1,0-1 1,1 1-1,-1-1 0,0 0 1,0 0-1,-1 0 1,1 0-1,2-6 0,-1 3-3,-1 1 0,8-13-5,-2 0-1,0-1 1,8-28 0,0-31-49,-15 68 66,1-1-1,-1 0 1,-1 1 0,0-1 0,0 1 0,-1-1 0,-1 0 0,0 1 0,0 0 0,-1-1-1,-4-11 1,1 12-11,-13-19 0,12 19-16,5 7 42,0 1 0,-1-1 0,1 1 0,-1 0 1,0-1-1,0 1 0,0 1 0,0-1 0,0 0 1,0 1-1,-1-1 0,1 1 0,-6-1 0,6 2-25,1 2 0,0-1 0,0 0 0,0 0-1,0 1 1,0-1 0,0 1 0,1-1 0,-1 1 0,0 0-1,1 0 1,-1-1 0,1 1 0,0 0 0,-1 1-1,0 3 1,-2 1-21,2 0 1,-1 1-1,1 0 0,0-1 0,1 1 0,-2 15 0,3 52 105,1-36 21,-1-1-46,3 77 494,7-53-988,-8-46-354,4 17-1457,-3-24 1670,1-1-1,1 0 1,9 14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48 2912,'0'0'923,"-2"0"-550,1 0-350,1 0-1,-1 0 1,1 0 0,-1 0 0,1 0-1,-1 0 1,1 0 0,-1 0-1,1 0 1,-1 0 0,1-1 0,-1 1-1,1 0 1,0 0 0,-1 0 0,1-1-1,-1 1 1,1 0 0,-1-1-1,1 1 1,0 0 0,-1-1 0,1 1-1,0 0 1,0-1 0,-1 1 0,1-1-1,0 1 1,0 0 0,-1-1-1,1 1 1,0-1 0,0 1 0,0-1-1,0 1 1,0-1 0,0 1 0,0-1-1,0 1 1,0-1 0,0 0 0,0 1-14,0 0 1,0 0 0,0 0-1,0 0 1,0-1 0,0 1 0,0 0-1,0 0 1,0 0 0,0 0 0,0 0-1,0 0 1,0 0 0,0 0-1,0 0 1,0 0 0,0-1 0,0 1-1,0 0 1,0 0 0,0 0 0,0 0-1,0 0 1,0 0 0,0 0 0,-1 0-1,1 0 1,0 0 0,0 0-1,0 0 1,0-1 0,0 1 0,0 0-1,0 0 1,0 0 0,0 0 0,0 0-1,0 0 1,0 0 0,0 0-1,-1 0 1,1 0 0,0 0 0,0 0-1,0 0 1,0 0 0,0 0 0,0 0-1,0 0 1,0 0 0,0 0 0,0 0-1,-1 0 1,1 0 0,0 0-1,0 0 1,-1 0 80,-1 0 1,1 0-1,-1 0 0,1-1 0,0 1 1,-1-1-1,1 1 0,0-1 0,-1 1 1,1-1-1,-2-1 0,1 0-22,0 1 0,0 0 0,0 0 0,1 1 1,-1-1-1,0 0 0,0 0 0,0 1 0,0 0 0,0-1 0,-1 1 0,-2 0 0,-3 0 39,-1-1-1,0 0 1,0 0 0,-12-4-1,10 3-36,0 0-1,1 0 0,-1 1 1,-17 0-1,-2 1-72,-55 1 372,74-1-292,-1 1 0,0 1-1,1 0 1,0 1 0,-12 4 0,-5 6-344,28-13 260,-1 0 0,1 0 0,0 0 0,0 0 0,-1 0 0,1 0 0,0 0 0,0 0 0,0 0 0,-1 0 0,1 0 0,0 0 0,0 1 0,0-1 0,-1 0 0,1 0 0,0 0 0,0 0 0,0 0 0,0 1 0,0-1 0,-1 0 0,1 0 0,0 0 0,0 1 0,0-1 0,0 0 0,0 0 0,0 0 0,0 1 0,0-1 0,0 0 0,0 0 0,0 1 0,0 0-10,0 1-1,0-1 1,0 0 0,1 1 0,-1-1-1,1 0 1,-1 1 0,1-1 0,-1 0-1,1 1 1,0-1 0,0 0 0,-1 0 0,1 0-1,0 0 1,0 0 0,0 0 0,0 0-1,0 0 1,1 0 0,-1-1 0,2 2 0,4 2-1,-1-1 1,1-1 0,9 3 0,-8-2-9,52 15-22,-42-14 62,-1 2 0,0 0 0,0 0 0,28 16-1,2 1 50,-31-16-89,0 1 0,23 15-1,-35-20 119,1 0 0,-1 0 0,0 1 0,0 0 0,-1 0 0,1 0 0,-1 0 0,0 1-1,0-1 1,0 1 0,-1-1 0,4 10 0,-5-12-29,-1 0-1,0 0 1,1 0-1,-1 0 1,0 0-1,0 0 1,0 0-1,-1 0 1,1 0-1,0 0 1,-1 0-1,1 0 1,-1 0 0,0 0-1,0 0 1,1 0-1,-1-1 1,0 1-1,-1 0 1,1-1-1,-1 3 1,-1-1 81,1 0-77,0-1 0,0 1-1,-1-1 1,1 0 0,0 0 0,-1 0-1,0 0 1,1 0 0,-1 0 0,0-1 0,0 1-1,0-1 1,0 0 0,0 0 0,-1 0-1,-2 0 1,-7 3 147,3-1-143,1 0-1,-1-1 0,0 0 1,0 0-1,0-1 1,0 0-1,0-1 0,0 0 1,0-1-1,-1 0 1,1-1-1,1 0 0,-1 0 1,-10-4-1,1 1-78,11 4-10,1-1 0,-1 0 0,1-1 0,0 1 0,0-1 0,0-1 0,0 1 0,-7-6 0,8 5-37,0-1 1,1 0 0,-1-1 0,-4-5-1,9 9 0,-1 1 0,1-1 0,0 1 0,0-1 0,0 0-1,0 1 1,1-1 0,-1 0 0,0 0 0,1 0 0,-1 0 0,1 0-1,-1 1 1,1-1 0,0 0 0,0 0 0,0 0 0,0 0 0,0 0-1,1-4 1,2 1-403,-1-1-1,1 1 0,0 0 1,1 0-1,-1 0 0,1 0 1,5-5-1,-5 7 162,0 0 0,0 0 0,-1 1 1,2-1-1,4-1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5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3648,'0'0'1173,"0"5"-703,0 34 489,-2-34-543,0-3-377,1 0 0,-1 1-1,1-1 1,0 0-1,-1 1 1,1-1 0,1 1-1,-1-1 1,0 1-1,0-1 1,1 1 0,0-1-1,-1 4 1,1 41 303,1-27-195,-1 27 183,0-46-313,0 1 0,0-1 0,0 0-1,0 1 1,0-1 0,0 0 0,0 1 0,1-1-1,-1 0 1,0 1 0,1-1 0,-1 0-1,1 0 1,0 1 0,-1-1 0,1 0-1,0 0 1,0 0 0,0 0 0,0 0-1,0 0 1,0 0 0,0 0 0,0 0-1,0-1 1,0 1 0,0 0 0,1-1-1,-1 1 1,0-1 0,1 1 0,-1-1 0,0 0-1,1 1 1,-1-1 0,0 0 0,1 0-1,-1 0 1,0 0 0,1 0 0,-1 0-1,0 0 1,1-1 0,-1 1 0,0 0-1,1-1 1,-1 1 0,3-2 0,2-1 28,0-1 1,-1 0 0,1 0-1,0-1 1,-1 1 0,0-1 0,5-7-1,5-4 64,43-31-55,-37 27-324,2 1 0,47-31 0,-60 43 205,-5 4 20,-1 0 20,0 0 0,1 0 0,-1 0 0,1 1 0,-1 0 0,1-1 0,9-1 0,-11 5 38,0 0 0,0 0 0,0 0 0,0 1 0,0-1 0,0 1 0,0 0 0,4 3 0,-5-1 35,1 0-1,-1 0 1,1 0-1,-1 1 0,-1-1 1,3 8-1,-2-5 49,1-1 0,-1 0-1,5 8 1,40 64 618,-34-63-511,-13-14-182,0-1 1,1 0-1,-1 1 1,0-1-1,1 0 1,-1 0-1,1 1 1,-1-1-1,0 0 0,1 0 1,-1 0-1,1 0 1,-1 0-1,1 1 1,-1-1-1,1 0 1,-1 0-1,1 0 0,-1 0 1,0 0-1,1 0 1,-1-1-1,1 1 1,-1 0-1,1 0 0,-1 0 1,1 0-1,-1 0 1,0-1-1,1 1 1,-1 0-1,1 0 1,-1-1-1,0 1 0,1-1 2,4-9 185,6 5-138,4-24-588,-14 27 349,0 0-1,-1 1 0,1-1 1,-1 0-1,0 0 0,1 0 1,-1 0-1,0 0 0,0 0 1,-1-3-1,1-5-342,0 6 315,1 0 1,-1 1 0,1-1 0,0 0-1,0 0 1,0 0 0,0 1 0,1-1-1,3-6 1,-4 9 169,-1-1-1,1 0 1,-1 1-1,1-1 1,-1 0-1,0 0 0,1 0 1,-1-2-1,0 4 41,-1 0 0,1-1 0,0 1 0,0-1 0,0 1 0,0-1 0,0 1 0,0-1 0,0 1 0,0 0 0,0-1-1,0 1 1,1-1 0,-1 1 0,0-1 0,0 1 0,0 0 0,1-1 0,-1 1 0,0-1 0,0 1 0,1 0 0,-1-1 0,0 1-1,1 0 1,-1-1 0,0 1 0,1 0 0,-1 0 0,0-1 0,1 1 0,-1 0 0,1 0 0,-1 0 0,0-1 0,1 1 0,-1 0-1,1 0 1,-1 0 0,1 0 0,-1 0 0,1 0 0,-1 0 0,0 0 0,2 0 0,-2 0-3,0 0-1,0 0 1,0 0 0,0 0-1,0 0 1,0 0 0,0 0 0,0 0-1,0 0 1,0 0 0,1 0 0,-1 0-1,0 0 1,0 0 0,0 0-1,0 0 1,0 0 0,0 0 0,0 0-1,0 0 1,0 0 0,0 0 0,0 0-1,1 0 1,-1 0 0,0 0 0,0 0-1,0 0 1,0 0 0,0 0-1,0 1 1,0-1 0,0 0 0,0 0-1,0 0 1,0 0 0,0 0 0,0 0-1,0 0 1,0 0 0,0 0-1,0 0 1,0 0 0,0 1 0,0-1-1,0 0 1,0 0 0,0 0 0,0 0-1,0 0 1,0 0 0,0 0 0,0 0-1,0 0 1,0 0 0,0 1-1,0 1 48,1-1 0,-1 1 0,0 0 0,1 0 0,0 0 0,-1-1 0,1 1 0,0 0 0,0-1 0,0 1 0,0-1 0,0 1 0,0-1-1,0 1 1,1-1 0,-1 0 0,2 2 0,29 20 457,-21-17-469,-8-3-7,0-1-1,1 0 0,-1-1 0,1 1 0,-1-1 0,1 1 0,0-1 1,6 1-1,1 1 71,-8-3-91,1 1 20,-1 0 0,0 0 0,0 0 0,1 0 0,-1-1 0,0 0 0,1 0 0,-1 0 0,0 0 0,1 0 0,-1-1 0,0 1 0,0-1 0,1 0 0,-1 0 0,0 0 0,3-2 0,30-12 170,94-32-20,-106 39-268,36-17 0,-35 13 41,-16 9 10,0-1 0,0 0 0,-1 0 0,1-1 0,-1 0 0,-1-1 0,15-12 0,38-31-98,-56 44 157,0 0 0,0 1 0,0-2 0,-1 1 0,0 0 0,0-1 0,0 1 0,2-9 0,-4 22 43,-1-1-14,0-1 1,0 0-1,0 1 0,-1-1 0,-1 6 0,-11 55 379,-16 123 321,26-133-615,-12 117 445,6-112-418,-1-2-23,-2 76 0,12-131-117,0 1 1,0-1-1,0 0 1,1 1-1,0-1 1,0 1-1,1-1 1,-1 0 0,1 0-1,3 7 1,-2-8-3,-1-6-19,0 0-8,-1 0 0,0 0 0,1 0 0,-1 0 0,0 0 0,0 0 0,0-1 0,-1 1 0,1 0 0,0-5 0,3-6 25,6-11-63,-5-15-267,-3 30 242,2-8-90,-1 0 0,1-33 1,-4 26 72,-2 0 0,0 0 0,-2 0 0,-11-40 0,7 34 36,-3-9 14,-6-31 16,11 26 13,-1 10-107,7 31 56,0 0 0,1 1 0,-1-1 0,1 0 0,0 0 0,1-3-1,0 1-65,-2 4 102,1 0-1,-1 0 0,0 0 1,0 0-1,0 0 0,1 1 1,-1-1-1,0 0 1,1 0-1,-1 0 0,1 1 1,-1-1-1,1 0 0,-1 1 1,1-1-1,0 0 0,-1 1 1,1-1-1,0 1 0,-1-1 1,1 1-1,0-1 1,0 1-1,-1-1 0,1 1 1,0 0-1,0 0 0,0-1 1,0 1-1,-1 0 0,1 0 1,0 0-1,2 0 0,9-2-86,16-10-3,-22 9 128,0 0 0,-1 1 0,1 0 0,8-2 0,30-1 73,6-6 11,-14 7-56,50-10 58,-55 6-67,14-2 323,1-3-1,76-31 1,-108 34 188,-14 10-548,0 0-1,0-1 0,0 1 1,0 0-1,0 0 1,0 0-1,1 0 0,-1 0 1,0 0-1,0-1 0,0 1 1,0 0-1,0 0 1,0 0-1,0 0 0,0-1 1,0 1-1,0 0 0,0 0 1,0 0-1,-1 0 1,1 0-1,0-1 0,0 1 1,0 0-1,0 0 1,0 0-1,0 0 0,0 0 1,0 0-1,0-1 0,0 1 1,-1 0-1,1 0 1,0 0-1,0 0 0,0 0 1,0 0-1,0 0 0,0 0 1,-1 0-1,1 0 1,0-1-1,0 1 0,-3 0 25,0-1 0,0 0-1,1 1 1,-1 0 0,-6 0 0,-126 0-211,133 0 147,0 0 0,0 0 0,-1 0 0,1 0 0,0 1 0,0-1 0,0 1 0,-1 0 0,1 0 0,0 0-1,0 0 1,0 0 0,0 0 0,0 0 0,1 0 0,-1 1 0,0-1 0,1 1 0,-1 0 0,1-1 0,-1 1 0,1 0 0,0 0-1,-1 0 1,0 3 0,2-4 14,-1-1 0,1 1 0,0 0 0,0 0 1,-1 0-1,1-1 0,0 1 0,0 0 0,0 0 0,0 0 0,0 0 0,0 0 0,0-1 0,0 1 0,1 0 0,-1 0 0,0 0 0,0-1 0,1 1 0,-1 0 0,1 0 0,-1 0 0,1 1 0,18 17-59,-9-10 119,0 2-10,-5-5-22,1-1 0,-1 1 0,1-1 0,9 6 0,-9-6-50,27 14 358,-31-18-291,-1 0 0,1 0-1,0 0 1,0-1 0,0 1-1,0-1 1,0 1 0,0-1-1,0 0 1,0 0 0,0 0-1,0 0 1,1 0 0,-1 0-1,2-1 1,2-2-6,-1 0 1,1 0-1,0 0 0,8-7 0,-5 3-8,-4 4 5,-1-1-1,1 0 1,-1 0-1,-1 0 1,1-1-1,0 1 0,-1-1 1,0 0-1,0 0 1,4-9-1,-5 9-34,-1 4-4,-1-1-1,1 1 1,-1-1-1,1 1 1,-1-1 0,0 1-1,0 0 1,1-1 0,-1 1-1,0-1 1,0 1-1,-1-1 1,1 1 0,0-1-1,0 1 1,-1-1 0,1 1-1,-1 0 1,1-1 0,-1 1-1,1 0 1,-1-1-1,-2-1 1,2 1 0,0-1-1,0 1 1,0 0-1,0 0 1,0-1 0,0 1-1,1-1 1,-1 1-1,1 0 1,-1-4 0,1-4-360,0 10 373,0 1 1,1 0-1,-1-1 1,0 1-1,0 0 1,0-1-1,1 1 1,-1 0 0,0-1-1,1 1 1,-1-1-1,1 1 1,-1 0-1,1-1 1,-1 1-1,1-1 1,-1 0 0,1 1-1,-1-1 1,1 1-1,0-1 1,0 1-1,20 8-48,-5-3 76,14 12 130,-24-13-100,0-1-1,0 0 1,0-1 0,1 1-1,10 2 1,-10-4 8,0-1 1,1 0 0,-1-1 0,1 0-1,8 0 1,11-1 223,-22 0-227,0 1 0,0-1-1,0-1 1,0 1 0,0-1 0,-1 0 0,1 0 0,-1 0 0,9-5-1,7-4 18,26-18 251,-45 29-307,0 0 0,0-1 0,0 1 1,0 0-1,0-1 0,-1 1 1,1-1-1,0 1 0,0-1 0,-1 1 1,1-1-1,0 0 0,-1 1 0,1-1 1,0 0-1,-1 0 0,1 1 1,-1-1-1,1 0 0,-1 0 0,0 0 1,1 0-1,-1 0 0,0 1 0,0-1 1,1 0-1,-1 0 0,0 0 1,0 0-1,0 0 0,0 0 0,0 0 1,0 0-1,0 0 0,-1-1 0,1-5 11,0 1-8,-1-25-47,-3 21-134,4 10 155,0 0 0,-1 0 0,1 0-1,0 0 1,0 0 0,-1 0 0,1 0-1,0 0 1,-1 0 0,1 0 0,0 0-1,0 0 1,-1 0 0,1 0 0,0 0 0,0 0-1,-1 0 1,1 0 0,0 1 0,0-1-1,-1 0 1,1 0 0,0 0 0,0 0-1,-1 0 1,1 1 0,0-1 0,0 0 0,0 0-1,-1 0 1,1 1 0,0-1 0,-16 29-374,15-26 393,1-1 0,-1 1 0,1 0 0,-1 0 0,1 0 0,0 0 1,0 0-1,0 0 0,0 0 0,0-1 0,1 1 0,-1 0 0,2 4 1,9 14 118,-6 7 32,5 1-59,-8-26-90,-1-1 1,0 1 0,1 0-1,0-1 1,-1 1-1,1-1 1,0 1-1,0-1 1,0 0-1,1 0 1,-1 0-1,0 0 1,1-1-1,0 1 1,-1 0-1,6 1 1,-4-1 22,0-1 0,0 1 1,0-1-1,1 0 1,-1 0-1,0-1 0,1 1 1,-1-1-1,0 0 0,1 0 1,7-1-1,35-8 225,57-13-128,-93 19-135,1-1 0,-2 0 0,1 0 0,0-1 0,-1-1 0,18-13 1,-14 8 3,-6 4 0,1 0 0,0 0 0,16-7 0,-20 11 5,0 0 1,0 0 0,-1 0-1,1-1 1,-1 1 0,0-1 0,0 0-1,0 0 1,-1-1 0,1 1-1,-1-1 1,0 0 0,4-8 0,-2 0-49,-5 13 42,0 0 0,0 0 0,1 0 0,-1-1 0,0 1 0,0 0 0,0 0 0,0 0 0,1 0 0,-1 0 0,0 0 0,0 0 0,0-1 0,0 1 0,1 0 0,-1 0 0,0 0 0,0 0 0,0 0 0,1 0 0,-1 0 0,0 0 0,0 0 0,0 0 0,1 0 0,-1 0 0,0 0 0,0 0 0,1 0 0,-1 1 0,0-1 0,0 0 0,0 0 0,0 0 0,1 0 0,-1 0 0,0 0 0,0 0 0,0 1 0,0-1 0,1 0 0,-1 0 0,-3 7-35,2-5 40,0 0 1,0-1-1,0 1 0,0 0 0,1 0 0,-1 0 0,1-1 0,-1 1 0,0 4 1,1 85 1120,0-87-1083,0 0 0,1 0 1,-1 0-1,1 0 0,0 0 0,0 0 1,2 6-1,-2-9-45,-1 1 1,1 0-1,0-1 1,0 1-1,1-1 1,-1 1-1,0-1 1,0 1 0,1-1-1,-1 0 1,1 0-1,-1 0 1,1 0-1,0 0 1,-1 0-1,1 0 1,3 1-1,0-1-381,-1 0 0,1-1 0,0 1 0,7-1 0,33 0-1066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1248,'13'-13'389,"-13"13"-388,-1 0 0,1 0 0,0 0-1,0 0 1,0-1 0,0 1 0,0 0 0,0 0-1,0 0 1,0 0 0,0 0 0,0 0 0,0-1-1,0 1 1,0 0 0,0 0 0,-1 0 0,1 0-1,0 0 1,0 0 0,0 0 0,0 0-1,0 0 1,0-1 0,-1 1 0,1 0 0,0 0-1,0 0 1,0 0 0,0 0 0,0 0 0,0 0-1,-1 0 1,1 0 0,0 0 0,0 0 0,0 0-1,0 0 1,0 0 0,-1 0 0,1 0-1,0 0 1,0 0 0,0 1 0,0-1 0,0 0-1,-1 0 1,1 0 47,0 0 0,0 0 0,0 0 0,0-1 0,0 1 0,-1 0 0,1 0 0,0 0 0,0 0 0,0 0 0,0 0 0,0 0 0,-1 0 0,1 0 0,0 0 0,0 0 0,0 0 0,0 0 0,0 0 0,-1 0 0,1 0 0,0 0 0,0 0 0,0 1 0,0-1 0,0 0 0,0 0 0,-1 0 0,1 0 0,0 0 0,0 0 0,0 0 0,0 0 0,0 0 0,0 1 0,0-1 0,0 0 0,0 0 0,-1 0 0,1 0 0,0 0 0,0 0 0,0 1 0,0-1 0,0 0 0,0 0 0,0 0 0,1 1-36,0 0 1,0 0 0,0 0 0,0 0 0,0 1 0,0-1 0,0 0-1,-1 0 1,1 1 0,0-1 0,-1 0 0,1 2 0,1 35 278,-2-14-160,3 95 336,25 146 146,-6 3-299,6 71-170,-20-266-129,7 83 34,-10 91 101,-5-247-150,-9 340 185,5-257-141,-1 94 95,-5-22 202,4-14-96,-4-17-26,5-15-107,-3-18-69,13-26-150,-10-18-480,5-44 545,1 0-1,-1 0 0,1 1 1,0-1-1,0 0 0,0 0 1,0 0-1,0 0 0,2 3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1056,'0'-2'40,"0"1"1,0-1-1,0 0 1,1 0-1,-1 1 1,1-1-1,-1 0 1,1 1-1,0-1 1,-1 1-1,1-1 1,0 1-1,1-2 1,3-4 37,0-6 317,5 8-22,-8 3-258,-1-1-1,0 1 1,1 0-1,-1 0 0,0-1 1,0 1-1,0-3 1,0 2-29,0 1 0,0 0 0,0-1 1,0 1-1,0 0 0,1 0 0,1-3 1,25-11 275,-25 16-342,0-1 0,0 0 0,0 1-1,0-1 1,0 1 0,-1 0 0,1 0 0,0 0-1,0 0 1,0 0 0,0 1 0,0 0 0,4 0 0,19 12 193,26 6 187,2 7-75,19-6 112,124 51 112,-20-7-378,-138-52-146,46 15 46,43 28 105,-82-37-127,48 21 25,96 64 53,-58-29-89,-101-58-40,91 51-33,-3 11 14,19 13 63,125 80 81,-32 0 5,-203-149-112,40 29 21,25 4 38,-67-40-59,13 8 0,68 30 0,-50-32-101,1-2-1,86 16 1,-127-32-233,-2 0 0,18 6-1,-32-8 247,1-1 0,-1 0 0,0 1 0,0-1 0,0 0 0,0 0 0,0 0 0,0 0 0,0 0 0,0 0 0,1 0 0,-1 0-1,0-1 1,0 1 0,0 0 0,0-1 0,0 1 0,0-1 0,0 1 0,0-1 0,0 1 0,0-1 0,0 0 0,0 1-1,-1-1 1,1 0 0,1-1 0,0 0-192,0-1-824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1248,'0'0'1035,"3"0"-886,0 0-32,-1 0-88,-1 1-1,1-1 1,-1 0 0,0 0 0,1 0-1,-1 0 1,0 0 0,1-1 0,-1 1-1,0 0 1,1-1 0,-1 1 0,0-1-1,1 1 1,-1-1 0,0 0 0,2 0 0,15-20 291,10 11-102,37-35 204,-21 16-214,50-45 0,-78 62-150,0 1 0,32-17 0,-22 14 40,12-9 78,1 2 0,1 2 0,82-27 0,23 5 162,-53 17-250,80-23-117,146-41-6,72-22 46,-190 59-17,-18-7 97,247-38 35,-199 50 4,-130 22-62,68-12 109,-46 15-70,-26-2 42,-36 15-86,-40 6-66,0-1 0,20-5 0,41-21-29,-79 29 32,6-2 29,0 0 1,0-1-1,13-5 0,-20 7-25,0 1 0,0-1 0,0 1 0,0-1 0,0 1 0,0 0 0,0-1 0,0 1 0,0 0 0,1 0 0,-1 0 0,0 0 0,0 0 0,0 0 0,2 0 0,22 1-84,-23-1-37,1 3 42,10 7 54,-10-9 23,-1 0 0,1-1 0,0 1 1,0-1-1,-1 1 0,1-1 0,0 0 1,0 0-1,5-1 0,13 1-130,-21 0 126,1 0-1,-1 0 0,0 1 0,1-1 1,-1 0-1,1 0 0,-1 1 0,1-1 0,-1 0 1,0 0-1,1 1 0,-1-1 0,0 1 0,1-1 1,-1 0-1,0 1 0,1-1 0,-1 1 0,0-1 1,0 0-1,1 1 0,-1-1 0,0 1 1,0-1-1,0 1 0,0-1 0,0 1 0,0-1 1,0 1-1,0-1 0,0 1 0,0 0 0,0 1 1043,2-2-1014,-1 0-22,-1 0 0,1 0-1,0 0 1,-1 0 0,1 0-1,-1 0 1,1 0 0,-1 0 0,1 0-1,0 0 1,-1 1 0,1-1-1,-1 0 1,1 0 0,-1 1-1,1-1 1,-1 0 0,1 1-1,0 0 0,-1-1 0,0 1-1,1 0 1,-1 0 0,0 0-1,1-1 1,-1 1 0,0 0-1,0 0 1,0 0 0,0 0-1,0-1 1,0 3 0,0-2-4,0-1 0,0 1 0,0 0 0,0 0 0,0-1 0,0 1 0,0 0 0,1-1 0,-1 1 0,0 0 0,0 0 0,1-1 0,-1 1 0,0 0 0,1-1 0,-1 1 0,1-1 0,-1 1 0,1-1 0,-1 1 0,1-1 0,-1 1 0,1-1 0,0 1-1,0-1 0,-1 1 0,1-1 0,-1 0-1,1 1 1,-1-1 0,1 1 0,-1-1-1,0 0 1,1 1 0,-1-1-1,0 1 1,1-1 0,-1 1 0,0-1-1,0 1 1,1-1 0,-1 1-1,0 0 1,0-1 0,0 1 0,0-1-1,0 1 1,0 0 0,3 5 44,2-3-33,0 1-1,1-1 0,-1 0 0,1 0 0,0-1 0,-1 0 0,1 0 0,0 0 0,1 0 0,-1-1 1,7 0-1,-1 2-58,2 0 42,-1 1-1,0 1 1,0 0-1,15 9 1,81 46 184,-77-41-172,-1 1 0,-1 2 0,41 37 0,-32-26-4,-14-12 1,40 36 56,-41-36 11,0 0 0,1-2-1,36 21 1,-21-14-45,23 8 6,-46-26-25,-1 1 1,26 18-1,36 35 92,-70-55-87,0 1 0,-1-1 0,0 1 0,-1 0 0,1 1 0,-1-1 0,-1 1 0,0 1-1,7 16 1,0-1-39,-7-16 19,1 0 1,13 16-1,8 13 6,-4 10 38,-18-35-9,1 0 1,10 16-1,-3-7 49,-8-15-76,0 1 0,0 0 1,1-1-1,6 6 0,-10-11-2,-1 0 0,1 0 0,-1 0 0,1 0 0,-1 0 0,0 0 0,0 0 0,0 0 0,0 0 0,-1 0-1,1 1 1,0-1 0,-1 3 0,4 8-25,-2-8 29,0 0 0,0 0 0,1 1-1,3 4 1,5-5 49,-6 8 27,5 0-48,-7-11-70,-3 1 11,0 7 48,0-7 736,0 4-973,0-6 222,0-1 0,0 1 1,1 0-1,-1 0 1,0 0-1,0 0 0,0 0 1,0 0-1,-1 0 1,1 0-1,0 0 1,0 0-1,0 0 0,-1-1 1,1 1-1,0 0 1,-1 0-1,1 0 0,-1 0 1,1-1-1,-1 1 1,1 0-1,-1 0 0,0-1 1,1 1-1,-1-1 1,0 1-1,0 0 1,1-1-1,-1 1 0,0-1 1,0 0-1,0 1 1,0-1-1,-1 1 0,-32 27 15,21-20-41,-2 0 0,-20 7-1,-8 4-4,-118 74 195,161-93-165,-29 17-18,8-5-15,0 1 0,-30 26 0,-21 30 56,44-41-6,0-1 0,-60 44 0,28-35-11,42-22-7,9-7-8,0 0 1,-12 6-1,-59 24-108,10 4 53,34-21 66,7-5 26,-44 31 0,42-23 10,-65 47 36,23-20-63,3 9 21,9-10-32,-3-4 0,-117 64 0,163-100-3,-24 16 1,-8 14-14,6-16-54,24-9 33,0 0 0,-33 31-1,50-42 63,1-1 0,-1 1 0,0-1 0,0 1-1,0-1 1,0 0 0,-1 0 0,1 0 0,-1-1-1,-6 3 1,-14 6 49,7 4-172,16-13 83,0 0 1,-1 0-1,1 1 1,0-1-1,0 0 0,-1 0 1,1 0-1,-1 0 0,1 0 1,-1-1-1,1 1 1,-1 0-1,0-1 0,1 1 1,-1-1-1,-2 1 0,4-1 13,0 0 0,-1 0 0,1 0 1,0 0-1,0 0 0,0 0 0,0 0 0,0 0 0,0 0 0,0 0 0,0 0 0,0 0 0,0 0 0,-1 0 0,1 0 0,0 0 0,0 0 0,0 0 0,0 0 0,0 0 0,0 0 0,0 0 0,0 0 0,0 0 0,0 0 0,0 0 0,0 0 0,-1 0 0,1 0 0,0 0 0,0 0 1,0 0-1,0 0 0,0 0 0,0 0 0,0 1 0,0-1 0,0 0 0,0 0 0,0 0 0,0 0 0,0 0 0,0 0 0,0 0 0,0 0 0,0 0 0,0 0 0,0 1 0,0-1 0,0 0 0,0 0 0,0 0 0,0 0 0,0 0 0,0 0 0,0 0 0,0 13-307,3-13-118,1 0 138,-2 1 171,0-1 0,1 0 1,-1 0-1,0 0 0,1-1 0,-1 1 1,0 0-1,4-2 0,2-3-312,-7 4 285,1 0 0,-1 0-1,1 0 1,-1 0 0,0 1 0,1-1 0,-1 1 0,1-1 0,0 1 0,-1-1 0,1 1 0,-1 0 0,1 0-1,0 0 1,1 0 0,7 0-383,-10 0 524,1 0 0,-1 0 0,0 0-1,0 0 1,0 0 0,0 0 0,0 0 0,0 0-1,0 0 1,0 0 0,0 0 0,0 0-1,1 0 1,-1 0 0,0 0 0,0 0 0,0 0-1,0 0 1,0 0 0,0 0 0,0 0 0,0 0-1,0 0 1,0 0 0,0 0 0,1 0 0,-1-1-1,0 1 1,0 0 0,0 0 0,0 0 0,0 0-1,0 0 1,0 0 0,0 0 0,0 0-1,0 0 1,0 0 0,0 0 0,0 0 0,0 0-1,0-1 1,0 1 0,0 0 0,0 0 0,0 0-1,0 0 1,0 0 0,0 0 0,0 0 0,0 0-1,0 0 1,0 0 0,0-1 0,0 1-1,0 0 1,0-13 3316,-16 13-3371,16 3 150,1 6-43,-1-2 14,1 0 1,-1 0-1,-1 0 0,1 0 0,-3 11 0,1-11-43,-1-1-6,1 0-1,0 1 1,1-1-1,0 1 1,0 0 0,0 9-1,1 14 19,-1 5 130,4 35-1,1-50-92,0 10 3,-9 15-35,3-33-43,-1 24-1,3 572 360,-1-585-341,-6 36-1,4-33 9,-2 43 0,6-19 88,-4 113-22,-2-124-117,-3 77-27,9-59 63,0-13 98,-6 58 0,-5-37 47,5 10-69,0-35-59,-3 76 44,8-80-17,1-5 48,-5 42 0,0-41 72,0-4 49,-1 37 0,5 696 1021,0-758-1240,0-1-1,0 1 1,0 0 0,-1 0 0,1-1 0,-1 1 0,0 0 0,1-1 0,-1 1 0,0-1 0,-2 4-1,2-4-37,0 0-1,0 0 1,0 0-1,0 0 1,0 1-1,1-1 1,-1 0-1,1 1 0,0-1 1,-1 1-1,1 2 1,1 6-1982,-4-22-431,-10-5 1056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2080,'0'0'1845,"0"2"-1551,0-1-284,0-1 1,0 1 0,0-1-1,0 1 1,0-1 0,0 0-1,0 1 1,0-1 0,0 1-1,0-1 1,0 1 0,1-1-1,-1 1 1,0-1 0,0 0-1,0 1 1,1-1 0,-1 1-1,0-1 1,0 0 0,1 1-1,-1-1 1,0 0 0,1 1-1,-1-1 1,1 0 0,-1 0-1,0 1 1,1-1 0,-1 0-1,1 0 1,-1 0 0,0 1-1,1-1 1,-1 0 0,1 0-1,-1 0 1,1 0 0,-1 0-1,1 0 1,-1 0 0,0 0-1,1 0 1,-1 0 0,1 0-1,0-1 1,19 5 314,29 11 374,42 14-241,65 25-35,-127-43-371,-10-3-33,-1 2-1,0 0 1,21 15 0,-9-5-14,123 73 256,-65-38-123,76 51-121,-104-61-23,23 17 17,143 78 219,-183-114-180,75 41 12,-66-41-44,-2 2-1,85 61 1,80 64 243,-158-122-261,64 24 0,-68-31-21,72 25 37,-76-23 80,-28-16-57,-11-6 3,0 1 0,14 10 0,17 6 15,-32-17-49,0 0-1,-1 1 0,1 0 1,-1 0-1,15 13 1,23 29 2,-44-46-5,-1 1 0,1 0 0,-1 0 0,0 0 1,1 0-1,-1 0 0,0 0 0,-1 0 0,1 0 0,0 0 0,0 3 0,6 13 14,5-6-12,-10-10-6,0 0 0,0 0 0,0 0 0,-1 0 0,1 0 0,-1 0 0,1 0 0,1 4 0,23 25-91,-22-21 116,-3-8-23,0 1 0,0-1 0,1 0 0,-1 0 0,0 0 0,1 0 0,-1 0 0,3 2 0,4 3-43,-5-4 17,0 0-1,0 1 1,0-1-1,0 0 0,3 5 1,-2 3-71,-4-10 80,1 0 1,-1 0 0,1 0-1,-1 0 1,1 0-1,-1 1 1,1-1-1,-1-1 1,1 1-1,0 0 1,0 0-1,-1 0 1,1 0 0,0 0-1,0-1 1,0 1-1,2 1 1,28 13-1054,-18-10-96,-8 2 463,-5-6 630,0-1 0,0 0 0,0 1 0,0-1 0,1 0 0,-1 1 0,0-1 0,0 0 0,1 1 0,-1-1 0,0 0 1,1 1-1,-1-1 0,0 0 0,1 0 0,-1 1 0,0-1 0,1 0 0,-1 0 0,1 0 0,-1 0 0,0 0 0,1 0 0,-1 1 0,1-1 0,-1 0 0,1 0 0,-1 0 0,0 0 0,1-1 0,2 1-1135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3136,'0'-32'1632,"15"32"-1632,16 0-32,-15 0 384,-1 16-192,17-16-864,-1 16 384,0-1-1984</inkml:trace>
  <inkml:trace contextRef="#ctx0" brushRef="#br0" timeOffset="1">546 374 2080,'31'0'928,"0"0"-800,-15 0 416,-1 0-320,1 0-96,0 0-64,-1 0-576,1 16 288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1840 1408,'29'-29'795,"-29"29"-762,0-1 0,1 1 0,-1-1 0,1 1 0,-1 0 0,1-1 0,-1 1 0,1 0 0,0-1 0,-1 1 0,1 0 0,-1 0 0,1 0 0,-1 0 0,1-1 0,0 1 0,-1 0 0,1 0 0,0 0 1,0 0-1,5 0 89,2-5 55,1 1 1,-1-1-1,0-1 1,0 1-1,-1-1 1,10-10-1,9-7 127,-6 10-66,-17 11-204,0 1-1,-1-1 1,1 0 0,-1 0 0,0 1 0,0-2 0,0 1-1,0 0 1,3-5 0,10-9 5,0 1 1,0 0-1,1 1 0,1 0 1,29-17-1,4-4 216,111-101-78,-122 101-173,137-150 417,-165 172-351,82-83 204,-61 65-239,34-34 12,76-80 29,-92 89-114,144-164 182,-186 210-136,80-89-208,-39 40 104,-23 38 123,-13 7-37,-10 10 8,1 0 0,-1 1 0,1 0 0,-1-1 0,1 1 0,0 1 0,8-5-1,12-6 131,32-21 0,-44 27-124,-1 1 0,23-10-1,-32 16 1,0-1 0,0 1 0,-1-1 0,1 0 0,0 1 0,-1-1 0,1 0 0,-1 0 0,1 0 0,-1-1 0,1 1 0,-1 0 0,0 0 0,0-1 0,1 1 0,0-3 0,8-8 67,16-9 14,-20 13-201,1 0 1,-1-1-1,-1 1 0,0-2 1,8-16-1,-3 4-401,16-24-464,-6 2-864,-15 37 1533,-1 1 0,1 0 0,10-9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1312,'0'0'1472,"2"0"-1131,11 0 6,-13 3-240,0-1-75,1-1 0,-1 1 0,1 0 1,-1 0-1,1-1 0,-1 1 1,1 0-1,0-1 0,0 1 1,0-1-1,0 1 0,0-1 1,0 1-1,0-1 0,0 0 1,3 2-1,0 2 8,0-2-4,0 1 0,0-1 0,-1 1 0,0 0 0,0 0-1,0 0 1,0 1 0,0-1 0,-1 1 0,0-1 0,0 1 0,2 6 0,1 31 28,6-1-48,-7-2-51,10 58 48,5 45 597,-7-35-228,-3-30-146,-2 148 0,-7-164-217,0 378-57,-8-237 271,0-6 68,5-64-115,-7-18-68,7-66-77,-12 104 67,9-119-92,1 0 0,0 44 0,-3 17 63,1-3-654,7-76-843,0-12 383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0 984 1984,'0'0'640,"8"0"-389,0 0-177,-1 0 0,0-1 0,1 0 1,-1-1-1,0 1 0,1-1 1,-1-1-1,0 1 0,0-1 0,-1-1 1,1 1-1,-1-1 0,11-8 1,53-47 771,0-2-300,101-54 198,-126 87-646,352-244 569,-163 97-545,57-24 86,-287 196-184,0 0 0,0 0-1,0 0 1,5-6-1,5-2-50,-8 8-12,-3 2-76,-5 2-65,-23 18-985,-4 12-925,-2 13 618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74 639 3136,'-52'39'1029,"51"-39"-998,0 1 0,-1 0 0,1 0-1,0-1 1,1 1 0,-1 0 0,0 0-1,0 0 1,0 0 0,0 0 0,1 0-1,-2 2 1,-6 18 140,9-20-162,0 1-1,0-1 1,0 1 0,0-1-1,0 0 1,1 1 0,-1-1 0,0 0-1,1 0 1,2 1 0,-3-2 23,1 0 1,0-1 0,0 1-1,0-1 1,0 0 0,-1 1-1,1-1 1,0 0 0,0 0-1,-1 0 1,1 0 0,-1 0-1,3-3 1,21-14 256,83-43 316,-78 44-516,305-165 401,-153 76-396,39-21-33,59-27 115,-261 144-275,-1 1 1,1 0-1,32-9 0,-50 17 64,0 1 0,-1 0 0,1-1 0,0 1 0,0 0 0,0 0 0,0 0 0,0 0-1,0 0 1,0 0 0,0 0 0,0 0 0,0 0 0,0 1 0,0-1 0,0 0 0,1 1 0,-2-1-21,1 1 1,-1-1-1,0 0 1,0 1-1,0-1 1,1 1-1,-1-1 1,0 1-1,0-1 1,0 0 0,0 1-1,0-1 1,0 1-1,0-1 1,0 1-1,0-1 1,0 0-1,0 1 1,0-1 0,0 1-1,0-1 1,0 1-1,-1-1 1,1 0-1,0 1 1,0-1-1,0 1 1,-1 0 0,-12 14-1108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16 609 2976,'-16'15'1344,"78"-30"-1152,1-1 320,-1 0-320,47-30 128,-15-17-192,46-30 0,-15 31-64,-1-16 32,-15 15-64,0 1-96,-15 31 32,-32-16-960,-15 31 544,0 1-192,-32 15 416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64 640 2816,'-52'38'917,"43"-30"-685,8-3-112,1 16 83,-1-21-198,1 0 0,0 1 1,0-1-1,0 0 0,0 0 0,0 0 1,0 0-1,0 0 0,0 0 0,0 1 0,0-1 1,0 0-1,0 0 0,0 0 0,0 0 1,0 0-1,0 0 0,0 1 0,0-1 1,0 0-1,0 0 0,0 0 0,0 0 0,0 0 1,0 0-1,0 1 0,0-1 0,0 0 1,0 0-1,0 0 0,0 0 0,0 0 1,0 0-1,1 1 0,-1-1 0,0 0 1,0 0-1,0 0 0,0 0 0,0 0 0,0 0 1,0 0-1,1 0 0,-1 0 0,0 0 1,0 0-1,0 0 0,0 0 0,0 0 1,0 0-1,1 0 0,-1 0 0,0 0 1,4 0 51,1 0 1,-1 0 0,0-1 0,0 0 0,1 0 0,4-2 0,18-4 166,-11 6-133,-7 0-47,0 0 0,0-1 0,11-3-1,27-16 77,-16 6-64,-4 3-21,-4 2-7,23-12 0,91-73 62,-40 26-47,173-113 69,-251 169-109,76-49 5,9 7 13,-49 18-15,-30 20-6,71-48-86,-70 49 70,-20 14 107,-8 2-186,1 0 28,0 0-1,0 0 1,0 0 0,0 0-1,0 0 1,0 0-1,0 0 1,0 1 0,0-1-1,0 0 1,0 1-1,1-1 1,-1 1 0,0-1-1,-2 2 1,-25 24-669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1568,'-32'0'757,"35"3"-863,-1-1 126,-1 0 0,0 0 0,1 0 0,-1 0 1,0 1-1,0-1 0,0 0 0,0 1 0,-1-1 0,1 0 1,0 1-1,-1 4 0,3 6 134,2 13 198,-2 1 0,2 39 0,2 70 530,-1-69-490,12 275 429,-17-330-808,11 192 134,-8 450 72,-6-373-150,2-281-69,-2 156 11,-4-75 19,-1 59 345,4-65-193,-5-28-225,8-47 34,0 1 1,0 0-1,0-1 0,0 1 1,0-1-1,0 1 0,0 0 1,0-1-1,0 1 0,0 0 1,0-1-1,0 1 0,1-1 1,-1 1-1,0 0 0,0-1 0,1 1 1,-1-1-1,0 1 0,1-1 1,-1 1-1,0-1 0,2 2 1,-2-3-36,1 1 1,-1 0 0,1-1-1,0 1 1,-1 0 0,1-1-1,-1 1 1,0-1 0,1 1-1,-1-1 1,1 1 0,-1-1-1,0 1 1,1-1 0,-1 0-1,0 1 1,0-1 0,1 1-1,-1-1 1,0 0 0,0 1-1,0-2 1,13-26-645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2080,'0'-65'923,"0"63"-921,0 1 1,1-1 0,-1 0 0,1 0 0,-1 1 0,1-1-1,0 0 1,0 1 0,-1-1 0,1 1 0,0-1 0,1 1 0,-1-1-1,2-1 1,-3 3-2,0 0 0,0 0-1,0 0 1,0 0 0,0 0 0,0 0-1,0-1 1,0 1 0,0 0 0,0 0-1,1 0 1,-1 0 0,0 0 0,0 0-1,0 0 1,0 0 0,0 0 0,0 0-1,0 0 1,0-1 0,1 1 0,-1 0-1,0 0 1,0 0 0,0 0 0,0 0-1,0 0 1,0 0 0,0 0 0,1 0-1,-1 0 1,0 0 0,0 0 0,0 0-1,0 0 1,0 0 0,0 0 0,1 1-1,-1-1 1,0 0 0,0 0 0,0 0-1,0 0 1,0 0 0,0 0 0,0 0-1,0 0 1,0 0 0,1 0 0,-1 0-1,0 1 1,0-1 0,0 0 0,0 0-1,0 0 1,0 0 0,13 11 436,-12-11-407,0 1-1,0-1 0,1 1 1,-1 0-1,0 0 1,0 0-1,0-1 1,-1 1-1,1 0 0,0 0 1,0 0-1,0 0 1,-1 0-1,1 1 0,0-1 1,-1 0-1,1 0 1,-1 0-1,0 1 1,1-1-1,-1 0 0,0 0 1,0 1-1,0-1 1,0 0-1,0 1 0,0-1 1,0 2-1,1 14 244,10 39 256,-5-32-255,3 41 0,-6 65 99,-4-52-200,4 203 209,1-197-319,5 258 87,-8-186-137,-4 241 17,-3-299-27,-1 74 52,4-63 25,-5-18 139,14-29-70,-12-28-58,9-25-80,-3-9-12,0 0-1,1 0 1,-1 0-1,0 0 1,0 0-1,0 0 0,0 0 1,0 0-1,0 1 1,0-1-1,0 0 0,0 0 1,1 0-1,-1 0 1,0 0-1,0 0 1,0 0-1,0 0 0,0 0 1,0 0-1,1 0 1,-1 0-1,0 0 0,0 0 1,0 0-1,0 0 1,0 0-1,0 0 1,0 0-1,1 0 0,-1 0 1,0 0-1,0-1 1,0 1-1,0 0 1,0 0-1,0 0 0,0 0 1,0 0-1,1 0 1,-1 0-1,0 0 0,0 0 1,0 0-1,0-1 1,0 1-1,0 0 1,0 0-1,0 0 0,0 0 1,5-34-469,-2 22 324,5-25-460,-3-70-1457,8-4 596</inkml:trace>
  <inkml:trace contextRef="#ctx0" brushRef="#br0" timeOffset="1">188 0 2560,'-13'0'832,"10"0"-517,6 0-70,-2 1-208,1-1 1,-1 0 0,0 0-1,1 1 1,-1-1-1,1 1 1,-1-1-1,0 1 1,0 0 0,1-1-1,-1 1 1,0 0-1,0 0 1,0 0 0,0 0-1,0 0 1,0 0-1,0 0 1,0 0-1,0 0 1,0 1 0,-1-1-1,1 0 1,0 3-1,3 3 68,-2 1 0,1 0 0,1 9 0,-1-4 72,21 97 708,-14-59-560,18 81 145,24 238 92,-26-163-404,21 208-14,-37-299-121,11 241 92,-21-32-547,0-319-152,3-7-85,10-12-248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4224,'-16'109'1920,"32"32"-1664,-16-48 480,15 1-448,1 46 32,-1 16-192,-15 0-160,16-16 0,-16-16-544,31-14 320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1568,'26'-26'501,"-16"18"-303,1 1-130,-6 3 78,0 1-1,0 0 0,0 0 0,9-3 0,19 1 346,52-15 463,-40 9-697,191-36 542,-202 41-700,286-53 592,271-108-58,-237 64-434,-204 63-186,64-19-26,-187 50 20,15-5 24,0 2 1,80-13-1,3 10-20,-124 14-65,1 1 1,-1-1 0,1 1-1,-1 0 1,1 0 0,-1 0-1,1 0 1,-1 0 0,1 0-1,-1 0 1,1 0 0,-1 0-1,0 1 1,2 0 0,13 12-555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3392,'15'-15'1536,"32"15"-1312,-16 0 64,0-16-192,16 16 32,0-16-64,15 1-2240,0 15 1184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31 687 640,'-25'13'224,"19"-10"-133,9-6-11,-1 1-44,-1 1 0,1-1 0,0 1 1,0 0-1,0-1 0,0 1 0,0 0 1,1 0-1,-1 0 0,0 1 1,0-1-1,1 1 0,-1-1 0,3 0 1,-2 1 29,7-3 154,-1 0 0,1 0 0,-1-1-1,0 0 1,0-1 0,15-9 0,14-10 272,95-58 637,145-59-73,-170 91-675,155-50 1,139-12-35,-237 68-310,-86 22-49,108-27 133,-149 41-220,0 2 1,72-3-1,-101 9 35,-7 0 32,0 0-1,0 0 0,0 0 0,0 0 1,0 0-1,0 0 0,0 1 0,2 0 1,-4-1-26,1 1 1,0-1 0,-1 1-1,1-1 1,-1 1-1,1-1 1,-1 1 0,0-1-1,1 1 1,-1 0-1,0-1 1,1 1 0,-1-1-1,0 1 1,1 0-1,-1-1 1,0 1 0,0 0-1,0-1 1,0 1-1,0 0 1,0 0 0,0-1-1,0 1 1,0 1 0,0 26-946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47 593 1312,'-47'0'608,"78"0"-544,16-16 1120,-16 16-672,63-47 128,15 16-352,62-31 160,1 0-256,15-16 160,0 0-192,-16 15 64,0 1-128,-30 15-352,-32 32 160,-31-1-544,-16 1 352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2656,'16'-15'1184,"124"-48"-1024,-46 32 480,-16 0-384,62-31 128,16 15-256,31-31 224,0 0-224,0 0 32,-32 16-96,-14 0-544,-17 30 256,-30 1-896,-32 16 640</inkml:trace>
  <inkml:trace contextRef="#ctx0" brushRef="#br0" timeOffset="1">561 1123 2240,'-15'15'992,"77"-46"-832,0 15 608,1 1-448,61-47 64,1-1-224,46-30-32,-15-1-64,31 1 32,-15 15-64,-17 15-1152,-14 1 608,-48 31-352,1 0 512,-63 31-576,-16 0 512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94 608 3072,'-77'63'1376,"61"-32"-1184,32-16 320,-1-15-320,32-15 352,0-1-320,62-46 96,-16 31-192,47-47 64,1 0-96,-1-16 0,-15 17-32,-1-17-672,-15 32 320,-46-1-1504,-1 17 992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1888,'39'26'613,"-18"-10"-367,9 6-25,1-1 1,1-1 0,1-2 0,41 17 0,-54-26-152,207 94 393,-64-17-292,-106-58-127,63 32 51,45 36 77,57 31-24,-30-30-84,-26-7-70,-45-29-104,67 37-169,-139-71 46,31 16-675,144 105 1,-99-42-469,-89-72 944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1888,'21'5'235,"33"8"389,-31-9-597,10 2 271,0 1 1,0 2-1,0 1 1,38 19 0,153 98 335,-74-27-447,154 135 0,-229-171-148,146 119 193,-63-57-88,58 47-48,-81-60-489,-54-42-493,-45-37 379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1248,'-26'-13'389,"22"11"-290,8 1-48,63 1 231,-41 0-168,3-1 40,0 1 0,38 6 0,-16 5 276,84 28 0,48 33 76,189 111-4,-214-103-338,195 120 284,-319-178-412,212 145 163,-131-78-71,-12-22-54,38 40 22,-88-57 39,-44-41-376,-5-4-470,-5-4-135,-12-1-333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1664,'-26'-13'731,"109"55"-721,-62-32 29,38 13 1,-12-4 105,-14-3 43,-2 2-1,46 34 1,-25-16 76,207 151 547,19 26-257,114 57-84,-335-228-465,-1 2 0,78 83 1,-98-91 31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2080,'26'26'667,"-24"-25"-646,0 1 0,0-1 1,0 1-1,0-1 0,0 0 1,0 0-1,0 0 0,0-1 1,0 1-1,1 0 0,3 0 1,17 6 17,9 3 56,0 2 1,-1 0-1,32 20 1,236 155 549,-45-30 23,16-7-325,-210-117-255,-3 1 19,14 7 276,-60-35-313,-7-5-41,0 1 0,0 0 1,0 0-1,-1 0 0,5 4 1,-7-5-21,0-1 0,-1 1 0,1 0 0,0 0 0,-1 0 0,1-1 0,-1 1 0,1 0 1,-1 0-1,0 0 0,1 0 0,-1 0 0,0 0 0,0 0 0,1 0 0,-1 0 0,0 0 0,0 0 0,0 0 1,0 0-1,0 0 0,-1 0 0,1 0 0,0 0 0,0 0 0,-1 1 0,0 0-4,-1 0-1,1 1 1,-1-1-1,0 0 1,1 0-1,-1 0 1,0-1-1,0 1 1,0 0-1,0-1 1,-1 1 0,1-1-1,0 0 1,-1 0-1,1 0 1,-1 0-1,1 0 1,-1 0-1,-2 0 1,1 0-67,-1-1 1,1 1 0,0-1-1,0 0 1,0 0 0,-1 0-1,-4-2 1,-59-8-1901,3 7 511</inkml:trace>
  <inkml:trace contextRef="#ctx0" brushRef="#br0" timeOffset="1">343 16 2912,'15'-16'1312,"63"94"-1152,-46-47 992,14 16-672,32 15 224,0-15-416,16 31-192,-1-16-32,1 32 0,-16-16-32,-1 0 320,-14 0-160,-1 0-96,-15-32-64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0 640,'0'0'224,"-2"3"-133,0-1-37,1 0-1,-1 0 1,1 0 0,0 0 0,0 0 0,0 0 0,0 1 0,0-1 0,1 0 0,-1 0-1,1 1 1,-1-1 0,1 1 0,0-1 0,0 4 0,-3 20 214,1-13-150,-3 13 122,2 0 0,0 41 0,3-10 79,-2 182 498,-1-183-720,-2 112 126,10 89-63,-9-33-85,0 136 31,9-217-41,1 267 99,-17-179-14,9-56-67,2-83 1,-16 127-1,3-120-3,10-6-37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811 205 1728,'0'-2'44,"0"1"0,0-1-1,0 0 1,1 1 0,-1-1 0,1 1 0,-1-1 0,1 0 0,-1 1-1,1-1 1,0 1 0,0 0 0,0-1 0,0 1 0,0 0 0,0-1-1,2-1 1,-1 1 244,-7 2-165,0-1-109,0 0-1,0 0 1,-1-1-1,1 0 1,0 0 0,0 0-1,1 0 1,-8-6 0,-8-2 2,-21-11 8,-126-54-406,146 67 412,5 1 37,-1 0-1,0 2 1,0 0-1,0 1 1,0 0 0,-27-1-1,22 5 17,14-1-36,0 1 0,0 0-1,0 0 1,0 1 0,0 0 0,-13 4 0,16-3-23,1 0 1,0 0-1,0 1 0,0-1 0,0 1 1,0 0-1,1 1 0,0-1 1,-1 1-1,1-1 0,-3 5 1,-3 6 126,-13 28 1,18-33-134,-7 11 44,2 0-1,0 1 0,-7 27 1,-10 79 223,-13 42-58,22-117-108,-10 36 50,15-49-127,6-22 19,-4 23 1,5 2 252,-2-17-156,5-19-163,1 0 1,0 0-1,-1 10 0,1-15 2,1-1 0,0 0 0,0 1 0,0-1 0,0 0 0,0 1 0,0-1 0,0 0-1,0 0 1,0 1 0,1-1 0,-1 0 0,0 1 0,0-1 0,0 0 0,0 1 0,0-1 0,0 0 0,1 0 0,-1 1 0,0-1-1,0 0 1,0 0 0,1 1 0,-1-1 0,7 5-50,0-1-1,1 0 1,-1-1-1,1 0 1,11 4-1,-18-7 50,3 1-3,-1 0 1,1 0-1,-1-1 0,1 1 1,-1-1-1,1 0 0,-1 0 1,6-1-1,6 1 19,11-1 9,-13 0 13,0 1 0,0 0 1,0 1-1,16 2 0,-13 2 49,-10-3-51,1 0-1,-1-1 0,1 0 1,0 0-1,6 0 1,34-1-315,-32 0-1082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3392,'-13'13'1088,"12"-13"-1078,1 0 0,0 1 0,0-1 1,0 0-1,0 0 0,0 0 0,-1 0 0,1 1 0,0-1 1,0 0-1,0 0 0,0 0 0,0 0 0,0 1 0,0-1 1,0 0-1,0 0 0,0 0 0,0 1 0,0-1 0,0 0 1,0 0-1,0 0 0,0 1 0,0-1 0,0 0 0,0 0 1,0 1-1,0-1 0,0 0 0,0 0 0,0 0 0,0 0 1,0 1-1,0-1 0,1 0 0,-1 0 0,0 0 0,0 0 1,0 1-1,0-1 0,1 0 0,1 5 47,0-3-43,-1 1 1,0 0-1,1 0 0,-1 0 1,0 0-1,0 0 1,-1 0-1,1 0 0,-1 0 1,0 0-1,1 4 1,-1 162 576,-3-172-473,0 0-77,1 0 0,-1 0 0,1 0 0,0-1 0,0 1 0,0-1 1,0 1-1,1-1 0,-1 0 0,1 0 0,-1-5 0,0-3-79,1-1 0,-1-21-1,1-1-99,0 23 96,1 0 1,0 0-1,1 1 0,3-19 1,-3 24 25,1 0 0,0-1 0,0 1 0,1 0 0,0 0 0,0 1 0,0-1 0,7-8 0,3-12-112,-11 19 96,2-2-1,10 7 50,-4 2 26,0 0 0,0 0 1,0 1-1,0 1 0,-1 0 1,1 0-1,15 6 0,-8-1-16,0-1 0,0 0-1,25 4 1,-15-7-9,-6 0-77,40 9-1,-3 4-767,-9-1 214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48 896,'0'-26'304,"0"25"-300,0 1 1,-1 0-1,1-1 0,0 1 1,0 0-1,0-1 0,0 1 0,0 0 1,1-1-1,-1 1 0,0 0 1,0-1-1,0 1 0,0 0 1,0 0-1,0-1 0,0 1 1,1 0-1,-1-1 0,0 1 0,0 0 1,0 0-1,0-1 0,1 1 1,-1 0-1,11-11 55,-6 9-27,-5 2-26,1 0 0,-1 0 1,1 0-1,-1 0 0,1 0 1,-1 0-1,0 0 0,1 0 1,-1 0-1,1 0 1,-1 0-1,1 1 0,-1-1 1,0 0-1,1 0 0,-1 1 1,1-1-1,-1 0 0,0 0 1,1 1-1,-1-1 1,0 0-1,0 1 0,1-1 1,-1 1-1,1 3 117,0 0 1,0 0-1,0 1 0,-1-1 1,0 0-1,0 0 0,-1 7 1,1 14 217,2 25 280,11 58 1,-4-28-212,-2 113 1,-4 17-182,0-139-178,1 79 37,-16 130 73,1-59-61,6 8 49,-6-21-69,6-14-42,-9 2 29,0 47 111,14-37-93,0-204-85,-1 1-35,1-1 0,0 1 1,0-1-1,1 1 0,-1-1 1,2 5-1,-2-7 25,0 0 1,0 0-1,0 1 1,0-1 0,0 0-1,0 0 1,0 0-1,0 0 1,1 0-1,-1 0 1,0 0-1,0 0 1,0 0-1,0 0 1,0 0-1,0 0 1,1 1-1,-1-1 1,0 0 0,0 0-1,0 0 1,0 0-1,0 0 1,1 0-1,-1 0 1,0 0-1,0 0 1,0 0-1,0-1 1,0 1-1,1 0 1,-1 0-1,0 0 1,0 0-1,0 0 1,9-7-526,7-9-52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2144,'-13'26'699,"12"-25"-684,1 0 1,-1 0 0,1 0-1,0 0 1,0 0 0,0 0 0,-1 0-1,1 0 1,0 1 0,0-1-1,0 0 1,1 0 0,-1 0-1,0 0 1,0 0 0,1 0 0,0 2-1,14 121 412,-12-107-370,1 5 171,-1 1 0,0 27 0,-3 39 291,3 147 674,-1-189-1064,9 326 515,-11-138-464,-3 442 136,-39 135 14,40-780-324,-11 184 32,11-159-28,-4 60 28,-15 23 63,15-66-70,4-45-134,-1-1 0,-6 28 1,1-31-38,6-21-89,1 0-1,-1 1 1,1-1 0,1 0 0,-1 1 0,0-1 0,1 8-1,0 4-836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2560,'-13'-13'832,"13"12"-809,0 1 1,1 0 0,-1-1-1,1 1 1,-1 0-1,1 0 1,-1 0 0,1-1-1,0 1 1,-1 0-1,1 0 1,-1 0 0,1 0-1,-1 0 1,1 0-1,-1 0 1,2 0 0,-2 0 20,0 0-42,0 0-1,0 0 1,0 0 0,0 0-1,0 0 1,1 0-1,-1 0 1,0 0 0,0 0-1,0 0 1,0 0-1,0 0 1,0 0-1,0 0 1,0 0 0,0 0-1,0 0 1,1 0-1,-1 0 1,0 0 0,0 0-1,0 0 1,0 0-1,0 0 1,0 0 0,0 0-1,0 0 1,0 0-1,0 0 1,0 1 0,0-1-1,0 0 1,0 0-1,1 0 1,-1 0-1,0 0 1,0 0 0,0 0-1,0 0 1,0 0-1,0 0 1,0 0 0,0 0-1,0 1 1,0-1-1,0 0 1,0 0 0,0 0-1,0 0 1,0 0-1,0 0 1,0 0 0,0 0-1,0 0 1,0 0-1,0 1 1,-1 0 5,1 1 1,0-1 0,0 1-1,-1-1 1,1 0-1,-1 1 1,1-1 0,-1 0-1,0 1 1,-1 1-1,-4 11 102,4-8-64,2 0-1,-1 0 1,1 0 0,0 9 0,0 19 211,-3 124 528,1-113-641,-6 284 498,12-232-478,2 341 340,-16-152-391,5-19-32,-6-23 27,6-36-11,-5-26 53,5-39-69,-6-32-42,9-80-33,1-5-238,-2 0 0,-6 29 0,5-42-486,4-22-312,1-8-56,-1-27-342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3232,'-13'-26'1456,"16"34"-1441,-1 0-1,1-1 1,-2 1 0,2 11-1,1 1-119,9 22-50,-1 9 171,7 56 0,9 194 678,-22-67-300,4 23-138,-7 347 33,-3-382-141,0 15-46,0-237-102,-3 200 10,-26 96 81,15-208-43,8-54-656,1 0 0,-1 49 0,6-81-421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3328,'0'26'1061,"3"0"-634,13 172 96,-3 82-214,-13-77-192,0 571 406,0 5-310,-8-601-228,0-11-637,8-149 354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3392,'-26'13'1088,"22"-9"-805,3 10-129,0 8-65,0-2 26,1 1-1,4 41 0,11 60 367,2 15-93,16 88-78,9 52-76,-15-107-191,6 179 0,-28-188 213,-1-108-173,0 26-22,-9 8-101,2-54 10,1-1 4,-4 32-12,-15 14 33,16-52 15,5-21-31,-1-1 0,0 1-1,0 0 1,0-1 0,0 1-1,-1-1 1,1 1 0,-1-1 0,-1 0-1,1 0 1,0 0 0,-1 0-1,-5 6 1,-11 9-144</inkml:trace>
  <inkml:trace contextRef="#ctx0" brushRef="#br0" timeOffset="1">252 234 2144,'-31'32'992,"47"92"-864,-16-61-64,15 15-64,-15 46 352,16 16-192,-16 47 288,15 0-256,-15 0 96,0-15-160,0-16-352,-15-32 128,-16 1 160,15-16-32,-15-31-64,0-16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1312,'0'-39'421,"0"38"-414,0 1 0,-1-1 0,1 1-1,0-1 1,0 1 0,0-1 0,0 1-1,1-1 1,-1 0 0,0 1 0,0-1 0,0 1-1,0-1 1,1 1 0,-1-1 0,0 1-1,0-1 1,1 1 0,-1 0 0,0-1-1,1 1 1,-1-1 0,0 1 0,1 0 0,0-1-1,1-1-21,1-1 83,-1-1 1,1 1 0,1 0-1,-1 0 1,0 1-1,1-1 1,-1 1 0,1 0-1,0 0 1,0 0-1,0 0 1,0 1 0,0-1-1,0 1 1,0 0 0,0 0-1,1 1 1,-1-1-1,0 1 1,0 0 0,1 0-1,3 1 1,135 27 1472,-124-25-1399,28 4 264,0 2 0,74 24 0,396 180 725,-315-117-843,32 11-16,202 95 5,-32 3-99,-291-145-121,-2 2 83,25 11-126,-106-58-178,-14-8-1,-1 1-1,1 0 1,-1 1-1,-1 1 1,18 14-1,-30-22 53,0 0-1,0 1 1,0-1 0,0 0-1,0 1 1,-1-1 0,1 1-1,-1 0 1,0 0 0,0-1-1,1 5 1,1 24-820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1888,'-39'-26'613,"32"21"-271,27 8-449,3 2 114,82 18 173,-22-12 277,88 15 323,229 70 734,-82 20-936,-155-53-425,86 30 44,128 77-154,-346-155-59,125 68-59,-124-61-13,0 2 0,-1 1-1,-2 1 1,0 2 0,-2 0-1,45 63 1,-60-70-48,12 23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2240,'140'32'992,"94"45"-832,-94-30 320,-31 0-288,78 31 64,-16 0-160,47 0 288,-31 0-192,0-16 32,-46-15-128,-17-1 96,-30-14-128,-47-1-1024,-1 0 544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2240,'78'0'992,"62"78"-832,-31-32 256,-16-14-256,94 30-64,-15-15-64,30 31-32,1-1 0,-1 1 192,-15 0-96,-15 0 192,-32-31-192,0 0 192,-46-16-192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62 2816,'26'-26'917,"-21"21"-565,-5-11 880,-5 14-837,2 0-344,-1 0 0,1 1 0,-1-1 0,1 1 0,-1 0 0,0 0 0,0 0 0,0 1 0,1-1 0,-1 1 0,0 0 0,0 0 0,-7 1 0,-36 10-131,20-8 28,11-2 68,0 2 0,0 0-1,-16 5 1,-78 18-48,98-24 16,5 0 12,0-1-1,1 1 1,-1 0-1,0 0 1,-8 5-1,13-6 11,0-1 0,0 1-1,1-1 1,-1 1-1,0-1 1,0 0-1,0 0 1,0 0-1,0 0 1,-2 0-1,2-1-13,0 1-1,0 0 1,0 0 0,0 0-1,0 0 1,0 0-1,0 1 1,1-1-1,-1 1 1,-3 0-1,-8 10-60,11-9 10,2 110-245,-1-92 324,1-3 14,0 0 1,3 20-1,-1-24-21,3 11 45,1 45-1,-5-26 41,0-23 75,-1-1 0,0 0 0,-4 20-1,-3-14 5,6-19-126,-1 0 0,1 0 0,0 0 0,0 8 0,1 33 979,-1-48-1032,1 1 0,0-1 1,0 1-1,0-1 0,0 1 1,0 0-1,0-1 0,1 1 1,-1-1-1,0 1 0,0 0 1,0-1-1,0 1 0,0-1 1,1 1-1,-1 0 0,0-1 1,0 1-1,1 0 0,-1-1 1,0 1-1,0 0 0,1-1 1,-1 1-1,0 0 0,1 0 1,-1-1-1,0 1 0,1 0 1,0 0-1,6-5-74,-5 1 6,3-2-58,-3 5 120,-1 1 0,0-1 0,0 1 0,0 0 0,1 0 0,-1 0 0,0 0 0,1 0-1,1 0 1,1 0 14,-1 0-1,0 0 1,0 0-1,0-1 1,0 1-1,0-1 1,4-1-1,2-1-18,-1 1 0,1 0 0,0 0 0,-1 0 0,1 1 0,17 0 0,32 1 93,-55 0-113,0 0 0,0 1 0,0-1-1,0 1 1,0-1 0,0 1-1,0 0 1,0 0 0,0 0 0,0 0-1,3 3 1,-1-2-144,-5-1 77,1-1-1,-1 1 0,1-1 1,0 0-1,-1 1 0,1-1 1,0 0-1,-1 1 0,1-1 1,0 0-1,-1 0 0,1 0 1,0 0-1,0 0 0,-1 0 1,1 0-1,0 0 0,-1 0 1,1 0-1,0 0 0,1 0 1,-13-1-3040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1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2144,'13'26'699,"5"-3"-417,2-1-230,0-1-1,0 0 1,2-2-1,1 0 1,28 17 0,167 91 65,-70-36-80,26 5 17,-105-54-37,29 17-2,57 14-7,-131-63-6,10 5 0,272 106 140,-163-82-35,-28-3 79,69 18-377,-169-50 124,-5-2-104,-1 0 0,1 1 0,-1 0 0,0 1 0,0-1 0,11 8 0,-2 4-448</inkml:trace>
  <inkml:trace contextRef="#ctx0" brushRef="#br0" timeOffset="1">1652 718 832,'62'15'352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1248,'0'-12'465,"0"24"1294,0-10-1652,1 21 427,0-13-364,0 0 1,-1 0-1,-1 0 1,0 0-1,-2 14 1,-1-10-69,1 1 1,0 1-1,1-1 0,1 18 1,8 94 250,1 3-50,-8 138 331,8-159-328,0-3 34,-8-92-291,1-1 1,6 27-1,-5-28-11,0-1-1,1 24 1,-2-36-40,-1 1 0,0-1-1,0 0 1,0 1 0,1-1 0,-1 0-1,0 1 1,1-1 0,-1 1 0,1-1-1,-1 1 1,1-1 0,-1 1 0,1-1-1,-1 1 1,1-1 0,-1 1 0,1 0-1,0-1 1,-1 1 0,1 0 0,-1 0-1,1-1 1,0 1 0,-1 0 0,1 0-1,0 0 1,-1 0 0,1 0 0,0 0-1,0 0 1,-1 0 0,1 0 0,0 0-1,-1 0 1,1 0 0,0 0 0,-1 1-1,1-1 1,0 0 0,-1 0 0,1 1-1,-1-1 1,1 1 0,-1-1 0,1 0-1,0 1 1,-1-1 0,0 1 0,1-1-1,-1 1 1,1-1 0,-1 1 0,0 0-1,1-1 1,-1 1 0,0-1 0,1 1-1,-1 0 1,0-1 0,0 1 0,0 0-1,1 0 1,-1-16-2211,0-1 597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1312,'-11'0'221,"16"0"378,-3 0-466,0 0 0,0 0 0,-1 0 0,1 0 0,0 0-1,0-1 1,0 1 0,2-2 0,-1-2 19,2-2 181,-3 5-233,0 0 0,1 1 0,-1-1 0,0 1 0,0-1-1,1 1 1,-1 0 0,0 0 0,0 0 0,3 1 0,18-1 449,97-1 171,217 5 85,-208 6-698,9-5-64,0 6-6,-14-6 16,-14 5-5,-31-4 16,93 9 395,-112-5-224,-45-8-182,-10-1-23,1 0 0,0 0 0,-1 0 0,1 0 0,-1 1 0,1 0 0,5 3 0,0-1 219,-22-5-418,8 1-18,0-1 0,0 1 1,0-1-1,0 1 0,0-1 0,0 0 0,-5-2 0,-12-3-1177,9 4 839,1 1 0,-13 1 0,23 0 522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2080,'0'0'928,"-16"62"-800,0-31 128,1 16-160,-1-16 800,1 16-480,-17 15 448,1-31-512,0 16 128,16 0-320,-1-16 0,0 0-96,1-31-128,30 16 32,1-32-1536,15 1 864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3072,'-26'26'976,"26"-25"-953,-1-1 0,0 1 0,1 0-1,-1 0 1,0-1 0,1 1 0,-1 0 0,1 0 0,-1 0 0,1 0 0,0-1 0,-1 1 0,1 0-1,0 0 1,0 0 0,-1 2 0,-25 93 815,24-83-634,-1-1 1,-1 1 0,-1 0 0,1-1 0,-2 0 0,0 0 0,-11 16 0,0 2 113,6-12-139,0 0 0,-1 0 0,-1-2 1,-18 21-1,-40 41-14,4-3-106,51-57 85,14-8-96,4-17-246,14-1-234,15-18-917,13-5 384</inkml:trace>
  <inkml:trace contextRef="#ctx0" brushRef="#br0" timeOffset="1">593 16 3648,'0'0'1664,"-47"62"-1472,16-31 704,15 16-544,-15 15 352,-15 1-416,-1-1-224,16-15-64,-16-1 192,31 1-96,1-16-256,-1-15 96,32-16-1440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3488,'-5'11'426,"-13"22"705,0-1-376,-19 45-1,34-69-582,-1-1 1,1 0-1,-2-1 0,1 1 0,-1-1 0,0 1 0,0-1 0,-12 10 0,6-5 61,-98 111 908,62-72-1191,31-35-252,22-15-306,3-1 212,0 0 1,-1-1-1,1 0 0,0 0 1,0-1-1,14-6 1,-9 2-270,-1 1 0,0-2 0,19-13 0,1-11-439</inkml:trace>
  <inkml:trace contextRef="#ctx0" brushRef="#br0" timeOffset="1">421 265 3808,'-15'47'1728,"-17"15"-1504,32-46 736,-15 15-576,-1 16-96,1-16-160,-1 0-608,0-15 256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94 2304,'0'-13'752,"0"13"-747,0 0 0,0 0 1,0 0-1,0 0 0,0 0 0,0-1 1,0 1-1,0 0 0,0 0 0,0 0 1,0 0-1,0 0 0,0 0 0,0 0 1,0 0-1,0 0 0,0 0 0,0 0 0,0-1 1,0 1-1,0 0 0,0 0 0,0 0 1,0 0-1,0 0 0,0 0 0,0 0 1,0 0-1,0 0 0,0 0 0,-1 0 1,1 0-1,0 0 0,0-1 0,0 1 1,0 0-1,0 0 0,0 0 0,0 0 0,0 0 1,0 0-1,0 0 0,0 0 0,-1 0 1,1 0-1,0 0 0,0 0 0,0 0 1,0 0-1,0 0 0,0 0 0,0 0 1,0 0-1,0 0 0,0 0 0,-1 0 1,-6 0 235,1-1-65,-1 1 1,1 0 0,0 0-1,0 1 1,-1-1-1,-7 3 1,10-1-164,-1 0 1,1 0-1,0 0 1,0-1 0,-1 0-1,1 0 1,-1 0-1,1 0 1,-1-1-1,1 1 1,-1-1-1,-5-1 1,6 1-8,-1 0 0,1 0 1,-1 1-1,1 0 0,0-1 1,-1 1-1,1 1 0,0-1 1,0 1-1,0 0 0,0 0 1,0 0-1,0 0 0,0 1 1,-4 3-1,-1 0 10,-15 7 28,-12 8 35,31-18-52,-18 14 99,1 1 0,-34 35 0,19-9 13,-4-8 202,4 9-122,-2 1-113,16-2-15,13-29-34,-3 7 41,7 5-19,4-13-41,0-8-24,1-1 0,0 0-1,0 1 1,1-1 0,-1 0-1,1 1 1,1-1 0,-1 1 0,1-1-1,-1 0 1,2 1 0,-1-1-1,2 6 1,6 12 12,1 0 1,1 0-1,1-1 1,19 28-1,-9-19 21,2-1-1,31 30 1,-40-47-5,30 22 0,2 0 39,-37-26-64,-4-3 0,1-1 0,0 1 1,15 7-1,-10-7 13,1-2-1,-1 1 1,1-2 0,22 4 0,59 4 128,-60-8-87,-9 0-35,30 2 19,-28-7-22,-1-1 1,0-1-1,27-7 0,-29 5-6,-10 3-10,1 0-1,-1-1 1,-1-1 0,1 0-1,-1-1 1,0 0 0,13-9-1,87-67 167,-99 70-128,0-1 0,-1-1 0,0 0 0,-1-1-1,14-24 1,-15 22-12,-6 12-1,-1-1-1,0 0 0,-1 0 1,0-1-1,0 1 0,0-1 0,3-11 1,-4 3 16,-1 1 0,-1-25 0,0 16-51,-1 5-1,0 0 0,-1 1 0,-1-1 0,-6-20 0,-26-64 39,26 79-40,-12-39 27,-2 2 21,12 13 6,9 43-43,0 0 0,-1 0 0,1 0-1,-1 0 1,-4-4 0,0 0 12,-4-6 3,4 4-1,0 1 1,-1 0 0,-1 0 0,0 0 0,0 1-1,0 0 1,-18-10 0,23 16-8,-12-8 89,0 0 0,-1 2-1,1 0 1,-34-11-1,26 15-31,13 2-57,-1-1 0,-19-6 1,22 6-24,0 0 1,-1 0-1,1 1 1,0 0 0,-1 1-1,1 0 1,-1 0-1,-14 2 1,-38-1-214,58 0 195,-1 0 1,1 0-1,0 1 1,0 0-1,0 0 1,-1 0-1,1 0 1,1 1-1,-1-1 1,0 1-1,-7 5 1,0 1 51,0 1 1,-15 16 0,23-22-20,2-2-70,0 0 1,-1 0-1,1 0 0,0 1 1,0-1-1,0 0 0,0 1 1,0-1-1,0 1 0,1-1 1,-1 1-1,0-1 0,1 1 1,-1 0-1,1-1 0,-1 1 1,1 0-1,0-1 0,0 3 1,0 12-634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16 218 736,'-13'0'224,"10"0"1488,4 0-1656,-1 0-1,1 1 1,-1-1 0,1 0-1,-1 0 1,0 0 0,1 0-1,-1 0 1,1 0 0,-1 0-1,1 0 1,-1-1-1,1 1 1,-1 0 0,1 0-1,-1 0 1,1 0 0,-1-1-1,0 1 1,1 0 0,-1 0-1,1-1 1,-1 1 0,0 0-1,1-1 1,-1 1 0,0 0-1,1-1 1,-1 1 0,0-1-1,0 1 1,1-1 0,3-6 496,9-1 3,-6-1-337,-6 8-181,0-1-1,0 1 0,0-1 1,1 1-1,-1 0 1,0 0-1,1-1 0,-1 1 1,1 0-1,-1 0 1,1 0-1,-1 0 1,1 1-1,-1-1 0,1 0 1,3 0-1,9-5 230,0 0 0,13-8 0,-10 5-41,0 0-1,21-7 1,-20 11-161,-1 1-1,28-2 1,-20 3 1,39-10-1,-43 8-29,27-3 0,-10 3 23,8-6 6,-1 6 59,-12-5-22,-20 7-36,-10 3-50,-1 0 1,0-1 0,1 1-1,-1-1 1,0 0-1,0 0 1,0 0 0,0 0-1,1 0 1,-1 0-1,-1 0 1,1 0 0,0-1-1,2-1 1,12-10 330,-11 11-249,-1 1-20,-13 1-11,-25 0-2871,5 0 1344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2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1056,'0'0'587,"3"3"-454,1 2 72,-1 1 0,1-1-1,-1 1 1,0 0 0,0 0 0,2 9 0,11 40 676,0 38 287,-13-54-776,-3-31-329,0-1 0,1 1 0,0-1 0,0 0 0,1 1 0,0-1 0,0 0 0,4 7 0,-3-7-16,0 0-1,-1 0 0,3 11 0,0 3 36,1-8 17,-5-12-87,0 1 0,0-1 0,0 0 0,-1 1 0,1-1 0,-1 1 1,1-1-1,-1 1 0,1-1 0,-1 1 0,0-1 0,0 3 0,0-4-14,0 1 0,0 0-1,0-1 1,0 1 0,0-1-1,0 1 1,0 0 0,0-1 0,1 1-1,-1 0 1,0-1 0,0 1-1,1-1 1,-1 1 0,0 0 0,1-1-1,-1 1 1,0-1 0,1 1 0,-1-1-1,1 1 1,-1-1 0,1 0-1,-1 1 1,1-1 0,-1 0 0,1 1-1,0-1 1,-7 0-1329,3 0 339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1341 359 2080,'0'0'667,"3"-3"-411,4-4-180,-1 1 2941,-7 6-3001,1 0-1,0 1 1,0-1 0,0 0 0,-1 0 0,1 0-1,0 0 1,0 0 0,-1 0 0,1 0 0,0 0-1,0 0 1,-1 0 0,1 1 0,0-1 0,-1 0-1,1 0 1,0-1 0,0 1 0,-1 0 0,1 0-1,0 0 1,0 0 0,-1 0 0,1 0 0,0 0-1,0 0 1,0 0 0,-1 0 0,1-1 0,0 1-1,-3 0 98,11 0 421,-18 0-294,7 0 117,0 0-202,3 0-143,-1 0 0,1 0 0,-1 0 0,1 0 1,-1 0-1,0 0 0,1-1 0,-1 1 0,1 0 1,-1 0-1,1 0 0,-1-1 0,1 1 0,-1 0 0,1-1 1,-1 1-1,1 0 0,-1-1 0,1 1 0,0-1 0,-1 1 1,1-1-1,-1 0 0,1 0 5,-1 1 1,1-1 0,-1 1-1,1-1 1,-1 0-1,1 1 1,-1-1-1,1 1 1,-1 0-1,1-1 1,-1 1-1,0-1 1,1 1-1,-1 0 1,0-1 0,1 1-1,-1 0 1,0 0-1,0 0 1,1 0-1,-1-1 1,0 1-1,0 0 1,0 0-1,-1 0 11,1 0 0,-1 0-1,0 0 1,1 0 0,-1-1-1,1 1 1,-1-1 0,1 1-1,-1-1 1,1 0-1,-1 1 1,-2-3 0,3 2-3,-1 0 1,1 0 0,-1 0 0,0 0-1,0 1 1,0-1 0,1 1-1,-1-1 1,0 1 0,0-1-1,0 1 1,-4 0 0,1 0 51,-1-1 0,1 0 0,-1 0 0,-6-2 0,-18-4 92,-15 5-41,27 2-69,-26-3 0,-49-17 108,-14-2-36,47 17-83,11-5-85,34 8 23,-17-4-4,-18-17 12,9 4 17,31 14 21,-1 0-1,-16-12 1,-5-3 103,21 15-131,1-1 1,-12-9-1,18 12-27,0 0 0,1 0 0,-1-1 0,1 1 0,-1-1 0,1 0 0,-4-8 0,1-1-25,-4 8 85,5-2-11,5 7-26,0-1 1,0 1 0,0 0-1,-1-1 1,1 1-1,0 0 1,0-1-1,-1 1 1,1 0-1,0-1 1,-1 1 0,1 0-1,0 0 1,-1-1-1,1 1 1,0 0-1,-1 0 1,1 0-1,0-1 1,-1 1 0,1 0-1,-1 0 1,1 0-1,0 0 1,-1 0-1,1 0 1,-1 0-1,1 0 1,-1 0-1,0 0 1,1 0-1,0 0 0,0 0 0,0 0 0,0 0 0,0 0-1,0 0 1,0 0 0,0 0 0,0 0 0,-1 0 0,1 0 0,0 0 0,0 0 0,0 0 0,0 0 0,0 0-1,0 0 1,0 0 0,0 0 0,0 0 0,0 0 0,0 0 0,-1 0 0,1 0 0,0 0 0,0 0-1,0 0 1,0 0 0,0 0 0,0 0 0,0-1 0,0 1 0,0 0 0,0 0 0,0 0 0,0 0 0,0 0-1,0 0 1,0 0 0,0 0 0,0 0 0,0 0 0,0 0 0,0 0 0,0-1 0,0 1 0,0 0 0,0 0-1,0 0 1,0 0 0,0 0 0,0 0 0,0 0 0,0 0 0,0 0 0,0-1 0,0-9-112,0 7 304,0 1-262,0-9-52,0 9 26,2 2-144,5 0 700,-22 0-377,-26 0-66,-221 0-33,259 0 19,1 0 1,-1 0 0,0 0 0,1-1-1,-1 1 1,1-1 0,-1 1-1,1-1 1,-1 0 0,1 0 0,-4-2-1,4 2-13,-1 0 0,1 0-1,0 0 1,-1 0-1,1 0 1,-1 0 0,0 1-1,1 0 1,-1-1-1,1 1 1,-5 0 0,-19 0-124,24 0 12,-1 0 47,3 0 73,-1 0 0,1 0 0,-1 0 0,1 0 0,-1 0 0,1 0 0,-1 0 0,1 0 0,-1 0 0,1 1 0,-1-1 0,1 0 0,-1 0-1,1 0 1,0 1 0,-1-1 0,1 0 0,-1 0 0,1 1 0,0-1 0,-1 0 0,1 1 0,0-1 0,-1 0 0,1 1 0,0-1 0,0 1 0,-1-1 0,1 1 0,0-1 0,0 0 0,0 1 0,0-1 0,-1 1 0,1-1 0,0 1 0,0-1 0,0 1 0,0-1-1,0 1 1,0-1 0,0 1 0,0-1 0,0 1 0,1 0 0,-5 18-91,2-12 66,0-1 3,0 0-1,0 1 1,1-1 0,-1 1 0,1 0-1,0 9 1,1 119 45,0-125 3,0-1-1,-1 0 0,-1 0 1,-2 12-1,1-12 10,1 0 0,1 0 1,0 0-1,0 12 0,1 129 980,0-147-741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2720,'-16'0'1248,"32"0"-736,-1 0-384,1 0 1024,0 0-832,15 0-192,0 0 64,-16 0-128,17 0-96,-1-15 0,0 15-1312,0 0 736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 2720,'-26'0'891,"26"1"-885,0-1 0,0 0 1,0 0-1,0 0 1,0 0-1,0 0 0,-1 0 1,1 0-1,0 0 1,0 0-1,0 0 1,0 0-1,0 0 0,0 0 1,-1 0-1,1 0 1,0 0-1,0 0 1,0 0-1,0 0 0,0 0 1,-1 0-1,1 0 1,0 0-1,0 0 0,0 0 1,0 0-1,0 0 1,0 0-1,-1 0 1,1 0-1,0 0 0,0 0 1,0-1-1,0 1 1,0 0-1,0 0 0,0 0 1,0 0-1,0 0 1,-1 0-1,1 0 1,0-1-1,0 1 0,0 0 1,0 0-1,0 0 1,0 0-1,0 0 1,0 0-1,0-1 0,0 1 1,0 0-1,0-11 1264,0 12-1225,0 0 0,0-1 0,0 1 0,0-1 0,0 1 0,-1 0 0,1-1 0,0 1 0,0-1 0,-1 1 0,1-1 0,0 1 0,0-1 0,-1 1 0,1-1 1,-1 1-1,1-1 0,0 0 0,-1 1 0,1-1 0,-1 1 0,1-1 0,-1 0 0,0 1 0,0-1 369,5 1 63,4-2-4,30 2-433,-19 0 86,0-1-1,29-4 0,-17 0 97,123-21 452,-27 10-536,-85 12-121,6-2 3,62-3 50,-79 7-55,0-2-1,32-6 0,-52 8 28,0 0 0,14 2 0,-17 0 54,0-1 1,0 0-1,0-1 0,0 0 1,11-2-1,-3-3 256,-13 5-292,1 0 0,-1-1 0,0 1 1,0 1-1,1-1 0,4 0 0,-2 1 79,-9 0-91,-1 0 15,0 0-551,1 0 0,-1 0 0,1 0 1,0 0-1,-7 3 0,-19 10-1165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 2912,'0'0'923,"0"-2"-550,2-7 465,-6 20-188,-14 23-85,-6-3-208,16-15-207,0 0-1,-9 27 1,9-23-8,-1 1 0,-11 19 0,5-14 51,3-7 105,-18 40 0,27-52-230,-1 0-1,1 0 0,-1-1 1,-1 1-1,1-1 0,-1 0 1,-11 10-1,14-14-58,1-1-1,-1 0 1,1 0-1,0 1 1,0-1 0,-1 1-1,1-1 1,0 1-1,0-1 1,0 1 0,1 0-1,-1-1 1,0 1-1,0 0 1,1 0 0,0 0-1,-1 3 1,1-5-7,0 0-1,0 0 1,0 0 0,0 0 0,0 0-1,0 0 1,-1 0 0,1 0 0,0 0-1,0 0 1,0 1 0,0-1 0,0 0 0,0 0-1,1 0 1,-1 0 0,0 0 0,0 0-1,0 0 1,0 0 0,0 0 0,0 0 0,0 1-1,0-1 1,0 0 0,0 0 0,0 0-1,0 0 1,0 0 0,0 0 0,0 0 0,0 0-1,0 0 1,0 0 0,0 0 0,1 0-1,-1 0 1,0 0 0,0 0 0,0 0 0,0 0-1,0 0 1,0 0 0,0 0 0,0 0-1,0 0 1,0 0 0,1 0 0,-1 0 0,0 0-1,0 0 1,0 0 0,0 0 0,0 0-1,0 0 1,0 0 0,13 0 73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4224,'-31'16'1920,"31"15"-1664,-16-16 576,16 16-512,-31-15 288,31 15-352,-16 16-64,16-16-128,-15 16 96,15 0-96,-16-16 192,16-16-160,0 17-96,-15-17-1312,30-15 736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0:4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4160,'-31'31'1856,"-1"32"-1600,17-32 576,-1 15-512,-15 1 416,16-16-416,-17 16-96,32-16-128,-15-15 128,15-1-128,15-30-3200,17 15 1696</inkml:trace>
  <inkml:trace contextRef="#ctx0" brushRef="#br0" timeOffset="1">437 16 4384,'-15'31'2016,"-17"47"-1760,17-47 128,15 16-256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2080,'-13'13'667,"10"-11"650,-10-2 2912,17 0-4131,-1 1-60,-1-1-1,0 0 1,1 0 0,-1 0-1,0-1 1,1 1 0,-1-1 0,4 0-1,-2-1 2,0 0 0,0 0 0,0 0 0,1 1 0,-1-1 0,0 1 0,1 0 0,-1 1 0,1-1 0,-1 1 0,1 0 0,8 1 0,-4-2-9,0 0 0,1 0 1,14-4-1,-15 3-2,0 0 1,0 0-1,16 0 1,-24 2-13,1 0 0,0 0 0,-1 0 0,1 0-1,0-1 1,-1 1 0,1-1 0,0 1 0,-1-1 0,1 1 0,-1-1 0,1 0 0,1-1 0,9-4 54,12 4 42,-24 2-107,0 0 1,0 0-1,1 0 0,-1 0 1,0 0-1,1 0 0,-1 0 1,0 0-1,1 0 0,-1 0 1,0 0-1,1-1 0,-1 1 1,0 0-1,1 0 0,-1 0 1,0 0-1,0 0 0,1 0 1,-1-1-1,0 1 0,0 0 1,1 0-1,-1-1 0,0 1 1,1-2-51,0 1-21,-1 0-1,1 1 0,0-1 0,-1 0 1,1 0-1,0 0 0,0 0 0,0 1 1,0-1-1,-1 0 0,1 1 0,2-2 1,-5 2-2036,-11 0 604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2496,'0'0'1696,"15"15"-384,-15 1-640,16 15-384,-16 0 128,0 16-256,16 0-64,-16-1-64,0 17 96,0-32-64,0 16 128,0-16-128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3328,'0'0'1696,"-16"-15"-1184,32 30 352,-1-30-288,1 15-320,15 0 32,-16 0-192,32-16 224,-16 16-192,32-15 32,-32 15-96,31-16-544,-31 16 256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1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2656,'0'0'2485,"0"3"-2101,0 10 549,2-13-815,0 0-85,0 0 0,0 1 0,-1-1 0,1 1 0,0-1 0,-1 1 0,1 0 0,0-1 0,-1 1 0,1 0 1,-1 0-1,1 0 0,-1 1 0,2 1 0,-2-3-16,-1 0 0,1 1-1,-1-1 1,1 0 0,-1 1 0,1-1 0,-1 0 0,1 1 0,-1-1 0,1 0 0,0 0-1,-1 0 1,1 0 0,-1 0 0,1 0 0,0 1 0,-1-1 0,1 0 0,-1-1 0,1 1-1,0 0 1,-1 0 0,1 0 0,-1 0 0,2-1 0,-2 1 13,67 0 797,-66 0-824,0 0 1,-1 0-1,1 0 1,0 0-1,-1 0 1,1-1-1,-1 1 1,1 0-1,0 0 1,-1-1-1,1 1 1,-1 0-1,1-1 1,-1 1-1,1 0 1,-1-1-1,1 1 1,-1-1-1,1 1 1,-1-1-1,1 1 1,-1-2-1,1 2-39,-1-1 0,0 1-1,1-1 1,-1 1-1,1-1 1,-1 1-1,1-1 1,-1 1 0,1 0-1,-1-1 1,1 1-1,-1-1 1,1 1-1,-1 0 1,1 0-1,0-1 1,-1 1 0,1 0-1,0 0 1,-1 0-1,1 0 1,0 0-1,4-3-2890,8-10 804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94 297 1664,'0'0'528,"-2"2"-325,-9 9-86,11-11-106,-1 1 0,1-1 0,0 1 0,-1-1 0,1 1 0,0-1 0,-1 1 0,1-1 0,0 1 0,0-1 0,-1 1 0,1-1 0,0 1 0,0 0 0,0-1 0,0 1 0,0-1 0,0 1 0,0 0 0,0 0 0,-1 5 51,-2-2 80,0 0 0,0 0 0,0 0 0,-1 0 0,1 0 0,-6 3 0,-13 14 958,21-20-1040,0 1 0,0-1 0,0 0 0,0 1 0,1-1 0,-1 1 0,0-1 0,1 0 0,-1 1 0,1 0 0,-1-1 0,1 1 0,-1 2-1,1-1 192,-2-1-59,-9 9 203,9-9-102,2 1 0,0 3-81,0 17 979,1-26-1140,1 0 1,0 1-1,0-1 0,0 1 1,1 0-1,-1 0 0,3-3 1,10-7-20,-4 1-29,2 0 0,-1 1 0,1 0 1,15-8-1,30-16 253,-4-10-112,-35 31-168,0 1 1,1 1 0,33-14 0,70-20 147,-69 26-9,58-27 0,-75 29-94,46-13 1,-19 1 154,-39 20 375,-22 8-376,0-1 0,0 1-1,0 0 1,1 0 0,-1 0 0,0 0-1,1 1 1,-1 0 0,6-1-1,-7 1-120,-2 0-50,-1 0 0,1-1 0,-1 1 0,0 0 1,1-1-1,-1 1 0,1 0 0,-1-1 1,1 1-1,0-1 0,-1 1 0,1-1 0,-1 1 1,1-1-1,0 1 0,-1-2 0,-1 0 15,7 5-64,-13-9-251,6 4-211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2240,'0'0'5456,"3"0"-5302,1 0-13,-3 1-106,1-1-1,0 0 0,0 0 1,-1 0-1,1 0 0,0 0 1,-1-1-1,1 1 0,0 0 1,-1-1-1,1 0 0,0 1 1,-1-1-1,3-1 0,27-21 148,-8 11-64,34-13 0,-33 15-40,38-15 66,35-18 38,-92 40-168,7-3 40,0 1 0,0 0-1,24-7 1,-32 11-32,0-1-1,0 1 1,-1-1 0,1 0-1,-1 0 1,5-3-1,9-6 127,-6 6 101,7-5 115,-18 9-347,1 1-1,-1-1 1,0 1-1,1 0 1,-1-1-1,1 1 1,-1 0 0,1 0-1,-1 0 1,1-1-1,-1 1 1,1 0 0,-1 0-1,1 0 1,-1 0-1,1 0 1,0 0-1,0 0 1,2 1 15,-8-1 142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2656,'-15'-15'1184,"30"-1"-1024,1 1 0,-1 15-128,1-16 128,-1 16-96,17-16 192,-17 16-160,32 0 96,-16 0-96,16 0-544,-16 16 224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3232,'-13'0'1035,"13"0"-1028,0 0 0,0 0 1,0 0-1,0 0 0,0 0 1,-1 0-1,1 0 1,0 0-1,0 0 0,0 0 1,0 0-1,0 0 1,0 0-1,0 0 0,0 0 1,0 0-1,0 0 1,-1 0-1,1 0 0,0 0 1,0 0-1,0 0 1,0 0-1,0 0 0,0 0 1,0 0-1,0 0 0,0 0 1,0 0-1,0 0 1,0 0-1,0 0 0,-1 0 1,1 0-1,0-1 1,0 1-1,0 0 0,0 0 1,0 0-1,0 0 1,0 0-1,0 0 0,0 0 1,0 0-1,0 0 1,0 0-1,0-1 0,0 1 1,0 0-1,0 0 0,0 0 1,0 0-1,0 0 1,0 0-1,0 0 0,0 0 1,0-1 177,0 0-1,0-1 1,0 1 0,0 0-1,0 0 1,0 0 0,0 0 0,0 0-1,0 0 1,0-1 0,13-1 215,-12 3-369,-1-1 0,0 1 0,1-1 0,-1 1 0,0-1 0,0 1 1,1-1-1,-1 0 0,0 1 0,0-1 0,0 1 0,0-1 0,0 1 0,0-1 0,0 0 1,0 1-1,0-1 0,0 0 0,0-1 418,3 2-423,-3 0-25,1 0-1,0 0 1,-1 0-1,1 0 1,-1 1-1,1-1 1,0 0-1,-1 0 1,1 1-1,-1-1 1,1 0-1,0 0 1,-1 1-1,1-1 1,-1 1-1,1-1 1,-1 1-1,1-1 1,-1 1-1,0-1 1,1 1-1,0 0 1,-1-1 3,0 1 1,1-1 0,-1 1 0,0 0 0,1-1 0,-1 0-1,1 1 1,-1-1 0,1 1 0,-1-1 0,1 0 0,-1 1 0,1-1-1,0 0 1,-1 1 0,1-1 0,-1 0 0,1 0 0,0 0 0,-1 0-1,1 1 1,1-1 0,0 0 64,-1-1-65,-1 1 0,1 0 0,-1 0 0,1 0 0,-1 0 0,1 0 0,-1 0 0,1 0-1,-1 0 1,1 0 0,-1 0 0,1 0 0,-1 0 0,1 0 0,-1 0 0,0 1 0,1-1-1,-1 0 1,1 0 0,-1 0 0,1 1 0,-1-1 0,1 0 0,-1 1 0,0-1 0,1 0-1,-1 1 1,0-1 0,1 0 0,-1 1 0,0-1 0,0 1 0,1-1 0,-1 1 0,0-1-1,0 1 1,0-1 0,1 0 0,-1 1 0,0-1 0,0 1 0,0-1 0,0 1 0,0-1-1,0 1 1,0-1 0,0 2 0,0-2-3,0 0 1,0 0-1,0 0 1,0 0-1,0 0 0,0 0 1,0 0-1,-1 0 1,1 0-1,0 0 1,0 1-1,0-1 0,0 0 1,1 0-1,-1 0 1,0 0-1,0 0 0,0 0 1,0 0-1,0 0 1,0 0-1,0 0 0,0 1 1,0-1-1,0 0 1,0 0-1,0 0 0,0 0 1,0 0-1,0 0 1,0 0-1,0 0 0,0 0 1,0 0-1,0 0 1,1 0-1,-1 0 0,0 0 1,0 0-1,0 0 1,0 0-1,0 0 0,0 0 1,0 0-1,0 0 1,0 0-1,0 0 0,1 0 1,-1 0-1,0 0 1,0 0-1,0 0 0,0 0 1,0 0-1,0 0 1,0 0-1,1 0 9,1 0-1,-1 0 1,0 0-1,0 1 1,0-1 0,0 0-1,0 0 1,0 1-1,0-1 1,0 0 0,2 2-1,13 12-49,-5-3 82,-11-11-42,1 0 0,-1 1 0,0-1 0,1 0 0,-1 0 0,0 1 0,0-1 0,1 0 0,-1 1 1,0-1-1,0 1 0,0-1 0,1 0 0,-1 1 0,0-1 0,0 1 0,0-1 0,0 0 0,0 1 0,0-1 0,0 1 0,0-1 0,0 1 0,0-1 0,0 0 0,0 2 0,1 2-22,3-2 7,-1-1 4,6 15 21,1-3 86,-10-13-92,1 0-1,-1 1 1,0-1-1,0 0 1,1 0-1,-1 1 1,0-1 0,1 0-1,-1 1 1,0-1-1,1 0 1,-1 0-1,1 0 1,-1 0-1,0 1 1,1-1 0,-1 0-1,1 0 1,-1 0-1,1 0 1,-1 0-1,0 0 1,1 0-1,-1 0 1,1 0 0,0 0-1,4 1 8,-4 2 7,-1 0 0,1 0 0,0 0 0,-1 0 1,0 0-1,0 0 0,0 1 0,0-1 0,0 4 0,-1-1 9,4-1-43,7 6-22,-9-11 35,-1 1-1,0-1 0,1 1 0,-1 0 0,0-1 0,1 1 0,-1-1 0,0 1 1,1 0-1,-1-1 0,0 1 0,0 0 0,0-1 0,0 1 0,0 0 1,0-1-1,0 1 0,0 0 0,0-1 0,0 1 0,0 0 0,0-1 0,-1 2 1,1 0-6,0-1 11,0-1 0,-1 1 0,1-1-1,0 1 1,0-1 0,0 1 0,0-1 0,0 1 0,0-1 0,0 1-1,0-1 1,0 1 0,1-1 0,-1 1 0,0-1 0,0 1 0,0-1-1,0 1 1,1-1 0,-1 0 0,0 1 0,1-1 0,-1 1 0,0-1-1,1 0 1,-1 1 0,0-1 0,1 0 0,-1 1 0,1-1 0,-1 0-1,1 0 1,-1 1 0,0-1 0,1 0 0,-1 0 0,1 0 0,-1 1-1,1-1 1,-1 0 0,1 0 0,-1 0 0,1 0 0,0 0 0,0 0-1,-1 0 1,0 0-1,0 0 0,0-1 1,0 1-1,0 0 0,0 0 1,0 0-1,1 0 0,-1 0 0,0 0 1,0 0-1,0 0 0,0 0 1,0 0-1,0 0 0,0 0 1,0 0-1,0 0 0,0 1 1,0-1-1,1 0 0,-1 0 1,0 0-1,0 0 0,0 0 0,0 0 1,0 0-1,0 0 0,0 0 1,0 0-1,0 0 0,0 0 1,0 0-1,0 0 0,0 0 1,0 0-1,0 1 0,0-1 0,1 0 1,-1 0-1,0 0 0,0 0 1,0 0-1,0 0 0,0 0 1,0 0-1,0 0 0,0 0 1,0 1-1,0-1 0,0 0 0,0 0 1,0 0-1,0 0 0,-1 0 1,1 0-1,0 1 24,0 2-31,0-1 0,0 0 0,0 0-1,0 0 1,0 0 0,0 0-1,1 1 1,-1-1 0,2 3 0,8 0 48,-7 6-4,-3-10-36,0 0 1,0 0-1,0 0 0,0 0 1,0 0-1,0 0 1,0 0-1,1 0 1,-1 0-1,0 0 1,1 0-1,-1 0 0,1 1 1,0-1-3,-1-1 1,0 0-1,1 1 1,-1-1-1,1 0 1,-1 0-1,1 1 1,-1-1-1,1 0 1,-1 0-1,1 0 1,0 0-1,-1 0 0,1 0 1,-1 0-1,1 0 1,0 0-1,-1 0 1,0 0 0,0 0 0,0 0 0,0 0 0,0 0-1,1 0 1,-1 0 0,0 0 0,0 0 0,0 0 0,0 0-1,0 0 1,0 0 0,0 0 0,0 0 0,0 0 0,0 0 0,0 0-1,1 0 1,-1 0 0,0 0 0,0 0 0,0 0 0,0 0-1,0 0 1,0 0 0,0 0 0,0 0 0,0 0 0,0 0-1,0 0 1,0 0 0,0 1 0,1-1 0,-1 0 0,0 0 0,0 0-1,0 0 1,0 0 0,0 0 0,0 0 0,0 0 0,0 0-1,0 0 1,0 1 0,0-1 0,0 0 0,0 0 0,0 0-1,0 0 1,0 0 0,0 0 0,0 0 0,0 0 0,0 0 0,0 1-1,0 9 22,0-10-23,-1 0 0,1 0 0,0 0 1,0 0-1,0 0 0,0 0 0,0 1 1,0-1-1,0 0 0,0 0 0,0 0 1,0 0-1,0 0 0,0 0 0,0 0 1,0 0-1,0 0 0,0 0 1,0 1-1,0-1 0,1 0 0,-1 0 1,0 0-1,0 0 0,0 0 0,0 0 1,0 0-1,0 0 0,0 0 0,0 0 1,0 0-1,0 0 0,0 0 0,0 0 1,0 1-1,0-1 0,0 0 0,1 0 1,-1 0-1,0 0 0,0 0 0,0 0 1,0 0-1,0 0 0,0 0 0,0 0 1,0 0-1,0 0 0,0 0 0,1 0 1,-1 0-1,0 0 0,0 0 0,0 0 1,0 0-1,0 0 0,11 0-10,-9 0 102,-2 7-48,1 10-120,0-16 76,-1-1 0,0 0 0,1 1 0,-1-1 0,1 1 0,-1-1 1,0 1-1,1-1 0,-1 0 0,1 1 0,-1-1 0,1 0 0,-1 1 0,1-1 0,0 0 0,-1 0 0,1 0 1,-1 1-1,1-1 0,-1 0 0,1 0 0,0 0 0,-1 0 0,1 0 0,-1 0 0,2 0 0,-2 2 33,0-1-31,0-1 0,0 1 0,0 0-1,0-1 1,0 1 0,0-1 0,0 1 0,1-1-1,-1 1 1,0-1 0,0 1 0,0-1-1,1 1 1,-1-1 0,0 1 0,1-1-1,-1 1 1,1-1 0,-1 1 0,0-1 0,1 0-1,-1 1 1,1-1 0,0 1 0,-1-1-5,1 0 0,0 1 0,-1-1 1,1 1-1,-1-1 0,1 1 0,-1-1 1,1 1-1,-1-1 0,1 1 0,-1 0 1,0-1-1,1 1 0,-1 0 0,0-1 1,1 1-1,-1 0 0,0-1 0,0 1 0,0 0 1,0 0-1,0-1 0,0 1 0,0 1 1,3 0 45,7 9-20,-9-11-25,-1 0 1,0 1-1,1-1 0,-1 0 1,0 1-1,1-1 1,-1 0-1,0 1 1,0-1-1,0 0 0,1 1 1,-1-1-1,0 0 1,0 1-1,0-1 1,0 1-1,1-1 0,-1 1 1,0-1-1,0 0 1,0 1-1,0-1 1,0 1-1,0-1 0,0 1 1,-1 0-1,2 3-13,10 2-42,-10-2 21,1-1 17,13 5 13,-2 3 28,-10-9 182,-1-2-177,-1 0-25,-1 0 0,1 0 0,-1 0 0,1 0 0,-1 0 0,0 0-1,1 0 1,-1 0 0,1 1 0,-1-1 0,1 0 0,-1 0 0,1 0 0,-1 0-1,0 1 1,1-1 0,-1 0 0,1 1 0,-1-1 0,0 0 0,1 1-1,-1-1 1,0 0 0,0 1 0,1-1 0,-1 0 0,0 1 0,0-1 0,1 1-1,0 18 294,-1-14-187,3-7-171,10-11-5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5312,'0'0'2400,"-16"0"-1376,32 15-384,-1-15-512,1 0 288,15 0-224,16-15 96,0 15-160,-1-16 224,1 16-224,0-15 448,0 15-320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3904,'0'16'1760,"16"-16"-1536,-1 0 736,1 0-576,-1 0 704,16-16-640,1 1 0,-1 15-288,0-16 256,0 1-224,-15-1 32,15 0-128,-16 1-4064,17-1 2144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4480,'16'0'2016,"-1"-15"-352,1 15-1088,0 0 128,-1 0-416,1-16 0,-1 16-160,1-15 416,15-1-288,0 16-1536,16-16 704</inkml:trace>
  <inkml:trace contextRef="#ctx0" brushRef="#br0" timeOffset="1">733 172 2976,'15'15'1344,"1"-30"-1152,-1 15 96,-15 15-192,32-30 96,-17 15-96,16 0-1120,16-16 576</inkml:trace>
  <inkml:trace contextRef="#ctx0" brushRef="#br0" timeOffset="2">1465 16 5472,'16'15'2496,"46"-15"-2176,-31-15 256,0-1-384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4896,'0'15'2496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6304,'0'0'2848,"31"-47"-2464,0 31 64,0 1-320,16-17 256,0 17-256,31-32-1376,-32 32 672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5888,'15'16'2688,"1"0"-2336,0-16 160,-1 15-352,1-15 256,-1 0 0,1 16-224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2976,'0'15'1344,"0"32"-1152,-15-31 960,30-1-672,-15 1-128,0-1-224,0 1 32,16-16-96,-1 0 32,1 0-32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4064,'16'0'1824,"-1"-15"-1088,1-1-576,-1 0-512,1 1 192</inkml:trace>
  <inkml:trace contextRef="#ctx0" brushRef="#br0" timeOffset="1">499 1 5472,'-16'0'2496,"16"15"-2176,16-15-64,-1 0-1024,1 0 416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4576,'-15'16'2048,"30"-16"-1760,-15-16 256,16 16-352,-1-15 0,1-1-128,15-15-768,16 0 416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17 736,'0'-13'224,"0"13"-222,0-1-1,0 1 1,0 0 0,0 0-1,0 0 1,0 0 0,0 0-1,0 0 1,0 0 0,0 0-1,0 0 1,0 0 0,0-1 0,0 1-1,0 0 1,0 0 0,0 0-1,0 0 1,0 0 0,0 0-1,0 0 1,0 0 0,0 0-1,0 0 1,1 0 0,-1-1-1,0 1 1,0 0 0,0 0-1,0 0 1,0 0 0,0 0 0,0 0-1,0 0 1,0 0 0,0 0-1,0 0 1,0 0 0,0 0-1,1 0 1,-1 0 0,0 0-1,0 0 1,0 0 0,0 0-1,0 0 1,0 0 0,0 0-1,0 0 1,0 0 0,0 0 0,1 0-1,-1 0 1,0 0 0,0 0-1,0 0 1,26 0 1129,-23 0-673,-1 0-47,9 0-112,-9 0-91,-2 1-207,0-1 1,0 1 0,0-1 0,0 1 0,0 0 0,0-1 0,0 1 0,0 0 0,0-1-1,1 1 1,-1-1 0,0 1 0,0-1 0,1 1 0,-1 0 0,0-1 0,0 1 0,1-1-1,-1 1 1,1-1 0,-1 1 0,1-1 0,-1 0 0,0 1 0,1-1 0,0 1 0,0-1 3,0 1 1,-1-1 0,1 1 0,-1-1 0,1 1-1,0-1 1,-1 1 0,1 0 0,-1-1 0,0 1-1,1-1 1,-1 1 0,0 0 0,1 0 0,-1-1 0,0 1-1,1 0 1,-1-1 0,0 1 0,0 0 0,0 0-1,0 0 1,0-1 0,0 1 0,0 0 0,0 1 0,-1 1 8,1-2-11,14 23 44,-9-11 1,1-8 72,-5-5-113,-1 0 0,1 0 0,-1 1 0,1-1 0,-1 0 0,0 0 0,1 1 0,-1-1 0,0 0 1,1 1-1,-1-1 0,0 1 0,1-1 0,-1 0 0,0 1 0,0-1 0,1 1 0,-1-1 0,0 1 0,0-1 0,0 1 0,0-1 1,0 1-1,0-1 0,0 1 0,0-1 0,0 1 0,0-1 0,0 1 0,0-1 0,0 1 0,0 124 479,0-123-493,0-1 0,0 1 1,-1 0-1,1-1 1,0 1-1,-1-1 1,1 1-1,-1-1 1,0 1-1,1-1 1,-1 1-1,-1 2 0,0-3 10,1 1 0,1-1 0,-1 1 0,0 0 0,0 0 0,0-1-1,1 1 1,-1 0 0,1 0 0,0 0 0,0 0 0,-1 3 0,1 21 34,0-23-19,0-1 1,0 0 0,0 0-1,-1 0 1,1 0 0,-1 0-1,1 0 1,-1 0-1,0 0 1,0 0 0,0-1-1,-2 4 1,3-4 7,-1 0 0,0 0 0,0 1 0,1-1 0,-1 0 0,1 0 0,-1 1 0,1-1 0,-1 1 0,1-1 0,0 3 1,-3 1 165,-7 6-75,9-11-112,1 0 0,0 1 1,-1-1-1,1 0 0,0 0 1,-1 1-1,1-1 0,0 1 0,0-1 1,0 0-1,-1 1 0,1-1 1,0 0-1,0 1 0,0-1 0,0 1 1,-1-1-1,1 0 0,0 1 1,0-1-1,0 1 0,0-1 1,0 1-1,0-1 0,0 1 0,1 0 1,-2 3 37,-1-1 0,-3-3 22,-17 0 94,21 0-156,1 0-1,-1 0 0,1 0 1,-1 1-1,1-1 1,-1 0-1,1 0 1,-1 0-1,1 0 0,-1 0 1,1-1-1,-1 1 1,1 0-1,-1 0 1,1 0-1,-1 0 1,1 0-1,0-1 0,-1 1 1,1 0-1,-1-1 1,1 1-1,-1 0 1,1 0-1,0-1 0,-1 1 1,1-1-1,0 1 1,-1 0-1,1-1 1,0 1-1,0-1 0,-1 1 1,1-1-1,0 1 1,0-1-1,0 1 1,-1-1-1,1 1 1,0-1-1,0 1 0,0-1 1,0 1-1,0-1 1,0 0-1,-2-4 67,-5-3-6,2 0-1,-9-15 0,11 12 7,3-12-31,0 5-6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4576,'15'15'2048,"1"-15"-1760,-1-15-448,1 15 32,-1 0-736,17-16 480</inkml:trace>
  <inkml:trace contextRef="#ctx0" brushRef="#br0" timeOffset="1">390 16 5152,'16'16'2336,"-1"-16"-1888,1-16-448,-1 16-1280,17-15 704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6560,'0'31'2976,"16"-47"-2592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2976,'0'0'971,"3"-3"-603,7-7-59,-10 9-273,0 1 1,1 0 0,-1-1-1,0 1 1,1 0 0,-1-1-1,0 1 1,1 0-1,-1 0 1,0-1 0,1 1-1,-1 0 1,1 0 0,-1 0-1,0 0 1,1 0-1,-1-1 1,1 1 0,-1 0-1,0 0 1,1 0 0,-1 0-1,1 0 1,-1 0-1,1 0 1,0 1 0,4-3 110,0-8 317,5 5-203,-5-8-218,2 1-27,0 1 0,1 1 0,10-13 0,-1 1 26,-13 17-27,6-7-8,-1 0 1,-1-1-1,0 0 0,0 0 1,10-28-1,-5 6 49,21-39 0,-16 27 509,-13 39-324,-4 7-196,0-1 1,0 1 0,0 0-1,-1-1 1,1 1 0,0-1 0,-1 1-1,1-1 1,-1 0 0,1 1-1,-1-1 1,0 0 0,0-1-1,0-26 798,0 27-358,0 4-773,0 9 107,0-9 96,3 1 138,-1 0-37,0 0-1,-1 0 1,1 0 0,-1 0-1,0 1 1,0-1 0,0 0-1,0 1 1,0-1 0,-1 0-1,0 1 1,1-1 0,-1 1-1,-1 5 1,1-7-16,0 1 14,0 1 1,0-1-1,1 0 0,-1 0 1,1 0-1,0 0 1,0 1-1,2 4 1,3 7 63,-5 5 7,-1-17-50,0 1 1,0-1-1,0 0 0,1 0 1,-1 1-1,1-1 0,1 4 1,2 3 18,3 18 14,-5 25-62,-2-53 17,0 1 1,0-1 0,-1 1-1,1-1 1,0 1 0,0-1-1,0 1 1,0-1 0,0 1-1,0-1 1,1 1 0,-1-1 0,0 1-1,0 0 1,0-1 0,0 1-1,1-1 1,-1 0 0,0 1-1,0-1 1,1 1 0,-1-1-1,0 1 1,1-1 0,-1 0-1,0 1 1,1-1 0,-1 0-1,1 1 1,-1-1 0,1 0-1,-1 1 1,0-1 0,1 0-1,-1 0 1,1 0 0,-1 1-1,1-1 1,0 0 0,-1 0 0,1 0-1,-1 0 1,1 0 0,-1 0-1,1 0 1,-1 0 0,1 0-1,-1 0 1,2-1 0,-2 4 34,0-3-46,0 1 0,0-1 0,0 1 0,0-1 0,0 1 0,0-1 0,0 1 0,0-1 0,-1 1 0,1-1 0,0 1 0,0-1-1,0 1 1,-1-1 0,1 0 0,0 1 0,0-1 0,-1 1 0,1-1 0,0 0 0,-1 1 0,1-1 0,0 0 0,-1 1 0,1-1 0,0 0 0,-1 1 0,1-1-1,-1 0 1,1 0 0,-1 0 0,1 0 0,-1 1 0,1-1 0,-1 0 0,1 0 0,-1 0 0,1 0 0,-1 0 0,1 0 0,-1 0 0,-2 0 436,0 0-310,1-1-30,-1 1-1,0-1 1,1 0 0,-1 0-1,0 0 1,-2-3-1,0 2-22,0 10 85,4-7-152,0-1-1,0 0 1,0 0-1,0 0 1,0 0-1,0 0 1,0 0-1,-1 0 1,1 0 0,0 0-1,0 0 1,0-1-1,0 1 1,0 0-1,0-1 1,0 1-1,0-1 1,0 1-1,0-1 1,0 1-1,0-1 1,-1-1-1,-14-5 178,15 7-202,0 0 0,0 1 0,1-1 1,-1 0-1,0 0 0,0 0 1,1-1-1,-1 1 0,0 0 1,0 0-1,1 0 0,-1-1 1,0 1-1,1 0 0,-2-1 1,5-6-2433,2 1 499,-3-10-1126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1:4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2816,'0'-13'917,"0"13"-911,0 0 1,0-1-1,0 1 0,0 0 0,0 0 0,0 0 0,0 0 1,0 0-1,0 0 0,0 0 0,0 0 0,0 0 0,0 0 1,0-1-1,0 1 0,0 0 0,0 0 0,0 0 1,0 0-1,0 0 0,0 0 0,0 0 0,0 0 0,0 0 1,-1 0-1,1 0 0,0 0 0,0-1 0,0 1 0,0 0 1,0 0-1,0 0 0,0 0 0,0 0 0,0 0 1,0 0-1,0 0 0,0 0 0,0 0 0,-1 0 0,1 0 1,0 0-1,0 0 0,0 0 0,0 0 0,0 0 0,0 0 1,0 0-1,0 0 0,0 0 0,0 0 0,-1 0 1,1 0-1,0 0 0,0 0 0,0 0 0,-1 0 70,0 1 0,0-1 1,0 0-1,0 0 0,0 0 0,0 0 0,0 0 0,-1 0 0,1 0 0,-1-1 1,1-3 494,1 1 1,0-1-1,0 0 1,0 1-1,1-7 1,-1 7 313,0-10-432,0 13-453,0 0 1,0 0-1,0 0 0,0 0 0,0-1 0,0 1 0,0 0 0,0 0 0,0 0 0,0 0 0,0 0 0,0 0 1,0 0-1,0 0 0,0 0 0,0 0 0,0-1 0,0 1 0,0 0 0,0 0 0,0 0 0,0 0 1,0 0-1,0 0 0,0 0 0,0 0 0,0 0 0,0 0 0,0 0 0,0 0 0,0 0 0,-1-1 0,1 1 1,0 0-1,0 0 0,0 0 0,0 0 0,0 0 0,0 0 0,0 0 0,0 0 0,0 0 0,0 0 0,0 0 1,-1 0-1,1 0 0,0 0 0,0 0 0,0 0 0,0 0 0,0 0 0,0 0 0,0 0 0,0 0 1,0 0-1,-1 0 0,-6 0 107,14 0 15,-4 0 203,-2 6-504,0 0 155,-1-1-1,0 1 1,-1 10-1,1-11 30,-1-1-1,1 1 1,0-1-1,0 1 1,1-1-1,1 6 1,0-4 24,1-1-1,0 1 1,0 0 0,8 8-1,-5-5-16,41 69-2,-41-70 38,0-1-1,0-1 1,12 10-1,11 12 180,-28-26-204,0-1 1,1 1-1,-1-1 1,0 1 0,0 0-1,0 0 1,0-1-1,0 1 1,-1 0 0,1 0-1,0 0 1,-1 0-1,1 4 1,-1-4 1197,0 11-1221,0-13 2,0 1-1,0-1 0,0 0 1,0 0-1,0 0 0,0 0 0,0 0 1,0 0-1,0 0 0,0 0 1,0 0-1,0 0 0,0 1 1,0-1-1,0 0 0,0 0 1,0 0-1,0 0 0,0 0 0,0 0 1,0 0-1,0 0 0,0 0 1,0 0-1,0 0 0,0 1 1,0-1-1,0 0 0,0 0 1,-1 0-1,1 0 0,0 0 1,0 0-1,0 0 0,0 0 0,0 0 1,0 0-1,0 0 0,0 0 1,0 0-1,0 0 0,0 0 1,-1 0-1,1 0 0,0 0 1,0 0-1,0 0 0,0 0 0,0 0 1,0 0-1,0 0 0,0 0 1,0 0-1,0 0 0,-1 0 1,1 0-1,-2 0 18,0 1 0,0-1 1,0 0-1,0 1 0,0-1 0,0 0 0,0-1 1,1 1-1,-1 0 0,0 0 0,0-1 0,0 1 1,0-1-1,-2-1 0,3 1-28,-1 0 0,1 0 1,-1 0-1,1 0 0,-1 0 1,0 0-1,1 0 0,-1 1 0,0-1 1,1 0-1,-1 1 0,-3-1 0,-29-1 638,32 2-589,1 0-19,-1 0 0,0 0 1,0-1-1,1 1 1,-1-1-1,0 1 0,1-1 1,-1 1-1,-2-3 1,-8-1 100,-3 9 27,3-9 40,10 3-167,1 0-1,-1 0 1,1 1 0,-1-1-1,0 1 1,1-1-1,-1 1 1,0-1 0,-3 1-1,4 0-4,-1 0 1,1 0-1,-1-1 0,0 1 0,1 0 0,-1-1 1,1 1-1,-1-1 0,1 0 0,-1 1 0,1-1 0,-1 0 1,1 0-1,0 0 0,-1 0 0,1 0 0,-2-2 1,-3-2 44,3 7-31,3-2-31,0 0-1,0 0 0,0 1 0,0-1 1,0 0-1,0 0 0,0 0 0,0 0 1,-1 0-1,1 0 0,0 0 0,0 0 0,0 1 1,0-1-1,0 0 0,0 0 0,-1 0 1,1 0-1,0 0 0,0 0 0,0 0 1,0 0-1,0 0 0,-1 0 0,1 0 0,0 0 1,0 0-1,0 0 0,0 0 0,-1 0 1,1 0-1,0 0 0,0 0 0,0 0 1,0 0-1,0 0 0,-1 0 0,-16-15-143,14 13-27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4114 203 992,'0'0'13,"-1"1"0,1-1 0,-1 0 0,1 0 0,0 0 0,-1 0 1,1 0-1,-1 0 0,1 0 0,-1 0 0,1 0 0,0 0 0,-1 0 0,1 0 0,-1-1 0,1 1 0,0 0 1,-1 0-1,1 0 0,0 0 0,-1-1 0,1 1 0,0 0 0,-1 0 0,1-1 0,0 1 0,-1-1 0,7-6 33,-4 4-122,-1 3 85,-1-1 0,1 1 1,-1-1-1,0 1 0,1-1 0,-1 0 1,0 1-1,0-1 0,1 1 0,-1-1 1,0 0-1,0 1 0,0-1 0,0 0 0,0 1 1,0-1-1,0 0 0,0 1 0,0-1 1,0 0-1,0 1 0,0-1 0,-1 0 1,1-2 61,0 2-13,0 0 0,0 0 0,0 0-1,0-1 1,0 1 0,0 0 0,0 0 0,-1 0-1,1 0 1,0 0 0,-1 0 0,1 0 0,-1 0-1,1 0 1,-1 0 0,0 0 0,1 0 0,-1 0-1,0 0 1,0 0 0,1 0 0,-1 1 0,0-1-1,0 0 1,0 1 0,0-1 0,0 0-1,0 1 1,0-1 0,0 1 0,0 0 0,-2-1-1,-7-4 431,-19-12 519,24 13-887,-1 1 0,0-1 0,0 1 1,-1 0-1,-12-4 0,-12 0 96,21 5-217,-1 0 0,-12-5 0,8 1-1,1 2 0,-1 0 0,-20-3 0,-19-4 58,30 6-7,0 1 1,-1 1-1,-40 0 0,-29-4-9,67 3-30,0 2 0,-53 2 0,10 10 11,10-8 199,-118-12-1,159 8-135,-121-1 200,15 1-238,76-3-80,-63-3-22,24 8 66,-115 15 1,177-11-27,-105 19 38,100-16-14,1 1 1,-35 15 0,-125 55-169,80-30 127,20-8 39,73-32 3,-29 10 40,-62 37 0,97-49-35,-121 66 148,-94 34-386,182-83 189,-68 48 1,88-53 2,1 2 1,1 0-1,0 1 1,2 2-1,-28 38 1,15-19 12,17-21 29,0 0-1,1 1 1,2 1 0,0 0 0,-10 28-1,-128 284 114,64-132-96,-2 4-27,54-135-2,-52 116 17,14-1 89,45-85-30,17-58-20,-30 101 242,-40 174-128,70-270-84,5-27-36,1 0 1,1 0-1,-1 35 0,5 5 107,0-60-270,0 0 0,-1-1-1,1 1 1,0-1 0,-1 1 0,1 0-1,-1-1 1,1 1 0,-1-1 0,0 1-1,1-1 1,-1 1 0,0-1 0,0 0-1,0 1 1,0-1 0,-2 2-1,0-1-1158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4480,'-16'47'2016,"1"16"-1728,15-48 320,0 16-384,-16 0 256,16 1-256,0-1 128,16 0-192,-16-15 64,15-1-128,1-30 96,-1-1-128,63-15-32,-15-16 0,61-31-1440,1 16 768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3648,'0'0'1173,"-3"-3"-703,-7-7-108,7 7 470,-7 3 587,12 0-503,27 0-568,10-2-247,-30 0-61,8-2 32,0 1 0,33-1 0,-23 4-46,-11 1-4,0-1-1,21-4 1,-12-1 30,-15 3-22,-1 0-1,1 0 1,14 0-1,52 2 718,-74 1-693,-4 1-28,-27 24-282,19-22 92,8-3 147,1-1 0,0 1 1,-1 0-1,1-1 0,-1 1 0,1 0 1,0 0-1,0 0 0,-1 0 0,1 0 1,0 0-1,0 0 0,0 0 0,0 0 1,-1 3-1,-3 4-45,0 1 1,1 0-1,0 0 0,1 0 0,0 0 1,-3 12-1,-7 61-66,12-70 117,-4 113 22,-6-65 85,6-13 0,-5-14 53,9-28-136,0-1 1,0 1-1,0-1 0,0 0 0,-1 0 0,0 1 0,0-1 0,0 0 0,0 0 0,0-1 0,-1 1 0,0 0 0,0-1 0,0 0 0,0 0 0,0 0 0,-1 0 1,1 0-1,-7 3 0,5-2 14,-1 0 0,1-1 0,-1 1 0,1-1 0,-1-1 1,0 1-1,0-1 0,0 0 0,0 0 0,-10 0 0,3-1 18,11 0-50,0-1 1,0 0-1,0 0 1,0 1-1,0-1 1,0-1-1,0 1 1,0 0-1,0 0 1,0-1-1,0 1 1,0-1-1,0 1 1,0-1-1,0 0 1,-2-2-1,-3-5-19,7 7 18,-1-1 0,1 1 0,-1 0 0,0 0-1,1 0 1,-1 0 0,0 0 0,0 0 0,0 1-1,0-1 1,0 0 0,0 0 0,0 0 0,0 1 0,0-1-1,0 1 1,0-1 0,0 1 0,-1-1 0,1 1 0,-2-1-1,3 1 3,0 0 0,0 0 1,0 0-1,0 0 0,0 0 0,0 0 0,-1 1 0,1-1 0,0 0 0,0 0 0,0 0 0,0 0 0,0 0 0,0 0 0,0-1 0,0 1 1,0 0-1,0 0 0,-1 0 0,1 0 0,0 0 0,0 0 0,0 0 0,0 0 0,0 0 0,0 0 0,0 0 0,0 0 0,0 0 0,0 0 1,0 0-1,0 0 0,0 0 0,0 0 0,0 0 0,-1-1 0,1 1 0,0 0 0,0 0 0,0 0 0,0 0 0,0 0 0,0 0 0,0 0 1,0 0-1,0 0 0,0 0 0,0-1 0,0 1 0,0 0 0,0 0 0,0 0 0,0 0 0,0 0 0,0 0 0,1 0 0,-2-1-7,1 1-1,0-1 0,0 1 1,0-1-1,0 1 1,0 0-1,0-1 0,1 1 1,-1-1-1,0 1 0,0-1 1,0 1-1,0-1 1,1 1-1,-1 0 0,0-1 1,0 1-1,0 0 0,1-1 1,-1 1-1,0-1 1,1 1-1,-1 0 0,0 0 1,1-1-1,-1 1 0,1 0 1,-1 0-1,1-1 1,19 0-446,-13 1 404,-3 0 41,0 0 0,0 0 1,0 0-1,6 2 0,14 9 7,-17-10 13,1 0 1,0 0 0,-1-1-1,1 0 1,0 0 0,-1 0-1,12-3 1,12-8 188,1 9-47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 2304,'-36'-18'1051,"32"16"-829,-1 0-1,1 0 1,-1 1 0,0-1 0,0 1 0,1 0 0,-1 1 0,0-1 0,0 1 0,0 0 0,0 0 0,-8 1 0,11 1-178,-1-1 0,1 0 0,0 1 1,0 0-1,0-1 0,0 1 0,0 0 0,1 0 0,-1 0 1,0 0-1,1 0 0,0 1 0,-1-1 0,1 0 0,0 1 1,-1 3-1,-2 2 53,0 0-61,0 0 1,1 0-1,0 1 1,0 0 0,1 0-1,0 0 1,1 0-1,0 0 1,0 0-1,1 0 1,0 0 0,1 0-1,0 0 1,0 0-1,1 0 1,0 0-1,0 0 1,1-1 0,0 1-1,9 15 1,-7-17-9,0 0 0,1 0-1,0 0 1,0-1 0,1 0 0,0 0 0,0-1 0,0 0 0,1 0 0,0 0 0,0-1 0,16 6-1,-19-7-1,0-1-1,1 0 1,-1 0-1,1-1 1,0 1-1,-1-1 0,1 0 1,0-1-1,0 0 1,0 1-1,-1-2 1,8 0-1,2-1 25,42-9 249,-51 10-264,0-1 1,0 1-1,-1-1 1,1 0-1,-1-1 1,9-4-1,-9 2 14,0-1-1,0 1 1,0-1-1,0 0 1,-1 0-1,0-1 1,0 1-1,-1-1 1,0 0-1,3-7 1,-5 10-37,0 0 1,0 0-1,-1 0 1,1 0-1,-1 0 1,0 0-1,0 0 1,0 0 0,-1 0-1,1 1 1,-1-1-1,0 0 1,0 0-1,0 0 1,-1 1-1,1-1 1,-1 0-1,0 1 1,-3-5-1,-10-19-34,12 20 13,-1 1 0,1-1 1,-1 1-1,0 0 0,-10-10 1,-14-13-312,27 29 308,1 0 0,0-1 1,0 1-1,-1 0 0,1-1 0,0 1 1,0 0-1,-1-1 0,1 1 1,0 0-1,0-1 0,0 1 0,0 0 1,0-1-1,0 1 0,-1-1 1,1 1-1,0 0 0,0-1 1,0 1-1,0-1 0,0 1 0,1 0 1,-1-1-1,0 1 0,0-1 1,0 1-1,0 0 0,0-1 0,0 1 1,1 0-1,-1-1 0,0 1 1,0 0-1,1-1 0,-1 1 0,0 0 1,0-1-1,1 1 0,-1 0 1,0 0-1,1-1 0,-1 1 0,0 0 1,1 0-1,2-1-119,0 0 1,0 0-1,0 1 0,0 0 1,0-1-1,0 1 0,0 0 1,3 1-1,8-1-1594,15 0 109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4480,'-16'0'2016,"32"0"-1728,-1 0 544,1 15-512,-1-15 416,16 0-416,1 0 192,-1 0-288,0 0 64,0 0-160,0 0-1536,0 0 736</inkml:trace>
  <inkml:trace contextRef="#ctx0" brushRef="#br0" timeOffset="1">141 172 3904,'-31'0'1760,"31"16"-1120,31-16-576,-15 0-32,15 0-1312,16 0 704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81 3072,'-13'-13'976,"13"13"-949,-1-1 1,1 1-1,-1 0 0,1-1 1,-1 1-1,1 0 1,-1-1-1,1 1 0,-1 0 1,1 0-1,-1-1 1,0 1-1,1 0 0,-1 0 1,1 0-1,-1 0 1,0 0-1,1 0 0,-1 0 1,0 0-1,-5-1 182,-7-9 815,12 9-969,1 1 1,-1-1-1,1 1 0,-1 0 1,1-1-1,-1 1 1,0 0-1,1 0 1,-1-1-1,1 1 0,-1 0 1,0 0-1,1 0 1,-1 0-1,0 0 0,1 0 1,-1 0-1,0 0 1,1 0-1,-1 0 0,0 0 1,1 0-1,-2 1 1,0-1 150,1 0-193,1 0 0,-1 1-1,1-1 1,-1 0 0,1 0 0,-1 0 0,1 0 0,-1 0 0,1 0-1,-1 0 1,1 0 0,-1 0 0,1-1 0,-1 1 0,1 0 0,-1 0 0,1 0-1,-1-1 1,1 1 0,-1 0 0,1 0 0,0-1 0,-1 1 0,1 0 0,-1-1-1,1 1 1,0 0 0,-1-1 0,1 1 0,0-1 0,0 1 0,-1-1-1,1 1 1,0-1 0,0 1 0,0 0 0,-1-1 0,1 1 0,0-1 0,0 1-1,0-1 1,0 0 0,0 1 0,0-1 0,0 0 0,0 1-11,0 0 0,0 0 0,0 0 1,0 0-1,0 0 0,0 0 0,0 0 1,0-1-1,0 1 0,0 0 0,0 0 1,0 0-1,0 0 0,0 0 0,0 0 1,0 0-1,0 0 0,0 0 0,0 0 1,0-1-1,0 1 0,0 0 0,0 0 1,0 0-1,0 0 0,0 0 0,0 0 1,0 0-1,0 0 0,0 0 0,0 0 1,0 0-1,0 0 0,0 0 0,-1 0 1,1 0-1,0-1 0,0 1 0,0 0 1,0 0-1,0 0 0,0 0 0,0 0 1,0 0-1,0 0 0,0 0 0,-1 0 1,1 0-1,0 0 0,0 0 0,0 0 1,0 0-1,0 0 0,0 0 0,0 0 1,0 1-1,-1-2 7,0 1 1,-1 0 0,1 0-1,0 0 1,0 0 0,0 1-1,0-1 1,0 0 0,0 0-1,0 1 1,0-1 0,0 0-1,0 1 1,0-1 0,0 1-1,1-1 1,-1 1 0,0 0-1,-1 1 1,1-1-6,0 1 0,0-1 0,1 1 1,-1 0-1,1 0 0,-1-1 0,1 1 0,0 0 0,-1 2 0,-4 19 194,2-14-210,1-1 1,-1 1-1,-1 18 0,4-24 16,0 1 1,0 0-1,0 0 0,0 0 0,1-1 0,0 1 0,0 0 0,0 0 0,0-1 0,1 1 0,-1-1 0,1 1 0,3 4 0,0 1 24,-4-7-24,0 1 1,0-1-1,0 0 1,0-1-1,0 1 0,0 0 1,0 0-1,1 0 1,-1-1-1,1 1 1,0-1-1,-1 1 1,1-1-1,0 1 1,0-1-1,0 0 0,-1 0 1,5 2-1,12-1-25,-1-1 0,0 0-1,1-1 1,32-4 0,-41 1 14,0 1 0,0-1 0,0 0 0,0-1 1,-1 0-1,1 0 0,11-9 0,23-11 30,-29 17-39,-7 4 14,-1 0 1,0 0-1,0 0 0,0-1 0,8-7 0,17-31 365,-28 40-6,-6 7-357,-23 65-149,26-68 146,0 0 1,-1 0 0,1 0 0,0 0-1,0 0 1,0 0 0,0 0-1,0 0 1,1 0 0,-1 0 0,0 0-1,1 0 1,0 0 0,-1 0-1,1 0 1,0-1 0,0 1 0,0 0-1,0 0 1,0-1 0,2 2-1,-1 1 6,-1-3 5,0 1 1,0-1 0,0 0 0,0 0-1,0 0 1,0 0 0,0 0-1,1 0 1,-1 0 0,0 0-1,1 0 1,-1 0 0,0-1 0,1 1-1,-1-1 1,1 1 0,-1-1-1,1 1 1,-1-1 0,1 0 0,-1 0-1,3 1 1,1-2 7,-1 0 1,1 1-1,-1-2 1,0 1-1,8-3 0,-2 0-106,4 0-42,-9 3 56,0-1 1,0 0-1,-1 1 1,1-1-1,6-5 0,-9 6 51,-1 0 0,0 0 0,0 0-1,0 0 1,0 0 0,0-1 0,0 1-1,0-1 1,0 1 0,0 0-1,0-1 1,-1 1 0,1-1 0,-1 0-1,1 1 1,-1-1 0,0 1 0,1-1-1,-1 0 1,0 1 0,0-3-1,0 0 40,0 0 0,0 0 0,-1 0 0,1-1 0,-1 1 0,-2-7 0,2 9-8,0 0 0,0 0 0,-1 0-1,1 0 1,0 0 0,-1 1 0,1-1 0,-1 1 0,1-1 0,-1 1 0,0-1 0,0 1 0,1 0 0,-1 0 0,-2-1-1,3 1-3,0 1 0,0-1-1,0 1 1,0-1 0,0 1-1,0-1 1,1 0 0,-1 0-1,0 1 1,0-1 0,1 0-1,-1 0 1,1 0 0,-1 0-1,1 0 1,-1 0-1,1 0 1,-1-2 0,-1-24-485,2 24 369,0 2 114,1-1-1,-1 1 1,1 0-1,-1 0 1,1-1 0,-1 1-1,1 0 1,0 0-1,0 0 1,-1 0 0,1 0-1,0 0 1,0 0-1,0 0 1,0 0 0,0 0-1,0 0 1,1 1-1,-1-1 1,0 0-1,0 1 1,3-2 0,36-12-161,-27 11 96,-6 0 27,6-1 9,1 0 0,-1 0 1,19-2-1,-29 6 40,1 0 0,-1-1 0,0 1 1,1 0-1,-1 1 0,1-1 0,-1 1 0,1-1 0,-1 1 1,1 0-1,-1 1 0,0-1 0,0 0 0,0 1 0,0 0 1,0-1-1,0 1 0,5 5 0,-6-5 18,1 1 0,-1 0 1,1 1-1,-1-1 0,0 0 0,-1 0 0,1 1 1,0 0-1,1 6 0,-1-2 9,0 1-1,-1-1 1,0 1-1,-1 11 1,0-9-29,-1-7-4,1 1 0,0-1 0,0 1 0,0-1 0,1 1 0,0-1 0,0 0 0,0 1 0,1 4 0,9 5 14,0-1 1,1 1-1,0-2 1,1 0 0,14 11-1,-26-22-18,0 0-1,1-1 1,-1 1-1,0-1 1,0 1-1,1-1 1,-1 1-1,0-1 1,1 0-1,-1 1 1,1-1-1,-1 0 1,0 0-1,1 0 1,-1 0-1,0 0 1,1-1-1,-1 1 1,0 0-1,1-1 1,-1 1-1,3-2 1,-1 0 10,1 0 1,-1 0 0,0 0-1,0-1 1,4-3 0,0 0 18,-3 4 3,0-1 1,-1 1-1,1-1 0,0 0 0,-1-1 0,1 1 1,-1-1-1,0 1 0,0-1 0,-1 0 1,1 0-1,3-9 0,-1 0 79,2 9-63,-7 4-48,1 0 0,-1-1 0,1 1 0,-1 0 0,0 0 0,1-1 0,-1 1 0,1 0 0,-1-1 0,0 1 0,1-1 0,-1 1 0,0 0 0,0-1 0,1 1 0,-1-1 0,0 1 0,0-1-1,0 1 1,1 0 0,-1-1 0,0 1 0,0-1 0,0 1 0,0-1 0,0 1 0,0-1 0,0 1 0,0-1 0,0 1 0,-1-2 0,1-26-118,0 25 31,3 6-106,1 2 136,-1 0 0,0 0 0,0 0 0,0 1 0,-1-1-1,0 1 1,0-1 0,0 1 0,-1 0 0,2 8 0,-1-4 93,0 0 0,1 0 0,6 14 0,1 3 102,4 8 30,-14-34-167,0 0 0,1 0 0,-1 0-1,1-1 1,0 1 0,-1 0 0,1 0 0,0 0 0,0 0-1,-1-1 1,1 1 0,0 0 0,0-1 0,0 1 0,0 0-1,0-1 1,0 1 0,0-1 0,0 0 0,0 1 0,0-1-1,0 0 1,1 1 0,1-1 24,0 0 0,-1 0-1,1 0 1,-1-1 0,1 1-1,0 0 1,-1-1 0,5-1 0,-6 1-10,1 0 1,-1 0-1,0 0 1,0-1-1,0 1 1,0 0-1,0 0 1,0-1-1,0 1 1,1-3-1,7-10-8,-3 5-65,-2 4 7,0-1-1,-1 1 1,1-1 0,3-10-1,-2-10-82,6 5 53,-6-2 16,3 15-23,-8 8 79,0-1-1,1 1 1,-1 0-1,0 0 1,1 0-1,-1-1 1,0 1-1,1 0 1,-1-1-1,0 1 0,0 0 1,1-1-1,-1 1 1,0 0-1,0-1 1,0 1-1,1 0 1,-1-1-1,0 1 1,0-1-1,0 1 1,0 0-1,0-1 1,0 1-1,0-1 0,0 1 1,0-1-1,0-1-70,3 4 68,0 1 56,-1 0 0,1 0 1,0 1-1,-1-1 0,0 1 1,0 0-1,0 0 0,0 0 1,-1-1-1,1 2 0,-1-1 1,0 0-1,0 0 0,0 0 1,-1 0-1,0 1 0,0 5 1,1-2 3,-1 0-1,1-1 1,1 1 0,2 8 0,-2-8-35,0-1 0,-1 1 0,0-1 0,1 10 0,-2-11 73,0-1-1,1 1 1,0 0-1,0 0 1,1 0-1,-1-1 1,1 1 0,3 5-1,-3-6 239,-2-11-1887,0 3 1354,0 1 0,0-1 0,0 1 0,1 0 0,-1-1 0,0 1 0,2-4 0,-1 5 99,0-1 0,0 0 0,0 0 1,0 0-1,0 1 0,0-1 0,0 1 0,1-1 1,1-1-1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64 1664,'-12'-13'528,"11"13"-515,1-1 0,-1 1 0,1-1 0,-1 1 1,1 0-1,-1-1 0,1 1 0,-1 0 0,1-1 0,-1 1 0,0 0 0,1 0 0,-1 0 1,1 0-1,-1-1 0,0 1 0,1 0 0,-1 0 0,1 0 0,-2 0 0,-4 0 32,-53-26 104,40 20-94,-1 2 0,1 0-1,-1 1 1,1 1 0,-1 1-1,-30 2 1,11 0 234,25-2-215,10 1-64,0 0 1,-1 0-1,1 0 1,0 0-1,0 0 0,0 1 1,0 0-1,0 0 0,0 0 1,0 0-1,0 1 0,0 0 1,0 0-1,-5 3 1,4-1-21,2-3 3,1 0 0,0 1 1,0-1-1,0 1 0,0-1 0,0 1 0,-1 2 1,-8 25 0,-10 2 145,11 0-22,-13 3-5,17-24-88,2 1-1,-1 0 1,2 0 0,-1 0-1,-1 16 1,2-14 13,0 0-1,-1 0 1,-9 20-1,8-22-23,1-5 2,1 1 0,-1 0 1,1 0-1,1 0 0,-1 0 0,1 1 1,1-1-1,-1 1 0,0 11 1,1-4-15,1-10-14,-1 1-1,1-1 1,0 0-1,1 1 0,-1-1 1,1 0-1,2 8 1,7 10-24,-10-23 40,0 1 1,0-1 0,0 0-1,0 0 1,0 0-1,0 1 1,0-1 0,0 0-1,1 0 1,-1 0 0,0 1-1,0-1 1,0 0 0,0 0-1,0 0 1,0 1 0,0-1-1,1 0 1,-1 0 0,0 0-1,0 0 1,0 0 0,1 1-1,-1-1 1,0 0 0,0 0-1,0 0 1,1 0 0,-1 0-1,0 0 1,0 0 0,0 0-1,1 0 1,-1 0 0,4 0 34,-1 0-13,-1 0-1,0 0 1,1 0 0,-1 0 0,0 0 0,0 1-1,1-1 1,3 2 0,-3 0-18,1 0 0,-1-1 1,1 1-1,-1-1 0,1 0 0,0 0 1,-1 0-1,1 0 0,0-1 1,7 1-1,41-1 20,20 0 15,-41 0-15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3904,'13'0'1253,"-13"1"-1244,0-1-1,0 0 1,1 0 0,-1 0-1,0 0 1,0 0-1,0 0 1,0 0 0,0 0-1,0 0 1,0 0-1,0 0 1,0 0 0,0 0-1,1 0 1,-1 0 0,0 0-1,0 0 1,0 0-1,0 0 1,0 0 0,0-1-1,0 1 1,0 0-1,0 0 1,0 0 0,0 0-1,0 0 1,1 0-1,-1 0 1,0 0 0,0 0-1,0 0 1,0 0-1,0 0 1,0 0 0,0 0-1,0 0 1,0-1 0,0 1-1,0 0 1,0 0-1,0 0 1,0 0 0,0 0-1,0 0 1,0 0-1,0 0 1,0 0 0,0 0-1,0-1 1,0 1-1,0 0 1,0 0 0,0 0-1,0 0 1,-1-7 411,4 14 466,4-3-437,-7-4-416,1 1 0,-1-1-1,1 0 1,-1 0-1,0 1 1,1-1 0,-1 0-1,1 1 1,-1-1 0,0 0-1,1 1 1,-1-1 0,0 1-1,0-1 1,1 0-1,-1 1 1,0-1 0,0 1-1,0-1 1,1 1 0,-1-1-1,0 1 1,0-1 0,0 1-1,0-1 1,0 1 0,0-1-1,0 1 1,0-1-1,0 1 1,-1 0 0,1 31 599,-1-15-489,1-1 0,4 28 0,0-20-51,-1-9-12,0 1-1,0 23 1,-2-21 123,6 35 0,-4-35-302,2 30 0,-5-30-46,0 14-3054,-3-32 1722,3 0 1444,-1 0 0,1 0 0,-1 0 0,1 0 0,-1 0 0,1 0 0,0 0 0,-1 0 0,1 0 0,-1-1 0,1 1 0,0 0 0,-1 0 0,1 0 0,-1 0 0,1-1 0,0 1 1,-1 0-1,1 0 0,0-1 0,-1 1 0,1 0 0,0-1 0,0 1 0,-1 0 0,1-1 0,0 1 0,0 0 0,0-1 0,-1 0 0,-4-5-193,-8-2 242,-18-34 1312,29 41-1179,1-1 1,-1 0-1,1 0 1,-1 0-1,1-1 1,0 1-1,0 0 1,0 0-1,0-1 1,0 1-1,0 0 1,1-1 0,-1 1-1,1-1 1,-1 1-1,1-1 1,0 1-1,0-1 1,0 1-1,1-1 1,-1 1-1,0-1 1,1 1 0,1-5-1,-1 6-138,0 0-1,0-1 1,0 1 0,0 0-1,0 0 1,0 0 0,1 0-1,-1 0 1,0 0-1,1 1 1,-1-1 0,0 0-1,1 1 1,-1-1 0,1 1-1,-1-1 1,1 1 0,-1 0-1,1 0 1,2-1-1,8-1 44,3-4 65,-12 5-105,0 0-1,1-1 1,-1 2-1,0-1 1,1 0-1,-1 0 1,1 1-1,3 0 0,24 0-162,0 0 32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6656,'-31'0'3008,"46"-16"-2624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5056,'-15'-16'2304,"30"32"-1856,1 0-448,-16-1 352,0 1-192,-16 15 416,-15-15-320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3552,'-26'0'1147,"21"-1"-845,7-1-140,11-11 1235,-13 13-1362,0 0 0,0 0 1,-1-1-1,1 1 0,0 0 1,0-1-1,0 1 0,0 0 0,0 0 1,0-1-1,0 1 0,0 0 1,0 0-1,0-1 0,0 1 0,0 0 1,0-1-1,0 1 0,0 0 1,0 0-1,0-1 0,0 1 1,0 0-1,0 0 0,1-1 0,-1 1 1,0 0-1,0 0 0,0-1 1,0 1-1,1 0 0,-1 0 0,0 0 1,0-1-1,0 1 0,1 0 1,0-1 194,6 4 104,-6-2-270,1 0-1,0 0 1,0 0 0,-1-1-1,1 1 1,0 0-1,0-1 1,0 1 0,3-1-1,61 1 728,-22 1-578,64-7-1,-87 2-207,93-7 12,-18 10 393,-93-1-439,0 1 0,-1 0-1,1 0 1,0 0 0,-1 0-1,1 1 1,-1-1 0,1 1-1,-1 0 1,1-1 0,-1 1-1,1 0 1,-1 0 0,0 1-1,1-1 1,-1 0 0,2 3-1,-5-4-258,0 1 0,0-1 0,0 0 0,0 1 0,0-1 0,0 0 0,0 0 0,0 0 0,0 1 0,0-1 0,0 0 0,0 0 0,-1-1 0,-8 2-614,1 0-1,0 0 0,-10 3 0,-12 2-45,-3-3 447,-45-3 0,41 0 1465,24-1-418,0 0 0,0 0 0,-13-5 0,16 4-59,-1 0-1,-21-1 0,18 2-103,12 1-282,-1 0 1,1 0-1,-1 0 1,1 0-1,-1 0 1,1 1-1,-1-1 0,-5 3 1,-14 7 362,23-10-451,-1 1 0,1-1 0,-1 0-1,1 0 1,-1 1 0,1-1 0,0 0 0,-1 1 0,1-1 0,-1 0 0,1 1 0,0-1 0,0 0 0,-1 1 0,1-1 0,0 1-1,-1-1 1,1 1 0,0-1 0,0 1 0,0-1 0,0 0 0,0 1 0,-1-1 0,1 2 0,-15 68 627,11-55-569,1 0 1,0 0-1,1 0 1,1 16-1,1-5 61,1-12-25,-1 0 0,-4 25 0,-2-15 93,4-18-136,1 0 1,0 0 0,0 0-1,-1 11 1,2 30 575,0-47-624,0 1 1,0-1-1,0 1 0,0-1 1,0 1-1,0-1 0,0 1 0,0-1 1,0 1-1,0-1 0,0 1 1,0-1-1,0 1 0,0-1 0,1 1 1,-1-1-1,0 0 0,0 1 1,1-1-1,-1 1 0,0-1 1,0 0-1,1 1 0,-1-1 0,0 1 1,1-1-1,-1 0 0,1 0 1,-1 1-1,0-1 0,2 1 1,4 3 101,-1 2-98,-5-5-22,0-1 0,0 1 0,0-1 0,1 1 0,-1-1 0,0 0 0,1 1 0,-1-1 0,0 0 0,1 1 0,-1-1 0,0 0 1,1 1-1,-1-1 0,1 0 0,-1 0 0,1 1 0,-1-1 0,1 0 0,-1 0 0,1 0 0,-1 0 0,1 0 0,-1 0 0,1 0 0,-1 0 0,0 0 0,1 0 0,-1 0 0,1 0 0,0 0 0,12-1-104,-9 1 111,-1 0 1,1 0-1,0 0 0,0 0 1,0 1-1,0-1 0,6 3 0,-4-1 20,1 0 0,-1 0 1,1 0-1,-1-1 1,1 1-1,-1-1 1,11 0-1,102-1-489,-85 0-1536,-3 0 539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3968,'-31'-16'1824,"31"1"-448,16-1-1120,-1 16-160,1 0 128,15-16-128,16 16 32,15 0-64,1-15 32,-1 15-64,-15 0-1856,15 0 992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5472,'0'15'3168,"16"-15"-3072,15 0 192,-16 16-192,17-16-1024,14 0 512</inkml:trace>
  <inkml:trace contextRef="#ctx0" brushRef="#br0" timeOffset="1">47 281 5824,'-31'16'2624,"46"-1"-2272,1-15-192,15 0-160,0 0-96,-15 0 64,31-15-4256,-1-1 2304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4160,'0'-16'3008,"16"16"-2656,-1 0 288,1 0-384,15-16-64,16 1-128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5408,'0'15'2752,"16"-15"-2112,-16 16-416,31-16 192,-16 0-256,32-16 64,-16 16-128,16-15-1664,0 15 832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4480,'13'13'1445,"-13"-12"-1435,0-1 0,0 0 0,0 0-1,0 0 1,0 0 0,0 0 0,0 0 0,0 0 0,1 0-1,-1 1 1,0-1 0,0 0 0,0 0 0,0 0 0,0 0-1,0 0 1,0 0 0,0 0 0,0 0 0,1 0-1,-1 0 1,0 0 0,0 0 0,0 0 0,0 0 0,0 0-1,0 0 1,0 0 0,1 0 0,-1 0 0,0 0 0,0 0-1,0 0 1,0 0 0,0 0 0,0 0 0,1 0-1,-1 0 1,0 0 0,0 0 0,0 0 0,0 0 0,0 0-1,0 0 1,0 0 0,0 0 0,0 0 0,1-1 0,-1 1-1,0 0 1,0 0 0,0 0 0,0 0 0,0 0-1,0 0 1,0-1 0,2 0 28,0-1 1,0 1-1,1 0 0,-1-1 1,0 1-1,1 0 0,-1 0 1,1 0-1,-1 1 0,1-1 1,-1 1-1,1-1 0,3 1 1,41 0 59,-24 0-82,-4 0 30,37-7 0,-22 1 11,88-9 247,-94 12-260,-1 2 0,31 1 0,-15 1 1072,-47-1-980,1 0-61,1 0 0,0 0 0,-1 0 0,1 0 0,0 0 0,-1 1 0,1-1 0,-4 2 0,-2 2 90,5-3-155,-1 0 1,1 1-1,-1 0 1,1-1-1,0 1 1,0 1-1,0-1 0,0 0 1,0 1-1,0-1 1,1 1-1,-1 0 1,1 0-1,0 0 0,0 0 1,0 0-1,0 1 1,0-1-1,1 0 1,-1 1-1,0 4 0,-7 32 22,1 1 0,-3 73 0,10-98-5,0 0-1,-1-1 1,-5 18-1,5-20 7,-3 11 116,4-17-29,0 1 0,-1-1 0,0 0 0,0 1 0,-6 12 0,7-19-109,1 0 0,-1 0 0,1 0 0,-1 0 0,0 0 0,1-1 0,-1 1 0,0 0 0,0 0 0,0 0 0,1-1 0,-1 1 0,0 0 0,0-1 0,0 1-1,0-1 1,0 1 0,0-1 0,-1 1 0,1-1 0,0 0 0,0 0 0,0 1 0,0-1 0,0 0 0,0 0 0,-1 0 0,1 0 0,0 0 0,0-1 0,0 1 0,-2-1 0,-4-1-2,1-1 1,0 1-1,0-1 1,-10-7 0,-1 0 71,9 6-2,0-1-1,0 0 1,0 0 0,1 0 0,0-1-1,0-1 1,0 1 0,1-1 0,0 0-1,0 0 1,1-1 0,0 0 0,0 0-1,1 0 1,0 0 0,-4-13 0,1 4 94,-12-23 1,3 6-47,8 1-95,5 18-104,0 9-68,2 0 0,-1-1 0,1 1 0,0 0 1,0-1-1,1 1 0,-1-1 0,2 1 0,-1-1 0,2-8 1,11-16-629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4384,'109'0'2437,"-86"0"-2394,-4 1-33,30-4 1,1-8 10,-6 6-15,-21-1 11,-17 4 44,0 1-1,0-1 1,0 1-1,12 0 1,8 1 35,-50 3-123,1 7 22,3-6 7,12-3-5,1 0 0,0 1 0,-1-1 0,1 2 0,-9 3 0,7-2-17,0 1-9,-1 0 0,-11 8-1,18-10 16,0-1-1,0 1 0,0 0 0,0 0 0,0 1 0,1-1 0,-1 0 1,1 1-1,-2 3 0,-7 15-51,5-11 18,0 1-1,1-1 0,1 1 0,-5 17 0,3 19-27,4-24 72,-3 14 55,-3 62 101,8 40 525,0-138-642,0 0-1,0-1 0,0 1 0,0 0 0,0 0 1,-1-1-1,1 1 0,0 0 0,-1-1 0,0 1 1,1-1-1,-1 1 0,0 0 0,0-1 0,-1 3 1,-3 4 169,5-8-182,-1 1 0,1 0 0,0 0-1,-1 0 1,1 0 0,-1 0 0,1-1-1,-1 1 1,1 0 0,-1 0 0,1-1 0,-1 1-1,0 0 1,1-1 0,-1 1 0,0-1-1,0 1 1,0-1 0,1 1 0,-1-1-1,0 1 1,0-1 0,0 0 0,0 0-1,0 1 1,0-1 0,0 0 0,1 0-1,-1 0 1,0 0 0,0 0 0,0 0-1,0 0 1,0 0 0,-1-1 0,-5 1 37,3 0-17,2 1 29,0-1 1,0 0 0,0 0 0,0 0 0,0 0 0,0 0 0,1-1-1,-1 1 1,0-1 0,-3 0 0,-8-15 285,13 15-354,0 1-1,0 0 1,0-1-1,0 1 0,0-1 1,0 1-1,1-1 0,-1 1 1,0-1-1,0 1 1,1 0-1,-1-1 0,0 1 1,1-1-1,-1 1 1,0 0-1,1-1 0,-1 1 1,1 0-1,-1 0 0,0-1 1,1 1-1,-1 0 1,1 0-1,-1 0 0,1-1 1,20-2 77,-14 2-24,1 1 0,-1 1 0,14 2-1,-6 0 45,0 1-1,0-2 0,0 0 0,16 0 0,-5-2 14,-7 0-652,35-3 0,6-10-186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2080,'-16'0'928,"32"0"-800,-1-15 128,1 15-160,-1 0 256,17 0-224,-1 0 32,0 0-96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48 4800,'-26'-13'1557,"24"12"-1468,0 0 0,1 1 0,-1-1 0,0 1 0,0-1 0,1 1 0,-1 0 0,0-1 0,0 1 0,0 0 0,1 0 0,-1 0 0,0 1 0,-2-1 0,-4 1 373,4 0-343,0-1-1,1 1 0,-1 0 0,0 0 0,0 1 0,1-1 0,-1 1 0,0-1 1,1 1-1,0 0 0,-1 1 0,1-1 0,0 0 0,0 1 0,0 0 0,1 0 0,-1 0 1,-2 4-1,-2 2 2,1-1 0,1 1 0,0 0 0,0 1 1,-5 14-1,5 6-7,2-13-66,0-2-16,-1 17 34,4-26-42,1 0 1,0 0-1,2 9 1,-1-4 10,-1-8-11,0 0 0,0 0 0,0 1 0,0-1 0,0 0 0,0 0 0,1-1 1,-1 1-1,1 0 0,0 0 0,0-1 0,0 1 0,0-1 0,0 0 0,1 1 1,-1-1-1,1 0 0,-1 0 0,1-1 0,0 1 0,0 0 0,0-1 0,0 0 1,0 0-1,0 0 0,5 1 0,6 0 23,-1 0 0,1-2 0,-1 0 1,1 0-1,19-4 0,-13 2-64,1 0 0,0-2 1,-1 0-1,1-2 0,-1 0 0,-1-1 1,1-1-1,20-12 0,-22 10 68,-11 7-25,-1 0-1,0 0 1,0-1 0,0 0 0,0 0-1,-1 0 1,0-1 0,0 1-1,0-1 1,0 0 0,3-6 0,11-28 268,-18 37-280,0-1 0,0 1 0,0 0 1,0 0-1,0-1 0,0 1 0,-1 0 0,1-1 0,-1 1 1,1-1-1,-1 1 0,0 0 0,0-1 0,0 1 0,0-1 1,-1 1-1,1-1 0,0 1 0,-1 0 0,-1-4 1,-1-4 24,3 8-36,-1-1 1,0 0-1,1 0 1,-1 0-1,0 1 1,0-1-1,-1 1 1,1-1-1,-1 1 1,1-1-1,-1 1 1,0 0-1,0-1 1,0 1-1,-4-3 1,2 2-21,1-1-1,-1 1 1,1-1 0,0 1 0,-4-7-1,-9-13-247,6 15 101,10 8 157,0 0 0,-1 0 0,1 0-1,-1-1 1,1 1 0,0 0-1,0 0 1,-1-1 0,1 1-1,0 0 1,-1-1 0,1 1 0,0 0-1,0 0 1,0-1 0,-1 1-1,1-1 1,0 1 0,0 0 0,0-1-1,0 1 1,0 0 0,0-1-1,-1 1 1,1-1 0,0 1-1,0 0 1,0-1 0,0 1 0,1-1-1,-1 1-3,0 0-1,0-1 0,0 1 1,0 0-1,-1 0 0,1 0 1,0 0-1,0 0 1,0 0-1,0 0 0,0 0 1,0 0-1,0 0 0,0-1 1,0 1-1,0 0 1,1 0-1,-1 0 0,0 0 1,0 0-1,0 0 0,0 0 1,0 0-1,0 0 0,0 0 1,0 0-1,0-1 1,0 1-1,0 0 0,0 0 1,0 0-1,0 0 0,0 0 1,0 0-1,0 0 1,0 0-1,1 0 0,-1 0 1,0 0-1,0 0 0,0 0 1,0 0-1,0 0 1,0 0-1,0 0 0,0 0 1,0 0-1,0 0 0,1 0 1,-1 0-1,0 0 0,0 0 1,0 0-1,0 0 1,0 0-1,0 0 0,13 0-2739,3 0 726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6976,'31'0'3168,"16"0"-2752,-32 0 192,1 0-416,31 0 128,0 0-192,-16 0 224,15 0-224</inkml:trace>
  <inkml:trace contextRef="#ctx0" brushRef="#br0" timeOffset="1">94 187 6816,'78'16'3072,"16"-16"-2656,-47 0-32,-1 0-288,32-16-2560,0 0 1312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0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7296,'-31'-16'3685,"31"17"-3671,0 1 0,-1-1 0,1 0 0,1 0 0,-1 0 0,0 0 0,0 0 0,0 0 0,0 0-1,1 0 1,-1 0 0,1 2 0,4 5 190,-4-7-163,0 0 0,0 1 0,0-1 0,0 1 0,-1 0 0,1-1 0,0 1 0,-1-1 0,1 1-1,-1 0 1,0-1 0,0 1 0,1 0 0,-1 0 0,-1 2 0,1 12 43,1-1 1,0 1-1,1-1 1,0 0-1,8 25 1,21 25 283,-30-63-351,0 0 0,0 0 0,1 0 0,-1 0 1,0 0-1,1 0 0,-1 0 0,1 0 0,0-1 1,0 1-1,-1-1 0,1 1 0,0-1 0,0 0 1,0 0-1,4 2 0,-3-2 9,1-1 0,0 1 0,-1-1-1,1 1 1,0-1 0,-1 0 0,1-1 0,0 1 0,-1-1 0,1 1-1,3-2 1,4-1 17,0-1 1,-1 0-1,1-1 0,-1 0 0,0 0 0,-1-1 0,1 0 0,-1-1 1,0 0-1,13-14 0,-15 14 8,-1 0 0,0 0 0,0-1 0,0 0 0,-1 0 1,0 0-1,-1 0 0,0-1 0,0 0 0,-1 0 0,3-15 0,-5 22-41,-1 0 0,0-1 0,1 1-1,-1 0 1,-1 0 0,1-1 0,0 1 0,0 0 0,-1 0-1,1-1 1,-1 1 0,0 0 0,0 0 0,0 0-1,0 0 1,0 0 0,0 0 0,-3-3 0,1 1-23,-1 0 1,1 0-1,-1 0 1,0 0 0,-8-4-1,11 7 8,0 0 0,0 1-1,0-1 1,0 1 0,-1-1-1,1 1 1,0-1 0,0 1-1,0 0 1,0 0 0,-1-1-1,1 1 1,-2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546 182 1888,'36'-18'859,"6"3"463,-39 13-1195,1 0 0,0 0 0,-1 1 0,1-1 0,0 1 0,0 0 0,-1 0 0,1 1 0,7-1 0,-10 1-96,1 0 0,-1 0 0,0 0 0,1 0 1,-1 0-1,0 0 0,0-1 0,1 1 1,-1 0-1,0 0 0,0-1 0,1 1 1,-1-1-1,0 1 0,0-1 0,0 0 1,0 1-1,0-1 0,0 0 0,0 0 0,0 0 1,0 0-1,0 0 0,0 0 0,-1 0 1,1 0-1,0-1 0,4-11 364,2 9-80,-7 3-301,1 1 1,-1 0 0,1 0-1,-1-1 1,1 1 0,-1 0-1,0-1 1,1 1 0,-1 0-1,0-1 1,1 1 0,-1 0-1,0-1 1,0 1 0,1-1-1,-1 1 1,0-1 0,0 1-1,0 0 1,1-1 0,-1 1-1,0-1 1,0 1-1,0-1 1,0 1 0,0-1-1,0 1 1,0-1 0,0 1-1,0-1 1,-1 0 0,2-2 24,-1 1 0,0-1 0,0 1 1,-1-1-1,1 1 0,0-1 0,-1 1 1,0-1-1,1 1 0,-1 0 0,-2-4 1,2 4-30,-1 1 0,1-1 0,-1 1 0,0 0 0,1-1 1,-1 1-1,0 0 0,0 0 0,0 0 0,0 0 1,0 0-1,0 1 0,-2-2 0,-35-8 54,1 2 0,-41-5 0,61 10-48,-21-2 21,5 10-18,16-2-27,-9 1-29,6-2-35,-40 10 0,44-7 33,-46 15-111,56-17 125,0 0 0,1 1 0,0-1 0,0 1 0,0 0 0,0 0-1,-5 6 1,9-8 12,0 0-1,0 0 0,1 0 0,-1 0 0,1 0 1,-1 0-1,1 1 0,0-1 0,0 0 0,0 1 1,0-1-1,1 1 0,-1-1 0,0 1 0,1-1 0,0 1 1,0-1-1,0 1 0,0 0 0,0 3 0,1 4-32,-2-7 32,1 1 0,0 0 0,0 0 0,0 0 0,1-1 0,-1 1 0,1 0 0,0 0-1,0-1 1,1 1 0,-1-1 0,1 1 0,-1-1 0,1 1 0,0-1 0,5 6-1,11 10 17,0 0-1,1-1 0,1-1 0,25 17 0,-22-19-18,45 32 7,-57-38 60,11 8 103,-7-10-66,-13-7-65,0 0 0,-1 1 0,1-1 1,0 1-1,-1 0 0,1 0 0,-1-1 1,1 1-1,-1 0 0,1 0 0,-1 0 1,0 1-1,0-1 0,1 0 0,-1 0 0,0 1 1,0-1-1,0 1 0,0-1 0,-1 1 1,1-1-1,0 1 0,-1 0 0,1-1 0,-1 1 1,1 0-1,-1-1 0,0 1 0,1 0 1,-1-1-1,0 1 0,0 0 0,-1 2 0,1-2 32,0 0-1,-1 0 0,1 0 0,-1-1 0,1 1 1,-1 0-1,0 0 0,0 0 0,0 0 0,0-1 1,0 1-1,0 0 0,0-1 0,-1 1 0,1-1 1,0 0-1,-1 1 0,1-1 0,-1 0 0,0 0 1,-1 1-1,-7 4 179,0-1-1,-18 7 1,20-9-156,-4 1-44,0-1 0,0 0 0,-1-1 0,-18 1 0,4 0-22,-6 2 14,14-1-5,0-2 0,-22 0-1,-49-2-12,84 0-47,-3 1 6,1-2 1,0 1-1,-14-3 1,21 3 21,0-1 1,-1 1 0,1 0 0,0-1 0,0 1 0,0-1 0,0 1 0,-1-1-1,1 1 1,0-1 0,0 0 0,0 1 0,0-1 0,0 0 0,1 0 0,-1 0 0,0 0-1,0 0 1,0 0 0,1 0 0,-1 0 0,1 0 0,-1 0 0,1 0 0,-1 0 0,1-1-1,-1 1 1,1 0 0,0 0 0,0-3 0,0-11-948,0-1 267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 2496,'0'-15'1749,"-3"15"-1685,-59 0 560,53-1-455,5 1-95,0-1 0,1 1 1,-1 0-1,1 0 0,-1 1 1,0-1-1,1 1 0,-6 1 0,-3 4 150,1 0-1,-1 0 0,1 1 0,-13 10 0,6-4 43,18-13-266,-22 16 435,21-14-402,0-1 1,-1 1-1,2-1 1,-1 1-1,0-1 1,0 1-1,0 0 0,0 3 1,0-4-17,1 1 0,0 0 0,-1 0 0,1 0 0,0 0 1,0 0-1,0 0 0,0 0 0,1 0 0,-1 0 0,0 0 0,1 0 1,-1 0-1,1-1 0,0 1 0,0 0 0,0 0 0,1 2 0,2 4 20,-3-6-20,-1 0-1,1 0 0,0-1 1,0 1-1,0 0 0,0-1 1,0 1-1,0-1 1,0 1-1,0-1 0,0 1 1,1-1-1,-1 0 0,1 0 1,-1 1-1,1-1 0,-1 0 1,1 0-1,0-1 0,2 2 1,2 0-12,0-1 1,0 0-1,0-1 1,0 0-1,8 0 1,-5 0-471,0 0 0,16 3 0,19 10-495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4480,'-13'13'1445,"13"-12"-1409,-1-1 0,1 1 1,-1-1-1,1 0 0,-1 1 0,1-1 0,-1 0 0,1 1 1,-1-1-1,0 0 0,1 0 0,-1 0 0,1 1 0,-1-1 0,0 0 1,1 0-1,-1 0 0,1 0 0,-1 0 0,0 0 0,-5 0 58,4 1-80,0 0 0,0 0 0,0 0 0,0 1-1,1-1 1,-1 0 0,0 1 0,1-1-1,-1 1 1,1-1 0,-1 1 0,1 0 0,0 0-1,0 0 1,0-1 0,-2 5 0,2-1-396,0 0 1,0 0 0,1 0 0,-1 1-1,2 7 1,-1-5-376,0-7 541,0 1 0,0 0-1,0-1 1,1 1 0,-1-1 0,1 1 0,-1 0 0,1-1-1,1 3 1,-1-3 181,0 0-1,-1 1 1,1-1-1,-1 0 0,1 1 1,-1-1-1,0 1 1,1-1-1,-1 3 1,-1 3 717,-1 1 1,0-1 0,0 1 0,-1-1-1,0 0 1,-5 10 0,3-6 373,-8 23-1,9-16-455,3-13-510,1-1 0,-1 0 0,0 0 1,-1 0-1,1 0 0,-1 0 0,0 0 0,0 0 0,0-1 0,0 1 0,-1-1 0,1 1 0,-7 5 0,8-8-90,0 0 0,-1 0 0,1 1-1,0-1 1,0 0 0,0 0-1,0 1 1,0-1 0,0 1 0,1-1-1,-1 1 1,0-1 0,1 1 0,-1 0-1,1-1 1,-1 1 0,1 0 0,0-1-1,0 3 1,0 12-117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3648,'0'44'3029,"3"-39"-2645,-1-3-348,0-1 0,1 1 0,-1-1-1,1 1 1,-1-1 0,1 0 0,0 0 0,-1-1-1,1 1 1,0 0 0,0-1 0,0 0 0,-1 1-1,1-1 1,0 0 0,0-1 0,0 1 0,0 0-1,-1-1 1,4 0 0,25-10 103,1 6-70,-16 0-59,-9 3 0,-1 1 0,1-1-1,0 1 1,9-1 0,-13 2 2,1 0 1,-1 0 0,0-1-1,0 1 1,0-1 0,0 0 0,0 0-1,0 0 1,0 0 0,0 0-1,3-2 1,-1 0-5,-5 3-9,0 0 1,0 0-1,0 0 1,1 0-1,-1 0 1,0 0 0,0 0-1,0 0 1,1 0-1,-1 0 1,0-1-1,0 1 1,0 0-1,1 0 1,-1 0-1,0 0 1,0 0 0,0-1-1,0 1 1,1 0-1,-1 0 1,0 0-1,0 0 1,0-1-1,0 1 1,0 0-1,0 0 1,0 0-1,1-1 1,-1 1 0,0 0-1,0 0 1,0 0-1,0-1 1,0 0 2,0 0 0,0 0 0,-1 0 0,1 0 0,0 0 0,0-1 0,-1 1 0,1 0 1,0 0-1,-1 1 0,1-1 0,-1 0 0,0 0 0,1 0 0,-1 0 0,0 0 0,1 0 0,-1 1 1,0-1-1,0 0 0,1 1 0,-3-2 0,0 1-7,0-1 1,0 1-1,0 0 1,0 0-1,0 0 1,0 1-1,-6-1 1,0 0-18,0 1 1,0 0-1,0 1 0,-16 3 1,1 6-59,12-6 21,8-3 48,0 0 0,0 0 1,0 1-1,0-1 1,1 1-1,-1 0 0,-3 2 1,0 1 53,5-4-16,0 0 0,0 0-1,0 1 1,0-1-1,1 1 1,-1-1 0,0 1-1,1 0 1,-1 0-1,1 0 1,0 0 0,-1 0-1,0 4 1,-3 1 47,4-6-73,0 1 1,0-1-1,0 0 0,1 1 1,-1-1-1,0 1 1,1-1-1,-1 1 0,1-1 1,-1 1-1,1 0 0,0-1 1,-1 1-1,1 0 0,0-1 1,0 1-1,0-1 0,0 1 1,1 0-1,-1-1 0,0 1 1,1-1-1,0 3 0,1 0-4,0-1 0,0 0 0,0 0 0,1 0 0,-1 0 0,1 0 0,0-1 0,0 1 0,0-1 0,0 1 0,0-1 0,0 0 0,1-1 0,-1 1 0,1 0 0,-1-1 0,1 0 0,-1 0 0,1 0 0,0 0 0,0-1 0,4 1 0,133-1-1405,-133-1 1337,-1 0 0,1 0-1,0-1 1,0 0 0,-1 0-1,0-1 1,1 0 0,-1 0 0,7-5-1,26-10 102,-29 14-9,1 0-1,12-8 1,-22 11-13,2-2 71,0 0 0,0 0-1,0-1 1,5-5 0,-5 5-4,-4 4-60,0-1 1,1 1-1,-1-1 0,1 1 1,-1-1-1,0 1 0,0-1 0,1 1 1,-1-1-1,0 1 0,0-1 1,0 0-1,0 1 0,1-1 0,-1 1 1,0-1-1,0 0 0,0 1 1,0-1-1,-1 1 0,1-1 0,0 0 1,0 1-1,0-1 0,-1 0 1,1 1 18,0 0-29,0-1 0,0 1 0,0 0 0,0 0-1,0 0 1,0 0 0,0 0 0,0 0 0,0 0 0,0 0 0,0 0-1,0 0 1,0-1 0,0 1 0,0 0 0,0 0 0,0 0 0,0 0 0,0 0-1,0 0 1,0 0 0,0 0 0,0 0 0,0 0 0,0 0 0,0 0-1,1-1 1,-1 1 0,0 0 0,0 0 0,0 0 0,0 0 0,0 0 0,0 0-1,0 0 1,0 0 0,0 0 0,0 0 0,0 0 0,0 0 0,1 0-1,-1 0 1,0 0 0,0 0 0,0 0 0,0 0 0,0 0 0,0 0 0,0 0-1,0 0 1,0 0 0,0 0 0,0 0 0,1 0 0,-1 0 0,0 0-1,13 0 247,-13 3-192,0 7 42,0-7 144,0-1-127,0 9 79,0-9-80,0 1-53,0 7-21,0-7 32,5-4-123,-4 1 50,-1 0 0,1 0 0,-1 0 0,0 0 0,1 0 0,-1-1 0,1 1 0,-1 0 0,0 0 0,1 0 0,-1 0 0,0 0-1,1 0 1,-1-1 0,1 1 0,-1 0 0,0 0 0,0-1 0,1 1 0,-1 0 0,0 0 0,1-1 0,-1 1 0,0 0 0,0-1-1,1 1 1,-1 0 0,0-1 0,0 1 0,0 0 0,0-1 0,0 1 0,1-1 0,-1 1 0,0 0 0,0-1 0,0 1 0,0-1-1,0 1 1,0 0 0,0-1 0,0 1 0,-1-1 0,4-4 67,26-21-85,-16 20-58,-11 3 16,3-4-55,16 2-10,-13-3 22,-7 8 100,-1-1 0,0 1 0,0 0 0,0-1 0,1 1 0,-1 0 0,0 0 0,1-1 0,-1 1 0,0 0 0,0-1 0,1 1 0,-1 0 1,1 0-1,-1 0 0,0-1 0,1 1 0,-1 0 0,0 0 0,1 0 0,-1 0 0,1 0 0,-1 0 0,0 0 0,1 0 0,-1 0 0,1 0 0,-1 0 5,0 0-1,1 0 1,-1 0-1,0 0 1,0 0-1,0 0 1,0 0-1,0 0 1,0 0-1,0 0 0,0 0 1,0 0-1,0 0 1,1 0-1,-1 0 1,0 0-1,0 0 1,0 0-1,0 0 1,0 0-1,0 0 1,0 0-1,0 0 0,0 0 1,0 0-1,0 0 1,1 0-1,-1 0 1,0 0-1,0 0 1,0 0-1,0 0 1,0 0-1,0 1 1,0-1-1,0 0 0,0 0 1,0 0-1,0 0 1,0 0-1,0 0 1,0 0-1,0 0 1,0 0-1,0 0 1,0 1-1,0-1 1,0 0-1,0 0 1,0 0-1,0 0 0,0 0 1,0 0-1,0 0 1,0 0-1,0 0 1,-1 5 121,-1 0 0,1 0 0,-1 0 0,0 0 0,-5 8 0,4-6-17,-23 39 346,25-45-450,1 1 1,0-1 0,0 0-1,0 0 1,-1 0 0,1 1 0,0-1-1,0 0 1,1 0 0,-1 0-1,0 0 1,0 1 0,1-1-1,-1 0 1,0 0 0,1 0-1,-1 0 1,1 0 0,-1 0-1,1 0 1,0 0 0,0 0 0,-1 0-1,1 0 1,0 0 0,0-1-1,0 1 1,1 1 0,0 0 11,0-1 1,0 1 0,0-1-1,0 0 1,1 1-1,-1-1 1,0 0 0,1 0-1,-1 0 1,0-1-1,1 1 1,3 0 0,38-1 175,-41 0-207,1 0 1,-1 0 0,0-1 0,0 1 0,0-1-1,1 0 1,-1 0 0,5-2 0,7-3-24,3 2-10,-11 3 27,1-1-1,-1 0 1,1-1 0,7-3 0,-9 3 3,-1 1 1,1-1-1,1 1 1,-1 1-1,0-1 1,0 1 0,1 0-1,-1 0 1,0 1-1,11 0 1,-16 0 17,1 0 0,0 0 0,0 0 1,-1-1-1,1 1 0,0-1 0,0 1 0,-1-1 1,1 0-1,-1 0 0,1 1 0,1-2 0,-1 1 9,-1 0-1,1 0 1,-1 0-1,1 0 0,-1 0 1,1 1-1,0-1 1,-1 1-1,1 0 0,0-1 1,0 1-1,1 0 1,10 0-25,-13 0 15,1 0 1,-1 0-1,0 0 1,0 0-1,0 0 1,0 0-1,0 0 1,0 0-1,0 0 1,0 0 0,0 0-1,0 0 1,1 0-1,-1 0 1,0 0-1,0 0 1,0 0-1,0 0 1,0 0-1,0 0 1,0 0-1,0 0 1,0 0-1,0 0 1,0 0 0,1 0-1,-1 0 1,0-1-1,0 1 1,0 0-1,0 0 1,0 0-1,0 0 1,0 0-1,0 0 1,0 0-1,0 0 1,0 0-1,0 0 1,0 0 0,0 0-1,0-1 1,0 1-1,0 0 1,0 0-1,0 0 1,0 0-1,0 0 1,0 0-1,0 0 1,0 0-1,0 0 1,0 0-1,0-1 1,0 1 0,0 0-1,0 0 0,0-1 1,0 1-1,0-1 0,0 1 0,0-1 0,0 1 1,0-1-1,0 1 0,0-1 0,0 1 1,1-1-1,-1 1 0,0-1 0,0 1 1,0 0-1,1-1 0,-1 1 0,0-1 1,1 1-1,-1 0 0,0-1 0,1 1 1,-1 0-1,0-1 0,1 1 0,-1 0 0,1 0 1,-1-1-1,0 1 0,1 0 0,-1 0 1,1 0-1,-1-1 0,1 1 0,-1 0 1,1 0-1,-1 0 0,1 0 0,-1 0 1,1 0-1,0 0 0,4-2-116,-4 0 114,1 1-1,-1 0 1,1 0 0,-1 0 0,0 0 0,1 0-1,0 0 1,-1 0 0,1 0 0,0 1 0,-1-1-1,1 1 1,0-1 0,2 1 0,-4 0 4,0 0 1,0 0-1,0 0 1,1 0-1,-1 0 1,0 0-1,0 0 1,0 0-1,0 0 1,0 0-1,0 0 1,0 0-1,0 0 1,0 0-1,0 0 1,1 0-1,-1 0 1,0 0-1,0 0 1,0 0-1,0 0 1,0 0-1,0 0 1,0 0-1,0-1 1,0 1-1,0 0 1,0 0-1,0 0 1,1 0-1,-1 0 1,0 0-1,0 0 1,0 0-1,0 0 1,0 0-1,0 0 1,0 0-1,0 0 1,0-1-1,0 1 1,0 0-1,0 0 1,0 0-1,0 0 1,0 0-1,0 0 1,0 0-1,0 0 1,0 0-1,0 0 1,0-1-1,0 1 1,0 0-1,0 0 1,0 0-1,0 0 9,0-1 0,0 1-1,0-1 1,0 1 0,0-1-1,0 1 1,0-1 0,0 1 0,0-1-1,0 1 1,1-1 0,-1 1 0,0 0-1,0-1 1,1 1 0,-1-1 0,0 1-1,0 0 1,1-1 0,-1 1 0,0 0-1,1-1 1,-1 1 0,1 0 0,-1-1-1,0 1 1,1 0 0,-1 0 0,1-1-1,16 0-228,-13 1 167,-4 0 52,0 0-1,1 0 0,-1 0 1,0 0-1,0 0 0,0 0 1,0 0-1,0 0 0,0 0 1,0 0-1,0 0 1,0 0-1,0 0 0,1 0 1,-1 0-1,0 0 0,0 0 1,0 0-1,0 0 0,0 0 1,0 0-1,0 0 0,0 0 1,0 0-1,0 0 0,0 0 1,1 0-1,-1 0 0,0 0 1,0 0-1,0 0 0,0-1 1,0 1-1,0 0 0,0 0 1,0 0-1,0 0 0,0 0 1,0 0-1,0 0 1,0 0-1,0 0 0,0 0 1,0 0-1,0-1 0,0 1 1,0 0-1,0 0 0,0 0 1,0 0-1,0 0 0,0 0 1,0 0-1,0 0 0,0 0 1,0-1-1,3-9-4,7 7 63,-7 3 358,-3 3-730,-1-2 317,1 1-45,0 1-1,0-1 1,0 0-1,0 0 1,0 0-1,1 0 1,-1 0-1,0 0 1,2 4-1,2-4-22,3 4 18,-4 4 77,-3-9-26,0 0 0,0 0 0,0 0 0,1 0 1,-1 0-1,0-1 0,1 1 0,-1 0 0,0 0 1,1 0-1,0-1 0,-1 1 0,1 0 1,-1 0-1,1-1 0,0 1 0,-1-1 0,1 1 1,0 0-1,0-1 0,-1 1 0,1-1 0,0 0 1,0 1-1,1-1 0,29 26 1,-28-24 22,0 0-1,1-1 0,-1 1 0,0-1 1,6 2-1,-6-4 3,-1 1 1,1 0 0,-1 0-1,1-1 1,-1 1 0,1-1-1,3-1 1,0 0-35,-1 1 0,1 1 0,0-1 1,-1 1-1,12 1 0,-10-1-59,0 0 1,1 0-1,-1 0 1,10-3-1,-2-1-160,-1-2 0,19-10 0,-26 13 202,-6 3 22,-1 0-1,1 0 0,-1 0 1,1 0-1,-1-1 1,1 1-1,-1 0 1,0 0-1,1-1 1,-1 1-1,1 0 1,-1-1-1,0 1 1,1 0-1,-1-1 0,0 1 1,1-1-1,-1 1 1,0 0-1,0-1 1,1 1-1,-1-1 1,0 1-1,0-1 1,0 1-1,0-1 1,0 1-1,1-1 1,-1 1-1,0-1 0,0 1 1,0-1-1,0 1 1,-1-1-1,1 1 1,0-1-1,0 0 1,-3-14 10,-7 2 38,10 12-41,-1 1 0,1 0 0,-1-1 0,1 1 0,-1 0 0,1-1 0,-1 1 0,1 0 1,-1 0-1,0 0 0,1 0 0,-1-1 0,1 1 0,-1 0 0,1 0 0,-1 0 0,0 0 0,1 0 0,-1 0 0,1 0 0,-1 1 0,0-1 0,1 0 0,-1 0 0,1 0 0,-1 1 0,1-1 0,-1 0 0,1 0 0,-1 1 0,0 0 15,-12 9 101,12-10-117,1 1 0,0-1 0,-1 1 1,1-1-1,0 1 0,0-1 0,-1 1 0,1 0 0,0-1 0,0 1 1,0-1-1,0 1 0,0-1 0,-1 1 0,1 0 0,0-1 0,0 1 1,1-1-1,-1 1 0,0-1 0,0 1 0,0 0 0,0-1 0,0 1 1,1-1-1,-1 1 0,0-1 0,0 1 0,1-1 0,-1 1 0,1 0 17,0 0-12,0 1-1,0-1 1,0 0-1,0 0 1,0 0-1,0 0 1,0 0-1,1 0 1,-1 0-1,0 0 1,1-1-1,-1 1 1,1 0-1,-1-1 1,1 1-1,-1-1 1,1 0 0,-1 1-1,1-1 1,-1 0-1,3 0 1,9 2-61,18 9-361,0-9 102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16 154 3232,'-13'-13'1035,"11"10"-763,6-2-123,1-1-77,-2 3-23,-1-1 0,1 1-1,0 0 1,0 0 0,0 0-1,1 1 1,-1-1 0,1 1-1,-1-1 1,5-1 0,21-1 191,-23 3-180,6-1 24,-1 1 0,1-1 0,0 2 0,13-1 0,-14 3-53,1 0 1,0 0-1,-1 2 1,0-1-1,1 1 1,-1 1-1,0 0 1,-1 0-1,1 1 1,-1 1-1,0 0 1,0 0-1,0 1 1,-1 0-1,0 1 1,-1 0-1,0 0 1,0 1-1,0 0 1,8 14-1,2 3 18,-10-17-19,-1 1-1,-1-1 0,0 1 0,0 0 0,-1 1 1,0 0-1,-1-1 0,0 1 0,2 15 0,-1 31 217,1-26-132,-4-21-10,0 0 0,-1 0 0,0 1 0,0-1 0,-1 1 0,-2 18 0,-9-6 259,9 1-134,2-19-79,0-10-44,0 1-79,0 1-1,1 0 0,-1 0 0,1 0 1,0 0-1,0 0 0,0 0 0,3-6 1,2-7 14,3-8-28,-5 8-40,2 1-1,9-21 0,61-130-921,-68 148 859,-1 4-27,0-1-1,1 1 1,0 1-1,1-1 1,21-23-1,-27 35 114,10-9-25,-13 11 32,1 0 1,-1 0-1,1-1 0,-1 1 1,1 0-1,-1 0 1,1 0-1,-1 0 1,1 0-1,-1 0 0,1 0 1,0 0-1,-1 0 1,1 0-1,-1 0 1,1 0-1,-1 0 1,1 0-1,-1 0 0,1 1 1,-1-1-1,1 0 1,-1 0-1,1 1 1,-1-1-1,1 0 0,-1 1 1,1-1-1,0 1 1,1 3 57,0 0 0,0-1 1,0 1-1,0 0 0,-1 1 0,1-1 1,-1 0-1,0 0 0,0 1 0,-1-1 1,1 0-1,-1 9 0,0 4 52,0-1 1,-4 24-1,1-27-96,-1 12 17,-2 44 0,6 42 259,-1-109-273,1 0 0,0 1 0,0-1 0,1 0-1,-1 0 1,0 0 0,1 0 0,-1 0 0,1 0-1,1 3 1,-2-4-7,1-1 0,-1 1 0,0-1 0,1 1 0,-1-1 0,1 0 0,-1 1 0,1-1 0,-1 0 0,1 1 0,-1-1 0,1 0 0,-1 0 0,1 0 0,-1 1 0,1-1 0,0 0 0,0 0 0,1 0 19,0 0 0,0 0 0,0 0 0,0-1 0,0 1 0,0 0-1,3-2 1,4-2 1,-1-1 0,-1 1 1,1-1-1,-1-1 0,0 1 0,0-1 0,0-1 0,8-10 0,1 0 43,1 0-289,-2-2 1,23-33-1,-12 13-157,-21 32 282,6-7-282,12-25 1,-7-2-23,-8 20 251,7-15-102,20-36-1,-10 24 112,-24 46 145,0-1-1,1 0 0,-1 1 1,1-1-1,0 1 1,-1 0-1,1-1 0,0 1 1,3-2-1,-4 4 3,-1-1 0,1 1-1,-1 0 1,1 0 0,-1-1 0,1 1-1,-1 0 1,1 0 0,-1 0 0,1 0-1,-1 0 1,1 0 0,0 0 0,-1 0-1,1 0 1,-1 0 0,1 0 0,-1 0-1,1 0 1,0 0 0,0 1 0,0 0 12,0-1 0,1 1 0,-1 0 0,0 0 0,1 0 0,-1 0 0,0 1 0,0-1 0,0 0 0,0 0 0,1 2 0,2 3 67,0 0 0,-1 1 0,1-1 0,-1 1 0,-1-1 0,1 1 0,2 13 0,-2 10 320,-3 49 0,0-37-154,-1-22-83,-7 41 0,4-36-51,0 3-31,-13 74 312,15-92-533,-1 0 1,0-1 0,0 0-1,-1 1 1,-9 15 0,0-7-1337,10-2 396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4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2080,'0'0'667,"-3"3"-411,-7 7-16,7-7 821,3 8-210,0-7-766,0 1 0,0-1-1,0 1 1,1-1 0,1 7 0,4 4 38,-5-12-93,0 0-1,0 1 1,0-1-1,0 1 1,0-1-1,-1 0 1,1 1 0,-1 3-1,0-2-11,1-1 1,0 1-1,0-1 0,0 1 1,0-1-1,1 0 0,-1 0 1,1 1-1,5 6 0,5 14 34,-7-8 51,3 6-43,-8-22-47,1 0 0,-1-1 0,1 1 0,0-1 0,-1 1 0,1 0 0,-1-1 0,1 1 1,0-1-1,0 0 0,-1 1 0,1-1 0,0 1 0,0-1 0,-1 0 0,1 0 0,0 1 0,0-1 0,0 0 1,0 0-1,-1 0 0,3 0 0,2-3 93,13-8-298,-14 9-9,0 0 1,0-1 0,0 1-1,6-6 1,-5 3-40,-1-1 0,1 0 0,5-10 0,-3 5-11,-4 6 225,-1 1-1,0-1 0,0 0 0,0 1 1,0-1-1,-1 0 0,0 0 1,0 0-1,0 0 0,-1 0 1,0 0-1,0 0 0,-1-9 1,1-3 1535,0 21-1161,-1-2-219,1 1-1,0-1 0,0 0 1,0 1-1,1-1 1,-1 0-1,1 1 1,0 3-1,10 12 400,-8-6-359,-3-9-146,1-1 0,-1 0 0,1 1 1,-1-1-1,1 0 0,0 0 0,0 1 1,0-1-1,0 0 0,1 0 0,-1 0 1,1-1-1,-1 1 0,4 3 0,1 2-9,-1-2 43,0 1-1,1-1 1,-1 0 0,1 0 0,0-1 0,0 0-1,1 0 1,-1 0 0,11 4 0,14-3 129,-27-4-320,0 1-1,0-1 0,0-1 1,0 1-1,0 0 0,1-1 1,-1 0-1,0 0 0,0 0 1,0-1-1,0 1 0,0-1 1,1 0-1,-1 0 0,7-4 1,-8 4-62,-1-1 0,1 1 1,-1-1-1,1 0 0,-1 0 0,3-3 1,-4 5 189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3808,'13'-13'1227,"-13"12"-1202,1 1 0,-1 0 0,0-1 0,0 1 0,1 0 0,-1-1 0,0 1 1,1 0-1,-1 0 0,1-1 0,-1 1 0,0 0 0,1 0 0,-1 0 0,1 0 1,-1 0-1,0-1 0,1 1 0,-1 0 0,1 0 0,-1 0 0,1 0 0,-1 0 1,0 0-1,1 0 0,0 1 0,4-3 144,-2-4 555,-4 12-146,1-3 563,-2-3-1081,-1-1 0,1 1 0,-1 0 0,0 0-1,1 0 1,-1 0 0,-3 1 0,2-1-64,4 0 2,0 0 0,0 0 1,-1 0-1,1 0 0,0 0 1,0 0-1,0 0 0,0 0 1,0 0-1,0 0 0,0 0 1,0 0-1,0 0 0,0 0 0,-1 0 1,1 0-1,0 0 0,0 0 1,0 0-1,0 0 0,0 0 1,0 0-1,0 0 0,0 0 1,0 0-1,0 0 0,0 0 1,-1 0-1,1 0 0,0 0 1,0 1-1,0-1 0,0 0 0,0 0 1,0 0-1,0 0 0,0 0 1,0 0-1,0 0 0,0 0 1,0 0-1,0 0 0,0 0 1,0 1-1,0-1 0,0 0 1,0 0-1,0 0 0,0 0 1,0 0-1,0 0 0,0 0 0,0 0 1,0 0-1,0 0 0,0 1 1,0 0-39,0 1 0,-1 0 0,1 0 0,-1-1 1,1 1-1,-1 0 0,0-1 0,0 1 0,0 0 0,-1 2 1,-3 3-19,5-6 52,0 0 0,-1 0 0,1 0 0,0-1 0,0 1 0,0 0 0,-1 0 1,1 0-1,0 0 0,0 0 0,1 0 0,-1 0 0,0-1 0,0 1 0,0 0 0,1 0 0,-1 0 0,0 0 1,1-1-1,-1 1 0,0 0 0,1 0 0,-1 0 0,1-1 0,0 2 0,6 9-43,-3 7 8,-3-14 44,0 1 0,0-2 1,0 1-1,0 0 1,1 0-1,-1 0 1,1 0-1,4 6 0,85 101-131,-57-69 192,-11-25-23,-19-14-19,0-1 0,0 1 0,-1 0 1,1 0-1,-1 0 0,0 1 0,1-1 0,4 8 0,-1 0 28,14 19 476,-21-29-493,-1-1-1,0 1 1,0-1-1,0 0 0,1 1 1,-1-1-1,0 0 0,0 0 1,0 0-1,0 0 1,1 0-1,-1 0 0,-2 0 1,-54 0 164,53 0-194,0 1 1,0-1-1,1-1 0,-1 1 0,0 0 1,0-1-1,0 0 0,0 0 0,1 0 1,-1-1-1,0 1 0,-4-3 1,0-1 1,3 3-25,1-1-1,0 1 1,0-1-1,0 0 1,0-1 0,0 1-1,1-1 1,0 0-1,-1 0 1,-3-7 0,6 10 9,0-1-13,0 0 0,0 0-1,0 0 1,0 0 0,1 0-1,-1 0 1,1 0 0,-1 0-1,1 0 1,0-1 0,0 1-1,0 0 1,0 0 0,0-1-1,1 1 1,-1 0-1,0 0 1,1 0 0,0 0-1,-1 0 1,1 0 0,2-4-1,-1 4 21,0 0-1,0-1 0,0 1 0,1 0 0,-1 0 0,0 0 0,1 1 1,-1-1-1,1 0 0,0 1 0,0 0 0,-1 0 0,1 0 0,5-2 0,10-3 4,-3-2 1,17-5 0,7 7 10,-19 4 12,17-5 67,57-19 1,-56 15-216,-24 6 77,0 0 0,22-12 0,-6 2-1,3 5 55,14-19 139,-46 29-143,1-1-1,-1 0 1,0 0 0,0-1 0,0 1-1,0 0 1,0 0 0,0 0-1,0-1 1,0 1 0,-1 0-1,1-1 1,0 1 0,-1-1-1,1 1 1,-1-1 0,0 1-1,1-1 1,-1 1 0,0-1 0,0 1-1,0-1 1,0 1 0,0-1-1,0 1 1,0-1 0,-1 1-1,1-1 1,-1 1 0,0-3-1,-9-9 38,9 13-35,1-1 0,-1 1 0,1 0 1,-1-1-1,0 1 0,1 0 0,-1-1 0,1 1 1,-1 0-1,0 0 0,1 0 0,-1-1 0,0 1 1,1 0-1,-1 0 0,0 0 0,1 0 0,-1 0 1,0 0-1,1 1 0,-1-1 0,0 0 0,0 0 1,-1 1 9,-6-2 17,-14 1-90,21 0 55,0 0 1,1 0-1,-1 0 0,0 0 1,0 0-1,1 0 1,-1 1-1,0-1 0,0 0 1,1 0-1,-1 1 1,0-1-1,1 0 0,-1 1 1,0-1-1,1 1 1,-1-1-1,1 1 0,-2 0 1,1 9-54,-1 0 1,2 1-1,-1-1 0,2 17 1,0-9 89,-1-10-19,0 1-1,1-1 1,0 1 0,0-1 0,4 14 0,-4-19 17,1 0 1,-1 0 0,0 0-1,1 0 1,0 0-1,-1-1 1,1 1 0,1 0-1,-1-1 1,0 1-1,0-1 1,1 0 0,-1 0-1,1 0 1,0 0-1,4 2 1,-3-3-113,1 0 1,-1 0-1,1 0 0,0-1 0,0 0 0,0 1 1,-1-2-1,1 1 0,0 0 0,0-1 1,7-2-1,-3-1-273,-1 0 1,0-1-1,9-6 1,17-10-431,-27 18 669,-3 1 94,-1 1 0,0-1-1,1 0 1,-1 1 0,0-2-1,0 1 1,0 0 0,-1-1-1,1 1 1,0-1 0,3-4-1,7-12 267,1 1-1,21-21 1,-22 26 140,-13 13-366,1 0 1,-1-1-1,1 1 1,-1 0-1,1-1 1,-1 1-1,1 0 1,-1-1-1,1 1 1,0 0-1,-1 0 1,1 0-1,-1 0 1,1 0-1,0 0 1,-1 0-1,1 0 1,-1 0-1,1 0 1,0 0-1,-1 0 1,1 0-1,-1 0 1,1 0-1,0 1 1,-1-1 28,16 0 721,-16 0-765,0 0-1,0 0 1,0 0 0,0 0 0,0 0 0,1 0-1,-1 0 1,0 0 0,0 0 0,0 0 0,0 0-1,0 0 1,0 0 0,0 0 0,0 0 0,0 0-1,0 0 1,1 0 0,-1 0 0,0 0 0,0 0 0,0 0-1,0 0 1,0 0 0,0 0 0,0 0 0,0 0-1,0 0 1,0 0 0,0 0 0,0 0 0,0 0-1,1 0 1,-1 1 0,0-1 0,0 0 0,0 0-1,0 0 1,0 0 0,0 0 0,0 0 0,0 0-1,0 0 1,0 0 0,0 0 0,0 0 0,0 1 0,0-1-1,0 0 1,0 0 0,0 0 0,0 0 0,0 0-1,0 0 1,0 0 0,0 0 0,0 3 16,0 0 1,0-1-1,0 1 1,0 0-1,1-1 1,0 1-1,-1-1 1,1 1-1,0-1 1,2 4-1,1 0 18,-1-1 0,1-1 0,9 9 0,2 0 70,-10-10-47,-4-3-46,0 0-1,-1 0 1,1 0 0,-1 1-1,1-1 1,0 0 0,-1 1-1,1-1 1,-1 1 0,1-1-1,-1 1 1,1-1 0,-1 1-1,1-1 1,-1 1-1,0-1 1,1 1 0,-1 0-1,0-1 1,1 1 0,-1 0-1,3 4 32,-1 0 24,2-1-1,-1 0 0,0-1 0,6 6 0,-4-5-19,-5-4-44,0 1 0,1-1 0,-1 0-1,1 1 1,-1-1 0,1 0 0,-1 0 0,1 1 0,0-1 0,-1 0 0,1 0 0,-1 0 0,1 0 0,-1 0 0,1 0 0,0 0-1,-1 0 1,1 0 0,-1 0 0,1 0 0,-1 0 0,1 0 0,0 0 0,-1-1 0,1 1 0,-1 0 0,1 0 0,-1-1 0,1 1 0,0-1 0,0 1 2,8-5-108,0 0 1,-1 0-1,1-1 1,-1 0 0,11-11-1,-14 12 69,1 1-1,-1 0 0,1 1 1,0-1-1,7-2 1,-7 3-18,-2 2 2,0 0 0,0 0 1,1 0-1,-1 1 0,0 0 1,1-1-1,-1 2 0,8 0 1,4 0-10,-9-2 49,-5 1 20,0 0-1,0 0 1,1 0-1,-1 0 1,0 0-1,0 1 1,0-1-1,0 1 1,3 0-1,3 4 29,-6-4-31,-1 0 0,0 0 0,1 0 0,-1-1 0,1 1 0,-1 0 0,1-1 0,-1 1 0,1-1 0,0 0 0,-1 1 0,1-1-1,1 0 1,44 0 695,-34 0-645,-10 0 74,-1-2-85,11-9-85,0 6-32,-8-2-41,-5 7 106,0-1-1,1 1 0,-1 0 0,0-1 1,0 1-1,0 0 0,1-1 0,-1 1 1,0 0-1,1-1 0,-1 1 1,0 0-1,1 0 0,-1-1 0,0 1 1,1 0-1,-1 0 0,0 0 0,1-1 1,-1 1-1,1 0 0,-1 0 1,0 0-1,1 0 0,-1 0 0,1 0 1,-1 0-1,0 0 0,1 0 0,0 0 1,4 3 57,8 7 48,-6-7 14,-6-3-100,-1 1 1,1-1-1,-1 0 0,1 1 1,0-1-1,-1 0 0,1 1 0,-1-1 1,1 1-1,-1-1 0,1 1 1,-1-1-1,1 1 0,-1 0 1,0-1-1,1 1 0,-1-1 0,0 1 1,1 0-1,-1-1 0,0 1 1,0 0-1,0 0 0,0-1 1,1 1-1,-1 1 0,0 0 1,3 4 60,0 0 0,0 0 0,1 0-1,0 0 1,8 10 0,-10-14-34,0 1 0,0-1 1,0 0-1,0 0 0,0 0 0,1 0 1,-1 0-1,1 0 0,0 0 1,-1-1-1,1 0 0,0 1 0,0-1 1,0 0-1,0 0 0,4 0 1,37-1 602,-41 0-613,1 0 0,-1-1 1,1 1-1,-1-1 0,1 0 0,-1 0 1,0 0-1,1 0 0,-1-1 0,0 1 1,0-1-1,4-2 0,1-3 54,0 1-1,12-15 1,-7 8-10,-10 9-106,0 0 0,0 0 1,-1-1-1,0 1 0,1 0 0,1-7 1,-3 8-17,0 0 1,0 0-1,0 0 1,1 0-1,-1 0 1,1 0-1,0 1 1,0-1-1,0 0 1,0 1-1,0 0 1,6-5-1,-7 7-2,1-1 0,0 1 0,-1-1 0,1 1 0,0 0-1,0-1 1,-1 1 0,1 0 0,0 0 0,0 0 0,-1 1 0,1-1 0,0 0 0,0 1 0,-1-1 0,1 1 0,0-1 0,-1 1-1,1 0 1,0 0 0,-1 0 0,1 0 0,-1 0 0,3 2 0,1 2 20,0 0 0,0 0 0,0 0 0,0 1-1,3 6 1,3 12 179,-10-21-108,0 0-1,0 0 1,0 0 0,0-1-1,0 1 1,1 0-1,-1 0 1,1-1 0,0 1-1,0-1 1,0 0-1,0 1 1,0-1-1,0 0 1,1 0 0,-1 0-1,1-1 1,-1 1-1,4 1 1,-2-2 12,0-1 0,0 1 1,0-1-1,0 0 0,0 0 0,1 0 0,-1 0 1,0-1-1,0 0 0,0 0 0,0 0 1,0 0-1,-1-1 0,1 1 0,0-1 0,5-3 1,-6 3 51,1-1 0,0 1 0,0 1 1,8-4-1,7-3 82,-1-13-152,-5 14-15,-7-6 159,4 0-128,-10 12-72,1 1-1,-1-1 0,1 1 0,-1-1 1,0 1-1,1-1 0,-1 1 1,0-1-1,0 0 0,0 1 0,1-1 1,-1 1-1,0-1 0,0 1 0,0-1 1,0 0-1,0 1 0,0-1 1,0 0-1,0 1 0,0-1 0,0 1 1,-1-1-1,1 1 0,0-2 1,0 2-39,0 0 45,0 0 0,0 0 0,0 0 0,-1 0 0,1 0 0,0-1 0,0 1 0,0 0 0,0 0 0,0 0 0,0 0 0,0 0 0,0 0 0,0 0 0,0 0 0,0 0 0,0 0 0,1-1 0,-1 1 0,0 0 0,0 0 0,0 0-1,0 0 1,0 0 0,0 0 0,0 0 0,0 0 0,0 0 0,0 0 0,0 0 0,0 0 0,0 0 0,0-1 0,0 1 0,0 0 0,0 0 0,1 0 0,-1 0 0,0 0 0,0 0 0,0 0 0,0 0 0,0 0 0,0 0 0,0 0 0,0 0 0,0 0 0,0 0 0,1 0 0,-1 0 0,0 0 0,0 0 0,0 0 0,0 0 0,0 0 0,0 0 0,2 0-55,-2 0 48,0 0 1,1 0 0,-1 0-1,1 0 1,-1 0 0,0 0-1,1 0 1,-1 0 0,1 0-1,-1 0 1,1 1 0,-1-1-1,0 0 1,1 0 0,-1 0-1,0 0 1,1 1 0,-1-1-1,0 0 1,1 1 0,0 0-1,0 1 0,-1-1 0,0 1 0,1-1 0,-1 0 0,0 1 0,0-1 1,0 1-1,0-1 0,0 3 0,0 69 735,0-72-681,0-1-1,0 1 1,0 0 0,0 0 0,0-1 0,0 1 0,0 0 0,0 0-1,1-1 1,-1 1 0,0 0 0,0-1 0,1 1 0,-1 0 0,1 1-1,0-2-46,0 0-1,0 1 1,0-1-1,0 1 1,0-1-1,0 0 1,0 0-1,0 1 0,0-1 1,0 0-1,0 0 1,0 0-1,1-1 1,24 1-2078,-7 0 518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2080,'0'-15'928,"16"15"-800,-1 0 416,17 0-320,-1-16 64,0 16-192,0 0-64,16 0 0,-1 0 160,-14 0-96</inkml:trace>
  <inkml:trace contextRef="#ctx0" brushRef="#br0" timeOffset="1">234 327 2976,'15'16'1344,"17"-16"-1152,-17 0 160,1 0-224,-1 0 160,17 0-160,-1 0-64,-16 0-32,1 0-2240,15 16 1216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6880,'0'0'3136,"-16"-16"-2720,1 16 288,15-15-480,0 30-4800</inkml:trace>
  <inkml:trace contextRef="#ctx0" brushRef="#br0" timeOffset="1">31 328 4480,'-15'16'2016,"-1"15"-1728,16-16-160,0 1-128,0 0 0,0-1-160,16-15 96,-1 0 96,1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4320,'16'16'2277,"-14"-13"-1744,10 15 238,-12-17-724,1-1 0,-1 1 0,1 0 0,-1 0 0,0 0 0,0 0 0,1 0 1,-1 0-1,0-1 0,0 1 0,0 0 0,0 0 0,0 0 0,0 0 0,0 0 0,0 0 0,-1 0 0,1 0 0,0-1 1,0 1-1,-1 0 0,1 0 0,-1 0 0,1 0 0,-1 0 0,-3 1 183,-3 4 137,7-4-316,-1 1-1,1-1 0,-1 1 1,1-1-1,0 1 0,0 3 0,0-6-45,0 0-1,0 0 0,0 0 1,-1 0-1,1 0 0,0 0 1,0 1-1,0-1 0,0 0 1,0 0-1,0 0 1,0 0-1,0 0 0,0 0 1,0 1-1,0-1 0,0 0 1,0 0-1,0 0 0,0 0 1,0 0-1,0 1 0,0-1 1,0 0-1,0 0 0,0 0 1,0 0-1,0 0 0,0 0 1,1 0-1,-1 1 0,0-1 1,0 0-1,0 0 0,0 0 1,0 0-1,0 0 0,0 0 1,0 0-1,1 0 1,-1 0-1,0 1 0,0-1 1,0 0-1,0 0 0,0 0 1,0 0-1,1 0 0,-1 0 1,0 0-1,0 0 0,0 0 1,0 0-1,1 0 9,0 0 1,-1 0-1,1 0 1,-1 0-1,1 0 1,-1 0-1,1 0 1,0 1-1,-1-1 0,1 0 1,-1 0-1,1 1 1,-1-1-1,1 0 1,-1 1-1,1-1 1,-1 0-1,0 1 1,1-1-1,-1 1 0,1-1 1,-1 0-1,1 2 1,-1-1 5,1-1 0,-1 1 0,0-1 0,1 1 0,-1-1 0,1 1 0,0-1 0,-1 1 1,1-1-1,-1 1 0,1-1 0,0 1 0,-1-1 0,1 0 0,0 0 0,-1 1 0,1-1 0,0 0 0,-1 0 1,1 0-1,0 0 0,0 0 0,-1 0 0,2 0 0,5 1 93,-5-1-89,0 0-1,0 0 0,1 0 1,-1 0-1,0 0 1,0-1-1,0 1 0,0-1 1,3 0-1,13-10 21,8 6-17,-23 4-31,0-1-1,0 0 0,0 1 1,-1-1-1,1 0 1,-1-1-1,1 1 0,3-5 1,-2 3-25,-4 5 9,0 0-1,1 0 0,-1-1 0,0 1 1,1 0-1,-1 0 0,0 0 1,0-1-1,0 1 0,0 0 0,0 0 1,0 0-1,0 1 0,0 19-212,0 5 218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4064,'-31'-16'1824,"16"48"-1568,-1-1 224,0 16-320,1 30 192,-1 1-192,-15 0 64,16-15-128,-1-1 96,16-15-128,0-1 192,0-14-160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 4384,'13'-13'1424,"-13"13"-1411,0 0 0,0 0 1,1 0-1,-1 0 0,0-1 0,0 1 1,0 0-1,0 0 0,0 0 1,1 0-1,-1 0 0,0 0 0,0 0 1,0-1-1,1 1 0,-1 0 0,0 0 1,0 0-1,0 0 0,1 0 1,-1 0-1,0 0 0,0 0 0,0 0 1,1 0-1,-1 0 0,0 0 0,0 0 1,0 1-1,1-1 0,-1 0 0,0 0 1,0 0-1,0 0 0,1 0 1,-1 0-1,0 0 0,0 0 0,0 1 1,0-1-1,0 0 0,1 0 0,22 11 265,-21-11-256,-1 0-12,0 0 1,-1 0-1,1 1 1,0-1-1,-1 0 1,1 0-1,0 0 1,-1 0-1,1 1 1,0-1-1,-1 0 1,1 1-1,0-1 1,-1 1-1,1-1 1,-1 0-1,1 1 0,-1-1 1,1 1-1,-1-1 1,1 1-1,-1 0 1,0-1-1,1 1 1,-1-1-1,1 2 1,2 5 46,8 6 149,-9-11-181,-1-1 1,1 1-1,-1 0 0,1 0 0,-1 0 0,1 0 0,-1 0 0,2 4 0,2 22 210,-1-13-166,-2-9 5,0 0 0,-1 1 1,1-1-1,-1 0 0,-1 1 0,1-1 0,-1 1 1,0-1-1,0 1 0,-3 8 0,2-9-38,-1 0 0,0 0-1,-1 0 1,0 0-1,0-1 1,0 1-1,-1-1 1,-6 8-1,-16 8-776,14-4 300,10-14 295,1 0 0,-1 0 0,0-1 0,0 1 0,-1 0 0,1-1 0,0 0 0,-6 4 0,3-3-27,0 1 0,1-1 0,-1 1 0,1 0-1,-8 8 1,11-10 136,0 0-1,-1 0 0,1 0 1,0 0-1,0 0 1,1 0-1,-1 1 0,0-1 1,1 0-1,-1 0 1,1 1-1,0-1 0,0 0 1,0 0-1,0 1 0,0-1 1,0 0-1,1 1 1,-1-1-1,1 0 0,0 3 1,11 17 20,5 5 162,-8-6-56,-7-13 78,1 0 1,1 0 0,-1-1 0,10 14 0,10 10 344,-12-2-70,12-9-143,-21-17-216,0 0 0,0 0 1,0 0-1,-1 0 0,1 0 0,-1 0 0,1 0 0,-1 0 0,0 0 0,0 1 1,-1-1-1,1 0 0,-1 1 0,0-1 0,1 1 0,-2 5 0,1-8-55,0 0-1,0 0 1,0 0-1,0 0 1,0 0-1,0 0 1,0 0-1,-1 0 1,1 0 0,0 0-1,-1 0 1,1 0-1,-1 0 1,1 0-1,-1-1 1,1 1-1,-1 0 1,1 0-1,-1-1 1,0 1-1,-1 1 1,0-1 7,-1 0 1,0 1 0,1-1-1,-1 0 1,0 0 0,-3 0 0,-12 4 196,7-1-163,9-2-52,-1-1 0,0 0 0,0 0 0,0 0 0,-1 0 0,1 0 0,0-1 0,0 1 0,0-1 0,-6 0 0,1 0 19,0-1 0,-1 0 0,1 0 0,0-1 0,0 0 0,0 0 0,-10-5 0,-23-6 28,35 12-76,1 0-1,0 0 1,-1-1 0,1 0-1,0 0 1,0-1-1,0 1 1,1-1-1,-6-3 1,3 1-29,-8-3-514,28-5 289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61 3392,'10'-6'432,"4"0"275,-15 9 12,-9 8 543,-35 21 738,12-6-1264,-3-8-178,25-13-407,0 1 1,-20 14 0,25-15-135,-1 0-1,1 1 1,0 0-1,0 1 1,0-1-1,1 1 1,0 0-1,0 0 1,-5 12-1,10-18-12,-1-1 0,1 1 0,0-1 0,0 0 0,0 1 0,-1 0 0,1-1 0,0 1 0,0-1 0,0 1 0,0-1 0,0 1 0,0-1 0,0 1 0,0-1 0,0 1 0,0-1 0,0 1 0,0-1 0,0 1 0,0-1 0,1 1 0,-1-1 0,0 1 0,0-1 0,0 1 0,1-1 0,-1 1 0,0-1 0,1 1-1,-1-1 1,1 1 0,1 0 26,0-1-1,0 0 1,0 1-1,0-1 1,0 0-1,0 0 1,0 0-1,2 0 1,8-1 53,4 0 4,0 0 0,0-1-1,0-1 1,26-9 0,-12 2-192,47-23 0,-73 31 60,0-1 0,1 1 0,-1-1 0,-1 0 0,1 0 0,0-1 0,-1 1 0,1-1 0,-1 0-1,0 1 1,0-2 0,-1 1 0,1 0 0,-1 0 0,0-1 0,0 1 0,-1-1 0,1 0 0,-1 1 0,0-1-1,1-9 1,-2 12 48,0 0-1,0 0 0,-1 0 0,1 0 0,-1 0 1,1 0-1,-1 0 0,0 0 0,0 1 0,0-1 1,-1-2-1,1 3 8,0-1-1,0 1 1,0-1 0,1 1 0,-1-1 0,0 1-1,1-1 1,0 1 0,-1-1 0,1 1 0,0-3-1,0 2-302,6 2 30,1 1 218,0 0 0,11 3 0,3 0 64,-8-8 10,-5 0-10,-4 3-20,0 1 0,0-1 0,1 1 0,7 0 0,19-3-132,31-23-214,-50 24 287,-8 1 30,-1 0 1,1 0-1,0 0 1,0-1 0,-1 1-1,1-1 1,-1 0-1,5-3 1,16-8-51,-24 13 81,0 0 0,0 0 0,0 0 0,1 0 0,-1 0 0,0 0 0,0 0-1,0 0 1,0 0 0,1 0 0,-1 0 0,0 0 0,0 0 0,0 0 0,1 0 0,-1 0 0,0 0 0,0 0 0,0 0 0,0 0 0,0 0 0,1 0 0,-1 0 0,0 0 0,0 1 0,0-1 0,0 0 0,0 0 0,0 0 0,1 0 0,-1 0 0,0 0 0,0 1 0,0-1 0,0 0 0,0 0 0,0 0 0,0 0-1,0 1 1,0-1 0,0 0 0,0 0 0,0 0 0,0 0 0,0 1 0,0-1 0,0 0 0,0 0 0,0 0 0,0 1 0,0 4 72,-3 1-35,0-3-23,0 0-34,0 0 1,0 0 0,1 0-1,-1 0 1,1 0 0,0 1-1,0-1 1,0 1 0,0-1-1,-2 8 1,1-2 6,1-5 13,1-1 0,0 0 1,0 1-1,0-1 1,0 1-1,1-1 0,-1 1 1,1 0-1,0-1 0,0 1 1,0-1-1,1 6 0,9 22 191,-7-19-131,-2-8-35,0 0 0,0-1-1,0 1 1,0 0 0,1-1 0,-1 1 0,1-1 0,3 6 0,1-1 3,-2-4 31,-1 0 0,0 0 0,-1 1 1,1-1-1,-1 1 0,0-1 0,0 1 0,3 9 0,-5-14-52,0 0 0,0 0 0,-1 0 0,1 0 0,0 0 0,0 0-1,0 0 1,0 0 0,0 1 0,0-1 0,0 0 0,0 0 0,0 0-1,0 0 1,0 0 0,0 0 0,0 0 0,0 0 0,1 0 0,-1 0-1,0 1 1,0-1 0,0 0 0,0 0 0,0 0 0,0 0 0,0 0-1,0 0 1,0 0 0,0 0 0,0 0 0,0 0 0,0 0 0,0 0-1,0 0 1,0 0 0,1 0 0,-1 0 0,0 0 0,0 1 0,0-1-1,0 0 1,0 0 0,0 0 0,0 0 0,0 0 0,0 0 0,0 0-1,1 0 1,-1 0 0,0 0 0,0 0 0,0 0 0,0-1 0,0 1-1,0 0 1,8 1 230,-12-1-70,1 0-139,-1 0 0,1 0 1,0-1-1,-1 1 0,-4-2 1,-2-1-17,-24-10 27,16 3 13,9 8-47,-8-4-188,15 4 37,-1 0 0,1-1-1,-1 1 1,1 0-1,0-1 1,0 0-1,0 1 1,1-1 0,-1 0-1,1 0 1,-1 0-1,1 0 1,0 0-1,-1-7 1,9-29-2916,-4 6 901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5632,'-16'0'2560,"1"31"-2208,-1-16-416,16 17-32,-16 14 608,1 17-288,-1-1 352,16 0-320,-15-15 64,-1 15-192,16-30-1184,0 14 544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2:5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3808,'-13'-13'1227,"11"11"-911,6 1-147,2 1-86,-3-1-19,0 1 0,0 0-1,0 0 1,0 0 0,0 0-1,0 0 1,0 1 0,0-1-1,0 1 1,3 1 0,9 4 9,0 0 0,0-1 1,18 4-1,-26-8-33,0 0 0,1 0 0,14-1 1,12 2 17,-10 2-26,-9 0-5,0-2-1,24 1 1,146-3 938,-183 0-808,-4 3 17,-35 26 852,28-23-835,0 1 1,1 0 0,-1 1-1,-8 10 1,-27 42 85,43-59-273,1 0 0,-1 1 1,0-1-1,1 0 0,-1 1 0,1-1 1,-1 1-1,1-1 0,0 1 0,-1-1 1,1 1-1,0-1 0,0 1 0,0-1 0,0 1 1,1-1-1,-1 1 0,0-1 0,1 1 1,-1-1-1,1 0 0,-1 1 0,1-1 1,-1 1-1,2 0 0,-1 0 18,1 0 1,-1 0-1,1 0 0,-1 0 0,1 0 0,0-1 1,0 1-1,0-1 0,0 1 0,0-1 1,0 0-1,0 1 0,4 0 0,-1-1-21,0 0 0,1-1-1,-1 1 1,0-1 0,1 0-1,-1-1 1,0 1 0,1-1-1,-1 0 1,0-1 0,0 1-1,0-1 1,0 0 0,0 0-1,8-5 1,-11 6-31,0 0 1,-1 0-1,1-1 0,0 1 0,0-1 1,-1 0-1,1 1 0,-1-1 1,1 0-1,-1 0 0,0 0 0,1 0 1,-1 0-1,0 0 0,-1 0 1,2-3-1,0-1-16,-1 0 1,0 1-1,0-1 1,-1 0-1,1-5 0,-1 7 19,0 1 0,-1 0 0,1 0 0,-1 0 0,1 0 0,-1-1 0,0 1 0,0 0 0,-3-5 0,0-2-55,-12-37-94,15 44 129,1 0-1,-1-1 1,1 1 0,-1-1-1,2-6 1,-1 6-5,0 4 50,0 0 0,0 0 0,-1 0 1,1 0-1,0 0 0,0-1 0,0 1 0,0 0 0,0 0 0,0 0 0,0 0 0,0 0 0,0 0 0,0 0 0,0 0 0,0 0 0,0 0 0,0-1 0,1 1 0,-1 0 0,0 0 0,0 0 0,0 0 0,0 0 0,0 0 0,0 0 0,0 0 0,0 0 0,0 0 0,0 0 0,0 0 1,0 0-1,0 0 0,0-1 0,0 1 0,0 0 0,1 0 0,-1 0 0,0 0 0,0 0 0,0 0 0,0 0 0,0 0 0,0 0 0,0 0 0,0 0 0,0 0 0,0 0 0,0 0 0,1 0 0,-1 0 0,0 0 0,0 0 0,0 0 0,0 0 0,0 0 0,4 0-31,-2 0 35,1 0 0,-1 0 0,0 0 0,1 0 0,-1 0 0,0 1 0,1-1-1,3 2 1,9 5 14,0-2 0,0 1 0,18 2 0,-26-7-14,0 0 0,0 0-1,0-1 1,11 0 0,-11-1 9,1 1 0,-1 0 0,0 1 0,11 1 0,-11 0-27,0 0 0,0 0 0,0 1 0,0 0 0,-1 0 0,13 8 0,-19-10 24,0-1-1,1 0 1,-1 1-1,0-1 1,1 0-1,-1 0 1,0 1-1,1-1 0,-1 0 1,0 0-1,1 1 1,-1-1-1,1 0 1,-1 0-1,0 0 1,1 0-1,-1 0 0,1 1 1,-1-1-1,0 0 1,1 0-1,-1 0 1,1 0-1,-1 0 1,1 0-1,0-1 0,4 2 54,-5 1 5,1 0 0,0 0 0,-1 1 0,1-1 0,-1 0 0,0 0 0,1 0 0,-1 0 0,-1 4 0,0 23 540,1-25-656,0-4 51,0 0 1,0 0 0,0 0 0,0 0 0,0 0-1,0 0 1,0 0 0,0 0 0,0 0-1,0 0 1,0 0 0,0 1 0,0-1 0,0 0-1,0 0 1,0 0 0,0 0 0,0 0-1,0 0 1,0 0 0,0 0 0,0 0 0,0 0-1,0 0 1,0 1 0,0-1 0,0 0-1,0 0 1,0 0 0,1 0 0,-1 0 0,0 0-1,0 0 1,0 0 0,0 0 0,0 0-1,0 0 1,0 0 0,0 0 0,0 0 0,0 0-1,0 0 1,0 0 0,1 0 0,-1 0-1,0 0 1,0 0 0,0 0 0,0 0 0,0 0-1,0 0 1,0 0 0,0 0 0,0 0-1,0 0 1,1 0 0,3 1 53,-2-1-3,0 0-1,0 1 0,0-1 1,-1 0-1,1 0 1,0 0-1,0 0 1,0-1-1,0 1 0,0 0 1,-1-1-1,1 1 1,0-1-1,1 0 1,21-10 81,-18 8-107,1 0 0,-1 0 0,0-1 0,0 0 0,0-1 0,0 1 0,-1-1 0,0 0-1,7-7 1,19-18 72,-20 22-76,6-5-56,0-1 0,16-16 0,-32 29 10,0 0-1,1-1 1,-1 1-1,0 0 1,1 0-1,-1 0 1,1 0 0,-1 0-1,1 0 1,0 0-1,-1 0 1,1 1-1,0-1 1,-1 1-1,1-1 1,2 1-1,2 2 73,-6-1-46,1 0 26,1 0 0,-1 0 0,0 0 0,0 1 1,0-1-1,-1 0 0,1 1 0,0-1 0,0 1 1,-1-1-1,1 0 0,-1 1 0,1 0 0,-1-1 1,0 1-1,0-1 0,1 1 0,-1-1 0,0 3 1,0 2 58,1 0 0,0-1 0,0 1 0,3 8 0,-2-9-20,0 0 1,-1 1 0,0-1-1,1 10 1,-2-15-68,0 1 24,0 0 1,0 0-1,0 0 1,0 0-1,0 0 0,0 0 1,0 0-1,0 0 1,1 0-1,-1 0 1,0-1-1,1 1 0,-1 0 1,0 0-1,1 0 1,-1 0-1,1 0 0,0 0 1,3 2 38,0 0-1,0 0 1,1-1-1,4 3 1,-9-5-61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1664,'16'-16'2853,"-15"16"-2795,1 0-1,0 0 1,-1 0 0,1-1-1,0 1 1,-1-1 0,1 1-1,-1-1 1,1 1 0,-1-1-1,1 0 1,-1 0 0,2-1-1,5-3-10,-3 3 0,-5 2-36,1-1-1,-1 1 1,1 0-1,0 0 1,-1-1-1,1 1 1,-1 0-1,1-1 0,0 1 1,-1-1-1,1 1 1,-1-1-1,0 1 1,1-1-1,-1 1 1,1-1-1,-1 0 0,0 1 1,1-1-1,-1 1 1,0-2-1,3-3 22,-3 4-21,1 0 1,0 0-1,0 0 1,-1 0-1,1 0 1,0 0-1,0 0 1,0 0 0,0 0-1,0 1 1,0-1-1,0 0 1,0 1-1,1-1 1,-1 1-1,0-1 1,0 1-1,0-1 1,1 1-1,-1 0 1,0 0-1,0 0 1,1-1-1,1 2 1,-2-1-5,0 0 1,-1 0-1,1 0 1,0 0-1,-1 0 1,1-1-1,0 1 1,-1 0-1,1 0 1,0 0-1,-1 0 1,1-1-1,0 1 1,-1 0-1,1-1 1,-1 1 0,1-1-1,-1 1 1,1 0-1,-1-1 1,1 1-1,-1-1 1,1 1-1,-1-1 1,1 0-1,-1 0 2,1 1 0,-1-1 0,1 1 0,-1-1 0,0 1-1,1-1 1,-1 1 0,1-1 0,-1 1 0,1-1 0,0 1 0,-1 0 0,1-1 0,-1 1 0,1 0-1,0 0 1,-1-1 0,1 1 0,0 0 0,-1 0 0,1 0 0,0 0 0,-1 0 0,1 0 0,1 0-1,-2-3 168,0 2-170,0-1-1,0 0 0,1 0 1,-1 1-1,1-1 0,0 0 1,-1 1-1,1-1 0,0 1 1,0-1-1,0 1 0,0-1 1,0 1-1,3-3 0,-4 4-3,0 0 0,1-1 0,-1 1 0,0-1-1,1 1 1,-1-1 0,0 1 0,1-1-1,-1 1 1,0-1 0,0 1 0,0-1-1,0 1 1,1-1 0,-1 0 0,0 1-1,0-1 1,0 1 0,0-1 0,0 1 0,0-1-1,-1 1 1,1-1 0,0 0 0,0 0-1,-1-3 76,1-9 30,0 11 159,-2 2-122,0-1-123,0 1 0,0 0-1,1-1 1,-1 1 0,0-1-1,1 1 1,-1-1-1,0 0 1,1 0 0,-1 0-1,1 0 1,0 0 0,-1 0-1,-1-2 1,2 2-17,1 1 0,-1-1-1,1 1 1,-1 0 0,1-1 0,-1 1 0,1 0 0,-1 0 0,0-1 0,1 1 0,-1 0-1,1 0 1,-1 0 0,1 0 0,-1 0 0,0 0 0,1 0 0,-1 0 0,1 0 0,-1 0-1,0 0 1,1 0 0,-1 0 0,1 0 0,-2 1 0,2-1 1,-3 0-37,4-1 27,-1 1 0,0-1 0,0 1 0,0-1 0,0 1 0,0-1 0,0 0 0,0 1 0,0-1 0,0 1-1,0-1 1,0 0 0,-1 1 0,1-1 0,0 1 0,0-1 0,0 1 0,-1-1 0,1 1 0,0-1 0,-1 0-1,0 1 6,0-1-1,1 1 0,-1 0 0,0-1 1,0 1-1,0 0 0,1 0 0,-1-1 1,0 1-1,0 0 0,0 0 0,0 0 1,-1 0-1,-32 0-69,21 3 108,0 7 10,11-7 53,-1 0-64,-7 7-149,7-7 27,0-1 117,-7 9 91,7-9-59,5 17 122,-3 34 0,0-16-36,1-31-207,0-5 59,0 0-1,0 0 1,0 0-1,-1 0 1,1 0-1,0 0 1,0 0-1,0 0 1,1 0-1,-1 0 1,0 0-1,0 0 0,1-1 1,-1 1-1,0 0 1,1 0-1,-1 0 1,1 0-1,-1 0 1,1 0-1,-1-1 1,1 1-1,0 0 1,-1 0-1,1-1 1,0 1-1,-1-1 1,1 1-1,0 0 1,0-1-1,0 0 1,0 1-1,0-1 1,1 1-1,6 4 72,-7-4-59,1 0 0,-1 0-1,0-1 1,1 1 0,-1 0 0,1 0 0,-1-1 0,1 1 0,0-1-1,-1 0 1,1 1 0,0-1 0,1 0 0,156 0-813,-53 0-3906,-75 0 3041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4:48:52.90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A88C0EB-2736-4666-BD09-928D4536A344}" emma:medium="tactile" emma:mode="ink">
          <msink:context xmlns:msink="http://schemas.microsoft.com/ink/2010/main" type="inkDrawing" rotatedBoundingBox="17420,32549 17538,28066 19232,28110 19113,32594" semanticType="callout" shapeName="Other"/>
        </emma:interpretation>
      </emma:emma>
    </inkml:annotationXML>
    <inkml:trace contextRef="#ctx0" brushRef="#br0">1373 0 364 0,'-48'27'132'0,"48"-27"-100"0,-81 54-12 16,49-41 0-1,0 14-16-15,-17 0 104 16,-15 0-60-16,-33 27 52 16,32-14-60-16,-31 27 60 15,31-13-60-15,-48 53 28 16,33-13-40-16,-33 27 36 16,16-27-36-16,-16 95 4 0,32-15-20 15,1 68 36-15,48 27-24 16,-1 40 12-1,33-27-20-15,16-13 0 0,33-27-8 0,15-14-8 16,17-13 4-16,0 14 20 16,15-14-12-16,1 0-20 15,16-13 0-15,48-55 12 16,-16-39 0 0,33-27-56-16,-1-41 28 0,17-13-228 15,-17-27 140-15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1824,'0'-13'587,"0"13"-583,0 0 0,0-1 0,0 1 0,0 0 0,0 0 0,0 0 0,0 0 1,0 0-1,0 0 0,0 0 0,0 0 0,0 0 0,0 0 0,0-1 0,0 1 0,0 0 1,0 0-1,0 0 0,0 0 0,0 0 0,0 0 0,0 0 0,0 0 0,0 0 1,0 0-1,0 0 0,0-1 0,0 1 0,-1 0 0,1 0 0,0 0 0,0 0 0,0 0 1,0 0-1,0 0 0,0 0 0,0 0 0,0 0 0,0 0 0,0 0 0,0 0 0,0 0 1,-1 0-1,1 0 0,0 0 0,0 0 0,0 0 0,0 0 0,0 0 0,0 0 1,0 0-1,0 0 0,0 0 0,0 0 0,-1 0 0,1 0 0,0 0 9,-1 0 0,1 0-1,-1 0 1,1 0 0,0 0 0,-1 0-1,1 0 1,-1 0 0,1 0 0,-1 0-1,1 0 1,-1 1 0,1-1 0,0 0-1,-1 0 1,1 0 0,-1 1-1,1-1 1,0 0 0,-1 1 0,1-1-1,0 0 1,-1 0 0,1 1 0,0-1-1,0 1 1,-1-1 0,1 0 0,0 1-1,0-1 1,0 1 0,-1-1-1,1 0 1,0 1 0,0-1 0,0 1-1,0-1 1,0 1 0,0-1 0,0 1-1,0-1 1,0 1 0,0-1 0,0 0-1,0 2 1,0-1 27,0 1 1,0 0-1,0 0 1,0-1-1,-1 1 0,1 0 1,-1 0-1,0 1 1,-1 1 3,0-1 1,0 0-1,1 1 1,-1 0 0,1-1-1,0 1 1,0 0-1,1 0 1,-1-1 0,1 8-1,-1 1 106,0 1-1,-5 23 0,1-4 49,-1 93 266,-7-58-319,1-12-2,-4 39 112,15-86-197,0 1-1,1 14 1,0-17-25,0-1 1,0 0-1,-1 0 1,1 1-1,-2 5 1,-5 2 141,6-12-292,1 0 0,-1 1 0,0-1 0,1 0 1,-1 1-1,0-1 0,1 1 0,0-1 0,-1 1 0,1-1 1,0 1-1,0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2560,'-16'0'1152,"32"16"-992,0-16 128,-1 0-192,1 0-32,15 0-32,0-16-1440,16 0 768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31 156 832,'0'39'251,"-2"-23"-150,-9 15 27,10-27-9,1-1 0,-1 1 0,0 0-1,1-1 1,0 1 0,0 0 0,0 6 0,0 4 291,-1-14-390,1 1 1,0-1-1,-1 0 1,1 1-1,0-1 1,-1 0-1,1 1 1,0-1-1,-1 0 1,1 0-1,-1 1 1,1-1-1,-1 0 1,1 0-1,0 0 1,-1 1-1,1-1 0,-1 0 1,1 0-1,-1 0 1,1 0-1,-1 0 1,1 0-1,-1 0 1,0 0-1,-2 0 263,6-5-198,5-16-239,10-31-1,-14 34 39,-3 11 83,1-1 1,0 1 0,1 0 0,3-9 0,9-14-64,14-46 0,-28 73 78,0 0 1,0 0 0,0 0-1,1 0 1,-1 0 0,1 0-1,0 0 1,0 0 0,0 1-1,0-1 1,0 1 0,3-3-1,-3 4 26,1-1 0,-1 1-1,1 0 1,0 0 0,-1 0 0,1 0-1,0 0 1,0 1 0,0-1-1,-1 1 1,1 0 0,0-1 0,3 2-1,-5-1 1,-1 0-1,1 0 1,0 0-1,-1 0 1,1 0 0,0 0-1,-1 0 1,1 0-1,0 1 1,-1-1-1,1 0 1,0 1 0,-1-1-1,1 0 1,-1 1-1,1-1 1,-1 1-1,1-1 1,-1 0-1,1 1 1,-1-1 0,1 1-1,-1 0 1,0-1-1,1 1 1,-1-1-1,0 1 1,1 0 0,-1-1-1,0 1 1,0 0-1,0-1 1,0 1-1,0 0 1,1-1-1,-1 1 1,0 0 0,0-1-1,-1 2 1,3 8 116,0-6-68,0 0 0,0 0 0,0 0 0,4 5 1,-4-6-28,0 0 0,-1 0 0,1 0 1,-1 0-1,1 0 0,0 4 0,3 24 78,6 0-203,-9-24 68,0 3 80,0-1 1,2 1-1,7 16 0,-6-18 56,-4-7-86,-1 1 1,1-1-1,0 1 0,0-1 0,0 0 1,-1 1-1,1-1 0,-1 1 0,1 0 1,-1-1-1,0 1 0,0-1 0,1 1 1,-1 0-1,0 1 0,3 7 41,-3-10-62,0 1-1,0-1 1,1 0-1,-1 0 0,0 0 1,0 1-1,0-1 0,0 0 1,1 0-1,-1 0 0,0 0 1,0 0-1,0 1 1,1-1-1,-1 0 0,0 0 1,0 0-1,1 0 0,-1 0 1,0 0-1,0 0 0,1 0 1,-1 0-1,0 0 1,0 0-1,1 0 0,-1 0 1,0 0-1,0 0 0,1 0 1,-1 0-1,0 0 0,0-1 1,0 1-1,1 0 1,-1 0-1,0 0 0,0 0 1,0 0-1,1 0 0,-1-1 1,0 1-1,0 0 0,0 0 1,1-1-1,4-9-16,8 5-144,-10 3 126,0-1 0,1 1 0,-1-1 0,0 1 0,4-6 0,3-3-55,11-13-233,-2-1 0,19-31 1,-25 36 273,-9 15 48,-3 2 4,0 1 0,1 0 0,-1 0 0,1 0 0,-1 0 0,1 0 0,3-1 0,12-3 20,-8 4-16,-4 0 2,0 0 1,1-1 0,-1 0-1,5-3 1,-8 4 14,-2 2-19,1-1 0,-1 0 0,1 0 0,-1 1 0,1-1 0,-1 0 0,1 1 0,0-1 0,-1 1 0,1-1 0,0 1 0,-1-1 0,1 1 0,0-1 0,0 1 0,0 0 0,0 0 0,-1-1 0,1 1 0,0 0 0,0 0 0,0 0 0,0 0 0,0 0 0,-1 0 0,1 0 0,0 0 0,0 0 0,0 0 0,0 0 0,0 1 0,-1-1 0,2 1 0,6 6 236,-8-6-232,1-1-1,-1 0 1,0 1-1,0-1 1,1 1-1,-1-1 1,0 0-1,1 1 1,-1-1-1,1 0 1,-1 0-1,1 1 1,-1-1-1,0 0 1,1 0-1,-1 1 1,1-1-1,-1 0 1,1 0-1,-1 0 1,1 0-1,-1 0 1,1 0-1,-1 0 1,1 0-1,-1 0 1,1 0-1,0 0 1,0 0-3,0 0 0,-1 0 0,1 1 0,0-1 0,0 0 0,-1 0 0,1 1 0,0-1 0,-1 1 0,1-1 0,0 1 0,-1-1 0,1 1 0,-1-1 1,1 1-1,-1-1 0,1 1 0,-1 0 0,1-1 0,-1 1 0,1 0 0,-1-1 0,0 1 0,0 0 0,1-1 0,-1 1 0,0 0 0,0 0 0,0 0 0,0-1 1,0 1-1,0 1 0,2 37 252,-3-34-224,1 1 0,0-1 0,1 0-1,0 7 1,3-4-2,0 4 14,-12 17 33,3 0-42,-5-9-28,4 6-15,-4-5-107,5 5 48,-3-10 80,8-16-15,1 0 1,-1 1-1,0-1 0,1 0 1,-1 0-1,0 1 0,1-1 1,-1 0-1,1 0 0,-1 0 1,0 0-1,1 1 0,-1-1 1,1 0-1,-1 0 0,1 0 1,-1 0-1,1 0 0,-1 0 1,0 0-1,1 0 0,-1 0 1,1-1-1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1 992,'-73'0'773,"62"2"-650,-6 8-177,0 0 0,-19 15 0,27-19 145,1 1 0,0 1 0,0-1 0,1 1 0,0 1 0,-8 11 0,-6 21 293,-2-7-235,17-13-105,4-11-13,-3 7 43,3-11-33,1 1-1,-1 0 1,1-1-1,-1 11 1,2-16-32,0 0 1,0 1 0,0-1-1,0 0 1,0 0-1,0 1 1,0-1-1,1 0 1,-1 0-1,0 1 1,1-1 0,-1 0-1,1 0 1,0 0-1,-1 0 1,1 0-1,0 0 1,-1 0-1,1 0 1,0 0-1,0 0 1,0 0 0,0 0-1,0 0 1,0-1-1,0 1 1,2 0-1,0 0-4,1 0 0,0 0-1,-1 0 1,1-1 0,0 0-1,-1 0 1,6 0-1,0 0-15,-4-1-20,0 1 0,0-1-1,0 0 1,0 0 0,0-1 0,0 1-1,-1-1 1,1 0 0,0 0 0,-1-1-1,5-3 1,9-4-106,-13 8 79,-1-1-1,0 1 1,0-1-1,0 0 1,-1 0 0,1-1-1,5-6 1,4-4-259,13-7 13,-21 15 302,0 0 0,0-1-1,4-7 1,-6 10 22,-1-1-1,1 1 1,-1 0 0,1 1 0,1-1-1,-1 0 1,0 1 0,1 0 0,0-1 0,6-2-1,3-5 61,-13 11-57,0 0 0,1-1 0,-1 1 0,0 0 0,1-1 0,-1 1 0,0 0 0,1 0 0,-1 0-1,1-1 1,-1 1 0,1 0 0,-1 0 0,1 0 0,-1 0 0,0 0 0,1 0 0,-1 0 0,1 0 0,-1 0 0,1 0 0,-1 0-1,1 0 1,-1 0 0,1 0 0,-1 0 0,0 1 0,1-1 0,-1 0 0,1 0 0,-1 0 0,1 1 0,-1-1 0,0 0 0,1 1 1,4 12 472,-3-10-426,0-1-1,0 1 1,0-1 0,0 1-1,0-1 1,1 0 0,-1 0 0,1 0-1,-1 0 1,1 0 0,0-1-1,3 2 1,-1 0-8,-1-1 0,0 1 0,0-1 0,5 6 0,-6-6-50,-1 0 0,1 0 1,0-1-1,-1 1 0,1-1 1,0 1-1,0-1 0,0 0 1,0 0-1,0-1 0,1 1 0,-1 0 1,0-1-1,0 0 0,0 0 1,1 0-1,-1 0 0,5-1 1,8 0 30,-8 1-34,-1-1-1,1 0 1,0-1-1,-1 0 1,9-3 0,8-2-39,25-8-328,-23 2 294,-8 0 144,-13 10-58,-1 0 0,0 0 0,1-1 0,-1 1 0,-1-1 0,1 0 0,-1 0 0,5-6 0,15-17 100,-20 22-83,1 1 0,-1-1 0,0 0 0,0 0-1,0 0 1,4-10 0,-8 14-36,1 1 1,0 0-1,0 0 0,0 0 1,-1-1-1,1 1 0,0 0 0,0 0 1,-1 0-1,1-1 0,0 1 1,-1 0-1,1 0 0,0 0 0,-1 0 1,1 0-1,0 0 0,-1 0 1,1 0-1,0 0 0,0 0 0,-1 0 1,1 0-1,0 0 0,-1 0 1,1 0-4,0 0 1,0 0 0,0 0 0,-1 0 0,1 0 0,0 0-1,0 0 1,0 0 0,0 0 0,0 0 0,0 0 0,0 0-1,0 0 1,0 0 0,0 0 0,-1 0 0,1 0 0,0 0 0,0 0-1,0 0 1,0 0 0,0 0 0,0 0 0,0 0 0,0 0-1,0 0 1,0 0 0,0 0 0,0 0 0,0 0 0,-1 0-1,1 0 1,0-1 0,0 1 0,0 0 0,0 0 0,0 0 0,0 0-1,0 0 1,0 0 0,0 0 0,0 0 0,0 0 0,0 0-1,0 0 1,0-1 0,0 1 0,0 0 0,0 0 0,0 0-1,0 0 1,0 0 0,0 0 0,0 0 0,0 0 0,0-1 0,-2-7-14,-3 11-1,-3 2 25,-3 0 10,9-4-26,0 0 1,0 0-1,-1 0 0,1 1 0,0-1 0,0 1 1,0-1-1,-1 3 0,-19 12-28,20-15 31,0 0 0,0 0 0,0 1 1,0-1-1,0 0 0,1 1 1,-1 0-1,1-1 0,-1 1 1,1 0-1,-1 0 0,1 0 1,0 0-1,0 0 0,0 0 1,0 0-1,-1 3 0,-2 5-40,2-7 28,1 0 0,0 0 0,0 0 0,0 0 0,0 0 1,0 1-1,1-1 0,0 0 0,-1 6 0,1 10 20,0 0 0,1 0 1,1 0-1,1 0 0,7 23 0,0-11-106,3 6-97,-1 0-1,-2 1 0,5 40 1,-10-3-513,-2-50 522,1 28-56,-8 1 177,1-32 65,-1 15 6,-4 32 175,6-60-140,0 0-1,-1-1 1,0 0 0,0 0 0,-9 15 0,2-7 76,-2 0 1,-25 27 0,33-39-107,0-1 1,1 0 0,-1 0 0,0 0 0,-1-1 0,1 1-1,0-1 1,-1 0 0,1-1 0,-1 1 0,0-1 0,-4 2 0,-4-8 80,5 2-31,0 0-20,6 3-42,0-1 0,1 1 0,-1-1 1,0 1-1,0-1 0,0 0 0,1 0 0,-1 0 0,0 0 1,1 0-1,-1 0 0,1-1 0,-1 1 0,1 0 0,-1-1 0,1 1 1,0-1-1,0 0 0,0 1 0,0-1 0,0 0 0,0 0 1,1 1-1,-2-5 0,-1-1-13,0-1 0,1 0 0,0 0 0,0 0 0,1-1 0,0 1 0,0 0 0,1 0 0,0-1 0,0 1 0,1 0 0,0-1 0,1 1 0,0 0 0,0 0 0,0 0 0,6-9 0,37-78-166,-38 82 153,0 1 0,1 0-1,1 1 1,0 0 0,17-17 0,-6 12-13,0 1 1,0 1 0,37-18 0,74-27-31,-10 5 149,-78 35-25,-23 11-22,24-14 0,-11-2-20,-13 17 51,-16 5 29,0 1 0,0-1-1,0 0 1,0 0 0,5-3 0,-7 4-53,-1 0 1,0-1-1,0 1 1,0 0-1,0 0 1,0 0-1,0-1 1,-1 1-1,1-1 1,0 1-1,-1 0 1,1-1-1,-1 1 1,1-1-1,-1 1 1,0-1-1,0 0 1,1 1-1,-1-3 1,0 2-10,-1 0 1,1 0-1,0 0 1,-1 0-1,1 0 1,-1 0 0,0 0-1,1 0 1,-1 1-1,0-1 1,0 0 0,0 0-1,0 1 1,0-1-1,-1 1 1,-2-3 0,-2-2 54,-1 1 1,-13-8-1,14 9-17,0 0-1,-11-9 1,14 10-22,-1-1-16,1 0 0,-1 1 1,0 0-1,0-1 0,-7-2 1,11 5-30,-1 1 0,0 0 0,0-1 1,1 1-1,-1 0 0,0 0 0,0-1 0,0 1 0,1 0 1,-1 0-1,0 0 0,0 0 0,0 0 0,0 0 1,1 1-1,-1-1 0,0 0 0,0 0 0,0 0 0,1 1 1,-1-1-1,0 0 0,0 1 0,1-1 0,-1 1 1,0-1-1,1 1 0,-1-1 0,1 1 0,-1-1 1,1 1-1,-1 0 0,1-1 0,-1 1 0,1 0 0,-1 0 1,1-1-1,0 1 0,-1 1 0,1-1 1,-1 0 0,1 0-1,0 0 1,0 0 0,0 0-1,-1 0 1,1 0 0,0-1-1,0 1 1,1 0 0,-1 0 0,0 0-1,0 0 1,0 0 0,1 0-1,-1 0 1,0 0 0,1 0-1,-1 0 1,1-1 0,-1 1 0,1 0-1,-1 0 1,1-1 0,-1 1-1,2 1 1,2 4-13,-2-2 10,0 1 0,0-1 0,1 0 1,-1 0-1,1-1 0,0 1 0,0 0 0,0-1 1,0 0-1,1 0 0,-1 0 0,1 0 0,0 0 1,0-1-1,0 1 0,0-1 0,0 0 0,7 2 0,82 27 126,-33-16-80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1888,'0'0'992,"0"15"-32,15-15-544,1 0 320,15 16-416,16-16-128,0 0-96,-1-16 128,17 32-128,-16-16-32,15 0-32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1312,'0'47'608,"-15"15"-544,15-15 832,0-16-512,-16 16 64,16-16-288,-15 16 32,15-16-96,0-16-1184,15 1 576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3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2240,'-13'0'720,"11"1"-542,1 6-84,1-2-61,0 0 0,0 0 0,-1 0 0,0-1 0,0 1 0,0 0 0,-1-1 0,1 1 0,-5 7 1,6-11 3,-1 1 0,0 0 0,1 0 1,0 0-1,-1 0 0,1 0 0,0 0 1,0 0-1,0 0 0,0 2 1,1 6 245,-2 0-141,0 0 0,-1 0 0,-2 10-1,-1 6 71,-11 80 262,13-80-402,2 0-1,1 34 1,1-16-20,-1 55 92,0-68-24,0-21-32,0-23-163,1 9 72,-1 1 0,1-1 0,-1 0 0,1 0 0,0 0 0,1 1 1,-1-1-1,1 1 0,-1-1 0,4-3 0,-3 2 2,1 0 0,-1 0 0,0 0 0,0 0 1,1-6-1,1-15 1,-4 19 0,1 0 0,0 1 0,1-1 0,0 0 0,0 1 0,0-1 0,5-9 0,16-17-59,-15 12-128,-7 18 164,0 1 0,-1 0 0,1-1 0,0 1 0,0 0 0,0 0 0,0 0 0,0-1 0,1 1 0,-1 1 0,1-1 0,-1 0 0,1 0 0,0 0 0,0 1 0,0-1 0,0 1 0,3-2 0,-5 3 45,1-1 0,0 1 0,-1 0 0,1-1 0,0 1 0,0 0 0,-1 0-1,1 0 1,0 0 0,0 0 0,-1 0 0,1 0 0,0 0 0,0 0 0,-1 0 0,1 0 0,0 1 0,0-1 0,-1 0-1,1 0 1,0 1 0,-1-1 0,1 0 0,0 1 0,-1-1 0,1 1 0,0-1 0,-1 1 0,1-1 0,-1 1-1,1-1 1,-1 1 0,1 0 0,-1-1 0,0 1 0,1 0 0,-1-1 0,0 1 0,1 0 0,-1 0 0,0-1-1,0 1 1,0 0 0,0 0 0,1 0 0,-9 28 575,3 2-186,0-15-210,3-9-140,0-1-1,1 0 1,-1 1 0,2-1 0,-1 11-1,0-9-45,2 0-1,1 15 0,9 0-9,-8-11 34,-3-9-35,0-1 0,1 0 0,-1 1-1,1-1 1,0 0 0,-1 0 0,1 0 0,0 0 0,0 0 0,1 0 0,-1 0 0,0 0 0,1 0 0,-1 0 0,1-1 0,-1 1 0,1 0 0,0-1 0,0 0 0,0 1 0,0-1 0,0 0 0,3 2 0,-1-2-126,0-1-1,-1 1 1,1-1 0,0 1 0,0-1-1,5-1 1,6 1-1294,13 0 72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17 111 2144,'13'0'699,"-11"0"-417,-2 3-4,0 7 452,0-10-721,0 0 0,0 0 0,0 0-1,0 0 1,0 1 0,0-1 0,0 0 0,0 0-1,0 0 1,0 0 0,0 0 0,0 0 0,0 0-1,0 0 1,0 0 0,0 0 0,0 1 0,0-1-1,0 0 1,0 0 0,0 0 0,0 0-1,0 0 1,0 0 0,0 0 0,0 0 0,0 0-1,0 0 1,0 0 0,0 0 0,0 0 0,0 1-1,0-1 1,0 0 0,-1 0 0,1 0 0,0 0-1,0 0 1,0 0 0,0 0 0,0 0 0,0 0-1,0 0 1,0 0 0,0 0 0,0 0 0,-1 0-1,1 0 1,0 0 0,0 0 0,0 0 0,0 0-1,0 0 1,0 0 0,0 0 0,0 0 0,-1 0 5,1 0 1,-1 0 0,1 0 0,-1 0 0,1 0-1,-1 0 1,1 0 0,-1 0 0,1 0 0,-1 0-1,1 1 1,-1-1 0,1 0 0,-1 0 0,1 1-1,-1-1 1,1 0 0,0 1 0,-1-1 0,1 0-1,0 1 1,-1-1 0,1 0 0,0 1 0,-1-1 0,1 1-1,0-1 1,0 1 0,0-1 0,-1 1 0,1-1-1,0 1 1,-1 23 248,2-11-119,-1-12-136,0 0-1,0-1 0,0 1 0,0 0 0,0-1 0,0 1 0,-1 0 0,1-1 1,0 1-1,0 0 0,0-1 0,-1 1 0,1 0 0,0-1 0,-1 1 0,1-1 1,0 1-1,-1-1 0,1 1 0,-1-1 0,1 1 0,-1-1 0,1 1 0,-1-1 0,0 1 1,0-1-2,1 1 1,-1-1 0,1 1 0,-1-1 0,1 0 0,-1 1-1,1-1 1,-1 1 0,1-1 0,-1 1 0,1 0 0,0-1-1,-1 1 1,1-1 0,0 1 0,0 0 0,-1-1 0,1 1-1,0 0 1,0-1 0,0 1 0,0 0 0,0-1-1,0 1 1,0 1 0,0 0-16,0 1-1,0 0 1,0-1 0,0 1-1,1-1 1,-1 1 0,1 0-1,-1-1 1,1 1 0,0-1-1,0 1 1,0-1 0,1 1-1,-1-1 1,3 4 0,-3-6 5,-1 1 0,1-1 0,-1 0 0,1 1 0,0-1 0,-1 0 0,1 1 0,0-1 0,-1 0-1,1 0 1,0 0 0,-1 1 0,1-1 0,0 0 0,0 0 0,-1 0 0,1 0 0,0 0 0,-1 0 0,1-1 0,1 1 0,3-1 7,44 1 147,-41 0-154,-1 0 0,1-1 1,-1 0-1,1-1 0,-1 1 1,1-2-1,-1 1 0,0-1 1,0 0-1,0 0 0,-1-1 1,11-6-1,1-8 8,-13 13 25,1 0-1,-1 0 0,10-7 0,-9 9-23,-1-1 1,0 0-1,0-1 0,0 1 1,-1-1-1,0 0 0,7-9 1,-10 13 0,0-1 1,1 0 0,-1 0-1,0 0 1,0 0-1,0 0 1,0 0-1,0 0 1,-1 0-1,1 0 1,0-1 0,-1 1-1,0 0 1,1 0-1,-1-1 1,0 1-1,0 0 1,-1-4-1,-1 2 2,0 0-1,0 0 1,0 0-1,-1 1 1,0-1-1,1 1 1,-1 0-1,-6-5 1,-2-4-47,8 8 49,0 1 1,0-1 0,0 1 0,0 0 0,-1 0 0,1 0 0,-1 1-1,0-1 1,-4-1 0,-1 2-51,1 1 0,0 0 1,0 1-1,-15 1 0,3-1-70,17 0 102,0 1 0,1 0 0,-1 0 0,0 0 0,0 0 0,0 0 0,1 0 0,-1 1 0,1-1 1,-1 1-1,1 0 0,-1 0 0,1 0 0,0 0 0,0 0 0,-3 5 0,-1-1 19,1 2 0,0-1 0,1 0 0,-8 16 0,8-11-28,-25 64 66,26-64-89,0-1-1,0 1 0,1 0 1,0 20-1,2 61 14,0-91 34,0-1 0,0 0 0,0 0 0,0 1-1,0-1 1,1 0 0,-1 0 0,0 1-1,1-1 1,-1 0 0,1 0 0,0 0-1,-1 1 1,1-1 0,0 0 0,0 0-1,0 0 1,-1 0 0,1-1 0,0 1-1,0 0 1,0 0 0,1 0 0,-1-1-1,0 1 1,0-1 0,0 1 0,0-1-1,1 1 1,0 0 0,6 2 7,0 0-4,1 1 0,0-2 0,0 1 0,0-1 0,0-1 0,0 1 0,13-1 0,-1-1-98,43-5 0,-35 0-491,-1-2-1,46-16 0,-47 14 32,-16 5 417,-1-1 0,0 0 1,0 0-1,0-1 0,17-13 1,-20 13 142,0 1 0,-1-1 0,1 0 0,-1 0 1,0-1-1,4-7 0,5 0 53,-12 11-42,-1 1-1,1-1 0,0 1 0,-1-1 1,1 0-1,-1 0 0,0 0 0,0 0 1,3-7-1,-4 3 184,0 0-1,0 0 1,-1 0 0,0-10-1,-1 2 415,2 15-597,-1-1-1,0 1 1,0-1 0,0 1-1,0-1 1,0 1 0,0 0-1,0-1 1,0 1 0,0-1-1,0 1 1,0-1 0,0 1-1,-1-1 1,1 1 0,0-1-1,0 1 1,0 0 0,-1-1-1,1 1 1,0-1 0,0 1-1,-1 0 1,1-1 0,0 1-1,-1 0 1,1-1 0,0 1 0,-1 0-1,1 0 1,-1-1 0,1 1-1,0 0 1,-1 0 0,1 0-1,-1-1 1,1 1 0,-1 0-1,1 0 1,-1 0 0,1 0-1,-1 0 1,1 0 0,-1 0-1,0 0 10,0 1-1,0-1 0,0 1 1,-1-1-1,1 1 0,0-1 1,0 1-1,1 0 0,-1-1 0,0 1 1,0 0-1,0 0 0,0 0 1,1 0-1,-1 0 0,0 0 1,0 1-1,-17 45 385,11-34-406,1 0 0,0 1 0,-4 16 0,9-27-4,1 0 0,-1-1-1,0 1 1,1 0 0,0 0-1,0 0 1,0 0 0,0 0-1,0-1 1,0 1 0,1 0-1,-1 0 1,1 0 0,0-1-1,0 1 1,0 0 0,0-1-1,1 1 1,-1-1-1,1 1 1,-1-1 0,3 3-1,9 3 33,-9-2-19,-3-5-18,-1-1-1,0 1 0,0-1 1,1 0-1,-1 1 1,0-1-1,1 1 0,-1-1 1,0 0-1,1 1 1,-1-1-1,0 0 0,1 1 1,-1-1-1,1 0 0,-1 0 1,1 0-1,-1 1 1,1-1-1,-1 0 0,0 0 1,1 0-1,-1 0 1,1 0-1,-1 0 0,1 0 1,-1 0-1,1 0 1,-1 0-1,1 0 0,0 0 1,0 0-8,2 0-19,1 0-1,-1 0 0,0 0 0,0-1 0,1 1 0,-1-1 0,6-1 1,-8 1-11,0 0 1,0 0-1,0 1 1,0-1 0,0 0-1,0 0 1,0 0-1,0 0 1,-1 0-1,1 0 1,0 0 0,-1 0-1,1 0 1,-1-1-1,1 1 1,-1 0 0,1 0-1,-1 0 1,0-1-1,0 1 1,0 0-1,0 0 1,0-1 0,0 1-1,0-2 1,5-11-251,-4 13 270,-1-1-1,1 0 1,0 1 0,-1-1-1,1 1 1,-1-1 0,1 0-1,-1-2 1,-4-12-84,3 13 77,0 0 1,0 0 0,0 0-1,0 0 1,1 0 0,-1-1-1,1-5 1,0-5-52,-1 6 11,1 0 0,0-1 0,0 1 0,4-15 1,6 13-23,-7-1 83,-3 10 3,0 0 1,1 1 0,-1-1 0,0 0-1,0 0 1,1 0 0,-1 0 0,1 0-1,-1 1 1,0-1 0,1 0 0,0 0-1,-1 1 1,1-1 0,-1 0 0,1 1-1,0-1 1,0 0 0,-1 1 0,1-1-1,0 1 1,0-1 0,0 1 0,-1 0-1,2-1 1,6-4-38,-7 4 29,1 0 0,-1 0 0,1 1 0,-1-1 0,1 0 0,-1 1 0,1-1 0,-1 1 0,1-1 0,0 1 0,-1-1 0,1 1 0,1 0 0,12 0 36,-9-1-10,1 1 0,-1 1 0,1-1 0,11 3 0,-16-2-7,0-1-1,0 1 1,0 0 0,0 0 0,0 0 0,0 0 0,0 1 0,-1-1 0,1 0 0,0 1 0,-1-1 0,1 1 0,-1 0 0,1 0-1,-1-1 1,0 1 0,0 0 0,1 2 0,0-1 11,-1 0 1,1 0-1,-1 0 0,0 0 0,0 1 0,0-1 1,0 0-1,-1 0 0,1 6 0,-2-2 8,0 0 0,0-1 0,-1 1 0,-3 8 0,4-13-23,0 1 19,-2 5 63,1-1 0,0 1 0,0-1 0,1 1 0,-1 8 0,5-11 60,12 18-410,-7-26 311,-7 2-34,1 0 0,0 0 0,-1 1-1,1-1 1,0 0 0,0 1 0,0-1-1,0 1 1,3-1 0,0 1-9,0-1 1,1 0 0,-1 0-1,0-1 1,0 1 0,0-1-1,0 0 1,-1-1 0,1 1-1,5-4 1,8-4-50,-14 8 37,0-1 0,0 0 0,0 0 0,0 0-1,0 0 1,-1 0 0,6-7 0,4-4 4,44-33-85,-10 0 161,-43 42-51,1 0-1,-2-1 1,6-8 0,4-6-50,-13 19 21,1 0 0,-1 1 0,1-1 0,-1 0 0,1 1 0,-1-1 0,1 1 0,0-1 0,-1 1 0,1-1 0,0 1 0,0-1 0,-1 1 0,1 0 0,0-1 0,0 1 0,1 0 0,-2 0-1,0 0 1,1 0 0,-1 1-1,0-1 1,0 0 0,0 1-1,1-1 1,-1 0-1,0 1 1,0-1 0,0 1-1,0-1 1,0 0 0,0 1-1,0-1 1,0 0-1,0 1 1,0-1 0,0 1-1,0-1 1,0 0 0,0 1-1,0-1 1,0 0-1,0 1 1,0-1 0,0 1-1,-1-1 1,1 0 0,0 1-1,-1-1 1,-6 22 63,4-14 34,0 5 28,2 0-1,0 0 0,1 0 0,1 16 1,0-3-2,-1-8 11,-1-11-76,1 0 0,0 1 0,1-1 1,2 10-1,7 12 64,-9-26-97,1 0-1,-1 0 1,1 0-1,0 0 1,0 0-1,0 0 1,0 0-1,1-1 0,-1 1 1,1-1-1,-1 0 1,1 0-1,0 0 1,0 0-1,0 0 1,0 0-1,7 1 1,-10-2-19,1-1-8,1 1 1,-1-1-1,0 0 0,0 1 0,0-1 1,0 0-1,1 0 0,-1 0 1,0 0-1,0 0 0,0 0 0,1 0 1,-1-1-1,0 1 0,0 0 0,0-1 1,2 0-1,16-10-91,-17 10 66,5-5-152,0 1 0,0-1 0,-1-1 0,0 1 0,6-8 0,6-20-583,-17 32 733,-1-1 1,1 1 0,0 0 0,-1 0-1,1-1 1,-1 1 0,0-1 0,0 1-1,0-5 1,1-9-18,6 2 12,-6 12 18,-1 1 0,1 0 0,0 0-1,-1-1 1,1 1 0,-1-1 0,1 1-1,-1 0 1,0-1 0,1-1 0,-1 7-13,0-1 23,0 0 0,0 0 0,0 0-1,0 0 1,-1 0 0,1 0 0,-2 3 0,-6 26 252,-8 48 0,14-70-152,0 5 10,1 0 1,0 0-1,2 27 1,0-23-28,0 0-1,-5 32 1,-22 84 77,20-75-134,-9 49 247,14-104-230,-1 0-1,0 0 0,0-1 1,0 1-1,-1-1 0,1 1 0,-1-1 1,0 0-1,0 0 0,-1 0 0,-6 6 1,6-6 3,2-2-18,0-1 0,0 1-1,0 0 1,-1 0 0,1-1-1,0 0 1,-1 1 0,1-1 0,-1 0-1,0 0 1,1 0 0,-1 0 0,0-1-1,1 1 1,-1-1 0,0 0-1,0 0 1,1 0 0,-1 0 0,0 0-1,-4-1 1,3 0-14,1 0 0,-1 0 0,1-1 0,-1 1 0,1-1 0,0 0 0,-1 1 0,1-2 1,0 1-1,0 0 0,1-1 0,-1 1 0,-4-6 0,-1-4-35,1 1 1,0-1 0,-8-21-1,5 12-18,4 11 12,1-1-1,0 0 1,1 0 0,0 0 0,-3-18-1,4-18-67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1472,'0'-16'667,"3"16"-470,-3 0-176,0 0-1,1 0 1,-1 0 0,1 0-1,-1 0 1,0 0 0,1 0-1,-1 0 1,1 1 0,-1-1-1,0 0 1,1 0 0,-1 0-1,1 0 1,-1 0 0,0 1-1,1-1 1,-1 0-1,0 0 1,1 1 0,-1-1-1,0 0 1,1 1 0,-1-1-1,0 0 1,0 1 0,1-1-1,-1 0 1,0 1 0,0 0-1,5 5 236,0-2-132,0-2-1,0 1 1,0 0 0,6 1 0,-7-3-93,0 0 1,0-1 0,0 1 0,0-1 0,6 0 0,23 2 171,-33-2-197,22 5 201,0-2-1,0 0 1,26-1-1,-3-2 18,138-2 331,57-20-298,-46 2-125,100-1 119,22-7-65,646-47 257,-705 56-379,-39 3-22,745-46 17,-602 47-53,520-32 15,-658 31 75,161 1 80,-368 15-77,26 2-1,-42-2-90,1 0 0,0 0 0,0 1 0,0-1 0,0 0 0,0 0 0,0 0 0,0 1 0,0-1 0,0 1-1,0-1 1,-1 0 0,1 1 0,0-1 0,0 1 0,0 0 0,-1-1 0,1 1 0,0 0 0,-1-1 0,1 1-1,-1 0 1,1 0 0,-1 0 0,1-1 0,-1 1 0,1 0 0,-1 0 0,0 0 0,0 0 0,1 0 0,-1 2-1,0-2-22,-1 0-1,1 1 0,0-1 1,-1 0-1,0 1 0,1-1 0,-1 0 1,0 0-1,0 0 0,1 1 0,-1-1 1,0 0-1,0 0 0,0 0 0,0 0 1,-1-1-1,1 1 0,0 0 1,0 0-1,-3 1 0,-37 13-1899,-6 1 497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1824,'0'0'587,"5"-3"-353,1 1-174,0 0 0,0 0 0,0 0 0,0 1 0,0-1 0,0 2 0,7-2 0,-9 3-6,1-1 0,0-1 0,-1 1 0,1-1 0,-1 0 0,0 0 0,8-2 0,10-4 122,25 2 102,2-5 84,-13 5-193,-7 2 67,28-7-1,-26 4-137,1 1-1,0 1 0,0 2 1,40 3-1,-24-1-216,-46 0 183,0 0 0,0 1 0,1-1 0,-1 1 0,0-1 0,0 1 0,0 0 0,0 0 0,0 0 0,0 0 0,0 0 0,0 0 0,0 0 0,0 1 0,0-1 0,-1 1 0,1-1 0,-1 1 0,3 3 0,1 1 59,-2-4-411,0-2-1477,10 0 458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1312,'13'-13'421,"-13"12"-411,1 1-1,-1 0 0,0-1 1,1 1-1,-1 0 0,0-1 1,1 1-1,-1 0 0,0 0 1,1-1-1,-1 1 0,0 0 1,1 0-1,-1 0 0,1 0 1,-1-1-1,1 1 0,-1 0 1,0 0-1,1 0 0,-1 0 1,1 0-1,-1 0 0,1 0 1,-1 0-1,1 1 1,4-3 89,-2-5 343,-4 20 642,2 4-840,-2 0 1,0 0-1,0 0 1,-2 0-1,0 0 1,-7 18 0,3-16-145,2-8-9,-6 24 0,5 13 65,4-23-88,-2 10 3,1-15-76,0 28 0,3-40-8,0 0-1,1 0 1,0 0 0,1 0 0,0-1-1,5 14 1,-4-11 3,1-1 0,1 0-1,7 12 1,-9-18 2,-1 1 0,1-1 0,0 0 0,0 0-1,1 0 1,-1 0 0,0-1 0,1 0 0,6 4-1,-7-5-11,-1 1-1,1-1 0,-1 0 0,1 0 0,0 0 0,0-1 0,0 1 0,-1-1 0,5 1 0,-3-1-76,0-1 1,1 0-1,-1 0 1,0 0-1,0 0 1,5-3-1,12-4-165,-7 3-34,0 0-1,-1-1 1,0-1 0,18-11-1,-23 12 260,-1 0 0,0-1 0,0 1 1,-1-1-1,1-1 0,-2 1 0,1-1 0,-1 0 0,0 0 0,-1-1 0,0 1 0,3-11 0,-2 6 77,1-3 117,-1 1 0,-1-1 0,0 0 0,-1 0 0,1-32 0,-4 40 649,0 22 32,0 29 115,-1-25-814,-7 33 0,6-38-158,-2 25 0,3-9 155,0-21-143,1 1 0,0-1 1,0 0-1,1 1 0,3 13 1,11 12-1647,-2-19 730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2816,'-1'-10'684,"-2"9"-188,2 1-473,1 1 1,-1 0 0,0-1 0,0 1-1,1 0 1,-1-1 0,0 1-1,1 0 1,-1 0 0,1 0-1,-1 0 1,0 1 0,1 0 21,-1 0 0,0 0 0,1 1 0,-1-1 0,1 1 0,-1-1 0,1 0 0,0 1 0,0 4 0,-1 11 28,-3-2-73,2-9-12,0-1 1,0 1-1,1-1 0,0 1 1,0 9-1,2-3-31,1 0 0,0 0 0,5 20 1,-6-29 27,0 0-15,0 1 0,0-1 0,1 1 1,0-1-1,-1 1 0,1-1 1,1 0-1,-1 0 0,1 0 0,-1 0 1,1-1-1,0 1 0,5 4 1,17 21-223,-21-23 233,0-1 1,1 1 0,0-1 0,0 0-1,0-1 1,1 1 0,0-1 0,7 5 0,8 4 47,-17-11-23,-1 1 1,1-1-1,-1 0 0,1 0 1,0 0-1,0 0 0,6 1 1,-49 0-55,22 4 93,15-6-33,0 0 1,0 0-1,-1 0 0,1 0 1,0-1-1,-1 1 1,1 0-1,-1-1 0,1 0 1,0 0-1,-1 0 1,1 0-1,-1 0 0,1 0 1,-1 0-1,1-1 1,-1 1-1,1-1 0,-3-1 1,-19-8 184,19 7-117,8 3-111,0 0 1,1-1-1,-1 1 0,0-1 0,0 0 1,0 0-1,0 0 0,3-1 0,10-4-49,75-12 261,-62 9-72,-5 2-99,32-6-1,-40 11-22,17-3-11,-25 2 18,-1-1 0,0 1 0,8-6 0,-4 2 7,22-9 1,-18 10-57,-2 2 198,-1-1 0,22-12 0,-32 16-65,0 0 0,0 0 0,0-1 1,0 1-1,0-1 0,0 1 1,0-1-1,0 0 0,-1 0 0,1 0 1,-1 0-1,1 0 0,-1 0 0,0 0 1,0-1-1,0 1 0,0 0 0,0-1 1,0 1-1,-1 0 0,1-5 0,-1 5-17,0 1-1,0-1 0,0 0 0,-1 1 0,1-1 0,-1 1 0,1-1 1,-1 1-1,1-1 0,-1 1 0,0-1 0,0 1 0,0-1 1,0 1-1,0 0 0,0-1 0,-2-1 0,3 3-5,-1 0 1,1-1-1,-1 1 0,0 0 0,1-1 0,-1 1 1,1 0-1,-1-1 0,0 1 0,1 0 1,-1 0-1,0 0 0,1 0 0,-1 0 0,0 0 1,1-1-1,-1 2 0,0-1 0,1 0 1,-1 0-1,0 0 0,1 0 0,-2 0 0,0 1 204,0-1-161,-1 0 0,1 1 0,0-1 0,0 1 0,-1 0 0,1 0 0,0 0 0,0 0 0,0 0-1,0 0 1,0 0 0,0 1 0,-3 1 0,4-2-93,0 0 0,0 0-1,0 0 1,0 0 0,0 1-1,0-1 1,1 0 0,-1 0 0,0 0-1,1 1 1,-1-1 0,1 0-1,-1 1 1,1-1 0,-1 0-1,1 1 1,0-1 0,0 1-1,0-1 1,0 1 0,0-1 0,0 0-1,0 1 1,0-1 0,1 2-1,0 2-19,1-1 0,0 0-1,0 0 1,0 0 0,0 0-1,1 0 1,0-1 0,-1 1-1,1-1 1,1 0 0,-1 1-1,0-1 1,1-1 0,-1 1-1,7 3 1,6 0-404,0 0 1,1-1-1,-1-1 0,1 0 1,0-2-1,0 0 0,31 0 1,17-2-1582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2080,'-26'-13'667,"26"13"-663,0 0 0,0 0 0,0 0 0,0 1 0,0-1 0,0 0 0,0 0 1,0 0-1,0 0 0,0 0 0,0 0 0,0 1 0,0-1 0,0 0 1,0 0-1,0 0 0,0 0 0,0 0 0,0 0 0,0 0 0,0 1 0,0-1 1,0 0-1,0 0 0,-1 0 0,1 0 0,0 0 0,0 0 0,0 0 0,0 0 1,0 0-1,0 0 0,0 0 0,-1 0 0,1 1 0,0-1 0,0 0 0,0 0 1,0 0-1,0 0 0,0 0 0,-1 0 0,1 0 0,0 0 0,0 0 1,0 0-1,0 0 0,0 0 0,0-1 0,-1 1 0,1 0 0,0 0 0,0 0 1,0 0-1,0 0 0,0 0 0,0 0 0,0 0 0,-1 0 0,1 0 0,0-1 1,0 6 54,-1 0-1,0 0 1,0 0 0,0-1 0,0 1 0,-1 0 0,0-1 0,-4 8 0,-27 41 800,24-40-489,1 0 0,0 0 0,-10 25 0,18-36-354,-1 0 0,1 0 1,0 0-1,0 0 0,0 0 1,0 0-1,0 0 0,0 0 1,0 0-1,1 0 0,-1 0 0,1-1 1,-1 1-1,1 0 0,0 0 1,0 0-1,0 0 0,0-1 1,0 1-1,0 0 0,2 1 0,-1 0-6,0-1-3,-1 0 0,1 0 0,0-1 1,0 1-1,0-1 0,0 1 0,0-1 0,0 0 0,0 0 1,0 0-1,0 0 0,0 0 0,1 0 0,-1-1 0,0 1 1,1-1-1,-1 0 0,5 1 0,0-1 75,0 0 1,0 0-1,0-1 0,0 0 0,8-2 0,-6 0-28,0-1-1,0 1 1,11-8-1,-5 3-91,-12 7 39,1-1-1,-1-1 1,0 1 0,0 0-1,0-1 1,0 1 0,0-1-1,-1 0 1,1 0 0,-1 0-1,0 0 1,0-1 0,0 1-1,0-1 1,0 1 0,-1-1-1,2-5 1,-2 7 3,2-7 25,0 1 1,0-1-1,-1 0 1,0 0-1,-1 1 0,0-1 1,0 0-1,-1-1 0,-1-8 1,1 1 39,1-1 86,0 10-70,-1-1 0,0 1 1,-1 0-1,1 0 0,-1-1 0,-4-11 1,3 16 34,-1-1 0,1 1 1,-1 0-1,0 0 0,0 0 1,0 1-1,-1-1 0,-4-3 1,-2-3 188,7 8-273,1 0-1,0 1 1,0-1 0,-1 1 0,1-1-1,-1 1 1,1 0 0,-1 0 0,0 0 0,0 0-1,1 1 1,-1-1 0,-4 0 0,6 1-153,-1 0-1,1 0 1,-1 0 0,0 0-1,1 0 1,-1 0 0,1 1-1,-1-1 1,1 0 0,-1 1-1,1-1 1,0 1 0,-1-1-1,1 1 1,0 0 0,-1 0-1,1-1 1,0 1 0,0 0-1,-1 0 1,1 0 0,0 0-1,0 1 1,0-1 0,-1 2-1,0 12-1652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49 1472,'-26'-26'475,"26"25"-468,0 1 0,0-1 1,-1 1-1,1 0 1,0-1-1,-1 1 0,1 0 1,0 0-1,-1-1 0,1 1 1,0 0-1,-1 0 1,1-1-1,-1 1 0,1 0 1,-1 0-1,1 0 1,0 0-1,-1-1 0,1 1 1,-1 0-1,1 0 0,-1 0 1,1 0-1,-1 0 1,-3 0 15,0-1 1,0 1 0,-1-1-1,1 0 1,0-1 0,1 1 0,-1-1-1,-6-3 1,8 4-23,-1 1-1,0-1 1,0 0 0,0 1 0,1-1 0,-1 1-1,0 0 1,0 0 0,0 0 0,-4 1-1,-4 0-19,-7-1 5,5-1 92,0 1-1,-19 3 1,-4 8 157,20-9-42,10-1-105,1 0-1,-1 0 0,1 1 0,-1 0 0,1-1 0,0 2 0,-6 2 0,0-1-26,-14 6 7,23-10-67,1 1 1,0 0 0,-1 0-1,1 0 1,0 0 0,0 0-1,-1 0 1,1 0-1,0 1 1,0-1 0,0 0-1,0 1 1,1-1 0,-1 0-1,-1 3 1,1 4-2,0 0 0,0 0 0,1 0 0,0 0 0,0 0 0,0 0 0,3 11 0,-2-12 1,1 0 0,-1 0 0,1-1 0,0 1 0,1-1 0,0 1 0,0-1 0,0 0 0,0 0 0,8 10 0,10 7 40,0 0 1,2-1-1,1-1 1,35 25 0,-15-16-23,-25-16 36,-9-9 53,-10-5-103,0 0 1,1 0-1,-1 1 1,1-1-1,-1 0 1,0 0-1,1 0 1,-1 0-1,0 0 1,1 1-1,-1-1 1,0 0-1,1 0 1,-1 0-1,0 1 1,0-1 0,1 0-1,-1 1 1,0-1-1,0 0 1,1 1-1,-1-1 1,0 0-1,0 1 1,0-1-1,0 0 1,1 1-1,-1-1 1,0 0-1,0 1 1,0-1-1,0 1 1,0-1 0,0 0-1,0 1 1,0-1-1,0 1 1,0-1-1,0 0 1,0 1-1,-1-1 1,1 0-1,0 1 1,0-1-1,0 0 1,0 1-1,-1-1 1,1 0-1,0 1 1,-1 0 0,-1 1 30,0 1 1,0-1 0,-1 1 0,1-1 0,-1 0 0,0 1-1,1-2 1,-1 1 0,0 0 0,0 0 0,-7 2 0,4-1-15,-3 0-4,-1 1 1,1-2-1,-1 1 1,0-1-1,0-1 1,0 0 0,0 0-1,0-1 1,-14-1-1,-2 0-22,26 1-6,-1 1 0,0-1 0,0 0 0,1 0 1,-1 0-1,0 0 0,0-1 0,1 1 0,-1 0 0,0 0 1,0 0-1,1-1 0,-1 1 0,0 0 0,1-1 0,-1 1 1,0 0-1,1-1 0,-1 1 0,0-1 0,1 1 0,-2-2 0,2 1-21,0 0-1,-1-1 1,1 1-1,0 0 0,0-1 1,-1 1-1,1 0 0,0-1 1,1 1-1,-1-2 1,0-6-195,0-6-46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2304,'0'0'752,"0"3"-453,0-2-248,0 1 1,0-1 0,0 1-1,-1-1 1,1 0 0,-1 1 0,1-1-1,-1 0 1,1 1 0,-1-1-1,-1 3 1,0-3 41,1 1-1,0 0 1,0 0-1,0 0 1,1-1 0,-1 1-1,0 0 1,1 0-1,-1 0 1,1 1-1,0-1 1,0 3 0,0 7 271,-1 0-72,2-1 0,2 23-1,-2-30-277,0 1 0,0-1 0,1 0 0,-1 0 0,1 0 0,0 0 0,0 0 0,1-1 0,-1 1 0,1 0 0,5 5 0,-5-7-10,-1 0 0,1 0-1,1 0 1,-1-1 0,0 1 0,0-1-1,0 0 1,1 0 0,-1 0-1,1 0 1,-1 0 0,1-1-1,5 1 1,0-1-29,-1 0-1,1 0 1,-1-1 0,16-3 0,-15 1-46,-1 0 0,1 0 1,14-9-1,-17 9 9,0-1 0,-1 2 0,1-1 0,1 1 0,-1-1 0,0 2 0,0-1 0,1 1 0,-1 0 0,9 0-1,-15 1 63,1 0-1,0 0 0,-1 0 0,1 0 0,0 0 0,-1 0 0,1 1 0,0-1 0,-1 0 0,1 1 0,0-1 0,-1 0 0,1 1 0,-1-1 0,1 1 0,-1-1 0,1 1 0,-1-1 0,1 1 0,-1-1 0,1 1 0,-1-1 0,0 1 0,1 0 0,-1-1 0,0 1 0,1 0 0,-1-1 0,0 1 0,0 0 0,0-1 0,0 1 0,0 1 0,1 30-8,-2-18 9,0 9 125,-2 0 0,-1 0 0,-11 41 1,8-36 141,-7 45-1,10-33-90,-10 73 75,-15 9 0,27-106-88,-2 0 1,-5 17-1,7-27-90,2-6-66,0 1 0,0-1 0,0 1 0,0 0 0,-1-1 0,1 1 0,0-1 0,0 1 0,0-1 0,0 1 0,-1-1 0,1 1 0,0-1 0,0 0 0,-1 1 0,1-1 0,-1 1 0,1-1 0,0 1 0,-1-1 0,1 0 0,-1 1 0,1-1 0,0 0 0,-1 0 0,1 1 0,-1-1 0,1 0 0,-1 0 0,1 0 0,-1 0 0,0 1 0,1-1 0,-1 0 0,1 0 0,-1 0 0,1 0 0,-1 0 0,1 0 0,-1 0 0,1-1 0,-2 1 0,2 0-5,-1 0 1,0 0 0,1 0-1,-1 0 1,0 0 0,1 0-1,-1 0 1,0 0 0,1 0-1,-1-1 1,1 1 0,-1 0-1,0-1 1,1 1 0,-1 0-1,1-1 1,-1 1 0,0 0-1,1-1 1,-1 1 0,1-1-1,0 1 1,-1-1 0,1 1-1,-1-2 1,-5-9 2,1 0 0,0 0 0,-4-15 0,-12-41-59,20 63 45,-3-12-44,0-1 0,0 0-1,2-1 1,0 1 0,1 0-1,1-1 1,4-33 0,-3 44-75,1 1 0,-1-1 0,1 0 0,1 1 0,4-10 0,21-31-416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1472,'0'0'475,"0"2"-283,0 294 1930,0-295-2107,1 0 0,-1 0 0,0-1 0,0 1 0,1 0 0,-1-1 0,0 1 0,1 0 0,-1-1 0,1 1 0,-1 0 0,1-1 0,-1 1 0,1-1 0,-1 1 0,1-1-1,0 1 1,-1-1 0,1 0 0,0 1 0,-1-1 0,1 0 0,0 1 0,0-1 0,-1 0 0,1 0 0,0 0 0,0 1 0,-1-1 0,1 0 0,0 0 0,0 0 0,-1 0 0,1 0 0,0-1 0,0 1 0,-1 0 0,1 0-1,0 0 1,0-1 0,-1 1 0,1 0 0,0-1 0,-1 1 0,2-1 0,13-28 28,-10 19-43,-1-1 0,4-14 0,-5 13 0,1 1 0,6-13 0,-7 17-15,0 1 1,-1-1 0,0 1-1,0-1 1,-1 0-1,0 1 1,0-1 0,0 0-1,-1-9 1,0 13-5,0-1-1,0 0 1,1 1 0,-1-1-1,1 1 1,0-1-1,0 1 1,2-6 0,3-6-116,-4 5 79,-2 9 61,0 0 1,0 1-1,0-1 1,0 0-1,0 1 1,0-1-1,0 0 1,0 1 0,0-1-1,0 1 1,1-1-1,-1 0 1,0 1-1,0-1 1,1 0-1,-1 1 1,0-1 0,1 1-1,-1-1 1,1 1-1,-1-1 1,1 1-1,-1-1 1,1 1-1,-1 0 1,1-1 0,-1 1-1,1 0 1,-1-1-1,1 1 1,0 0-1,-1-1 1,1 1-1,0 0 1,0 0 0,2 0 282,0 2 330,0 4-519,0-1-1,0 0 0,-1 1 1,1 0-1,-1 0 1,0 0-1,-1 0 1,2 9-1,1 0-8,-3-8-43,0 0-1,-1 1 1,1-1-1,-2 12 0,1-12-29,0 0-1,0 0 1,0 0-1,3 10 1,1-1 4,-2-10 51,0 0 0,-1 0 0,1 0 0,-1 1 0,0 11 0,-1-7 45,0-11-115,0 0-1,0 0 0,0 0 0,0 0 0,0 0 0,0 0 0,0 0 0,-1 0 1,1 0-1,0 0 0,0 0 0,0 1 0,0-1 0,1 0 0,-1 0 0,0 0 1,0 0-1,0 0 0,0 0 0,0 0 0,0 0 0,0 0 0,0 0 0,0 1 1,0-1-1,0 0 0,0 0 0,0 0 0,0 0 0,0 0 0,0 0 0,0 0 0,0 0 1,0 0-1,0 0 0,1 0 0,-1 0 0,0 0 0,0 0 0,0 0 0,0 0 1,0 0-1,0 0 0,0 0 0,0 0 0,0 0 0,0 0 0,1 0 0,-1 0 1,0 0-1,0 0 0,0 0 0,0 0 0,0 0 0,0 0 0,0 0 0,2 0 4,-2 0-5,0 0 1,1 0-1,-1 0 1,1 0-1,-1 0 1,1 0 0,-1 0-1,0 0 1,1 0-1,-1 0 1,1 0-1,-1 0 1,0 0-1,1-1 1,-1 1-1,1 0 1,-1 0-1,0 0 1,1-1 0,-1 1-1,1-2-9,0 1 0,-1-1 0,0 1-1,1 0 1,-1-1 0,0 1 0,0-1 0,1 1-1,-1-1 1,-1-2 0,3-4-4,0-1 0,0 0 0,1 1 0,0-1-1,7-13 1,-1 2-57,11-41-87,-11 28 36,-8 29 87,4-8-168,-4 12 194,-1 0 1,1-1-1,-1 1 0,1 0 1,-1 0-1,0 0 1,1-1-1,-1 1 0,1 0 1,-1 0-1,1 0 1,-1 0-1,1 0 1,-1 0-1,1 0 0,-1 0 1,2 0-1,-2 0 6,0 0-1,0 0 1,1 0-1,-1 0 1,0 0 0,0 0-1,0 0 1,1 0-1,-1 0 1,0 1-1,0-1 1,0 0-1,1 0 1,-1 0 0,0 0-1,0 0 1,0 0-1,0 1 1,1-1-1,-1 0 1,0 0-1,0 0 1,0 0 0,0 1-1,0-1 1,0 0-1,0 0 1,1 0-1,-1 1 1,0-1 0,0 0-1,0 0 1,0 1-1,0-1 1,3 7 70,-1 0 0,0 1 0,0-1 0,0 0 0,-1 1 1,1 13-1,-2 56 862,-1-40-679,0-19-125,0-13-116,1 0 1,0 0 0,0 0-1,1 8 1,0-13 6,-1 1 0,0 0 0,0-1 0,0 1 0,1 0-1,-1 0 1,0-1 0,1 1 0,-1 0 0,1-1 0,-1 1 0,0-1 0,1 1 0,-1-1-1,1 1 1,0-1 0,-1 1 0,1-1 0,-1 1 0,1-1 0,0 0 0,-1 1 0,1-1-1,0 0 1,0 1 0,-1-1 0,1 0 0,0 0 0,-1 0 0,1 0 0,0 0-1,1 0 1,4 0-148,10-1-489,-16 1 550,1-1-1,-1 1 1,1 0-1,-1-1 0,1 1 1,-1-1-1,0 1 1,1 0-1,-1-1 1,1 1-1,-1-1 1,0 1-1,0-1 1,1 0-1,-1 1 0,0-1 1,0 1-1,0-1 1,1 1-1,-1-1 1,0 0-1,0 1 1,0-1-1,0 1 1,0-1-1,0 0 0,0-15-1123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41 832,'0'-28'1269,"0"25"-794,3 3 53,-2 0-510,-1 0 1,1 0-1,-1 0 0,1 0 1,-1-1-1,1 1 0,0 0 1,-1 0-1,1 0 1,-1-1-1,1 1 0,-1 0 1,1-1-1,-1 1 0,1 0 1,-1-1-1,0 1 0,1-1 1,-1 1-1,1-1 0,-1 1 1,0-1-1,1 1 1,-1-1-1,0 0 0,1 3 196,-1 5-126,0 1 2,1-1 1,0 1 0,0-1 0,4 10 0,-3-10-6,0 1 0,-1-1 0,0 0 0,1 10 1,-2 111 570,-1-124-633,1 0 0,-1 0 1,1-1-1,-1 1 1,0 0-1,0 0 1,-1 0-1,1-1 1,-4 7-1,2 9 382,3-17-188,0-5-87,0 3-129,0 0 0,0 0 0,0 0 0,0 0 0,0 0 0,0 0 0,0-1 0,0 1 0,0 0-1,0 0 1,0 0 0,0 0 0,0 0 0,0 0 0,0 0 0,0 0 0,0 0 0,0 0 0,0-1 0,0 1 0,0 0 0,0 0 0,0 0 0,0 0 0,0 0-1,0 0 1,0 0 0,0 0 0,0 0 0,0 0 0,0 0 0,1 0 0,-1 0 0,0 0 0,0-1 0,0 1 0,0 0 0,0 0 0,0 0 0,0 0-1,0 0 1,0 0 0,0 0 0,0 0 0,1 0 0,-1 0 0,0 0 0,0 0 0,0 0 0,0 0 0,0 0 0,0 0 0,0 0 0,0 0 0,0 0 0,1 0-1,-1 0-3,1 0 0,0 0 0,-1 0 0,1 0 0,-1 0 0,1-1 0,0 1-1,-1 0 1,1-1 0,-1 1 0,1 0 0,-1-1 0,1 1 0,-1-1-1,1 1 1,-1-1 0,1 1 0,-1-1 0,1 1 0,-1-1 0,0 1-1,1-1 1,-1 0 0,0 1 0,0-1 0,1 1 0,-1-1 0,0 0 0,0 1-1,0-1 1,0 0 0,0 1 0,0-1 0,0 0 0,0-1 0,2-8-82,9-11-59,-8 9 96,-1 4 25,1 1 0,7-15 0,-3 7-5,-3 4-11,1 1 1,10-14-1,-8 13-34,14-20-148,-20 31 217,-1 0 0,0 0 0,1-1-1,-1 1 1,1 0 0,-1-1-1,0 1 1,1 0 0,-1 0 0,1 0-1,-1 0 1,1-1 0,-1 1-1,0 0 1,1 0 0,-1 0 0,1 0-1,-1 0 1,1 0 0,-1 0-1,1 0 1,-1 0 0,1 0 0,-1 0-1,1 1 1,-1-1 0,0 0-1,1 0 1,-1 0 0,1 1-1,-1-1 1,0 0 0,1 0 0,-1 1-1,1-1 1,-1 0 4,16 29 192,-4 5 98,-9-24-218,-2-5-1,1 0 0,-2 0-1,1 1 1,-1-1-1,1 0 1,-1 0-1,-1 7 1,0 5 42,1-16-109,-1-1 0,1 1 0,0-1 0,0 1 1,0-1-1,0 1 0,0-1 0,0 1 0,0-1 1,0 1-1,0-1 0,0 1 0,1-1 0,-1 1 0,0-1 1,0 1-1,0-1 0,0 1 0,1-1 0,-1 0 0,0 1 1,1-1-1,-1 1 0,0-1 0,1 0 0,-1 1 0,0-1 1,1 0-1,-1 1 0,1-1 0,-1 0 0,1 1 1,-1-1-1,0 0 0,1 0 0,-1 0 0,1 0 0,-1 1 1,1-1-1,-1 0 0,1 0 0,-1 0 0,1 0 0,-1 0 1,2 0-1,0 0-20,1-3-22,10-7-20,0 5-33,-5-8-85,13-3 43,-11 0-27,11-2 21,-15 1 6,-6 16 124,0 0 0,0-1 0,1 1 0,-1 0 1,0-1-1,1 1 0,-1 0 0,1-1 0,-1 1 1,1 0-1,0 0 0,0 0 0,0 0 1,-1 0-1,1 0 0,0 0 0,0 0 0,0 0 1,2-1-1,8-3-5,7-6 65,-15 8 184,-3 6-38,0 23 656,0-23 198,-13-3-971,10 0-117,6 2-673,7 9 753,-10-11-47,1 1-1,-1-1 0,1 1 1,-1-1-1,0 1 0,0-1 1,1 1-1,-1-1 1,0 1-1,0-1 0,1 1 1,-1-1-1,0 1 1,0 0-1,0-1 0,0 1 1,0 0-1,0-1 1,0 1-1,0-1 0,0 1 1,0 0-1,-1-1 1,1 1-1,0 0 0,0-1-3,-1 1 9,1 0 1,0 0-1,0 0 0,0 0 0,1 1 1,-1-1-1,0 0 0,0 0 0,0 0 1,1 0-1,-1 0 0,1 0 0,0 1 0,-1-2 3,1 1-1,-1-1 1,1 0-1,-1 0 1,1 1-1,-1-1 1,1 0-1,-1 0 1,1 0-1,-1 0 1,1 0-1,-1 1 1,1-1-1,-1 0 1,1 0-1,-1 0 1,2-1-1,0 1 728,-2 3-854,0 1 32,2 13-278,-2-17 368,0 1 0,0-1 0,0 1 0,0-1 0,1 1 0,-1-1 0,0 0-1,1 1 1,-1-1 0,0 0 0,1 1 0,-1-1 0,0 0 0,1 1 0,-1-1 0,0 0 0,1 0 0,-1 1 0,1-1 0,-1 0 0,1 0 0,-1 0 0,1 0 0,-1 0 0,0 1 0,1-1 0,-1 0 0,1 0 0,0 0 0,-1 0 0,0-1 0,0 1 0,0 0 0,1 0 0,-1 0 0,0 0 0,0 0-1,0 0 1,0 0 0,0 0 0,0 0 0,0 0 0,0 0 0,0 0 0,0 0-1,1 0 1,-1 0 0,0 0 0,0 0 0,0 0 0,0 1 0,0-1 0,0 0-1,0 0 1,0 0 0,0 0 0,0 0 0,0 0 0,0 0 0,1 0 0,-1 0 0,0 0-1,0 0 1,0 0 0,0 0 0,0 0 0,0 0 0,0 1 0,0-1 0,0 0-1,0 0 1,0 0 0,0 0 0,0 0 0,0 0 0,0 0 0,0 0 0,0 0-1,0 0 1,0 1 0,0-1 0,0 0 0,0 0 0,0 0 0,0 0 0,0 0-1,0 26-30,0-26 33,0 0 0,0 0 0,0 0 0,0 1 0,0-1-1,0 0 1,0 0 0,0 0 0,0 0 0,0 0 0,0 0 0,0 0-1,0 0 1,0 0 0,0 0 0,0 0 0,0 1 0,0-1-1,0 0 1,0 0 0,0 0 0,0 0 0,0 0 0,0 0-1,0 0 1,0 0 0,0 0 0,0 0 0,0 0 0,0 0 0,0 1-1,0-1 1,0 0 0,0 0 0,1 0 0,-1 0 0,0 0-1,0 0 1,0 0 0,0 0 0,0 0 0,0 0 0,0 0 0,0 0-1,0 0 1,0 0 0,0 0 0,1 0 0,-1 0 0,0 0-1,0 0 1,0 0 0,0 0 0,0 0 0,0 0 0,0 0-1,1 0 0,-1 0-1,1 0 1,-1 0-1,1 0 1,-1 0-1,1 0 1,-1 0-1,1 0 1,-1 0-1,1 0 1,-1 0-1,1 0 1,-1 1-1,1-1 1,-1 0-1,0 0 1,1 1-1,-1-1 1,1 0-1,-1 1 1,0-1-1,1 0 1,-1 1-1,0-1 1,1 0-1,-1 1 1,0-1-1,0 1 1,0-1-1,1 1 1,-1-1-1,0 0 1,0 1-1,0-1 1,0 1-1,0-1 1,0 1-1,1-1 1,-1 1-1,0-1 1,-1 2-1,4 3-42,7 8-15,-9-12 56,-1 0 1,0 0-1,1-1 1,-1 1-1,0 0 1,1 0-1,-1 0 1,1 0-1,-1-1 1,1 1-1,0 0 1,-1-1-1,1 1 1,0 0-1,-1-1 1,1 1-1,0-1 1,0 1-1,0-1 1,-1 1-1,1-1 1,0 0-1,0 1 1,0-1-1,0 0 1,0 0-1,0 0 1,0 0-1,0 0 1,0 0-1,-1 0 1,1 0-1,0 0 1,0 0-1,2 0 1,3-1 12,9 2 83,-7-1-67,1 0 0,-1 0 1,14-3-1,10-8 10,27-4 38,-55 14-83,0 0-1,-1 0 1,1 0 0,0 1 0,0-1-1,5 1 1,-7 0 19,0 0 0,-1 0 1,1 0-1,-1 0 0,1 0 0,0 0 0,-1-1 0,1 1 0,-1-1 0,1 1 1,-1-1-1,1 1 0,-1-1 0,1 0 0,-1 0 0,0 0 0,1 0 0,-1 0 1,0 0-1,2-2 0,10-10 90,-12 12-102,-1 1-1,0-1 1,1 1 0,-1-1-1,0 1 1,1-1 0,-1 1-1,0-1 1,0 1 0,1-1-1,-1 0 1,0 1-1,0-1 1,0 1 0,0-1-1,0 0 1,0 1 0,0-1-1,0 1 1,0-1 0,0 0-1,0 1 1,0-1 0,-1 1-1,1-2 1,0 2 4,0-1 3,0-1 0,0 1 0,1 0 0,-1-1 0,-1 1 0,1 0 0,0-1 0,0 1 0,0 0 0,-1-1 0,1 1 0,0 0 0,-1-1 0,0 1 0,1 0 0,-1 0 0,0-1 0,1 1 0,-1 0 0,0 0 0,0 0 0,0 0 0,0 0 0,0 0 0,0 0 0,0 1 0,0-1 0,-1 0 0,1 1 0,0-1 0,-2 0 0,-8-7-15,7 6-13,0-1 0,0 0 0,1 1 0,-2 0 0,1 0 0,0 0-1,0 1 1,-7-3 0,5 7-122,2 1 44,-14 14-98,18-18 188,-1 1 0,1 0 0,-1 0 1,1-1-1,-1 1 0,1 0 0,-1 0 0,1 0 1,0 0-1,-1 0 0,1-1 0,0 1 0,0 0 1,0 0-1,0 0 0,0 0 0,0 0 1,0 0-1,0 0 0,0 0 0,0 0 0,1 0 1,-1 1-1,4 4 27,1-1 0,-1 1-1,1-1 1,0 0 0,0 0 0,1-1 0,-1 1 0,1-1 0,0-1 0,0 1 0,10 4-1,-13-8-28,0 1 0,-1 0 0,1-1 0,0 0-1,0 0 1,3 0 0,33 3-505,-5 5-118,0-16-767,-14 5 882,-13 2 155,0 0 0,1-1 0,-1 0 0,0 0 0,12-5 0,12-9-648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2912,'0'-47'1472,"-15"63"-1024,15-1-288,0 16 288,0 1-256,0 14-192,15 1 0,-15 0 128,16 0-64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31 110 2080,'-26'-26'667,"22"21"-499,5 2-80,10-10 66,-11 12-133,1 0 0,-1 0 0,1 0 0,-1 0 0,1 0 0,0 0 0,0 0 0,-1 0 0,1 0 0,0 0 0,2-1 1,15 0 98,-10 2-103,-2-1-11,0 1 1,1-1 0,-1 0 0,7-3 0,11-2-4,0 3-3,-1 2 0,42 1-1,-26 1 13,-10 0 14,-5-1 1,32-3 0,-6-8-17,-39 9-8,7 0 128,28-9 0,-43 10-60,0 0 1,0 1 0,-1-1 0,1 1-1,0 0 1,0 0 0,4 0 0,-3 0 173,-4 0-237,0 0 0,0 0 1,0 0-1,0 0 0,0 0 0,1 0 0,-1 0 0,0 0 0,0 0 0,0 0 0,0 0 1,0 0-1,0 0 0,0 0 0,0 0 0,0 0 0,0 0 0,1 0 0,-1 0 0,0 0 1,0 0-1,0 0 0,0 0 0,0 0 0,0 0 0,0 0 0,0 0 0,0 0 0,0 0 1,0 1-1,0-1 0,0 0 0,0 0 0,1 0 0,-1 0 0,0 0 0,0 0 0,0 0 1,0 0-1,0 0 0,0 0 0,0 0 0,0 1 0,0-1 0,0 0 0,0 0 0,0 0 1,0 0-1,0 0 0,0 0 0,0 0 0,0 0 0,0 0 0,0 0 0,0 1 0,0-1 1,0 4 167,0-2-123,0 0 0,0 1 0,0-1 1,0 0-1,0 1 0,-1-1 0,1 0 1,-2 4-1,-8 12-207,4 8 70,0-11 192,5-13-93,1 0 1,-1 0-1,0-1 0,0 1 0,1 0 0,-1 0 0,1 0 0,0 0 0,0 0 0,-1 0 0,1 0 0,0 0 0,1 0 0,-1 0 0,0-1 0,1 4 0,3 4 58,0 0-1,0 0 0,1 0 1,1 0-1,6 8 0,-3-4-51,-8-11-17,0-1-1,0 0 1,0 1-1,0-1 0,0 0 1,0 0-1,1 0 0,-1 0 1,0 0-1,1 0 0,-1 0 1,0 0-1,1 0 0,-1-1 1,3 1-1,-1 0-4,1 0-1,0-1 0,0 0 1,0 0-1,4 0 0,8-1-56,-6 0-21,1 0-1,-1-1 0,0 0 1,0-1-1,0 0 1,0 0-1,0-1 0,13-8 1,-20 10 57,0-1 0,-1 0 0,1 0 0,0 0 0,-1 0 0,0 0 0,0 0 1,0 0-1,0-1 0,1-5 0,1 1 72,-1-5-6,-3 13-43,0 0 1,0 0 0,0 0-1,0 0 1,0 0-1,0 0 1,0 0-1,0 0 1,0 0-1,0 0 1,0-1 0,0 1-1,0 0 1,0 0-1,0 0 1,0 0-1,0 0 1,0 0 0,0 0-1,0 0 1,0 0-1,0 0 1,0-1-1,0 1 1,0 0-1,0 0 1,0 0 0,-1 0-1,1 0 1,0 0-1,0 0 1,0 0-1,0 0 1,0 0-1,0 0 1,0 0 0,0 0-1,0 0 1,0 0-1,0 0 1,0 0-1,-1 0 1,1 0 0,0 0-1,0 0 1,0 0-1,0 0 1,0 0-1,0 0 1,0 0-1,0 0 1,0 0 0,0 0-1,-1 0 1,1 0-1,0 0 1,-2 0 7,-1-1 0,1 1 0,-1 0 0,1 1 0,-1-1 0,1 0 0,0 1 0,-1-1 0,1 1 0,-4 1 0,4 0-18,1-1 0,-1 1 0,1 0 1,-1 0-1,1 0 0,0-1 1,0 1-1,0 0 0,0 1 1,0-1-1,0 0 0,1 0 1,-2 3-1,1 0 9,-2 1 11,1 1 0,0 0 0,1 0 0,-1 0 0,0 13-1,2-7 22,-1-1-1,-1 1 1,-2 12-1,1-13 20,1 1-1,0 0 1,1 14-1,-7 62 66,0 6-139,8 58 253,0-148-205,0-1 0,0 0-1,0 0 1,-1 1-1,1-1 1,-1 0-1,0 0 1,-1 1 0,-3 6-1,4-8-13,-1 0 1,0-1-1,0 1 0,-1-1 0,1 0 0,0 0 1,-1 0-1,0 0 0,1 0 0,-1 0 1,0-1-1,0 0 0,-5 3 0,7-4-7,-65 23 96,59-21-96,0 0 1,-1-1-1,1 0 0,-1-1 0,1 1 1,-1-1-1,-11-2 0,-12-5 69,-42-14 0,69 19-80,0 0 0,0 1 0,0-2 0,0 1 1,0 0-1,0-1 0,0 0 0,1 0 0,-1 0 0,1 0 0,0 0 0,0-1 0,0 1 0,0-1 0,1 0 0,-4-6 0,3 5-12,1 2 49,0-1-1,0 1 0,0-1 0,0 0 0,1 0 1,0 1-1,-1-1 0,1 0 0,1 0 0,-1 0 1,0 0-1,1 0 0,0-8 0,1 8 25,0 0 0,0 1 0,1-1 0,-1 0 0,1 1 0,0 0 0,0-1 0,0 1 0,0 0 0,1 0 0,-1 0 0,1 0 0,0 1 0,6-5 0,67-50 417,-46 36-386,-25 17-75,7-4 6,0 0 0,21-11 0,38-5-63,-17-2-278,-38 20 210,28-6-1,-44 12 116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2240,'0'0'3274,"3"-2"-2938,7-9 11,-7 9-107,-3 2-214,1-1 0,0 1 1,-1 0-1,1 0 0,-1 0 0,1 1 0,0-1 0,-1 0 0,1 0 1,-1 0-1,1 0 0,-1 0 0,1 1 0,-1-1 0,1 0 0,0 1 1,-1-1-1,0 0 0,1 1 0,-1-1 0,1 0 0,-1 1 1,1-1-1,-1 1 0,0-1 0,1 1 0,1 16 689,-3-9-515,1-8-190,0 1-1,0-1 0,0 1 0,0-1 0,0 1 1,0-1-1,0 1 0,0-1 0,0 1 0,0-1 0,1 1 1,-1-1-1,0 1 0,0-1 0,0 1 0,0-1 1,1 1-1,-1-1 0,0 0 0,1 1 0,-1-1 1,0 1-1,1-1 0,-1 0 0,0 1 0,1-1 0,-1 0 1,1 1-1,6 7 71,-6-5-67,0 0 0,0 1 0,-1-1 0,0 1 0,1-1 0,-2 7 0,1 1 56,0-10-66,0-1-1,0 1 1,0 0-1,0-1 1,0 1 0,0-1-1,0 1 1,0 0-1,0-1 1,0 1-1,1-1 1,-1 1 0,0 0-1,0-1 1,1 1-1,-1-1 1,0 1-1,1-1 1,-1 1 0,1-1-1,-1 1 1,0-1-1,1 1 1,-1-1-1,1 0 1,0 1 0,0 0 8,0-1 0,-1 0 0,1 1 1,-1-1-1,1 1 0,-1 0 0,1-1 1,-1 1-1,1-1 0,-1 1 0,1 0 1,-1-1-1,0 1 0,1 0 0,-1-1 1,0 1-1,0 0 0,1 0 0,-1-1 1,0 1-1,0 0 0,0 0 0,0-1 1,0 1-1,0 0 0,0 1 0,0-2-11,-1 1-1,1-1 0,0 1 1,0-1-1,0 1 1,1-1-1,-1 1 0,0-1 1,0 1-1,0-1 0,0 1 1,0-1-1,0 1 1,1-1-1,-1 0 0,0 1 1,0-1-1,1 1 0,-1-1 1,0 0-1,1 1 0,-1-1 1,0 0-1,1 1 1,-1-1-1,1 0 0,-1 1 1,1-1-1,-1 0 0,0 0 1,1 0-1,-1 1 0,1-1 1,-1 0-1,1 0 1,-1 0-1,1 0 0,-1 0 1,1 0-1,-1 0 0,2 0 1,0 0-112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47 2912,'-13'-26'923,"12"26"-900,1-1 1,-1 1 0,1-1 0,0 0 0,-1 1 0,1-1 0,0 0 0,-1 1 0,1-1 0,0 0 0,0 1-1,0-1 1,0 0 0,0 0 0,0 1 0,0-1 0,0 0 0,0 1 0,0-1 0,0 0 0,0-1-1,1 0 92,-1-1 429,0 6-86,0 0-325,-1 0 0,1 0 0,-1 0 0,1 0 0,-1 0 0,-2 5-1,-4 13 143,5-5-62,1 0 0,1 30-1,0-18-108,0 159 445,0-180-533,0 0 1,0 1-1,0-1 1,1 1-1,-1-1 1,2 1-1,-1-1 1,1 1-1,0-1 1,6 13-1,-5-15-11,-1 0-1,0 1 0,0-1 0,0 1 0,-1-1 0,0 1 0,0-1 1,1 12-1,-1-5-43,4-8-62,2 0-21,-4 3-521,-4-16-1369,1-7 513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 4224,'39'-13'1365,"-38"13"-1339,-1 0-1,1-1 1,0 1 0,-1 0-1,1 0 1,0 0 0,0-1-1,-1 1 1,1 0 0,0 0-1,-1 0 1,1 0 0,0 0-1,0 0 1,-1 1 0,1-1-1,0 0 1,-1 0 0,1 0-1,1 1 1,31 10 294,-7-2 216,-13-3-352,6-1 32,-15-5-179,0 1 0,0 0 0,0 0 0,0 1 0,-1-1 0,1 1 0,0 0 0,6 4 0,6 7 236,15 18 0,-16-15 61,-13-15-303,-1 0 0,0 0 0,0 0 1,0 0-1,0 0 0,0 0 0,0 1 0,-1-1 0,1 0 0,0 1 0,-1-1 1,1 1-1,-1-1 0,1 1 0,0 2 0,-2-2-3,1-1-1,0 1 1,-1-1-1,1 1 1,-1-1-1,1 0 1,-1 1-1,0-1 1,1 0-1,-1 1 1,0-1 0,0 0-1,0 0 1,0 0-1,-3 2 1,-2 4 7,4-5-41,1 0 0,-1 0 0,0 0 0,0 0 0,0 0 0,0-1 0,0 1 0,0-1 0,0 0 0,0 0 0,-1 1 0,-3 0 0,-33 3-469,16 0 234,13-2 94,-1-1-1,1-1 0,-14 1 0,-23-2-769,45 0 517,4 3 64,43 28-176,-27-15 491,1 1-1,-2 1 1,0 0 0,-2 1-1,0 1 1,-1 0 0,0 1-1,12 30 1,-18-37 215,-5-8-79,0 0 1,0 0 0,0 0 0,0 1-1,-1-1 1,0 1 0,-1 0 0,0 0-1,0-1 1,1 12 0,-3-15-59,1-1 1,0 1-1,-1-1 1,0 1-1,0-1 1,1 0-1,-1 1 1,-1-1-1,1 0 1,0 1-1,-1-1 1,1 0 0,-1 0-1,1 0 1,-1 0-1,0-1 1,0 1-1,0 0 1,0-1-1,0 1 1,-3 1-1,-5 3 136,-1-1 0,1 0 0,-21 6 0,18-6-125,0-2 1,-1 0-1,0 0 0,1-1 0,-1-1 1,0 0-1,0-1 0,0-1 0,-21-3 1,-20-6 48,44 8-117,7 2 4,0 0 0,1-1 0,-1 0 0,0 0 0,1 0 0,-6-2 0,8 2-24,0 1 0,0-1 0,1 0 0,-1 1 0,0-1 1,1 1-1,-1-1 0,1 0 0,-1 0 0,1 1 0,-1-1 0,1 0 0,0 0 0,-1 1 0,1-1 0,0 0 0,0 0 1,-1 0-1,1 0 0,0 0 0,0 1 0,0-1 0,0 0 0,0 0 0,0 0 0,0 0 0,1 0 0,-1 0 0,0 1 0,0-1 1,1 0-1,0-1 0,0-1-196,0 0 0,0 0 1,1 0-1,-1 1 0,1-1 1,-1 1-1,1-1 0,2-1 0,0 1-20,0 0 0,-1 0-1,1 0 1,0 1-1,6-3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4160,'0'0'139,"-9"0"463,9 0-581,0 0 1,0 0 0,0 0-1,-1 0 1,1 0 0,0 0-1,0 0 1,0 0 0,0 0-1,-1 0 1,1 0 0,0 0-1,0 0 1,0 0-1,0 0 1,0 0 0,-1 0-1,1 0 1,0 0 0,0 0-1,0 0 1,0 1 0,0-1-1,0 0 1,-1 0 0,1 0-1,0 0 1,0 0 0,0 0-1,0 1 1,0-1 0,0 0-1,0 0 1,0 0 0,0 0-1,0 0 1,0 1 0,0-1-1,0 0 1,0 0 0,0 0-1,0 0 1,0 1 0,0-1-1,0 0 1,0 0 0,0 0-1,0 0 1,0 1-1,0-1 1,7 11 127,-3-7-40,-1 1 0,0 1 0,0-1 0,3 8-1,-1 18 196,24 76 640,4-3-480,-22-71-373,10 30 144,5-14-91,-6-5 16,25 19 682,-24-39-48,-21-23-762,1-1 0,-1 1 0,1 0 0,-1-1 0,1 1 0,0-1 0,-1 1 0,1-1 0,-1 1 0,1-1 0,0 0 0,-1 1 0,1-1 0,0 0 1,0 1-1,-1-1 0,1 0 0,0 0 0,0 0 0,-1 0 0,1 0 0,0 0 0,0 0 0,0 0 0,-1 0 0,1 0 0,0 0 0,0 0 0,-1 0 0,1-1 0,1 1 0,3-11 581,-2 9-456,7-6 118,5-26 205,-12 30-435,-1-1 0,0 1-1,0-1 1,0 1 0,-1-1-1,1 0 1,-1 0 0,0 0-1,-1 0 1,1-7 0,1-12 61,12-42 36,-2 10-130,-8 25-21,-2 13 42,0 1 1,8-23-1,-5 24-81,4-25-1,-5 20-131,-3 18 118,0 1 0,0-1 0,0 1 0,0 0 0,0 0 0,1 0 0,-1 0 0,1 0 0,0 0 0,-1 0 0,1 0 0,4-2 0,1-3-343,8-8-176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0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2400,'-31'-46'1088,"46"46"-960,1 0-320,-1 15 64,17-15 192,14 0-32,-15 16 0,32-1 0,-16 1 320,15-16-192,-15 16-64,15-16-64,-31 15-128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1248,'0'-15'539,"3"15"-411,-1 0-45,0-1 0,-1 1 0,1 0 0,0-1 0,-1 0 0,1 1 0,0-1 0,-1 0 0,1 0 0,2-2 0,4-1 161,-6 3-176,0 0 0,0 1 0,1-1 1,-1 0-1,1 1 0,-1 0 0,0 0 0,1-1 0,4 2 1,14-2 300,70-26 331,-62 17-541,51-10 0,-62 17-128,-8 2 7,1-1-1,-1-1 1,0 1-1,11-6 1,-13 5 17,0 0 0,0 1 1,0 0-1,1 0 0,-1 1 1,0 0-1,13 0 0,-14 0 58,-16 4-50,-7 10-25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2400,'-13'0'779,"13"0"-774,0 0 0,0 0 0,0 0 1,0 0-1,0 0 0,0 0 0,0 0 0,0 0 1,0 0-1,0 0 0,-1 0 0,1 0 1,0 0-1,0 0 0,0 0 0,0 0 1,0 0-1,0 0 0,0 0 0,0 0 1,0 0-1,0 0 0,-1 0 0,1 0 1,0 0-1,0 0 0,0 0 0,0 0 1,0-1-1,0 1 0,0 0 0,0 0 0,0 0 1,0 0-1,0 0 0,0 0 0,0 0 1,0 0-1,0 0 0,0 0 0,0 0 1,0 0-1,0-1 0,0 1 0,0 0 1,0 0-1,0 0 0,0 0 0,0 0 1,0 0-1,0 0 0,0 0 0,0 0 1,0 0-1,0-1 0,0 1 0,0-10 267,0 7 432,-3 6-101,2-2-490,0 0 1,0 1-1,0-1 1,0 1-1,0-1 1,0 1-1,0 0 1,-1 2-1,-6 14 402,2-7-334,2-4-98,1-1-1,0 1 0,0-1 1,1 1-1,0 0 0,0 0 1,1 0-1,-2 8 0,-3 32 105,-1 57 0,7 75 47,1-151-199,8 50-1,-6-57 4,0 1 43,-1-9-16,0-1 0,0 0 0,8 23 0,-4-22-38,-5-10-49,1 1 1,-1-1 0,0 0-1,0 0 1,0 1 0,0-1 0,-1 0-1,1 4 1,-1-4-1280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3:5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3904,'37'-18'1744,"-17"7"-1371,-20 11-354,1 0-1,-1 0 0,0 0 1,0-1-1,0 1 0,0 0 1,1 0-1,-1 0 0,0 0 1,0 0-1,0 0 0,0 0 1,1 0-1,-1-1 0,0 1 1,0 0-1,0 0 1,1 0-1,-1 0 0,0 0 1,0 0-1,0 0 0,1 0 1,-1 0-1,0 0 0,0 0 1,0 0-1,1 0 0,-1 0 1,0 1-1,0-1 1,0 0-1,1 0 0,-1 0 1,0 0-1,0 0 0,0 0 1,0 0-1,1 1 0,-1-1 1,0 0-1,0 0 0,10 9 455,0-1 0,1-1 0,13 9 0,-15-11-152,1 1-1,-1 0 1,0 0 0,-1 1 0,0 0 0,0 1 0,14 16 0,3 20 631,-22-39-817,-1-1-1,1 1 1,-1 0-1,0 1 0,-1-1 1,2 10-1,-3-13-48,-1 0 0,0 0 0,1 0 0,-1 0 0,0 0-1,0 0 1,0-1 0,-1 1 0,1 0 0,0 0 0,-1-1 0,-2 4 0,1-3-5,0 1 0,1-1 0,-1 1 0,0-1 0,-1 0 0,1 0 0,-4 1 1,1-1-73,0-1 1,-1-1 0,1 1 0,0-1-1,-8-1 1,-1 1-122,-16 0-42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1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1312,'0'0'608,"16"0"-544,-16-16 1216,15 16-832,16 0-288,-15-15 320,0 15-256,30 0-320,-15-16 32,16 0 224,0 16-96,15-15-2400,1 15 1280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2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5984,'46'32'2688,"64"-32"-2336,-48 0 96,0 0-320,16 0-96,0 0-64,16-16-2432,-17 16 1344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1 896,'47'0'416,"-1"0"-352,-30 0 32,-1 15-64,17-30 64,-1 15-64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1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1152,'16'16'512,"0"-16"-416,-1 0 416,16 0-288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3328,'-16'0'1504,"32"15"-1312,15 1 32,-15-16-160,15 0 192,0 0-160,0 0-96,0 0-32,0 0-1664,16-16 928</inkml:trace>
  <inkml:trace contextRef="#ctx0" brushRef="#br0" timeOffset="0.5">811 16 2560,'15'0'1152,"16"16"-992,-15-16 288,-1 0-288,1 0 992,15 0-640,16-16-320,0 16-128,15-15-3296,0 15 1728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2416 1 320,'-96'0'1541,"-6"0"-901,102 0-640,0 0-1,-1 0 0,1 0 1,0 0-1,-1 0 1,1 0-1,0 0 0,-1 0 1,1 0-1,0 0 0,0 0 1,-1 0-1,1 0 1,0 0-1,-1 0 0,1 0 1,0 1-1,-1-1 1,1 0-1,0 0 0,0 0 1,-1 1-1,1-1 0,0 0 1,0 1-1,-1-1 3,0 1 4,0 0 0,0 1 0,-1-1 0,1 0 0,0-1 0,-1 1 0,1 0 0,0 0 0,-1 0 0,1-1 0,-1 1 1,1-1-1,-1 1 0,1-1 0,-1 0 0,1 0 0,-1 1 0,0-1 0,-2 0 0,2-1-8,-1 1-1,0 0 1,0 1 0,0-1-1,1 1 1,-5 0 0,-1 6-19,8-6 21,0-1-1,-1 1 1,1-1-1,0 0 1,0 1 0,-1-1-1,1 1 1,-1-1 0,1 0-1,0 0 1,-1 1-1,1-1 1,-1 0 0,1 0-1,-1 1 1,1-1 0,-1 0-1,1 0 1,-1 0-1,1 0 1,-1 0 0,1 0-1,-1 0 1,1 0-1,-1 0 1,1 0 0,-1 0-1,0 0 1,-17 0 0,-11 0 11,26 0-3,-1 0 1,0 1 0,0-1-1,0 1 1,1 0 0,-1 0 0,0 0-1,1 1 1,-1-1 0,-5 4 0,3-4 17,5-1-22,1 0 1,-1 0 0,1 0 0,-1 0 0,0 0 0,1 0 0,-1 0-1,0 0 1,1 0 0,-1 0 0,1 1 0,-1-1 0,1 0 0,-1 0-1,1 1 1,-1-1 0,1 0 0,-1 1 0,1-1 0,-1 1 0,-1 2-4,0-1 0,-1 0 1,1 1-1,0-1 0,-1 0 1,1 0-1,-1-1 0,1 1 1,-1 0-1,0-1 0,0 0 1,0 0-1,0 0 0,0 0 1,0 0-1,0 0 0,0-1 1,0 1-1,-6-1 0,7 0-1,1 0-1,-1 0 1,1 0 0,-1 1-1,0-1 1,1 1-1,-1-1 1,1 1 0,0-1-1,-1 1 1,1 0 0,-2 0-1,-10 6 12,-13-2 37,13 1-16,12-5-20,-1 0-1,1 0 0,0 0 1,-1-1-1,1 1 1,-1-1-1,1 1 1,-1-1-1,1 0 1,-1 1-1,0-1 0,-1 0 1,0 0 1,-1 1 1,1-1 0,-1 1-1,1 0 1,-1-1-1,1 2 1,0-1-1,0 0 1,-1 1-1,1-1 1,0 1-1,-3 3 1,0-2 38,0 1 0,1-1 0,-12 4 0,-61 24-185,62-25 153,0 1 0,1 0 0,-28 19 0,-44 38-69,48-34 194,8-4-87,3-5-42,7 5 6,14-20-23,-1 0 0,-16 9 0,17-11-18,0 1-1,0 0 1,-6 6 0,0 3-7,10-10 31,0-1 1,-1 1-1,1-1 0,-1 0 0,0 0 0,0 0 0,-7 4 1,-226 102-81,210-98 106,0 1-1,1 1 1,-44 29 0,38-18-91,11-7 124,-22 20 1,27-22-4,-6 7-42,0 0 1,2 2-1,-22 31 1,-26 43-132,63-90 137,0-1 0,0 0 1,-1 0-1,0-1 0,0 1 1,-1-2-1,-13 11 0,7-5-24,-20 22-1,20-20 48,-21 18-1,16-18 3,6-4 48,-20 18 0,-28 23 19,36-22-80,5-13-9,14-12-21,1 0 0,-1 0 0,1 1 1,0-1-1,0 1 0,0 0 0,-6 9 1,-51 84 90,49-77-42,4-5 26,0 1 1,1 0-1,-8 26 0,8-22-36,-13 29 1,14-36-10,0 0 0,1 0 1,-7 24-1,12-32-26,-2 1 58,1 0-1,0 0 1,-1 0-1,0 0 1,-1-1-1,-4 9 0,-8 23 130,12-34-193,1 1 0,0 0 1,1 0-1,-1-1 0,1 1 1,-1 0-1,1 1 0,0-1 1,1 0-1,-1 0 0,1 0 1,0 1-1,0 5 0,0-5 11,0-3-7,0-1 0,0 1-1,-1 0 1,1-1-1,0 1 1,-1 0-1,1-1 1,-1 1-1,0-1 1,1 1-1,-1-1 1,0 0-1,-1 2 1,-3 5 53,-10 23-14,14-29-48,0 0 0,1 1 0,-1-1 1,1 0-1,0 0 0,0 0 0,0 0 1,0 0-1,0 3 0,1-4 2,-1 0 0,0 0 1,0 1-1,0-1 0,0 0 0,0 0 0,0 1 1,0-1-1,0 0 0,-1 1 0,1-1 0,-1 0 1,1 0-1,0 0 0,-2 2 0,-2 0-38,4-3 34,0 0 0,0 0 0,0 1 1,0-1-1,0 0 0,-1 0 0,1 0 0,0 0 0,0 0 0,0 0 0,0 0 1,0 0-1,0 0 0,0 1 0,0-1 0,-1 0 0,1 0 0,0 0 0,0 0 1,0 0-1,0 0 0,0 1 0,0-1 0,0 0 0,0 0 0,0 0 1,0 0-1,0 0 0,0 1 0,0-1 0,0 0 0,0 0 0,0 0 0,0 0 1,0 0-1,0 1 0,0-1 0,0 0 0,0 0 0,0 0 0,0 0 0,1 0 1,-1 1-1,0-1 0,0 0 0,0 0 0,0 0 0,0 0 0,0 0 1,0 0-1,5 9-6,-4-8 19,-1 0-1,0 0 0,0 0 0,1 0 0,-1 0 1,0 0-1,0 0 0,0 0 0,0 0 0,0 0 1,-1 0-1,1 0 0,0 0 0,0 0 0,-1 0 1,1-1-1,0 1 0,-1 0 0,1 0 0,-1 0 1,1 0-1,-1 0 0,1-1 0,-1 1 0,0 0 1,0 0-1,1-1 0,-3 2 0,2-1-2,-2 2 24,6-6-272,7-14-351,-4 6-471,7-5 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2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1664,'0'47'736,"0"0"128,15-16-544,-15-15 480,0-1-448,16 1 0,-1-16 96,17 0-256,14-31 64,17-1-160,30-14-2816,1 15 1504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2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1 640,'-1'0'15,"0"0"0,0 0-1,-1 0 1,1 0 0,0 0 0,0 0-1,-1 0 1,1 1 0,0-1 0,0 1-1,0-1 1,0 1 0,-1-1 0,1 1 0,0-1-1,0 1 1,0 0 0,0 0 0,0 0-1,1-1 1,-1 1 0,0 0 0,0 0-1,1 0 1,-2 2 0,-1 2 31,3-4-36,0-1 1,0 1 0,-1 0-1,1-1 1,0 1 0,-1 0-1,1-1 1,0 1-1,-1-1 1,1 1 0,-1-1-1,1 1 1,-1-1 0,1 1-1,-1-1 1,1 0 0,-1 1-1,0-1 1,1 0-1,-1 1 1,0-1 0,-4 2 29,-11 9 184,14-10-214,-1 0-1,1 1 1,0-1 0,0 1-1,0-1 1,0 1 0,0 0-1,0 0 1,0-1 0,0 1-1,1 1 1,-3 2 0,-17 22-3,1-8 96,1 2 0,-31 43 1,36-42-125,-19 23 1,0-1-25,-29 65-45,57-100 83,-1 0 0,-8 11 0,-6 7 44,8-6-16,8-12 0,-1 0-1,0-1 0,-1 0 0,-8 10 0,2-6-9,1 1 0,1 0-1,0 1 1,-8 15-1,-2 2 7,-73 122 47,50-87-84,27-43-26,-16 31 0,7-2 184,-18 33 54,17-48-112,11-4-16,11-22-34,-1 1 0,-7 10 1,11-20-24,-8 11 51,1 1-1,1 0 0,1 1 0,-7 20 0,6-9-2,3-10-6,-1 1 0,0-1 0,-8 16 0,5-17 53,-7 16 137,9 1-60,4-17-91,-3 9 77,2-8-42,1 0 0,-1 19-1,3 95 641,1-122-760,0 0 0,0 0 0,1 0 0,5 15 0,-6-21 3,0 5 56,1 0-1,-1 0 1,-1 1-1,1-1 1,-1 0-1,-2 11 1,1-1 14,2-7-92,-1-8 7,0 0-1,0 0 0,0 0 0,0 0 1,0 0-1,0 0 0,-1 0 0,1 0 1,-1 0-1,0 2 0,-3 3-1,2-4 13,1 0 1,0 0-1,0 0 1,0 0-1,0 0 1,0 0-1,0 0 1,1 0-1,0 0 1,-1 0-1,1 0 1,1 6 0,-1-7-2,0 1 1,0-1-1,0 1 1,-1-1-1,1 1 1,-2 3-1,-5 1-73,7-7 70,-1 1-1,1-1 1,-1 0 0,1 1-1,0-1 1,-1 0 0,1 1 0,-1-1-1,1 1 1,0-1 0,0 0-1,-1 1 1,1-1 0,0 1 0,0-1-1,0 1 1,-1-1 0,1 1-1,0-1 1,0 1 0,0-1 0,0 1-1,0-1 1,0 1 0,0-1-1,0 1 1,0-1 0,0 1 0,1 8 34,-1-7-22,1 0 1,-1 1 0,0-1-1,0 0 1,0 0 0,0 0-1,-1 1 1,0 1 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2080,'-13'0'667,"13"0"-663,0 0 1,-1-1-1,1 1 1,0 0-1,0 0 1,0 0-1,0 0 1,0 0-1,0 0 0,0 0 1,0 0-1,0 0 1,0 0-1,-1 0 1,1 0-1,0 0 1,0 0-1,0 0 1,0 0-1,0 1 1,0-1-1,0 0 1,0 0-1,0 0 1,0 0-1,0 0 1,0 0-1,-1 0 1,1 0-1,0 0 1,0 0-1,0 0 1,0 0-1,0 0 1,0 0-1,0 0 1,0 0-1,0 1 1,0-1-1,0 0 1,0 0-1,0 0 1,0 0-1,0 0 1,0 0-1,0 0 1,0 0-1,0 0 1,0 0-1,0 1 1,0-1-1,0 0 1,0 0-1,0 0 1,0 0-1,0 0 1,0 8 109,1-5-1,-1 1 1,0-1-1,0 1 1,0 0-1,0-1 1,-1 1-1,1-1 1,-2 5 0,-4 5 151,2-1 0,0 1 1,-3 16-1,3-14-122,1-1-1,-1-1 1,-9 19-1,9-23-83,1 0-1,0 0 0,-2 10 1,2-9 9,1-1 0,-1 1 1,-5 8-1,5-11-28,0 0 1,1 0-1,-2 11 0,-2 3-14,0-8-77,5-12 45,0 1-1,0-1 1,0 0 0,1 1-1,-1-1 1,1 1 0,-1-1-1,1 1 1,0-1 0,-1 1-1,1-1 1,0 3-1,0-4 9,2 25 135,-2-24-134,0 0 0,1 1-1,-1-1 1,1 0 0,-1 0 0,1 0 0,-1 0-1,1 0 1,-1 0 0,1 0 0,0 0 0,0-1 0,-1 1-1,1 0 1,0 0 0,0-1 0,0 1 0,2 1-1,30 16 36,-25-14 3,0 0 0,1-1-1,-1 0 1,1-1 0,-1 1 0,13 0 0,17 6 46,-13-4-62,0 0-1,-1-2 1,1-1-1,30-1 1,-45-1 3,0 1 1,0 0-1,0 0 1,0 1-1,15 6 0,-22-7-22,0-1-1,0 1 0,-1 0 1,1-1-1,0 1 0,0-1 0,0 0 1,0 0-1,5-1 0,10 0 70,-11 1-328,-14 0-854,2-2-60,-13-17-2289,-8-7 2565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1824,'-16'47'832,"32"0"-736,-16-32 352,15 1-160,-15 0-32,16-16-192,-16-16 224,16 0-160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1 224,'0'0'277,"2"0"-154,9 0-11,-11 0-109,0 0 1,0 0-1,0 0 1,0 0-1,0 0 1,0 0-1,0 0 1,1 0-1,-1 0 1,0 0-1,0 0 1,0 0-1,0 0 0,0 0 1,0 0-1,0 0 1,0 0-1,0 0 1,0 0-1,1 0 1,-1 0-1,0 0 1,0 0-1,0 0 1,0 0-1,0 0 0,0 0 1,0 0-1,0 0 1,0 0-1,0 1 1,0-1-1,0 0 1,0 0-1,0 0 1,0 0-1,1 0 1,-1 0-1,0 0 0,0 0 1,0 0-1,0 0 1,0 0-1,0 0 1,0 1-1,0-1 1,0 0-1,0 0 1,0 0-1,0 0 1,0 0-1,0 0 0,0 0 1,0 0-1,0 0 1,-1 1-1,3 4 40,-1-1 0,1 1-1,0 0 1,0 0 0,1-1-1,-1 1 1,1-1-1,6 7 1,-3-2 0,2 3 25,0 2 1,-1-1-1,0 1 1,-1 0-1,4 15 1,-2-6-19,-1-6 82,7 36 0,-10-28-57,-2-8 0,1-1-1,6 20 1,1-4-18,-2 1 0,8 60-1,-16-93-55,20 93 11,1 12 98,-18-78-76,0 3 3,10 40-1,-8-40-25,0 1-1,-2-1 1,-1 53 0,-1-50 8,-1 2 6,-3 37 0,-8 3-68,6 3 43,-6 16 174,-7 88 602,18 7-595,1-175-164,0-1 0,0 0 0,5 15 0,-4-16-13,0-1 1,0 1-1,-1 13 0,-1 65 140,0-81-125,-1-1-1,0 1 1,-1-1-1,-2 11 0,2-13-5,0 1-1,1 0 1,0 0-1,-1 7 1,2 4 79,0 4-126,0-19-556,0-10-686,0 5 124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0 896,'0'0'416,"3"0"-160,-3 0-219,1 0 0,-1 0 0,1 0 0,-1 0 0,1 0 0,-1 0 0,0 0 0,1 0 0,-1 1 0,1-1 1,-1 0-1,0 0 0,1 0 0,-1 0 0,1 0 0,-1 1 0,0-1 0,1 0 0,-1 0 0,0 1 0,1-1 0,-1 0 0,0 1 0,0-1 0,1 0 0,-1 1 0,0-1 0,0 0 1,1 1-1,-1 0 0,5 5 430,8 2 232,-11-5-615,1 1 0,-1-1 0,0 1 0,3 6 0,-3-5 12,1-1 0,-1 1 0,1-1 1,6 9-1,6 0 96,-12-11-156,-1 0 1,1 0-1,-1 1 0,1-1 1,-1 0-1,0 1 0,0 0 1,0 0-1,0 0 0,2 5 1,-1 1 36,-3-8-45,0 1-1,1-1 1,-1 1-1,1-1 1,-1 1 0,1-1-1,0 0 1,-1 1-1,1-1 1,0 0 0,0 1-1,0-1 1,0 0-1,0 0 1,1 0-1,-1 0 1,0 0 0,3 1-1,22 12 309,-25-14-311,1 1 0,-1-1 0,0 1 0,0-1 1,1 1-1,-1-1 0,0 0 0,1 0 0,-1 0 0,1 0 0,-1 0 0,0 0 0,1 0 1,-1 0-1,0-1 0,1 1 0,-1 0 0,0-1 0,1 1 0,-1-1 0,0 0 1,0 1-1,2-2 0,16-24 177,-10 13-376,-1 1-1,0-1 0,-1 0 0,7-17 0,15-30-433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0 832,'15'6'95,"-8"-3"-44,0-1 1,-1 0-1,1 0 1,11 1-1,81 13 98,-74-10-125,38 16 0,-56-18-20,0-1-1,0 1 0,0 0 1,-1 0-1,1 1 0,-1 0 0,9 9 1,4 3-4,5 4 20,-1 1-1,23 29 1,48 47 161,-72-70-138,36 38-97,-24-32-24,71 74-14,-85-85 134,-1 1 1,32 52 0,-35-42-30,0 1 1,-3 1 0,0 0 0,9 51 0,8 19 23,2 14 17,15 137 100,0-25 198,-33-156-163,-12-58-117,1 1 0,9 29 1,-7-33-49,-2 0 1,0 1 0,0-1 0,0 18 0,-3 63 172,-1-40-22,1-41-144,-1 9 47,1-23-79,0-1 0,0 1 0,0-1 0,0 1 0,-1-1 0,1 1 0,0-1 0,0 1-1,0-1 1,-1 1 0,1-1 0,0 0 0,-1 1 0,1-1 0,0 1 0,-1-1 0,1 0 0,-1 1 0,1-1 0,-1 0 0,1 0 0,0 1 0,-1-1 0,1 0 0,-1 0 0,1 0 0,-1 0-1,1 0 1,-1 1 0,1-1 0,-1 0 0,0 0 0,-5-3-265,-4-10-785,7-3 283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1056,'0'0'480,"31"15"-384,-16 16 768,17 1-480,-17-1 192,16 0-320,16 16 256,-16-32-288,0 1 448,1-1-384,-1-15 0,0-15-160,-16-16 192,17-1-192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1 832,'39'0'352,"-24"1"-263,1 2 0,23 6 0,-31-8-66,1 1 0,-1-1 0,1-1 0,13 0 0,15 1-26,60 19-23,-65-12 26,42 6-1,-40-12 1,-16-1 0,0 1 0,-1 0 0,0 1 0,22 7 0,43 16-2,-21-7 62,105 45-1,-128-44-62,0 1-1,-1 2 1,-2 1-1,0 2 1,49 47-1,83 63 69,-165-134-66,125 104-31,-99-85 32,17 13 0,0 11 88,45 57-1,-35-39 58,39 34 225,-66-69-228,24 20 359,81 57 1,-8-8-45,-100-75-366,0 2 0,35 44 0,71 133-161,-106-158 135,-15-26 30,-1 2 0,-1-1 0,10 31 0,-16-43-70,-1-3-6,0 1 0,0-1 0,-1 1 0,1-1 0,-1 1 0,0 0-1,0-1 1,-1 6 0,1 1 30,-2 2 9,-3-8-25,-1 0-12,5-4-27,1 0 0,0 1 1,0-1-1,0 0 0,-1 0 0,1 0 1,0 0-1,0 0 0,0 0 0,0 0 1,0 0-1,-1 1 0,1-1 0,0 0 1,0 0-1,0 0 0,0 0 0,0 0 1,0 1-1,0-1 0,-1 0 0,1 0 1,0 0-1,0 0 0,0 1 0,0-1 1,0 0-1,0 0 0,0 0 0,0 1 1,0-1-1,0 0 0,0 0 0,0 0 1,0 0-1,0 1 0,0-1 0,0 0 1,0 0-1,0 0 0,1 1 0,-1-1 1,0 0-1,0 0-19,0 0 1,0 0-1,0-1 1,0 1-1,0 0 0,1 0 1,-1 0-1,0 0 1,0-1-1,0 1 1,0 0-1,0 0 1,0 0-1,0-1 1,0 1-1,0 0 0,0 0 1,0 0-1,0 0 1,0-1-1,0 1 1,-1 0-1,1 0 1,0 0-1,0 0 0,0-1 1,0 1-1,0 0 1,0 0-1,0 0 1,0 0-1,-1-1 1,1 1-1,0 0 1,0 0-1,0 0 0,0 0 1,0 0-1,-1 0 1,1 0-1,0 0 1,0 0-1,-1-1 1,1 1-34,-1 0 0,0-1 0,0 1 0,0 0 0,1-1 0,-1 1 0,0 0 0,0 0 0,0 0 1,1 0-1,-1 0 0,0 0 0,-2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1472,'-15'-16'667,"26"7"-67,-7 11-158,-3-1-396,-1 0 0,1-1 1,-1 1-1,1-1 0,-1 1 0,1-1 0,0 1 0,-1-1 1,1 0-1,0 1 0,-1-1 0,1 0 0,0 0 1,0 1-1,-1-1 0,1 0 0,0 0 0,0 0 1,-1 0-1,1 0 0,1 0 0,1 1 76,1-1-1,-1 1 1,0 0-1,1 0 1,-1 0 0,0 1-1,0-1 1,0 1-1,0-1 1,0 1-1,2 3 1,15 6 243,-5-6-81,1-1-1,0 0 1,26 2-1,-36-5-218,-1-1-1,1 0 1,0 0-1,-1 0 1,1-1-1,0 0 1,-1 0-1,1 0 1,-1-1-1,0 0 1,1 0-1,-1 0 1,5-4-1,-8 5-39,7-5 119,0 0 1,0-1-1,13-13 1,-19 17-135,0-1-1,0 0 1,0 0 0,-1 0 0,0-1 0,0 1-1,0 0 1,0-1 0,-1 1 0,1-1 0,0-7-1,0-5-225,-1-24 0,-1-21-98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3429 11 640,'-37'0'315,"-17"-10"-17,30 17-116,7-4-80,0-2 1,-1 0 0,-26-2 0,5 0-8,6 1-41,-71 3 52,18 7-52,42-7-20,-99 12 70,111-9-65,-139 17 120,120-20-141,9-2-3,1 3 0,-43 9 1,-33 13-11,82-20-5,-44 11 0,-7 10 0,53-15 0,-45 14 29,-91 44 1,50-8 2,76-41-29,-44 23 4,-30 29 57,-3-6 134,26-4-64,71-48-103,21-13-27,-72 49 175,-94 83 1,-61 92 499,152-148-516,-110 99 51,20 5 10,111-117-171,-2-1-69,19-6-21,15-34 3,20-20 23,-1 0 0,1 0 0,0 1-1,0 0 1,0-1 0,1 1 0,-4 7 0,-9 17-53,1-11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1888,'-47'31'864,"32"31"-736,15-30-64,15-1-64,1 0 64,15-15-32,16-1 128,15 1-96,16-32 128,31 1-128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1 160,'4'2'8,"1"0"-1,0 0 1,-1 0-1,1-1 1,0 0 0,6 2-1,9-2 2,27-1-1,-20 0 26,45 4 1,-9 6 157,12-5-48,159 24 165,-78-12-156,-19-3-103,-9 14-45,-64-12-5,-14-5 0,-10-3 0,73 25 0,100 61 0,-142-54-2,50 26 84,-20-19 275,-10 0-106,21-1-118,-11-1-58,-33-21-35,-27-10 4,63 31 0,-8 12 127,-47-30-101,-14-8 31,-1 2 0,33 26 0,107 106 406,-124-112-369,68 61 273,10 36 122,-95-105-405,56 74 0,-64-70-18,59 64-1,22 5-141,-44-35 124,-9-12 648,-53-58-733,1-1-1,0 1 1,0 0 0,0 0 0,-1 0 0,1-1-1,0 1 1,-1 0 0,1 0 0,-1 0 0,1 0-1,-1 0 1,0 0 0,1 0 0,-1 2 0,0-2-36,0 0 1,0 0 0,-1 0 0,1 0 0,-1 0 0,1 0 0,-1 0 0,1 0-1,-1 0 1,1-1 0,-1 1 0,0 0 0,0 0 0,1 0 0,-2 0 0,-14 15-351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2496,'0'-15'1696,"16"15"-1536,0 0 352,15 0-288,0 0-32,0 0-128,16 0-64,15-16 32,-15 16-2944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 2656,'-49'0'1173,"39"-3"-981,6-4 36,5 14-18,-1-4 211,0 2-90,0 1-273,1 0 0,0 0 1,0 0-1,1 0 0,-1-1 1,1 1-1,0 0 0,1-1 1,-1 1-1,1-1 1,0 0-1,5 6 0,7 8 74,32 31-1,-45-48-129,12 14 130,-2-1 0,16 27-1,-6-11 114,-6-12 195,-15-18-384,0 0 1,0 0-1,0 0 0,0 1 0,0-1 1,0 0-1,0 1 0,0-1 1,1 4-1,-2-5-18,0 1 0,0 0 0,0 0 0,0 0 0,-1 0 1,1 0-1,0 0 0,0 0 0,-1-1 0,1 1 0,0 0 0,-1 0 0,1 0 0,-1-1 0,1 1 1,-1 0-1,0-1 0,1 1 0,-1 0 0,-1 0 0,-1 2 38,-1 0 0,0 0 0,0 0 0,0 0 0,0-1 0,0 0 0,0 0 0,0 0 0,-1 0 0,-6 1-1,0 0 29,-10 5-93,-1-2 1,1-1-1,-1 0 0,0-2 1,0 0-1,-35-1 1,-6 0-1666,1 11 428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16 832,'0'0'251,"0"-2"-150,0-9-10,0 9 581,3 2-379,10 0 992,-13 2-1007,0-1-264,0 0 1,1-1 0,-1 1 0,0 0 0,0-1 0,1 1 0,-1 0 0,0-1 0,1 1 0,-1-1 0,1 1 0,-1 0 0,1-1-1,-1 1 1,1-1 0,-1 1 0,1-1 0,0 0 0,-1 1 0,1-1 0,-1 0 0,1 1 0,0-1 0,0 0 0,-1 0 0,1 1-1,0-1 1,-1 0 0,1 0 0,0 0 0,0 0 0,1 0 0,37 0 801,-16-1-381,208 1 1379,-231 3-1590,0 7-171,0-7-304,0-6-506,0-7-1813,0 7 719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1728,'0'0'1856,"16"0"-832,15 0-768,-16-15-32,16 15-128,-15 0 352,15 0-224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4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1 640,'-16'15'320,"32"1"-288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4:51:29.94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CADF441-376F-4640-9A87-303B1C49B4A5}" emma:medium="tactile" emma:mode="ink">
          <msink:context xmlns:msink="http://schemas.microsoft.com/ink/2010/main" type="writingRegion" rotatedBoundingBox="17270,6832 18034,6832 18034,7456 17270,7456"/>
        </emma:interpretation>
      </emma:emma>
    </inkml:annotationXML>
    <inkml:traceGroup>
      <inkml:annotationXML>
        <emma:emma xmlns:emma="http://www.w3.org/2003/04/emma" version="1.0">
          <emma:interpretation id="{7FC15053-FE04-44C4-8140-2F7F77EA0093}" emma:medium="tactile" emma:mode="ink">
            <msink:context xmlns:msink="http://schemas.microsoft.com/ink/2010/main" type="paragraph" rotatedBoundingBox="17270,6832 18034,6832 18034,7456 17270,7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DE7309-BB7B-4B2B-A408-2E61212DBB06}" emma:medium="tactile" emma:mode="ink">
              <msink:context xmlns:msink="http://schemas.microsoft.com/ink/2010/main" type="line" rotatedBoundingBox="17270,6832 18034,6832 18034,7456 17270,7456"/>
            </emma:interpretation>
          </emma:emma>
        </inkml:annotationXML>
        <inkml:traceGroup>
          <inkml:annotationXML>
            <emma:emma xmlns:emma="http://www.w3.org/2003/04/emma" version="1.0">
              <emma:interpretation id="{1463C249-0ADD-450F-B886-DE46F7784B2E}" emma:medium="tactile" emma:mode="ink">
                <msink:context xmlns:msink="http://schemas.microsoft.com/ink/2010/main" type="inkWord" rotatedBoundingBox="17270,6832 18034,6832 18034,7456 17270,7456">
                  <msink:destinationLink direction="with" ref="{16154838-5D5A-43B3-B923-39F3662E76A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653 3 268 0,'0'-8'100'0,"0"8"-76"0,0 0-8 0,0 0 44 16,0 0-36-16,-4 0 16 15,4 8-24-15,-10-8 72 16,5 0-52-16,-9 8-4 15,4 4-20-15,-14 16 32 16,0 4-20-16,-25 13-12 16,10 3-8-16,-23 4-4 15,8 1 0-15,-13 3 8 16,13-11-4-16,-4-9 40 16,15 8-20-16,4-24-4 15,15 9-12-15,-10-13-16 16,20 0 4-16,4-4 4 15,0-4 0-15,5-8 8 16,5 12-4-16</inkml:trace>
          <inkml:trace contextRef="#ctx0" brushRef="#br0" timeOffset="510.25">-14 349 288 0,'-10'-12'108'0,"10"12"-84"0,0-4-4 0,0-4 40 16,0 16-36-16,0-4 8 16,0-4-20-16,-5 12 72 15,0 4-48-15,-4 17-4 16,-1-9-20-16,5 8 16 15,-4-4-16-15,-1 1 12 16,0-1-12-16,-4-8 0 16,14-4-4-16,-10-4-16 15,10-4 4-15,0 0 20 16,10-8-8-16,-1 0-12 16,6 4 0-16,-5-4 4 15,4 4 0-15,10-4 0 16,1 8 0-16,4-8 8 15,0 0-4-15,0 0-4 16,0 0 4-16,-5-8-4 16,-5 16 0-16,-4-16 44 15,-10 4-24-15,-15 0 60 16,0-8-44-16,-14 0 28 16,0 8-36-16,-5-16 28 15,14 8-32-15,-9-4-4 16,0 0-12-16,9-13-40 15,11 13 16-15,-1-4-12 16,10 4 16-16,-5 0-8 0,14 4 8 16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04-08T14:51:40.3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7E10AF24-4051-4B15-8F60-0BC4C84F1D02}" emma:medium="tactile" emma:mode="ink">
          <msink:context xmlns:msink="http://schemas.microsoft.com/ink/2010/main" type="writingRegion" rotatedBoundingBox="25161,20294 25340,20294 25340,20943 25161,20943"/>
        </emma:interpretation>
      </emma:emma>
    </inkml:annotationXML>
    <inkml:traceGroup>
      <inkml:annotationXML>
        <emma:emma xmlns:emma="http://www.w3.org/2003/04/emma" version="1.0">
          <emma:interpretation id="{12872DE9-3294-4733-B561-C68333FA6927}" emma:medium="tactile" emma:mode="ink">
            <msink:context xmlns:msink="http://schemas.microsoft.com/ink/2010/main" type="paragraph" rotatedBoundingBox="25161,20294 25340,20294 25340,20943 25161,20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BD136-968C-480B-8474-714DA8ECE43D}" emma:medium="tactile" emma:mode="ink">
              <msink:context xmlns:msink="http://schemas.microsoft.com/ink/2010/main" type="line" rotatedBoundingBox="25161,20294 25340,20294 25340,20943 25161,20943"/>
            </emma:interpretation>
          </emma:emma>
        </inkml:annotationXML>
        <inkml:traceGroup>
          <inkml:annotationXML>
            <emma:emma xmlns:emma="http://www.w3.org/2003/04/emma" version="1.0">
              <emma:interpretation id="{B3E93738-3614-4517-89BC-2530F293DB65}" emma:medium="tactile" emma:mode="ink">
                <msink:context xmlns:msink="http://schemas.microsoft.com/ink/2010/main" type="inkWord" rotatedBoundingBox="25161,20294 25340,20294 25340,20943 25161,20943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179 0 0,'0'0'15,"0"0"-15,-24 173 16,4-64 0,-4 8-16,-48 20 15,33-24 1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4160,'0'0'1856,"-15"0"-1600,15 16-128</inkml:trace>
  <inkml:trace contextRef="#ctx0" brushRef="#br0" timeOffset="1">47 328 3136,'-31'47'1440,"16"46"-1248,15-77 320,0 15-320,15 0 0,-15 1-128,16-17 32,15 16-64,16-31-1088,15 0 608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53 1824,'0'-34'2037,"0"26"-2053,3 16 11,-1-7 12,-1-1 0,1 1 0,0-1 1,0 1-1,-1-1 0,1 0 0,0 0 0,0 0 0,0 0 1,3 0-1,-2 0 31,0 0 32,-2 0-63,0 0 1,0 0 0,0 0 0,0 0-1,0 1 1,0-1 0,0-1 0,0 1-1,0 0 1,2 0 0,-1 0 200,-2-16-148,0 10-181,0 9-85,-2 5 212,-1-3-3,1-2-1,1-1 1,0 1-1,-1 0 0,1 0 1,0 0-1,1 0 1,-1 0-1,0 0 0,1 0 1,0 0-1,0 4 1,0 9 31,0-1 0,-1 0 0,-1 0 1,0 0-1,-1 0 0,-5 16 1,2-8 271,-6 40 0,-1 5 196,-18 43 218,26-94-571,-9 26 1,-12 12 52,13-13-50,-8 46 0,6-21-56,-5 1-4,-4 17 8,22-71-95,2-12-2,-1 0 0,1 1 0,-1-1 0,1 0 0,-1 0 0,1 1 0,-1-1 0,0 0 1,0 0-1,0 0 0,0 0 0,-1 0 0,1 0 0,-1 0 0,-1 2 0,0-1 21,0 1 0,0-1 0,1 1 0,-4 7 0,-6 8-198,10-18 50,2-5-296,2-19-1542,-1 21 1819,0 0 1,0 0 0,0 1-1,0-1 1,0 0-1,0 1 1,1-1 0,-1 1-1,2-2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94 216 2144,'39'0'981,"-34"0"-948,-2 0 0,-1 0 0,1 0 1,0 0-1,-1 0 0,1 0 0,0 0 0,-1 1 0,1 0 0,-1-1 0,1 1 1,0 0-1,-1 0 0,0 1 0,1-1 0,-1 0 0,0 1 0,5 3 1,-2 0 82,1 1 1,-1-1 0,0 1 0,0 1-1,-1-1 1,1 1 0,-2-1-1,5 11 1,0 1-52,9 25 29,-15-39-84,-1 1-1,0-1 1,-1 0 0,1 1-1,-1-1 1,0 0-1,0 1 1,-1 8 0,0-10-5,1 1 11,-1 0 0,0 0-1,0 0 1,-1 0-1,1 0 1,-1 0 0,0 0-1,0 0 1,0-1-1,0 1 1,-1-1 0,1 1-1,-1-1 1,-3 3 0,-15 16 77,10-10-68,0 0 0,0-1 0,-1 0 0,-16 9 0,-12-1 29,5-4-33,24-9-33,-4 1-13,-19-4-34,34-3 58,0 0-1,0 0 1,0 0 0,0 0 0,0 0 0,0 0-1,0 0 1,-1 0 0,1 0 0,0 0-1,0 0 1,0 0 0,0 0 0,0 0 0,0 0-1,0 0 1,0 0 0,0 0 0,0 0 0,-1 0-1,1 0 1,0 0 0,0 0 0,0 0-1,0 0 1,0 0 0,0-1 0,0 1 0,0 0-1,0 0 1,0 0 0,0 0 0,0 0-1,0 0 1,0 0 0,0 0 0,-1 0 0,1 0-1,0 0 1,0 0 0,0-1 0,0 1 0,0 0-1,0 0 1,0 0 0,0 0 0,0 0-1,0 0 1,0 0 0,0 0 0,0 0 0,0 0-1,0 0 1,0-1 0,0 1 0,1 0 0,-1-3-41,0 1 0,1-1 0,-1 0 1,1 0-1,0 1 0,0-1 1,0 1-1,0-1 0,0 1 1,0-1-1,1 1 0,0 0 1,-1-1-1,1 1 0,0 0 1,0 0-1,0 0 0,3-2 1,6-4-162,0 0 1,21-10-1,-16 9 104,217-131-248,-142 80 833,-68 44-113,27-15 0,-50 31-357,0 0 0,0 0-1,1 0 1,-1 0 0,0 0 0,0-1-1,0 1 1,0 0 0,1 0 0,-1 0-1,0 0 1,0 0 0,0 0 0,0 0-1,1 0 1,-1 0 0,0 0 0,0-1-1,0 1 1,1 0 0,-1 0 0,0 0-1,0 0 1,0 0 0,1 1 0,-1-1-1,0 0 1,0 0 0,0 0 0,1 0-1,-1 0 1,0 0 0,0 0 0,0 0-1,1 0 1,-1 0 0,0 1 0,0-1-1,0 0 1,0 0 0,0 0 0,1 0 0,0 3 52,1-1 1,-1 0 0,1 0 0,-1 1 0,0-1 0,0 1 0,0-1 0,0 1 0,0-1 0,-1 1-1,1-1 1,-1 1 0,0 3 0,0 41 200,0-28-244,0-16-22,-1 5 10,1 0 0,0 0 0,1 0 0,-1 0 0,1 0 0,1 0 0,0 0 0,0-1 0,6 15 0,0-4-12,-2-6 23,11 20-1,-15-30-17,-1 1 0,1-1-1,0 1 1,0-1 0,0 0 0,0 0-1,1 0 1,-1 0 0,1 0 0,-1 0-1,1-1 1,-1 1 0,4 0-1,-3-1-9,0 0-1,0 0 1,0-1-1,0 1 1,-1-1-1,1 0 0,0 0 1,0 0-1,0 0 1,0-1-1,0 1 1,0-1-1,3-1 0,10-8-416,-14 9 370,0 0 0,0 0 0,0 0 1,0 0-1,-1 0 0,1-1 0,0 1 0,-1 0 0,1-1 0,-1 0 0,1 1 0,-1-1 0,0 0 0,1 1 1,-1-1-1,1-4 0,-1 5 25,1-9-352,-2 3 250,-1 0 1,0 0-1,-4-10 0,3 9 39,0-1-1,0 0 0,0-15 1,1 17 64,1-1 1,-2 1 0,1 0 0,0 0-1,-6-12 1,6 14 20,-11-22-70,11 25 37,3 4 15,3 4 33,3-1 37,0-2-23,0 0 1,15 3 0,-5-2 19,-13-3-46,0 1 0,0-1 0,0-1 0,0 1-1,0-1 1,0 1 0,0-2 0,0 1 0,0 0 0,0-1 0,0 0-1,0 0 1,8-4 0,12-3 144,112-43 202,-121 44-297,0-2-1,-1 0 1,0-1 0,0 0-1,-1-1 1,14-14 0,-2 0 151,-14 14-121,0 0 0,-1-1 0,-1 0 1,0 0-1,0-1 0,8-16 0,-13 20 40,-1 2 169,-1 0 0,1 0 0,-1 0-1,-1 0 1,1 0 0,-1-1 0,0 1 0,-1-1 0,1-8 0,-2 21-240,-1 0 1,1 0 0,-1 0 0,0 0-1,0 0 1,-1 0 0,1 0-1,-1 0 1,-4 7 0,-10 27-104,11-21 20,2 0-1,-4 32 1,4-17 38,0-12 31,-2 20 68,6-27-91,1 0 1,0 0 0,1 0 0,1-1-1,6 17 1,-6-19-27,-3-7 10,1 1 1,0-1-1,0 1 0,0-1 1,0 1-1,1-1 1,-1 0-1,1 0 1,5 5-1,-3-5-18,0-1 0,0 1 0,0-1 0,1 0 0,-1 0 0,1 0 0,0-1 0,7 2 0,0 0-79,-1-1 0,1 0-1,0-1 1,0-1 0,0 0 0,1-1 0,-1 0 0,0-1 0,0 0 0,0-1 0,0-1-1,-1 0 1,1-1 0,0 0 0,-1 0 0,0-2 0,0 0 0,-1 0 0,0-1 0,12-9-1,-13 8 109,-1-1-1,0 0 0,-1 0 1,1-1-1,-2 0 0,0 0 1,0-1-1,9-19 0,-15 26 42,1 0 0,0 0 0,-1-1-1,0 1 1,1 0 0,-2-1 0,1 1-1,-1-1 1,1 1 0,-1-1 0,0 1-1,-1-1 1,1 1 0,-1-1 0,0 1 0,0-1-1,0 1 1,-1 0 0,0-1 0,0 1-1,0 0 1,0 0 0,0 1 0,-1-1 0,1 0-1,-6-5 1,7 8-27,0 1 1,0-1-1,0 0 0,0 1 1,0-1-1,0 1 1,0-1-1,0 1 0,0 0 1,0-1-1,0 1 0,0 0 1,0 0-1,0 0 0,0-1 1,0 1-1,0 0 0,0 1 1,-1-1-1,1 0 0,0 0 1,0 0-1,0 1 0,0-1 1,0 0-1,0 1 0,0-1 1,0 1-1,0-1 0,0 1 1,0-1-1,1 1 1,-1 0-1,-1 0 0,-1 2-4,0-1-1,1 1 1,-1 0-1,0 0 1,1 0-1,-4 5 1,5-5-4,0 1 0,0-1 0,0 0 1,0 1-1,0-1 0,1 0 0,-1 1 1,1-1-1,0 1 0,0-1 0,0 1 0,1-1 1,-1 1-1,1-1 0,0 0 0,0 1 1,0-1-1,0 0 0,0 0 0,1 0 1,2 5-1,3 3-38,1-1 0,0 1 0,1-1 0,11 10 0,11 14-1381,0 10 368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206 204 1152,'0'-39'363,"0"38"-356,-1 0 1,1 0 0,0 0 0,1 0 0,-1 1 0,0-1 0,0 0-1,0 0 1,0 0 0,1 1 0,-1-1 0,0 0 0,1 0 0,-1 1 0,1-1-1,-1 0 1,0 1 0,2-2 0,15-29 164,-6 7 595,-9 22-639,0-1 1,0 0-1,0 1 1,0-1-1,1 1 1,3-3 0,-4 3-8,1 0 0,-1 0 0,0 0 0,0-1 1,0 1-1,0-1 0,0 1 0,0-1 0,2-5 1,-1-5 194,-3 11-254,1 0-1,-1-1 0,1 1 1,0 0-1,0-1 1,-1 1-1,3-3 1,-2 4-49,0 0 0,0 0 0,-1 0 0,1 1 1,0-1-1,0 0 0,0 1 0,0-1 0,0 1 1,0-1-1,0 1 0,0-1 0,0 1 1,0 0-1,1-1 0,-1 1 0,0 0 0,0 0 1,0 0-1,0 0 0,2 0 0,-3 0-1,1 0 0,0 0 0,-1 0 0,1 0 0,-1 0 0,1 0 0,0 0 0,-1 1 0,1-1 0,-1 0 0,1 0 0,-1 0 0,1 1-1,0-1 1,-1 0 0,1 1 0,-1-1 0,1 0 0,-1 1 0,0-1 0,1 1 0,-1-1 0,1 1 0,-1-1 0,0 1 0,1-1 0,-1 1 0,0-1 0,0 1 0,1 0 0,-1 0 0,1 24 431,-2-12-389,1 10 88,1 5-10,-4 28-1,-8 9-35,7-20-51,-10 66 65,4-50-73,4-18 38,-2-1 0,-17 53-1,1-40-36,14-1-1,8-48-27,-1-1 0,0 1 0,0-1 0,0 0 0,-6 7 0,-10 17-65,16-22-32,3-6 63,-1 1 1,1-1-1,0 0 0,-1 0 0,0 0 0,1 1 0,-1-1 0,1 0 1,-1 0-1,0 0 0,0 0 0,0 0 0,0 0 0,0 0 0,0-1 1,0 1-1,0 0 0,0 0 0,0-1 0,0 1 0,0-1 0,-1 1 1,1-1-1,0 1 0,0-1 0,-1 0 0,1 1 0,0-1 0,0 0 1,-2 0-1,-4 0-221,6 0 191,0 0 0,0 0 0,0 1 0,0-1 0,0-1 0,1 1 0,-1 0 0,0 0 0,0 0 1,0 0-1,0-1 0,1 1 0,-3-1 0,2 0-46,-1-1 0,1 1 0,-1-1 0,1 0 0,0 1 0,0-1 0,0 0 0,0 0 0,-1-2 0,-7-13-350,2 6 209,1-1 0,1 0 1,0 0-1,-5-17 1,-36-169-315,46 198 555,-16-77 504,15 70-433,0 0 0,1 0 1,-1 0-1,2 0 0,-1 1 0,1-1 0,0 0 1,0 0-1,3-7 0,-2 10-40,1-1 0,-1 1 0,1 0 0,-1 0 0,1 0 1,1 0-1,-1 1 0,0-1 0,1 1 0,0 0 0,0 0 0,0 0 0,6-3 1,1 0 115,1 1 0,0 0 0,19-6 0,-20 9-38,-1-1 0,1 2 1,0-1-1,0 1 0,0 1 0,-1 0 0,1 0 1,0 1-1,0 1 0,12 3 0,-14-4-30,68 16 492,122 42 1,-192-57-558,27 9 83,-1 1 1,-1 2-1,49 27 0,-73-35 5,0 0-1,0 0 0,0 1 1,-1 0-1,0 1 1,12 14-1,-17-18-15,0 0 0,1-1 0,-1 1 0,0 0 0,-1 0 0,1 0 0,-1 0-1,0 1 1,0-1 0,0 0 0,-1 0 0,1 1 0,-1-1 0,0 1 0,0-1 0,-1 6 0,0-7-30,0 0 0,1-1-1,-1 1 1,-1 0 0,1-1 0,0 1 0,-1-1-1,1 1 1,-1-1 0,0 0 0,1 1 0,-5 2-1,-11 11 144,0-1-1,-1-1 1,0-1-1,-34 18 0,10-13-86,-1-2 0,0-1 0,-86 16 0,18-17-99,66-10-74,19 1-9,23-4-3,1 0-1,-1-1 0,0 1 1,0-1-1,0 0 0,0 1 0,0-1 1,0-1-1,0 1 0,0 0 1,0-1-1,0 1 0,0-1 1,0 0-1,0 0 0,-5-3 1,-7 2-663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1472,'0'0'672,"15"-15"-576,1 15 576,-1 0-384,17 0 384,-1-16-384,15 1-96,1-1-96,0 1 64,0 15-96,-1-16-96,1 0 0</inkml:trace>
  <inkml:trace contextRef="#ctx0" brushRef="#br0" timeOffset="1">453 374 2304,'-16'16'1056,"32"-1"-896,-1-15 736,1 16-512,-1-16 64,1 0-288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48 2560,'0'-13'832,"0"13"-823,0 0 0,0 0 0,0-1 0,0 1 0,0 0 0,0 0 0,0 0 0,0-1 0,0 1 0,0 0 0,1 0 0,-1 0 0,0-1 0,0 1 0,0 0 0,0 0 0,0 0 0,1 0 0,-1-1 0,0 1 0,0 0 0,0 0 0,0 0 0,1 0 0,-1 0 0,0 0 0,0-1 0,0 1 0,1 0 0,-1 0 0,0 0 0,0 0 0,1 0 0,-1 0 0,21-10 401,-20 9-312,-1 1 1,1-1-1,-1 1 0,1 0 0,0-1 1,-1 1-1,1 0 0,0 0 0,-1-1 1,1 1-1,0 0 0,0 0 0,-1 0 1,1 0-1,0 0 0,-1 0 0,1 0 0,1 0 1,2-1 242,-4 0-315,1 1 1,-1 0-1,0 0 0,0 0 1,0 0-1,0 0 0,1 0 1,-1-1-1,0 1 0,0 0 0,0 0 1,0 0-1,0-1 0,0 1 1,1 0-1,-1 0 0,0 0 0,0-1 1,0 1-1,0 0 0,0 0 1,0 0-1,0-1 0,0 1 1,0 0-1,0 0 0,0-1 0,0 1 1,0 0-1,0 0 0,0 0 1,0-1-1,0 1 0,0 0 1,0 0-1,-1 0 0,1-1 0,0 1 1,0 0-1,0 0 0,0-1 1,-12-3 580,-17 4-225,27 0-353,-34-1 235,20 0-142,0 1 0,-28 4-1,34-2-96,-2-1-8,-1 1-1,1 1 0,0 0 0,1 0 0,-1 1 1,-13 7-1,24-10-26,-1 0 0,1 0 0,-1 1 0,1-1 1,0 1-1,0-1 0,-1 1 0,1 0 0,0-1 0,0 1 1,0 0-1,1 0 0,-1-1 0,0 1 0,1 0 0,-1 0 1,1 0-1,0 0 0,-1 0 0,1 0 0,0 0 0,0 0 1,0 0-1,1 0 0,-1 0 0,0 0 0,1 0 0,-1 0 1,1-1-1,0 1 0,1 3 0,0-3 3,0 0 1,0 0-1,0 0 1,0 0-1,0-1 0,3 3 1,4 2-7,98 67 216,-95-66-146,10 5 37,-21-11-87,-1-1 0,1 1 1,0-1-1,0 1 1,-1 0-1,1 0 0,-1-1 1,1 1-1,0 0 1,-1 0-1,1 0 0,-1 0 1,0-1-1,1 1 1,-1 0-1,0 0 1,1 0-1,-1 0 0,0 1 1,-5 17 240,2-12-150,2-3-36,-1-1 0,0 0 0,0 0 0,-1 0-1,1 0 1,0 0 0,-1-1 0,0 1 0,1-1-1,-1 0 1,0 1 0,0-1 0,-1-1 0,1 1-1,-7 2 1,-2 1 96,1 0 0,-1-2 1,-14 4-1,16-6-69,-1 0 1,0 0-1,-18-1 1,15-1-54,-7 1 34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4640,'13'-39'1504,"-13"38"-1481,0 1-1,0-1 1,1 0 0,-1 1 0,0-1-1,0 0 1,1 1 0,-1-1 0,1 1-1,-1-1 1,0 0 0,1 1 0,-1-1 0,1 1-1,0-1 1,-1 1 0,1 0 0,-1-1-1,1 1 1,0-1 0,-1 1 0,1 0-1,0 0 1,-1-1 0,2 1 0,81-41 302,-76 37-246,0 1-1,0 1 1,1-1-1,-1 1 1,1 1 0,9-2-1,-11 2-9,-4 1-56,6-2 36,1 1 1,-1 0-1,1 0 0,-1 1 0,1 0 0,-1 0 1,1 1-1,-1 0 0,0 0 0,10 4 0,4 2 80,-9-4-33,0 2 0,-1-1 0,22 12-1,-31-14 9,1 1-1,-1-1 0,0 0 0,0 1 0,0-1 0,-1 1 0,1 0 0,0 0 0,-1 0 1,0 1-1,0-1 0,0 0 0,0 1 0,-1-1 0,1 1 0,-1 0 0,2 6 0,-2-4 89,-1-1 0,0 1-1,0 0 1,-1 0 0,1-1-1,-1 1 1,0-1-1,-4 11 1,2-2 355,0-3-219,-2 9 123,-19 14 77,12-13-364,8-12-123,-1 0 0,0-1-1,-1 0 1,-8 10 0,-36 31-84,19-18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8:0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4800,'16'31'2176,"0"-47"-1888,-1 1-3008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64 576,'0'-47'1013,"-2"44"-495,-5-6 110,7 9-615,0 0-1,0 0 1,0 0-1,0-1 1,0 1-1,0 0 1,0 0-1,0 0 1,0-1-1,0 1 0,0 0 1,0 0-1,0 0 1,0 0-1,1-1 1,-1 1-1,0 0 1,0 0-1,0 0 1,0 0-1,0 0 0,1-1 1,-1 1-1,0 0 1,0 0-1,0 0 1,0 0-1,1 0 1,-1 0-1,0 0 1,0 0-1,0 0 0,1 0 1,-1 0-1,0 0 1,0 0-1,0 0 1,1 0-1,-1 0 1,0 0-1,0 0 1,0 0-1,1 0 0,-1 0 1,0 0-1,0 0 1,1 0-1,1 0 884,-1 41 601,0-13-883,-5 49 0,2-66-550,-9 128 384,11-114-378,-2-1-1,0 0 0,-10 44 1,9-58-51,-10 53 71,12-55-71,1 0 1,-1 0-1,2 0 1,-1-1-1,1 1 1,2 12-1,10 11 24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1888,'-16'62'864,"16"16"-736,0-47 352,0 16-288,0 15 64,0 0-160,0 16-128,0-15 0,0-17 160,0 1-64,0-16-96,-15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3392,'-16'-31'2048,"16"46"-1952,31-15 192,-15 0-192,30 16 320,-14-1-224,30-15-896,-15 16 384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56 2080,'-12'-13'667,"1"8"-411,9 4-258,-7-2 132,0 0 1,1 1-1,-1 0 1,0 1-1,0 0 1,-11 1 0,6 0-28,3 1-41,0-1 0,1-1 0,-20-2 1,12-1-60,9 1-16,-1 1 0,0 0 0,-18 0 1,16 3-7,8-1 19,1 0 0,-1 0-1,1 0 1,-1 0 0,0 0-1,1-1 1,-1 1 0,-4-3-1,5 2 30,1 0 0,-1 1 0,1-1-1,-1 0 1,1 1 0,-1-1 0,0 1 0,1 0-1,-1 0 1,0 0 0,1 0 0,-1 1 0,0-1-1,1 1 1,-1-1 0,1 1 0,-1 0 0,1 0-1,-1 0 1,1 0 0,-1 1 0,1-1 0,0 1-1,0-1 1,0 1 0,0 0 0,0-1 0,0 1-1,-2 4 1,1-2 28,1 0 0,-1 0 0,1 1 0,1-1 1,-1 1-1,1-1 0,-1 1 0,0 6 0,1-8-22,-9 36 184,8-29-166,-1 0-1,0 0 0,-7 15 1,-1 1 30,1 21 8,-11-1-6,15-12-19,4-18-14,-2 10 66,1-5 79,-3 36 0,6-49-130,-1 0 1,0 0-1,0 0 0,-4 10 1,3-11-32,1 0 0,-1 1 0,1-1 0,0 10 0,1 29 124,0-44-160,0 0 0,0 0-1,1 0 1,-1 0 0,1 0 0,0 0 0,-1 0-1,1 0 1,0-1 0,0 1 0,0 0-1,0-1 1,2 3 0,20 19 26,-10-11 154,-12-11-166,1 1 1,0-1-1,0 1 1,0-1-1,0 0 1,0 0-1,0 0 1,0 0-1,0 0 1,0 0-1,0 0 1,1-1-1,-1 1 1,3-1-1,8 3 41,19 7-7,-1-4-134,0 7 12</inkml:trace>
  <inkml:trace contextRef="#ctx0" brushRef="#br0" timeOffset="1">16 367 2976,'0'16'1344,"16"-16"-1152,0 16 256,15-16-288,0 0 64,0 15-128,31-15 0,1-15-32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2240,'-16'0'992,"0"16"-832,1-16 384,15 15-320,-16 16-32,16-15-96,-31 31 64,31-1-96,-16 1-96,16 16 0,-15-17 32,15 1 0,0-16-1344,0 0 736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1248,'13'-26'389,"-9"21"-290,8 5-48,112 0 1090,-109 0-925,-1 1 1,0 1 0,0 0-1,0 1 1,25 8-1,-8-2 90,-2-1-87,77 23 477,-84-22-539,0 0 0,35 20 1,-40-19-72,-1 1 1,0 1 0,-1 1-1,0 0 1,-1 0 0,-1 1-1,16 22 1,-20-21 71,-1 0-1,7 17 1,-11-21-76,1-1 11,-1 0 0,0 0 0,-1 0 0,3 13 0,-5-18-33,-1 1 1,0-1-1,0 1 1,0-1-1,-1 0 1,0 1-1,0-1 1,0 0-1,-1 0 1,-2 6-1,0-1 20,0-1 0,-1 0-1,-1 0 1,0 0-1,0-1 1,0 0-1,-1 0 1,0 0-1,-1-1 1,0 0-1,-15 10 1,4-4 9,-1-1-1,0-1 1,0-1-1,-1-1 1,-40 12-1,55-19-75,-12 4 20,1 1 6,-36 6 1,8-8-201,-88-4 1,72-2-1508,25 1 436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2656,'-16'0'1184,"32"0"-448,0 0-512,-1 16 960,1-16-640,31 15 0,-16-15-320,15 16 160,1-16-256,0 0 32,0 0-96,-1 0-128,-14 0 32,-1 0-2944,0 0 1632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2816,'-16'15'1280,"16"1"-1120,16-16-64,-1 15-96,1 1 128,15-16-64,0 15-96,16-15-2368</inkml:trace>
  <inkml:trace contextRef="#ctx0" brushRef="#br0" timeOffset="1">483 16 2144,'-15'0'2144,"30"0"320,1 0-2080,-1 0-256,1 0 32,-1 0-96,17 0-864,-1-16 416,-16 16-3072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 2912,'-39'0'923,"23"3"-550,7 0-291,-1-1-1,1 1 1,-1-1 0,0-1 0,-12 1 0,-180-2 456,200 0-522,0-1 0,0 1 0,1 0 0,-1 0-1,0-1 1,1 1 0,-1-1 0,0 0 0,1 1 0,-1-1 0,0 0 0,-1-1-1,2 1 0,-1 0 0,1 0 0,-1 0 0,1 0 0,-1 1 0,0-1 0,1 1 0,-1-1 0,0 1-1,0 0 1,1-1 0,-3 1 0,-6 0-33,7 0 27,0 0-1,0-1 1,-1 2-1,1-1 1,0 0 0,0 1-1,0-1 1,0 1-1,-1 0 1,1 0 0,0 0-1,0 1 1,1-1-1,-1 1 1,0-1 0,-3 4-1,-21 11 102,19-12-108,1 0 0,-1 1 1,1 0-1,0 0 0,0 0 1,1 1-1,-8 9 0,6-4-7,1 0-1,-1 1 1,2 0-1,0 1 1,-5 12-1,-20 74-43,30-95 51,-1 2 16,-1 5 36,0 1 0,0-1 0,2 1 0,-1 0 0,1 17-1,0-12 6,1-8-25,-1 0 0,2 0 0,-1 0 1,3 13-1,2-5 33,-3-11-37,0 0 1,-1 1 0,0 0-1,0-1 1,0 8-1,-1-10 4,1-1 0,-1 1 0,0 0 0,1 0 0,0 0 0,0-1 0,0 1 0,1 0 0,-1-1 0,4 6 0,-4-8-36,-1 1-1,0-1 1,0 0 0,0 0 0,0 0-1,0 0 1,0 0 0,0 0 0,0 0 0,0 0-1,0 0 1,0 0 0,-1 0 0,1 0-1,0 0 1,-1 0 0,1 0 0,-1 0-1,1 0 1,-1 0 0,1 0 0,-1-1 0,0 1-1,1 0 1,-1 0 0,0-1 0,-1 2-1,1-1 2,0-1-1,1 1 0,0-1 0,-1 1 0,1-1 0,0 1 0,-1-1 0,1 1 0,0 0 0,0-1 0,0 1 0,-1-1 0,1 1 0,0 0 0,0-1 0,0 1 0,0-1 0,0 1 0,0 0 0,0-1 0,0 1 1,0-1-1,0 1 0,0 0 0,1-1 0,-1 1 0,0 0-6,0 10-117,0-10 103,0 0 0,0 0 1,0 1-1,0-1 0,0 0 1,0 0-1,0 1 0,0-1 1,1 0-1,-1 0 0,1 2 1,0-2 11,0 0 1,0 0 0,0-1-1,0 1 1,0 0 0,0 0-1,0-1 1,0 1 0,1-1-1,-1 1 1,0-1 0,2 1-1,9 4 54,-1 0 0,0 1-1,0 0 1,13 10 0,-15-10-23,4 0 20,0 0-1,26 8 1,-31-11-173,-7-3 70,0 0 0,0 1 0,0-1 0,0 0 0,0 0 0,0 0 0,1 0 0,-1 0 0,0 0 0,0 0 0,0 0 0,0 0 1,0 0-1,0 0 0,0-1 0,0 1 0,0-1 0,0 1 0,0-1 0,0 1 0,0-1 0,0 1 0,0-1 0,1-1 0,5-3-485,8 3-1821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16 405 4640,'-16'-15'2112,"16"30"-1824,16-15 736,0 0-480,-1 16-320,16-16 128,16 0-192,15-16-288,1 1 64,15 15-3232,0-16 1792,-16-15-1056</inkml:trace>
  <inkml:trace contextRef="#ctx0" brushRef="#br0" timeOffset="1">966 16 2560,'-15'-16'1152,"-1"47"-992,16-15 352,-31 31-320,16-1 64,-1 17-160,0-1 0,1 0-32,15-15-192,0 0 64,-16-16-896,16 16 544,0-32-1536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1728,'13'-13'560,"-12"12"-545,-1 1 1,1-1-1,0 1 0,0-1 0,-1 1 1,1 0-1,0-1 0,0 1 1,0 0-1,-1-1 0,1 1 0,0 0 1,0 0-1,1 0 0,7-3 25,-3 1 34,0 0 1,0 0-1,0 1 1,0 0-1,0 0 1,0 1-1,0-1 1,0 1-1,0 1 0,8 0 1,73 28 1386,-80-26-1354,10 4 174,1 1-1,-1 2 1,-1-1 0,0 2-1,0 0 1,-1 1 0,-1 1-1,20 20 1,-11-6 209,0 1 0,-2 0-1,27 50 1,-38-60-215,-1 0 0,11 30-1,-18-40-136,0 0 0,0 0 0,-1 0 0,1 0 0,-2 0-1,1 0 1,-1 0 0,-1 0 0,-1 10 0,1-14-77,0 0-1,0 1 1,0-1 0,-1 0 0,0 0 0,0 0 0,0 0 0,0 0 0,-1 0 0,1-1 0,-1 1 0,0-1 0,0 0 0,0 0-1,-1 0 1,-3 3 0,-7 3 63,-1 0-1,0-2 0,-17 8 0,26-12-105,-46 18 41,0-3 0,-89 21-1,117-34-594,0-1 0,0-1 0,-28 0 0,2-3-690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2304,'0'0'1056,"-16"31"-896,16-15 512,0-1-384,-15 32 256,15 0-320,-31 0 0,31 15-128,-16 0 224,16-15-192,-31 0-32,31-16-64,0 0-320,-16 0 160,16-15-2560,16-1 1472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3072,'-16'32'1376,"1"14"-1184,15-15 32,0 16-160,-16 31 128,16 0-128,0 0-32,0 0 0,0 0-256,0-31 128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3904,'-31'-16'1760,"62"16"-1536,-15 0 512,-1 16-448,17-16-32,14 0-160,17-16 64,-17 16-96,17 0-736,-1 0 384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1728,'13'0'560,"-13"0"-556,0 0 0,0 0 0,0 0 0,1 0 0,-1 0 0,0 0 0,0 0 0,0 0 0,0 0 0,0 0 0,0 0 0,0 0 0,0 0 0,0 0 0,0 0 0,0 0 0,1 0 0,-1 0 0,0 0 0,0 0 0,0 0 0,0 0 0,0 0 0,0 0 1,0 0-1,0 0 0,0 0 0,0 0 0,0 0 0,0 0 0,1 0 0,-1 1 0,0-1 0,0 0 0,0 0 0,0 0 0,0 0 0,0 0 0,0 0 0,0 0 0,0 0 0,0 0 0,0 0 0,0 0 0,0 1 0,0-1 0,0 0 0,0 0 0,0 0 0,0 0 0,0 0 0,0 0 0,0 0 0,0 0 0,0 0 0,0 1 0,0 7 127,1-4 67,-1 1 0,0-1 1,0 0-1,-1 0 1,1 1-1,-1-1 0,-1 4 1,-2 3 10,2-8-151,1-1-1,0 1 1,0 1-1,0-1 0,0 0 1,0 0-1,1 0 1,-1 0-1,1 6 1,0 0 46,-1 0 0,0-1 0,-4 17 0,2-16-22,1 0 1,1 1 0,-1 18-1,2-3 57,1-16-89,0 0 1,-1 0 0,-1 0-1,0 0 1,-2 11 0,2-18-42,0 1 0,0-1 0,1 0 0,-1 0 0,1 0 0,-1 0-1,1 1 1,0-1 0,0 0 0,0 0 0,0 1 0,0-1 0,0 0 0,0 0 0,1 1 0,0-1 0,-1 0 0,2 3 0,-1-3-3,0 2 18,0 0 1,0 0-1,-1 0 0,1-1 1,-1 1-1,0 0 1,-1 6-1,1 3-43,0 2-13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0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2560,'-15'0'1152,"15"15"-128,0 1 96,0-1-800,0 17 64,0-17-256,0 1-288,0-1 96,0 17-128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30 142 2976,'-16'-15'2053,"16"14"-1929,0 0-1,0 0 1,0 0 0,-1-1-1,1 1 1,0 0 0,0 0-1,1 0 1,-1 0 0,0-1-1,0 2-112,0 0 1,0 0-1,0-1 0,0 1 0,0 0 1,0 0-1,0 0 0,1 0 0,-1 0 0,0 0 1,0 0-1,0 0 0,0 0 0,-1 0 1,1-1-1,0 1 0,0 0 0,0 0 0,0 0 1,0 0-1,0 0 0,0 0 0,0 0 1,0 0-1,0 0 0,0 0 0,0 0 1,0 0-1,0-1 0,0 1 0,0 0 0,0 0 1,0 0-1,0 0 0,0 0 0,-1 0 1,1 0-1,0 0 0,0 0 0,0 0 0,0 0 1,0 0-1,0 0 0,0 0 0,0 0 1,0 0-1,0 0 0,-1 0 0,1 0 1,0 0-1,0 0 0,0 0 0,0 0 0,0 0 1,0 0-1,0 0 0,-1 0 4,1 0 0,0 0 0,-1 0 0,1 0 0,-1 0 0,1 0 0,0 0 0,-1 0 0,1 0 0,-1 0 0,1 0 0,0 0 0,-1 0 0,1 0 0,-1 0 0,1 0-1,0 1 1,-1-1 0,1 0 0,0 0 0,-1 0 0,1 1 0,0-1 0,-1 0 0,1 0 0,0 1 0,0-1 0,-1 0 0,1 1 0,0-1 0,0 0 0,-1 1 0,6 13 251,2 4-87,-3 3-86,-1-5 82,8 24-1,-5-16-20,5 42-1,3 11 52,-6-47-101,0 1 15,5 32 0,-11-37-51,0-10-8,0 0 0,1 0 1,6 19-1,9 41 452,-12-66-123,-6-10-380,0 1 0,1-1 1,-1 0-1,0 0 0,0 0 1,0 0-1,1 0 0,-1 0 1,0 0-1,0 0 0,0 0 1,0 0-1,1 0 0,-1 0 1,0 0-1,0 0 0,0 0 1,1 0-1,-1-1 0,0 1 1,0 0-1,0 0 0,0 0 1,1 0-1,-1 0 0,0 0 1,0 0-1,0-1 0,0 1 1,0 0-1,1 0 0,-1 0 1,0-1-1,11-22 401,-5 9-315,0 0-38,0-1 1,4-16-1,1-2-37,80-191 177,-31 74-304,-39 90 171,-12 39-34,-3 9 79,-1-1 0,6-22 1,-9 28-123,0 0 0,0 0 0,1 0 0,-1 1 0,2-1 0,7-11 0,-11 17-21,1 1 1,0-1 0,-1 1-1,1 0 1,-1-1-1,1 1 1,0 0-1,-1-1 1,1 1-1,0 0 1,-1 0-1,1 0 1,0 0-1,0 0 1,-1 0-1,1 0 1,0 0-1,-1 0 1,1 0 0,0 0-1,1 0 1,3 1-420,23-1-2683,3 0 864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 5056,'13'13'1642,"-13"-13"-1617,0 0 0,0 0-1,1 0 1,-1 1 0,0-1-1,0 0 1,1 0-1,-1 0 1,0 1 0,0-1-1,1 0 1,-1 0-1,0 0 1,1 0 0,-1 0-1,0 0 1,1 0 0,-1 0-1,0 0 1,1 0-1,-1 0 1,0 0 0,1 0-1,-1 0 1,1 0-1,19 0 275,-19 0-291,-1 0 0,0 0-1,1 0 1,-1 0 0,0 0 0,1 0 0,-1 0-1,0 0 1,0 0 0,1 0 0,-1 0 0,0 0-1,1 0 1,-1 0 0,0 1 0,1-1 0,-1 0-1,0 0 1,0 0 0,1 0 0,-1 1 0,0-1-1,0 0 1,1 0 0,-1 1 0,13 9 98,-12-10-87,0 1-1,0-1 1,0 0-1,0 1 0,0-1 1,-1 1-1,1-1 1,0 1-1,0-1 0,0 1 1,-1 0-1,1-1 1,0 1-1,-1 0 0,1 0 1,0 1-1,-1-2 6,-1 1-1,1 0 1,-1 0 0,0-1-1,1 1 1,-1 0 0,0-1-1,0 1 1,0 0 0,1-1-1,-1 1 1,0-1-1,0 1 1,0-1 0,0 0-1,-1 1 1,-42 27 349,41-25-361,0-1-1,0 0 1,0-1-1,-1 1 1,1-1-1,-1 1 1,1-1-1,-1 0 0,1 0 1,-1-1-1,1 1 1,-1-1-1,0 0 1,-4 0-1,-14 2 25,-10 3 7,17-2-32,1-1-1,-21 1 1,12-3-1,6 0-33,0 0 0,-20-3 0,15-3-2,18 4 15,0 1 0,-1 0 0,1 0 0,-1 0-1,1 1 1,-1-1 0,-7 1 0,-16-3-44,-1-4-4,28 7 42,-1 0 1,0 1-1,0 0 1,1-1-1,-1 1 0,0 0 1,1 0-1,-1 0 1,0 0-1,1 0 1,0 0-1,-1 0 1,1 0-1,0 1 0,-1-1 1,1 0-1,0 1 1,0-1-1,-1 3 1,-1 0 15,1 1 0,-1-1 0,1 1 1,0-1-1,1 1 0,-2 5 0,-3 37 75,-20 119 298,24-117-306,2-36 6,-3 21 1,0-19 24,-8 21-1,-1 4 198,9-24-185,3-11-52,-1 0 1,0 0-1,0-1 0,-1 1 1,1 0-1,-1-1 0,0 1 1,-3 4-1,3-6-34,0 0 0,0 1 0,0-1 0,1 1 1,-1-1-1,1 1 0,0-1 0,0 1 0,0 0 0,1 0 0,-1 0 0,1-1 1,0 1-1,1 7 0,-1-7-23,-1-3-2,1 0 1,0 0-1,0 0 1,1 1-1,-1-1 1,0 0-1,0 0 1,1 0-1,-1 0 1,0 0-1,1 1 1,-1-1-1,1 0 1,-1 0-1,1 0 1,0 0-1,0 0 1,-1 0-1,1-1 1,1 2-1,0 0-1,1-1 0,-1 0-1,0 0 1,1 0 0,-1 0-1,1 0 1,2 0-1,-2-1 3,-1 1-1,1 0 0,0 0 0,-1 0 1,1 0-1,-1 0 0,1 0 1,-1 1-1,0-1 0,4 3 0,-3-1 8,0 0-1,0 0 1,1 0-1,-1-1 1,1 0 0,-1 1-1,1-2 1,0 1-1,0 0 1,0-1-1,0 1 1,0-1-1,8 1 1,7 2 56,-3 1-25,-10-3-70,1 0 0,-1-1 0,1 0 0,0 0-1,6 0 1,18-1-90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65 141 1728,'0'0'789,"2"0"-511,25 1 2003,-14 0-2090,0 0 1,0-2-1,0 1 0,15-4 0,-15 0-136,0 0 1,-1-1-1,1 0 1,11-8-1,-10 3-10,8-4 22,20 4-3,-34 6-58,1-1-1,-1 0 1,11-9-1,-1 0 32,-14 12-14,0 0-1,0 0 1,0 0 0,0 0-1,8-1 1,1-2 38,-5-2 69,-8 6-125,0 1 0,0 0 1,1-1-1,-1 1 0,0 0 1,0-1-1,1 1 0,-1 0 0,0-1 1,0 1-1,1 0 0,-1 0 0,1-1 1,-1 1-1,0 0 0,1 0 1,-1 0-1,0 0 0,1-1 0,-1 1 1,1 0-1,-1 0 0,0 0 0,1 0 1,-1 0-1,1 0 0,0 0 0,1 0 513,-2 0-491,-1 0 0,1 0 0,-1 0 0,1-1 0,0 1 0,-1 0 0,1 0 1,-1 0-1,1 0 0,-1 0 0,1 0 0,-1 0 0,1 0 0,-1 0 0,1 0 0,-1 1 0,1-1 0,-1 0 1,1 0-1,-1 0 0,1 1 0,0-1 0,-1 0 0,1 0 0,-1 1 0,1-1 0,0 0 0,-1 1 1,1-1-1,0 0 0,-1 1 0,1-1 0,0 1 0,0-1 0,-1 0 0,1 1 0,0-1 0,0 1 0,0-1 1,0 1-1,-1-1 0,1 1 0,0-1 0,0 1 0,0 0 0,-2 4 172,0-2-167,0 1 0,1-1 0,-1 1 0,1 0 0,0 0 0,0-1 0,0 1 0,0 0 0,0 7 0,1-6-41,0-1 0,0 1 0,-1-1 0,1 1 0,-1-1 0,0 1 0,-3 6 0,-2 11-79,1 22 13,0-21 131,3-13-24,0 0-1,0 1 0,0 16 1,1-9-8,-1 1 0,-1 0 0,-9 31 0,12-47-24,-3 5 33,0 1 0,-1-1 0,0 1 0,-1-1 0,1 0 0,-1-1-1,-1 1 1,1-1 0,-1 0 0,-9 7 0,13-12-17,0 0 0,1-1 0,-1 1 0,0-1 0,-1 1 0,1-1 0,0 0 0,0 0 0,-1 0 0,1 0 0,0 0 0,-1-1 0,1 1 0,-1-1 0,1 1 0,-1-1 0,1 0 0,-1 0 0,1 0 0,-1 0 0,1-1 0,-1 1 0,1-1 0,0 1 0,-1-1 0,-2-1 0,-21-8 48,23 9-60,-1 0-1,1 0 0,0-1 0,0 1 0,-1-1 1,1 0-1,0 0 0,1 0 0,-1 0 1,-3-3-1,-6-5-1,4 4 15,0 0 0,0-1 1,1 0-1,-8-9 0,6 3 10,1 0-1,-10-21 0,9 16-40,-1 1-15,2-1 0,0 0 0,0 0-1,-6-28 1,9 2 24,-5 10 5,9 33 0,-1-8-36,0 1 0,-1 0 0,-5-12 0,7 17 34,0 1 0,1 0 0,-1 0 0,0 0 0,1-1 0,0 1 0,-1 0 0,1-1 0,0 1 0,0 0 0,1-1 0,-1-2 0,1-12 33,2 7-308,-2 9 261,-1 1 0,1 0 0,0-1 0,0 1 0,0 0 0,-1 0 0,1-1 0,0 1 0,0 0 0,0 0 0,0 0 0,0 0 0,1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5472,'-47'-32'2496,"47"48"-2016,0 0-480,15-16 1120,1 0-608,15 0-64,0 0-288,32 0 224,-1 0-192,32 0-672,-17-16 256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1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5984,'-47'0'2688,"31"15"-2336,16 1-384,-15 0-64,-1 15 736,1 0-320,-1 31 128,0 1-256,-15-1 32,16 16-128,-16-31 96,31-1-128,-16 1-384,0 0 192,1-32-1600,15 17 960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4800,'0'-13'1557,"1"10"-1162,11 1-187,2-1-75,1 1 0,18-1 1,12 8 335,-25-2-261,31 2 187,-25-3 47,50 12 1,-34-1-109,-1 2 0,66 34 1,108 74 230,-184-104-482,-1 3-1,0 0 1,35 37 0,-61-55-50,1 0 0,-1 0 0,-1 0 0,1 1 0,-1 0 0,0 0 0,0 0 0,0 0 1,2 6-1,-4-7 47,0 0 1,-1 0 0,1 0 0,-1 1 0,0-1 0,0 0 0,-1 0 0,1 0-1,-1 1 1,0-1 0,-2 7 0,1-6-1,1 0-1,-1-1 1,0 1-1,0 0 1,-1-1 0,1 1-1,-1-1 1,0 0-1,0 0 1,-6 6 0,1-3 63,-1-1 0,1 0 1,-15 8-1,9-6-3,-12 6 80,0-1-1,-1-2 1,-1 0 0,-43 10-1,34-11-21,2 1-45,5-2-11,-38 8 1,-38-9 20,70-6-124,-13 2 2,-19 0-7,-11-10-24,56 4-9,-7 0 3,22 2-77,1 0 0,0-1 0,-1 0 0,1 0 0,0 0 0,0-1 0,0 0 0,0 0 0,-7-4 0,14 6 45,-1-1 0,1 1 0,0 0 0,-1 0 0,1-1 0,0 1 0,-1 0 0,1-1 0,0 1 0,-1 0 0,1-1 0,0 1 0,-1-1 0,1 1 0,0 0 0,0-1 0,0 1 0,-1-1 0,1 1 0,0-1 0,0 1 0,0-1 0,0 1 0,0-1 0,0 1 0,0-1 0,0 1 0,0-1 0,0 1 0,0 0 0,0-1 0,0 1 0,1-1 0,-1 1 0,0-1 0,0 1 0,0-1 0,1 1 0,-1 0 0,0-1 0,1 1 0,-1 0 0,1-1 0,2-3-530,0 0-1,0 0 1,1 1-1,0 0 1,0-1-1,6-3 1,47-24-2279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 1984,'-16'0'891,"16"-3"-534,0 2-177,0 0 1,0 0-1,0 0 0,-1 0 1,1 0-1,0 0 0,1 0 1,-1 0-1,0 0 0,0-2 1,1 3-98,0 0 1,-1 1-1,1-1 1,-1 0-1,1 0 1,0 0-1,-1 0 1,1 0-1,0 0 0,-1-1 1,1 1-1,-1 0 1,1 0-1,0 0 1,-1-1-1,1 1 1,-1 0-1,1 0 1,0-1-1,2-3 159,2-3 140,3 6-215,-1 0 1,1 0-1,-1 0 0,1 1 1,9 1-1,1 0 50,218-1 1719,-223-1-1864,0-1 1,0 0-1,20-6 0,-30 8-57,26-6 188,-14 1-109,-11 3-76,-1 1 1,0 0-1,0 0 0,1 0 0,-1 1 1,0-1-1,6 0 0,-8 1-1,1 0 1,0 0-1,-1 0 0,1 0 1,0 0-1,-1-1 0,1 1 1,0-1-1,-1 1 0,1-1 1,-1 0-1,1 1 1,-1-1-1,3-2 0,4-2 123,-2 2-38,-5 3-102,-1 0 0,0 0 0,1 0 0,-1 0 0,1 0 0,-1-1 0,1 1 0,-1 0 0,0 0 0,1 0 0,-1-1 0,1 1 0,-1 0-1,0-1 1,1 1 0,-1 0 0,0-1 0,0 1 0,1 0 0,-1-1 0,0 1 0,0-1 0,1 1 0,-1-1 0,0 1 0,0 0 0,0-1 0,0 1 0,0-1 0,0 1 0,0-1 0,0 1 0,0-1 0,0 1 0,0-1 0,0-2-554,3 1-1644,10-11 588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3488,'0'0'47,"0"-1"-1,0 1 1,0-1-1,0 1 1,0 0 0,0-1-1,0 1 1,0-1-1,0 1 1,0 0 0,0-1-1,0 1 1,0-1-1,0 1 1,0 0 0,0-1-1,0 1 1,0-1 0,-1 1-1,1 0 1,0-1-1,0 1 1,-1 0 0,1-1-1,0 1 1,0 0-1,-1-1 1,-7 7 532,6-4-575,1-1 38,1 0 1,0-1-1,-1 1 1,1-1-1,-1 1 1,1 0-1,0-1 1,0 1-1,-1 0 1,1-1-1,0 1 1,0 0-1,0-1 1,0 1-1,0 0 1,0 0-1,0-1 1,0 1-1,0 0 0,0-1 1,1 3-1,-1 1 117,0 8 119,1-2-93,-1-1 0,-1 1 1,-1 12-1,-16 51 391,9-41-411,-6 44 0,-1 49 43,14-76-122,2-39-44,0 0 1,-3 14 0,-3 0 21,5-18-27,-1 0 0,1 0 1,0 0-1,-1 11 0,2 28-1061,0-43 342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3712,'-13'0'1221,"13"0"-1213,-1 0 0,1 0 1,0 0-1,0 0 0,0 0 0,0 0 0,0 0 0,0 0 0,0 0 1,0 0-1,0 0 0,0 0 0,0 0 0,-1 0 0,1 0 0,0 0 1,0 0-1,0 0 0,0 0 0,0 0 0,0 0 0,0 0 0,0 0 1,0 0-1,0 0 0,0 0 0,-1 1 0,1-1 0,0 0 0,0 0 1,0 0-1,0 0 0,0 0 0,0 0 0,0 0 0,0 0 0,0 0 0,0 0 1,0 0-1,0 0 0,0 0 0,0 1 0,0-1 0,0 0 0,0 0 1,0 0-1,0 0 0,0 0 0,0 0 0,0 0 0,0 0 0,0 0 1,0 0-1,0 1 0,0-1 0,0 0 0,0 4 84,0-1 27,0 0-1,0 0 1,0 0-1,0 0 1,1 0-1,-1 0 1,2 3-1,3 12 220,-1 0 0,3 29 0,5 23 115,19 65 219,-25-116-594,0-1 0,1 0 0,14 27 0,-16-36-54,2 6 73,1-2 0,20 26 0,-7-10 262,-19-27-312,-1 0 1,1-1-1,-1 1 0,1-1 0,0 1 0,-1-1 0,1 0 0,0 1 0,0-1 0,0 0 0,0 0 0,0-1 0,0 1 0,0 0 1,0-1-1,0 1 0,1-1 0,3 1 0,-5-1-16,1 0 0,0 0 1,-1 0-1,1-1 0,0 1 1,-1 0-1,1-1 0,-1 1 0,1-1 1,0 0-1,-1 1 0,1-1 1,-1 0-1,0 0 0,1 0 1,-1 0-1,0 0 0,1 0 0,-1 0 1,0 0-1,0-1 0,0 1 1,0 0-1,0-1 0,0 1 0,0-1 1,0-2-1,33-102 796,39-105-699,-59 164-95,-7 25 27,0 0 0,14-29 0,-18 46-47,-1 0 0,0 0-1,0-1 1,0 1 0,-1 0 0,0 0 0,0-1-1,0 1 1,0-11 0,14 16-5997,1 0 3595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4480,'47'0'2016,"-16"0"-1728,-16 0 32,17 0-224,-1 0 32,16-16-64,-16 16-64,15 0 32,-14-15 320,-1 15-192,-16 0-640,-30 0-2208,-1 0 1568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3712,'-13'0'1221,"11"1"-915,1 5-148,-1 28 151,-6-10 219,12-2-194,-2-15-171,-1-1 0,1 1 1,-1 13-1,-2 2 279,-8 41 0,6-47-243,-12 78 867,-1-27-95,14-57-841,2-8-105,0 0 0,-1 0 0,1 0 0,-1 0 0,0 0 1,1 0-1,-3 3 0,-20 16 167,11-5-120,10-13-67,0 0 0,1 0 0,-2 0 0,1-1 0,0 1 0,0-1 0,-1 1 0,-4 3 0,-19 7 48,25-13-42,0 0-1,0 0 0,0 0 0,0 1 0,0-1 1,0 0-1,0 1 0,1-1 0,-1 1 0,0-1 1,0 1-1,0-1 0,1 1 0,-1-1 0,0 1 1,1 0-1,-1-1 0,0 2 0,-4 4 15,5-5-30,0-1 0,-1 0 0,1 0 0,0 0 0,0 1 0,0-1 0,0 0 0,-1 0 0,1 0 0,0 1 0,0-1 0,-1 0 0,1 0 0,0 0 0,0 0 0,-1 0 0,1 0 0,0 0 0,0 1 0,-1-1 0,1 0 0,0 0 0,-1 0 0,1 0 0,0 0 0,0 0 0,-1 0 0,1-1 0,0 1 0,-1 0 0,1 0 0,0 0 0,0 0 0,0 0 1,1 0-1,-1-1 0,0 1 0,1 0 0,-1 0 1,1 0-1,-1 0 0,0 0 0,1 0 1,-1 0-1,1 0 0,-1 0 0,1 0 0,-1 1 1,0-1-1,1 0 0,-1 0 0,0 0 1,1 0-1,-1 0 0,0 1 0,1-1 0,-1 0 1,0 0-1,1 1 0,0 0 0,13 5-31,2 0 0,-1-1 0,17 3 0,31-2 383,-47-2-254,-10-2-61,1 0 1,-1 0-1,1-1 1,0 0-1,6 0 1,-5 0-14,1 0 0,-1 1-1,0 0 1,0 0 0,0 1 0,10 5 0,6 1 52,-21-8-52,-1 0 0,1-1 0,-1 1 0,1-1 0,0 0 0,-1 0 0,6 0 0,0 0-907,-8-3-254,0-7-1583,0 7 800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16 359 6048,'-16'0'2752,"32"0"-2400,0-16 608,-1 32-608,16-32 192,0 16-288,16 0 32,0 0-160,-16-15 224,0 15-224,16-16-2208,0 1 1088</inkml:trace>
  <inkml:trace contextRef="#ctx0" brushRef="#br0" timeOffset="1">998 16 5632,'-16'-16'2912,"0"32"-2368,16 15-256,0 0-160,-15 1 0,-1 30-64,1-15 224,15 15-160,0-15-448,0-16 128,-16 16-2528,16-32 1504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9:3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3904,'13'-13'1253,"-12"12"-1220,0 1 0,-1-1-1,1 1 1,0-1 0,0 1-1,-1-1 1,1 1 0,0 0 0,0-1-1,0 1 1,-1 0 0,1 0-1,0 0 1,1-1 0,12-3 90,-9 2 14,1 0 1,0 1-1,0 0 0,0 0 0,0 0 1,0 1-1,9 0 0,-5 0 75,0 1 0,0 0 0,0 1 0,0 0 0,-1 1 1,11 4-1,29 8 367,-34-12-386,8 3 42,0 0 1,0 1-1,-1 1 1,25 14 0,-15-4-40,-2 1 0,47 38 0,-64-47-121,-1 1 1,-1 1 0,1 0-1,-2 0 1,0 2 0,0-1 0,-1 1-1,9 20 1,-14-26 145,-1 1 0,0 0 0,3 13 0,-5-18-159,-1-1 1,1 1-1,-1 0 0,0 0 1,-1-1-1,1 1 0,-1 0 1,1 0-1,-1-1 0,0 1 1,-3 5-1,1-2 21,-2 0 0,1 0 0,-1-1 0,0 1 0,0-1 0,-1-1 0,1 1 0,-1-1 0,-1 0 0,1 0 0,-11 5 0,-13 8 241,-42 16-1,56-27-222,-26 11 139,-1-2 0,-56 13 0,69-23-125,1-1 0,-42 1-1,29-3 6,-6 4-38,30-4-238,-25 0 1,31-4-86,9-2-329,16-8-971,15-5 277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3232,'-13'-26'1035,"13"26"-1029,0 0 1,0 0 0,1 0 0,-1 0 0,0 0-1,0 0 1,0 0 0,0 0 0,0 0-1,0 0 1,1 0 0,-1 0 0,0 0 0,0 0-1,0 0 1,0 0 0,0 0 0,0 0 0,1 0-1,-1 0 1,0-1 0,0 1 0,0 0 0,0 0-1,0 0 1,0 0 0,0 0 0,0 0 0,0 0-1,0 0 1,1-1 0,-1 1 0,0 0 0,0 0-1,0 0 1,0 0 0,0 0 0,0 0 0,0-1-1,0 1 1,0 0 0,0 0 0,0 0 0,0 0-1,0 0 1,0 0 0,0-1 0,0 1 0,0 0-1,0 0 1,0 0 0,0 0 0,-1 0 0,1 0-1,0 0 1,0-1 0,0 1 0,0 0-1,0 0 1,0 0 0,0 0 0,353 0 2782,-346-1-2762,0 1 0,0-1 0,0-1 0,0 1 0,13-5 0,-15 4-2,-3 1 3,1 0 0,0 1 0,0-1 0,0 1 0,0 0 0,0 0 0,3 0 0,-1 0 57,-3 0-16,-4 3-346,-2 0 246,0-1 0,0 1 0,0-1-1,-1 0 1,-7 3 0,-12 6 63,17-6-47,1 0-1,0 0 1,0 0 0,-6 9-1,2-3-45,7-8 40,0 0 1,0 0 0,0 1 0,0-1-1,1 1 1,0 0 0,0 0-1,0 0 1,0 0 0,0 0 0,-1 8-1,-1 1-23,-3 4 25,2 1 0,-1 1 0,2-1 0,1 1 0,0 0 0,0 29-1,3-23 39,1-9 2,-1 0-1,-4 31 0,-1-24-13,3-12 5,0 0 0,-2 19 0,5-27-6,-1 0 0,0 0 1,0 0-1,-1 0 0,1 0 0,-1-1 0,1 1 0,-1 0 1,0 0-1,0 0 0,0-1 0,-1 1 0,1 0 0,0-1 1,-1 1-1,0-1 0,-3 4 0,-8 11 59,10-11-42,-1-1 1,-1 0-1,1 0 0,0 0 1,-1-1-1,0 0 0,-9 6 1,8-6-4,-1-1 0,0 0 0,0 0 0,0 0 0,-14 2 1,16-4-40,1 0 0,-1 0 0,0 0 1,1 1-1,-1 0 0,1 0 0,-1 0 1,1 0-1,0 1 0,-5 4 0,9-7 13,-1 0-1,1 1 0,-1-1 0,1 0 0,-1 1 1,1-1-1,-1 0 0,1 0 0,-1 1 0,1-1 0,-1 0 1,1 0-1,-1 0 0,1 0 0,-1 0 0,1 0 1,-1 0-1,0 0 0,-2-1-18,14 1 33,0-1 0,-1-1 0,14-2 0,-12 1 48,1 1 0,-1 0 0,17 1 0,10 1 7,-12 2-22,-1-3 0,35-3 0,-36-1-15,-16 2 28,1 1-1,0 1 1,14-1-1,67 2-1615,-88 0 778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280 360 1664,'0'-1'48,"1"-1"-1,-1 1 1,0-1 0,0 0 0,1 1-1,-1-1 1,1 1 0,-1-1-1,1 0 1,0 1 0,0 0 0,0-1-1,1-1 1,2-5 15,9-26 371,-11 27-350,1 1 0,-1-1 0,1 1 0,0 0 0,5-8 0,-5 8-28,0 1-1,-1-1 1,0 0 0,0 0-1,-1 0 1,1 0 0,-1 0-1,-1 0 1,1-7 0,0 0 60,-1 1 1,-1-1 0,-3-18 0,3 25-70,-1 0 0,0 0-1,-1 0 1,-3-7 0,-6-15 253,10 16-194,2 10-96,0 1-1,0-1 1,0 1 0,0 0 0,0-1 0,0 1 0,-1 0 0,1-1 0,0 1 0,-1 0-1,1-1 1,-1 1 0,0 0 0,1 0 0,-1 0 0,0 0 0,0 0 0,0-1 0,0 1 0,0 1-1,0-1 1,0 0 0,0 0 0,0 0 0,0 0 0,-3 0 0,0 0-4,0 0 1,-1 0 0,1 0-1,-1 1 1,0 0 0,1 0-1,-1 0 1,1 1 0,-1-1-1,1 1 1,-1 0 0,1 0-1,0 1 1,-6 2 0,0 0-5,-1 2 0,2-1 1,-1 1-1,-13 11 1,13-8 15,0 1-1,0 0 1,1 0 0,-9 13 0,7-8 20,-17 17 0,22-25-47,-1 0 0,1 1 0,0 0-1,1 0 1,0 1 0,0-1 0,1 1-1,0 0 1,0 0 0,-3 18 0,6-25 23,1 0 0,-1 0 0,1 0 1,0 0-1,0 0 0,0-1 0,0 1 1,0 0-1,1 0 0,-1 0 0,0 0 0,1 0 1,-1 0-1,1 0 0,0-1 0,1 3 0,4 11 299,-4-7-217,-1-6-87,-1-1-1,0 1 0,1 0 1,-1-1-1,1 1 1,-1-1-1,1 1 0,0-1 1,0 1-1,0-1 1,0 1-1,0-1 0,0 0 1,0 1-1,0-1 0,0 0 1,1 0-1,-1 0 1,0 0-1,1 0 0,-1 0 1,1 0-1,-1-1 1,1 1-1,-1-1 0,1 1 1,2 0-1,1 0-69,0 0-1,1 0 1,-1 0 0,1-1-1,-1 0 1,1 0 0,-1-1-1,1 1 1,-1-1 0,1 0-1,-1-1 1,6-1 0,0-2-204,-1 0 0,-1 0 0,1-1 0,14-11 0,-18 13 79,0-1 1,0 1 0,-1-2 0,1 1 0,-1-1 0,8-10 0,-9 9 130,1 1 1,0 0 0,0 1-1,10-9 1,-14 14 66,-1-1 1,0 1-1,1 0 0,-1-1 0,0 1 0,1 0 0,-1 0 0,0-1 1,1 1-1,-1 0 0,0 0 0,1 0 0,-1-1 0,0 1 1,1 0-1,-1 0 0,1 0 0,-1 0 0,1 0 0,-1 0 1,0 0-1,1 0 0,-1 0 0,1 0 0,-1 0 0,0 0 0,1 0 1,-1 0-1,1 0 0,-1 1 0,1-1 0,-1 2 52,1-1 0,-1 1 0,0-1 0,0 1 0,0-1 0,0 1 0,0-1 0,0 1 0,-1-1 0,1 1 0,0-1 0,-1 1 0,1-1 0,-2 3 0,-8 20 821,6-13-554,0-1-1,-4 20 1,0 25 400,-2 12-353,3-33-216,2 0 0,0 38-1,5 66-133,1-55-1970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 1888,'-1'0'34,"0"-1"-1,1 1 1,-1-1-1,0 0 1,1 1 0,-1-1-1,0 0 1,1 0 0,-1 1-1,1-1 1,-1 0 0,1 0-1,0 0 1,-1 0-1,1 0 1,0 0 0,-1-1-1,2 0-5,0 0 1,0 0-1,0 0 0,0 0 0,0 0 0,0 0 0,0 0 0,4-3 1,-1 0-9,-1-1 2,1 1 1,1 0-1,-1 0 1,1 0-1,-1 0 1,1 1-1,1 0 1,-1 0-1,9-5 1,9-2 40,38-13 0,-54 21 14,1 1 1,-1 0-1,1 1 1,-1-1-1,1 2 1,0-1 0,-1 1-1,1 0 1,9 2-1,-13-1-55,-1-1 0,1 1 0,-1 1 0,0-1 0,1 0 0,-1 1 0,0 0 0,0 0 0,0 0 0,0 0 0,0 0 0,-1 0 0,1 1 0,-1 0 0,1-1 0,-1 1 0,3 5 0,0 0-38,-1 1-1,0 0 1,-1 0 0,4 15-1,-5-18 34,0 3 1,0 1 0,0-1 1,-1 1-1,-1-1 0,1 1 1,-1-1-1,-1 1 0,0 0 1,0-1-1,-4 12 0,-3 7 53,-2 0-1,-14 27 1,19-43-68,1-3-5,-1 3-12,-1 0 0,0 0-1,-9 13 1,7-16 11,0 0 1,-12 10-1,1-2 75,-74 87 931,73-85-707,10-10-112,1 1 0,-12 15 0,20-25-167,1 1 1,-1 0 0,0 0-1,1 0 1,-1 0 0,1 0-1,0 0 1,-1 1 0,1-1-1,0 0 1,0 0-1,0 2 1,0-3-16,0 0 0,0 0-1,-1 0 1,1 1 0,0-1 0,0 0 0,0 0-1,0 0 1,0 0 0,0 0 0,0 0-1,0 0 1,0 0 0,0 0 0,0 0 0,0 1-1,0-1 1,0 0 0,1 0 0,-1 0-1,0 0 1,0 0 0,0 0 0,0 0 0,0 0-1,0 0 1,0 0 0,0 0 0,0 0-1,0 0 1,0 1 0,0-1 0,0 0 0,0 0-1,0 0 1,0 0 0,1 0 0,-1 0-1,0 0 1,0 0 0,0 0 0,0 0 0,0 0-1,0 0 1,0 0 0,0 0 0,0 0-1,0 0 1,0 0 0,1 0 0,-1 0 0,0 0-1,0 0 1,0 0 0,0 0 0,0 0-1,27-1-6,36-7-1,-31 4 33,-7 1-12,-4 1 80,-1-1-1,26-7 1,92-19 273,-121 26-388,-6 2-72,-1-1 0,0 0 0,1-1 0,10-4 0,60-24-3966,-24 15 2303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264 140 3904,'-11'0'323,"8"0"-244,0 0 0,0 0 0,0 0 0,0 0 0,0 1 0,-1-1 0,1 1 0,0 0 0,0 0-1,1 0 1,-1 0 0,0 0 0,0 0 0,0 1 0,1 0 0,-1-1 0,-3 5 0,-31 22 203,11 3 102,8-14-258,10-9-68,0-1 0,0 2 0,1-1 1,0 1-1,-9 14 0,2 1 79,1 1 0,-17 45 0,28-63-125,1 0 1,0-1-1,1 1 1,-1-1-1,1 1 0,1 0 1,-1-1-1,1 1 1,0 0-1,1-1 1,0 1-1,0-1 1,0 0-1,5 9 0,-5-11-1,1 0-1,0 0 0,0-1 0,0 1 1,0-1-1,1 1 0,-1-1 0,1 0 0,0 0 1,0-1-1,0 1 0,0-1 0,0 0 1,9 3-1,-6-2 23,0-1-1,1 0 1,-1-1 0,0 1 0,1-2-1,-1 1 1,0-1 0,11 0-1,-10-2 85,0 0 0,0 0 0,15-7-1,-7 3 52,2-1-7,-8 4-99,-1 0 0,13-8 0,10-12-127,-12 7-25,-3 5 32,-6 4 12,0-1-1,-1 0 0,15-16 1,-22 21 40,0 0 0,0-1 1,-1 0-1,1 1 0,-1-1 0,0 0 1,-1 0-1,1 0 0,0 0 0,-1 0 1,0-1-1,0 1 0,0 0 1,-1-1-1,1-5 0,-2 3 5,0 0-1,0 1 1,-4-13 0,2 6 1,-6-22 56,-1 0 1,-1 1-1,-3 0 1,-20-38-1,28 62-47,-1 1 0,0-1 0,0 1 0,-1 1-1,0 0 1,-1 0 0,-13-10 0,21 17-10,-1 0-25,-27-21 4,27 21-60,-1 0 0,1 0 0,0 0 0,0 0 0,-1 1 0,1-1 0,0 0 0,-1 1 0,1 0 0,-4-1 0,1 1-3768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1 736,'0'0'224,"-3"2"-128,-7 9 5,9-11-92,1 0 0,0 0-1,0 1 1,-1-1-1,1 0 1,0 0 0,0 1-1,0-1 1,0 0-1,-1 0 1,1 1 0,0-1-1,0 0 1,0 1 0,0-1-1,0 0 1,0 1-1,0-1 1,0 0 0,0 1-1,0-1 1,0 0-1,0 1 1,0-1 0,0 1-1,-2 11 287,0 1 0,-1 0-1,-1-1 1,0 1-1,-1-1 1,-6 13 0,8-19-246,-9 19 293,-2 0 1,-19 26-1,15-24-63,-24 48-1,28-43-282,-11 24-18,-15 3-16,25-38 28,-26 40 50,-58 76 773,68-101-296,10-7-170,8-19-208,12-10-127,0 1 1,0-1-1,0 1 0,0 0 1,0 0-1,0-1 0,0 1 1,0 0-1,1 0 0,-1 0 1,0 0-1,0 0 0,1 0 0,-1 0 1,0 0-1,1 1 0,-1-1 1,1 1-1,-1-3-3,1-1-13,0 0-1,0-1 1,0 1 0,0 0-1,0 0 1,1 0-1,-1 0 1,0 0 0,1 0-1,0 0 1,-1 0 0,3-3-1,69-117-1403,-25 31-1445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2912,'0'47'1056,"0"-16"-800,31 16-96,-15-1 288,-1 1-288,16 0 416,-15 31-320,15-16 288,0 16-288,-15-16-864,0-15 352,-16-16-2912</inkml:trace>
  <inkml:trace contextRef="#ctx0" brushRef="#br0" timeOffset="1">0 468 4384,'0'-16'1632,"31"0"-1248,32 1-128,-1-1-416,-15 16 32,15 0 608,-15 0-256,15-15 0,1 15-128,-17 0-992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2304,'-3'3'144,"2"-2"-104,0 0-1,0 0 0,-1 0 1,1 0-1,1 0 1,-1 1-1,0-1 0,0 0 1,0 1-1,1-1 1,-1 1-1,1-1 0,-1 1 1,1-1-1,-1 1 1,1-1-1,0 1 1,0-1-1,0 1 0,0-1 1,0 1-1,0 1 1,1 12 124,1-1 0,1 0 0,4 16 0,-5-21-101,-1 0 1,0 1 0,0-1 0,-1 1 0,-1 11 0,0 2 6,0-5 17,0 0 0,-5 20 0,3-21 16,1 0 0,-1 18 1,3-23-14,-1-1 0,-1 1 0,0 0 0,-4 12 1,4-17-68,1 3 70,0 0 1,0 1-1,1 17 0,1-12 467,-1-17-550,0 1-1,0 0 0,-1-1 1,1 1-1,1-1 0,-1 1 0,0 0 1,0-1-1,0 1 0,0-1 0,0 1 1,0 0-1,0-1 0,1 1 1,-1-1-1,0 1 0,0 0 0,0-1 1,1 1-1,-1 0 0,0-1 0,1 1 1,-1 0-1,0 0 0,0-1 1,1 1-1,-1 0 0,1 0 0,-1-1 1,1 1-1,6-5 34,-2-10 0,-2 5 5,1 1 0,1 0 0,0 0 0,9-14 0,-7 15-39,-5 4-9,1 1 1,0-1-1,-1 1 0,4-9 0,-4 7-3,-1 1-1,0-1 1,0 0-1,0-5 0,1-5-10,2-3-48,1 1 0,1 0-1,14-29 1,2-9-339,-21 52 364,0 0 1,0 1 0,0-1-1,1 1 1,-1-1 0,0 1-1,1-1 1,3-3 0,-5 6 31,1 0 0,-1-1 0,0 1 0,0 0 0,0 0 0,1 0 0,-1-1 0,0 1 0,1 0 0,-1 0 0,0 0 1,0 0-1,1 0 0,-1 0 0,0 0 0,1 0 0,-1 0 0,0 0 0,1 0 0,-1 0 0,0 0 0,1 0 0,-1 0 1,0 0-1,0 0 0,1 0 0,0 0 0,-1 1-11,1 0 1,0-1-1,-1 1 1,1 0-1,0 0 1,-1 0-1,1-1 0,-1 1 1,1 0-1,-1 0 1,0 0-1,1 0 1,-1 1-1,2 9 34,0-1 0,-1 1 0,0 0 0,-1-1 0,-2 15 0,1 4 114,1-10 31,-1-8-118,1 0-1,0 0 1,1 0-1,0 0 1,0 0-1,1 0 1,1 0-1,0-1 1,5 13-1,-7-21-15,1 0 0,-1 1 0,1-1 0,-1 0 0,1 0 1,0-1-1,-1 1 0,1 0 0,0 0 0,0-1 0,0 1 0,1-1 0,-1 0 0,0 0 0,1 0 0,-1 0 0,0 0 0,1 0 0,2 0 0,0-3 286,0-3-135,-2 3-116,0-1 1,0 0-1,0 0 0,-1-1 0,1 1 0,-1-1 0,3-3 0,-3 0-43,1 0-1,-1 1 1,0-1-1,-1 0 1,0 0-1,1-8 1,0-49 17,-3 43-17,-6-35-1,4 35-302,-1-37 0,3 53-72,1 17 134,3 31 15,8 1 248,-9-29-23,3 17 61,10-2 106,-6-14-80,3 10 35,-7-15 2,0 0 1,1 0-1,1 0 0,10 13 1,24 25-593,-30-32-1472,12 26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1664,'-9'0'1420,"24"0"-982,26 0-184,22 0-153,-60 1-85,0-1-1,0 0 0,0 1 1,0-1-1,1 1 0,-1 0 1,0 0-1,3 2 1,9 2 128,-10-4-90,1 0 1,-1 0-1,0-1 0,6 0 1,27 3 329,14 3-43,65 1 0,470-7 763,-486 0-1034,216-3 68,-88-7-111,342 6-223,-340 5 291,603-1-191,-478 8 311,-21 0-73,-138-6-94,-92 4-14,79 1 65,-127-6-2,104-4 196,-111-3-188,53-1 131,-77 7-104,-16 1-75,1-1 0,-1 0 0,0-1-1,11-2 1,-20 3-53,-1 0 1,0 0-1,1 0 0,-1-1 1,1 1-1,-1 0 0,0 0 1,1 0-1,-1-1 0,0 1 1,1 0-1,-1 0 0,0-1 1,1 1-1,-1 0 0,0-1 1,0 1-1,1 0 0,-1-1 1,0 1-1,0-1 0,0 1 1,1 0-1,-1-1 0,0 1 1,0-1-1,0 1 0,0 0 1,0-1-1,0 1 0,0-1 1,0-2-709,-7 3-4081,-4 3 3746,-18 10-353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5174 1408,'0'0'2683,"0"-2"-2342,1-3-138,1 0 0,-1 0 1,1 0-1,0 1 0,5-10 0,-4 8-233,23-25 62,-7-16 181,5 3 83,-17 32-257,0 0 0,-1-1 0,0 0 0,6-20 0,2-27-18,6-16-85,6 9 27,-5-14-47,13-91 0,-24 118 76,67-371 536,-62 298-641,4-24 18,-7 96 105,20-106 49,15-140-107,-34 206 22,23-122 116,-24 169-54,21-106 67,-2-7 60,0 0-155,31-219-174,-48 226 219,-10 95-68,2 2 1,1-60 113,-7 68-106,2 0 0,12-71 0,33-129-399,-42 219 352,1 0-1,2 1 0,20-51 1,-28 78 50,12-22 8,-2-2-1,-1 1 1,6-28-1,3-19 40,6 7-107,-18 23 18,-4 21 28,24-148-19,-24 150 37,-2-35 0,0 34 0,0 7-3,-1 1 0,0 0 0,-5-16 0,4 16 18,0-1 0,0 1 0,1-16 0,0 18 56,0 5-85,1 0 0,0 1 0,-1-1 0,2 0 1,-1 1-1,1-1 0,-1 0 0,3-7 0,23-34 345,-21 33-390,6 7-69,-6-7 54,-3 10 71,1 0 0,-1 0 1,1-1-1,0 2 0,0-1 1,0 0-1,7-4 0,3 2-119,-8-6-38,8 6 154,-9 2 145,1-1 0,-1 0 0,1 1 0,3-7 0,-6 8-231,-1 2 83,-1-1 0,1 1-1,-1 0 1,1-1 0,0 1-1,-1 0 1,1-1 0,-1 1 0,1 0-1,0 0 1,-1-1 0,1 1-1,0 0 1,-1 0 0,1 0 0,0 0-1,-1 0 1,1 0 0,0 0-1,-1 0 1,1 1 0,0-1 0,0 0-1,1 1-39,-1-1 49,-1 0 0,1 0 0,-1 0 0,1 0 0,-1 0-1,1 0 1,-1 0 0,1 0 0,-1 0 0,1 0 0,0 0 0,-1 0 0,1 0 0,-1 0-1,0-1 1,1 1 0,-1 0 0,1 0 0,-1 0 0,1-1 0,-1 1 0,1 0-1,-1-1 1,0 1 0,1 0 0,-1-1 0,0 1 0,1 0 0,-1-1 0,0 1 0,1-1-1,-1 1 1,0-1 0,0 1 0,0-1 0,1 1 0,-1-1 0,0 1 0,0-1 0,0 1-1,0-1 1,0 1 0,0-1 0,0 1 0,0-1 0,0-2 197,0 6-144,0 0-52,0-1 9,0 0 0,0 0 0,0 0 0,0 0 0,0 0 1,0 0-1,1 0 0,-1 0 0,2 3 0,4-1 60,-5-4-70,-1 0-1,0 1 0,1-1 0,-1 0 1,1 0-1,-1 1 0,0-1 1,1 0-1,-1 1 0,0-1 1,1 0-1,-1 1 0,0-1 0,1 1 1,-1-1-1,0 1 0,0-1 1,0 0-1,1 1 0,-1-1 1,0 1-1,0-1 0,0 1 0,0-1 1,0 1-1,0-1 0,0 1 1,0-1-1,0 1 0,0-1 1,0 2-1,0 60-218,0 0 224,-1-58 3,1-1 0,0 0-1,-1 0 1,1 0-1,-1 0 1,0 0-1,0 0 1,-2 4-1,-2 8 5,2-2 5,2 0 0,0 0 0,0 1 0,3 21 0,-1 4-6,-1 81-117,0-42 500,0-70-473,1 1 0,0-1-1,1 0 1,2 11 0,-2-12-69,0-1 0,-1 1 0,0 0 0,1 7 0,-3-11 160,1-1-1,1 1 0,-1-1 0,0 1 0,1-1 0,-1 1 0,1-1 1,-1 0-1,1 1 0,0-1 0,0 0 0,1 1 0,-1-1 0,0 0 1,1 0-1,1 2 0,-1-1 9,0 0 0,0 0 0,0 0 1,0 0-1,-1 0 0,2 5 0,2 18 44,2-13-54,-6-12-8,-1 0 1,1 1-1,0-1 1,0 1-1,-1-1 1,1 1 0,-1-1-1,0 1 1,1-1-1,-1 1 1,0-1-1,0 3 1,-1 37 229,0-23-205,1 0 0,0-1 1,5 31-1,-1-30 9,-1-8-35,-1 0 0,-1-1 1,1 1-1,-1 11 1,-1-1-17,-1-3 29,1 1 0,4 18-1,0-12 9,-1-9 31,-1 1 1,2 23-1,-4-25-21,2 1-1,3 18 1,-2-18-14,-1-1 0,1 19 0,-3 9 35,-1-6-122,5 42 0,6-16-27,-5 1 85,6-1 48,-8-29 4,0-10 8,9 43 0,9 4 114,8 27-232,-25-79 114,-1 1-1,0 0 1,-1 26-1,-2 157 249,2-172-429,6 43-1,-5-54 133,3 23 104,-1 1 87,18 65 1,-10-51-60,-11-40-97,4 18 12,17 27-5,15 86 119,-11-36-58,35 95 445,-53-164-631,7 75 0,-12-81 122,0 1 140,10 64 221,0-15-234,-10-49-154,7 11-114,-6-2 68,5 0 166,-7-31-92,-1-1 0,1-1 0,7 24 0,-5-21-64,-2 0-1,0 0 0,-1 1 1,-1 24-1,4 28-46,5-7 277,6 59-79,-15-104-83,0 0-1,-1 19 1,0-19 110,0 0 1,3 18 0,1-10 149,-1-6 72,3 41 1,-6 157-1610,0-204 1241,1 1 1,5 24 0,-3-24-58,0 1 0,-1 28 1,-1-26 82,1 0 0,6 24-1,-6-32 36,29 115 223,-29-122-283,-2 1 0,1-1 0,0 1-1,-1-1 1,0 1 0,1 0-1,-2-1 1,1 6 0,-1 1 48,1 0-2,0-8-49,-1 0 1,1-1 0,0 1-1,0 0 1,1 0 0,-1 0 0,0 0-1,1 0 1,-1 0 0,2 2-1,3 4-6,-4-7 20,0 1 0,-1-1 1,1 1-1,0-1 0,0 0 1,-1 1-1,1 0 0,-1-1 0,1 1 1,-1-1-1,0 1 0,1-1 1,-1 1-1,0 0 0,0 1 0,0-1-3,0 0 0,1-1-1,-1 1 1,1 0 0,-1-1-1,1 1 1,0 0 0,-1-1-1,1 1 1,2 2 0,2 4 7,-4-4-45,0 0-1,-1 0 0,1 0 1,-1 0-1,0 0 0,0 0 1,0 6-1,-1-4-1043,1-19-2387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2816,'-15'0'1056,"15"15"-832,-16 1-64,1-1 704,15 1-512,-32 31 192,-14-1-288,-1 17-160,-15 15-64,-16 0 224,15 0-128,1-16 96,15-15-128,16-1 0,15-30-32,1 15-128,30-31 32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2400,'-15'31'896,"15"0"-704,-31 0-64,31 1 672,-16-1-480,-15 47 640,-16 0-544,0-1-128,1 1-192,-17-15 128,1 15-128,0-16 448,30-15-288,-14-1-128,15 17-64,15-32-1568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0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62 2144,'-39'-13'699,"38"12"-670,0 0 1,0 1 0,-1-1 0,1 1 0,0 0 0,0-1 0,-1 1 0,1 0 0,0 0 0,0 0 0,-1 0-1,1 0 1,-2 0 0,-4 1 112,-3-1 151,-26 0 1429,35 1-1687,-1-1 0,1 0 0,-1 0 0,1 1 0,0-1 0,-1 0 0,1 1 0,-1-1 0,1 1 0,0 0 0,0 0-1,-1-1 1,1 1 0,0 0 0,0 0 0,0 0 0,0 0 0,0 0 0,-2 3 0,-1 5 144,1 0 1,-5 15-1,3-7-8,-1-2 79,5-12-207,0 1 1,-1-1-1,1 0 1,1 1-1,-1-1 0,0 1 1,1-1-1,0 5 0,0-4 8,0 1-1,0-1 0,1 1 0,-1-1 1,1 1-1,0-1 0,0 1 0,1-1 0,0 0 1,-1 1-1,5 5 0,-3-6-4,-1 0-1,0 0 1,0 0-1,2 8 1,4 7 57,-3-14-66,0 0 0,0 0 1,1-1-1,-1 0 0,1 0 1,0 0-1,0-1 0,0 1 1,1-2-1,11 5 0,-7-6-10,-1 0-1,0-1 0,1 0 0,-1 0 0,1-1 0,-1-1 0,0 1 0,0-2 1,17-5-1,-16 3 11,0 0 0,0 0 1,-1-1-1,0-1 0,0 1 1,0-2-1,10-10 0,-18 16-23,0 1-1,0-1 0,-1 0 1,1-1-1,-1 1 1,1 0-1,-1 0 0,0 0 1,0-1-1,0 1 0,0-1 1,0 1-1,-1-1 1,1 1-1,-1-1 0,0 1 1,0-6-1,2-8 77,0 11-70,-1 0 0,0 0 0,0 1 0,-1-1 0,1 0 0,-1 0-1,0 0 1,-1 0 0,1 0 0,-1 0 0,0 0 0,0 0 0,0 1 0,-2-6 0,-1 0 19,0 1 1,-1-1-1,-6-10 1,9 17-25,-1 0 1,1 0 0,-1 0-1,0 1 1,0-1 0,0 1 0,0 0-1,0 0 1,0 0 0,-1 0 0,-5-3-1,-8-2 97,-28-11 119,42 17-214,0 0 0,0 0 0,0 1 1,-1-1-1,1 1 0,0-1 0,0 1 1,0 0-1,0 0 0,-1 1 0,-3 0 1,-17 10-117,16-3-368,8-8 439,0 1 0,0-1 0,0 0 1,0 0-1,-1 0 0,1 1 0,0-1 0,0 0 0,0 0 0,0 0 0,0 1 0,0-1 1,1 0-1,-1 0 0,0 0 0,0 1 0,0-1 0,0 0 0,0 0 0,0 0 0,0 1 0,0-1 1,0 0-1,0 0 0,1 0 0,-1 0 0,0 1 0,0-1 0,0 0 0,0 0 0,1 0 1,-1 0-1,0 0 0,0 0 0,0 1 0,0-1 0,1 0 0,-1 0 0,24 5-3961,-23-4 3701,1 0-1,0 0 1,0 0-1,-1 0 1,1 0-1,0 0 1,-1 1-1,1-1 0,1 2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0 3072,'-31'31'1120,"15"16"-864,-15 31-64,0-31 864,-16 31-608,-15-16 256,-16 32-416,0 15-32,15 15-160,1 1 448,0-16-320,15-16 128,0-15-224,1-15-288,14-17 96,32-14-4160,16-17 2336,15-15 320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3328,'-15'31'1216,"15"16"-928,-16 0-96,0-16 608,1 16-480,-16 31-224,15 15-64,-31-31 800,-15 32-448,0-32-512,-1 1 64,1-1 96,0 0 0,15-15-480,16-16 224,0 0-1536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2080,'1'-1'36,"0"0"0,0 1-1,-1-1 1,1 0 0,0 0 0,0 1 0,0-1-1,0 1 1,0-1 0,0 1 0,0-1-1,0 1 1,0-1 0,0 1 0,0 0 0,0 0-1,0-1 1,0 1 0,3 0 0,-1 1-4,1 0 1,-1 0 0,1 1-1,-1-1 1,7 4-1,-7-3-20,31 14 104,-11-6 252,-1 1 0,0 1 0,-1 1 1,23 18-1,9 19 173,24 22-48,70 33-18,0-2 106,7 33-31,1 18-205,-80-78-392,-43-43 183,21 20 207,-45-46-323,0 0 1,0 0 0,1-1-1,11 6 1,-12-7-651,5 8 140</inkml:trace>
  <inkml:trace contextRef="#ctx0" brushRef="#br0" timeOffset="1">966 0 3328,'47'63'1216,"-31"-32"-928,15 47-96,0-32-96,0 1-96,0 0 256,1 0-128,-17-16 160,1 0-160,-16-15-1408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2304,'62'31'864,"-15"-15"-672,46 30-32,-46-14 672,15-1-480,1 15 64,-1 1-256,0 0 192,1 15-224,-1 1 384,-15-17-288,-16 1 224,0-16-224,-31 0-224,-15-15 0,-1 0-3584,-15-32 1920,0-15 416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109 967 2240,'78'31'832,"-31"0"-672,15 1 0,-30-1 960,-1 16-640,15-16-768,-14 15 128,-1 17 704,16-1-256,-16 0 32,-16-15-192,1 0-1920</inkml:trace>
  <inkml:trace contextRef="#ctx0" brushRef="#br0" timeOffset="1">0 17 1312,'31'-16'480,"1"32"-352,14-1-64,-14 1 832,14 30-512,1 1 416,15 16-480,-15-1-160,0 0-96,0 1 128,-16-17-96,0 1 544,0 0-384,0-16 320,-15-15-320,-1 15-416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2912,'62'0'1056,"-30"31"-800,14 16-96,-14-16 288,-1 16-288,0 15 192,0-15-192,-15 0 128,15 0-160,-16-1 0,1-15-64,0 1 448,-1-1-288,-15 0-1216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2656,'62'-15'960,"-46"46"-736,15 0-64,-15-16 128,-1 1-192,1 0 320,-1 15-224,17-16 384,-17 1-320,1 15 32,15-15-192,-16-16-3424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3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94 143 2144,'4'0'274,"-2"0"-189,0 0 0,0 0 0,0 0 1,0 0-1,0 0 0,0 0 0,-1 0 0,1-1 0,0 1 0,3-2 1,1-8 431,0 6-268,-1 0-51,-3-9 139,-2 4-244,0 7-62,0-1 0,0 1 1,1-1-1,-2 0 0,1 1 1,0-1-1,0 1 1,-1-1-1,0 1 0,1-1 1,-1 1-1,0-1 0,0 1 1,0 0-1,-1-1 0,1 1 1,0 0-1,-1 0 0,-2-3 1,-1 1-44,0 0 0,0 1 1,0-1-1,-1 1 0,1 0 0,-1 1 1,0-1-1,-12-2 0,-14-8 166,31 13-152,0-1 0,0 1 0,1-1 0,-1 1 0,0-1 1,0 1-1,0 0 0,1-1 0,-1 1 0,0 0 0,0 0 0,0 0 0,0 0 0,0 0 1,0 0-1,1 0 0,-1 0 0,0 0 0,0 0 0,0 0 0,0 0 0,0 1 1,1-1-1,-1 0 0,0 1 0,0-1 0,0 1 0,1-1 0,-1 1 0,0-1 0,-1 2 1,2-1 0,-1 0 0,1 1 0,-1-1 0,1 0 0,-1 1 0,1-1 0,0 1 0,-1-1 0,1 0 0,0 1 0,0-1 0,0 1 0,0-1 0,0 1 0,1-1 0,-1 0 0,0 1 0,1-1 0,0 2 0,0 0-5,0 0 0,0-1 0,1 1 0,-1 0 0,1-1 0,-1 1 0,3 2 0,9 2 23,-8 4 182,24 4 447,-29-14-639,0-1-1,1 0 1,-1 0-1,0 1 1,0-1-1,1 0 1,-1 0-1,0 0 1,1 0-1,-1 1 1,1-1-1,-1 0 1,0 0-1,1 0 1,-1 0-1,0 0 1,1 0-1,-1 0 1,1 0-1,-1 0 1,0 0-1,1 0 1,-1 0-1,0 0 1,1-1-1,-1 1 1,0 0-1,1 0 1,-1 0-1,0 0 0,1-1 1,-1 1-1,0 0 1,1 0-1,-1-1 1,0 1-1,0 0 1,1 0-1,-1-1 1,0 1-1,0 0 1,1-1-1,-1 1 1,0 0-1,0-1 1,0 1-1,0 0 1,0-1-1,4-5 223,2 2-40,-5 3-181,-1 1 0,1 0 1,-1 0-1,0-1 0,1 1 1,-1 0-1,1-1 0,-1 1 1,0 0-1,1-1 0,-1 1 1,0 0-1,1-1 0,-1 1 1,0-1-1,0 1 0,0-1 0,1 1 1,-1 0-1,0-1 0,0 1 1,0-1-1,0 1 0,0-1 1,0 1-1,0-1 0,0 1 1,0-1-1,0 1 0,0-1 0,0 0 1,0-1-72,0 0 0,-1 1 1,1-1-1,0 1 0,-1-1 0,1 0 1,-1 1-1,1-1 0,-1 1 1,0-1-1,1 1 0,-1-1 0,-1 0 1,-3-6-704,0-5-641,4 12 1221,0 1 0,0-1 0,1 1 0,-1 0 0,0 0 0,0-1 0,0 1-1,1 0 1,-1 0 0,0 0 0,0 0 0,0 0 0,-1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1888,'0'0'613,"3"-3"-367,10-7 26,0 5 458,-9-2-357,-4 7-348,1-1 0,-1 1 0,0-1 0,0 1 0,1 0 0,-1-1 0,0 1 0,1-1 0,-1 1 0,0 0 0,1-1 0,-1 1 0,1 0 0,-1 0 0,0-1 0,1 1 0,-1 0 0,1 0 0,-1 0 0,1 0 0,-1-1 0,1 1 0,-1 0 0,1 0 0,-1 0 0,1 0 0,-1 0 0,1 0 0,-1 0 0,1 0 1,0 1-1,35-2 609,-2 1-266,36 3 0,-44 1-260,-3-1-15,0 0-1,0-1 1,0-2-1,25-1 1,-15-6 32,-24 5-95,0 0 0,1 1 0,13 0 0,18 1 55,-38 0-63,0 0 0,0 0-1,0-1 1,0 1 0,0 0-1,0-1 1,0 0 0,0 0-1,0 0 1,0 0 0,3-2-1,-4 2 13,0 0 0,0 0 0,-1 0 0,1 0 0,0 1 0,0-1 0,0 1 0,0 0-1,0-1 1,0 1 0,3 0 0,-2 0 1145,-6 0-1761,-10 0 124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1 681 2240,'0'0'21,"0"1"1,0-1 0,-1 1-1,1-1 1,0 1-1,0-1 1,0 1-1,0-1 1,0 1 0,0-1-1,1 1 1,-1-1-1,0 1 1,0-1-1,0 1 1,0-1 0,0 1-1,1-1 1,-1 1-1,0-1 1,1 1-1,-1-1 1,0 0-1,0 1 1,1-1 0,-1 1-1,1-1 1,-1 0-1,0 1 1,1-1-1,-1 0 1,1 0 0,-1 1-1,1-1 1,-1 0-1,1 0 1,-1 0-1,1 0 1,-1 0 0,1 1-1,-1-1 1,1 0-1,-1 0 1,1 0-1,0-1 1,2 1 1269,12-2 175,-11 0-1359,-1 0-1,0 0 1,0-1 0,0 1-1,0-1 1,0 1 0,-1-1-1,1 0 1,-1 0 0,1 0-1,-1 0 1,0-1 0,-1 1-1,1-1 1,0 1 0,-1-1-1,0 1 1,0-1 0,0 0-1,0 0 1,0-5 0,-1-1-125,0 8-4,1 0 1,-1 0 0,0 0 0,0 0 0,-1 0 0,1 0 0,0 0-1,-1 0 1,1 0 0,-2-2 0,-1-2-9,1 0 0,-1-1-1,1 0 1,0 0 0,-1-9 0,-26-80 590,19 54-585,2-1 0,-5-80 0,13-53-471,0 172 478,0 0-1,1 0 1,-1 0-1,1 0 1,0 1 0,0-1-1,0 0 1,0 1-1,1-1 1,3-5-1,-5 8 32,0 0-1,1 0 1,-1 1-1,0-1 0,1 0 1,-1 1-1,1-1 1,-1 0-1,1 1 0,-1-1 1,1 0-1,-1 1 1,1-1-1,0 0 0,0 1-10,0 1 1,-1-1-1,1 1 0,-1-1 0,1 1 0,-1-1 0,1 1 0,-1-1 0,1 1 1,-1-1-1,1 1 0,-1-1 0,0 1 0,1 0 0,-1-1 0,0 1 0,1 1 0,-1-1-46,1 1-1,-1-1 0,1 0 0,-1 1 1,0-1-1,0 1 0,1-1 1,-1 1-1,0-1 0,0 1 0,-1-1 1,1 1-1,0-1 0,0 1 0,-1-1 1,1 1-1,-1 1 0,-6 2-708,7-5 703,-1 0 0,1 0 0,-1 1 0,1-1 1,0 0-1,-1 1 0,1-1 0,-1 0 0,1 1 0,0-1 0,-1 0 0,1 1 0,0-1 0,0 1 0,-1-1 0,1 0 0,0 1 0,0-1 0,0 1 0,-1-1 0,1 1 0,0-1 0,0 1 0,0-1 0,0 1 0,0-1 0,0 1 0,0-1 0,0 1 0,0-1 0,1 2 0,-1 13-2435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10 811 1248,'-5'-5'92,"0"-1"144,9 1-71,2 0-119,9-16 23,3 11-16,-9 3 16,-2 1-1,12-12 1,-8 7 138,1 0 0,16-12 0,114-58 616,-61 38-345,-41 20-304,50-27 116,160-48 261,-167 69-435,52-22 176,60-20 24,101-25 62,-203 64-359,47-17-43,-49 10 19,-71 32 5,28-7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2080,'-16'31'768,"16"-15"-608,0-1-32,0 1 448,0-1-288,16 1-160,-16-1 160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2240,'-1'8'162,"1"-1"0,-1 0 0,-1 0 0,1 0 0,-5 12 0,4-14-142,1-3-14,1 0-1,-1-1 1,1 1 0,-1 0 0,1 0 0,0 0-1,0-1 1,0 1 0,0 0 0,0 0-1,0 0 1,1-1 0,-1 1 0,0 0 0,1 0-1,0 0 1,-1-1 0,1 1 0,0-1-1,0 1 1,2 2 0,1 5 48,-2-5 16,1 1-1,-1 0 0,1-1 1,0 1-1,0-1 1,0 0-1,1 0 0,3 4 1,-6-7-55,2 1 15,-1 0-1,0 0 1,0 1-1,-1-1 1,1 1-1,0-1 1,-1 1-1,0 0 1,0 0 0,1 0-1,-2-1 1,2 5-1,-1-3-85,0-1 1,1 1-1,-1 0 1,1 0-1,-1-1 0,4 5 1,4 13-265,0 2-1173,-6-17 1151,-1-4 296,-1 0 0,0 0 0,0 0-1,0 0 1,-1 0 0,1 0 0,0 0 0,-1 0-1,1 0 1,-1 0 0,0 1 0,0-1-1,0 0 1,0 0 0,0 0 0,0 1 0,-1 2-1,-2 2 72,0 0 0,0 0 0,0-1 0,-1 0 0,-6 9 0,-8 15 215,14-21-138,0 0 1,1 1 0,-2 9-1,3-10 29,-1 1 0,0-1-1,-5 10 1,6-16-96,0 0 0,1 1 0,-1-1 0,1 1 0,-1 0 0,1-1 0,0 1 0,0 0 0,1 0 0,-1 0 0,1 0 0,0 0 0,0-1 0,0 1 0,1 5 0,25 67 381,-20-48-608,-6-26 42,1 0-1,0 0 1,0 0-1,0-1 1,1 1 0,-1 0-1,0-1 1,0 1-1,3 1 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3392,'-16'32'1248,"1"-17"-960,15 1-64,0-1 0,15 1-160,-15 0-160,16-1 32,-1-15 448,17 16-192,-17-16-1504,1 15 736,-1-15-1664</inkml:trace>
  <inkml:trace contextRef="#ctx0" brushRef="#br0" timeOffset="1">94 265 1472,'-31'32'544,"31"-1"-416,0 0-32,0-16 576,0 17-384,0-17-160,16 1-128,-16-1 128,31 1-64,-16 0-1024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2240,'-2'2'42,"-2"1"63,1 1 1,-1 0-1,1 0 1,-1 1 0,1-1-1,0 1 1,1-1-1,-4 8 1,2-5-37,3-7-55,0 1 0,1 0 0,-1-1 0,1 1 0,-1 0 0,0 0 0,1-1 0,0 1 0,-1 0 0,1 0 0,-1 0 0,1 0 0,0 0 0,0 0 0,0 0 0,-1 0 0,1 0 1,0 0-1,0-1 0,0 1 0,0 0 0,1 0 0,-1 0 0,0 0 0,0 0 0,1 1 0,4 6 73,-4-7-80,0 1 0,-1-1 0,1 1-1,0-1 1,0 0 0,-1 1-1,1 0 1,-1-1 0,1 1-1,-1-1 1,0 1 0,1 0 0,-1 1-1,0-1-3,0-1 1,0 1-1,0 0 0,1-1 0,-1 1 1,1 0-1,-1-1 0,1 1 0,0-1 0,-1 1 1,1-1-1,0 0 0,1 2 0,3 5 48,10 24-8,-14-30-69,0 1 1,0 0-1,-1 0 1,1 0-1,-1-1 1,0 1-1,1 0 1,-1 0-1,-1 6 1,0 6-99,0-5 44,0 0 0,-1-1-1,-1 1 1,1-1 0,-1 1 0,-5 9-1,-3 10-210,-51 145 750,58-165-436,1 0 1,1 0-1,0 1 1,0-1-1,-1 13 1,3-17-20,0 0 0,0 0 1,0 0-1,1-1 0,0 1 1,-1 0-1,2 0 0,-1-1 1,0 1-1,1 0 0,0-1 1,4 6-1,7 9-356,-11-4-1152</inkml:trace>
  <inkml:trace contextRef="#ctx0" brushRef="#br0" timeOffset="1">63 904 2496,'-31'62'896,"15"-31"-672,1 1-96,15-1 224,0-16-224,0 1-32,15-1-64,-15 1-1088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3:4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4064,'0'47'1504,"0"-16"-1184,16-16-64,-16 1-64,16 0-160,-1 15 128,1-16-96,-1 16-1984</inkml:trace>
  <inkml:trace contextRef="#ctx0" brushRef="#br0" timeOffset="1">16 484 2560,'-16'0'960,"32"0"-768,-16 16-32,15-16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47 2304,'0'-2'74,"0"1"-1,0-1 1,1 0 0,-1 1 0,0-1 0,1 1-1,-1-1 1,1 0 0,0 1 0,-1 0-1,1-1 1,0 1 0,0-1 0,0 1 0,0 0-1,0-1 1,2-1 0,-2 3-34,-1-1 0,0 1 1,1-1-1,-1 1 0,0-1 0,1 1 1,-1-1-1,0 1 0,0-1 0,0 1 1,1-1-1,-1 0 0,0 1 0,0-1 1,0 1-1,0-1 0,0 0 0,0 1 1,0-1-1,0 1 0,0-1 0,0 0 0,-1 1 1,1-1-1,0 0 0,0 1 45,0-3 491,-2 3-512,0 0 0,1 0 0,-1 1 1,0-1-1,1 0 0,-1 1 0,1-1 1,-1 1-1,1-1 0,-1 1 0,1 0 1,-1 0-1,1 0 0,-1 0 0,-1 1 1,-15 21 394,15-19-397,1 0 0,-1 0 1,0 0-1,-1-1 0,-4 5 1,-6 0 128,-8 7 103,-4 24-59,20-33-258,0 0 0,0 0 0,-8 5-1,6-4-16,0 0-1,0 0 0,-9 11 0,-17 23-114,5-16 116,20-18 107,0 0 1,1 0-1,-12 15 1,11-11-7,-29 40 153,35-46-202,2-2-9,-1-1 1,1 0-1,-1 0 0,1 0 1,-1 0-1,0 0 1,-2 1-1,-19 5 49,22-7-51,1-1-1,-1 0 1,1 1-1,0-1 1,-1 0-1,1 1 0,0-1 1,-1 1-1,1-1 1,0 1-1,0-1 1,-1 0-1,1 1 1,0-1-1,0 1 0,0 0 1,-1-1-1,1 1 1,0-1-1,0 1 1,0-1-1,0 1 0,0-1 1,0 1-1,1 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41 416,'26'-26'112,"-26"26"-108,0 0-1,1-1 1,-1 1 0,0-1-1,0 1 1,1-1 0,-1 1-1,0 0 1,1-1 0,-1 1-1,1 0 1,-1-1-1,0 1 1,1 0 0,-1 0-1,1-1 1,-1 1 0,1 0-1,-1 0 1,1 0 0,-1 0-1,1 0 1,-1-1 0,1 1-1,-1 0 1,1 0 0,-1 0-1,1 0 1,-1 0 0,2 1-1,2-2 151,0-4 413,-4 5-557,0 0-1,0 0 1,0-1 0,0 1 0,0 0 0,0 0 0,0 0-1,0 0 1,0 0 0,0 0 0,0 0 0,0 0 0,0-1-1,1 1 1,-1 0 0,0 0 0,0 0 0,0 0 0,0 0-1,0 0 1,0 0 0,0 0 0,0 0 0,1 0 0,-1 0-1,0 0 1,0 0 0,0 0 0,0 0 0,0 0-1,0 0 1,1 0 0,-1 0 0,0 0 0,0 0 0,0 0-1,0 0 1,0 0 0,0 0 0,1 0 0,-1 0 0,0 0-1,12 11 1861,-11-10-1775,3 3 282,-2-2-257,1 0 0,-1 0-1,1 1 1,-1-1 0,0 1 0,0-1 0,-1 1 0,4 5 0,3 21 248,36 36 480,-24-38-720,1 0 1,1-2-1,37 34 0,-28-29-44,13 10 138,-30-27-157,1 0 1,-2 0 0,0 1-1,13 18 1,0 2 4,-15-20-23,11 19 1,-17-25 13,0 2 0,-1-1 0,0 0 0,0 1 1,-1 0-1,0 0 0,-1 0 0,-1 0 0,1 0 0,-1 18 0,-1 1-18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4320,'0'15'1952,"31"1"-1696,-16-16 128,17 0-256,-1 15 160,0-15-160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32 312 4320,'-31'0'1952,"46"0"-1696,17 0 224,-17 0-320,32-16 288,0 16-256</inkml:trace>
  <inkml:trace contextRef="#ctx0" brushRef="#br0" timeOffset="1">733 0 4384,'-31'16'2016,"15"31"-1760,1-16 704,-1 0-576,1 0-160,15 0-128,-31 16 96,31-16-96,-16 0 96,16-15-96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3232,'-31'-15'2064,"29"20"-1750,-3 3-68,0 2 26,0 0 0,-6 19 0,4 3 104,-5 14-134,9-35-192,-1 1-1,2 0 0,-4 24 1,6-32-43,0 1 0,0 0 0,0-1 0,1 1 0,-1 0 0,1-1-1,0 1 1,0 0 0,1-1 0,-1 0 0,1 1 0,4 7 0,26 34 271,-31-44-268,0-1 1,0 1-1,0-1 1,0 0-1,1 1 1,-1-1 0,1 0-1,-1 0 1,1 0-1,-1 0 1,1 0-1,0-1 1,-1 1-1,1 0 1,0-1-1,0 1 1,-1-1-1,1 0 1,0 1-1,0-1 1,0 0 0,-1 0-1,1 0 1,2-1-1,-1 1-1,0 0-1,1 0 1,-1 0 0,1-1 0,-1 1-1,0-1 1,1 0 0,-1 0-1,0 0 1,1-1 0,-1 1-1,0-1 1,0 1 0,0-1 0,0 0-1,-1 0 1,1-1 0,-1 1-1,4-4 1,-1-2-4,-2-1-17,0 0-1,0 0 0,-1 0 0,-1 0 0,1-1 0,-1 1 0,-1 0 0,0-1 0,0 1 1,-1 0-1,-2-12 0,-23-85-435,24 98 421,1 0 1,0 0-1,1 0 1,0-15-1,1 0-96,-1 21 117,0 0 1,0 0-1,1 1 1,-1-1-1,1 0 1,-1 0 0,1 1-1,-1-1 1,1 0-1,0 1 1,0-1-1,0 1 1,0-1-1,0 1 1,0-1-1,0 1 1,0 0-1,0 0 1,1 0-1,-1-1 1,1 1 0,-1 0-1,1 0 1,-1 1-1,1-1 1,-1 0-1,1 1 1,0-1-1,2 0 1,6-1-17,0 0 1,0 0-1,-1 1 0,18 1 1,199 0 197,-222 0-146,0-1 0,0 1-1,0 1 1,0-1 0,0 1 0,0-1 0,0 1 0,0 0 0,0 1-1,0-1 1,0 1 0,0-1 0,-1 1 0,1 0 0,-1 1 0,1-1-1,-1 0 1,0 1 0,5 5 0,-6-6 14,-1-1-1,1 1 1,-1 0-1,0 0 0,0 0 1,0 0-1,0 0 1,0 0-1,0 0 1,0 0-1,-1 0 1,1 0-1,-1 1 1,1-1-1,-1 0 1,0 0-1,0 1 1,0-1-1,-1 4 1,0 1 13,-1 0 0,0 1 0,0-1 1,-4 7-1,5-11-34,-16 38 131,9-26-133,2 1 1,-7 24-1,11-31 2,1 1 0,0 0-1,0-1 1,1 1 0,0 0-1,1 0 1,3 15 0,-2-21-9,-1-1 1,1 1-1,0-1 0,0 0 1,0 0-1,0 0 1,1 0-1,-1 0 1,1 0-1,0 0 0,0-1 1,0 1-1,0-1 1,0 0-1,0 0 1,1 0-1,-1-1 1,1 1-1,4 1 0,-4-2 2,0 1-1,0-1 0,1 0 1,-1 0-1,0 0 0,1 0 0,-1-1 1,1 1-1,-1-1 0,1-1 1,-1 1-1,0 0 0,1-1 0,-1 0 1,6-2-1,4-9 34,-5 3-13,19-1 39,-25 8-68,0 1 0,0-1 0,0 0 0,-1-1 0,1 1 0,-1 0 1,1-1-1,-1 1 0,0-1 0,0 0 0,0 0 0,0 1 0,-1-1 0,1-1 0,1-3 0,-1 1 15,0-1 0,-1 0 0,1 0 0,-1 0 0,0 0 0,-1-9 0,0-1-7,1 8-31,-1 0 0,0 0 0,-1 0 0,0 0 0,0 0 0,-1 0 0,0 0 1,-1 0-1,-3-7 0,-7-23 69,11 34-48,1 0 0,-1 1 0,1 0 0,-5-7-1,5 9-47,0 1 0,1-1-1,-1 1 1,0-1-1,1 1 1,-1-1-1,1 0 1,-1 1 0,1-1-1,-1-3 1,2 3-679,1 4-108,11 11-290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3552,'13'-13'1147,"-12"12"-1127,-1 1 0,1 0 0,-1-1 0,1 1 0,-1 0 1,1 0-1,-1-1 0,1 1 0,-1 0 0,1 0 0,-1 0 1,1 0-1,-1-1 0,1 1 0,0 0 0,-1 0 0,1 0 1,-1 0-1,1 0 0,-1 1 0,1-1 0,0 0 1,28 0 128,12-2-72,53 7 0,-81-4-14,0 2-1,0 0 1,0 0-1,-1 1 1,0 1-1,16 7 1,21 23 508,-33-23-369,-13-10-182,-1 0 0,1 1 0,-1-1 0,0 1 0,1 0-1,-1 0 1,0-1 0,0 2 0,-1-1 0,1 0 0,-1 0 0,1 0 0,-1 1-1,0-1 1,-1 1 0,1-1 0,0 1 0,-1-1 0,0 1 0,0-1 0,0 5-1,0-1 27,-1-1-1,1 0 1,-1 1-1,0-1 1,-1 0-1,1 0 1,-1 0-1,-1 0 1,1 0-1,-1 0 1,0-1-1,-4 7 1,2-3 29,-2 2-55,0-1 0,-1 0 0,0 0 0,-1-1 0,1 0 0,-20 14 0,9-6-85,-6 5-11,3-2-49,-40 28 0,39-33 64,8-5-189,0 0 0,-20 18 1,32-25 174,0 1 0,0 0 1,0 0-1,1 0 0,-5 8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1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63 640,'0'-2'27,"0"1"0,1-1 0,-1 0 0,0 1 0,1-1 1,-1 0-1,1 1 0,-1-1 0,1 0 0,0 1 0,0-1 0,0 1 0,1-2 0,2-4 106,-1 0 167,-3 7-268,0 0-1,0-1 0,1 1 1,-1-1-1,0 1 1,0-1-1,0 1 0,0-1 1,1 1-1,-1 0 0,0-1 1,1 1-1,-1 0 0,0-1 1,1 1-1,-1 0 0,0-1 1,1 1-1,-1 0 1,0 0-1,1-1 0,-1 1 1,1 0-1,-1 0 0,1 0 1,-1 0-1,0-1 0,1 1 1,-1 0-1,1 0 0,-1 0 1,1 0-1,-1 0 1,4 0 3385,-4 3-3060,0 39 923,0-41-1259,0 1 1,0 0-1,0 0 1,0 0-1,-1 0 0,1 0 1,-1 0-1,0-1 0,1 1 1,-1 0-1,0 0 0,-2 2 1,2-2-34,0-1 1,0 1-1,1-1 1,-1 0-1,0 1 1,1 0-1,-1-1 1,1 1-1,-1-1 1,1 1-1,0-1 1,0 4-1,0 42 87,0-47-74,0 1 0,0 0 0,0 0 0,0-1 0,0 1 1,0 0-1,0-1 0,0 1 0,1 0 0,-1 0 0,0-1 0,1 1 1,-1 0-1,0-1 0,1 1 0,-1-1 0,1 1 0,-1 0 0,1-1 1,-1 1-1,1-1 0,-1 1 0,1-1 0,0 1 0,0-1 1,-1 0-1,1 1 1,-1-1-1,1 1 1,-1-1-1,0 0 1,1 1-1,-1-1 1,1 1-1,-1-1 1,0 1-1,1-1 0,-1 1 1,0-1-1,0 1 1,1-1-1,-1 1 1,0-1-1,0 1 1,0-1-1,0 1 1,0 0-1,0 0 1,0-1 0,0 0 1,0 0-1,0 0 1,0 1-1,0-1 1,0 0-1,0 0 1,0 0 0,0 0-1,0 0 1,0 0-1,0 0 1,0 0-1,0 0 1,0 0-1,0 1 1,0-1-1,0 0 1,0 0-1,0 0 1,0 0-1,0 0 1,0 0-1,0 0 1,0 0-1,0 0 1,1 0 0,-1 0-1,0 0 1,0 1-1,0-1 1,0 0-1,0 0 1,0 0-1,0 0 1,0 0-1,0 0 1,0 0-1,0 0 1,0 0-1,1 0 1,-1 0-1,0 0 1,0 0-1,0 0 1,0 0-1,0 0 1,0 0 0,0 0-1,0 0 1,0 0-1,0 0 1,1 0-1,-1 0 1,0 0-1,0 0 1,0 0 2,1 0 0,-1 0 0,1 0-1,-1 0 1,0 0 0,1 0 0,-1 0 0,1 0 0,-1 0 0,0 0 0,1-1 0,-1 1 0,1 0 0,-1 0 0,0 0 0,1 0-1,-1-1 1,0 1 0,1 0 0,-1 0 0,0-1 0,1 1 0,-1 0 0,0-1 0,0 1 0,1 0 0,-1-1 0,0 1 0,0 0-1,1-1 1,3-6 72,9 2-13,-8 2-60,0-1 0,-1 1 0,1-1 0,-1 0-1,0 1 1,0-2 0,0 1 0,-1 0 0,0-1 0,5-8 0,-2 4-4,0 0 0,14-15 0,3-2 0,-12 8 0,10 2-38,-14 7-77,-7 8 109,0 1 0,0-1 0,1 1 0,-1 0 0,0-1 0,0 1 0,1 0 0,-1-1 0,1 1 0,-1 0-1,0-1 1,1 1 0,-1 0 0,1 0 0,-1-1 0,0 1 0,1 0 0,-1 0 0,1 0 0,-1 0 0,1-1 0,-1 1 0,1 0 0,-1 0 0,1 0-1,-1 0 1,1 0 0,-1 0 0,1 0 0,-1 0 0,1 1 0,1-1 0,-1 0 0,0 0 0,0 0 0,1 0 0,-1 0 0,0 0 0,0 0 1,0 1-1,1-1 0,-1 1 0,0-1 0,0 1 0,0-1 0,0 1 0,0 0 0,0-1 0,0 1 0,0 0 0,0 0 0,0 0 0,0-1 0,0 1 0,-1 0 0,1 0 0,1 2 0,19 44 470,-19-43-431,-1-1 1,1 1-1,0-1 0,-1 1 0,0 0 0,0 0 0,0-1 0,0 1 0,0 7 0,-2-10-27,1 0 1,0 0-1,0 0 0,0 1 0,0-1 1,0 0-1,0 0 0,1 0 1,-1 0-1,0 0 0,0 0 0,1 0 1,-1 0-1,1 0 0,-1 0 1,1 0-1,-1-1 0,1 1 0,0 0 1,0 1-1,11 15 134,-2 4-55,-10-21-78,0 0-1,0 1 0,0-1 0,0 0 1,0 0-1,0 1 0,0-1 0,1 0 1,-1 0-1,0 0 0,0 1 0,0-1 1,0 0-1,0 0 0,0 0 0,0 0 1,1 1-1,-1-1 0,0 0 0,0 0 1,0 0-1,0 0 0,1 0 0,-1 1 1,0-1-1,0 0 0,0 0 0,1 0 1,-1 0-1,0 0 0,0 0 0,1 0 1,-1 0-1,0 0 0,2 0 20,-1 0-1,0 0 1,0 0 0,0 0-1,0 0 1,0-1-1,0 1 1,0 0 0,0-1-1,0 1 1,2-2 0,14-12 93,-12 6-132,1-1 1,-1 0-1,4-9 1,-8 18 8,1-13-177,-2 10-160,1 3 122,-1 0 214,1 0 0,-1 0 0,0 0 0,1 0-1,-1 0 1,1-1 0,-1 1 0,1 0 0,-1 1 0,1-1-1,-1 0 1,1 0 0,-1 0 0,1 0 0,-1 0 0,1 0-1,-1 1 1,1-1 0,-1 0 0,0 0 0,1 1 0,-1-1-1,1 0 1,-1 0 0,0 1 0,1-1 0,-1 1 0,0-1-1,1 0 1,-1 1 0,0-1 0,0 1 0,0-1 0,1 0-1,-1 1 1,0-1 0,0 1 0,0-1 0,0 1 0,0-1-1,0 1 1,0-1 0,1 1 0,-2-1 0,1 1 0,0-1-1,0 1 1,0 0 0,0 1 13,0-1-1,0 1 0,0 0 1,1-1-1,-1 1 0,0 0 1,1-1-1,0 3 0,4 4 109,-4-6-94,0-1-1,0 1 0,0-1 1,-1 0-1,1 1 1,0-1-1,-1 1 1,1 0-1,-1-1 1,1 1-1,-1-1 0,0 1 1,0 2-1,0 11-42,0 1-16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24 129 3648,'-13'-14'1173,"10"12"-703,0 2-188,-1 0 24,10 0 2,11 0-74,-6 0 88,-5 0-214,0 0 1,-1 0-1,1-1 1,8-1-1,20-9 132,12 4-98,18-4 41,91-22-71,-71 18-122,-48 8 35,-1 3 0,49-1-1,-71 4-19,1 0-1,0 0 0,15-5 0,-17 4 31,0 0-1,1 0 1,13 1-1,6 1 1033,-35 2-673,-9 10-216,3-3-139,-1 0 1,2 1 0,-12 14-1,-1 17-32,-8 12-8,-43 67 1,48-78 0,8-13 11,-1 2 63,-2 0 1,-28 35-1,8-21 172,32-36-105,-1 0 0,0-1 0,-8 8 0,12-13-50,-1 0 1,1 0-1,0-1 0,-1 1 1,1-1-1,-1-1 1,0 1-1,-6 1 0,9-2-41,0-1 0,0 1 0,0-1 0,0 0 0,-1 0 0,1 0 0,0 0 0,0 0 0,0 0 0,0-1 0,0 1 0,-1-1 0,1 0 0,0 1 0,0-1 0,0 0 0,0 0 0,1 0-1,-1 0 1,0-1 0,0 1 0,1 0 0,-1-1 0,0 1 0,-1-4 0,-3-3 110,1 0-1,0-1 1,0 1-1,-5-16 1,-4-7 31,5 17-106,5 9-52,0 0 1,1-1-1,-4-7 1,0-9 111,-10-44 0,7 18-88,-22-77-244,27 108 39,1-1 1,1 1-1,1-1 1,0 0-1,2-19 1,0 37 127,-1 0 1,1 0-1,0 0 1,0 0-1,0-1 1,0 1-1,0 0 1,0 0-1,0 0 1,0 0 0,0 0-1,0 0 1,0-1-1,0 1 1,0 0-1,0 0 1,0 0-1,0 0 1,0 0-1,0-1 1,0 1 0,0 0-1,0 0 1,0 0-1,0 0 1,0 0-1,0-1 1,0 1-1,0 0 1,0 0-1,0 0 1,0 0 0,1 0-1,-1 0 1,0 0-1,0 0 1,0-1-1,0 1 1,0 0-1,0 0 1,0 0-1,1 0 1,-1 0 0,0 0-1,0 0 1,0 0-1,0 0 1,0 0-1,0 0 1,1 0-1,-1 0 1,0 0-1,0 0 1,14 0-3010,2 0 869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7552,'0'32'3424,"16"0"-2976,-16-16-160,0 0-256,0 0-3456,0 0 1856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 3968,'0'-9'855,"-2"8"-269,-5 11-36,0 1-509,2-6 15,5-5-54,0 0 0,0 0 0,-1 0 0,1 0-1,0 0 1,0 0 0,0 0 0,0 0 0,0 0 0,-1 0 0,1 1 0,0-1 0,0 0-1,0 0 1,0 0 0,0 0 0,0 0 0,-1 0 0,1 1 0,0-1 0,0 0 0,0 0 0,0 0-1,0 0 1,0 1 0,0-1 0,0 0 0,0 0 0,0 0 0,0 0 0,0 1 0,0-1-1,0 0 1,0 0 0,0 0 0,0 0 0,0 1 0,0-1 0,0 0 0,0 0 0,0 0 0,1 2 1,-1-1 0,1 0 1,-1 0-1,0 0 0,1 0 1,-1 0-1,0 0 0,0 1 1,0-1-1,0 0 0,0 2 1,-6 40 145,-1-6 32,-4 12 171,-5 25 48,13-27-18,3 57-1,1-50-178,-2-51-197,2 1 1,-1 0-1,0 0 1,1-1-1,-1 1 1,1 0 0,0-1-1,1 1 1,-1-1-1,0 1 1,4 4-1,-4-6-31,0 0-81,-1 1 1,1-1-1,0 1 1,-1-1-1,0 0 0,0 1 1,1 3-1,-2-2-576,1-15-426,0-17-1873,1 14 2587,-1 0-1,-1 0 0,-2-17 1,-2 11 208,3 14 165,0 0 1,1-1 0,0 1-1,0 0 1,0-1 0,1 1-1,0 0 1,0-1 0,2-9-1,9-29 1739,-8 19-955,-1 15-361,-1 1 0,1-1 0,1 0 0,7-19 0,17-26 446,-25 52-758,0-1-1,1 1 1,0-1 0,-1 1 0,2 0-1,-1 0 1,0 1 0,1-1 0,5-4-1,-1 3 46,1 0 0,-1 1 1,16-6-1,-23 10-128,2-2 20,1 1 1,-1-1-1,0 1 0,1 0 0,-1 0 0,1 1 1,0-1-1,-1 1 0,1 0 0,0-1 0,-1 2 0,1-1 1,-1 0-1,1 1 0,0-1 0,-1 1 0,1 0 1,-1 0-1,7 4 0,-8-4-7,1 0 0,-1 0 0,0 0 0,0 1 0,0-1 0,0 1 0,0-1 0,0 1 0,0 0 0,2 2 0,-2 0 31,-1-1 0,1 1 0,-1 0-1,0 0 1,0 0 0,1 5 0,-1-2-17,1-1-1,-1 0 1,0 1 0,-1-1-1,1 1 1,-1-1 0,-1 1-1,1-1 1,-1 0-1,0 1 1,-1-1 0,-2 8-1,-7 13 87,7-14-68,0-1 1,-1 0-1,-1-1 1,0 1 0,0-1-1,-1 0 1,-1-1-1,0 1 1,-9 8 0,-45 42-69,61-60-7,0 1 0,-1-1 0,1 0 1,0 1-1,0-1 0,0 0 0,0 1 1,0-1-1,1 1 0,-1-1 0,0 1 0,1 0 1,-1-1-1,1 1 0,-1 0 0,1 0 1,0-1-1,-1 1 0,1 0 0,0 0 1,0-1-1,1 1 0,-1 0 0,0-1 0,1 3 1,12 7-250,-4 1 173,-7-8 93,1 0-1,-1-1 1,1 1 0,-1-1 0,1 0 0,0 0-1,0 0 1,5 3 0,11 6 60,2-1 1,-1-1-1,1-1 1,36 10-1,-43-14 11,0 1 0,0 0 0,-1 0 0,23 16 0,-33-20-11,-1 0 0,1 1 0,0-1-1,-1 0 1,1 1 0,-1 0-1,1-1 1,-1 1 0,0 0 0,-1 0-1,3 4 1,-4-6-21,1 0-1,-1 1 1,0-1 0,0 1-1,0-1 1,0 1-1,0-1 1,0 0 0,0 1-1,-1-1 1,1 1 0,0-1-1,-1 0 1,1 1 0,-1-1-1,1 0 1,-1 1 0,0-1-1,0 0 1,1 0-1,-1 0 1,0 0 0,0 0-1,0 0 1,-2 2 0,-3 2 42,-1 1 1,0-1 0,0 0-1,0 0 1,-1-1 0,-12 6-1,-55 16 63,39-15-91,29-9-22,-1 0 0,0 0-1,1-1 1,-1 0-1,0-1 1,0 1 0,0-2-1,1 1 1,-1-1-1,0 0 1,-15-4 0,8 0-135,1-1 0,-1 0 1,1-1-1,1 0 0,-15-11 1,20 14-247,1-1 1,1 0-1,-1 0 0,1-1 1,0 1-1,0-1 1,0-1-1,1 1 1,0-1-1,1 0 1,-5-7-1,8 10 79,0 1 1,0-1-1,0 0 0,0 1 1,1-1-1,0 0 1,0-5-1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6048,'-32'0'2752,"48"-16"-2400,0 0-384,0 16-64,16 0 192,16 0-64,0-16 64,16 16-32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7136,'16'0'3232,"48"-16"-2816,-32 0 160,0 16-416,0 0 0,0 0-96,0-16-1888,0 16 992</inkml:trace>
  <inkml:trace contextRef="#ctx0" brushRef="#br0" timeOffset="1">64 336 6976,'16'32'3168,"48"-32"-2752,-32 0-224,0 0-192,16 0-288,16 0 160,0-16-3136,-16 0 1824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6976,'-40'26'2256,"39"-25"-2219,1-1-1,-1 1 1,0-1 0,1 0 0,-1 1 0,0-1 0,1 1 0,-1-1 0,1 1 0,-1 0-1,1-1 1,-1 1 0,1 0 0,-1-1 0,1 1 0,0 0 0,-1-1 0,1 1 0,0 0-1,0 0 1,0-1 0,-1 1 0,1 1 0,-5 25 19,2-1 0,0 0 0,1 29 0,2-44-95,0-1 32,0-1-1,0 1 0,4 16 0,-3-22 34,0 0 1,1 0-1,0 0 0,0-1 0,0 1 1,0 0-1,0-1 0,1 0 0,0 1 0,5 4 1,-2-2 17,0 0 0,0-1 0,1 0 0,0 0 0,0-1 0,0 1 0,0-2 0,1 1 0,-1-1 0,1 0 0,0-1 0,0 1 0,0-2 0,0 1 0,14 0 0,19-7 61,-23 2-66,-5 1 1,0 0 0,15-5 1,-23 5-18,1 0 0,-1-1 0,0 1 0,0-1 0,0 0 0,6-6 0,-8 7-2,0-1-1,0 0 1,0 0 0,-1 0-1,1 0 1,-1-1-1,0 1 1,0-1-1,0 1 1,0-1 0,0 0-1,-1 0 1,0 0-1,0 1 1,0-1-1,0-1 1,-1 1-1,1-6 1,1-7 84,0 6-40,0 3 0,-1 1 0,0-1 0,-1-8-1,0 13-41,-1 0-1,1 0 1,-1 1 0,0-1-1,0 0 1,0 0-1,0 0 1,0 0-1,-3-4 1,-1 0-4,0 0 0,0 0 1,-1 0-1,0 0 1,0 1-1,-1 0 0,0 0 1,0 1-1,0 0 1,-12-6-1,13 9-20,0 0-1,-1 0 1,1 1 0,-13-1-1,4 0 4,-33-6 40,45 8-38,0 1 0,0-1-1,-1 1 1,1 0 0,0 0 0,0 0-1,0 0 1,0 0 0,-3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1056,'-32'16'416,"0"-16"-352,0 32 32,16 0 1344,0 32-800,0 32 160,-16 16-480,16 15-64,0 33-160,16 0 288,16-16-192,0-17-256,0-15 32,0-16-1472,-16-16 800,0-32-1024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3712,'0'-16'1408,"0"32"-896,16 0-128,-16 16-256,31 0 1024,1 0-640,32-16 32,16-16-320,0 0 288,0-32-288,-16 16 32,-16-32-160,0 16-64,-16 0 0,-16-16-1728,-16 16 928,16-16-3296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3136,'0'-43'1579,"-1"43"-1581,1 0 1,0 0 0,0 0-1,0 0 1,0 0 0,0 0 0,0-1-1,0 1 1,0 0 0,0 0-1,0 0 1,0 0 0,0 0 0,0-1-1,0 1 1,0 0 0,0 0-1,0 0 1,0 0 0,0 0 0,0-1-1,0 1 1,0 0 0,0 0-1,0 0 1,0 0 0,0 0 0,0 0-1,0-1 1,0 1 0,0 0-1,0 0 1,0 0 0,1 0 0,-1 0-1,0 0 1,0 0 0,0 0-1,0-1 1,0 1 0,0 0 0,0 0-1,1 0 1,-1 0 0,0 0-1,0 0 1,0 0 0,0 0 0,0 0-1,1 0 1,-1 0 0,0 0-1,0 0 1,1 0 0,-1 0 0,1 0-1,0 0 1,-1-1 0,1 1-1,0 0 1,-1 0 0,1-1-1,-1 1 1,1 0 0,-1-1 0,1 1-1,0 0 1,-1-1 0,0 1-1,1-1 1,-1 1 0,1-1-1,-1 1 1,1-1 0,-1 1-1,0-1 1,0 0 0,1 1 0,-1-1-1,0 1 1,0-1 0,0 0-1,1 1 1,-1-1 0,0 0-1,0 1 1,0-1 0,0 0-1,0 0 1,2-9 32,5 5 6,-3 2-4,1-7 111,6 4 21,-7 0 98,-4 5-250,1 1 0,-1-1 1,0 1-1,0 0 0,1-1 0,-1 1 0,0-1 0,1 1 0,-1 0 0,1-1 0,-1 1 0,0 0 1,1-1-1,-1 1 0,1 0 0,-1 0 0,1-1 0,-1 1 0,1 0 0,-1 0 0,0 0 0,1 0 1,-1 0-1,1 0 0,-1 0 0,1 0 0,0 0 0,-1 0 0,1 0 0,-1 0 0,1 0 0,2 0 13,-1 1 0,0-1 0,0 1 0,0 0 0,1 0 0,-1 0 0,0 0 0,0 0-1,0 0 1,0 0 0,-1 0 0,1 1 0,0-1 0,0 1 0,-1 0 0,1-1-1,-1 1 1,0 0 0,1 0 0,1 4 0,1 0 58,-1 0 1,0 1 0,0 0-1,-1 0 1,4 13-1,-1 20 209,6-16-138,-10-20-140,-1 0 0,1 1 0,0 0 0,-1-1 0,-1 8 0,1-1 39,0-11-47,0 1 0,0-1 0,0 1 0,0 0 0,0-1 0,0 1-1,0-1 1,0 1 0,0-1 0,1 1 0,-1 0 0,0-1 0,0 1 0,0-1 0,1 1 0,-1-1-1,0 1 1,1 0 0,-1-1 1,0 0-1,1 0 1,-1 0-1,0 0 0,1 0 1,-1 0-1,0 0 1,0-1-1,1 1 0,-1 0 1,0 0-1,0 0 1,1 0-1,-1 0 0,0 0 1,0-1-1,1 1 1,-1 0-1,0 0 0,0 0 1,0 0-1,1-1 1,-1 1-1,0 0 0,0-1 1,17-25 346,-11 15-301,-1 5-67,-1 0 1,1 0 0,9-7-1,4-6-2,-5 0 48,-9 13-18,0 0 1,1 0-1,0 0 0,0 0 0,9-6 1,-11 10-12,6-6-55,0 1 0,1 1 0,-1 0 0,1 0 0,20-7-1,-29 12 42,1 1 0,-1 0-1,1 0 1,-1 0-1,1 0 1,0 0-1,-1 0 1,1 0-1,-1 0 1,1 0-1,-1 1 1,0-1 0,1 1-1,-1-1 1,1 1-1,-1-1 1,2 2-1,-1 0-9,1 0-1,-1 0 1,0 0 0,0 0-1,0 0 1,0 0-1,0 1 1,2 3-1,2 6-25,0 1-1,-1-1 0,4 17 0,-4-13 73,-1 0 28,0 0 1,-1 0-1,1 18 0,-1-7 86,13 56 165,-15-80-434,0 0 0,0 0 0,0 0 0,0 0 0,1 0 0,-1 0 0,1-1 0,0 1 0,-1 0 0,1-1 0,1 1 0,-1-1 0,0 0 0,0 1 0,4 1 0,-5-4 3,1 1 0,-1-1 0,0 1 0,1-1 1,-1 0-1,1 0 0,-1 1 0,1-1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 1888,'-31'-16'704,"31"0"-544,16 16-32,-1 0 0,1 0-96,15-15 64,0 15-64,0 0-32,16 0 32,0 0-32,0 15 0,-1 1 128,1-16-64,-16 16-1632,16-1 832,0 1 96</inkml:trace>
  <inkml:trace contextRef="#ctx0" brushRef="#br0" timeOffset="1">842 390 2304,'62'0'864,"-31"0"-672,31 0-32,-46 16-32,15 0-96,0-1-512,0 1 256,-15-1-192,0 1 256,-1 0-1120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158 174 1728,'2'-5'112,"0"1"0,0 0 0,1-1 0,3-3 0,4 0 85,-9 8-190,-1 0-1,0 0 1,1 0-1,-1-1 1,0 1-1,1 0 1,-1 0 0,0-1-1,1 1 1,-1 0-1,0 0 1,0-1-1,1 1 1,-1 0-1,0-1 1,0 1-1,0-1 1,0 1-1,1 0 1,-1-1 0,0 1-1,0 0 1,0-1-1,0 1 1,0-1-1,0 1 1,0 0-1,0-1 1,0 1-1,0-1 1,2-5 361,9-4-144,-11 10-217,1-1 1,-1 1-1,0-1 0,1 0 1,-1 1-1,0-1 1,1 1-1,-1-1 0,0 0 1,0 1-1,0-1 1,1 0-1,-1 1 0,0-1 1,0 0-1,0 1 1,0-1-1,0 0 0,0 1 1,0-1-1,-1 0 1,1 1-1,0-2 0,-1 0 40,1 0-20,0 1 1,0-1 0,0 0-1,-1 1 1,1-1-1,0 1 1,-1-1 0,0 0-1,1 1 1,-1-1-1,0 1 1,0 0-1,-1-2 1,-3-5 50,1-2 25,3 7-89,0 1 0,0 0 0,0 0 0,-1-1 0,1 1 0,-1 0 0,1 0 0,-3-1 0,4 2-10,-4-3 10,0 0 0,0 0-1,-1 0 1,1 1 0,-9-5-1,10 7-20,1 0-1,0 0 1,-1 0-1,1 1 1,-1-1-1,1 1 0,-1 0 1,0 0-1,1 0 1,-1 0-1,1 0 0,-1 0 1,1 1-1,-1-1 1,1 1-1,-4 1 1,-6 3 27,1 1 0,1 0 0,-1 1 1,-15 13-1,25-19-21,0 0 0,1 0 1,-1-1-1,1 1 0,-1 0 0,1 0 1,-1 0-1,1 0 0,-1 0 1,1 0-1,0 2 0,-2 2 15,0 2 31,-1 0 0,0 1 0,1 0 1,-2 14-1,4-21-44,-1 1-1,1-1 1,0 1 0,0-1-1,0 0 1,0 1-1,0-1 1,0 0 0,1 1-1,-1-1 1,0 0 0,1 1-1,-1-1 1,1 0 0,-1 0-1,1 1 1,0-1-1,-1 0 1,1 0 0,0 0-1,0 0 1,0 0 0,0 0-1,0 0 1,0 0-1,0 0 1,0 0 0,0-1-1,0 1 1,3 1 0,25 3 89,-1 3 6,-15-13-1,-5 2-40,18-2 3,-19 2-100,0 0-1,13-8 1,-5 2 9,-2 3 28,-10-4-22,-3 8-27,-3 4-9,-7 8-1,10-9 67,-1-1-1,1 1 1,-1-1-1,1 1 1,0-1 0,0 1-1,-1-1 1,1 1 0,0 0-1,0-1 1,0 1 0,0-1-1,0 1 1,0-1 0,-1 1-1,1 0 1,0-1-1,1 1 1,-1-1 0,0 1-1,0-1 1,0 1 0,0 0-1,0-1 1,1 1 0,-1-1-1,0 1 1,0-1 0,1 1-1,-1 0 1,1 0 16,14 27 499,1-23-225,8 9-107,-4-2-36,-19-11-166,0-1 1,0 0-1,0 1 1,-1-1-1,1 0 1,0 0-1,0 0 1,0 0-1,0 0 1,0 0 0,0 0-1,0 0 1,-1 0-1,1 0 1,0-1-1,0 1 1,0 0-1,0-1 1,-1 1-1,1 0 1,0-1-1,0 1 1,-1-1-1,1 1 1,1-2-1,9-4-456,15 1-402,-24 4 666,0 0 1,-1 0-1,1 0 1,0 0-1,0 0 1,-1 0-1,1-1 1,-1 1-1,2-2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4992,'16'-31'2240,"96"-1"-1952,-80 16-224,16 0-96,0 0 96,0 0-32,0 0-96,-32 0 32,16 16 32,-16 0 0,0 16 608,-1 0-320,-30 16 96,15-16-224,0 0-1152,0 16 544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32 448 7648,'-32'16'3456,"48"0"-3008</inkml:trace>
  <inkml:trace contextRef="#ctx0" brushRef="#br0" timeOffset="1">511 1 7040,'-16'32'3200,"48"48"-2752,-32-48-64,16 15-288,-16 1-448,0 0 160,0 0-544,0 0 416,0-16-64,-16 16 224,16-16-1152,-16-16 704,0 0-3264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2080,'0'-66'667,"0"64"-652,0 1 0,0-1 0,0 1 0,0-1 0,1 1 0,-1-1 0,0 1 0,1-1 0,-1 1 0,0-1 0,1 1 0,0-1 0,-1 1 0,1 0 0,0-1 1,1-1-1,9-14 145,18-24 0,-22 33 27,0 1 0,0 1 0,9-7 1,-7 7 7,13-12 410,2 2 1,0 1 0,44-20 0,-44 23-406,-12 6-94,0 0 0,1 1 0,0 1-1,-1 0 1,25-4 0,-33 8-89,0-1 0,0 1 0,0 0 1,0 0-1,0 0 0,0 0 0,0 1 0,0-1 0,0 1 1,0 0-1,0 1 0,0-1 0,0 1 0,-1-1 0,1 1 1,-1 0-1,1 0 0,-1 1 0,0-1 0,0 1 0,0-1 1,5 7-1,-6-7 8,0 1 1,0 0 0,0 0-1,-1 0 1,1 0 0,-1 0-1,0 0 1,0 0 0,0 1-1,0-1 1,0 0 0,-1 0-1,1 1 1,-1-1 0,0 1-1,0-1 1,-1 5 0,-1 0 25,0 0 1,-1-1 0,0 1-1,0 0 1,-6 8 0,3-4 24,0 1-9,3-7-33,1 0 0,-1-1 0,-7 10-1,5-9 3,0-1 0,-1 0 0,-7 5-1,0 1 14,-15 16 26,20-18-73,0-1 0,-1 0 0,0 0 1,-12 7-1,-16 3-66,36-17 55,1-1 1,-1 1 0,0 0 0,1-1-1,-1 1 1,0 0 0,1-1-1,-1 1 1,1 0 0,0 0 0,-1 0-1,1-1 1,-1 1 0,1 0 0,0 0-1,0 0 1,-1 0 0,1 0-1,0 0 1,0 0 0,0 0 0,0-1-1,0 1 1,0 0 0,1 0-1,-1 0 1,0 0 0,0 0 0,1 0-1,-1 0 1,0-1 0,1 1-1,-1 0 1,1 0 0,-1 0 0,1-1-1,0 2 1,3 0-15,-1 0 0,0 0 0,1 0 0,-1 0 1,1-1-1,0 0 0,0 0 0,-1 0 0,1 0 0,0 0 0,0-1 0,6 0 0,11 3-15,11 4 90,-1 2-1,47 20 1,-63-23 92,-1 1 0,21 12 0,-34-18-111,1 0 1,-1-1 0,0 1 0,0 0-1,0 0 1,1 0 0,-1 0 0,0 0-1,0 1 1,0-1 0,-1 0-1,1 0 1,0 1 0,0-1 0,-1 0-1,1 1 1,-1-1 0,1 1 0,-1-1-1,0 1 1,1-1 0,-1 1 0,0 2-1,0-2 37,-1 0 0,0 1 1,1-1-1,-1 0 0,0 1 0,0-1 0,0 0 0,-1 0 0,1 0 0,0 0 0,-1 0 1,1 0-1,-3 2 0,-4 3 89,0 0 0,0 0 1,-1-1-1,0 0 0,-12 6 0,-10 3-27,1-2 0,-2-1 0,-64 15 0,88-26-119,-3 2 6,-1 0 1,0-2-1,-12 1 1,4-3 2,0 0 0,-38-10 0,58 11-24,-7-1-96,5 1 46,-1 0 0,0-1 0,0 1 0,0-1 0,0 0 0,1 0 0,-1 0 0,0 0 0,1 0 0,-1-1 0,1 1 0,-1-1 0,1 0 0,-1 1 0,1-1 0,0 0 0,0 0 0,0-1-1,0 1 1,1 0 0,-3-3 0,1-2-698,0-1-1,1 1 0,-3-11 1,2-17-1410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32 128 3136,'-16'0'1632,"0"-16"3456,16 0-4288,16 0-800,16 16-32,0-16 96,16 0-32,0-16-3264,0 16 1760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5408,'-32'0'2432,"32"32"-2112,16-16-96,0 16-192,-16 0 192,0 0-128,0 32 96,0-32-96,0 32-64,-16-32 0,16 0-1024,-16 0 544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4224,'0'0'1920,"16"-16"-480,0 16-960,0-16 640,0 16-640,0-16-256,0 16-128,0-16-96,0 16 0,-1-16-2272,1 16 1248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5632,'-32'0'2560,"64"0"-2208,-16 16-192,16-16-32,-1 0-64,1-16-2432,0 16 1312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4224,'0'-3'202,"0"0"0,0 0 1,0 0-1,0 0 0,1 0 0,0 0 0,-1 0 1,1 0-1,0 1 0,2-5 0,1 2-289,0-1 0,0 1 0,9-8 0,-11 11 104,9-11-60,-11 12 69,0 0 0,1 0 0,-1 1 0,0-1 0,1 0 0,-1 0-1,1 1 1,-1-1 0,1 0 0,-1 1 0,1-1 0,0 0 0,-1 1-1,2-1 1,-2 1-3,1 0-1,-1 1 0,1-1 1,0 1-1,-1-1 0,1 1 0,-1-1 1,1 1-1,-1-1 0,0 1 1,1 0-1,-1-1 0,1 1 1,-1-1-1,0 1 0,0 0 0,1 1 1,0 0 14,0 1 1,0 0-1,-1 0 1,1 0 0,-1 0-1,0-1 1,0 1-1,0 0 1,0 0-1,-1 5 1,1 6 50,0 109 323,0-6 559,0-117-962,-1 0-1,1 0 0,0 1 0,0-1 1,0 0-1,0 0 0,0 0 0,0 1 1,0-1-1,0 0 0,0 0 0,0 0 1,0 1-1,0-1 0,1 0 0,-1 0 1,0 0-1,0 0 0,0 1 0,0-1 1,0 0-1,0 0 0,0 0 0,0 0 1,1 0-1,-1 1 0,0-1 0,0 0 1,0 0-1,0 0 0,0 0 0,1 0 1,-1 0-1,0 0 0,0 0 0,0 1 1,0-1-1,1 0 0,-1 0 0,0 0 1,0 0-1,0 0 0,1 0 0,-1 0 1,0 0-1,0 0 0,0 0 0,0 0 1,1 0-1,-1 0 0,13-9 161,-6 3-189,-1-1 0,-1 0 0,7-7 0,-9 7 46,0 1 0,0-1 0,0 0 1,-1 0-1,3-12 0,7-24 197,-2 18-227,10-41-1,-18 55-56,-2 6 24,1 0 0,0 1-1,0-1 1,0 0 0,0 1 0,1-1-1,0 1 1,0-1 0,0 1 0,1 0 0,-1 0-1,1 0 1,6-7 0,-7 10-47,-2 5 95,1 3 84,0-1-1,0 1 1,3 11-1,-1-10-41,-1 1 1,0 1-1,-1-1 0,0 10 0,1 4 25,4 30 1,-2-30 23,0 33 0,-4-38-31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5472,'-16'-32'2496,"48"16"-2176,-16 0 32,0 16-256,16-16-96,-16 16-32,16 0 32,0 0 0,-16 0 352,16 16-192,-16-16 128,-16 16-160,16 0 64,0 0-96,-16 0-64,0 0 0</inkml:trace>
  <inkml:trace contextRef="#ctx0" brushRef="#br0" timeOffset="0.5">496 400 7552,'-16'32'3424,"32"-1"-2976,0-31-3328,0 0 1472</inkml:trace>
  <inkml:trace contextRef="#ctx0" brushRef="#br0" timeOffset="1.5">1007 32 6656,'-16'0'3008,"32"0"-2624,-16 16 64,16-16-320,-16 16 32,0 0-96,-16 32-64,16-16 32,-16 32-32,16-16 0,-16-16-2048,32 16 1120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4800,'26'-40'1557,"-25"39"-1519,-1 1-1,1-1 1,-1 0 0,1 0-1,-1 1 1,1-1 0,-1 0-1,1 1 1,-1-1 0,1 1-1,0-1 1,0 0 0,-1 1-1,1 0 1,1-1 0,0-1-28,6-2 224,1 0-1,-1 0 0,1 0 1,0 1-1,0 1 0,0-1 1,16-1-1,-18 4-127,1 0 0,-1-1 0,0 0 0,1-1 0,8-2 0,-10 2-72,0 0 1,0 1-1,0 0 1,0 0-1,7 0 1,-12 1-12,1 1 0,-1-1-1,0 0 1,1 1 0,-1-1 0,0 1 0,1-1 0,-1 1 0,0-1 0,0 1 0,0 0 0,1 0 0,-1 0-1,0-1 1,0 1 0,0 0 0,0 0 0,0 1 0,-1-1 0,1 0 0,0 0 0,0 0 0,-1 0 0,1 1-1,-1-1 1,1 0 0,0 3 0,2 2 40,-3-5-47,1 1 0,-1-1 0,0 0 0,0 0 0,1 0 0,-1 1 0,0-1 0,0 0 0,0 0 0,0 1 0,0-1 0,0 0 0,-1 0 0,1 0 0,0 1 0,-1-1 0,0 2 0,-10 16 100,9-17-83,-2 4 6,0-1 1,0 0-1,-1 0 0,1 0 1,-1 0-1,-1-1 0,1 0 1,-1 0-1,1-1 0,-1 1 1,-8 2-1,-11 8 17,-9 12-45,28-22-37,1-1 0,1 1-1,-1 0 1,0 0 0,1 1 0,0-1 0,0 1 0,-5 8 0,9-13 20,0 0 1,0 0-1,0 0 0,0 0 0,-1 0 1,1 1-1,0-1 0,0 0 1,0 0-1,0 0 0,0 1 1,0-1-1,0 0 0,-1 0 0,1 0 1,0 0-1,0 1 0,0-1 1,0 0-1,0 0 0,0 1 0,0-1 1,0 0-1,0 0 0,0 0 1,0 1-1,0-1 0,0 0 1,1 0-1,-1 0 0,0 1 0,0-1 1,0 0-1,0 0 0,0 0 1,0 1-1,0-1 0,0 0 1,1 0-1,-1 0 0,0 0 0,0 1 1,13 8-60,0 1 0,1-1 1,0-1-1,0-1 0,21 9 0,3 2 11,-33-16 10,-1 1 1,0 0-1,0 0 0,0 0 1,0 0-1,0 0 0,5 8 1,4 3 51,2-1 174,-13-11-143,0-1 1,1 1-1,-1 0 1,0 0-1,0 1 0,0-1 1,0 0-1,0 1 1,-1-1-1,1 1 0,-1-1 1,0 1-1,1 0 1,0 3-1,-2-2 48,1 1-1,-1 0 1,0 0-1,0-1 1,0 1 0,0 0-1,-1-1 1,0 1-1,0 0 1,0-1 0,-1 1-1,0-1 1,1 1 0,-2-1-1,1 0 1,0 0-1,-1 0 1,0 0 0,0 0-1,0-1 1,0 1-1,0-1 1,-1 0 0,-5 4-1,-20 14 192,8 3-129,-9-13-80,17-1-44,12-8-25,-1-1 1,1 1 0,-1-1-1,1 0 1,-1 0 0,0 0 0,1 0-1,-1 0 1,0 0 0,0 0 0,1 0-1,-1-1 1,0 1 0,0-1-1,0 1 1,0-1 0,-3 0 0,-9 0-60,14 0 54,0 0 1,0 0-1,0 0 1,0 1-1,0-1 0,0 0 1,0 0-1,0 0 1,-1 0-1,1 0 0,0 0 1,0 0-1,0 0 1,0 0-1,0 0 1,0 0-1,0 0 0,0-1 1,0 1-1,0 0 1,-1 0-1,1 0 0,0 0 1,0 0-1,0 0 1,0 0-1,0 0 1,0 0-1,0 0 0,0 0 1,0 0-1,0 0 1,0 0-1,0 0 0,0 0 1,0-1-1,0 1 1,-1 0-1,1 0 1,0 0-1,0 0 0,0 0 1,0 0-1,0 0 1,0 0-1,0 0 0,0 0 1,0-1-1,0 1 1,0 0-1,0 0 1,0 0-1,0 0 0,0 0 1,0 0-1,1 0 1,-1-2-123,0 1-1,0-1 1,0 1 0,1-1 0,-1 1 0,1-1 0,-1 1 0,1 0 0,-1-1 0,1 1 0,0 0 0,0-1 0,0 1 0,0 0 0,0 0 0,0 0-1,0 0 1,0 0 0,0 0 0,0 0 0,0 0 0,2-1 0,27-14-1494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141 141 1056,'-13'-13'357,"12"13"-348,1-1 0,-1 1 0,1 0 0,-1-1-1,1 1 1,-1 0 0,0-1 0,1 1 0,-1 0 0,1 0-1,-1 0 1,0-1 0,1 1 0,-1 0 0,0 0-1,1 0 1,-1 0 0,0 0 0,1 0 0,-1 0 0,0 1-1,1-1 1,-2 0 0,0 1 46,-4-2 70,4 1-67,0 0-1,0 0 1,0 0-1,0 0 0,1 0 1,-1 1-1,0-1 1,0 0-1,0 1 1,-2 0-1,-4 12 167,-1-5-44,7-7-124,0 1 0,1-1 0,-1 1 0,0 0 0,0 0 0,1 0-1,-1 0 1,1 0 0,0 0 0,-2 3 0,-26 29 813,26-28-807,1 0-1,-1 1 1,1-1-1,1 0 0,-1 1 1,1-1-1,0 1 1,0 0-1,1-1 1,1 14-1,-1-16-70,0-2 11,0 0 0,0-1 0,0 1-1,0 0 1,1-1 0,-1 1 0,0 0 0,1-1 0,-1 1 0,1-1 0,0 1 0,0-1-1,1 2 1,4 10 31,-6-11-33,1-1 8,-1 1 1,0-1-1,1 1 0,-1-1 1,1 1-1,-1-1 1,1 0-1,0 1 0,0-1 1,-1 0-1,1 1 0,0-1 1,0 0-1,0 0 1,2 2-1,2-2 31,-1 0 0,0 0 1,0-1-1,0 1 0,1-1 0,-1 0 0,5-1 0,3 1 1,-8 1-43,0-1-1,0 0 1,1 0 0,-1 0-1,0-1 1,0 0 0,1 1-1,-1-1 1,0-1 0,0 1-1,0-1 1,0 1 0,-1-1-1,6-3 1,11-8-39,-9 7 122,0-1 0,19-17-1,-12 1 76,-2 13-65,15-32-127,-28 39 31,0-1-1,0 0 0,-1 1 1,4-9-1,6-6-227,-10 15 112,-1 3 122,-1 0 0,1 0 1,-1 0-1,1 0 0,-1 0 0,1 0 1,0 0-1,-1 0 0,1 0 0,-1 0 1,1 0-1,-1 0 0,1 1 1,-1-1-1,1 0 0,-1 0 0,1 0 1,-1 1-1,0-1 0,1 0 0,-1 1 1,1-1-1,-1 0 0,0 1 0,1-1 1,-1 0-1,0 1 0,1-1 0,-1 1 1,0-1-1,1 1 0,-1-1 1,0 1-1,0 0 0,4 6-36,0-2 7,-3-4 28,0 0 0,0 0 1,0 0-1,0 0 0,0 0 1,0 1-1,0-1 0,0 0 1,-1 0-1,1 1 0,0 1 1,10 20 16,-11-22-19,0 0 0,0 1 0,0-1 1,1 0-1,-1 0 0,0 0 0,1 0 1,-1 0-1,1 0 0,-1 0 0,1 0 0,0 0 1,-1 0-1,1 0 0,0 0 0,0 0 0,0-1 1,0 1-1,0 0 0,-1-1 0,1 1 0,1 0 1,0 0-1,0 0 14,0 0 1,0 0 0,0 0-1,0 0 1,0 1-1,0-1 1,0 1 0,2 1-1,6 10 58,-7-5-42,1-2-17,10-4 140,-4-2-54,-7 0 112,-6 0-272,3 0 58,0 0 0,-1 0 1,1 0-1,-1 0 0,1 0 0,0 0 0,-1 0 0,1 0 1,-1 0-1,1 0 0,0 0 0,-1 0 0,1 0 0,-1 0 0,1-1 1,0 1-1,-1 0 0,1 0 0,0 0 0,-1-1 0,1 1 1,0 0-1,-1 0 0,1-1 0,0 1 0,-1 0 0,1-1 0,0 1 1,0 0-1,0-1 0,-1 1 0,1 0 0,0-1 0,0 1 1,0-1-1,0 1 0,0 0 0,0-1 0,-1 1 0,1-1 0,0 1 1,0 0-1,0-1 0,1 1 0,-1-1 0,0 1 0,0 0 1,0-2-1,0 2-5,0-1 1,0 0-1,0 0 1,0 0-1,0 0 1,0 1-1,0-1 1,0 0-1,0 0 1,0 0 0,-1 1-1,1-1 1,0 0-1,-1 0 1,1 1-1,0-1 1,-1 0-1,0-1 1,-10-4 32,10 6-20,0-1 1,0 1 0,0-1-1,0 1 1,0-1 0,0 1-1,0-1 1,0 0-1,0 1 1,0-1 0,0 0-1,1 0 1,-1 0 0,0 0-1,0-1 1,0-2 8,0 1 0,0-1 1,0 0-1,1 0 0,-1 0 1,1 0-1,0 0 0,0 0 0,1-6 1,0-10 8,1-25-131,-1 41 102,-1-1-1,1 1 1,0 0-1,0 0 0,1-1 1,-1 1-1,1 0 0,3-5 1,-1 3 8,-1 0-5,0 1-1,0 0 1,1 0-1,-1 1 1,1-1-1,0 1 1,1 0-1,-1 0 1,1 0-1,0 1 1,-1-1-1,7-2 1,-1 1-2,-3 1-26,0 0 0,0 1 1,0 0-1,0 0 0,0 1 0,0 0 0,1 0 0,-1 1 0,13-1 0,-14 2 21,-1-1-1,1 2 1,0-1 0,0 1-1,0-1 1,-1 2 0,1-1-1,0 1 1,-1-1 0,1 2-1,6 2 1,-6 0 42,0 0-1,-1 0 1,0 0 0,1 0 0,-2 1 0,1 0-1,-1 0 1,7 11 0,2 4 123,-4 0-57,0 2 18,1-6-10,-8-13-63,1-1 0,-1 1 0,0 0 0,0 0 0,0 1 0,0-1 0,-1 0 0,2 7 0,-3-9 211,-1-10-157,0 6-117,1 1-1,0-1 1,0 0 0,0 0-1,0 1 1,0-1 0,0 0-1,0 1 1,0-1 0,1 0-1,-1 0 1,1 1 0,-1-1-1,2-2 1,42-66-340,-38 62 282,1 1 0,-1 0 0,10-9 0,-6 7 27,-10 9 50,0-1 1,1 1-1,-1 0 0,1-1 1,-1 1-1,1 0 1,0 0-1,-1-1 1,1 1-1,-1 0 0,1 0 1,-1 0-1,1 0 1,0-1-1,-1 1 0,1 0 1,-1 0-1,1 0 1,0 0-1,-1 0 0,1 1 1,-1-1-1,1 0 1,0 0-1,0 1 0,-1-1 2,5 2 87,-3-1-79,-1 1 0,0-1 0,0 0 0,0 0 0,0 1 0,0-1 0,0 1 0,-1-1 0,1 1-1,0-1 1,-1 1 0,1-1 0,-1 1 0,1-1 0,-1 1 0,0 0 0,0 2 0,0-1-12,1 0 1,-1 0 0,1 1-1,-1-1 1,1 0 0,0 0-1,0 0 1,2 3 0,2 10-59,-3-9 92,-1 1 0,1-1-1,1 0 1,-1 0 0,1 0 0,1 0 0,-1 0 0,9 11 0,-12-18-23,0 1 0,1-1 0,-1 1 0,1-1 0,-1 0 0,1 1 0,-1-1 0,1 0 0,-1 0 0,1 1 0,0-1 0,-1 0 0,1 0 0,-1 0 1,1 0-1,0 0 0,-1 0 0,1 1 0,-1-2 0,2 1 0,4 1 6,-5 0-7,0-1-11,-1 1-1,1-1 1,0 1 0,0-1 0,0 1 0,-1-1 0,1 1 0,0-1 0,0 0 0,0 0-1,0 1 1,0-1 0,0 0 0,0 0 0,0 0 0,0 0 0,0 0 0,0 0-1,0 0 1,0 0 0,0-1 0,-1 1 0,1 0 0,0 0 0,0-1 0,0 1-1,0-1 1,0 1 0,0-1 0,1 0 0,-1 0-5,12-1-390,-11 2 277,0 0 1,0 0-1,-1 0 0,1-1 0,0 1 0,-1 0 0,1-1 0,2 0 0,-2-1 79,1 1 0,-1-1-1,0 1 1,0-1 0,0 0 0,0 0-1,0 0 1,-1 0 0,1 0 0,-1-1-1,1 1 1,-1 0 0,0-1-1,0 1 1,0-1 0,0 1 0,0-1-1,0-5 1,3-3-19,2-2 9,-5 11 58,0 1 0,0 0 1,-1-1-1,1 1 0,0-1 1,-1 1-1,0-1 0,1 1 0,-1-1 1,0 1-1,1-1 0,-1-1 1,0 1 5,0 1 1,0-1-1,0 0 1,1 1-1,-1-1 1,1 1-1,-1-1 1,1 0-1,-1 1 1,1 0-1,0-1 1,0 1 0,1-2-1,3-5 54,-2 1-23,-3 6-27,0 1 0,0 0 0,0-1 0,1 1 0,-1-1 0,0 1 0,0-1-1,1 1 1,-1-1 0,0 1 0,0 0 0,1-1 0,-1 1 0,1 0 0,-1-1-1,0 1 1,1 0 0,-1-1 0,1 1 0,-1 0 0,0 0 0,1-1-1,-1 1 1,1 0 0,-1 0 0,1 0 0,-1 0 0,1 0 0,-1 0 0,1 0-1,-1 0 1,1 0 0,-1 0 0,1 0 0,-1 0 0,1 0 0,0 0 0,2 0 36,-1 1 1,1-1 0,-1 1 0,1-1 0,-1 1 0,1 0 0,-1 0-1,0 0 1,4 2 0,15 6-79,-19-8 31,0 0 0,0-1 0,0 1 0,-1 0 0,1 0 0,0 0 0,-1 0 0,1 0 0,-1 0 0,1 0 0,-1 0 0,1 1 0,-1-1 0,0 1 0,0-1 0,0 1 0,0-1 0,0 1 1,0 0-1,1 3 0,1-1 24,1 0 1,-1 0 0,0 0 0,6 5 0,-5-5 26,-3-4-46,-1 1 0,1-1 0,-1 1 0,0-1 0,1 1 0,-1-1 1,0 1-1,0 0 0,1-1 0,-1 1 0,0 0 0,0-1 0,0 1 0,0 0 0,0-1 1,0 1-1,0 0 0,0-1 0,0 1 0,0 0 0,0-1 0,0 1 0,-1 0 0,1 2 19,0-3-23,0 1 0,0-1 0,0 1 0,0-1 0,0 1 0,1-1 0,-2 1 0,1-1 0,0 1 0,0-1 0,0 1 1,0-1-1,0 1 0,0-1 0,0 0 0,-1 1 0,1-1 0,0 1 0,0-1 0,-1 1 0,1-1 0,0 0 0,-1 1 0,1-1 1,0 0-1,-1 1 0,1-1 0,0 0 0,-1 1 0,1-1 0,-2 1 0,-4 3 6,1 6 14,-8-5-17,-3 8-5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5472,'-13'13'1760,"13"-13"-1748,0 0 1,-1 0-1,1 0 1,0 0-1,0 0 0,0 0 1,0 0-1,0 0 1,0 0-1,0 1 1,0-1-1,-1 0 1,1 0-1,0 0 0,0 0 1,0 0-1,0 0 1,0 0-1,0 0 1,0 1-1,0-1 1,0 0-1,0 0 0,0 0 1,0 0-1,0 0 1,0 0-1,0 0 1,0 1-1,0-1 1,0 0-1,0 0 0,0 0 1,0 0-1,0 0 1,0 0-1,0 1 1,0-1-1,0 0 1,0 0-1,0 0 0,0 0 1,0 0-1,0 0 1,0 0-1,1 0 1,-1 1-1,0-1 1,0 0-1,0 0 0,0 0 1,0 0-1,0 0 1,0 0-1,0 0 1,1 0-1,7 9 227,-4-5-144,-1 0 0,2 0 0,-1 0 1,0-1-1,1 1 0,0-1 0,-1 0 0,1 0 0,1-1 0,5 3 0,2 2 53,0 0 0,23 16-1,-24-15-94,-4-2 13,0 1 0,-1-1-1,9 11 1,-7-7 183,-8-10-232,-1 1 0,0-1-1,1 1 1,-1-1 0,0 1-1,1 0 1,-1-1 0,0 1-1,1 0 1,-1-1 0,0 1-1,0 0 1,0-1-1,0 1 1,0 0 0,0-1-1,0 1 1,0 0 0,0-1-1,0 1 1,0 0 0,0-1-1,-1 2 1,1 0 42,0 0-35,0 0 0,-1-1 0,1 1 0,0 0 0,0-1 0,-1 1 0,1-1 0,-1 1 0,0-1 0,1 1 0,-1-1 0,0 1 0,0-1 0,0 1 0,0-1 0,0 0 0,-3 3 0,2-2 541,2-2-550,0 1-1,0-1 0,0 0 1,0 0-1,1 0 0,-1 0 1,0 0-1,0 0 0,0 0 0,0 1 1,0-1-1,1 0 0,-1 0 1,0 0-1,0 0 0,0 0 1,0 0-1,1 0 0,-1 0 1,0 0-1,0 0 0,0 0 1,0 0-1,1 0 0,-1 0 1,0 0-1,0 0 0,0 0 1,1 0-1,-1 0 0,0 0 1,0 0-1,0-1 0,1 1 0,-1 0 5,1 0-1,-1 0 0,1-1 0,0 1 0,-1 0 0,1 0 0,0 0 0,-1 0 0,1 0 0,0 0 0,-1 0 1,1 0-1,0 0 0,-1 0 0,1 0 0,0 1 0,-1-1 0,1 0 0,0 0 0,-1 1 0,1-1 1,0 1-1,1 0 0,-1 0 0,1-1 0,0 1 0,-1 0 0,1-1 0,0 1 0,0-1 0,0 0-1,1 1 1,1-2 28,0 1 0,-1-1-1,1 1 1,-1-1-1,5-2 1,-3 2-81,-1 0 0,1 0 0,-1 1 1,1 0-1,6 0 0,1 0-444,4 0-22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5728,'-32'-16'2944,"48"16"-3136,0 0 32,16 0 256,0 0-32,15-16-64,1 16-32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14 207 1664,'0'-13'528,"0"13"-525,0 0 1,0 0 0,0-1-1,0 1 1,0 0-1,0 0 1,0 0-1,0 0 1,0 0-1,0 0 1,0 0 0,0 0-1,0 0 1,0 0-1,0-1 1,0 1-1,0 0 1,0 0-1,0 0 1,0 0 0,0 0-1,0 0 1,-1 0-1,1 0 1,0 0-1,0 0 1,0 0-1,0-1 1,0 1 0,0 0-1,0 0 1,0 0-1,0 0 1,0 0-1,0 0 1,0 0-1,0 0 1,0 0 0,-1 0-1,1 0 1,0 0-1,0 0 1,0 0-1,0 0 1,0 0-1,0 0 1,0 0 0,0 0-1,0 0 1,-1 0-1,1 0 1,0 0-1,0 0 1,0 0-1,0 0 1,0 0 0,-11 0 646,12 0-628,-1 0-1,1 0 0,-1 0 1,1 0-1,-1 0 0,1 0 1,-1 0-1,1 0 0,-1 0 1,1 0-1,-1 0 0,1-1 1,-1 1-1,1 0 0,-1 0 1,0-1-1,1 1 0,-1 0 1,1 0-1,-1-1 0,0 1 1,1 0-1,-1-1 0,0 1 1,1-1-1,-1 1 0,0-1 1,0 1-1,1 0 0,-1-1 1,0 1-1,0-1 0,0 1 1,0-1-1,1 1 0,-1-1 1,0 1-1,0-1 0,0 1 1,0-1-1,0 0 0,2-5 385,9-11 188,-9 13-443,1 0 1,-1 0 0,1 0-1,-1 0 1,7-6-1,8-11-112,-14 17-41,-1 1 1,0 0 0,1 0 0,-1 0 0,1 0-1,0 1 1,0-1 0,0 1 0,1 0 0,-1 0-1,0 0 1,1 0 0,5-2 0,-5 3-4,0 0 1,1 0-1,-1 0 1,0 1 0,1 0-1,-1 0 1,0 0-1,1 0 1,-1 1-1,0 0 1,1 0-1,4 1 1,6 4 89,0-1-1,14 10 1,-24-13-52,2 2 25,0 0 0,-1 0 0,1 1 0,-1 0 0,0 0 0,0 0 0,6 8 0,1 4-69,14 23 1,-12-17 132,-1 1 142,1 0 294,-12-21-100,-3-6-122,0 0-321,0 1 0,1-1-1,-1 0 1,1 0 0,0 0-1,0 0 1,0 1 0,0-1-1,0 0 1,0 1 0,4-5-1,22-25 59,-6 8-60,10-21-59,-22 32 5,-1 0 1,2 1-1,15-17 1,-20 24 24,1-2-41,1 0 1,1 0-1,-1 0 0,1 1 0,0 1 1,0-1-1,12-5 0,-18 11 47,0-1 1,0 1-1,0 0 0,0-1 0,0 1 0,0 0 0,0 1 0,0-1 0,0 0 0,0 1 0,0-1 0,0 1 0,0-1 0,0 1 0,0 0 0,0 0 0,0 0 0,0 0 0,-1 0 0,1 0 0,1 2 0,1-1-11,5 4 37,-1 0 0,0 0 0,0 0 0,0 1 0,-1 0 0,0 1 0,0 0 0,-1 0 0,8 13 0,-6-9 58,1 0 63,-1 0 0,13 26 1,-12-14 50,-8-20-145,1 0-1,-1 0 1,1 0-1,-1 0 0,0 1 1,-1-1-1,1 7 1,-1 21 239,0-29-676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3136,'-5'-4'202,"2"-1"0,-1 0 0,1 1 0,-1-1 0,1 0 0,0-1 0,-2-5 0,5 9-196,0 1 0,-1 0 0,1 0 0,0 0 0,0-1 0,0 1 0,0 0 0,0 0 0,0-1 1,0 1-1,0 0 0,1 0 0,-1-1 0,0 1 0,1 0 0,-1 0 0,1 0 0,-1 0 0,1 0 0,1-2 0,18-18 260,-18 19-195,1 0 0,-1 0 1,1-1-1,-1 1 1,4-6-1,-1-2 353,-4 7-345,0 1-1,0 0 1,0-1-1,0 1 1,1 0-1,-1 0 1,1 0-1,1-2 1,9-8 364,-9 8-352,0 0 0,0 1-1,0 0 1,0 0-1,1 0 1,0 0-1,-1 0 1,1 1 0,5-3-1,-6 4-48,0 0 0,0 0 0,0 1 0,0 0 0,0-1 0,0 1-1,0 0 1,0 0 0,0 0 0,0 1 0,0-1 0,-1 1 0,5 1 0,1 2 60,19 8 569,-25-12-642,0 1 0,0 0 0,-1-1 0,1 1 0,0 0 0,0 0 0,-1 0 0,1 0 0,0 1 0,-1-1 0,0 0-1,1 1 1,-1-1 0,0 1 0,1-1 0,-1 1 0,0-1 0,0 1 0,0 0 0,1 3 0,27 30 478,-13-6-283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4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6880,'0'16'3136,"16"-16"-2720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4640,'0'32'2112,"-16"48"-1824,1-16-160,15-16-128,-16 16-160,16 0 96,0-17 32,-16 1 32,16-16 192,0 0-96,0 0-32,-16-16-32,16 0-2496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18 560 3808,'-14'-13'1227,"14"12"-1209,0 1 1,-1 0 0,1-1 0,0 1 0,-1-1 0,1 1 0,0 0 0,0-1 0,0 1 0,-1-1 0,1 1 0,0-1 0,0 1 0,0-1-1,0 1 1,0 0 0,0-1 0,0 1 0,0-1 0,0 1 0,0-1 0,0 1 0,0-1 0,0 1 0,0-1 0,0 1 0,1-1 0,-1 1-1,0 0 1,0-1 0,1 1 0,-1-1 0,0 1 0,0 0 0,1-1 1,2 0-22,0 0 1,0 0-1,-1 1 0,1-1 0,0 1 1,0 0-1,0 0 0,0 0 0,0 0 0,3 1 1,7-1 121,126 0 942,-133 0-1042,1 1 0,0-1 1,0 2-1,0-1 0,0 1 1,9 3-1,-10-3 8,1 0 42,4 3 109,-11-4-173,0 0 1,0 0 0,0-1-1,1 1 1,-1 0 0,0 0-1,0-1 1,0 1 0,0 0-1,-1 0 1,1-1 0,0 1-1,0 0 1,0 0-1,-1-1 1,1 1 0,-1 1-1,-4 13 22,-1-1-1,-1 1 1,-1-1-1,-11 16 0,-45 54-7,48-65 15,-16 24-45,26-35-18,3-6 9,1 1 1,0 0-1,0-1 1,-1 1-1,2 0 1,-1 0 0,0 0-1,1 0 1,-1 1-1,1-1 1,0 0 0,0 1-1,0-1 1,1 0-1,-1 1 1,0 5-1,1 1-17,0-1 0,1 1-1,2 15 1,-2-22 31,0 0 0,0 0 0,1-1 1,-1 1-1,0 0 0,1-1 0,0 1 0,-1-1 0,1 1 0,0-1 0,0 0 0,1 1 1,-1-1-1,3 2 0,7 3 18,-1 1 1,1-1 0,15 6-1,5 2 50,-14-5-36,0 0-1,1-2 1,37 12 0,-45-17-16,0 1 0,0 0 1,0 1-1,-1 0 0,0 0 1,0 1-1,12 10 0,-19-14 0,0 0-1,0 1 0,0-1 0,-1 1 0,1 0 0,-1 0 0,0 0 0,4 5 0,-6-7 1,0 0 0,0 0-1,0 0 1,0 0 0,0-1-1,0 1 1,0 0 0,0 0-1,0 0 1,0 0 0,0-1-1,-1 1 1,1 0 0,0 0 0,-1 1-1,-2 7 91,1 2-25,1-8-41,1 1 0,-1-1 0,0 0 0,0 1-1,0-1 1,-3 6 0,1-5 47,0 0-1,0 0 1,-1-1 0,-6 7 0,-4 3 133,-1 3-20,-10 10 10,11-15-31,-1-1-1,1-1 1,-2 0 0,1-1-1,-1 0 1,0-1-1,-1-1 1,-28 6 0,38-11-129,0 0 0,1-1 0,-1 0 0,0 0 0,0-1 0,0 1 1,1-2-1,-1 1 0,0-1 0,1 0 0,-1 0 0,-11-6 0,-30-21-183</inkml:trace>
  <inkml:trace contextRef="#ctx0" brushRef="#br0" timeOffset="1">18 17 5632,'-16'-16'2560,"47"32"-2208,-15 0-416,0 0-32,16-16 256,0 0-96,16 16 288,16-16-224,0 0-608,-16 0 256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6304,'48'0'2848,"0"0"-2464,-32 0 160,0 0-384,16 0 0,0 0-96,0 0-2016,-16 16 1056</inkml:trace>
  <inkml:trace contextRef="#ctx0" brushRef="#br0" timeOffset="1">17 384 5632,'-16'16'2560,"63"15"-2208,-15-31-192,-16 16-160,32-16 128,0 0-64,16-16 192,16 16-160,0-16-672,-16 1 320,0-1-4000,0 0 2336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4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3712,'0'0'1221,"0"5"-757,0-2-414,0-1-1,0 1 1,1-1-1,-1 1 1,0 0-1,2 3 1,9 4 643,-10-4-569,0 0 0,0 1 0,0-1 0,-1 0 0,0 0 0,-1 12-1,0 2 146,1-7-79,-5 24 0,0 9-31,9-14-101,0-16-36,-2 4 7,-1-15-17,-1 1 0,1-1 0,0 0 0,0 1 0,1-1 0,-1 0 0,1 0 0,0 0 0,3 5 0,-4-9 5,0 1 0,1-1 0,-1 1 1,0-1-1,1 0 0,-1 0 0,0 0 0,1 0 0,-1 0 0,1 0 0,0 0 1,-1 0-1,1 0 0,0-1 0,-1 1 0,1-1 0,0 1 0,0-1 0,0 0 1,-1 1-1,1-1 0,0 0 0,0 0 0,0 0 0,0-1 0,-1 1 0,1 0 1,0-1-1,2 0 0,6-3 23,-1 0 1,1 0-1,-1-1 1,10-6-1,-12 7-15,0 0-2,-1-1 0,1 1 0,-1-1 0,0-1-1,0 1 1,0-1 0,-1 0 0,0 0 0,0-1 0,0 1-1,-1-1 1,0 0 0,0 0 0,-1-1 0,0 1-1,0-1 1,2-13 0,-3 5 21,0 0 0,-2 0-1,0 1 1,-4-29 0,4 41-26,-1 0 1,0 0 0,0 0 0,0 0-1,-1 0 1,1 0 0,-1 0-1,1 0 1,-1 1 0,0-1 0,0 1-1,0-1 1,-1 1 0,1 0-1,0-1 1,-1 1 0,0 1-1,1-1 1,-1 0 0,-3-1 0,0 0 32,0 1 1,0 0 0,-1 0 0,1 0-1,-1 1 1,1 0 0,-1 0 0,-9 0-1,14 1-65,-1 0 0,0 0 0,1 0 0,-1 0 0,0 1 0,1-1 0,-1 1 0,1 0 0,-1-1 0,1 1-1,-1 0 1,1 1 0,0-1 0,-1 0 0,1 1 0,0-1 0,0 1 0,0 0 0,0-1 0,0 1 0,1 0 0,-1 0 0,0 0-1,-1 5 1,1-4-16,1-1 1,1 1-1,-1 0 0,0 0 0,1 0 0,-1 0 0,1 0 0,0 0 1,0 3-1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1168 205 3968,'-56'-29'1285,"41"19"-954,14 9-302,0 0-1,-1 0 1,1 1-1,0-1 1,-1 0-1,1 0 1,0 1 0,-1-1-1,1 1 1,-1-1-1,1 1 1,-1 0-1,-2-1 1,-1-1 24,-6-9-58,11 11 7,-1-1 1,0 1-1,1-1 0,-1 1 1,1 0-1,-1-1 0,0 1 1,1 0-1,-1 0 1,0-1-1,1 1 0,-1 0 1,0 0-1,1 0 0,-1 0 1,0 0-1,1 0 1,-1 0-1,0 0 0,1 0 1,-1 0-1,0 0 0,0 1 1,-2-1-7,-1 1-21,-1-1-1,0 1 0,1 0 1,-1 0-1,1 0 0,-1 1 1,1 0-1,0 0 0,0 0 1,-5 3-1,-20 9-268,-57 13 155,-1 0 289,53-12-101,2 2 0,0 2 1,-30 23-1,29-16-4,1 2-1,1 2 1,-28 33 0,-10 11 373,-138 149-119,176-184-254,2 1 0,-44 82-1,63-102-56,1 1 0,0 0 0,2 1 1,1-1-1,0 1 0,2 1 0,0-1 0,0 37 0,4-19-26,-1-15 23,1 1 1,1-1-1,2 0 0,10 47 0,2-18 15,3 0 0,32 67 0,-41-103 0,16 20 0,-14-22 0,11 18-3,-2-2 15,36 43 0,-42-60 12,0 0 0,0-1-1,1-1 1,1 0 0,1-1 0,-1-1-1,2 0 1,0-1 0,0-1 0,33 11-1,167 58-129,-177-65 84,0-2 1,46 7-1,85 3 90,-2 1-87,-87-7 2,111 15 2,-40-11 36,-104-11 4,60 8 46,92-10-11,-60-4-77,-78 1 7,79 2 4,-17-10 31,-63 2-8,155 0 64,-12 0 78,1-10-98,9 0-207,-108 9 82,231-11 11,-161 3 60,568-56-4,-67-62-205,-565 100 279,169-68 0,-94 5-32,-69 32-15,-58 31-5,98-49 38,-130 63-11,-2-3-1,0 0 0,31-29 0,-38 28-18,0 0-1,-2-2 0,0 0 1,-2-1-1,-1-1 0,0-1 1,13-29-1,-16 24 32,-2-1-1,0 0 1,-2-1-1,-2 0 1,-1 0 0,3-36-1,-8 54 10,-1 1 0,0-1-1,-1 0 1,-1 0 0,0 1-1,0-1 1,-8-20 0,2 14 19,0 1-1,-1 0 1,-1 0 0,-19-27-1,-10-4-51,-3 1 0,-1 2 0,-54-44 0,70 69-13,-1 1 0,0 2-1,-2 0 1,0 2 0,-37-15-1,-6-1-12,-139-43-1,60 38-173,32 9 92,-138-32 221,45 24-25,-562-70 411,316 89-171,311 15-256,-10-2-26,-334-1 239,11 28-282,31-1-172,355-19 122,-93 4 9,-65 15 19,109-15-14,73-4-3,-139 12-608,26-1-1645,27-8 169,37 8-1120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2816,'-16'31'1280,"16"1"-1120,0-1-64,0-16-96,-16 32 480,16-16-256,-15 32-96,15-1-64,0 0 0,0-15-32,0 0-32,0-16 32,0-16-1184,0 17 640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2912,'0'-29'1435,"0"29"-1436,0 0 1,0 0-1,0 0 1,0-1-1,0 1 1,0 0-1,0 0 1,0 0-1,0 0 1,0 0-1,0 0 1,0 0-1,0 0 1,0 0 0,0 0-1,0-1 1,0 1-1,0 0 1,0 0-1,0 0 1,0 0-1,0 0 1,0 0-1,0 0 1,0 0-1,0 0 1,0 0-1,0 0 1,0-1 0,0 1-1,1 0 1,-1 0-1,0 0 1,0 0-1,0 0 1,0 0-1,0 0 1,0 0-1,0 0 1,0 0-1,0 0 1,0 0-1,0 0 1,1 0-1,-1 0 1,0 0 0,0 0-1,0 0 1,0 0-1,0 0 1,0 0-1,0 0 1,0 0-1,0 0 1,0 0-1,1 0 1,22 2 852,-22-2-797,0 1 0,0-1 0,1 1 0,-1-1 0,0 0 0,0 1 0,0 0 1,0-1-1,0 1 0,0 0 0,0-1 0,0 1 0,0 0 0,0 0 0,-1 0 0,1 0 0,0 0 0,0 1 0,3 7 59,0 0 0,-1 0 0,-1 1-1,1-1 1,-2 0 0,1 1-1,-1 0 1,-1-1 0,1 1 0,-3 13-1,2 4-14,0 10-47,3 83 120,0-89-138,2 21-4,-16 89-25,11 37 1120,0-176-1097,0-1-1,0 1 0,-1 0 0,1-1 1,0 1-1,-1 0 0,1-1 0,-1 1 1,0 0-1,0-1 0,1 1 0,-1-1 1,0 0-1,0 1 0,0-1 1,0 0-1,-2 2 0,2-5-14,0 0 1,1-1-1,-1 1 1,0 0-1,0 0 1,0 0-1,-1 0 0,1 0 1,0 0-1,-3-3 1,2 2 19,-2-5-50,1 0 0,0 0 0,-2-12-1,4 16 7,-13-72 6,12 59 26,-1-12 37,1 0 0,3-39-1,0 16-54,0 33-50,0 1 0,1-1 0,1 1-1,1 0 1,1 0 0,11-30 0,16-31-12,-30 74 80,0 1 1,1-1-1,0 1 0,0 0 1,0 0-1,0 1 1,0-1-1,1 1 0,0-1 1,-1 1-1,1 0 0,1 0 1,7-4-1,-1 2 55,-1 1-1,1-1 1,0 2 0,17-4-1,-19 5-32,0 1 0,0 0 0,0 1 0,0-1 0,0 2 0,17 2 0,-21-2-35,0 0 0,0 0-1,0 1 1,0 0 0,0 0 0,-1 0 0,1 1 0,-1-1-1,1 1 1,-1 0 0,5 5 0,-8-7 15,0 0-1,-1 0 1,1 0-1,0 0 1,-1 1-1,1-1 1,-1 0-1,1 0 1,-1 1-1,0-1 1,1 0-1,-1 0 1,0 1-1,0-1 1,0 0-1,0 1 1,0-1-1,0 2 1,-1 0 12,1 0 1,-1 0-1,0 0 0,0 0 1,-2 5-1,-7 8 128,0-1 0,-18 21 0,4-7-17,-45 67-178,63-88-48,3-5 44,1-1 1,0 1-1,0 0 0,0 0 1,0 0-1,0 0 0,1 0 1,0 0-1,-1 0 0,1 1 0,0-1 1,0 0-1,1 1 0,-1-1 1,1 7-1,-1 4-55,1-10 73,-1 1 1,1-1-1,0 0 1,1 1-1,-1-1 1,1 0-1,0 1 0,0-1 1,2 6-1,14 14 35,-7-13-2,-1 1-18,1-1-1,0 0 1,1 0-1,0-1 1,18 12-1,125 71-204,-149-90 234,0-1 0,0 1 0,0 0 0,0 0 0,-1 1 0,7 5 0,-9-7 11,-1 0-1,0 0 0,1 0 0,-1 0 1,0 1-1,0-1 0,0 0 0,0 0 1,-1 1-1,1-1 0,-1 0 1,1 1-1,-1-1 0,0 1 0,0 3 1,0-5-21,0 0 1,0 0 0,0 0 0,0 0-1,0 0 1,0 0 0,-1 0 0,1 0-1,0 0 1,-1 0 0,1 0 0,-1 0 0,1 0-1,-1-1 1,1 1 0,-1 0 0,0 0-1,1 0 1,-3 1 0,-18 8 120,17-8-108,-88 30 251,77-27-254,0-2 0,0 0 0,-1-1 0,-20 1 1,15-3-12,12 1-12,0-1 0,0 0 1,0 0-1,-14-4 1,19 3-9,-5-1-95,1 0 0,0-1 0,-11-5-1,3-5-133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6048,'0'-48'2752,"48"48"-2400,-16 0 448,0 0-512,-1 0 96,17 0-224,0 16-320,-16-16 96,-16 0-2816,16 16 1600</inkml:trace>
  <inkml:trace contextRef="#ctx0" brushRef="#br0" timeOffset="1">49 256 6144,'-32'16'2784,"48"16"-2432,0-16-320,0 0-96,32 0-384,15-16 224,1 0-4096,16 0 2368,0-16 448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98 161 7136,'-53'-14'2309,"53"14"-2288,-1 0 0,1 0 0,0-1-1,-1 1 1,1 0 0,-1 0 0,1 0 0,0 0 0,-1 0-1,1-1 1,-1 1 0,1 0 0,-1 0 0,1 0 0,0 0-1,-1 0 1,1 0 0,-1 0 0,1 1 0,-1-1 0,1 0-1,0 0 1,-1 0 0,1 0 0,-1 0 0,1 1 0,0-1-1,-1 0 1,1 0 0,-1 1 0,1-1 0,0 0 0,-1 1-1,1-1 1,0 0 0,0 1 0,-1-1 0,1 0 0,0 1-1,0-1 1,0 1 0,-1 0 0,-20 33 480,20-31-439,0-1-1,0 1 1,0-1-1,0 1 0,0 0 1,1-1-1,-1 1 1,1 0-1,0-1 0,-1 1 1,2 0-1,-1 0 1,1 4-1,0 5 39,-1 49 199,0-60-301,0 0 0,0 0 0,0 1 0,0-1 0,0 0 0,0 0 0,0 0 0,1 0 0,-1 1 0,1-1 0,-1 0 0,1 0 0,-1 0 0,1 0-1,-1 0 1,1 0 0,0 0 0,1 1 0,0-1 6,0 1-1,0-1 0,1 0 0,-1 1 1,1-1-1,3 1 0,0 0 29,1 1 21,1-1 1,-1-1 0,1 1-1,-1-2 1,1 1-1,-1-1 1,1 0-1,0 0 1,-1-1-1,13-2 1,-6 1-3,-7 1-19,13-1 107,22-6-1,-35 6-115,0 0 0,0-1 0,0 0 0,-1 0 0,1 0-1,9-7 1,-3-1 47,0-1 0,-1-1 0,0 1 0,-1-2 0,0 0 0,-1 0 0,0-1 0,9-21 0,-18 34-59,2-2 13,-2 0 1,1 0 0,0 0 0,-1 0 0,2-8-1,-3 10-23,0 0-1,0 0 0,0 0 1,0 0-1,-1 0 1,1 0-1,-1 0 0,1 0 1,-1 0-1,0 0 0,0 0 1,0 0-1,0 0 1,-2-3-1,0-1-9,-1 1 0,0 0 1,0-1-1,-1 1 0,1 1 0,-1-1 0,0 1 1,0 0-1,-1 0 0,1 0 0,-1 1 0,0-1 1,0 2-1,0-1 0,0 1 0,0-1 0,-1 2 1,1-1-1,-9 0 0,-44-4 46,28 0-48,22 4-196,-1 0 1,1 1-1,-15-1 1,-8 2-327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4320,'-16'-16'1952,"16"0"-1696,16 0 4640,0 0-4192,0 16-416,0 0-128,16-16-96,0 0 288,16 16-160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32 3136,'16'-13'1029,"-10"10"-798,-5 3-216,-1-1-1,1 1 0,-1 0 1,1 0-1,-1 0 0,0 0 1,1-1-1,-1 1 0,1 0 1,-1 0-1,0-1 0,1 1 0,-1 0 1,0-1-1,1 1 0,-1 0 1,0-1-1,1 1 0,-1 0 1,0-1-1,0 1 0,1-1 1,-1 1-1,0-1 0,0 1 1,0 0-1,0-1 0,1 1 1,-1-1-1,0 1 0,0-1 1,0 1-1,0-1 0,0 1 1,-1-1-1,1-2 1388,-13 3-558,11 0-733,-94 0 364,90 0-531,0 1 0,0 0 0,0 0 0,0 1 0,-6 2 0,7-3 80,0 1 1,0-1-1,0 0 1,-11 1-1,-66-2 302,80 0-319,1 0 1,-1 0 0,0 0 0,0 1-1,1-1 1,-1 0 0,0 1 0,1-1-1,-1 1 1,1-1 0,-1 1 0,1 0-1,-1 0 1,1 0 0,-1 0-1,1 0 1,0 0 0,0 0 0,-1 0-1,1 1 1,0-1 0,0 0 0,0 1-1,0-1 1,-1 3 0,0 2 13,0 0 1,0 0 0,0 0 0,1 1-1,-1 7 1,0-2 31,-1 5-12,-1 6 22,1 0-1,0 28 1,3-17-26,-1-1-47,5 42-1,6-14 27,-4-13 187,4-14-17,-9-32-170,1 6 142,0 1-1,1-1 0,5 13 1,-5-17-47,-3 2 66,0 16 255,0-9-427,0-12-6,0-1-1,0 0 1,0 0-1,0 0 1,0 0 0,0 0-1,0 0 1,0 0-1,0 0 1,0 0 0,0 0-1,0 1 1,0-1-1,0 0 1,0 0 0,0 0-1,0 0 1,0 0-1,0 0 1,0 0 0,0 0-1,0 0 1,0 0-1,0 1 1,0-1 0,0 0-1,0 0 1,0 0-1,0 0 1,0 0 0,0 0-1,0 0 1,1 0-1,-1 0 1,0 0 0,0 0-1,0 0 1,0 0-1,0 0 1,0 0-1,0 0 1,0 0 0,0 0-1,0 0 1,1 0-1,-1 0 1,0 0 0,0 0-1,0 0 1,0 0-1,0 0 1,0 0 0,0 0-1,0 0 1,0 0-1,1 0 1,2 1-13,0 0 1,1 0-1,-1 0 0,0 0 1,0 1-1,0-1 0,0 1 0,5 4 1,17 7 115,-21-11-86,-1-2 0,1 1 1,-1 0-1,1-1 1,0 0-1,-1 1 0,1-1 1,5-1-1,4 0 7,51 1-2545,-32 0 986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5632,'16'16'2560,"0"0"-2208,0-16 160,0 16-352,0-16 0,16 16-96,16-16-64,-16 0 32,0 0-2720,15-16 1472,-15 0-1984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5984,'-16'-16'3040,"32"32"-3008,16 0 160,16-16-96,0 0-288,15 0 96,1 0-3872</inkml:trace>
  <inkml:trace contextRef="#ctx0" brushRef="#br0" timeOffset="1">672 112 7136,'0'0'2656,"16"0"-2080,32 16-160,-32-16-480,16 0-64,-1 0 192,1 0-32,0-16-768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5312,'-16'32'2400,"32"0"-2080,0-32 320,0 16-416,16-16-384,0 0 96,15 0-640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0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 6464,'-1'0'67,"0"0"0,0 0 1,1 0-1,-1 0 0,0 0 1,1 0-1,-1 1 0,0-1 1,1 0-1,-1 0 0,0 1 1,1-1-1,-1 0 0,1 1 0,-1-1 1,1 0-1,-1 1 0,1-1 1,-1 1-1,1-1 0,-1 1 1,1 0-1,-1-1 0,1 1 1,0-1-1,-1 1 0,1 0 1,0-1-1,-1 1 0,1-1 0,0 1 1,0 0-1,0 0 0,0-1 1,0 1-1,0 0 0,0-1 1,0 1-1,0 1 0,-2 8 158,-9 12 292,6 10 294,-6 3-330,7-22-177,0 0-1,-4 24 1,3 32 192,3-56-434,1-3-9,-1 1 1,2 0-1,0 19 1,1-25-39,0 0 1,1 0 0,-1 0-1,1 0 1,0 0 0,0 0-1,1 0 1,-1-1 0,1 1-1,4 4 1,-3-3 2,0-1 1,1-1-1,8 9 1,-11-11-13,0-1 1,1 1-1,-1-1 1,0 1-1,1-1 1,-1 0 0,1 0-1,-1 0 1,1 0-1,-1-1 1,1 1-1,0-1 1,3 1-1,6-2 36,-1-1-1,1 0 0,-1-1 1,1 0-1,-1-1 0,0 0 1,16-9-1,-15 5-7,0-1 0,0-1 1,-1 0-1,0 0 0,-1-1 1,18-24-1,-23 27-14,-1 0 0,1-1 1,-1 0-1,-1 1 0,1-1 1,-2 0-1,1-1 0,-1 1 0,-1 0 1,1-1-1,-1 1 0,-1-1 0,0 1 1,-1-1-1,1 1 0,-2 0 0,1-1 1,-1 1-1,-1 0 0,0 0 0,0 0 1,-1 0-1,0 0 0,-7-10 1,1 3 27,-20-22 0,24 32-61,0 0 0,0 1 0,0 0 0,-1 0 0,0 0 0,-11-5 0,13 7-47,1 1-7,1 0 0,-1 1 0,1-1 1,-1 1-1,1 0 0,-1 0 0,0 0 0,-7-1 1,8 2-1326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5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559 752 1728,'-1'-2'33,"-3"-2"51,0 0 0,0 0 0,1 0 0,-1 0 0,1-1 0,0 0 0,0 1 0,-2-8 0,0 4-21,4 6-33,0 1 1,0 0-1,0-1 1,0 1-1,1-1 0,-1 1 1,0-1-1,1 0 1,-1 1-1,1-1 0,0 1 1,0-1-1,-1 0 1,1 1-1,0-3 1,0 3-21,-1-7 65,-8-2-48,1 3-43,8 6 11,-1 1 0,1 0 0,-1 0 1,1-1-1,0 1 0,-1 0 1,1 0-1,-1 0 0,1 0 1,0 0-1,-1 0 0,1 0 1,-1 0-1,1 0 0,-1 0 1,1 0-1,0 0 0,-1 0 0,1 0 1,-1 0-1,1 0 0,0 0 1,-1 0-1,1 1 0,-1-1 1,1 0-1,0 0 0,-1 1 1,1-1-1,0 0 0,-1 0 0,1 1 1,0-1-1,0 0 0,-1 1 1,1-1-1,0 0 0,0 1 1,-1-1-1,-11 19-36,10-15 51,-12 17 225,-11 28 0,0-2 84,16-30-187,-10 31 0,-7 12 100,-2-11-91,16-31-31,1 0-1,-12 31 1,-12 41 119,-7 9 171,13-21-216,-25 62-245,40-110 21,0-1 67,1 1 1,1 0-1,-12 51 0,12-15 89,-5 100 0,11 78 132,22 22-200,-1-80-110,2 12-26,-6-111 78,13 81-6,-8-82-28,13 87-8,-10-48 94,7-8 28,-17-72-13,6 35 56,-2-35-69,2-1 0,1 0 0,33 60 0,-34-79-48,0-1 0,1-1-1,2-1 1,0 0-1,1-1 1,24 19-1,137 97-6,-123-97 80,63 40 494,162 80-1,-105-73-876,280 95-1,-354-151 322,138 24-1,99-11 66,17-28 355,-168-21-400,-61-12-41,-80 10-10,2 0-18,62-10-81,-44 1 66,0-3 0,126-55 0,-142 49 86,-1-3-1,59-41 0,79-81 181,-129 95-128,-2-3 1,59-78-1,80-134-112,-160 214 33,-3-1 0,41-91-1,-45 81 35,-2-1 0,21-82-1,-25 22 88,-11 66-81,-2 13-167,7-85 0,-14 47 253,-4 0 0,-17-138 0,0 108-103,-5 1 1,-5 1 0,-6 1-1,-47-111 1,22 81-53,5-10 22,-18-23 61,32 82 5,-72-147 104,84 189-140,-2 2 0,-62-85 0,54 89-16,-3 2 0,-72-65 0,19 38-9,5-5 0,49 47 20,-2 1 0,-45-24 0,-96-41 122,152 79-120,-55-27 154,-126-44 0,-145-10 170,43 37-243,272 52-88,-148-20 86,-78 21-44,179 7-71,5 1-717,-1 3 0,0 4 1,1 4-1,-83 24 0,-4 9-2399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1056,'10'-6'137,"-6"4"-79,-1 0 0,1 0 0,0 0 0,0 0 0,6-1 0,0-1-22,-6 3-10,-1-1 0,1 1-1,0 0 1,0 0 0,1 0 0,-1 0-1,0 1 1,0-1 0,7 1 0,-2-1 23,0-1 0,-1 0 1,1 0-1,-1-1 1,13-6-1,3 0-31,23-7 68,-21 5 258,-18 7-128,1-2 51,-10 3-6,-2-4 43,8 4 4,-5 3-211,-13 0 266,3 0-198,7 0-21,4 29-306,0-17 195,0 0-1,-2-1 0,1 1 1,-4 19-1,-3-18-3,7-12-15,-1 1-1,0-1 1,0 0 0,1 1 0,-1-1-1,1 1 1,-1-1 0,1 1 0,-1-1 0,1 1-1,0 0 1,0 1 0,0 25 93,0-25-118,0-1 54,0-1-45,0-1 0,0 0 1,0 0-1,-1 1 0,1-1 1,0 0-1,0 0 1,0 0-1,0 1 0,0-1 1,0 0-1,0 0 1,0 0-1,0 1 0,1-1 1,-1 0-1,0 0 1,0 1-1,0-1 0,0 0 1,0 0-1,0 0 1,0 0-1,0 1 0,0-1 1,1 0-1,-1 0 1,0 0-1,0 0 0,0 1 1,0-1-1,1 0 1,-1 0-1,0 0 0,0 0 1,0 0-1,1 0 1,-1 0-1,0 0 0,0 1 1,0-1-1,1 0 0,-1 0 1,1-1-16,0 1 0,-1-1 0,1 1 0,-1 0 0,1-1 0,0 0 0,-1 1 1,1-1-1,-1 1 0,1-1 0,-1 0 0,0 1 0,1-1 0,-1 0 0,1 0 0,1-4-53,-2 4 55,1 1 0,-1-1 0,0 0 0,0 1 0,1-1 0,-1 1 0,1-1-1,-1 1 1,0-1 0,1 1 0,-1-1 0,1 1 0,-1-1 0,1 1 0,-1-1 0,1 1 0,0 0 0,-1-1-1,1 1 1,-1 0 0,2-1 0,3-1-41,-2 0 33,-1 0-1,1 0 1,-1 0 0,1 0 0,-1 0 0,3-4 0,-3 3 22,-1 1-1,1 1 1,0-1-1,-1 0 1,1 0-1,0 0 1,0 1-1,0-1 1,0 1-1,1 0 0,-1 0 1,0 0-1,0 0 1,1 0-1,-1 0 1,1 0-1,-1 1 1,1-1-1,2 1 1,-1 0 5,0 0 0,0 1 0,0-1 1,-1 1-1,1 0 0,0 1 0,0-1 1,-1 0-1,7 5 0,-8-6 3,-1 1-1,1-1 0,0 1 0,0-1 1,0 0-1,-1 1 0,1-1 1,0 0-1,0 0 0,2-1 1,-2 1-5,0 0 0,0 0 1,0 0-1,0 0 1,0 0-1,0 0 1,0 0-1,0 1 0,0-1 1,3 2-1,3 3 12,-8-5-9,0 0 0,1 0 1,-1 0-1,0 0 0,0 0 1,0 0-1,0 0 0,0 1 1,0-1-1,0 0 0,1 0 1,-1 0-1,0 0 0,0 0 1,0 0-1,0 0 0,0 0 1,1 0-1,-1 0 0,0 0 1,0 0-1,0 0 0,0 0 1,0 0-1,1 0 0,-1 0 1,0 0-1,0 0 0,0 0 1,0 0-1,0 0 0,1 0 1,-1 0-1,0 0 0,0 0 1,0 0-1,0-1 0,0 1 1,0 0-1,0 0 0,1 0 1,-1 0-1,0 0 0,0 0 1,0 0-1,0-1 0,0 1 1,0 0-1,0 0 0,0 0 1,4-4 172,-3 3-164,-1 1 0,1 0 1,0-1-1,0 1 0,0 0 0,-1-1 0,1 1 0,0 0 1,0 0-1,0 0 0,0 0 0,0 0 0,1 0 0,-1 0-19,0 0-1,0 0 1,-1 0 0,1 0-1,0 0 1,0 0 0,0 0-1,0 0 1,-1 0-1,1-1 1,0 1 0,0 0-1,1-1 1,3-10-80,2 6 28,-7 5 57,1 0-1,-1 0 0,0 0 0,1 0 1,-1-1-1,0 1 0,1 0 0,-1 0 1,0-1-1,1 1 0,-1 0 0,0-1 0,1 1 1,-1 0-1,0-1 0,0 1 0,0 0 1,1-1-1,-1 1 0,0-1 0,0 1 0,0 0 1,0-1-1,0 1 0,0-1 0,0 1 1,0-1-1,0 1 0,0 0 0,0-1 1,0-2 48,0 0-38,0 2-22,0 1 9,0-1-1,0 1 1,0-1-1,0 1 1,0 0-1,0-1 1,0 1-1,0-1 1,0 1-1,0 0 1,0-1-1,0 1 1,1-1-1,-1 1 1,0 0 0,0-1-1,0 1 1,1-1-1,-1 1 1,1-1-1,0 1-11,0-1-1,1 1 0,-1-1 1,1 1-1,-1 0 1,1-1-1,-1 1 1,1 0-1,-1 0 1,3 0-1,175 0 219,-172 0-198,0 0 0,-1-1 0,1 0 0,0 0-1,-1-1 1,10-3 0,-10 2-18,-2 2 20,0 0-1,-1 0 1,1-1-1,-1 0 0,0 1 1,0-1-1,1 0 1,2-4-1,10-4 75,14 0 48,-26 9-107,-1 0 1,1 0 0,0 0 0,-1 0-1,1-1 1,4-2 0,25-24 57,-22 23-116,-10 5 28,0-1 1,0 1-1,0 0 0,0-1 1,0 1-1,0-1 0,0 0 1,0 1-1,0-1 0,0 0 1,0 1-1,0-1 0,0 0 1,0 0-1,-1 0 0,1 0 1,0 1-1,-1-1 0,1 0 1,-1-1-1,1 1 0,-1 0 1,1 0-1,-1 0 0,0 0 1,1 0-1,-1 0 0,0 0 1,0-1-1,0 1 0,0 0 1,0 0-1,0 0 1,-1-2-1,1 2 8,0-1 0,0 1 0,0-1 0,-1 1 0,1 0 0,0-1 0,-1 1 0,0 0 0,1-1 0,-1 1 0,-1-2 1,1 1 11,0 0 1,0 0 0,0 0-1,0 1 1,0-1 0,0 0-1,1 0 1,-1 0 0,1 0-1,-1 0 1,1 0 0,0-4-1,-1-1-14,1 0-1,-2-1 1,-3-12-1,3 12-50,0 0-1,1 0 1,-2-17-1,3 0-16,-1 16 117,0 0 0,1 0 1,1 0-1,0 0 0,2-11 1,3 7 290,-5 11-293,0 1 0,0 0 1,-1-1-1,1 1 0,0-1 1,-1 1-1,1-1 1,-1 1-1,0-1 0,1 1 1,-1-1-1,0-1 0,-1-8 601,4 22-305,-2-10-326,0 1-1,0 0 0,0-1 1,-1 1-1,1 0 1,-1-1-1,1 1 1,-1 0-1,0 0 1,0 0-1,0-1 1,0 1-1,0 0 0,0 0 1,0-1-1,-1 1 1,1 0-1,0 0 1,-2 2-1,-1 6 28,2-3-17,0 0 1,0 0 0,1 0 0,1 12-1,-1-10-14,0-1-1,0 1 1,-3 14-1,-23 96 54,26-116-60,-1 0-1,1 1 0,0-1 0,0 0 0,0 0 0,0 0 1,0 1-1,1-1 0,0 0 0,-1 0 0,1 0 1,3 5-1,-3-4-8,1 0 1,-1-1-1,0 1 1,0 0-1,-1 0 1,1-1-1,-1 6 1,0-8-26,0 1 0,1 0 0,-1-1 0,0 1 1,1-1-1,-1 1 0,1 0 0,-1-1 0,1 1 0,0-1 1,0 1-1,-1-1 0,2 2 0,3 5-331,0 5-1255,-4-13 1534,0 1-1,0-1 0,0 0 1,-1 1-1,1-1 0,0 0 1,0 0-1,0 0 0,-1 1 1,1-1-1,0 0 0,0 0 1,1-1-1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329 321 2080,'27'0'667,"-27"0"-663,0 0 1,0 1 0,0-1 0,1 0-1,-1 0 1,0 0 0,0 0 0,0 0-1,0 0 1,0 0 0,1 0-1,-1 0 1,0 0 0,0 0 0,0 0-1,0 0 1,0 0 0,0 0 0,1 0-1,-1 0 1,0 0 0,0 0 0,0 0-1,0 0 1,0 0 0,1 0 0,-1 0-1,0 0 1,0 0 0,0 0 0,0 0-1,0-1 1,0 1 0,0 0 0,1 0-1,-1 0 1,0 0 0,0 0-1,0 0 1,0 0 0,0-1 0,0 1-1,0 0 1,0 0 0,0 0 0,0 0-1,0 0 1,0 0 0,0-1 0,0 1-1,0 0 1,0 0 0,0 0 0,1-1 42,-1 0-1,0 0 1,0 0 0,1 0 0,-1 0 0,0 0 0,1 0 0,-1 1 0,1-1 0,0 0 0,-1 0 0,1 1 0,-1-1 0,1 0-1,0 1 1,0-1 0,-1 0 0,1 1 0,0-1 0,0 1 0,0-1 0,0 1 0,1-1 0,14-11 667,-3 1-23,0 0 1,23-15-1,-34 24-629,1 0 0,0 0-1,-1-1 1,1 1 0,-1-1-1,0 1 1,0-1 0,3-6-1,8-8 221,13-4 22,-7-3 16,-3 13-160,-12 7-136,0 0-1,-1-1 1,0 0-1,1 1 1,-2-1-1,1 0 1,-1 0-1,1-1 1,1-7-1,-7 8 137,-1 1-139,2 1-17,0 1 0,0-1 0,-1 1 1,1 0-1,-1 0 0,0 0 0,1 0 0,-7-3 1,-20 0 139,-3-6-86,3 6-207,14-1 73,11 5 78,1 0 0,-1 0 0,1 0 0,0 0-1,-1 0 1,0 0 0,1 1 0,-5 0 0,2-1 9,0 1-1,0-1 0,1 0 0,-1-1 0,-6-2 0,7 3-14,0-1-1,0 1 0,-1 0 0,-9-1 1,5 1-120,8 1 94,0 0 0,0 0 0,0 0 0,0 0 0,0 0 0,0 1 0,0-1 0,0 0 0,0 1 0,-3 0 0,-24 15-151,21-2 432,1-8-170,-7 6-18,3 18-133,-5-7 8,11-17 36,1 0 0,0 1 0,0-1 0,-5 12 0,-5 23-34,9-25 52,0-1 1,-1 0-1,-15 26 1,-56 100 92,72-132-88,0 0-1,-1 0 0,0-1 1,-1 0-1,-12 13 1,18-21 2,1 1-1,-1-1 1,0 1 0,1-1 0,-1 1 0,1-1 0,-1 1-1,1-1 1,-1 1 0,1-1 0,-1 1 0,1 0 0,-1-1-1,1 1 1,0 0 0,0-1 0,-1 1 0,1 0-1,0 0 1,0-1 0,0 1 0,-1 0 0,1 0 0,0-1-1,0 1 1,0 0 0,1 0 0,-1-1 0,0 1 0,0 0-1,0 0 1,0-1 0,1 1 0,-1 0 0,0 0 0,1-1-1,-1 1 1,1 0 0,0 0 0,1 4 21,1 0-3,-3-4-19,0-1 0,0 1 0,1 0 0,-1-1 0,0 1 1,1-1-1,-1 1 0,1 0 0,-1-1 0,0 1 0,1-1 1,-1 1-1,1-1 0,0 1 0,-1-1 0,1 0 0,-1 1 0,1-1 1,0 0-1,-1 1 0,2-1 0,3 3-22,-2-1 14,1-1 1,0 1-1,-1 0 1,1-1-1,0 0 0,0 0 1,0 0-1,0 0 1,7 0-1,-6-1 0,-1 0 0,1 0-1,-1 1 1,1-1 0,-1 1 0,1 0-1,-1 0 1,5 2 0,10 3-47,5-1-2,-12-3 22,0 0 0,20 8-1,14 4 49,-35-11 73,0 0-1,19 9 0,18 6 301,-39-12-439,-8-5 6,1 0 1,-1-1 0,1 1 0,-1 0-1,1 0 1,0-1 0,-1 1 0,1 0-1,0-1 1,3 1 0,-3-1-1808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3232,'-32'-16'1664,"48"16"-1472,0 0-32,16 0-96,0 0 320,0 0-192,15-16-3360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3136,'0'0'1440,"31"16"-1248,-15-16 160,0 0-224,16 0 320,16 16-256,-16-16-32,16 0-96</inkml:trace>
  <inkml:trace contextRef="#ctx0" brushRef="#br0" timeOffset="1">576 209 3232,'16'16'1472,"16"0"-1280,-32 0 96,16 0 32,15-16-192,-15 0-384,0 16 128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3712,'0'16'1696,"16"-16"-1472,0 0 416,16 16-352,0-16-160,16 0 224,-17 0-224,1-16-32,16 16-64,-16-16-1600,16 16 864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2496,'-16'0'1120,"16"16"-992,-16 0 672,16 0-480,0 16 224,-16 16-320,0 16 64,16-1-160,-15 17 224,-1-16-224,16-16-32,-16 16-64,0-16 160,16-16-96,0 0 192,16-16-192</inkml:trace>
  <inkml:trace contextRef="#ctx0" brushRef="#br0" timeOffset="1">751 272 4480,'-13'0'1445,"10"2"-1079,-2 10-172,-19 46 110,21-52-262,0 0-1,1 0 1,0 0 0,0 0-1,0 1 1,0-1-1,1 1 1,0-1 0,0 10-1,1-10-11,-1 1 0,1-1-1,-4 10 1,-1 13 43,10-8-17,-2-10-32,-2-6-17,0-2 2,-1 0 0,1-1-1,0 1 1,-1 0-1,1-1 1,1 1-1,-1 0 1,0-1 0,1 0-1,1 4 1,-1-5 1,0 0 0,0 1 0,0-1 0,1 0 0,-1 0 0,0 0 0,0 0 0,1-1 0,-1 1 0,0-1 0,1 1 0,-1-1 0,0 0 0,1 0 0,-1 0 0,4 0 0,14-2 20,0 0 0,1-2 0,-1 0 0,-1-1 0,1-1 0,-1-1 0,28-14 0,-40 18 130,-1 0 0,1-1 0,10-9 0,-15 11-118,1 0 0,-1 0 0,0-1 0,0 1 0,0-1-1,-1 1 1,1-1 0,0 0 0,-1 1 0,0-1 0,0 0 0,0 0 0,1-4 0,-1 2-61,0 0 1,-1 0-1,1 0 1,-1 0-1,-1 0 1,1 0-1,-1 0 1,0 0-1,0 1 1,0-1-1,-4-8 1,0 2-41,0 1-1,-1-1 1,-13-16 0,17 25 51,1 0 1,-1-1-1,1 1 1,-1 0-1,0 0 1,0 0-1,0 0 0,0 1 1,0-1-1,0 0 1,-1 1-1,1 0 0,0-1 1,-1 1-1,1 0 1,-1 0-1,1 0 0,-1 1 1,0-1-1,1 1 1,-1-1-1,0 1 1,0 0-1,1 0 0,-6 0 1,-27 0-73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3328,'-13'0'1061,"10"0"-634,3-3-166,0 3-241,1-1 1,-1 1-1,0-1 0,0 0 0,0 1 1,0-1-1,1 1 0,-1-1 0,0 0 0,0 1 1,1-1-1,-1 1 0,0-1 0,1 1 1,-1-1-1,1 1 0,-1 0 0,1-1 0,-1 1 1,1-1-1,-1 1 0,1 0 0,-1-1 1,1 1-1,0 0 0,-1 0 0,1-1 1,-1 1-1,1 0 0,0 0 0,-1 0 0,1 0 1,0 0-1,33 0 330,-13 0-241,27 0 171,103 3 144,-109 2-375,-15-1-63,35 0 0,145-4 398,-204 0-362,0 0 1,-1 0-1,1 0 0,0 0 0,-1 0 1,1 1-1,-1-1 0,1 1 1,-1 0-1,1 0 0,-1 0 0,1 0 1,-1 0-1,0 0 0,1 1 0,2 1 1,-3 0-125,-25-2-2148,15-1 1902,1 0-1,-1 0 0,0 0 0,-15-4 0,7-1 134,13 3 184,0 1 1,-1 0-1,1 0 1,0 0 0,-1 0-1,1 1 1,-6-1-1,6 1 20,0 0 0,0 0 0,0 0 0,1-1 0,-1 1 1,0-1-1,0 0 0,0 0 0,0 0 0,-4-3 0,5 3 1,0 0 0,0 0 0,0 1 0,0-1 0,-1 0 0,1 1 0,0-1 1,0 1-1,0-1 0,-5 1 0,2 3-118,-1 3 86,4-5 83,0 0-1,0 1 1,1 0 0,-1-1 0,0 1-1,1 0 1,0 0 0,-1-1 0,1 1 0,0 0-1,0 1 1,0-1 0,0 0 0,0 0-1,1 0 1,-1 0 0,1 1 0,-1-1-1,1 4 1,0 9 272,0 3 19,-3 29-1,0-30-207,1-6-23,1 0 0,-1 11 0,7 23 95,-2-26-141,0 23 111,-3 55 0,0-47 291,-1-39-240,0 1-1,0 0 1,-1-1 0,-4 17-1,3-20 13,-10 34 662,12-39-837,0 0 1,0 0 0,-1-1-1,0 1 1,1 0-1,-1-1 1,0 1 0,0-1-1,0 0 1,-1 1 0,-2 1-1,3-3-2,0 0-1,0 0 0,0-1 0,0 1 0,0 0 0,0-1 1,-3 1-1,-5 1 131,0 1-43,7-2-115,0 0 0,-1 0 0,1 0 0,0-1 0,-6 1 0,-36-9-211,21 4 81,10 3 155,1-1 1,-1-1-1,1 0 1,0-1-1,0 0 1,-24-12-1,28 9-38,0 0 0,0 0 0,1 0 0,-9-11 0,2 2-2,8 8-294,1 0-1,-1 0 0,1-1 0,1 0 1,0 0-1,0-1 0,1 1 0,0-1 0,0 0 1,1 0-1,-2-15 0,2-9-1799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4896,'-16'0'2208,"48"16"-1920,-16 0 384,16 0-320,0 0-192,16-16-128,-1 15-64,1-15-1312,0 0 736,16 0-2016,-16 0 1472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4384,'0'0'2016,"32"0"-1760,-16 16 288,0-16-352,16 0 352,-16 0-320,16 16-544,-16-16 160</inkml:trace>
  <inkml:trace contextRef="#ctx0" brushRef="#br0" timeOffset="1">97 240 4800,'-32'0'2176,"32"16"-1888,16 0 288,0 0-384,16-16 192,-16 16-224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 4736,'-2'0'83,"1"0"0,0 0 1,-1 0-1,1 1 0,0-1 0,-1 0 1,1 1-1,0-1 0,0 1 1,-1-1-1,1 1 0,0-1 0,0 1 1,0 0-1,0 0 0,0-1 0,0 1 1,0 0-1,0 0 0,0 0 0,0 0 1,1 0-1,-1 0 0,0 1 1,1-1-1,-1 0 0,0 0 0,1 0 1,0 1-1,-1-1 0,1 0 0,-1 2 1,0 5-112,0 0 0,1 0 0,0-1 0,1 12 0,0-3 140,-1 274 634,0-287-708,0 0 0,0-1-1,0 1 1,0 0 0,-1-1-1,1 1 1,-1-1 0,1 1-1,-1 0 1,0-1 0,0 0-1,0 1 1,0-1-1,-1 1 1,1-1 0,-3 3-1,4-5-30,0 0 0,0 0-1,0 0 1,0 1 0,0-1 0,-1 0-1,1 0 1,0 0 0,0 0-1,0 0 1,-1 0 0,1 0-1,0 1 1,0-1 0,0 0 0,-1 0-1,1 0 1,0 0 0,0 0-1,0 0 1,-1 0 0,1 0-1,0 0 1,0 0 0,0 0 0,-1 0-1,1 0 1,0 0 0,0 0-1,0-1 1,-1 1 0,1 0-1,0 0 1,0 0 0,0 0-1,-1 0 1,1 0 0,0 0 0,0-1-1,0 1 1,0 0 0,-1 0-1,-10-6 31,1-1-1,-1 0 1,1-1-1,0 0 0,1 0 1,-1-1-1,-12-16 1,13 12-52,-1 0 1,2 0 0,0-1 0,1 0 0,0 0 0,-5-16-1,7 15-47,1 0-1,1 0 0,-3-29 1,5 38 25,1 1 0,0-1 1,0 0-1,0 1 1,1-1-1,0 0 1,0 1-1,1-1 1,0 1-1,0-1 0,0 1 1,0 0-1,7-10 1,-1 6-23,1-1 1,0 2-1,1 0 1,0 0-1,17-10 0,-23 15 48,1-1-13,1 0-1,0 1 1,0 0 0,0 0-1,0 0 1,0 0-1,0 1 1,1 0 0,-1 1-1,1-1 1,0 1 0,-1 1-1,10-1 1,114 1 45,-112 1 75,0 2 1,0-1-1,24 9 1,17 1 13,106 10-1897,-104-9 673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18 3904,'-14'-13'1253,"14"12"-1224,-1 1-1,1 0 0,-1-1 1,1 1-1,-1 0 0,1-1 1,-1 1-1,1 0 1,-1 0-1,1-1 0,-1 1 1,0 0-1,1 0 1,-1 0-1,1 0 0,-1 0 1,0 0-1,1 0 0,-1 0 1,0 0-1,1 0 1,-1 0-1,1 0 0,-1 1 1,0-1-1,0 0 39,-123 1 1657,-122-2-1661,244 4-122,-4 5 36,0 1-1,1 0 0,-5 10 1,10-19 21,-3 8 64,-1 0 0,1 0-1,-2 12 1,4-16-31,-13 73 221,12-61-227,-30 224 119,30-190-124,2-40-18,0 0 1,-3 16-1,-3-7 9,4-16 43,1 1 0,0-1 0,0 0 0,0 0-1,1 0 1,-1 1 0,1-1 0,0 5 0,-1-4 28,1 0 1,-1 0 0,1 0-1,-1 0 1,0 0 0,-1 0-1,1 0 1,-1-1 0,-3 7-1,3 4 132,2-14-218,-1 0 1,1 0-1,0 0 1,0 0-1,0 0 1,0 0-1,0 0 1,0 0 0,0 0-1,0 0 1,0 1-1,0-1 1,0 0-1,0 0 1,0 0-1,0 0 1,0 0-1,0 0 1,0 0-1,0 0 1,1 0 0,-1 0-1,0 1 1,0-1-1,0 0 1,0 0-1,0 0 1,0 0-1,0 0 1,0 0-1,0 0 1,0 0-1,0 0 1,0 0 0,0 0-1,0 0 1,0 0-1,1 0 1,-1 0-1,0 0 1,0 0-1,0 0 1,0 0-1,0 0 1,0 0-1,0 0 1,0 0 0,0 0-1,0 0 1,1 0-1,-1 0 1,0 0-1,0 0 1,0 0-1,0 0 1,0 0-1,1 0-6,-1 0-1,1 0 0,0 0 1,-1 0-1,1 1 1,-1-1-1,1 0 0,-1 0 1,1 0-1,0 0 0,-1 1 1,1-1-1,-1 0 0,1 1 1,-1-1-1,1 0 0,-1 1 1,0-1-1,1 1 0,-1-1 1,1 1-1,-1-1 1,1 2-1,-1-2 4,1 1 1,-1-1 0,1 1-1,-1 0 1,1-1-1,-1 1 1,1-1 0,-1 1-1,1-1 1,-1 1-1,1-1 1,0 0-1,-1 1 1,1-1 0,0 0-1,0 0 1,-1 1-1,1-1 1,0 0-1,0 0 1,-1 0 0,1 0-1,0 0 1,0 0-1,1 0 11,0 0 0,-1 1-1,1-1 1,0 0-1,-1 0 1,1 1 0,-1-1-1,1 1 1,-1 0-1,1-1 1,-1 1 0,2 1-1,10 5 41,14-2 79,-11 1-56,-13-5-44,0 0 0,0 0 0,1 0 0,-1 0 0,1 0 0,-1-1-1,6 1 1,1-1 30,-8 0-35,0-1 1,0 1-1,0 0 1,0 0-1,0 1 1,0-1-1,0 0 1,0 1-1,0-1 1,2 2-1,4 3 32,-6-4-41,-1 0 0,1 0 0,-1-1 0,1 1 0,-1 0 0,1 0 0,-1-1 0,1 1 0,0-1 0,-1 0 0,1 1 0,0-1 0,1 0 0,27 0-115,-30 0 98,0 0 1,0 0 0,0 0 0,0 0 0,0 0-1,0 0 1,0 0 0,0 0 0,0 0 0,0 0-1,0 0 1,1 0 0,-1 0 0,0 0 0,0 0-1,0 0 1,0 0 0,0 0 0,0 0 0,0 0-1,0 0 1,0 0 0,0 0 0,1 0 0,-1 0-1,0 0 1,0 0 0,0 0 0,0 0 0,0 0-1,0 0 1,0 0 0,0-1 0,0 1 0,0 0-1,0 0 1,0 0 0,0 0 0,0 0 0,0 0-1,0 0 1,0 0 0,0 0 0,0 0-1,0 0 1,0-1 0,0 1 0,0 0 0,0 0-1,0 0 1,0 0 0,0 0 0,0 0 0,0 0-1,0 0 1,0-1 0,0-9-1412,0 7 385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2912,'0'-15'1312,"31"-1"-1152,0 0 352,0 1-320,31-16 64,1 15-160,-17 1-1760,1-1 928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64 112 3968,'-31'-16'1824,"-1"1"352,48 15-2016,0 0 288,15-16-224,1 0-128,0 16-32,16-16 192,-16 16-128,16-16-448,-16 0 128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4224,'0'-16'3424,"16"16"-2432,0 0-640,0 0-224,16 0 160,-16-15-192,32 15 320,0 0-224,-16-16 160,0 16-192,-16 0-1280,16 16 608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129 448 992,'2'-2'65,"-1"0"0,1 0-1,-1 0 1,1 0 0,-1 0 0,0 0 0,0 0-1,0-1 1,0 1 0,0-1 0,0 1 0,-1 0-1,1-1 1,-1 1 0,0-1 0,1 0 0,-1 1-1,0-1 1,-1-3 0,1-20 430,1-1 12,-5-46 0,-7 25-309,9 29-102,1 11-53,0 1 1,-1-1-1,1 1 0,-1 0 1,-1 0-1,-3-9 1,-23-32 201,28 46-241,0 0-1,1-1 1,-1 1 0,1 0-1,0 0 1,0 0 0,0 0-1,0 0 1,0-3 0,1 4 7,-1-1 1,0 1 0,0 0-1,0-1 1,0 1 0,0 0 0,0 0-1,0-1 1,-1 1 0,1 0-1,0-1 1,-1 1 0,1 0-1,-1 0 1,0-2 0,-6 0 115,7 3-125,0 0-1,0 0 1,-1 0-1,1 0 1,0 0-1,0 0 1,0 0-1,-1 0 1,1 0-1,0 0 1,0-1-1,0 1 1,-1 0-1,1 0 1,0 0-1,0 0 1,0 0-1,0 0 1,0 0-1,-1-1 1,1 1-1,0 0 1,0 0-1,0 0 1,0 0-1,0-1 0,0 1 1,0 0-1,0 0 1,0 0-1,-1-1 1,1 1-1,-1-25-449,1 28 460,0 0 0,0-1-1,0 1 1,0-1 0,-1 1 0,1-1 0,-1 1 0,0-1 0,0 1-1,1-1 1,-2 0 0,1 1 0,0-1 0,0 0 0,-1 0-1,1 0 1,-3 3 0,1-2-20,0 1 0,0 0-1,1 0 1,0 0 0,-1 0-1,1 1 1,-1 5 0,-8 13 37,9-21-22,0 1 0,1-1 0,-1 1 0,1-1 0,-1 1 0,1 0 0,0 0 0,0 0 0,0 0 0,0 0 0,1-1 0,-1 1 0,1 0 0,0 0 0,0 7 0,0-3-42,1 11 180,0-18-142,-1 1 0,0-1 1,1 1-1,-1-1 1,1 0-1,-1 1 1,0-1-1,1 1 1,-1-1-1,1 0 0,-1 1 1,1-1-1,-1 0 1,1 1-1,0-1 1,-1 0-1,1 0 1,-1 0-1,1 0 0,-1 1 1,1-1-1,0 0 1,-1 0-1,1 0 1,0 0-1,0-1 1,1 1 0,-1 0 1,1 0 0,-1 0-1,1 0 1,0-1 0,-1 1-1,1-1 1,-1 1 0,1-1-1,-1 0 1,0 0 0,2 0-1,11-6 32,7 1 5,-13 5-6,-1-1 0,1-1 0,9-3 0,1-3-23,-10 5-34,0 1 0,-1-1-1,1-1 1,-1 1 0,0-1-1,10-9 1,-15 11 80,1 1 1,0 0-1,0 0 0,0 0 0,5-2 1,-7 4-13,1-1 0,-1 1 1,0-1-1,1 1 0,-1-1 0,0 0 0,1 0 1,-1 0-1,0 0 0,0 0 0,0 0 1,0 0-1,0 0 0,0 0 0,0 0 0,0 0 1,0-1-1,0 1 0,-1 0 0,1-1 1,-1 1-1,1-1 0,-1 1 0,1-1 1,-1 1-1,0-1 0,0 1 0,1-2 0,-1-4 294,0 6-293,0 0 1,0 0 0,0 0 0,1 0 0,-1 0-1,0 0 1,0 0 0,0 0 0,-1 0-1,1 0 1,0 1 0,0-1 0,0 0-1,-1 0 1,1 0 0,-1 0 0,1 0-1,0 0 1,-1 0 0,1 1 0,-1-1-1,0 0 1,1 0 0,-1 1 0,0-1-1,1 0 1,-1 1 0,0-1 0,0 1 0,0-1-1,1 1 1,-1-1 0,0 1 0,0 0-1,-1-1 1,-30-26 544,0 11-480,18 14-219,14 2 101,0 0 0,0 0 0,0 0 0,0 0 0,0 0 0,0 0 0,0 0 0,0 0 0,0 0 0,0 0 1,-1 0-1,1 0 0,0 0 0,0 0 0,0 0 0,0 0 0,0 0 0,0 0 0,0 0 0,0 0 0,0 0 0,0 0 0,-1 0 0,1 0 0,0 0 0,0 0 0,0 0 0,0 0 0,0 0 0,0 0 0,0 0 0,0 0 0,0 0 0,0 0 0,0 1 0,0-1 0,0 0 0,0 0 0,0 0 0,0 0 0,0 0 0,0 0 0,0 0 0,0 0 0,0 0 0,0 0 0,0 1 0,0-1 0,0 0 0,0 0 0,0 0 0,0 0 0,0 0 0,0 0 0,0 0 0,0 0 0,2 14-1034,12 2-3077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129 144 1888,'0'0'19,"1"0"0,-1 0 1,1 0-1,-1 0 0,1 0 0,-1 0 0,1 0 1,-1 0-1,1 0 0,0 0 0,-1 0 0,1 0 1,-1 0-1,1 0 0,-1 0 0,1 1 1,-1-1-1,1 0 0,-1 0 0,1 1 0,-1-1 1,1 0-1,-1 1 0,0-1 0,1 1 0,-1-1 1,0 0-1,1 1 0,-1-1 0,0 1 0,1-1 1,-1 1-1,0-1 0,0 1 0,1-1 1,-1 1-1,0-1 0,0 1 0,0-1 0,0 1 1,0 0-1,0 0 0,2 5 14,10 38 744,-12-40-682,1 0 0,0 1 0,-1-1 0,0 0 0,0 1 0,0-1 0,-1 1 0,-1 6 0,-4 5 33,5-13-102,-1 1 0,1-1 0,0 0 0,0 1 0,1-1 0,-1 1 0,0 4 0,2-5 5,-2 0 0,1 0 0,0 0 1,-1 0-1,1 0 0,-1 0 1,0 0-1,0 0 0,0 0 0,0 0 1,0 0-1,-1-1 0,1 1 1,-3 2-1,3-3-4,0 0 22,0-1 0,0 0 0,-1 1 0,1-1 1,0 0-1,0 0 0,0 0 0,-1 0 1,1 0-1,-1 0 0,1 0 0,-1 0 1,1 0-1,-1-1 0,-2 2 0,0-2 166,-1 1 0,1-1 0,0 1 0,-8-2 0,1 1-254,10 0 40,1 0-1,-1 0 1,0 0-1,1 0 0,-1 0 1,1 0-1,-1 0 0,1 0 1,-1 0-1,1 0 1,-1 0-1,0 0 0,1 0 1,-1 0-1,1 0 0,-1-1 1,1 1-1,-1 0 1,1 0-1,-1-1 0,1 1 1,0 0-1,-1-1 0,1 1 1,-1-1-1,1 1 1,0 0-1,-1-1 0,1 1 1,0-1-1,-1 1 0,1-1 1,0 1-1,0-1 1,0 1-1,-1-1 0,1 1 1,0-1-1,0 1 0,0-1 1,0 0-1,0 0 1,-2-5 14,0 1-4,-1-1 1,0 1-1,-7-9 0,7 9-2,-1 0 0,1-1 0,0 1 0,0 0 0,1-1 0,-1 0 1,-1-6-1,3-3 38,-1 0 0,2-24 0,1 15-28,0 7-41,0 0 0,7-30 0,-5 35-24,0-3-95,-2 9 71,0-1 0,0 1 1,1-1-1,0 1 1,3-8-1,-4 13 52,0-1 1,0 1-1,0-1 0,0 1 0,0 0 1,0-1-1,1 1 0,-1 0 0,0 0 1,1 0-1,-1 0 0,0 0 0,1 0 0,0 0 1,-1 1-1,1-1 0,-1 0 0,1 1 1,0-1-1,-1 1 0,1 0 0,0 0 1,0-1-1,2 1 0,3 1 43,-1 1 0,1-1-1,-1 1 1,0 0 0,0 1 0,0-1-1,0 1 1,0 0 0,0 1-1,7 5 1,-10-6 16,0-1 1,0 0-1,1-1 1,-1 1-1,1-1 0,-1 1 1,1-1-1,0 0 0,7 1 1,0 0 40,34 9 94,3-6-37,-23 0-121,-15-2-352,-1-1 0,1-1 0,19 1 0,16-2-871,3 0-1312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2400,'0'0'896,"0"16"288,16-16-832,16 0 192,0 0-288,16-16-96,16 16-96,-16 0 384,0 0-256,-16 0-288,0 0 32,-16 0-1760,0 0 1024,0 0-1312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2496,'-12'-9'601,"7"12"-215,5-3-370,0 1 0,-1-1-1,1 1 1,-1-1 0,1 1 0,-1-1-1,1 1 1,-1-1 0,1 0-1,-1 1 1,1-1 0,-1 0 0,1 0-1,-1 1 1,0-1 0,1 0 0,-1 0-1,0 0 1,1 0 0,-1 0-1,-1 0 1,2 0-7,0 0-1,0 0 1,0 0 0,0 0-1,0 0 1,0 0-1,0 0 1,0 0 0,0 0-1,-1 0 1,1 0 0,0 0-1,0 0 1,0 0-1,0 0 1,0 0 0,0 0-1,0 0 1,0 0-1,0 0 1,0 0 0,0 0-1,-1 0 1,1 0-1,0 0 1,0 0 0,0 0-1,0 0 1,0 1-1,0-1 1,0 0 0,0 0-1,0 0 1,0 0-1,0 0 1,0 0 0,0 0-1,0 0 1,0 0 0,0 0-1,0 0 1,0 0-1,0 1 1,0-1 0,-1 0-1,1 0 1,0 0-1,0 0 1,1 0 0,-1 0-1,0 0 1,0 0-1,0 0 1,0 1 0,0-1-1,0 0 1,2 23 773,-2-22-764,0 0 0,1 1 1,-1-1-1,0 0 0,1 0 1,0 0-1,-1 0 1,1 0-1,-1 0 0,1 0 1,0 0-1,0 0 0,0 0 1,-1 0-1,1-1 0,0 1 1,0 0-1,2 0 1,7 4 65,-7-4-70,-1 0 0,0 0-1,0 1 1,1-1 0,-1 0-1,0 1 1,0-1 0,2 3-1,1 2 9,-2-3-8,0 0 1,0-1-1,0 1 0,0-1 0,0 1 0,0-1 1,0 0-1,1 0 0,-1 0 0,1-1 0,6 3 0,-8-4-13,0 1-1,-1-1 0,1 1 0,0 0 1,-1 0-1,1-1 0,-1 1 1,1 0-1,-1 1 0,1-1 0,-1 0 1,2 3-1,-1-2 27,-1 0 0,0 0 0,-1 0 1,1 0-1,0 1 0,-1-1 0,1 0 1,-1 0-1,0 1 0,1-1 0,-1 0 1,0 3-1,0-3 9,-1-1 1,1 1-1,0 0 1,0-1-1,-1 1 1,1 0-1,-1-1 1,1 1-1,-1-1 1,0 1-1,1-1 1,-1 1-1,0-1 0,0 0 1,-2 2-1,-2 6 154,-43 81 263,44-85-482,-18 32 230,21-33-262,0-1 0,0 1 1,0 0-1,0 0 0,0 0 0,1 0 1,0 7-1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3328,'0'12'875,"1"-9"-794,-1 1-1,0-1 1,0 0-1,0 0 1,0 1-1,-1-1 0,1 0 1,-1 0-1,-1 4 1,1-5-79,-5 11 127,0-1 0,-1 0-1,-1 0 1,-12 14-1,10-17 30,-1-1-1,-22 13 1,13-8 20,0 1-47,16-11-108,-1 1 1,1-1 0,-1 1 0,0-1 0,0-1-1,0 1 1,-1-1 0,1 0 0,-1 0 0,1 0-1,-1-1 1,1 0 0,-10 1 0,2-2 11,7 1-17,0-1-1,1 0 1,-1 0-1,0-1 1,-7-1-1,12 2-15,-1-1 1,1 1-1,0 0 1,0-1-1,0 1 0,0-1 1,0 0-1,0 1 0,0-1 1,0 0-1,0 0 0,0 0 1,0 1-1,0-1 0,0 0 1,1 0-1,-1 0 0,0 0 1,1-1-1,-1 1 1,1 0-1,-1 0 0,1 0 1,-1 0-1,1 0 0,0-1 1,0 1-1,-1 0 0,1 0 1,0-3-1,0-6-50,0 7 43,0-1 0,0 1 0,0 0 0,0 0 0,0-1 0,1 1 0,0 0 0,-1 0 0,1-1 0,0 1 0,1 0 0,-1 0 0,1 0 0,-1 0 0,1 1 0,2-5 0,12-21 59,-13 22-43,0-1 1,1 0-1,0 1 1,0 0-1,10-11 0,-10 13-130,-1 1 0,1-1 0,0 1-1,0 0 1,0 0 0,0 0-1,7-3 1,-9 6 111,0-1 0,-1 1 0,1 0 1,0-1-1,-1 1 0,1 0 0,-1 0 0,1 0 0,0 1 0,-1-1 0,1 0 0,0 1 0,-1-1 0,1 1 0,-1-1 1,1 1-1,-1-1 0,1 1 0,-1 0 0,1 0 0,-1 0 0,0 0 0,0 0 0,1 0 0,-1 0 0,1 2 0,4 3 78,0-1 0,-1 1 0,0 0 0,0 1 0,-1-1 0,1 1 0,4 11 0,-3 0 53,-5-15-125,0 1 0,0-1 0,0 1 1,1-1-1,-1 0 0,1 0 1,0 0-1,3 4 0,3 4 107,2 0 0,0 0 0,0-1 0,0 0 0,19 12-1,-8-16 24,-10-4-74,4 1-1,-6 0 16,0-1-1,0 0 0,1-1 1,-1 0-1,12 0 1,3-1 155,-23 0-219,-1 0 1,0 0-1,1 0 1,-1 0-1,0 0 1,1 0 0,-1 0-1,0 0 1,1 0-1,-1 0 1,0 0-1,1 0 1,-1 0-1,0 0 1,0 0-1,1-1 1,-1 1-1,0 0 1,1 0 0,-1 0-1,0-1 1,0 1-1,1 0 1,-1 0-1,0-1 1,11-9 154,-11 9-156,1 1 0,-1-1 1,0 1-1,1-1 0,-1 1 0,0-1 1,0 1-1,1-1 0,-1 0 0,0 1 1,0-1-1,0 1 0,0-1 1,0 0-1,0 1 0,0-1 0,0 1 1,0-1-1,0 0 0,0 1 1,0-1-1,0 1 0,0-1 0,0 1 1,-1-1-1,1 0 0,0 1 0,0-1 1,-1 1-1,1-1 0,-1 0 8,-1-2 16,0 1 0,0-1-1,0 1 1,0 0 0,-1 0 0,1 0 0,-1 0 0,0 0 0,1 1 0,-7-4 0,-2-1 134,8 4-75,-1 0 1,1 0-1,-1 0 0,0 0 1,0 1-1,0-1 0,-5 0 1,-4-2 237,7 2-248,0-1 1,-1 0-1,1 0 0,0 0 1,-10-9-1,15 12-79,1 0 0,0 0 0,0 0-1,0 0 1,0-1 0,0 1 0,0 0 0,0 0 0,-1 0-1,1 0 1,0 0 0,0 0 0,0 0 0,0 0 0,0 0 0,0 0-1,0-1 1,0 1 0,0 0 0,0 0 0,0 0 0,0 0 0,0 0-1,0 0 1,0 0 0,0-1 0,0 1 0,0 0 0,0 0-1,0 0 1,0 0 0,0 0 0,0 0 0,0-1 0,0 1 0,0 0-1,0 0 1,0 0 0,0 0 0,0 0 0,0 0 0,0 0-1,0-1 1,0 1 0,0 0 0,0 0 0,0 0 0,0 0 0,1 0-1,-1 0 1,0 0 0,0 0 0,0 0 0,0 0 0,0 0-1,1-1 1,0 0-163,1 0 1,-1 0-1,1 0 0,-1 0 0,1 0 0,0 0 0,0 0 0,0 0 0,-1 1 0,1-1 0,0 1 0,3-1 0,28-1-2871,-30 2 2990,29 0-2770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1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2816,'0'0'917,"2"0"-565,217 0 1381,-219 0-1724,1-1 0,-1 1 0,1 0 0,-1 0 0,1 0 0,0 0-1,-1 0 1,1 0 0,-1 0 0,1 0 0,-1 0 0,1 1 0,0-1-1,-1 0 1,1 0 0,-1 0 0,1 1 0,-1-1 0,1 0-1,-1 0 1,1 1 0,-1-1 0,0 1 0,1-1 0,-1 0 0,1 1-1,-1-1 1,0 1 0,1-1 0,-1 1 0,0-1 0,1 1 0,-1 0-1,0 0 15,0 1-1,-1-1 1,1 0-1,0 0 1,-1 1-1,1-1 1,-1 0-1,1 0 1,-1 1-1,0-1 1,1 0-1,-1 0 1,-2 2-1,-2 4 35,-1-1 0,-1 0 1,1 0-1,-9 6 0,-3-2 7,0 1 0,-37 13 0,52-24-23,0 1 0,1 0 0,-1 0 1,0 0-1,0 1 0,1-1 0,-1 0 0,1 1 1,-1 0-1,-2 2 0,6-4-7,0 1 0,0-1 0,0 1 0,0-1 0,0 0 0,0 0-1,0 1 1,0-1 0,0 0 0,0 0 0,0 0 0,0 0 0,2-1 0,9 1 67,0-1 1,17-4 0,19-2 19,29 5-1617,136 15 1,-143-11-1316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43 847 1888,'-30'0'965,"28"0"-970,-1 0 117,-4 0 484,14 0-29,-7 0-554,0 0 0,0 0 0,0 0 0,0 0 1,0 0-1,1 0 0,-1 0 0,0 0 0,0 0 0,0 0 1,0 0-1,0 0 0,0 0 0,0 0 0,0 0 1,0 0-1,0 0 0,1 0 0,-1 0 0,0 0 1,0 0-1,0 0 0,0 0 0,0 0 0,0 0 1,0 0-1,0 0 0,0 0 0,0 0 0,0 0 1,0 0-1,0 0 0,1-1 0,-1 1 0,0 0 0,0 0 1,0 0-1,0 0 0,0 0 0,0 0 0,0 0 1,0 0-1,0 0 0,0 0 0,0 0 0,0-1 1,0 1-1,0 0 0,0 0 0,0 0 0,0 0 1,0 0-1,0 0 0,0 0 0,0 0 0,0-1 1,-1-4 295,1 2-170,0-1 0,0 0-1,0 0 1,0 1-1,0-1 1,1 0 0,-1 0-1,2-3 1,2 5 16,3-4 36,-2-21 44,2 6-191,0 1 1,15-30-1,1-3-6,-4 1 95,44-85 0,15-9-15,-73 135-80,0 0 1,0 0-1,-1-1 1,0 0-1,-1 1 1,0-1-1,-1 0 1,1-21-1,-3 31-28,0 0-1,0 0 0,0 0 0,0 1 0,-1-1 1,1 0-1,-1 0 0,1 0 0,-1 1 1,0-1-1,1 0 0,-1 1 0,0-1 0,0 0 1,0 1-1,0-1 0,-2-1 0,-1 1-1,1-1-1,-1 0 1,1 1 0,-1 0-1,-6-3 1,2 2-33,5 1 5,-1 0 0,0 0 0,0 0-1,0 1 1,0 0 0,0 0 0,-1 0 0,-5-1 0,-1 0-18,-10-9 166,20 11-135,1-1-1,-1 1 0,0-1 0,1 1 1,-1 0-1,0-1 0,1 1 0,-1 0 1,0-1-1,1 1 0,-1 0 0,0 0 1,0 0-1,1 0 0,-1 0 0,0 0 0,0 0 1,1 0-1,-1 0 0,0 0 0,-1 1 1,0-1-63,2 0 66,0 0 0,0 0 0,0 0 0,0 0-1,0 1 1,0-1 0,-1 0 0,1 0 0,0 0-1,0 0 1,0 0 0,0 0 0,0 0-1,0 0 1,0 0 0,0 0 0,0-1 0,0 1-1,-1 0 1,1 0 0,0 0 0,0 0 0,0 0-1,0 0 1,0 0 0,0 0 0,0 0 0,0 0-1,0 0 1,0 0 0,0 0 0,0 0-1,0 0 1,-1 0 0,1 0 0,0-1 0,0 1-1,0 0 1,0 0 0,0 0 0,0 0 0,0 0-1,0 0 1,0 0 0,0 0 0,0 0 0,0 0-1,0-1 1,0 1 0,0 0 0,0 0-1,0 0 1,0 0 0,0 0 0,0 0 0,0 0-1,0-2-6,1 1-1,-1 0 0,0-1 0,0 1 1,0 0-1,1 0 0,-1-1 0,1 1 0,-1 0 1,1 0-1,-1 0 0,1 0 0,0-1 1,-1 1-1,1 0 0,0 0 0,0 0 0,0 1 1,0-1-1,0 0 0,0 0 0,0 0 1,1 0-1,46-28-170,-18 21 44,-15 2 104,-12 5 36,1-1 1,-1 1-1,1 0 1,-1 0 0,1 1-1,0-1 1,-1 1 0,7-1-1,-4 1 23,-2 0-2,0 0-1,-1 0 0,1 0 0,0 1 0,-1-1 0,1 1 0,-1 0 1,1 0-1,-1 0 0,1 0 0,-1 1 0,0-1 0,0 1 0,6 3 0,5 5 325,0 0 0,19 18-1,-31-26-317,-1 0 0,1 0-1,-1 0 1,1 0 0,-1 0-1,0 0 1,0 0-1,0 0 1,0 1 0,0-1-1,-1 0 1,1 1 0,-1-1-1,1 0 1,-1 1 0,0-1-1,0 1 1,0 3-1,0 12 202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1888,'0'40'613,"-3"-8"-367,-7 72-54,9-11 331,1-74-413,-1 28 1,0-39-83,-1 0 1,1 0-1,-1 0 1,-1-1-1,0 1 1,-4 9 0,-2-1 87,-6 16 157,4 16 42,-10-3 79,14-23-203,7-20-140,-1 0-1,1 0 1,-1 0-1,0 0 1,1 1-1,-1-1 1,0 0-1,-1 0 1,1 0-1,0-1 1,0 1 0,-4 3-1,-8 8 238,10-10-288,6-6-27,0 0 23,0-1-1,-1 1 1,1-1-1,-1 0 1,0 0-1,3-7 0,7-12-59,15-3 6,-24 20 61,1-1 1,-1 1 0,0-1-1,4-13 1,-5 11 1,2 0-1,7-15 1,15-13-48,-12 12 13,-11 19-1,0 0 0,0 0 0,0 0 1,1 0-1,0 1 0,0 0 0,1 0 0,0 0 1,0 0-1,0 1 0,7-6 0,-3 4-92,-3 1 52,1 0-1,12-6 1,-17 11 87,0-1-1,-1 0 0,1 0 0,0 1 0,-1-1 1,1 1-1,0 0 0,0-1 0,-1 1 0,1 0 1,0 0-1,0 0 0,-1 0 0,1 1 0,0-1 1,0 0-1,-1 1 0,4 0 0,-1 2-4,0 0 0,0 1 0,0-1 0,0 1 1,-1 0-1,0 0 0,1 0 0,-1 0 0,-1 1 0,1-1 0,-1 1 0,3 7 0,-4-9 1,0-1-1,-1 1 0,1 0 1,-1 0-1,0 0 1,0 4-1,0 0 18,0 1-1,3 14 0,7 2 47,-9-18-55,0-1-1,0 1 1,-1 0-1,0 7 1,-1-8-16,1-1 0,0 0 1,0 1-1,1-1 0,-1 0 1,2 6-1,6-2 27,-8-8-27,1 0 0,-1 1 0,1-1 0,-1 0 0,0 1 0,1-1 0,-1 0-1,0 1 1,1-1 0,-1 1 0,0-1 0,1 0 0,-1 1 0,0-1 0,0 1 0,1-1-1,-1 1 1,0-1 0,0 1 0,0-1 0,0 1 0,0-1 0,0 1 0,0-1 0,0 1-1,0-1 1,0 1 0,0 0 0,0 0-2,0 0 1,0-1-1,0 1 0,0 0 0,0 0 1,1-1-1,-1 1 0,0 0 0,0 0 1,1-1-1,-1 1 0,0 0 0,1-1 1,-1 1-1,1-1 0,-1 1 1,1 0-1,-1-1 0,1 1 0,-1-1 1,1 1-1,0-1 0,-1 0 0,1 1 1,0-1-1,-1 0 0,1 1 0,0-1 1,0 0-1,-1 0 0,1 1 0,0-1 1,0 0-1,-1 0 0,1 0 0,0 0 1,0 0-1,-1 0 0,1 0 0,0 0 1,0-1-1,-1 1 0,1 0 0,0 0 1,0-1-1,-1 1 0,1 0 0,0-1 1,-1 1-1,1-1 0,0 0 0,1-2-21,4-4-26,4 4 19,-9 3 17,0 0 0,0 0 1,0 0-1,0 0 0,-1-1 1,1 1-1,0 0 0,0-1 1,0 1-1,-1 0 0,1-1 1,0 1-1,0-1 0,-1 1 1,1-1-1,0 0 0,-1 1 1,1-1-1,-1 0 0,1 1 1,-1-1-1,1 0 0,-1 1 1,1-1-1,-1 0 0,0 0 1,0 0-1,1 0 0,-1 1 1,0-1-1,0-2 0,2-1-43,0-1-1,1 0 0,-1 0 1,1 1-1,0-1 0,0 1 0,1 0 1,4-5-1,-7 7 53,1 1 0,0-1 1,-1 0-1,0-1 0,1 1 1,-1 0-1,0 0 0,0 0 1,0-1-1,0 1 0,0-5 1,0 4 23,-1 1 1,1-1 0,0 1 0,0-1-1,0 1 1,0-1 0,0 1 0,0-1-1,1 1 1,-1 0 0,1 0-1,2-3 1,25-24-478,-29 29 445,1 0 1,-1-1 0,0 1-1,0 0 1,1 0-1,-1-1 1,0 1-1,0 0 1,1-1-1,-1 1 1,0 0 0,0-1-1,0 1 1,0 0-1,1-1 1,-1 1-1,0-1 1,0 1-1,0 0 1,0-1 0,0 1-1,0 0 1,0-1-1,0 1 1,0-1-1,0 1 1,0 0-1,0-1 1,0 1 0,-1 0-1,1-1 1,0 1 7,0 0 1,0 0-1,0 0 1,0 0-1,0-1 1,0 1-1,0 0 1,0 0-1,0 0 1,0 0-1,0 0 1,0 0-1,0 0 1,0 0-1,0 0 1,0 0-1,0 0 1,0 0-1,0 0 1,0 0-1,0-1 1,0 1-1,0 0 1,0 0-1,0 0 1,0 0-1,0 0 1,0 0-1,0 0 1,0 0-1,0 0 1,0 0-1,0 0 1,0 0-1,0 0 1,0 0-1,0 0 1,0 0-1,0 0 1,0 0-1,0-1 1,1 1-1,-1 0 1,0 0-1,0 0 1,0 0 0,0 0-1,0 0 1,0 0-1,0 0 1,0 0-1,0 0 1,0 0-1,0 0 1,0 0-1,0 0 1,0 0-1,1 0 1,-1 0-1,0 0 1,0 0-1,0 0 1,0 0-1,0 0 1,0 0-1,0 1 1,0-1-1,0 0 1,0 0-1,11 8 294,-11-8-278,1 1 1,-1-1-1,1 1 1,-1-1 0,0 1-1,1 0 1,-1-1 0,0 1-1,0 0 1,0-1 0,1 1-1,-1 0 1,0-1 0,0 1-1,0 0 1,0-1 0,0 1-1,0 0 1,0-1 0,0 1-1,0 0 1,-1-1-1,1 2 1,0 0 42,-1 9 38,1-7-52,0 0-1,0-1 1,0 1 0,0-1 0,1 1 0,1 6 0,5-4 67,-3-4-59,1 11 86,6 1-102,-9-12-170,1-18 106,10 1 111,-12 14-66,0-1 1,1 1 0,-1-1-1,0 1 1,1-1 0,-1 1-1,0-1 1,0 0-1,0 1 1,0-1 0,-1 0-1,1 0 1,0 0-1,-1 1 1,1-1 0,-1 0-1,0 0 1,0-3-1,0-6-316,0 8 58,3 6 112,12 13 34,0 0-1,16 27 1,-30-42 97,0 0-1,0 1 1,1-1-1,-1 0 0,0 1 1,1-1-1,-1 0 1,0 0-1,1 0 1,-1 0-1,1 0 1,-1 0-1,1-1 0,0 1 1,-1 0-1,1-1 1,0 1-1,0-1 1,-1 0-1,1 0 1,2 0-1,9 3 3,4 2-21,-15-4 16,1 0 1,0 0 0,0 0 0,0 0 0,0 0 0,0-1-1,0 1 1,1-1 0,-1 0 0,0 0 0,0 0 0,5-1-1,14-10 304,-9 8-181,-11 2-114,1 1 1,-1-1-1,0 1 1,1-1 0,-1 0-1,0 0 1,0 0-1,0 0 1,0 0-1,0 0 1,0-1-1,0 1 1,2-3-1,3-4-8,-3 5-107,-1 0 0,0-1 0,1 1 1,-1 0-1,5-2 0,-1 2-106,-4 1 91,0 1 0,0 0 0,-1 0 0,1-1 0,0 0 0,-1 1 0,1-1 0,-1 0 0,0 0 0,0-1 0,0 1 0,0 0 0,0-1 0,2-3 0,-1 1 37,-3 5 74,0-1 0,0 0 1,1 1-1,-1-1 0,0 0 0,1 1 0,-1-1 0,1 1 1,-1-1-1,0 1 0,1-1 0,-1 1 0,1-1 0,0 1 0,-1-1 1,1 1-1,-1 0 0,1-1 0,0 1 0,-1 0 0,2-1 1,3-1-21,3-3-42,-7 4 59,1 0 0,-1 0-1,1 0 1,-1 0 0,1 1-1,-1-1 1,1 0-1,0 1 1,-1-1 0,1 1-1,0 0 1,-1 0-1,1-1 1,3 1 0,120 0 519,-122 0-462,0-1-1,-1 0 1,1 1-1,0-1 1,0-1-1,0 1 1,-1 0-1,1-1 1,-1 1-1,1-1 1,-1 0-1,1 0 1,-1 0-1,2-2 1,-2 2-58,1 0 0,-1-1 0,-1 1 0,1 0 0,0-1 1,0 1-1,-1-1 0,0 1 0,1-1 0,-1 1 0,0-1 1,0 0-1,1-4 0,-2 4 217,0 1-1,0-9 38,0 8-133,-1 3-206,1 0 97,-1 0-1,1 0 0,-1 0 1,1 0-1,-1 0 1,0 0-1,1 0 0,-1 0 1,1 0-1,-1 0 1,1 0-1,-1 0 0,1 0 1,-1 0-1,1 1 0,-1-1 1,1 0-1,-1 0 1,1 1-1,0-1 0,-1 0 1,1 0-1,-1 1 1,1-1-1,0 1 0,-1-1 1,1 0-1,0 1 1,-1-1-1,1 1 0,0-1 1,0 1-1,-1-1 1,1 0-1,0 1 0,0-1 1,0 1-1,0 0 0,0-1 1,-1 1-1,1-1 1,0 1-1,0-1 0,0 1 1,1 0-1,-1 1 169,0 1-129,0 8 0,0-9 763,-3-4-688,-8-9 43,11 11-156,-1-1 1,1 1-1,-1-1 1,0 1-1,1 0 1,-1-1-1,1 1 1,-1 0 0,0 0-1,1 0 1,-1-1-1,0 1 1,1 0-1,-1 0 1,0 0-1,1 0 1,-1 0-1,0 0 1,1 0-1,-1 0 1,0 0-1,1 1 1,-2-1-1,0 0-19,-1 0 31,0 0 0,0 0 1,0 0-1,0 1 0,0-1 1,0 1-1,0 0 0,0-1 1,0 1-1,0 1 0,0-1 1,1 0-1,-1 1 0,0-1 1,-4 4-1,-4 3 78,4-5-50,1 1 0,0 0 0,-9 9 0,-1 1-401,11-12 255,-6 4-37,10-5 134,0 0 0,-1 1-1,1-1 1,0 1 0,1-1 0,-1 1 0,0-1-1,0 1 1,1 0 0,-1-1 0,0 4-1,4-2-13,-1-1 0,1 0 0,0 0 0,0 1 0,0-2 0,0 1 0,4 2 0,-6-4 20,0 0 0,-1 1-1,1-1 1,0 0 0,0 0-1,0 0 1,0 0 0,0 0-1,0 0 1,0 0 0,0 0-1,-1 0 1,1 0 0,0 0-1,0 0 1,0-1 0,0 1-1,0 0 1,-1-1 0,1 1-1,0-1 1,0 1-1,0-1 1,-1 1 0,2-2-1,9-4 23,-8 5 7,0 1 0,0-1 1,0 1-1,0 0 0,0 0 1,3 0-1,-1 1-29,-1-1 0,1 0 0,0 0 0,-1-1 0,1 1 0,7-3 0,-1-2-47,-7 4 51,-1-1-1,0 1 1,0 0 0,1 0-1,-1 0 1,1 0 0,4 0-1,-8 1 3,0 0 0,0 0 0,0 0-1,0 0 1,0 0 0,0 0-1,1 0 1,-1 0 0,0 0-1,0 0 1,0 0 0,0 0-1,0 0 1,0 0 0,0 0-1,0 0 1,0 0 0,0 0-1,1 0 1,-1 0 0,0 0 0,0 0-1,0 0 1,0 0 0,0 0-1,0 1 1,0-1 0,0 0-1,0 0 1,0 0 0,0 0-1,0 0 1,0 0 0,1 0-1,-1 0 1,0 0 0,0 0-1,0 0 1,0 0 0,0 1 0,0-1-1,0 0 1,0 0 0,0 0-1,0 0 1,0 0 0,0 0-1,0 0 1,0 0 0,0 0-1,0 0 1,0 1 0,0-1-1,0 0 1,0 0 0,0 0-1,1 23 453,-1-18-492,1 0 0,-1 0 0,0 0 0,-1 0 0,0 1 0,1-1 0,-3 5 0,-1 6 14,1-4 13,1 1 0,0-1-1,1 0 1,0 16 0,0 10-90,0 3 26,5 48 0,2-58 92,-3-21 7,-2-1 0,1 0-1,0 15 1,-2 21 344,-1-47-355,1 1-1,0-1 0,0 1 1,-1 0-1,1-1 1,-1 1-1,1-1 1,-1 1-1,0 0 0,-1-3 1,-5-10 42,4 1-15,2 9-30,0 0 0,-1 0-1,1 0 1,-1 0 0,0 0-1,0 1 1,-2-5-1,-7-7 6,0 0-1,-13-13 0,23 26-12,-1 0 0,0 1-1,1-1 1,-1 0 0,1 0 0,0 0-1,0 0 1,-1 0 0,1 0-1,0 0 1,1 0 0,-1 0 0,0 0-1,1-1 1,-1 1 0,1 0 0,0 0-1,-1-1 1,1 1 0,1-3 0,-1 3-12,0-1-7,0 1-1,0 0 1,1 0 0,-1 0 0,1 0 0,0 0-1,-1 0 1,1 0 0,0 0 0,0 0-1,0 1 1,0-1 0,1 0 0,-1 1 0,0-1-1,1 0 1,-1 1 0,1 0 0,0-1-1,-1 1 1,1 0 0,0 0 0,0 0 0,0 0-1,0 0 1,2-1 0,7-4-20,6-4 15,21-10 0,-27 14 18,0 0 1,0 0-1,13-10 1,-12 7-20,1 0 1,0 1-1,0 1 0,24-10 1,24-13-41,-16 9 34,-29 14 79,0-1 0,18-11 0,-30 16-35,-1 0 1,1 1 0,0-1 0,-1-1-1,0 1 1,0 0 0,0-1 0,0 0-1,0 0 1,-1 0 0,0 0 0,0 0-1,2-5 1,-3 8-13,0-1-1,-1 1 1,1-1-1,-1 0 1,1 1-1,-1-1 1,0 1-1,0-1 1,0 0-1,0 1 1,0-1-1,0 0 1,0 1-1,0-1 1,-1 1-1,1-1 1,0 1-1,-1-1 1,0 0-1,1 1 1,-1 0-1,0-1 1,0 1-1,-1-2 1,1 2 32,-1-1-1,0 1 1,0 0-1,0 0 1,0 0-1,0 0 1,-1 0 0,1 0-1,0 0 1,0 1-1,0-1 1,-1 1 0,1 0-1,-5 0 1,-2 0 111,0 0 1,0 1 0,0 1-1,1-1 1,-1 1 0,0 1-1,-14 5 1,16-4-58,0 0 1,0 0-1,1 0 1,-1 1 0,1 0-1,0 0 1,1 1-1,-1 0 1,-7 10-1,11-14-92,1 1 0,0-1 0,-1 1 0,1-1 0,0 1 0,0-1 0,1 1 0,-1 0 0,0-1 0,1 1 0,0 0 0,0-1 0,-1 1 0,1 0 0,1 0-1,-1-1 1,0 1 0,1 0 0,-1-1 0,1 1 0,0 0 0,0-1 0,0 1 0,0-1 0,1 1 0,-1-1 0,1 0 0,-1 0 0,1 1 0,0-1 0,0 0-1,3 2 1,-1 1 29,1-1-1,0 0 1,0-1-1,1 1 1,-1-1-1,1 0 1,0 0-1,0-1 1,-1 0-1,2 0 1,6 1-1,8 1-366,45 2 0,-21-3-563,45 7-589,-7-7-1536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16 736,'0'-13'224,"0"13"-222,0 0-1,0 0 1,0 0 0,0 0-1,0 0 1,0-1 0,0 1-1,0 0 1,0 0 0,0 0-1,0 0 1,0 0 0,0 0 0,0 0-1,0 0 1,0 0 0,0 0-1,0-1 1,0 1 0,0 0-1,0 0 1,0 0 0,0 0-1,0 0 1,0 0 0,0 0-1,0 0 1,0 0 0,0 0-1,0 0 1,0 0 0,0 0 0,0-1-1,0 1 1,-1 0 0,1 0-1,0 0 1,0 0 0,0 0-1,0 0 1,0 0 0,0 0-1,0 0 1,0 0 0,0 0-1,0 0 1,-1 0 0,1 0-1,0 0 1,0 0 0,0 0 0,0 0-1,0 0 1,0 0 0,0 0-1,0 0 1,-11 0 2377,12 1-2347,0-1-1,-1 0 1,1 0 0,0 1 0,0-1 0,-1 1 0,1-1 0,0 0 0,-1 1 0,1-1 0,0 1 0,-1 0 0,1-1 0,-1 1 0,1-1 0,-1 1 0,1 0-1,-1-1 1,0 1 0,1 0 0,-1 0 0,0-1 0,0 1 0,1 0 0,-1 0 0,0-1 0,0 1 0,0 0 0,0 0 0,0 0 0,0-1 0,0 2 0,0 38 516,-1-23-374,2 12-18,0-13-22,-1 1 0,0-1 1,-4 28-1,-3-31-9,6-11-110,1-1 1,-1 0 0,0 1 0,0-1 0,1 1 0,-1-1-1,1 1 1,0-1 0,-1 1 0,1-1 0,0 1 0,0 1-1,-3 13 188,-10-1-80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175 173 736,'-2'-3'224,"-9"-7"-128,11 9-70,-1 1 0,1-1 0,0 1 0,-1-1 0,1 1 0,0-1 0,-1 1 0,1-1 0,0 1 0,0-1 0,0 0 0,-1 1 0,1-1 0,0 1 0,0-1 0,0 0 0,0 1 0,0-1 0,0 0 1,0 1-1,0-1 0,1 1 0,-1-1 0,0 0 0,0 0 0,1 1 28,-1-3 335,-3 0-101,2 2-266,-1 0 0,1-1 0,0 1 0,0 0 0,0-1 0,0 0 0,0 1 0,0-1 0,0 0 0,1 1 0,-1-1 0,1 0 0,-1 0 1,1-2-1,-3-1 116,2 3-103,-1 1 1,1 0-1,-1 0 0,1-1 0,-1 1 0,1 1 1,-1-1-1,0 0 0,1 0 0,-1 0 0,0 1 1,1-1-1,-1 1 0,-3-1 0,3 1 163,-1-2-65,1 0-118,0 0 1,0 1 0,0-1-1,0 1 1,-1 0-1,1 0 1,0 0-1,-1 0 1,1 0-1,0 0 1,-1 1 0,1-1-1,-1 1 1,1 0-1,-1 0 1,1 0-1,-1 0 1,0 0-1,1 0 1,-1 0 0,1 1-1,0 0 1,-5 1-1,4 0 15,0-1-1,1 1 0,-1 0 1,1 0-1,0 0 0,0 1 1,-1-1-1,2 1 0,-1-1 1,0 1-1,-3 5 0,0 18 169,-1-14-108,5-12-84,1 1-1,-1 0 1,1 0-1,-1-1 1,1 1-1,-1 0 1,1 0 0,-1 0-1,1-1 1,0 1-1,-1 0 1,1 0-1,0 0 1,0 0-1,0 0 1,0 0-1,0 0 1,0-1-1,0 1 1,0 0 0,0 0-1,0 0 1,0 0-1,1 0 1,-1 1-1,5 6 19,6 19-5,-10-24-19,1 0 0,-1 1 0,0-1 0,1 0 0,0 0 0,-1 0 0,1 0 0,1 0 0,-1-1 0,0 1 0,0-1 0,1 1 0,3 1 0,26 12 0,-28-14 19,1-1 1,0 0-1,0-1 0,-1 1 0,1-1 1,0 0-1,0 0 0,7-1 1,-1 0 3,18-1 99,-27 1-124,0 0-1,0 1 1,0-1 0,0 0-1,-1 0 1,1-1 0,0 1-1,-1 0 1,1 0 0,1-3-1,13-9-7,-11 10 30,-4 3-15,0 0 1,-1 0 0,1-1 0,0 1 0,-1 0 0,1-1-1,-1 1 1,1-1 0,0 1 0,-1-1 0,1 1-1,-1-1 1,1 1 0,-1-1 0,0 1 0,1-1-1,-1 1 1,0-1 0,1 0 0,-1 1 0,1-2 0,1-3 6,-1 4-9,0 0 0,-1-1 0,1 1 0,0 0 0,0 0 1,0 0-1,0 0 0,1 0 0,-1 1 0,0-1 1,0 0-1,0 0 0,2 0 0,-2 1-23,0 0-1,0-1 0,-1 1 1,1 0-1,0-1 0,-1 1 1,1 0-1,0-1 1,-1 1-1,1-1 0,-1 1 1,1-1-1,-1 1 1,1-1-1,-1 0 0,1 1 1,-1-1-1,0 0 0,1 1 1,-1-1-1,0 0 1,1 1-1,-1-1 0,0 0 1,0 1-1,0-2 1,3-4-252,8-4 352,-9 7 138,1 3-170,10 0 240,-13 3-176,0 55-74,3-52 393,24 20-399,-22-20-69,6 4 37,-11-9 3,1-1 0,-1 1 0,1-1 0,-1 0 0,1 1 0,0-1 0,-1 0 0,1 0 0,-1 1 0,1-1 0,0 0 0,-1 0 0,1 0 0,0 0 0,0 0 0,-1 0 0,1 0 0,0 0 0,-1 0 0,1 0 0,0 0 0,-1 0 0,2-1 0,0 1 10,12 0-33,-12 1 27,1-1-1,-1 0 1,1 0-1,-1 0 1,1 0-1,-1 0 1,1-1-1,-1 1 1,0-1-1,1 0 1,-1 1-1,0-1 1,1 0-1,-1 0 1,0 0-1,0-1 1,0 1-1,0-1 1,0 1-1,0-1 1,3-3-1,-1 2 21,1-1-1,0 1 1,0 0 0,1 0-1,9-3 1,6-4-11,-15 8-12,0-1 11,0-1 0,1 1 1,-1-1-1,-1 0 1,7-5-1,4-4-106,-9 10 63,-6 2 38,-1 1 0,1 0 0,-1 0-1,1 0 1,-1 0 0,1-1 0,-1 1 0,0 0 0,1 0 0,-1-1 0,1 1-1,-1 0 1,0-1 0,1 1 0,-1-1 0,0 1 0,1 0 0,-1-1 0,0 1-1,0-1 1,1 1 0,-1-1 0,0 1 0,0-1 0,0 1 0,0-1 0,0 1-1,1-1 1,-1 1 0,0-1 0,0 1 0,0-1 0,0 1 0,-1-1 0,1 1-1,0-1 1,0 0 0,-3 1-469,3 0 460,-1 0 0,1 0 0,-1 0 0,1 0 0,-1 0 0,1 0 0,-1 0 0,1 0-1,-1 0 1,1 0 0,-1 1 0,1-1 0,-1 0 0,1 0 0,-1 0 0,1 1 0,0-1-1,-1 0 1,1 1 0,-1-1 0,1 0 0,0 1 0,-1-1 0,1 0 0,0 1 0,0-1-1,-1 1 1,1-1 0,0 1 0,0-1 0,-1 1 0,1-1 0,0 1 0,0-1 0,0 0-1,0 1 1,0-1 0,0 1 0,0-1 0,0 1 0,0 0 0,-3 5-39,2-5 33,0 0-1,0 0 0,0 1 0,0-1 0,0 0 0,0 1 0,1-1 0,-1 0 0,0 1 0,1-1 0,-1 1 0,1-1 0,-1 3 1,1-3 5,0 0 1,0 0 0,0 0-1,0 0 1,1 0 0,-1 0-1,0-1 1,0 1 0,1 0-1,-1 0 1,0 0 0,1 0-1,-1-1 1,1 1 0,-1 0-1,1 0 1,-1-1 0,1 1-1,0 0 1,-1-1 0,1 1-1,0 0 1,0-1 0,-1 1-1,1-1 1,0 0 0,1 1-1,8 4 25,-7-4-23,-1 0 0,0 0 0,1 0 0,-1 1 0,0-1 0,0 1 0,0-1 0,2 3 0,-2-2 20,0 0-1,1-1 1,-1 1-1,1-1 1,0 1-1,-1-1 1,1 0-1,0 0 0,0 0 1,-1 0-1,1 0 1,0-1-1,0 0 1,0 1-1,0-1 1,0 0-1,0 0 1,4-1-1,1 1-2,12 1 117,21-2-15,-39 1-132,1-1 0,0 1-1,-1-1 1,0 0 0,1 0 0,-1 0 0,1 0 0,-1 0 0,0 0 0,0-1-1,1 1 1,-1-1 0,2-1 0,-3 1-14,1 1 1,0-1-1,0 1 0,0 0 1,0-1-1,0 1 0,0 0 1,0 0-1,0 0 0,0 1 0,1-1 1,3 0-1,-3 0 0,-1 0 0,1 1 0,0-1 0,-1 0 0,1 0 0,0 0 0,-1-1 1,0 1-1,1-1 0,-1 1 0,0-1 0,4-4 0,5-4-103,-11 9 122,1 1 0,-1 0 0,1-1-1,-1 1 1,1-1 0,-1 1 0,1 0 0,-1 0 0,1-1 0,0 1 0,-1 0 0,1 0 0,-1 0-1,1 0 1,0 0 0,-1 0 0,1 0 0,0 0 0,-1 0 0,1 0 0,-1 0 0,1 0 0,0 0 0,-1 0-1,2 1 1,-2-1-6,0 0 13,0 0-1,0 0 1,0 0-1,0 0 1,0 0 0,0 0-1,0 0 1,1 0-1,-1 0 1,0 0-1,0 0 1,0 0-1,0 0 1,0 0 0,0 0-1,0 0 1,0 0-1,0 0 1,0 0-1,1 0 1,-1 0 0,0 0-1,0 0 1,0 0-1,0 0 1,0 0-1,0 0 1,0 0-1,0 0 1,0 0 0,0 1-1,0-1 1,0 0-1,0 0 1,0 0-1,0 0 1,1 0-1,-1 0 1,0 0 0,0 0-1,0 0 1,0 0-1,0 0 1,0 1-1,0-1 1,0 0 0,0 0-1,0 0 1,0 0-1,0 0 1,0 0-1,0 0 1,0 0-1,0 0 1,0 0 0,-1 1-1,2 0 48,-1 1 0,0-1 0,1 1 0,-1-1 0,1 1 0,0-1 0,-1 1 0,1-1 0,2 3 0,-3-3-23,1 0-1,0 0 0,0 0 1,-1 0-1,1 0 0,-1 0 1,1 0-1,-1 0 0,1 0 1,-1 1-1,0-1 0,1 0 1,-1 0-1,0 0 0,0 1 1,0-1-1,0 0 0,0 0 1,0 1-1,0-1 0,0 0 1,-1 2-1,-1 1-3,-1 0 0,2 0 0,-1 1 0,0-1 0,1 1 0,0-1 0,0 1 0,0-1-1,1 1 1,0 0 0,0-1 0,0 10 0,1-10-9,-1 0 1,1 0-1,-1 0 0,1 0 0,0-1 1,1 1-1,-1 0 0,1 0 1,3 6-1,-2 1 468,-4-22-64,1-6-441,-1 13-1,1 0 0,-1-1-1,1 1 1,0-1 0,1 1-1,-1 0 1,1-1 0,2-7-1,0 6-14,0 0-113,0 0 0,0-1 0,1 1 0,0 1 0,5-7 0,-5 8 0,-1 0 0,0 0 0,-1 0-1,4-6 1,-4 7 115,-1 0 1,1 0-1,-1 0 0,1 0 0,0 1 1,0-1-1,0 1 0,1-1 0,-1 1 1,0 0-1,1 0 0,3-2 0,26-12 39,-29 15-16,0 0-1,0 0 0,0 1 0,0-1 1,0 1-1,0 0 0,0 0 0,0 0 1,0 0-1,0 1 0,0-1 0,0 1 1,4 1-1,6 4 3,-12-5 17,1 0 0,-1 0 0,0 0 0,1-1 0,-1 1 0,1-1 1,0 1-1,-1-1 0,1 0 0,-1 1 0,1-1 0,1 0 1,1 0 12,1 1 0,-1 0 0,0 0 0,0 0 0,0 0 0,0 1 0,0-1 0,0 1 0,0 0-1,-1 0 1,1 1 0,-1-1 0,1 1 0,-1 0 0,0-1 0,0 1 0,0 1 0,0-1 0,-1 0 0,3 5 0,1 5 22,0-8-7,-5-5-24,-1 0 1,1 0-1,-1 1 0,1-1 1,-1 0-1,0 1 1,1-1-1,-1 0 0,0 1 1,1-1-1,-1 0 0,0 1 1,1-1-1,-1 1 0,0-1 1,0 1-1,1-1 0,-1 1 1,0-1-1,0 1 1,0-1-1,0 0 0,0 1 1,0-1-1,0 1 0,0 0 1,0-1-1,0 1 0,0-1 1,0 1-1,0 0 0,0 44 751,0-42-604,-3-3-63,3 0-91,-1 0-1,1 0 0,-1 0 1,1 0-1,-1 0 0,1 0 1,0 0-1,-1 0 1,1 0-1,-1-1 0,1 1 1,-1 0-1,1 0 1,-1 0-1,1-1 0,0 1 1,-1 0-1,1 0 1,-1-1-1,1 1 0,0 0 1,-1-1-1,1 1 1,0 0-1,0-1 0,-1 1 1,1-1-1,0 1 1,-1-1-1,0-18-168,1 13 121,0 3 15,1 1 0,-1 0-1,1-1 1,-1 1-1,1-1 1,0 1-1,0 0 1,0 0-1,0-1 1,1 1-1,-1 0 1,1 0-1,-1 0 1,1 0 0,-1 1-1,1-1 1,0 0-1,0 1 1,4-3-1,5-3-40,0 0 0,19-8 0,-14 8 32,-5 2 23,0 0 0,0 0 0,1 1 1,-1 1-1,1 0 0,0 0 0,0 1 0,0 1 0,1 0 0,14 1 0,-24 0 6,1 0 0,-1 1 0,1-1 0,0 1-1,-1 0 1,0 0 0,1 0 0,3 2 0,8 2 40,12 1 107,0 8 500,-24-12-581,-1-1 0,1 1 1,0 0-1,0-1 1,0 1-1,0-1 0,1 0 1,-1 0-1,0 0 1,6 0-1,2-1-165,-8 1 162,-1-1 0,1 0 0,0 1 0,0-2 0,0 1 0,0 0 0,0 0 0,-1-1 0,1 0 0,4-1-1,-2-8 351,2 6-238,-2 0-65,-4-10 183,-1 13-271,0-1 0,-1 0 0,1 0 0,-1 0 0,1 1-1,-1-1 1,0 0 0,0 1 0,0-1 0,1 0 0,-2 1 0,1-1 0,0 1 0,-2-2-1,3 2-11,-1 1-1,1 0 1,-1-1-1,1 1 0,-1 0 1,0-1-1,1 1 0,-1 0 1,1 0-1,-1-1 0,1 1 1,-1 0-1,0 0 1,1 0-1,-1 0 0,0 0 1,1 0-1,-1 0 0,1 0 1,-1 0-1,0 0 1,1 0-1,-1 0 0,1 1 1,-2-1-1,2 0-19,-1 0 5,0 0 0,1 0 0,-1 0 0,0 0 0,0 0 0,1 0 0,-1 0 0,0 0 0,0 0 0,0 1 0,1-1 0,-1 0 0,0 0 0,1 1 0,-1-1 0,0 0 0,0 1 0,1-1 0,-1 1 0,1-1 0,-1 1 0,0 0 0,0 1 13,1-1 1,-1 0 0,1 1-1,0-1 1,0 0 0,0 1 0,0-1-1,0 0 1,0 1 0,0 1-1,0 6-50,1-7 30,-1 0 1,0 0 0,0 0-1,1 0 1,-1 0 0,1 0-1,0 0 1,0 0 0,0-1-1,0 1 1,0 0 0,0-1-1,2 3 1,21 20-81,-12-12 119,-8-9 11,0 1 0,0-1 1,0 0-1,0 0 0,0-1 0,1 1 1,-1-1-1,1 0 0,0 0 1,-1 0-1,1-1 0,0 0 0,0 0 1,0 0-1,0-1 0,0 1 0,0-1 1,0 0-1,0-1 0,0 1 1,0-1-1,8-2 0,32-7 226,-20 6-159,-8 1-89,0 0 0,20-6 0,8-4-254,-36 11 17,1 0-1,-1 0 0,-1-1 1,1 0-1,13-7 0,-22 10 237,9-4 66,0-1-1,0 0 1,9-7-1,-18 12-69,0 0-1,0-1 0,0 1 0,0 0 0,0 0 0,0 0 0,0 0 0,0 0 0,1 0 0,-1 0 1,0 0-1,0-1 0,0 1 0,0 0 0,0 0 0,0 0 0,0 0 0,0 0 0,1 0 0,-1 0 1,0 0-1,0 0 0,0 0 0,0 0 0,0 0 0,0 0 0,0 0 0,1 0 0,-1 0 0,0 0 1,0 0-1,0 0 0,0 0 0,0 0 0,0 0 0,1 0 0,-1 0 0,0 0 0,0 0 0,0 0 1,0 0-1,0 0 0,0 0 0,0 0 0,0 0 0,1 1 0,-1-1 0,0 0 0,0 0 0,0 0 1,0 0-1,0 0 0,0 0 0,0 0 0,0 0 0,0 1 0,19 11-222,-15-10 189,0 0 0,0 0 0,0 1 0,7 5 0,-5-2 152,1 1-1,1-2 1,-1 1 0,9 4 0,6 4 163,-16-10-231,0 0-1,0-1 1,0 1-1,0-1 0,1-1 1,-1 1-1,1-1 0,0 0 1,0 0-1,-1-1 1,1 0-1,0-1 0,0 1 1,0-1-1,0 0 0,13-3 1,-3-2 88,0 0 0,22-12 0,3-1 0,19-11-136,-59 28-71,0 0 0,0 1 0,-1-1 0,1 0 0,0 0 0,0 0 1,-1 0-1,1-1 0,-1 1 0,1 0 0,-1-1 0,0 1 0,1-1 0,-1 1 1,0-1-1,0 0 0,0 0 0,0 1 0,0-1 0,0 0 0,-1 0 0,1 0 1,-1 0-1,1 0 0,-1 0 0,0 0 0,0 0 0,0 0 0,0 0 0,0-3 0,0 3-15,0 1 0,0-1 0,-1 0 0,1 1 0,0-1 0,-1 0 0,1 1 0,-1-1-1,0 1 1,1-1 0,-1 1 0,0-1 0,0 1 0,0 0 0,-1-2 0,-4-6-280,-7-16-197,11 21 516,1-1-1,-1 1 1,-1 0 0,1 0-1,0 0 1,-1 0 0,0 0-1,0 1 1,0-1 0,-1 1-1,-6-6 1,5 6 142,3 2-31,-1-1 0,1 1 0,0-1 0,0 1 1,0-1-1,0 0 0,-2-2 0,-4-20 544,1 15 227,6 9-793,1 0 1,-1 0-1,1-1 0,0 1 0,-1 0 0,1 0 0,0-1 1,0 1-1,-1 0 0,1-1 0,0 1 0,0 0 0,-1-1 0,1 1 1,0 0-1,0-1 0,0 1 0,-1-1 0,1 1 0,0 0 1,0-1-1,0 1 0,0-1 0,0 1 0,0 0 0,0-1 1,0 0-1,0 5-16,1 0 1,0-1-1,0 1 0,0 0 1,0-1-1,0 1 0,0-1 1,1 1-1,0-1 0,0 0 1,0 0-1,0 1 0,0-1 1,1-1-1,-1 1 0,6 4 1,-5-4 7,-1 0 0,1 0 0,-1 1 1,0-1-1,2 5 0,-2-4-3,0-1-1,0 1 1,0-1 0,0 0-1,4 4 1,-5-6-40,1 1 0,-1-1 0,0 0 0,1 1 0,-1-1 0,0 1-1,0-1 1,0 1 0,0 0 0,-1-1 0,1 1 0,0 0 0,-1 0 0,1-1 0,-1 1 0,1 2-1,-4 2-1670,-10 4 177,12-9 1274,-1 0 1,1-1 0,-1 0 0,1 1 0,0-1 0,-1 0-1,1 0 1,-1 0 0,-1 0 0,3 0 227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6656,'64'-32'2464,"0"0"-1920,80-16-160,-80 16 160,16 1-384,15-1 544,-15 0-384,16 0-6688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2976,'-16'0'2688,"32"0"-2208,0 0-128,0 0-224,32-16 160,-16 16-160,32-16 256,-16 16-256,16-16-256,-16 16 64,-16 0 160,0 16-64,-16 0-352,-16 0 192,-16 0-3712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2656,'0'0'960,"16"16"-736,0-16 800,16 0-672,0 0 480,0 0-480,16 0 192,16 16-320,-16 0 0,0-16-128,0 16-2368,0-16 1216,-1 0-1344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3488,'-27'0'1115,"27"0"-1107,0 0 0,0 1 0,0-1 0,-1 0 1,1 0-1,0 0 0,0 0 0,0 0 0,0 0 1,0 0-1,0 0 0,-1 0 0,1 0 0,0 0 0,0 0 1,0 0-1,0 0 0,0 0 0,-1 0 0,1 0 1,0 0-1,0 0 0,0 0 0,0 0 0,0 0 1,-1 0-1,1 0 0,0 0 0,0 0 0,0 0 1,0 0-1,0-1 0,0 1 0,0 0 0,-1 0 1,1 0-1,0 0 0,0 0 0,0 0 0,0 0 1,0-1-1,0 1 0,0 0 0,0 0 0,0 0 1,0 0-1,0 0 0,0 0 0,0-1 0,0 1 1,0 0-1,0 0 0,0 0 0,0-14 947,5 14-555,2 1-332,0 0 0,0 0 0,0 1 0,-1 0 1,1 0-1,10 5 0,49 25 62,-36-16-12,-25-13-93,-1-1 0,0 1 0,0 0 0,0 0 0,0 0 0,0 1 0,5 6 0,4 4 42,9 4 103,-17-14-126,0 0-1,0 0 1,0 0-1,5 7 0,-9-10-34,0 0 0,0 1-1,0-1 1,0 0-1,-1 1 1,1-1-1,0 1 1,-1-1-1,1 1 1,-1-1 0,0 1-1,0-1 1,1 1-1,-1 0 1,0-1-1,0 1 1,0-1 0,-1 1-1,1-1 1,0 1-1,-1 2 1,-2 1 79,1 1-1,0-2 1,-1 1 0,-5 7 0,-4 7 59,2 1-53,0 1-1,1 0 0,-7 29 1,0 11-468,16-60 331,-1-1-1,1 1 1,0 0-1,0-1 0,-1 1 1,1 0-1,0-1 0,0 1 1,0 0-1,0-1 0,0 1 1,0 0-1,0-1 1,0 1-1,0 0 0,0 0 1,0-1-1,1 1 0,-1 0 1,0-1-1,1 2 0,0-2-228,0 1-1,-1-1 0,1 0 0,0 1 1,0-1-1,0 0 0,-1 0 0,1 1 1,0-1-1,0 0 0,0 0 0,0 0 1,1 0-1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2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73 896,'0'-1'17,"0"0"-1,1 0 1,-1 0-1,0 0 1,1 0-1,-1 0 1,0 0-1,1 0 1,-1 0-1,1 0 1,0 0 0,-1 0-1,1 1 1,0-1-1,-1 0 1,1 0-1,0 1 1,0-1-1,0 0 1,0 1-1,0-1 1,-1 1-1,1-1 1,0 1 0,2-1-1,8-7 247,-10 8-198,-1-1 0,1 1 1,-1 0-1,1-1 0,-1 1 0,1 0 0,0-1 0,-1 1 0,1 0 0,-1 0 0,1 0 1,0-1-1,-1 1 0,1 0 0,-1 0 0,1 0 0,0 0 0,-1 0 0,1 0 0,-1 0 1,1 0-1,0 0 0,-1 1 0,1-1 0,0 0 0,-1 0 72,1 0-121,-1 0 1,0 0 0,0 0-1,0 0 1,0 0-1,0 0 1,0 0 0,0 0-1,0 0 1,0 0 0,0 0-1,1 0 1,-1 0 0,0 0-1,0 0 1,0 0 0,0 0-1,0 0 1,0 0 0,0 0-1,0 0 1,0 0 0,0 0-1,0 1 1,1-1 0,-1 0-1,0 0 1,0 0 0,0 0-1,0 0 1,0 0 0,0 0-1,0 0 1,0 0-1,0 0 1,0 0 0,0 0-1,0 0 1,0 1 0,0-1-1,0 0 1,0 0 0,0 0-1,0 0 1,0 0 0,0 0-1,0 0 1,0 0 0,0 0-1,0 0 1,0 1 0,0-1-1,0 0 1,0 0 0,0 0-1,0 0 1,0 4 134,1 0 1,-1-1 0,1 1-1,0 0 1,0-1 0,3 6-1,-3-6-96,0 0 0,0 0 0,0 0 0,0 0-1,0 0 1,-1 0 0,1 0 0,-1 0 0,0 0 0,0 0 0,0 0-1,0 0 1,-2 4 0,1 0 64,-2 5 43,0 0 0,1 0-1,0 0 1,0 13 0,2-25-160,1 19 147,-1 0 0,-1 0 0,-1 0 0,-1 0 0,-8 30 0,7-34-97,0 0 0,1 0 0,1 0-1,0 1 1,1-1 0,1 22 0,0-30 30,-1 0 1,0 1-1,0-1 0,-1 0 1,-4 13-1,4-15-70,-1 11-6,3-16-20,0 0 1,0 0-1,0 0 0,0 0 1,0 0-1,0 1 1,0-1-1,0 0 1,0 0-1,0 0 0,0 0 1,0 0-1,0 0 1,0 0-1,0 0 1,0 0-1,0 0 1,0 1-1,0-1 0,0 0 1,0 0-1,0 0 1,0 0-1,0 0 1,0 0-1,0 0 0,0 0 1,0 0-1,1 0 1,-1 0-1,0 0 1,0 1-1,0-1 0,0 0 1,0 0-1,0 0 1,0 0-1,0 0 1,0 0-1,0 0 0,0 0 1,1 0-1,-1 0 1,0 0-1,0 0 1,0 0-1,0 0 1,0 0-1,0 0 0,0 0 1,0 0-1,0 0 1,0 0-1,1 0 1,-1 0-1,0 0 0,0 0-115,1 0-1,-1 0 1,1 0-1,-1 0 0,0 0 1,1 0-1,-1 0 1,1-1-1,-1 1 1,0 0-1,1 0 0,-1 0 1,1 0-1,-1 0 1,0-1-1,1 1 0,-1 0 1,0 0-1,1-1 1,-1 1-1,0 0 1,1-1-1,-1 1 0,0 0 1,0-1-1,1 1 1,-1-1-1,8-7-1921,-4 8 1816,-1-1 0,0 0 1,0 1-1,0 0 0,1-1 1,3 2-1</inkml:trace>
  <inkml:trace contextRef="#ctx0" brushRef="#br0" timeOffset="1">624 9 2240,'0'-9'991,"0"24"-282,0 27 188,0-29-645,-1 0 0,-1 0 0,-3 12 0,3-12-103,-1 1 1,2-1-1,-1 14 0,2 351 1403,0-362-1460,-2-1 0,-5 28 0,3-19 80,-1 22-108,-6-12-629,10-28 452,0-1 0,1 1-1,-1 9 1,1-15 113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4640,'0'0'1728,"16"0"-1344,0 0-96,16 16-32,0-16-192,0 0 320,16 0-192,16 0 32,-32 0-128,16 0 448,-17 0-320,1 0-1696,-16 0 768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4320,'-1'-1'47,"1"1"0,-1 0-1,0-1 1,1 1 0,-1-1 0,1 1 0,-1-1 0,1 1 0,-1-1 0,1 0-1,-1 1 1,1-1 0,0 0 0,-1 1 0,1-1 0,0 0 0,-1 1 0,1-1-1,0 0 1,0 0 0,0 1 0,0-1 0,0 0 0,-1 0 0,2 1 0,-1-1-1,0 0 1,0 0 0,0 1 0,0-1 0,0 0 0,1 0 0,-1 1 0,0-1-1,0 0 1,1 1 0,-1-1 0,1 0 0,0 0 0,1-4 14,1-2 65,2 0 277,9 5 145,30 1 84,-7 0-380,52 6 0,-36 5-161,-25-7-29,-15-2-27,-1 1 1,1 0 0,0 1-1,15 5 1,34 12 301,-28-11-98,-18-6-37,-14-3 220,-4 0-92,-2 0-273,1-1 0,-1 0 0,1 1 0,-1-1-1,1 0 1,0-1 0,-5-1 0,-3-1-80,-37-12-1539,29 13-3094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3136,'16'0'1184,"0"16"-928,-16 0 288,0 0-416,-16-16 320,0 16-256,0 0 384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1728,'2'0'52,"-1"0"-1,1 0 1,-1-1 0,1 1-1,0 0 1,-1-1 0,1 1 0,-1-1-1,1 1 1,-1-1 0,0 0-1,2-1 1,11-4 65,-6 4 79,1 1-1,0 0 0,0 1 0,14 1 0,-4-1 45,-11 1-156,0 0 0,-1 0 0,1 1 0,0 0 0,-1 0 0,1 1 0,-1 0 0,0 1 0,0-1-1,0 1 1,0 0 0,-1 1 0,0 0 0,0 0 0,0 0 0,0 1 0,-1 0 0,9 12 0,-6-3 60,0 0 1,-1 1-1,-1 0 1,-1 0-1,0 0 1,3 20-1,-2-6 39,-4-23-150,2 8 56,-1 0 1,3 23-1,-6-33-72,0 1 0,0 0 1,-1 0-1,0 0 0,0 0 1,0-1-1,0 1 0,-1-1 1,0 1-1,-4 5 0,-3 10 47,8-16-28,-1 0-1,0-1 1,0 1 0,-1 0-1,0-1 1,0 1 0,0-1 0,0 0-1,0 0 1,-1 0 0,0-1-1,-4 4 1,4-4-77,1-1 1,-1 0-1,0-1 0,0 1 0,0-1 0,0 1 1,0-1-1,0-1 0,0 1 0,-1 0 0,1-1 1,0 0-1,0 0 0,0 0 0,-1-1 1,-5 0-1,9 0 65,0 0 0,0 1-1,-1-1 1,1 0 0,0 0 0,0 0 0,0 1 0,0-1 0,0-1-1,0 1 1,0 0 0,0 0 0,1 0 0,-1 0 0,0 0-1,1-1 1,-1 1 0,1 0 0,-1-1 0,1 1 0,0 0 0,-1-1-1,1 1 1,0-1 0,0 1 0,0-3 0,-2-9 94,1 10-94,0 0-8,0 0 0,0-1-1,1 1 1,-1 0 0,1-1 0,-1 1 0,1-1 0,0 1 0,0 0 0,1-1 0,-1 1-1,1-1 1,0 1 0,0 0 0,0-1 0,0 1 0,2-3 0,-1 0-52,0 1-22,0-1 0,1 1 0,-1-1 0,1 1 0,4-5 0,33-27-732,-32 28-104,0-1 0,11-16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1387 16 2144,'0'-13'699,"0"13"-694,0 0-1,0 0 1,0 0 0,0 0 0,0 0 0,0 0 0,0 0 0,0-1 0,0 1 0,0 0 0,0 0 0,0 0 0,0 0 0,0 0 0,0 0 0,0 0 0,0 0 0,0 0 0,0 0 0,0 0 0,0-1 0,0 1 0,0 0 0,0 0 0,0 0 0,0 0-1,0 0 1,0 0 0,0 0 0,0 0 0,0 0 0,0 0 0,1 0 0,-1 0 0,0 0 0,0 0 0,0 0 0,0-1 0,0 1 0,0 0 0,0 0 0,0 0 0,0 0 0,0 0 0,0 0 0,1 0 0,-1 0 0,0 0 0,0 0 0,0 0-1,0 0 1,0 0 0,0 0 0,0 0 0,0 0 0,1 1 0,-1-1 0,0-1 1,0 1-1,0 0 0,1 0 0,-1 0 0,0 0 1,0 0-1,0 0 0,1 0 0,-1 0 0,0 0 1,0 0-1,1 0 0,-1 0 0,0 0 0,0 0 1,0 0-1,1 0 0,-1 1 0,0-1 0,0 0 1,0 0-1,1 0 0,-1 0 0,0 0 0,0 0 1,0 1-1,0-1 0,1 0 0,-1 0 0,0 0 1,0 0-1,0 1 0,0-1 0,0 0 0,0 0 1,0 0-1,0 1 0,1-1 0,-1 0 0,0 0 1,0 0-1,0 1 0,-1 0 13,1-1-1,-1 1 1,1 0 0,0-1 0,-1 1-1,1-1 1,-1 1 0,0-1-1,1 1 1,-1-1 0,0 1-1,1-1 1,-1 1 0,0-1 0,0 1-1,-51 30 911,-10-8-448,20-3-181,1 2-1,-68 48 1,7-3-171,48-37-75,-75 27-1,65-29-24,3-1-7,-124 49 1,-31-11 181,89-29 61,100-32-926,0 0-1,-44-1 1,53-3-415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3904,'16'0'1744,"-16"3"-1451,0-3-277,0 1 1,0-1-1,0 0 0,0 1 0,0-1 1,0 1-1,0-1 0,0 0 1,0 1-1,0-1 0,0 1 0,0-1 1,-1 0-1,1 1 0,0-1 0,0 0 1,0 1-1,0-1 0,-1 0 0,1 1 1,0-1-1,0 0 0,-1 1 0,1-1 1,0 0-1,-1 0 0,1 1 0,0-1 1,-1 0-1,0 1 0,-9 6 163,3 2-114,1 0 0,1 0 0,0 1 0,-8 17 1,1 0 125,6-14-202,0 0 0,2 1 0,-1 0 0,2 0 0,-5 28 0,5-24 50,-2 7 150,3-15-58,0-1 1,0 1-1,0 16 1,2 22 513,0-48-625,0 1 0,0-1 0,1 1 0,-1-1 0,0 1-1,0-1 1,0 1 0,0-1 0,0 1 0,0-1-1,0 1 1,-1-1 0,1 1 0,0-1 0,0 1 0,0-1-1,0 1 1,-1-1 0,1 1 0,0-1 0,0 1 0,-1-1-1,1 0 1,0 1 0,-1-1 0,1 1 0,-1-1 0,1 0-1,0 1 1,-1-1 0,1 0 0,-1 0 0,1 1-1,-1-1 1,1 0 0,-1 0 0,1 0 0,-1 0 0,1 0-1,-1 1 1,1-1 0,-1 0 0,1 0 0,-1 0 0,0-1-1,1 2-34,0-1 0,-1 0 0,1 0 0,0 0 0,0 0-1,0 0 1,0 0 0,0 0 0,0 0 0,0 0 0,0 0-1,0 0 1,0 0 0,-1 0 0,1 0 0,0 0 0,0 0 0,0 0-1,0 0 1,0 0 0,0 0 0,0-1 0,0 1 0,0 0-1,0 0 1,0 0 0,-1 0 0,1 0 0,0 0 0,0 0-1,0 0 1,0 0 0,0 0 0,0 0 0,0 0 0,0 0 0,0 0-1,0-1 1,0 1 0,0 0 0,0 0 0,0 0 0,0 0-1,0 0 1,0 0 0,0 0 0,0 0 0,0 0 0,0 0-1,0-1 1,0 1 0,0 0 0,0 0 0,0 0 0,0 0 0,0 0-1,0-2-63,0 1 0,-1-1 0,1 1 0,0-1 0,-1 1 0,1 0 0,-1-1 0,0 1 0,1-1 0,-2-1 0,-5-11-252,5 2 245,0-1-1,1 1 0,1-1 0,0 1 0,1-1 0,3-19 0,-2 21 56,2 0 0,-1 0 0,2 0 0,-1 1 0,10-15 0,-10 19 14,1 0 1,-1 0-1,1 1 0,1 0 1,-1 0-1,1 1 1,9-7-1,-2 3-88,-1 1 0,19-8 0,-25 13 71,0 1 1,0 0-1,0 0 1,0 0-1,0 0 1,0 1-1,0 0 1,10 1-1,0 0-27,-4-1 9,19 1 128,-30-1-65,0 1 0,0-1 0,1 0 0,-1 1 0,0-1 0,0 1 0,0-1 0,0 1 1,0-1-1,0 1 0,0 0 0,0 0 0,0-1 0,0 1 0,0 0 0,0 0 0,-1 0 0,1 0 0,1 2 0,-2-2 2,1-1 0,-1 1-1,0 0 1,0-1 0,1 1-1,-1 0 1,0-1 0,0 1-1,0 0 1,0 0-1,0-1 1,0 1 0,0 0-1,0 0 1,0-1 0,0 1-1,-1 0 1,1-1 0,0 1-1,0 0 1,-1 1-1,-12 13 145,10-12-138,-122 122 861,125-125-880,-13 14-45,13-14 42,0 1 0,0-1-1,-1 1 1,1-1 0,0 0 0,-1 1 0,1-1-1,0 1 1,0-1 0,0 1 0,0-1 0,-1 1-1,1-1 1,0 1 0,0-1 0,0 1 0,0-1-1,0 1 1,0-1 0,0 1 0,0-1 0,1 1-1,-1-1 1,0 1 0,0-1 0,0 1 0,0-1-1,1 1 1,-1-1 0,1 1 0,15 4-131,7 6-20,0 0-1,0 1 0,-1 1 1,-1 1-1,21 18 0,-32-24 172,-1 0-1,1 1 1,-2 0-1,1 0 1,-1 1-1,-1-1 1,0 2-1,0-1 1,-1 1-1,9 21 1,-15-31 3,0 0 1,1 0 0,-1 0 0,0 1-1,0-1 1,0 0 0,0 0-1,0 1 1,0-1 0,0 0-1,0 0 1,-1 0 0,1 1-1,0-1 1,-1 0 0,1 0-1,-1 0 1,1 0 0,-1 0-1,0 0 1,1 0 0,-1 0-1,0 0 1,0 0 0,1 0 0,-1 0-1,0 0 1,0 0 0,-2 0-1,-1 2 22,1-1 0,-1 0 0,0-1-1,0 1 1,0-1 0,0 1 0,-4 0-1,-37 3 205,21-1-69,13-1-68,1-2 0,-20 2 0,25-3-84,0-1 1,0 1 0,0-1 0,0 0 0,0-1-1,0 1 1,0-1 0,-8-4 0,-1 0 20,10 5-209,1-1-1,-1 1 1,1-1 0,-1 0 0,1 0 0,0 0 0,0 0 0,0 0 0,0-1-1,0 1 1,0-1 0,-3-4 0,5 4 31,0 0 0,0 0 0,1-1 0,-1 1 0,1 0 0,0 0 0,0 0 0,0-1 0,0 1 0,0 0 0,2-5 0,11-40-2369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4224,'-16'-16'1568,"32"16"-960,0 0 352,16 16-576,0-16 0,16 16-256,0 0 608,-1 0-384,-15 16-3840,16 16 1888,-32-16-928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27 145 3328,'-26'13'1061,"55"-10"672,-24-4-1581,1 1 0,-1-1 0,0 0 0,7-2 0,24-5 379,41 3-142,204-35 459,-24 3-320,-38 23-308,-126 9-114,27-5 235,-9 4-85,-50 1-104,67-3 133,-112 8-217,-1-1-1,0-1 0,1 0 0,21-6 0,-31 6-40,1 2 0,-1-1 0,13 1 0,-12 0-1212,-20 3-516,-3 10-2523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1152,'64'36'418,"-47"-28"-335,-1 0 0,28 20 0,-15-6 193,-20-17-209,-1 1 0,0 0 0,-1 0-1,1 1 1,-1 0 0,0 1 0,6 8-1,5 24 105,-15-37-127,-1 1 1,-1-1-1,1 1 1,0 0-1,-1-1 1,0 1-1,1 0 0,-2 0 1,1 0-1,0 0 1,-1 5-1,0-7-34,0-1 0,0 0-1,0 1 1,0-1-1,0 0 1,-1 1 0,1-1-1,-1 0 1,1 0 0,-1 1-1,1-1 1,-1 0 0,0 0-1,1 0 1,-1 0 0,0 0-1,0 0 1,0 0 0,0 0-1,0 0 1,0 0-1,0 0 1,0-1 0,0 1-1,0 0 1,0-1 0,-1 1-1,1-1 1,0 1 0,-2 0-1,-5 2 34,-50 22 256,39-18-182,13-4-26,-1-1 1,1 0-1,-1 0 1,0-1-1,1 1 1,-1-1-1,0-1 1,0 1-1,0-1 1,-9-2-1,4 0 114,1-1-1,1 0 1,-1-1 0,0 0-1,-13-8 1,17 9-110,-11-8 121,17 11-207,1-1 0,-1 1-1,1-1 1,-1 0-1,1 1 1,-1-1-1,1 0 1,-1 0-1,1 1 1,0-1-1,0 0 1,-1 0-1,1 1 1,0-1 0,0 0-1,0 0 1,0 0-1,0 0 1,0 1-1,0-1 1,0 0-1,0 0 1,0 0-1,1 1 1,-1-3-1,2 0 10,-1 0 0,1 0-1,-1 0 1,1 0 0,0 0-1,0 0 1,1 0 0,-1 1-1,5-5 1,28-19 2,-32 24-25,23-16-19,2 1-1,0 2 1,0 0-1,40-13 1,12 7 184,-39 8-25,-13 5-17,-1 0 1,53-6-1,39 11 193,-81 3-243,-14 1-28,0 2 0,24 4-1,-32-4 2,2-1 55,-16-3-72,1 1 0,0 1 0,0-1 0,-1 0 1,1 1-1,-1-1 0,1 1 0,0 0 0,-1 0 1,1 0-1,-1 0 0,0 0 0,1 1 0,-1-1 0,0 1 1,4 2-1,7 10 333,-13-14-392,0 0-1,1 1 1,-1-1-1,0 0 1,1 1-1,-1-1 1,0 1-1,0-1 1,0 1-1,1-1 1,-1 0-1,0 1 1,0-1-1,0 1 1,0-1-1,0 1 1,0-1-1,0 1 1,0-1-1,0 1 1,0-1-1,0 1 1,0-1-1,0 1 1,0-1-1,0 0 1,-1 1-1,1-1 1,0 1-1,0-1 1,0 1-1,-1-1 1,1 0-1,0 1 1,-1 0-1,0-1-68,0 0 3,1 1-1,-1-1 0,0 0 1,0 1-1,0-1 0,0 0 0,1 0 1,-1 0-1,0 0 0,0 1 1,0-1-1,-1-1 0,-14 1-3199</inkml:trace>
  <inkml:trace contextRef="#ctx0" brushRef="#br0" timeOffset="1">639 1 3648,'-32'31'1344,"16"-15"-1024,0 16-128,0 0 704,16 0-544,-16 0 288,32 0-384,-16 0 128,16 0-224,32-16 480,0 0-352,16 0-3008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4064,'31'-16'1504,"17"32"-1184,0-16-64,-32 0-128,16 16-128,-16 0 256</inkml:trace>
  <inkml:trace contextRef="#ctx0" brushRef="#br0" timeOffset="1">48 240 2912,'16'0'1056,"16"0"-800,-16 0-96,16 16 64,0 0-160,0-16-2560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4480,'-32'-16'2005,"34"17"-1909,1-1 0,-1 1 0,0-1 0,1 0 0,-1 0 0,0 0 0,1 0 0,2-1 0,6 0-64,-5 2 16,1-1 0,-1 1 0,0 1 0,8 1 0,11 4 251,-1-5-324,0 0 0,42-3 0,-26 0-156,120 1-513,-158 1 710,-4 1-32,-1 0-9,-1 1-1,1-1 1,0 0-1,-1 0 0,0-1 1,-4 3-1,2-2 59,0 0 0,0 1 0,-8 6-1,-6 8 282,-30 32-1,24-22-92,19-19-184,0 0 1,0 1-1,1 0 0,1 0 0,-1 0 0,2 1 0,-5 10 0,1 1 40,1 1 0,-4 26 0,9-38 28,1 0-1,0 1 1,1 18-1,1-9 225,-1-18-222,3-4-1,-3 2-90,1-1-1,-1 0 1,1 1-1,-1-1 1,1 1-1,-1-1 0,1 0 1,-1 1-1,0-1 1,1 0-1,-1 1 1,0-1-1,0 0 1,1 0-1,-1 1 0,0-1 1,0 0-1,0 0 1,-5-16 164,-2-1-99,-1 0 48,-1 1-1,-1-1 1,-1 2-1,-21-27 1,17 24-32,-22-39 0,27 37-105,5 10 21,0 1 1,-10-14-1,14 22-24,0 1-1,0 0 0,0-1 0,1 1 0,-1 0 1,0-1-1,1 1 0,-1-1 0,1 1 1,-1-1-1,1 0 0,-1 1 0,1-1 1,0 1-1,0-1 0,0 0 0,0 1 0,0-1 1,0 1-1,1-1 0,-1 0 0,1 1 1,-1-1-1,1 1 0,-1-1 0,1 1 1,0-1-1,1-1 0,-1-1-79,-1 4 58,0-1-1,0 1 1,0 0 0,1 0 0,-1-1 0,0 1-1,0 0 1,0-1 0,0 1 0,0 0 0,0 0 0,1-1-1,-1 1 1,0 0 0,0 0 0,0-1 0,1 1-1,-1 0 1,0 0 0,0 0 0,1 0 0,-1-1 0,0 1-1,0 0 1,1 0 0,-1 0 0,0 0 0,1 0-1,-1 0 1,1 0 0,2 1-741,1 0 0,0 0-1,-1 0 1,1 1 0,4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4224,'16'16'1568,"16"0"-1216,-16 16-96,0-16 352,16 16-384,-16-16 64,16 16-192,-16-16 288,16 16-192,-16-16-96,0 0-64,0 0-4544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4736,'-16'0'1760,"16"16"-1376,-16 0-96,16 0 256,-16 0-352,0 0 192,0 0-224,-16 16 128,16-16-160,16 0-2816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34 4992,'0'-2'114,"0"1"1,0-1-1,0 1 0,0-1 1,0 1-1,0 0 0,0-1 1,0 1-1,-1-1 1,1 1-1,0-1 0,-1 1 1,1 0-1,-1-1 0,0 1 1,1 0-1,-1 0 1,0 0-1,-1-2 0,0 2-78,0 0-1,-1 1 0,1-1 1,0 1-1,-1-1 0,1 1 0,-1 0 1,1 0-1,0 0 0,-5 0 1,-6 1 328,-7-2-256,1 2 1,-1 0-1,1 1 1,-1 1-1,-23 7 0,15 1-10,17-7-52,-1 1-1,-20 4 1,12-6-23,13-2-44,-1 0 0,1 1 1,-1 0-1,1 0 0,-13 5 1,-28 12-290,47-18 302,0-1 0,0 1-1,1 0 1,-1 0-1,0-1 1,0 1-1,0 0 1,1 0-1,-1 0 1,0 0-1,1 0 1,-1 0 0,1 0-1,-1 0 1,0 2-1,-5 8-96,-8-3-28,12-6 96,1 1 1,-1 0-1,1 0 1,-1 0-1,1-1 0,0 1 1,0 1-1,0-1 1,0 0-1,1 0 0,-1 4 1,-3 12-64,-7 16 90,8-15 26,1-9 76,0-1 0,-1 1 0,-6 17 0,-5 9 164,-17 64 0,30-91-277,0-1 0,0 19 1,-1 5-20,-4-13 69,4-18-5,1 1 1,0 0-1,0-1 1,0 1-1,1 0 1,-1 0 0,1 0-1,0 0 1,-1 0-1,1 0 1,0-1-1,1 1 1,-1 0 0,0 0-1,2 4 1,9 17 177,-8-18 97,-1-6-134,9 0-122,-3-1-20,0 1-1,0 0 1,16 3 0,-8 3 1,-13-5 2,0 1 1,0-1-1,1 0 0,-1 0 1,1-1-1,-1 1 0,6 0 0,39-1 385,-27 2-795,8 12-2181</inkml:trace>
  <inkml:trace contextRef="#ctx0" brushRef="#br0" timeOffset="0.5">144 433 3552,'32'0'1312,"-16"0"-992,16 0-128,0 0 0,-16 0-160,0 0 320,16 0-160,0 0-3488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4160,'0'-16'1536,"32"16"-1216,0 0-64,-16 0 288,16 0-352,0 0 352,16 0-320,0 0-1664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1984,'-3'0'98,"-1"0"1,0 1-1,1 0 0,-1 0 1,0 0-1,1 0 0,-1 0 1,1 1-1,0 0 0,0-1 1,-1 1-1,-5 5 0,-2 3 170,-20 21 0,15-15 41,-10 9 174,-30 20 1,27-21-209,-13 5 101,31-22-284,0 0 0,1 0 0,0 1 0,0 0 0,-16 19 0,23-23-76,-3 4 81,1 0 0,-7 12 0,11-18-86,0-1 0,0 0 0,1 1-1,-1-1 1,1 1 0,-1-1 0,1 1-1,-1-1 1,1 1 0,0-1 0,0 1-1,0-1 1,0 1 0,0-1 0,0 1 0,0 0-1,1-1 1,-1 1 0,0-1 0,1 1-1,1 2 1,-1-2-2,1 0 1,0-1-1,0 1 0,0 0 0,0-1 0,0 1 0,0-1 1,0 1-1,1-1 0,-1 0 0,3 1 0,32 10 67,-26-10-49,46 14 149,-8 0-58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3904,'0'0'1440,"32"0"-1120,0-16-96,0 16 608,15 0-512,1 0-128,16 0-128,-16 0 128,0 16-96,0-16 320,-16 16-224,0 0-1600,-32 0-2656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2816,'-16'0'1280,"48"0"-1120,-16 0 640,16-16-480,32 16 128,16 0-256,-1 0 192,1 0-256,-16-16-2432,16 16 1248,0 0-800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2240,'24'13'434,"0"0"-1,-2 1 1,1 2 0,-2 0 0,25 24 0,-27-21-238,-9-11-71,-1 1 0,0 0 0,-1 1 0,11 15 0,-17-20-7,0 0 1,-1 0-1,0 0 1,0 0 0,-1 0-1,1 0 1,-1 0-1,0 0 1,0 0-1,-1 0 1,0 5-1,-1 2 32,-1 0 0,0 0-1,-5 12 1,-22 41 414,18-41-915,-13 36-1,15-33-933,7-8-1968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449 145 2080,'-2'-1'60,"1"-1"0,-1 0-1,1 0 1,-1 0 0,1 0 0,0 0-1,0 0 1,0 0 0,0 0 0,0-1 0,0 1-1,1 0 1,-1 0 0,1-1 0,0 1 0,-1 0-1,1-1 1,1-4 0,-4 2 409,-3-2-282,2 2-145,0 1-1,0-1 0,-1 1 0,1 0 1,-1 1-1,0-1 0,-6-3 1,-18 2-74,-3-6 160,5 5-78,-29-9-239,13 3 136,39 11 76,-1 1-1,1-1 0,0 1 1,0 0-1,-1 0 0,1 0 1,0 1-1,0-1 0,-5 2 1,-12 9 131,8-8-83,10-3-58,1 1 0,0-1 0,-1 1 0,1 0 0,0 0 0,-1 0 0,1 0 1,0 0-1,0 0 0,0 0 0,0 1 0,0-1 0,0 1 0,-2 2 0,0 0 25,0-1 4,0 1-1,1 0 1,-1 0 0,1 0 0,0 0-1,0 0 1,0 1 0,0-1-1,1 1 1,0 0 0,-3 9 0,0 16 204,3-14-39,-10 31 1,8-31-52,0 0 1,1 0-1,0 0 1,0 17-1,3 68 66,1-40 11,-1-57-209,0-3-15,0 0-1,0 0 0,0 0 1,0 0-1,0 0 0,0 0 1,0 0-1,0 0 0,0 0 0,1 0 1,-1 0-1,0 0 0,0 0 1,1 0-1,-1 0 0,1 0 1,-1 0-1,1-1 0,-1 1 1,1 0-1,0 0 0,-1 0 1,1-1-1,0 1 0,0 0 1,0-1-1,-1 1 0,1-1 1,0 1-1,0-1 0,0 1 0,1 0 1,0-1-2,-1 1 1,0 0-1,0 0 1,0 0 0,0-1-1,0 1 1,0 0-1,0 0 1,0 1-1,0-1 1,1 2-1,-2-2-9,1 0 0,-1 1-1,1-1 1,0 0 0,-1 0-1,1 0 1,0 0 0,0 0-1,0 0 1,0 0 0,2 1-1,8-1-167,-8-1 143,0 0-1,0 0 1,0 0 0,0 0 0,0 0 0,0 1 0,0-1 0,4 3 0,17 8 231,-16-8-107,-1 1 1,15 4-1,10-3 143,0 6-192,29 5-1184,-42-13-2256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4064,'32'0'1504,"0"0"-1184,0 0-64,0 0-64,0 0-160,0 0 416,16 0-256,-16 0-3968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3488,'-32'-32'1280,"64"32"-992,0 0-64,0 0-128,0 0-96,32 0 64,16 0-32,-16 0-800,15 16 416,1 0-2016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2656,'6'0'175,"0"-1"-1,0 0 1,0 0-1,0-1 1,6-1-1,-7 1-105,0 0 0,0 1 0,0 0 0,11-1 0,-13 2-15,0 0 0,1 0 0,-1-1 0,0 1 0,0-1 0,1 0 0,-1 0 0,6-3 0,6-1 100,-1 2 91,-4 0-81,1 0 1,0 0-1,16-8 1,-25 10-150,1 0 1,-1-1 0,1 1-1,-1-1 1,0 0 0,1 0-1,-1 0 1,0 0-1,0 0 1,0-1 0,-1 1-1,1 0 1,-1-1 0,1 1-1,-1-1 1,0 0 0,0 1-1,1-5 1,1-5 65,-2 8-46,0 0 1,0 1-1,0-1 1,0 0-1,1 0 0,0 1 1,0-1-1,3-4 1,-2 2-9,-1 1 1,0 0 0,0-1-1,0 0 1,0 1 0,-1-1-1,0 0 1,0 0 0,-1 1-1,0-11 1,0 12-16,0 1 1,0 0-1,0 0 0,-1-1 1,1 1-1,-1 0 1,0 0-1,0 0 1,0-1-1,-3-3 0,0-4 28,2 6-11,-3-7 85,4 12-115,1 0 0,0-1 1,-1 1-1,1 0 1,-1 0-1,1 0 1,0 0-1,-1 0 1,1 0-1,0 0 0,-1 0 1,1 0-1,0 0 1,-1 0-1,1 0 1,-1 0-1,1 0 0,0 0 1,-1 1-1,1-1 1,0 0-1,-1 0 1,1 0-1,0 0 1,0 1-1,-1-1 0,1 0 1,0 0-1,-1 1 1,1-1-1,0 0 1,0 1-1,0-1 1,-1 0-1,1 1 0,-2 1-29,1 0-1,0 0 1,-1 0-1,1 0 1,0 1 0,0-1-1,0 0 1,0 1-1,1-1 1,-1 0-1,0 5 1,-7 23-127,-9 5 207,-12 29 97,15-23 12,1 1-1,3 0 1,-11 83 0,18-89-137,2 1 1,1-1-1,2 0 0,13 69 1,-1-52 19,-13-45-39,-1-3 14,1 1 1,0-1 0,1 0 0,2 6-1,-3-8 8,0-1 0,1 0-1,-1 0 1,1 0 0,0 0 0,-1 0-1,1 0 1,0-1 0,0 1-1,4 2 1,13 11 188,-5-5 40,-13-10-246,0 0 0,-1 0-1,1 0 1,0 0-1,-1 0 1,1 0-1,0 0 1,-1 0 0,1 0-1,0 0 1,-1 0-1,1-1 1,-1 1-1,1 0 1,0-1 0,-1 1-1,1 0 1,-1-1-1,1 1 1,-1-1-1,1 1 1,-1-1 0,1 0-1,0 0-2,-1 1 1,1-1-1,-1 1 1,1-1-1,-1 0 0,0 1 1,0-1-1,1 0 1,-1 0-1,0 1 0,0-1 1,0 0-1,0 1 1,1-1-1,-1 0 0,0 0 1,0 1-1,-1-1 1,1 0-1,0 0 0,0-1 1,-1-2 10,1-11 14,1 7-17,-1 0 0,0-1 0,-1 1 0,0 0 0,-3-14 0,-12-10 39,8 16-27,-29-67-17,26 57-30,-10-22-20,-3 14-15,18 12-7,4 12-9,-6-19-315,8 27 373,0 1 0,0 0 0,1 0 0,-1 0 0,0 0 0,1 0 0,-1 0 0,1 0 0,-1-1 0,1 1 0,0 1 0,-1-1 0,1 0 0,0 0 0,0 0 0,1-1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5472,'-48'0'2016,"32"0"-1536,0 16-96,16 0-416,0 16 384,16 0-192,16 15-4928</inkml:trace>
  <inkml:trace contextRef="#ctx0" brushRef="#br0" timeOffset="1">113 416 3968,'-48'16'1472,"48"0"-1120,-16 16-128,0 0 1312,16 0-896,0-16 160,0 16-480,0-16 352,16 0-384,0 0 160,16-16-288,-16-16 576,16 16-448,-16-16-1152,0 0 448,-1 0-2784,1-16 1792,0 16-2048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384 312 2976,'16'-16'2634,"-16"15"-2566,1 1-1,-1-1 1,0 0-1,0 1 1,0-1-1,0 0 1,0 1-1,0-1 1,0 0-1,0 1 1,-1-1-1,1 1 1,0-1-1,0 0 0,0 1 1,-1-1-1,1 1 1,0-1-1,-1 0 1,-29-15 705,-5 3-518,25 10-222,-3-2 2,5 2-12,1 1 0,-1-1 0,0 1 1,0 1-1,0 0 0,-14-1 0,9 1-60,9 1 12,1 0 0,-1-1 0,0 1 1,1 1-1,-1-1 0,0 1 0,1-1 0,-6 3 0,-23 7-247,18-8 204,10-1 59,1-1 0,-1 1 0,1 0 0,-1 0 0,-4 1-1,6-1 15,0 1 0,0-1-1,1 0 1,-1 1-1,0 0 1,1-1 0,-1 1-1,-1 2 1,-4 4 28,-22 16 63,22-16-54,0 0 0,0 1 0,1 0 0,0 0 0,-4 10-1,6-12 5,1 0 0,0 1-1,1-1 1,-1 1-1,1-1 1,1 1-1,0 0 1,-1 9-1,2-1 112,1 18 77,-1-32-195,0 0 0,1 1 1,0-1-1,0 0 0,0 0 1,0 0-1,0 1 0,0-1 1,0 0-1,1-1 0,-1 1 0,3 3 1,-3-5-21,0 1 0,0 0 0,0 0 0,0 0 0,0 0 0,0-1 0,0 1 0,0-1 0,0 1 0,1 0 0,-1-1 0,0 0 0,0 1 0,1-1 0,-1 0-1,0 0 1,0 0 0,1 0 0,-1 0 0,0 0 0,1 0 0,-1 0 0,0 0 0,0 0 0,1-1 0,-1 1 0,0-1 0,0 1 0,0-1 0,2 0 0,4-2 75,-1 1-9,-3 2-54,-1-1 1,1 0-1,-1 0 0,0 0 0,0 0 1,0 0-1,1-1 0,-1 1 1,0 0-1,-1-1 0,1 0 0,0 1 1,1-3-1,7-4 32,-7 5-68,1 1 0,-1-1 1,0 0-1,0 0 0,0 0 0,-1-1 1,1 1-1,-1-1 0,1 1 0,1-6 1,2-13-12,-5 15 116,1-1 0,1 1 0,4-10 0,-4 10-78,-1 0 0,1-1 0,-1 1 0,0 0 0,1-14 0,0 1-122,8-18-55,-6-7 107,0 20 42,-2 9-33,0 0 0,0-20 0,-3 26-11,1 0-1,0 0 1,1 0-1,3-11 1,-1 2-60,-2 5 43,-2 12 41,1-1 0,-1 1 0,1 0 0,-1-1 1,1 1-1,-1 0 0,1 0 0,0-1 0,0 1 1,0 0-1,1 0 0,-1 0 0,0 0 0,1 0 1,2-2-1,-4 4 19,0-1 1,1 1 0,-1-1 0,0 1 0,1-1-1,-1 1 1,1-1 0,-1 1 0,1-1-1,-1 1 1,1 0 0,-1-1 0,1 1 0,-1 0-1,1 0 1,-1-1 0,1 1 0,0 0-1,-1 0 1,1 0 0,-1-1 0,1 1 0,1 0-1,-1 5 18,0 0 0,0-1 0,-1 1-1,1 0 1,-1-1 0,0 1 0,-1 5 0,1 3 57,-1-3 24,0 0-1,-1-1 1,0 1 0,-1-1-1,1 1 1,-8 15 0,-1 4 7,-23 82 412,30-91-385,0 0 0,1 0-1,0 30 1,2-29-23,1-3 65,0-1 0,4 23 0,-3-35-72,0 0 0,0 0 0,1 0 0,-1-1 0,1 1 0,0 0 0,1-1 0,-1 1 0,1-1 0,0 0 0,0 0 1,4 5-1,-2-5-64,-1-1 0,1 1 1,-1-1-1,1 0 1,0 0-1,0-1 1,1 0-1,-1 1 0,0-2 1,1 1-1,11 1 1,-11-2-453,0 0 1,0-1 0,-1 0 0,1 0-1,0 0 1,0-1 0,6-1-1,20-9-2076,-26 10 1422,0 0-1,-1 1 1,10-1-1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6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1056,'0'-14'357,"-1"14"-354,1 0-1,0 0 0,0 0 0,0 0 1,0 0-1,0 0 0,0 0 0,0 0 1,0 0-1,0-1 0,0 1 0,0 0 0,0 0 1,0 0-1,0 0 0,0 0 0,0 0 1,0 0-1,0 0 0,0 0 0,0 0 1,1-1-1,-1 1 0,0 0 0,0 0 1,0 0-1,0 0 0,0 0 0,0 0 1,0 0-1,0 0 0,0 0 0,0 0 1,0 0-1,0 0 0,0 0 0,0 0 1,1 0-1,-1 0 0,0 0 0,0 0 1,0-1-1,0 1 0,0 0 0,0 0 1,0 0-1,0 0 0,0 0 0,0 0 1,1 0-1,-1 0 0,0 1 0,0-1 1,0 0-1,0 0 0,0 0 0,4 0 34,-1 0 20,0 0 1,0 0-1,-1 0 0,1 0 0,0-1 0,0 1 0,2-2 1,9-9 12,-9 9-85,-4 2 15,1 0-1,-1-1 1,0 1-1,1 0 1,-1 0 0,0-1-1,1 1 1,-1-1-1,0 1 1,0-1 0,1 0-1,-1 1 1,0-1-1,0 0 1,0 0 0,0 0-1,0 0 1,0 0 0,0 0-1,-1 0 1,1 0-1,1-1 1,0-3 4,-2 4 1,1 0 0,-1 1 0,0-1 0,0 0 0,1 1 0,-1-1 0,1 1 0,-1-1 0,0 1 0,1-1 0,-1 1 0,1-1 1,-1 1-1,1-1 0,0 1 0,-1-1 0,1 1 0,-1 0 0,1-1 0,0 1 0,0 0 0,4-3 21,1-1-24,0-1 0,0 1 0,-1-1-1,0-1 1,0 1 0,8-11 0,-11 11 19,-2 4-17,1 1 1,-1-1-1,0 0 0,0 1 1,1-1-1,-1 0 0,1 1 0,-1-1 1,0 1-1,1-1 0,-1 1 1,1-1-1,-1 1 0,1-1 1,0 1-1,-1-1 0,1 1 0,-1 0 1,1-1-1,0 1 0,0 0 1,4-3 4,-4 2-7,1 1 0,-1-1-1,0 0 1,0 0 0,0 0 0,0 0 0,0 0-1,0 0 1,-1-1 0,1 1 0,0 0 0,0 0-1,-1-1 1,1 1 0,-1 0 0,1-1 0,-1 1 0,0 0-1,1-1 1,-1-1 0,1-32 201,-2 22 155,1 13-353,0 0-1,0-1 1,0 1 0,0 0-1,0 0 1,0 0-1,0 0 1,0 0 0,0 0-1,1 0 1,-1 0 0,-1 0-1,1 0 1,0-1 0,0 1-1,0 0 1,0 0 0,0 0-1,0 0 1,0 0 0,0 0-1,0 0 1,0 0-1,0 0 1,0 0 0,0-1-1,0 1 1,0 0 0,0 0-1,0 0 1,0 0 0,0 0-1,0 0 1,0 0 0,-1 0-1,1 0 1,0 0 0,0 0-1,0 0 1,0 0 0,0 0-1,0 0 1,0 0-1,0 0 1,0 0 0,0 0-1,-1 0 1,1 0 0,0 0-1,0 0 1,0 0 0,0 0-1,0 0 1,0 0 0,0 0-1,0 0 1,-1 0 3,0 0-1,1 0 1,-1 0 0,0 0 0,0 0-1,1 0 1,-1 0 0,0-1 0,1 1-1,-1 0 1,0 0 0,1-1 0,-1 1-1,0-1 1,-4-9 31,-22-4 287,22 22-133,4-7-180,0-1-1,1 0 1,-1 1 0,0-1 0,1 0-1,-1 0 1,0 1 0,0-1 0,1 0 0,-1 0-1,0 0 1,0 0 0,-1 0 0,0 0 17,1 0 0,-1 0 0,0 0 0,0 0 0,1 0 0,-1 1 0,0-1 0,-2 2 1,-6 5 58,6-3-69,0-1 1,-1 1-1,1-1 0,-1 0 1,0 0-1,-6 2 1,9-3-7,-1 1 0,1 0 0,-1-1 0,1 1 0,0 0 0,0 1 0,0-1 1,0 0-1,1 0 0,-1 1 0,1-1 0,-1 6 0,10 10 99,-5-7 39,-2-8-97,0 1 0,1-1-1,-1-1 1,1 1 0,0 0 0,0 0 0,2 3 0,10 18 134,7 12-19,6-5-15,-24-28-141,0 0 0,0 0-1,1 0 1,0 0-1,0-1 1,0 1-1,0-1 1,0 0 0,1 0-1,-1-1 1,1 1-1,0-1 1,7 3-1,29 8 222,-38-12-191,1 0 0,0-1 0,0 1-1,0-1 1,0 0 0,0-1 0,0 1-1,6-2 1,3-2-39,-1-1 0,0 0 0,0 0-1,0-2 1,0 1 0,11-10 0,-14 8-70,-1 1 0,0-2 1,-1 1-1,10-15 0,-2 3-53,9-10 16,-2 1 229,28-26 0,-1-2-105,-2 2-31,-41 48-11,0 0 0,0-1 0,0 0 1,-1 0-1,0-1 0,-1 1 0,6-14 1,5-13 4,-12 30 39,0 0-1,-1 0 1,0-1-1,-1 1 0,1-1 1,-1 1-1,0-1 1,0 0-1,-1-9 0,1 9 7,-1 0 0,1 0 0,3-10-1,1-14-4,-10 9-106,2 11 31,-9-33 0,10 39 71,1 0-1,-1 0 1,0 0 0,0 1-1,0-1 1,0 1 0,-5-6-1,7 9-19,0 0 0,0 0 0,0 0 0,0 0 0,0 0 0,0 0 0,0-1 0,0 1 0,0 0 0,0 0 0,-1 0 0,1 0 0,0 0 0,0 0 0,0 0 0,0 0 0,0 0 0,0 0 0,0 0 0,0 0 0,-1-1 0,1 1 0,0 0 0,0 0 0,0 0 0,0 0 0,0 0 0,0 0 0,-1 0 0,1 0 0,0 0 0,0 0 0,0 0 0,0 0 0,0 0 0,0 0 0,-1 1 0,1-1 0,0 0 0,0 0 0,0 0 0,0 0 0,0 0 0,0 0 0,0 0 0,0 0 0,0 0 0,-1 0 0,1 0 0,0 0 0,0 1 0,0-1 0,0 0 0,0 0 0,0 0 0,0 0 0,-4 4-91,1-1 63,0-1-1,0 1 1,1 0-1,-1 0 0,1 1 1,-1-1-1,-1 4 0,-2 15 79,5-15-46,-1 1-1,-1-1 1,-3 10-1,2-9-14,1 0-1,1 1 0,-1-1 0,1 0 0,1 0 0,-2 17 0,4 54 45,0-42 39,-2-10-91,0-14 12,1-1 0,0 0 0,3 18 0,-2-27 7,-1 0 0,1 0 0,0 1 0,0-1 0,1 0 0,-1 0 0,1 0 0,-1 0-1,1 0 1,0 0 0,0-1 0,0 1 0,1-1 0,-1 1 0,1-1 0,4 4 0,20 13 10,-20-13 2,-5-2-8,1-1-1,0 0 1,0 0-1,0-1 1,0 1 0,1-1-1,-1 1 1,1-1 0,-1 0-1,1 0 1,0-1-1,0 1 1,0-1 0,-1 0-1,6 1 1,39 4-47,-3 3 26,-29-4 37,1-2 0,33 3 0,-13-10-54,-28 2 31,0 0 0,16 0 0,-10 2 64,-7 1-29,0-1 1,0-1 0,0 1-1,9-3 1,-8 1-40,-1 0 1,0 0-1,1-1 0,-1 0 0,0-1 0,0 0 1,0 0-1,-1 0 0,0-1 0,9-7 0,-13 9-23,0 1-1,0-1 1,0 1-1,1 0 1,4-2-1,-5 2 34,1 0 0,-1 0 0,0 0 0,1 0 0,3-4 0,6-7 66,-13 12-61,1 1 0,-1 0-1,0-1 1,0 1-1,1 0 1,-1-1-1,0 1 1,1 0 0,-1 0-1,1-1 1,-1 1-1,0 0 1,1 0-1,-1 0 1,1 0 0,-1-1-1,0 1 1,1 0-1,-1 0 1,1 0-1,-1 0 1,1 0 0,-1 0-1,1 0 1,-1 0-1,1 0 1,4-1 1,-4 0-6,-1-1-1,1 0 1,-1 1 0,1-1-1,-1 0 1,0 0 0,0 1 0,0-1-1,0 0 1,0-3 0,0-2-39,-3 7 20,-8 0 107,9 0-54,-1 0-213,-8 0 278,9 0-60,-1 0-148,-24 0 271,22 3-10,4-2-142,0 0-6,0 0 0,0 0 0,0 0 0,-1 0 0,1 0 0,0 0 1,-1 0-1,1-1 0,-1 1 0,1 0 0,0-1 0,-1 1 0,1-1 0,-1 0 0,0 1 0,1-1 0,-1 0 0,1 0 0,-4 0 0,3 0-15,1 1 0,-1-1 0,0 0 0,1 1 0,-1-1 0,0 1 0,1 0 0,-1 0-1,1-1 1,-4 3 0,-3 2-4,-5 1 7,10-3 5,-2 4 0,-17-1 0,12 7 117,-8 0 298,14-10-427,0-1-1,0 1 1,0 0 0,0 0 0,1 0 0,0 0 0,-1 1 0,1-1 0,-2 5-1,-13 20-441,15-25 443,1 1 1,-1 0-1,1 0 1,0 0-1,0 0 1,0 0-1,-2 7 1,-22 80 554,25-89-533,0 1 0,0-1 0,1 1-1,-1-1 1,1 1 0,-1-1 0,1 1 0,0-1 0,0 1 0,0-1 0,1 1 0,-1-1 0,1 1 0,-1-1-1,1 1 1,0-1 0,0 0 0,0 1 0,1 2 0,5 12 16,-4-4 14,-3-12-34,0 1-1,0-1 0,1 1 1,-1-1-1,0 1 1,1-1-1,-1 1 1,1-1-1,-1 1 0,1-1 1,0 1-1,0-1 1,-1 0-1,1 1 1,0-1-1,0 0 0,0 0 1,0 0-1,1 0 1,1 2-1,-1-2 12,1 0 0,-1 1 1,0-1-1,1 0 0,-1-1 0,1 1 0,-1 0 0,1-1 0,0 1 1,-1-1-1,1 0 0,-1 0 0,1 0 0,3 0 0,0-2 48,-1-1-1,1 1 1,-1-1-1,0 0 1,0 0-1,5-4 1,-6 5-61,0-1 0,0 0 1,0 0-1,0 0 0,-1-1 1,1 1-1,-1-1 0,0 0 1,0 0-1,0 0 0,3-6 1,58-118-390,-61 121 425,0-1 1,-1 1 0,0 0-1,0-1 1,1-9 0,0-4-15,8-5-64,-6-14-177,2 11 83,-5 22 87,0 0 0,-1-1 0,0 1 0,0-1 0,0 1 1,-1-1-1,0 0 0,-1 1 0,-2-15 0,-3 4-14,5 13 43,-1 1 0,1 0 0,0-1 1,0 1-1,0-1 0,1 1 0,0-1 0,0-4 0,0-146 57,0 152-90,0 6-10,0-1 57,-1-1 1,1 1 0,0 0-1,-1-1 1,1 1 0,-1-1-1,1 1 1,-1-1-1,0 1 1,0-1 0,-1 2-1,1-1 12,0-1-1,0 1 1,0 0 0,0 0-1,1 0 1,-1 0-1,0 0 1,1 0 0,0-1-1,-1 1 1,1 3-1,0 7 16,0-7-12,0 1 0,0 0 0,-1 0 0,-1 7 0,-3 4 59,3-11-39,0 1 0,1-1 0,0 1 0,0 0 1,0 10-1,1 73 206,0-80-271,1 0 0,0 0 0,1 0 0,3 12 0,-1-4-230,1 17-1078,9-3 374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2304,'13'-13'752,"-10"10"-213,-1 3-65,0 0-358,-1 0-1,1-1 0,0 1 1,-1 0-1,1-1 1,-1 0-1,1 1 1,-1-1-1,3-2 0,9-3 203,-7 5-199,-1 0 0,0 1 0,1-1 0,9 1 0,-8 1-63,0-1-1,0-1 0,11-1 0,13-8 52,29-6 399,-57 15-507,0 0-1,0 0 0,1 1 0,-1-1 0,0 1 0,1 0 1,-1 0-1,7 1 0,0-1-51,-14 1 40,0 0-1,-1 0 1,1 0 0,0 0-1,0 0 1,0 1 0,0 0-1,0 0 1,-5 4 0,0-1-34,1 1 0,0 0 1,-9 9-1,10-7 43,0 1-1,0 1 0,1-1 1,1 1-1,0 0 1,-5 12-1,-11 43 0,17-50-20,-15 55-132,13-16 90,4-27 86,-8 51 227,5-3-76,1-50-142,0 15-8,4-31-21,1 1-1,3 12 0,-2-10-62,-1 0 0,1 19 0,-2 42 32,0-71 58,0 0 0,-1 1 1,1-1-1,-1 0 0,1 0 0,-1 1 0,0-1 0,0 0 1,0 0-1,0 0 0,-1 0 0,1 0 0,-2 2 0,-21 20 112,17-18-269,7-5 129,-1-1 0,1 0 0,-1 1 0,1-1 0,0 0 0,-1 1 0,1-1 0,-1 0 0,1 0 0,-1 1 0,0-1 0,1 0 0,-1 0 0,1 0 0,-1 0 0,1 0 0,-1 0 0,1 0 0,-1 0 0,0 0 0,1 0 0,-1 0 0,1 0 0,-1 0 0,0-1 0,-3 1-106,4 2-116,0-1 217,0 0-1,1 0 0,-1 0 0,0 0 1,1 0-1,-1 0 0,0-1 0,1 1 1,-1 0-1,1 0 0,0-1 0,-1 1 0,1 0 1,0-1-1,-1 1 0,1 0 0,0-1 1,0 1-1,-1-1 0,1 1 0,0-1 1,0 1-1,1-1 0,14 12-51,-10-7 79,-1 0 0,1-1 0,0 1 0,0-1 0,0 0-1,1-1 1,0 1 0,-1-1 0,1-1 0,9 3 0,15 0-180,0 8-976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7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17 576,'0'0'272,"0"2"-347,0-1 75,0 0 0,0-1-1,0 1 1,0 0 0,0-1-1,0 1 1,0 0-1,0-1 1,0 1 0,1 0-1,-1-1 1,0 1 0,1 0-1,-1 0 1,1-1 1,0 1 1,-1-1-1,1 0 1,-1 0-1,1 1 1,0-1-1,-1 0 0,1 0 1,0 0-1,0 0 1,-1 1-1,1-1 0,0 0 1,0 0-1,15 0 175,-13 0-90,-1 2 10,0-1-81,-1 1 0,0-1 1,1 0-1,-1 0 0,1 0 1,0 0-1,-1 0 1,1 0-1,0-1 0,-1 1 1,1 0-1,0-1 0,0 1 1,0-1-1,0 0 0,-1 0 1,1 0-1,0 0 0,0 0 1,0 0-1,0 0 1,0-1-1,-1 1 0,4-1 1,3-4-11,-7 4-2,0 0 0,1 0 0,-1 0 0,1 0-1,-1 1 1,1-1 0,0 0 0,-1 1 0,1-1 0,0 1-1,-1 0 1,1 0 0,0 0 0,2 0 0,11 0 112,-3 0-73,-1 0 0,0 0 0,17-3-1,-11-2-61,-10 3 12,-1 0 1,1 1 0,0-1 0,0 2 0,6-1-1,3 1 3,-7 0 5,0 0 0,1 0 0,13-3 0,-5-1 0,-8 1 0,0 1 0,0 0 0,0 1 0,12 0 0,260 1 373,-279 0-303,-3 23 391,0-19 50,0-13-582,0 9 68,0 0 0,0 0-1,0 0 1,0 0 0,0 0 0,0 0 0,0 0-1,0-1 1,0 1 0,0 0 0,0 0 0,0 0 0,0 0-1,0 0 1,0 0 0,0 0 0,0 0 0,0 0-1,0 0 1,0-1 0,0 1 0,0 0 0,0 0 0,0 0-1,-1 0 1,1 0 0,0 0 0,0 0 0,0 0-1,0 0 1,0 0 0,0 0 0,0 0 0,0 0 0,0 0-1,0-1 1,0 1 0,0 0 0,0 0 0,-1 0-1,1 0 1,0 0 0,0 0 0,0 0 0,0 0 0,0 0-1,0 0 1,0 0 0,0 0 0,0 0 0,0 0-1,-1 0 1,1 0 0,0 0 0,0 0 0,0 1 0,-29-1-131,-17 0-26,44 0 774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7:2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49 320,'-8'0'35,"7"0"38,10 0 1056,-6 0-1017,-3 0-102,1 0 0,-1 0-1,1 0 1,-1 0 0,1 0-1,-1 0 1,1 0-1,-1 0 1,1 0 0,-1-1-1,1 1 1,-1 0 0,0 0-1,1 0 1,-1-1 0,1 1-1,-1 0 1,1 0 0,-1-1-1,0 1 1,1 0 0,-1-1-1,0 1 1,1-1 0,-1 1-1,0 0 1,1-1-1,-1 1 1,0-1 0,0 1-1,0-1 1,1 1 0,-1-1-1,0 1 1,0-1 0,0 1-1,0-1 1,0 1 0,0-1-1,0 1 1,0-1 0,0-2 880,13 3-865,-10 0-34,19-1 121,36-6 1,-36 3 28,38 0 0,71 12 59,10 0-75,-89-8-83,117 3 50,-109 1-51,82 5 30,37-9 25,-176 0-74,1 0 0,0 0 1,0-1-1,-1 1 0,1-1 1,0 0-1,-1 0 1,1 0-1,-1-1 0,1 1 1,4-3-1,-6 3 8,13-2 79,0-1-177,-14 4 67,-1 0 0,0 0 0,0 0 1,0 0-1,1-1 0,-1 1 0,0 0 1,0 0-1,0 0 0,0 0 0,0-1 0,0 1 1,1 0-1,-1 0 0,0 0 0,0-1 1,0 1-1,0 0 0,0 0 0,0-1 0,0 1 1,0 0-1,0 0 0,0 0 0,0-1 0,0 1 1,0 0-1,0 0 0,0-1 0,0 1 1,0 0-1,0 0 0,0-1 0,0 1 0,0 0 1,-1 0-1,1 0 0,0-1 0,0 1 1,0 0-1,0 0 0,0 0 0,-1 0 0,1-1 1,0 1-1,0 0 0,0 0 0,-1 0 1,1 0-1,0 0 0,-1 0 0,1-1 8,-1 1 0,1-1 1,-1 1-1,0 0 0,1 0 0,-1-1 0,0 1 0,1 0 0,-1 0 0,0 0 0,1 0 1,-1 0-1,0 0 0,0 0 0,1 0-5,0 0 1,0 0 0,-1 0-1,1 0 1,0 0 0,0 0-1,0 0 1,0 0-1,0 0 1,0 0 0,0 0-1,0 0 1,0 0 0,0 0-1,-1 0 1,1 0-1,0 0 1,0 0 0,0 0-1,0 0 1,0 0 0,0 0-1,0 0 1,0 0-1,0 0 1,0 0 0,0 0-1,-1 0 1,1-1-1,0 1 1,0 0 0,0 0-1,0 0 1,0 0 0,0 0-1,0 0 1,0 0-1,0 0 1,0 0 0,0 0-1,0 0 1,0 0 0,0-1-1,0 1 1,0 0-1,0 0 1,0 0 0,0 0-1,0 0 1,0 0-1,0 0 1,0 0 0,0 0-1,0 0 1,0-1 0,0 1-1,-3-10 363,3 9-361,-1 1 0,1 0 0,0 0 0,0 0 0,0-1 0,0 1-1,-1 0 1,1 0 0,0 0 0,0 0 0,0 0 0,-1-1 0,1 1 0,0 0 0,0 0-1,-1 0 1,1 0 0,0 0 0,0 0 0,-1 0 0,1 0 0,0 0 0,0 0 0,-1 0-1,1 0 1,0 0 0,0 0 0,-1 0 0,1 0 0,0 0 0,0 0 0,-1 0 0,1 0-1,0 0 1,0 1 0,0-1 0,-1 0 0,1 0 0,0 0 0,0 0 0,0 1 0,-1-1-1,1 0 1,0 0 0,0 1 0,-2 2-84,-5 6-87,4-7 17,2-3-77,8 4-967,-1 10 202,7 3-331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7:2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1728,'12'1'247,"-10"-1"-198,1 0 1,0 1-1,0-1 0,0 0 0,0-1 1,0 1-1,0 0 0,0-1 1,0 0-1,4-1 0,-1-1-17,-4 2 6,-1 0 0,1 0 0,0 0 0,1 0 0,-1 0 0,0 0 0,0 1 0,0-1 0,0 1-1,0-1 1,1 1 0,-1 0 0,0 0 0,0 0 0,1 0 0,-1 0 0,4 2 0,2 0 64,4 1 33,-1-1 0,0 1 1,1-2-1,16 1 1,-6-1-16,31 6 1,-29-4-69,34 2 1,102-5 107,-153-1-104,1 1 0,-1-1 1,0-1-1,0 1 0,13-6 0,-15 6-30,21-3 249,-22 5-643,-13-1-792,9 0 1140,0 0 0,0 0-1,0 0 1,0 0 0,0 0 0,0 0 0,0 0 0,0 0 0,0 0 0,0 0 0,0 0 0,-1 0 0,1 0 0,0 0 0,0 0 0,0 0 0,0 0 0,0 0 0,0 0 0,0 0 0,0 0 0,0 0 0,0 0 0,-1 0 0,1 0 0,0 0 0,0 0 0,0 0 0,0 0 0,0 0 0,0 0 0,0 0 0,0 1 0,0-1 0,0 0 0,0 0 0,0 0 0,0 0 0,0 0 0,0 0 0,0 0 0,0 0 0,0 0 0,0 0 0,0 1 0,0-1-1,0 0 1,0 0 0,0 0 0,0 0 0,0 0 0,0 0 0,0 0 0,0 0 0,0 0 0,0 1 0,0 12-1377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7:2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12 432 1152,'0'3'363,"0"55"581,0-55-699,-2-3 0,-8 1-149,16-1 253,-5 0-303,1 0-1,0 0 0,-1 0 1,1 0-1,-1-1 0,1 1 1,0 0-1,-1-1 0,1 0 1,-1 1-1,1-1 1,1-1-1,8-13 125,-7 9-115,0 0 0,1 0-1,6-6 1,56-66 68,55-33 48,-55 49-134,7 9-10,-17 5-14,14-10-213,-20 23-760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81 992,'0'0'309,"0"-3"-175,0-10 196,-2 13-132,0 0-172,0-1 37,0 1 0,0 0 0,0 0 0,-1 0 0,1 0 0,0 1 0,0-1 0,0 1 0,-4 0 0,1 10-42,-6-6-64,6 2 25,5-6 21,0-1 0,0 0 0,0 1 0,-1-1 0,1 1 0,0-1 0,-1 0 0,1 1 0,0-1 0,-1 1 1,1-1-1,-1 0 0,1 0 0,0 1 0,-1-1 0,1 0 0,-1 0 0,1 1 0,-1-1 0,1 0 0,-1 0 0,1 0 1,-1 0-1,1 0 0,-1 0 0,1 0 0,-1 0 0,1 0 0,-1 0 0,1 0 0,-2 0 0,0 0 5,1 0-1,-1 0 0,0 1 0,0-1 1,0 1-1,0 0 0,0-1 1,1 1-1,-1 0 0,0 0 0,1 0 1,-1 0-1,1 0 0,-1 0 1,1 1-1,-1-1 0,0 2 0,-15 10 60,4-8-19,8 6 26,-2-6-37,6-5-34,1 0 0,0 0 0,-1 1 0,1-1 0,0 0 0,-1 0-1,1 1 1,0-1 0,-1 0 0,1 0 0,0 1 0,-1-1 0,1 0 0,0 1 0,0-1 0,-1 0 0,1 1 0,0-1 0,0 1 0,0-1 0,0 0 0,0 1 0,-1-1 0,1 1 0,0-1-1,0 1 1,0-1 0,0 0 0,0 1 0,0 0 0,-2 4 35,-46 43 223,41-41-232,0-1-3,0 0 0,1 1 0,-10 12 0,11-5-4,-6-9-17,-5 24 112,16-27-101,-1 0-1,1-1 1,-1 1-1,1 0 1,-1 0 0,1-1-1,0 1 1,0 3-1,-2 8 59,-9 1-112,11-14 45,-1 1 1,1-1-1,0 1 0,-1-1 0,1 1 0,0 0 1,-1-1-1,1 1 0,0 0 0,0-1 0,0 1 1,-1 0-1,1-1 0,0 1 0,0 0 0,0-1 0,0 1 1,0 0-1,0-1 0,1 1 0,-1 0 0,0-1 1,0 2-1,1 0 39,-1 3-8,-1-3 0,1 0 0,0 0 0,0 0 0,0 1 0,1-1 0,-1 0 0,0 0 0,1 0 0,-1 0 0,1 0 0,0 0 0,0 0 0,-1 0 0,1 0 0,1 0 0,-1 0 0,0-1 0,0 1 0,1 0 0,-1-1 0,1 1 0,1 1 0,9 16 40,-10-15-76,1 0 1,-1 0-1,0 0 1,7 6 0,3 3-58,-8-8 66,1 0 0,-1 0 0,1-1-1,0 0 1,8 5 0,21 10 32,-22-12-56,-6-3 37,0 0 1,0 0 0,9 9-1,-13-11-16,1 0 1,-1-1-1,0 1 0,0-1 0,1 1 1,-1-1-1,1 0 0,-1 0 0,1 0 0,0 0 1,-1-1-1,1 1 0,4 0 0,5 0 44,-1-1 1,14-1-1,3 0 97,-20 0-147,0 0 0,0 0 0,0-1-1,11-4 1,7-2-32,-16 5 33,0-1 1,0 0-1,16-9 0,17-8 155,-35 18-132,2-1 10,0 0 0,-1-1 0,18-11 0,0 1-10,-20 12-24,0-1 0,0 0 0,-1 0 0,0 0 0,11-10 0,-8 6 4,-7 6-1,-1 1 0,1 0 1,0-1-1,-1 1 0,1-1 1,-1 0-1,1 1 0,-1-1 0,0 0 1,0 0-1,0 0 0,0 0 1,0 0-1,0 0 0,0 0 1,-1 0-1,1-1 0,-1 1 1,0 0-1,1-3 0,-1-41 240,0 45-235,0 0-1,-1 0 1,1-1-1,0 1 0,-1 0 1,1 0-1,0 0 0,-1-1 1,1 1-1,-1 0 0,0 0 1,1 0-1,-1 0 0,0 0 1,0 0-1,0 0 1,1 0-1,-1 0 0,0 1 1,0-1-1,0 0 0,0 0 1,-1 1-1,0-1 0,-7-6 72,-2-11 47,-4 0-14,-26-24 0,26 27-70,-1 0-6,7 6 7,-14-17 0,18 19-38,0 1 0,0 0 0,0 1 0,0-1-1,-1 1 1,-11-8 0,14 10 7,-1 1 0,2 0 0,-1-1-1,0 0 1,0 0 0,1 0 0,0 0 0,-1 0-1,1 0 1,-2-5 0,2 4 15,-1-1 1,0 1-1,0 0 0,-6-7 1,2 3-17,4 5-15,-1-1 0,1 1 0,0 0-1,-1 0 1,-4-2 0,-24-11 66,30 15-65,-1 0 1,0 0-1,1 1 0,-1 0 1,1-1-1,-1 1 1,0 0-1,-3 1 1,4-1 42,-3 3 27,-6 7-31,11-9-39,-1-1 0,1 0 0,0 1 0,0-1 0,-1 0 0,1 0 1,0 1-1,-1-1 0,1 0 0,-1 0 0,1 1 0,0-1 0,-1 0 0,1 0 1,-1 0-1,1 0 0,0 1 0,-1-1 0,1 0 0,-1 0 0,1 0 0,-1 0 1,1 0-1,-1 0 0,1 0 0,-1-1 0,-4 3-29,5-2 26,-1 1 0,1-1 0,0 1-1,-1 0 1,1-1 0,0 1 0,0 0-1,0-1 1,-1 1 0,1 0-1,0-1 1,0 1 0,0 0 0,0 0-1,0 2-117,0-1-284,0 9-1098,0-8 422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80 832,'0'0'251,"3"-2"-150,-1 0-7,0 1 1,0-1 0,0 1-1,0 0 1,1-1-1,-1 1 1,0 1-1,1-1 1,-1 0-1,0 0 1,1 1-1,-1-1 1,1 1-1,-1 0 1,1 0-1,-1 0 1,4 0-1,-3 0 16,0 0 1,0-1-1,0 0 0,0 0 0,0 0 1,0 0-1,0 0 0,0-1 0,-1 1 0,1-1 1,3-2-1,-3 1-37,1 1 0,-1 0 0,0 0-1,1 1 1,5-3 0,21-1 253,-9-6-49,8 6-128,-13 0-106,-10 3 7,1 0-1,0 1 1,-1 0 0,1 0 0,8-1-1,14 2 543,-26 0-362,-6 0-204,-7 0-388,7 0 90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1728,'-16'16'800,"16"16"-704,0-16 384,0 0-288,0 16 0,0 0-128,0-1-128,0-15 32,16 16 32,-16-16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4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207 145 1728,'-13'-14'560,"13"14"-556,0 0 0,0 0 0,0 0 0,0 0 0,-1 0 0,1 0 0,0 0 0,0 0 0,0 0 0,0 0 0,0 0 0,0 0 0,0 0 0,0-1 0,0 1 0,0 0 0,-1 0 0,1 0 0,0 0 0,0 0 0,0 0 0,0 0 0,0-1 0,0 1 1,0 0-1,0 0 0,0 0 0,0 0 0,0 0 0,0 0 0,0-1 0,0 1 0,0 0 0,0 0 0,0 0 0,0 0 0,0 0 0,0 0 0,0 0 0,0-1 0,1 1 0,-1 0 0,0 0 0,0 0 0,0 0 0,0 0 0,0 0 0,0 0 0,0 0 0,0 0 0,0-1 0,0 1 0,1 0 0,-1 0 0,0 0 0,0 0 0,27-27 498,5-4 20,-32 30-530,1 1-1,-1-1 0,1 1 1,-1 0-1,1-1 0,-1 1 1,1 0-1,-1 0 0,1-1 1,0 1-1,-1 0 0,1 0 1,-1 0-1,1 0 0,0 0 1,-1 0-1,1 0 0,-1 0 1,1 0-1,0 0 0,-1 0 1,1 0-1,-1 0 0,1 0 1,0 1-1,0-1 0,1 0 249,1 0 80,8 0-75,-9 0 214,-2 1-433,0-1 0,0 1 0,0 0 0,0 0 0,0-1 0,1 1 0,-1 0 0,0 0 1,0-1-1,0 1 0,1 0 0,-1-1 0,0 1 0,1 0 0,-1-1 0,1 1 0,-1 0 1,1-1-1,-1 1 0,1-1 0,-1 1 0,1-1 0,-1 1 0,2 0 0,-1-1-28,-1 0-1,1 1 0,-1-1 0,0 0 0,1 1 0,-1-1 0,1 0 1,-1 1-1,0-1 0,1 1 0,-1-1 0,0 1 0,1-1 0,-1 1 0,0-1 1,0 1-1,1 0 0,-1-1 0,0 1 0,0-1 0,0 1 0,0-1 1,0 1-1,0 0 0,1 1-12,1-4 3,18-19 6,-15 18 6,-1 1 1,1-1 0,-4 3 1,0 0 0,-1-1 0,1 1 0,-1 0 0,1-1 0,0 1 0,-1 0 0,1-1 1,-1 1-1,1-1 0,-1 1 0,1-1 0,-1 1 0,1-1 0,-1 1 0,1-1 0,-1 0 0,0 1 0,1-1 0,-1 1 0,0-2 0,3-3 11,13-24 29,-9 24-23,-7 5-17,1-1 0,-1 1 1,0 0-1,1 0 0,-1 0 0,0-1 0,1 1 0,-1 0 0,0 0 1,1-1-1,-1 1 0,0 0 0,0-1 0,1 1 0,-1 0 0,0-1 1,0 1-1,1-1 0,-1 1 0,0 0 0,0-1 0,0 1 0,0-1 1,0 1-1,0-1 0,0 1 0,0 0 0,0-1 0,0 1 0,0-1 1,0-2 18,0 6 75,0 77 42,0-80-136,0 1-1,0-1 0,0 1 0,0-1 0,0 1 0,0-1 0,0 1 0,0-1 0,0 1 0,1-1 0,-1 0 0,0 1 0,0-1 0,0 1 0,1-1 0,-1 1 0,0-1 0,0 1 0,1-1 0,-1 0 0,0 1 0,1-1 0,-1 0 0,1 1 0,-1-1 0,0 0 0,1 0 0,-1 1 0,1-1 0,-1 0 0,1 0 0,-1 0 0,1 1 0,-1-1 0,1 0 0,-1 0 0,1 0 0,-1 0 0,1 0 0,-1 0 0,1 0 0,0 0 0,-1 0 0,0 0-1,0 0 1,0 0 0,0 0 0,0 0-1,0 0 1,0 0 0,0 0 0,0 0-1,0 0 1,1 0 0,-1 0 0,0 0-1,0 0 1,0 0 0,0 0 0,0 0-1,0 0 1,0 0 0,0 0 0,0 0-1,0 0 1,0 0 0,1 0 0,-1 0-1,0 0 1,0 0 0,0-1 0,0 1-1,0 0 1,0 0 0,0 0 0,0 0-1,0 0 1,0 0 0,0 0 0,0 0-1,0 0 1,0 0 0,0 0 0,0-1-1,0 1 1,0 0 0,0 0 0,0 0-1,0 0 1,0 0 0,0 0 0,0 0-1,0 0 1,0 0 0,0 0 0,0-1-1,0 1 1,0 0 0,0-10 100,0 9-100,0 1 0,0 0 0,0 0 0,0 0 0,0 0 0,0 0 0,0 0 0,0 0 0,0 0 0,0 0 0,0 0 1,0-1-1,0 1 0,0 0 0,0 0 0,0 0 0,0 0 0,0 0 0,0 0 0,0 0 0,0 0 0,0 0 0,0 0 0,0-1 0,0 1 0,0 0 0,0 0 0,0 0 0,0 0 0,1 0 0,-1 0 0,0 0 0,0 0 0,0 0 0,0 0 0,0 0 0,0 0 0,0 0 0,0 0 0,0 0 0,0 0 0,0 0 0,1 0 0,-1 0 0,0 0 1,0 0-1,0 0 0,0 0 0,0 0 0,0 0 0,0 0 0,0 0 0,0 0 0,0 0 0,1 0 0,-1 0 0,7 1-6,2-2-10,20-12-51,-28 12 59,1 0 0,-1 1 0,0-1 0,1 1 0,-1-1 0,1 1 0,-1 0 0,1-1 0,-1 1-1,0 0 1,1 0 0,-1 0 0,1 0 0,-1 1 0,1-1 0,-1 0 0,1 0 0,-1 1-1,0-1 1,1 1 0,-1-1 0,0 1 0,1 0 0,-1 0 0,0-1 0,0 1 0,0 0 0,1 0-1,0 2 1,2 1 38,0 1 0,-1 0 1,1 0-1,-1 1 0,4 7 0,-5-9-47,0-1 0,-1 1 0,1 0 0,-1 0 0,1 0 0,-1 1 0,0-1 0,0 6 0,-1-9 16,0-1 1,0 0 0,0 1-1,0-1 1,0 0 0,0 1-1,0-1 1,0 0-1,0 1 1,0-1 0,0 0-1,0 1 1,0-1-1,0 0 1,0 1 0,0-1-1,1 0 1,-1 0 0,0 1-1,0-1 1,0 0-1,1 0 1,-1 1 0,0-1-1,1 0 1,-1 1 7,1-1 1,-1 1-1,1-1 1,-1 1-1,1-1 1,-1 1-1,1-1 1,-1 1-1,0 0 1,1-1-1,-1 1 1,0 0-1,1-1 1,-1 1-1,0 0 1,0-1-1,0 1 1,0 0-1,0-1 1,0 1-1,0 0 1,0-1 0,0 1-1,0 0 1,0 0-1,0-1 1,0 1-1,0 0 1,-1-1-1,1 1 1,0 0-1,0-1 1,-1 1-1,1 0 1,-1-1-1,1 1 1,0-1-1,-1 1 1,1-1-1,-1 1 1,0 0-1,-2 2 157,0-3-229,-10-3 6,-19-24 79,-16 6 267,40 16-296,3 3-30,-1 12-49,-4 3-111,10-13 196,0 0 0,-1 0 0,1 0 0,0 0 0,0 0 0,0 0 0,0 0 0,0 1 0,0-1 0,0 0 0,0 0 0,-1 0 0,1 0 0,0 0 0,0 0 0,0 0-1,0 0 1,0 1 0,0-1 0,0 0 0,0 0 0,0 0 0,0 0 0,0 0 0,0 0 0,0 0 0,0 1 0,0-1 0,0 0 0,0 0 0,0 0 0,0 0 0,0 0-1,0 0 1,0 1 0,0-1 0,0 0 0,0 0 0,0 0 0,0 0 0,0 0 0,0 0 0,0 0 0,0 0 0,0 1 0,1-1 0,-1 0 0,0 0 0,0 0 0,0 0 0,0 0-1,0 0 1,0 0 0,0 0 0,0 0 0,1 0 0,1 3-4,0 0-1,0 0 1,-1 0-1,1 0 1,-1 0-1,1 1 1,-1-1-1,0 0 1,0 1-1,0 3 1,0-2 6,0 0 0,1-1 1,-1 1-1,1-1 0,4 9 1,-2-8 5,0 1 1,0-1 0,1 0-1,-1-1 1,1 1 0,0-1-1,11 7 1,14 13 46,-16-9-8,-12-12-38,0 0 1,0-1-1,1 1 1,-1-1 0,1 0-1,-1 0 1,1 1 0,0-2-1,0 1 1,6 3-1,-5-4 18,0 0-1,0 1 0,0 0 0,-1 0 0,1 0 0,-1 0 0,1 0 1,-1 1-1,0 0 0,6 5 0,-6-4 30,0-2 58,-6 1-48,-10 8-32,12-11-30,1 0-1,0 0 0,-1 1 0,1-1 0,-1 0 1,1 0-1,-1 0 0,1 0 0,-1 1 0,1-1 1,-1 0-1,1 0 0,-1 0 0,1 0 0,0 0 0,-1 0 1,1 0-1,-1-1 0,1 1 0,-1 0 0,1 0 1,-1 0-1,1 0 0,-1-1 0,1 1 0,0 0 1,-1 0-1,1-1 0,-1 1 0,1 0 0,0-1 1,-1 1-1,1 0 0,0-1 0,-1 1 0,1 0 0,0-1 1,-1 0-1,1 1 0,-1-1 0,1 0 1,-1 1-1,1-1 0,-1 1 1,1-1-1,-1 0 0,1 1 0,-1 0 1,0-1-1,1 1 0,-1-1 1,0 1-1,0 0 0,1-1 0,-1 1 1,0 0-1,0 0 0,0 0 1,1-1-1,-2 1 0,-11 0-92,12 0 90,1 0 0,0 0 0,0 1 0,0-1-1,0 0 1,0 0 0,0 0 0,0 0 0,0 0-1,0 0 1,0 0 0,-1 0 0,1 0-1,0 0 1,0 0 0,0 0 0,0 0 0,0 0-1,0-1 1,0 1 0,0 0 0,0 0-1,0 0 1,0 0 0,-1 0 0,1 0 0,0 0-1,0 0 1,0 0 0,0 0 0,0 0 0,0 0-1,0 0 1,0 0 0,0 0 0,0 0-1,0-1 1,0 1 0,0 0 0,0 0 0,0 0-1,0 0 1,0 0 0,0 0 0,0 0 0,0 0-1,0 0 1,0 0 0,0-1 0,0 1-1,0 0 1,0 0 0,0 0 0,0 0 0,0 0-1,0 0 1,0-1-4,0 0-1,0 1 1,0-1 0,0 0-1,0 1 1,0-1 0,0 0-1,-1 0 1,1 1 0,0-1-1,0 1 1,-1-1 0,1 0-1,-1 0 1,1 1 0,0 0 0,0 0 0,0-1 0,0 1 0,-1 0 0,1 0 0,0 0-1,0 0 1,0 0 0,0 0 0,-1-1 0,1 1 0,0 0 0,0 0 0,0 0 0,-1 0 0,1 0 0,0 0 0,0 0-1,-1 0 1,1 0 0,0 0 0,0 0 0,0 0 0,-1 0 0,1 0 0,0 0 0,0 0 0,0 0 0,-1 0-1,1 0 1,0 0 0,0 1 0,0-1 0,-1 0 0,1 0 0,0 0 0,0 0 0,0 0 0,0 1 0,0-1 0,-1 0-1,9 11-116,-7-11 124,-1 1 1,1-1-1,-1 1 1,0-1-1,1 1 1,-1 0-1,0-1 1,0 1-1,1 0 1,-1-1-1,0 1 1,0 0-1,0-1 1,0 1-1,0 0 1,0-1-1,0 1 1,0 0 0,0-1-1,0 1 1,0 0-1,0-1 1,-1 2-1,1 0 12,0-1-10,0-1-1,0 1 0,0-1 0,0 1 0,0-1 1,0 1-1,0-1 0,0 1 0,0 0 1,0-1-1,0 1 0,0-1 0,0 1 0,1-1 1,-1 0-1,0 1 0,0-1 0,1 1 0,-1-1 1,0 1-1,0-1 0,1 0 0,-1 1 0,1-1 1,-1 1-1,0-1 0,1 0 0,0 1 0,6 7 59,-1 16 18,7 3-35,-11-25-42,0 1-1,0 0 1,0 0 0,-1 0 0,0 0-1,1 0 1,-1 0 0,0 1-1,-1-1 1,2 6 0,-2-7 18,0 0 0,0-1 0,-1 1 0,1-1 0,0 1 0,-1 0 0,1-1 0,-1 1 0,0-1 0,1 1 0,-1-1 0,0 1 0,0-1 0,0 1 0,0-1 0,0 0 0,-2 2 0,2-2-15,0-1 0,1 1-1,-1-1 1,1 0-1,-1 1 1,1-1-1,-1 0 1,0 1-1,1-1 1,-1 0-1,0 0 1,1 0-1,-1 0 1,0 1-1,1-1 1,-1 0-1,0 0 1,0-1-1,1 1 1,-1 0-1,0 0 1,1 0-1,-2 0 1,0-1 21,-14 2 153,11 0-215,1-1 0,-1 0-1,1 0 1,-1 0-1,1 0 1,0-1 0,-1 1-1,-7-4 1,-5-5-10,13 6 57,0 0 0,0 1 0,0 0 0,0 0 0,-1 0 1,1 0-1,0 1 0,-7-2 0,0 3-95,9 0 38,1-1-1,-1 1 0,1 0 1,-1 0-1,1 1 1,-1-1-1,1 0 0,-1 0 1,-2 1-1,4 0 46,-1 0 1,1-1-1,-1 1 0,1-1 0,-1 1 1,1 0-1,-1-1 0,1 1 0,-1 0 0,1-1 1,0 1-1,0 0 0,-1 0 0,1-1 1,0 1-1,0 0 0,0 0 0,0-1 1,0 1-1,0 0 0,0 0 0,0 1 0,0 72 304,0-71-213,-3 7 38,3-10-131,0 0 0,0 1 0,0-1 0,0 0 0,0 1-1,0-1 1,0 0 0,-1 0 0,1 1 0,0-1 0,0 0 0,0 1 0,0-1 0,-1 0 0,1 0 0,0 0 0,0 1 0,0-1-1,-1 0 1,1 0 0,0 0 0,0 1 0,-1-1 0,1 0 0,0 0 0,0 0 0,-1 0 0,1 0 0,0 0 0,-1 1-1,1-1 1,0 0 0,-1 0 0,1 0 0,0 0 0,-1 0 0,1 0 0,0 0 0,0 0 0,-1 0 0,1-1 0,0 1 0,-1 0-1,-5-3-45,-4-7 112,9 9-64,1 1 0,-1-1 0,1 1-1,-1 0 1,0-1 0,1 1-1,-1 0 1,1 0 0,-1-1 0,0 1-1,1 0 1,-1 0 0,0 0-1,1 0 1,-1 0 0,0 0 0,0 0-1,1 0 1,-1 0 0,0 0-1,1 0 1,-1 0 0,0 1 0,-2-1-15,1 0 8,1 0 1,-1 0-1,0-1 0,0 1 1,0-1-1,1 1 0,-1-1 1,0 1-1,1-1 0,-1 0 1,0 0-1,-1-1 0,2 1 8,-1 0-1,1 0 1,-1 0-1,0 1 1,1-1-1,-1 0 1,0 1-1,0-1 1,1 1 0,-1 0-1,0-1 1,-2 1-1,-3 0 41,5 1-30,0-1 1,0 0-1,-1 0 0,1 0 1,0-1-1,0 1 1,0 0-1,0-1 0,-4-1 1,-2-3-13,7 4-1,-1 0 1,1 1-1,-1-1 1,1 0 0,-1 0-1,1 1 1,-1-1-1,1 1 1,-1-1-1,0 1 1,1-1-1,-1 1 1,-2 0-1,-41 0-62,45 0 62,0 0-1,0 0 1,0 0-1,0 0 1,0 0-1,0 0 1,-1 0-1,1 0 1,0 0-1,0 0 1,0 0-1,0 0 1,0 0-1,0 0 1,0 0-1,0 0 1,0 0-1,0 0 0,-1 0 1,1 0-1,0 0 1,0 0-1,0 0 1,0 0-1,0 0 1,0 0-1,0 0 1,0 0-1,0 0 1,0 1-1,0-1 1,0 0-1,0 0 1,-1 0-1,1 0 1,0 0-1,0 0 0,0 0 1,0 0-1,0 0 1,0 0-1,0 0 1,0 0-1,0 1 1,0-1-1,0 0 1,0 0-1,0 0 1,0 0-1,0 0 1,0 0-1,0 0 1,0 0-1,0 0 1,0 1-1,0-1 0,0 3-44,-1-1-1,0 1 1,0 0-1,0 0 1,0-1-1,-2 4 1,1-2 54,4 1-6,-1-1 22,-7 3 6,6-6-24,-1-1-1,1 1 1,0-1-1,-1 1 0,1-1 1,0 1-1,-1-1 1,1 1-1,0 0 0,0-1 1,0 1-1,-1-1 1,1 1-1,0 0 0,0-1 1,0 1-1,0-1 1,0 1-1,0 0 0,0-1 1,0 1-1,1 0 1,-1-1-1,0 1 0,0 0 1,0-1 3,1 0-7,-1 0-1,0 1 1,0-1 0,0 0-1,0 0 1,0 0 0,0 0-1,0 0 1,0 0 0,0 0-1,0 0 1,0 0 0,0 0-1,0 1 1,0-1 0,0 0-1,0 0 1,0 0 0,0 0-1,0 0 1,0 0 0,-1 0-1,1 0 1,0 0 0,0 0-1,0 0 1,0 1-1,0-1 1,0 0 0,0 0-1,0 0 1,0 0 0,0 0-1,0 0 1,0 0 0,0 0-1,0 0 1,-1 0 0,1 0-1,0 0 1,0 0 0,0 0-1,0 0 1,0 0 0,0 0-1,0 0 1,0 0 0,0 0-1,0 0 1,-1 0 0,1 0-1,0 0 1,0 0-1,0 0 1,0 0 0,0 0-1,-2 0 3,0 1-1,0-1 0,0 1 0,0-1 0,0 1 0,0 0 0,1-1 0,-1 1 0,-2 2 0,2-2 0,1 0-1,0 0 1,-1 0 0,1-1-1,-1 1 1,0 0 0,1-1-1,-1 1 1,1-1 0,-1 1-1,0-1 1,0 0-1,1 0 1,-1 0 0,0 0-1,1 0 1,-1 0 0,0 0-1,1 0 1,-1-1 0,0 1-1,-2-2 1,-4-2 38,-19-8 64,24 11-114,-1 0 0,1 0 0,0-1 1,0 1-1,0-1 0,0 0 0,0 0 0,0 0 0,0 0 0,1 0 0,-1-1 0,1 1 0,-3-4 0,1-4-48,3 7 49,0 1-1,-1 0 1,1-1-1,0 1 1,-1 0-1,1 0 1,-1 0-1,-1-2 0,1 3 9,1-1 0,0 1 0,-1 0-1,1-1 1,0 0 0,0 1-1,0-1 1,0 0 0,0 1 0,0-1-1,1 0 1,-1 0 0,0 0-1,1 0 1,0 0 0,-1-3 0,1 3 9,1 0 0,-1 0 0,1 0 0,-1-1 0,1 1 0,0 0 0,0 0 0,0 0 0,0 0 0,0 0 0,0 0 0,1 1 0,-1-1 0,1 0 0,2-2 0,32-32 65,-10 10-2828,-10 10 1064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608 288 224,'0'-11'80,"0"22"667,3-11-598,10 0 507,-13-2-432,1 0-204,-1 0 0,0 0-1,1 1 1,-1-1 0,1 0 0,0 0-1,-1 1 1,1-1 0,0 0 0,2-2 0,2-3-9,-4 2 5,0 0 0,0 0 0,0 1 0,-1-1-1,0 0 1,0 0 0,0 0 0,-1-7 0,0 1 17,1 8-29,0 1 0,0-1 0,0 0-1,0 0 1,-1 1 0,0-1 0,1 0 0,-1 1-1,0-1 1,0 0 0,-2-2 0,2 3-4,0-1 1,0 1 0,0 0-1,0 0 1,0-1 0,1 1-1,-1-1 1,1 1 0,-1 0-1,1-1 1,0-2 0,0-70-49,0 75 49,0 0 0,0-1 0,1 1 1,-1 0-1,0-1 0,0 1 0,0 0 0,0-1 1,-1 1-1,1 0 0,0-1 0,0 1 1,0 0-1,0-1 0,0 1 0,0 0 1,0-1-1,-1 1 0,1 0 0,0 0 0,0-1 1,0 1-1,-1 0 0,1 0 0,0-1 1,-11-12 8,8 0-15,3 10-107,0 6 59,0 1 70,1-2-5,-1 0 1,0 1-1,0-1 0,0 0 0,-1 1 1,1-1-1,-1 1 0,0 3 1,0-5-11,0 0 0,1 0 0,-1-1 0,1 1 0,-1 0-1,1 0 1,-1 0 0,1 0 0,0 0 0,-1 0 0,1-1 0,0 1 0,0 0 0,0 0 0,0 0 0,0 0 0,0 0 0,0 0 0,0 0 0,0 0 0,0 0 0,0 0 0,0 0 0,1 0 0,-1 0 0,0 0 0,1 0 0,-1 0 0,1 0 0,-1-1 0,2 3 0,-1-2-1,0 2 3,0 0 0,-1 0 0,1 0 1,-1 1-1,1-1 0,-1 0 0,0 0 1,0 1-1,-1 3 0,0 5 76,1-12-77,1 1-1,-1-1 0,0 1 1,0-1-1,0 1 0,0-1 0,0 1 1,0-1-1,0 1 0,0-1 1,0 1-1,0-1 0,0 1 1,-1-1-1,1 1 0,0-1 1,0 1-1,0-1 0,-1 1 1,1-1-1,0 1 0,-1-1 1,1 1-1,0-1 0,-1 0 1,1 1-1,0-1 0,-1 0 0,1 1 1,-1-1-1,1 0 0,-1 1 1,1-1-1,-1 0 0,1 0 1,-1 0-1,1 0 0,-1 1 1,1-1-1,-1 0 0,1 0 1,-1 0-1,1 0 0,-1 0 1,0 0-1,1 0-2,0 0 1,0 0-1,0 0 1,0 0-1,0-1 1,-1 1-1,1 0 1,0 0-1,0 0 1,0 0-1,0 0 1,0 0-1,0 0 0,0 0 1,0 0-1,0 0 1,0 1-1,-1-1 1,1 0-1,0 0 1,0 0-1,0 0 1,0 0-1,0 0 1,0 0-1,0 0 1,0 0-1,0 0 0,0 0 1,0 0-1,0 0 1,-1 0-1,1 0 1,0 0-1,0 0 1,0 1-1,0-1 1,0 0-1,0 0 1,0 0-1,0 0 1,0 0-1,0 0 0,0 0 1,0 0-1,0 0 1,0 0-1,0 1 1,0-1-1,0 0 1,0 0-1,0 0 1,0 0-1,0 0 1,0 0-1,0 0 1,0 1-1,0 0 0,0-1 1,0 1-1,0 0 0,0 0 1,0-1-1,0 1 0,0 0 1,0-1-1,-1 1 0,1 0 1,0-1-1,-1 1 1,1 0-1,-16 12-16,15-13 11,-1-1 0,1 1 0,0-1 0,0 1 0,0-1 0,0 1 0,0-1 0,0 0 0,0 0 0,0 0 1,1 1-1,-1-1 0,0 0 0,0-2 0,-17-20 91,5 5 30,-3 7-73,15 9-59,-1-1 0,0 0 0,0 1 0,1-1 0,0 0 0,-2-4 0,2 3 14,-1-1-1,0 1 0,0 1 0,0-1 1,0 0-1,-1 0 0,-2-3 0,-3-1 27,5 5-36,0-1 0,0 1 0,-1 0 0,0 0 0,-3-2 0,-7-1-30,9-1 81,5 7-37,0 0 1,0-1-1,0 1 1,-1-1-1,1 1 1,0 0-1,0-1 1,-1 1-1,1 0 1,0-1-1,0 1 1,-1 0-1,1 0 1,-1-1-1,1 1 1,0 0 0,-1 0-1,1 0 1,0-1-1,-1 1 1,1 0-1,-1 0 1,1 0-1,0 0 1,-1 0-1,1 0 1,-1 0-1,1 0 1,-1 0-1,0 0 1,1 0-3,0 0-1,0 0 1,0 0 0,0 0 0,0 0-1,0 0 1,0 0 0,0 0-1,-1 0 1,1 0 0,0 0 0,0 0-1,0 0 1,0 0 0,0 0-1,0 0 1,0 0 0,0 0 0,0 0-1,0 0 1,-1 0 0,1 0-1,0 0 1,0 0 0,0 0 0,0 0-1,0 0 1,0 0 0,0 0-1,0 0 1,0 0 0,0 0 0,0 1-1,0-1 1,0 0 0,0 0 0,0 0-1,0 0 1,-1 0 0,1 0-1,0 0 1,0 0 0,0 0 0,0 0-1,0 0 1,0 1 0,0-1-1,0 0 1,0 0 0,0 0 0,0 0-1,0 0 1,0 0 0,0 0-1,1 0 1,-1 1 0,0-1 4,0 1 0,0-1 1,0 1-1,-1 0 0,1-1 0,0 1 0,0-1 1,0 1-1,0-1 0,-1 1 0,1-1 0,0 1 1,-1-1-1,1 1 0,0-1 0,-1 1 1,1-1-1,0 1 0,-1-1 0,1 1 0,-1-1 1,1 0-1,-2 1 0,2 0 5,-1-1 0,0 0 0,1 1 0,-1-1 0,1 1 0,-1-1 0,1 1 0,-1 0 0,1-1 0,-1 1 0,1-1 0,0 1 0,-1 0 0,1 0 0,0-1 0,-1 1-1,1 0 1,0-1 0,0 1 0,0 0 0,0 0 0,0-1 0,0 1 0,0 1 0,0 110 429,0-111-424,-1 1 1,1 0 0,0-1 0,0 1 0,-1 0-1,1-1 1,-1 1 0,1 0 0,-1-1 0,0 1 0,0-1-1,1 1 1,-1-1 0,0 0 0,-1 1 0,1-1-1,-2 2 1,1 0 97,1-4-110,-1 1 0,1 0 0,0-1 0,0 1 0,0 0 0,0 0 0,0 0 0,-1 0 0,1 0 0,0 0 0,-1 0 0,0 1-6,1-1 0,0 0 0,0 0-1,-1 0 1,1 0 0,0 0 0,-1 0-1,1 0 1,0-1 0,0 1 0,-2-1 0,-29-26-76,-3 9 320,13 8-189,-1 1 15,15 4-19,7 4-36,-1 0 1,1 0-1,-1 0 1,1 1-1,-1-1 1,1 0-1,-1 1 0,0-1 1,1 1-1,-1-1 1,0 1-1,1 0 1,-1 0-1,-3 0 1,-19 0 233,24 0-237,0 0-1,-1 0 1,1 0 0,0-1 0,-1 1 0,1 0-1,0 0 1,-1 1 0,1-1 0,0 0 0,-1 0-1,1 0 1,0 0 0,-1 0 0,1 0 0,0 0-1,0 0 1,-1 1 0,1-1 0,0 0 0,0 0-1,-1 0 1,1 1 0,0-1 0,-1 0 0,0 2 20,0-1 0,0 0 0,0 0 0,0 1 0,0-1 0,0 1 0,0-1 0,1 1 1,-1-1-1,0 4 0,-2 24 153,3-26-180,0-1 2,0 0 1,0 0 0,-1 0 0,2-1 0,-1 1-1,0 0 1,0 0 0,1 0 0,-1 0 0,1 0 0,-1-1-1,1 1 1,0 0 0,0-1 0,0 1 0,0 0 0,0-1-1,0 1 1,0-1 0,0 1 0,1-1 0,-1 0 0,1 0-1,1 2 1,8 4 32,-5-4-34,1 1-1,-1 1 1,9 8 0,-10-9-19,1 1 0,0 0-1,11 5 1,-6-2-10,-8-7 73,-1 1 0,1 0-1,-1-1 1,1 1 0,0-1 0,0 0 0,0 1 0,0-1 0,0-1-1,0 1 1,0 0 0,0-1 0,0 0 0,5 0 0,-10 1-40,0-2 1,0 1-1,0 0 1,-1 0-1,1-1 1,0 1 0,0-1-1,0 1 1,0-1-1,0 0 1,0 0-1,0 0 1,0 0-1,1 0 1,-1-1-1,-2-1 1,1 1 4,0 0 1,0 0 0,0 0-1,0 0 1,0 0-1,-7-2 1,-19-1-28,-3-6-38,30 11 49,-6-2-45,-1 0-1,1-1 0,-13-6 0,18 8 30,0 1 0,0-1-1,0 0 1,0 1 0,0 0-1,0-1 1,0 1 0,0 1-1,0-1 1,0 0 0,0 1-1,0-1 1,-3 2 0,5 1 25,0 1 0,0-1-1,1 0 1,-1 0 0,1 1 0,0-1 0,0 0 0,0 0-1,1 4 1,-1 3-112,0-8 88,0 1-1,0 0 0,0 0 1,0-1-1,1 1 0,-1 0 1,1 0-1,0-1 0,0 1 1,0 0-1,0-1 0,0 1 0,0-1 1,1 1-1,-1-1 0,1 0 1,0 0-1,0 0 0,0 0 1,0 0-1,0 0 0,0 0 1,0 0-1,3 1 0,2 0 159,-7-3-124,1 0-1,-1 0 1,1 0 0,-1 0 0,1 1 0,-1-1-1,0 0 1,1 0 0,-1 0 0,1 1 0,-1-1 0,0 0-1,1 1 1,-1-1 0,0 0 0,1 1 0,-1-1-1,0 0 1,1 1 0,-1-1 0,0 1 0,0-1-1,0 1 1,1-1 0,-1 0 0,0 1 0,0-1-1,0 1 1,0-1 0,0 1 0,0-1 0,0 1-1,0-1 1,0 1 0,0 0 0,0 1 188,-2-2-190,0 1-1,1-1 0,-1 0 0,0 0 1,0 1-1,1-1 0,-1 1 0,0 0 0,0 0 1,1-1-1,-1 1 0,-1 1 0,2-1-1,-1 0-1,0 0 0,1 0 0,-1 0 1,1 0-1,-1-1 0,0 1 1,0-1-1,1 1 0,-1-1 1,0 0-1,-2 0 0,-38 0 34,41 0-44,1 1 0,0-1 0,-1 0 0,1 0 0,0 0 0,-1 0 0,1 0 0,0 0 0,-1 0 0,1-1 0,0 1 0,-1 0-1,1 0 1,0 0 0,-1 0 0,1 0 0,0 0 0,0-1 0,-1 1 0,1 0 0,0 0 0,-1 0 0,1-1 0,0 1 0,0 0 0,-2-2-15,0 1 1,-1-1-1,1 1 0,0 0 1,0 0-1,-1 0 0,1 0 1,0 0-1,-1 0 0,1 0 1,-1 1-1,1 0 0,-1-1 1,1 1-1,-1 0 0,-2 0 0,5 0 13,0 0 0,0 0 1,0 0-1,0 0 0,-1 0 0,1 0 0,0 0 0,0 0 0,0 0 0,0 0 0,0 0 0,0 0 0,0 0 0,0 0 0,0 0 0,0 0 0,-1 0 0,1 0 0,0 0 0,0 0 0,0 0 0,0 0 0,0 0 0,0 0 0,0 1 0,0-1 0,0 0 0,0 0 0,0 0 0,0 0 0,-1 0 0,1 0 0,0 0 0,0 0 0,0 0 0,0 0 0,0 0 0,0 0 0,0 0 0,0 1 0,0-1 0,0 0 0,0 0 0,0 0 0,0 0 0,0 0 0,0 0 0,0 0 0,0 0 0,0 0 0,0 0 0,0 1 0,0-1 0,0 0 0,0 0 0,0 0 0,0 1-25,0 2-9,0-1 1,0 0-1,0 0 0,0 0 1,0 0-1,0 1 0,1-1 1,-1 0-1,2 4 0,11 2-11,-5 1 63,-6-7-11,-1 0 0,1 0 0,0 0 0,-1 0 0,1-1 0,0 1 0,0-1 0,1 1 0,-1-1 0,3 2 0,-1-1-14,-1 1 0,1-1 0,-1 1 1,0 0-1,5 6 0,-6-6 16,1 0 1,0 0-1,0 0 0,0-1 0,6 5 1,4-2 62,-7 6 101,1-7-76,-7-3-87,0-1-1,1 0 0,-1 0 1,1 0-1,-1 1 1,0-1-1,1 0 1,-1 0-1,0 1 1,1-1-1,-1 0 0,0 1 1,0-1-1,1 0 1,-1 1-1,0-1 1,0 0-1,0 1 1,1-1-1,-1 1 0,0-1 1,0 0-1,0 1 1,0-1-1,0 1 1,0-1-1,0 1 0,0-1 1,0 0-1,0 1 1,0 2 83,-3 0-100,-23 23-38,25-25 44,1-1 0,0 0 1,-1 1-1,1-1 0,0 0 1,-1 1-1,1-1 0,0 0 0,0 1 1,-1-1-1,1 0 0,0 1 1,0-1-1,0 1 0,0-1 1,0 0-1,-1 1 0,1-1 0,0 1 1,0-1-1,0 1 0,0-1 1,0 1-1,0-1 0,0 0 1,1 1-1,-3 4-3,-4 0-1,1-2 19,3 11-222,2-11 177,0-1 38,0 0-1,0 0 1,0 0-1,0 1 1,0-1-1,1 0 1,-1 0-1,1 0 1,-1 0-1,1 0 1,0 0-1,0 0 1,0 0-1,0 0 1,0 0-1,0 0 0,1 0 1,-1-1-1,1 1 1,-1-1-1,3 3 1,1 1-39,-4-3 34,1 0 0,0 0 1,-1 0-1,1-1 0,0 1 1,0 0-1,0-1 0,0 0 1,0 1-1,0-1 0,0 0 1,0 0-1,1 0 0,-1-1 1,0 1-1,1 0 0,-1-1 1,5 1-1,-5-1 3,-1-1-1,1 1 1,0 0 0,0-1-1,-1 0 1,1 1 0,0-1-1,-1 0 1,1 0 0,2-2 0,4-1-32,-3 1 19,-4 3 8,-1 0-1,1-1 1,0 1 0,-1 0 0,1 0-1,-1-1 1,1 1 0,0-1-1,-1 1 1,1-1 0,-1 1 0,1-1-1,-1 1 1,1-1 0,-1 1-1,0-1 1,1 1 0,-1-1 0,0 0-1,1 1 1,-1-2 0,3-3-15,-3 4 15,1 0 1,0 0-1,-1 0 1,1 0-1,0 1 1,0-1-1,0 0 0,-1 0 1,1 1-1,0-1 1,0 0-1,0 1 1,0-1-1,0 1 1,2-1-1,8-6 38,-5-3 13,0 5 5,-5 5-51,-1 0-1,1-1 1,-1 1 0,0 0-1,1 0 1,-1-1-1,0 1 1,1 0-1,-1 0 1,0-1-1,1 1 1,-1 0 0,0-1-1,0 1 1,1 0-1,-1-1 1,0 1-1,0-1 1,0 1 0,1 0-1,-1-1 1,0 1-1,0-1 1,0 1-1,0 0 1,0-1 0,0 1-1,0-1 1,0 1-1,0-1 1,0-2-45,0 6 22,0-1 43,1 1 1,-1-1-1,1 1 1,0-1-1,0 1 0,0-1 1,2 5-1,8 17 87,-10-21-111,0 0-1,0 1 1,0-1 0,1 0-1,0 0 1,0 0 0,0 0 0,0-1-1,0 1 1,0 0 0,1-1-1,-1 1 1,4 1 0,26 12 76,-26-14-25,0-1-1,1 0 0,-1-1 0,0 0 1,1 0-1,8-1 0,-7 1 57,-3-3-25,6-7 0,-8 7-37,-1 6-155,28 36-411,-14-28 438,-9-2 67,-5-7 18,-1 0 0,1 0 1,0 0-1,0 0 0,0 0 0,0-1 0,0 1 0,0-1 1,0 1-1,4 0 0,3 4 116,1-2 0,0 1 0,19 4 0,-29-9-117,1 0-1,-1 0 1,0 0 0,0 0-1,1 0 1,-1 0 0,0 0 0,0 0-1,1 0 1,-1 0 0,0-1 0,0 1-1,1 0 1,-1 0 0,0 0-1,0 0 1,1-1 0,-1 1 0,0 0-1,0 0 1,0 0 0,0-1 0,0 1-1,1 0 1,-1 0 0,0-1-1,0 1 1,2-4-33,11-1 8,-9 3 58,-1 0 1,0-1 0,0 1-1,0-1 1,-1 1-1,1-1 1,-1 0 0,5-6-1,-2-5 149,2 10-108,-2 1-65,-4-11-137,-1 4 44,0 7 74,-2 3-15,-6 0-200,18 0-194,-7 0 527,-3 0-101,1 0-1,-1 0 1,1 0 0,-1 0-1,1 0 1,-1 0 0,0 0-1,1 0 1,-1 0 0,1 0-1,-1 0 1,0-1-1,1 1 1,-1 0 0,1 0-1,-1 0 1,0-1 0,1 1-1,-1 0 1,0 0 0,1-1-1,-1 1 1,0 0 0,1-1-1,-1 1 1,0 0-1,0-1 1,0 1 0,1-1-1,-1 0 1,5-5 86,6 0-23,-6-4-53,2 5 12,-3 2 55,-2-11 222,-2-31 218,0 44-503,0 1 0,0-1 0,0 0 0,0 1 1,0-1-1,0 1 0,0-1 0,0 0 0,0 1 1,0-1-1,0 0 0,-1 1 0,1-1 0,0 1 0,-1-1 1,1 1-1,0-1 0,-1 1 0,1-1 0,0 1 0,-1-1 1,1 1-1,-1-1 0,1 1 0,-1 0 0,0-1 0,0 0-10,0 1-1,1-1 1,-1 1-1,1-1 1,-1 1-1,1-1 1,-1 1-1,1-1 1,-1 0-1,1 1 0,-1-1 1,1 0-1,0 1 1,-1-1-1,1 0 1,0 0-1,-1 1 1,1-1-1,0 0 1,0 0-1,0 0 0,0 1 1,0-1-1,0 0 1,0 0-1,0-1 1,0-1-10,0 1 4,0 0 0,0 0-1,0 1 1,0-1 0,0 0 0,0 0 0,0 0 0,1 0 0,-1 1 0,2-4-1,9-1 8,-7 0-86,-3 5 34,-1 1 1,0-1-1,0 1 0,0 0 0,1-1 0,-1 1 1,0 0-1,0-1 0,1 1 0,-1 0 1,0-1-1,1 1 0,-1 0 0,0 0 1,1-1-1,-1 1 0,0 0 0,1 0 1,-1 0-1,1-1 0,-1 1 0,0 0 1,1 0-1,-1 0 0,1 0 0,-1 0 1,1 0-1,-1 0 0,0 0 0,2 0 0,-2 0 25,0 0 0,0 0 0,0 0 0,0 0 0,0 0 0,0 0 0,0 0 0,0 0 0,0 0 0,0 0-1,1 0 1,-1 0 0,0 0 0,0 0 0,0 0 0,0 0 0,0 0 0,0 0 0,0 0 0,0 0 0,0 0-1,0 0 1,1 0 0,-1 0 0,0 0 0,0 0 0,0 0 0,0 0 0,0 0 0,0 0 0,0 0-1,0 0 1,0 0 0,0-1 0,0 1 0,0 0 0,0 0 0,0 0 0,0 0 0,0 0 0,0 0 0,0 0-1,0 0 1,0 0 0,0 0 0,0-1 0,0 1 0,0 0 0,0 0 0,0 0 0,0 0 0,0 0 0,0 0-1,0 0 1,0 0 0,0-1 0,0-9-1061,0 7 373,-2 3-261,-9 0 1109,8 0-86,1 0-186,1 0 128,0 0-1,0 0 0,1 0 0,-1 0 1,0 0-1,1 0 0,-1 0 1,0 0-1,1-1 0,-1 1 0,0 0 1,1 0-1,-1-1 0,0 1 1,-1-2 16,1-3 20,1-18 34,0 17-31,1 4-28,-1 0 1,0 1-1,0-1 1,0 0-1,0 1 1,0-1-1,-1 0 0,1 1 1,0-1-1,-1 0 1,0-2-1,-6-1 45,7 5-53,-1 0 1,1 0-1,-1 0 0,1-1 0,-1 1 1,1 0-1,0-1 0,-1 1 0,1 0 1,0-1-1,-1 1 0,1-1 0,0 1 1,-1 0-1,1-1 0,0 1 0,0-1 1,-1 1-1,1-1 0,0 1 0,0-1 1,0 1-1,0-1 0,0 1 0,0-1 1,0 1-1,0-1 0,0 1 0,0-1 1,0 1-1,0-2 0,0-11 77,0 13-79,0 0 0,0 0-1,0 0 1,0 0-1,0 0 1,0-1 0,1 1-1,-1 0 1,0 0 0,0 0-1,0 0 1,0 0 0,0 0-1,0 0 1,-1 0 0,1 0-1,0-1 1,0 1 0,0 0-1,0 0 1,0 0 0,0 0-1,0 0 1,0 0 0,0 0-1,0 0 1,0 0 0,0 0-1,0 0 1,0 0 0,0 0-1,0-1 1,0 1-1,0 0 1,0 0 0,-1 0-1,1 0 1,0 0 0,0 0-1,0 0 1,0 0 0,0 0-1,0 0 1,0 0 0,0 0-1,0 0 1,0 0 0,-1 0-1,1 0 1,0 0 0,0 0-1,0 0 1,0 0 0,0 0-1,0 0 1,0 0 0,-11 0 9,11 0-11,0 0-1,0 0 1,0 0-1,0 0 1,-1 1-1,1-1 1,0 0-1,0 0 1,0 0-1,0 0 1,0 0-1,0 0 1,0 0-1,0 0 1,0 0-1,0 0 1,-1-1-1,1 1 1,0 0-1,0 0 1,0 0-1,0 0 1,0 0-1,0 0 1,0 0-1,0 0 1,0 0-1,0 0 1,0 0-1,0 0 1,-1 0-1,1 0 1,0 0-1,0 0 1,0 0-1,0-1 1,0 1-1,0 0 1,0 0-1,0 0 1,0 0-1,0 0 1,0 0-1,0 0 1,0 0-1,0 0 1,0 0-1,0-1 1,0 1-1,0 0 1,0 0-1,0 0 1,0 0-1,0 0 1,0 0-1,0 0 1,0-11-468,0 8 122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4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11 832,'0'0'6960,"2"0"-6832,108 0 549,-33 0-101,-75 0-299,1 0-31,10 0-278,-13-2-752,0-6-1995,0 18 774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78 1824,'-13'-26'587,"13"26"-583,0-1 0,0 1 0,0 0 0,0 0 0,0 0 0,0-1 0,0 1 1,-1 0-1,1 0 0,0 0 0,0 0 0,0-1 0,0 1 0,0 0 0,0 0 0,0 0 1,0 0-1,-1 0 0,1-1 0,0 1 0,0 0 0,0 0 0,0 0 0,0 0 1,-1 0-1,1 0 0,0 0 0,0 0 0,0 0 0,0-1 0,-1 1 0,1 0 0,0 0 1,0 0-1,0 0 0,-1 0 0,1 0 0,0 0 0,0 0 0,0 0 0,0 0 0,-1 0 1,1 1-1,0-1 0,0 0 0,0 0 0,-1 0 0,1 0 0,0 0 0,0 0 1,0 0-1,0 0 0,0 0 0,-1 1 0,1-1 0,0 0 0,-12 5 33,6-3 125,1 0 0,0 0 0,0 0 0,0 1 0,0 0 0,0 0 0,-4 4 1,0 1 307,-1-1 0,1 1 1,-20 10-1,21-14-315,0 1 0,1 0 0,-1 0-1,1 1 1,0 0 0,1 0 0,-8 9-1,9-9-71,1 0-1,0 1 0,0-1 0,1 1 0,-1-1 0,-2 11 0,5-15-72,1 1 0,-1-1 0,1 1 0,-1-1 0,1 0-1,0 1 1,0-1 0,0 0 0,1 1 0,-1-1-1,0 1 1,1-1 0,0 0 0,-1 1 0,1-1 0,0 0-1,0 0 1,0 0 0,1 0 0,-1 0 0,0 0-1,1 0 1,2 3 0,1 0 8,0-1 0,1 0 0,0 0 0,-1 0 0,1 0 1,0-1-1,1 0 0,-1-1 0,0 1 0,1-1 0,0 0 0,-1-1 0,1 1 0,0-2 0,0 1 0,0-1 0,9 0 0,19 0 60,-17 1-75,-1-1 0,0-1 1,1 0-1,-1-2 1,0 0-1,18-6 1,-10 3 12,-16 5-3,1-2 1,-1 1 0,1-1 0,-1-1-1,0 0 1,12-6 0,2-16 156,-16 19-128,-6 7-36,1-1 1,-1 0-1,0 0 0,0 0 0,0 0 0,0 0 1,0-1-1,0 1 0,-1 0 0,1 0 1,0-1-1,1-2 0,-2 0 5,0 0 1,-1-1-1,1 1 0,-1 0 0,0 0 1,0-1-1,0 1 0,0 0 1,-1 0-1,1 0 0,-1 0 0,-4-6 1,-3-5-22,-20-26 1,21 31 10,-1 1 0,0 0-1,-1 1 1,-15-10 0,13 9 16,-21-14-65,27 20-74,0-1-1,0-1 0,-7-7 1,10 10-336,3 4-55,0 11-180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1312,'-16'0'608,"32"16"-480,0 0-928,-1-16 448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0 480,'15'16'224,"1"-16"-192,0 16 192,0-16-672,0 16 224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2080,'16'0'928,"-32"-16"576,16 32-1088,-16-16-320,0 0-672,16 16 448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1248,'0'26'389,"1"-25"-383,-1-1 0,0 0 0,0 0-1,0 1 1,0-1 0,0 0-1,0 1 1,0-1 0,0 0 0,0 1-1,0-1 1,-1 0 0,1 1 0,0-1-1,0 0 1,0 1 0,0-1 0,0 0-1,-1 0 1,1 1 0,0-1 0,0 0-1,0 0 1,-1 1 0,1-1 0,-1 1 7,0 0 0,0 0 0,0-1 0,1 1 0,-1 0 0,0 0 0,1 0 0,-1 0 0,0 0 0,1 0 0,-1 0 0,1 0 0,0 1 1,-1-1-1,1 0 0,0 0 0,0 0 0,0 0 0,-1 1 0,1-1 0,1 0 0,-1 0 0,0 0 0,0 0 0,0 1 0,0-1 0,1 0 0,-1 0 1,1 0-1,-1 0 0,1 0 0,-1 0 0,1 0 0,0 0 0,-1 0 0,1 0 0,0 0 0,0 0 0,1 1 0,0 3 126,1 8-64,-3-12-75,5 8 5,0 0 0,0 0 1,7 9-1,-12-18-9,1 1 0,-1-1 0,0 1 1,1-1-1,-1 1 0,0 0 0,1-1 0,-1 1 0,0 0 1,0-1-1,1 1 0,-1 0 0,0-1 0,0 1 0,0 0 1,0-1-1,0 1 0,0 0 0,0-1 0,0 1 0,-1 0 0,1-1 1,0 2-1,-1 0 0,1 0 10,0 0 0,0 0 1,0-1-1,-1 1 0,1 0 0,-1-1 0,1 1 1,-1 0-1,0-1 0,1 1 0,-1 0 0,0-1 1,-1 2-1,-3 4-8,4-5 3,1-1 1,-1 1-1,1-1 0,0 1 0,-1-1 0,1 1 0,0 0 1,0-1-1,0 1 0,0-1 0,0 1 0,0 0 0,0-1 1,1 1-1,-1-1 0,0 1 0,1-1 0,0 1 0,-1-1 0,1 1 1,0-1-1,-1 1 0,3 1 0,-2-1-10,0 0 1,0 0-1,0 0 1,0 0-1,0 0 0,-1 0 1,1 0-1,0 1 0,-1 3 1,0-5 6,0-1-1,0 1 1,0-1 0,0 1 0,0-1 0,0 1 0,0-1 0,0 1 0,0-1 0,0 1 0,0-1 0,0 1 0,1-1 0,-1 1-1,0-1 1,0 1 0,0-1 0,1 0 0,-1 1 0,0-1 0,0 1 0,1-1 0,-1 0 0,0 1 0,1-1 0,-1 1 0,1-1-1,-1 0 1,0 0 0,1 1 0,0-1 0,6 5-38,-1 6 9,-5-10 36,-1 0 1,1 0-1,-1 0 0,1 0 0,-1 0 1,1 0-1,-1 0 0,1 0 0,0 0 1,0 0-1,-1 0 0,1-1 0,0 1 1,0 0-1,1 0 0,3 2 19,-4-3-21,0 0 1,-1 1-1,1-1 0,0 0 1,-1 1-1,1-1 0,-1 0 1,1 1-1,0-1 1,-1 1-1,1-1 0,-1 1 1,1-1-1,-1 1 1,0-1-1,1 1 0,-1-1 1,0 1-1,1 0 0,-1-1 1,1 2-1,1 3 6,22 21 103,-21-23-112,-3-2-2,0-1-1,1 1 1,-1-1-1,1 1 1,-1-1 0,0 1-1,0-1 1,1 1-1,-1 0 1,0-1 0,0 1-1,0-1 1,0 1 0,1 0-1,-1-1 1,0 1-1,0-1 1,0 1 0,0 0-1,0-1 1,-1 1-1,1 0 1,0-1 0,0 1-1,-1 0 1,1-1 0,0 0 3,0 0-1,0 1 1,0-1 0,0 0 0,0 0-1,0 0 1,0 0 0,0 0 0,0 0-1,0 0 1,0 0 0,0 0 0,0 0-1,0 1 1,0-1 0,0 0 0,0 0-1,0 0 1,0 0 0,0 0 0,0 0-1,0 0 1,0 0 0,0 0 0,0 0-1,1 0 1,-1 1 0,0-1 0,0 0-1,0 0 1,0 0 0,0 0 0,0 0-1,0 0 1,0 0 0,0 0 0,0 0-1,0 0 1,0 0 0,0 0 0,1 0-1,-1 0 1,0 0 0,0 0 0,0 0-1,0 0 1,0 0 0,0 0 0,0 0-1,0 0 1,0 0 0,1 0 0,-1 0-1,0 0 1,0 0 0,0 0 0,0 0 3,1 0 0,-1 0 1,1 0-1,-1 0 0,1 0 0,-1 0 1,1 0-1,-1 0 0,1 0 1,-1 0-1,1 1 0,-1-1 1,1 0-1,-1 0 0,1 0 1,-1 1-1,1-1 0,-1 0 1,0 1-1,1-1 0,-1 0 1,0 1-1,1-1 0,-1 0 1,0 1-1,1-1 0,-1 1 0,0-1 1,0 1-1,1-1 0,-1 0 1,0 1-1,0-1 0,0 1 1,0-1-1,0 1 0,0-1 1,0 1-1,0-1 0,0 1 1,0 0-1,0 2 247,3-3-134,8 0 80,-9 0-79,1 0-54,13 0-432,-3 0 133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2080,'0'0'928,"0"-16"672,16 0-1504,-16 0 64,16 16-96,-16-16 32,16 0-32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2144,'16'0'1888,"0"0"-1568,0 0-64,0 0-160,0 0-96,16 0 32,0 0-608,-16 16 320</inkml:trace>
  <inkml:trace contextRef="#ctx0" brushRef="#br0" timeOffset="1">352 49 736,'16'16'320,"-16"0"-256,0 0 96,16-16-96</inkml:trace>
  <inkml:trace contextRef="#ctx0" brushRef="#br0" timeOffset="2">416 384 160,'0'16'64,"0"16"-64,16-32 32,-16 16-32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2560,'-16'0'1152,"0"16"1568,0 0-2304,0-16-384,1 16-32,-1-16 32,-16 0-32,16 16 0,-16-16-928,0 0 512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2656,'0'0'2299,"3"0"-1670,1 0-352,-2 1-90,0-1-1,0 0 1,0 0 0,0-1-1,0 1 1,0 0 0,0-1-1,0 1 1,3-1 0,-3-3-105,4-3 28,-4 6-97,0 1 0,0-1 0,0 1 0,0 0 1,0 0-1,0 0 0,0 0 0,3 0 0,0 1 19,-1-1 0,1 0 0,-1 0 0,1-1-1,-1 0 1,9-1 0,-7-1-12,-3 2-11,-1 0 0,1 0 1,0 1-1,0-1 1,0 0-1,3 1 0,23 5 77,-7-10 42,4 10-54,-24-5-69,-1 0 1,1-1-1,-1 1 0,1 0 0,-1-1 0,0 1 0,1-1 0,-1 1 0,2-2 0,-1 1-33,-1 0 0,1 1 0,-1-1 0,1 0 0,0 1 0,-1-1 0,1 1 0,-1 0 0,4-1 0,8 1-1273,-10 0 341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8:5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3232,'0'0'1472,"0"32"-64,16-16-896,-16 15 352,0 1-512,0 0-64,0 0-160,-16 0-32,16 0-32,0-16-64,16 16 32,-16-16-2368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656 217 2656,'0'0'837,"3"0"-501,10 0 454,-13-2-1510,0-25-2091,-2 22 2715,-9-6 379,8 8 437,1 1-416,-9-9 16,11 11-311,-1 0 0,1 0 1,0-1-1,0 1 0,-1 0 1,1 0-1,0 0 0,0-1 1,0 1-1,-1 0 1,1 0-1,0-1 0,0 1 1,0 0-1,0-1 0,-1 1 1,1 0-1,0 0 0,0-1 1,0 1-1,0 0 0,0-1 1,0 1-1,0 0 1,0-1-1,0 1 0,0 0 1,0-1-1,0 1 0,0 0 1,0-1-1,0 1 0,1 0 1,-1 0-1,0-1 0,0 0 1,0 1-3,1 0 0,-1 0 1,0-1-1,0 1 0,0 0 0,0-1 0,0 1 1,0 0-1,0 0 0,1-1 0,-1 1 0,0 0 1,0-1-1,0 1 0,0 0 0,0-1 1,-1 1-1,1 0 0,0-1 0,0 1 0,0 0 1,0-1-1,0 1 0,0 0 0,0 0 1,-1-1-1,1 1 0,0 0 0,0 0 0,0-1 1,-1 1-1,1 0 0,0 0 0,0-1 0,-1 1 1,1 0-1,-2-2-3,1 0 0,-1 0 0,1 0 0,0 0 1,-1-1-1,1 1 0,0 0 0,1-1 0,-1 1 0,0-1 1,1 1-1,-1 0 0,1-1 0,0 1 0,0-1 0,0 1 0,0-4 1,0 4-18,0 0 1,0 0-1,0 1 1,-1-1-1,1 0 1,0 1-1,-1-1 1,0 1 0,1-1-1,-1 1 1,0-1-1,0 1 1,0-1-1,0 1 1,0 0-1,0-1 1,-2-1 0,0-2-84,3 4 92,0 1 0,0-1 1,0 0-1,0 0 1,0 1-1,0-1 1,0 0-1,0 1 1,0-1-1,-1 0 0,1 1 1,0-1-1,-1 1 1,1-2-1,-2 2-4,0-1 0,-1 0-1,1 1 1,0 0 0,0-1 0,0 1-1,0 0 1,-1 0 0,-3 1 0,5-1 32,-2 0 13,1 0 11,-9 0 53,8 0-53,1 2-389,-9 9 464,11-11-118,-1 1 0,1-1 0,0 1 0,-1-1 0,1 1 1,0-1-1,-1 1 0,1 0 0,0-1 0,0 1 0,0-1 1,-1 1-1,1 0 0,0-1 0,0 1 0,0-1 0,0 1 1,0 0-1,0-1 0,0 1 0,0 0 0,1-1 0,-1 1 1,0-1-1,0 2 0,0-2 5,0 3 144,-2-1-84,-9 9-33,11-11-36,-1 1 1,1-1-1,-1 1 1,0-1-1,1 0 1,-1 1-1,1-1 1,-1 0-1,0 0 1,1 0-1,-1 1 0,0-1 1,1 0-1,-1 0 1,0 0-1,0 0 1,1 0-1,-1 0 1,0 0-1,1 0 1,-1 0-1,0-1 1,0 1-1,-1 0 7,0 0-4,0-1 1,0 1 0,1 0 0,-1 0 0,0-1 0,1 1-1,-1-1 1,1 0 0,-1 1 0,1-1 0,-1 0-1,1 0 1,-2-1 0,-5-3-3,-27-13-66,8 5 106,19 9-27,-1 0-1,-11-7 0,-7-3-19,11 9-107,13 1 72,3 4 38,0 0 1,-1 0-1,1-1 0,0 1 0,0 0 0,0 0 1,0 0-1,0 0 0,0 0 0,0 0 1,0-1-1,0 1 0,0 0 0,-1 0 1,1 0-1,0 0 0,0 0 0,0 0 0,0 0 1,0 0-1,-1 0 0,1 0 0,0 0 1,0 0-1,0 0 0,0-1 0,0 1 0,-1 0 1,1 0-1,0 0 0,0 0 0,0 1 1,0-1-1,0 0 0,-1 0 0,1 0 1,0 0-1,0 0 0,0 0 0,0 0 0,0 0 1,-1 0-1,1 0 0,0 0 0,0 0 1,0 0-1,0 1 0,0-1 0,0 0 1,-1 0-1,-7 5-39,-3 0-7,10-5 44,0 0 0,0 1 0,-1-1 0,1 1 0,0-1 0,0 1 0,0-1 0,0 1 0,0 0 1,0-1-1,0 1 0,1 0 0,-1 0 0,0 0 0,0 0 0,0-1 0,1 1 0,-1 0 0,1 0 0,-1 1 0,0-1 0,1 0 0,0 0 0,-1 0 0,1 0 0,0 0 0,0 0 0,-1 1 0,1-1 0,0 0 0,0 0 0,0 0 0,0 1 1,1 0-1,-1 7-7,1-6 11,-1 0 0,0 0 0,1 0 0,-1 0 0,-1 0 0,1 0 0,0 0 0,-1 0 0,0 0 0,-1 4 0,-4 1-9,1 1 8,3 21 70,2-16 192,0-14-258,0 0 0,0 0 0,0 0 0,0 0-1,0 0 1,0 0 0,0 0 0,0 1 0,0-1 0,0 0 0,0 0 0,0 0 0,0 0 0,0 0-1,0 0 1,0 0 0,0 0 0,0 0 0,0 0 0,0 1 0,0-1 0,0 0 0,0 0 0,0 0-1,0 0 1,0 0 0,0 0 0,0 0 0,0 0 0,-1 0 0,1 0 0,0 0 0,0 0 0,0 0-1,0 0 1,0 0 0,0 1 0,0-1 0,0 0 0,0 0 0,0 0 0,0 0 0,-1 0 0,1 0-1,0 0 1,0 0 0,0 0 0,0 0 0,0 0 0,0 0 0,0 0 0,0 0 0,0 0 0,0 0-1,-1 0 1,1-1 0,-13-1 24,7-1-27,0 0 0,0 0 0,-1-1 0,1 1 0,1-1 0,-7-5 0,7 5-8,0 0-1,-1 1 1,1-1 0,-1 1-1,0 1 1,0-1 0,-11-2-1,12 3-9,-2 1 15,0-1 1,0 1-1,0 1 1,0-1 0,-1 1-1,-11 2 1,1-1-93,18-1 96,0-1 0,0 1 0,0 0 0,-1 0 0,1 0 0,0 0 0,0 0 1,0 0-1,0 0 0,0 0 0,0 0 0,0 0 0,0 0 0,0 0 0,0 0 1,-1 0-1,1 0 0,0 0 0,0 0 0,0 0 0,0 1 0,0-1 0,0 0 1,0 0-1,0 0 0,0 0 0,0 0 0,0 0 0,0 0 0,-1 0 0,1 0 0,0 0 1,0 0-1,0 0 0,0 0 0,0 0 0,0 0 0,0 1 0,0-1 0,0 0 1,0 0-1,0 0 0,0 0 0,0 0 0,0 0 0,0 0 0,0 0 0,0 0 1,0 0-1,0 1 0,0-1 0,0 0 0,0 0 0,0 0 0,0 0 0,0 0 1,0 1 4,0 0 1,0-1 0,0 1 0,0 0-1,0-1 1,0 1 0,0 0 0,0-1-1,-1 1 1,1 0 0,0-1 0,0 1-1,-1 0 1,1 0 0,-4 3 82,3-4-86,1 0 1,0 0 0,0 0-1,0 0 1,0 0 0,0 0-1,-1 0 1,1 0-1,0 0 1,0 0 0,0 1-1,0-1 1,0 0 0,0 0-1,0 0 1,0 0-1,-1 0 1,1 0 0,0 1-1,0-1 1,0 0 0,0 0-1,0 0 1,0 0-1,0 0 1,0 1 0,0-1-1,0 0 1,0 0 0,0 0-1,0 0 1,0 0-1,0 1 1,0-1 0,0 0-1,0 0 1,0 0 0,0 0-1,0 0 1,0 1-1,0-1 1,1 0 0,-1 0-1,0 0 1,0 0 0,0 0-1,0 0 1,0 1-1,0-1 1,1 0 0,4 9 37,-3 4 23,1-8-22,0-2-24,21 23-4,-22-21-28,-2-4 17,0 0 0,1-1 0,-1 1 0,0 0-1,1-1 1,-1 1 0,0-1 0,1 1 0,-1 0 0,1-1 0,-1 1 0,1-1 0,-1 1 0,1-1-1,-1 0 1,1 1 0,0-1 0,-1 0 0,1 1 0,-1-1 0,2 1 0,3 1 27,-2 0 20,0 0-1,0 0 1,0 0 0,0 0-1,4 5 1,-3 2 117,-4-9-167,0 0 1,0 0 0,0 1-1,0-1 1,0 0-1,-1 0 1,1 1 0,0-1-1,0 0 1,0 0 0,-1 0-1,1 0 1,0 1-1,0-1 1,0 0 0,-1 0-1,1 0 1,0 0 0,0 0-1,-1 0 1,1 0 0,0 1-1,0-1 1,-1 0-1,1 0 1,0 0 0,0 0-1,-1 0 1,1 0 0,0 0-1,-1 0 1,1-1 0,-6 4 31,-18 20-26,15-19-6,-3 1-1,-36 22-84,43-25 74,5-2 2,-1 0 1,0 1 0,1-1-1,-1 0 1,0 1 0,1-1-1,-1 0 1,1 1 0,-1-1 0,1 1-1,-1-1 1,1 1 0,-1-1-1,1 1 1,-1-1 0,1 1-1,0 0 1,-1-1 0,1 1-1,0 0 1,-1 0 0,-1 4-44,-3 3-10,4-6 69,0-1-1,0 1 0,0-1 1,0 1-1,0-1 0,1 1 1,-1-1-1,1 1 0,-1 0 1,1-1-1,0 1 0,0 0 1,-1 1-1,1 4 36,0-4-45,0-1 0,0 0 1,0 0-1,0 0 1,0 0-1,0 1 1,1-1-1,-1 0 0,2 3 1,3 3-28,-4-6 25,0-1 1,0 0 0,0 1-1,-1-1 1,1 1 0,0 0-1,-1-1 1,1 1 0,-1-1-1,1 1 1,-1 0 0,0-1 0,0 3-1,0-2-3,1 0 0,-1 0-1,1 1 1,-1-1 0,1 0-1,0 0 1,-1 0 0,1 0-1,0 0 1,0-1 0,1 1-1,-1 0 1,2 2 0,21 19 61,-15-15 48,-7-5 219,-2 0-384,0 23-123,0-23 112,3 0 43,10 7 27,1-4 5,-12-3 0,3 4 0,19-1 0,-10 0 0,-13-5 0,1 0 0,-1 0 0,0-1 0,1 1 0,-1 0 0,1-1 0,-1 1 0,1-1 0,0 0 0,-1 1 0,1-1 0,1 0 0,-1 0 0,0 0 0,0 0 1,-1 1-1,1-1 0,0 0 1,0 1-1,-1 0 0,1-1 1,0 1-1,-1 0 0,1 0 1,1 1-1,-1-1-2,-1 0 1,1 0-1,-1 0 1,1-1-1,0 1 1,-1 0-1,1-1 1,0 1-1,0-1 0,-1 0 1,1 1-1,2-1 1,-1 0-8,-1 0 0,1 0 0,-1 0 0,1 1 0,-1-1 0,1 1 0,-1 0 0,1 0 0,-1 0 0,5 2 0,-5-2 18,1 0 1,-1 0-1,0 0 1,1 0-1,-1 0 1,1-1-1,-1 1 1,1-1-1,0 1 1,4-1-1,-4 0-3,1 0 0,-1 1 0,0-1 0,1 1 0,-1 0 0,0 0 0,0 0 0,5 3 0,3 0-17,37 12-85,-24-7 59,-20-7 43,0-1 1,0 1 0,0-1-1,0 0 1,0 0 0,0 0-1,8 0 1,-10-1-12,1 0-1,-1 0 1,0 1 0,0-1 0,1 1 0,-1 0-1,0-1 1,0 1 0,0 0 0,0 0 0,3 3-1,-4-4 20,0 1-1,0 0 0,1 0 1,-1 0-1,0-1 0,1 1 0,-1-1 1,0 1-1,1-1 0,-1 1 0,0-1 1,1 0-1,-1 0 0,1 0 1,-1 0-1,1 0 0,-1 0 0,0 0 1,1 0-1,-1 0 0,1-1 0,-1 1 1,0-1-1,1 1 0,2-2 1,9-9 66,-13 11-78,0 0 0,1-1 0,-1 1 0,0 0 0,1-1 0,-1 1 0,0 0 0,1 0 0,-1-1 1,0 1-1,1 0 0,-1 0 0,1 0 0,-1-1 0,0 1 0,1 0 0,-1 0 0,1 0 0,-1 0 1,1 0-1,-1 0 0,0 0 0,1 0 0,-1 0 0,1 0 0,0 0 0,4-1 6,0-12-3,9-13 1,-14 26-8,-1-4-29,1 2-86,78 2-107,-70-3 325,13-10-5,-13 0 54,3 6-62,-10 7-83,0-1 1,0 1-1,0-1 1,0 1-1,0-1 1,0 1-1,0-1 1,0 0-1,0 0 1,0 1-1,0-1 1,0 0-1,-1 0 1,1 0-1,1-1 1,0-11 42,1 7-86,8-4-4,-11 9 35,0 1 0,1-1 0,-1 1 0,0-1 0,1 1 0,-1-1 0,0 0 0,1 1 0,-1-1 0,0 1 0,0-1 0,0 1 0,0-1 0,0 0 0,1 1 0,-1-1 0,0 0 0,0 1 0,-1-1 0,1 1 0,0-1 1,0 0-1,0 1 0,0-1 0,-1 0 0,1 1-20,0-3 384,3 3 112,8 0-101,-9 0-171,1-3-74,7-10-22,-7 8-54,-3 4-37,0 1 0,1-1 0,-1 0 1,0 1-1,1-1 0,-1 1 0,0-1 0,1 0 0,-1 1 0,1-1 0,-1 1 0,1-1 0,-1 1 0,1-1 0,-1 1 0,1 0 0,0-1 1,-1 1-1,1 0 0,-1-1 0,2 1 0,3-3 9,8-7 45,-12 9-60,-1 1-1,1-1 1,-1 1-1,0-1 1,1 0-1,-1 1 0,0-1 1,1 0-1,-1 1 1,0-1-1,0 0 0,0 1 1,0-1-1,0 0 1,1 1-1,-1-1 0,0 0 1,-1 1-1,1-1 1,0 0-1,0 1 1,0-1-1,0 0 0,-1-2 11,1 1-134,0 1 0,0-1 0,0 0-1,-1 1 1,1-1 0,-1 1-1,1-1 1,-1 0 0,1 1 0,-1-1-1,0 1 1,0-1 0,0 1-1,0 0 1,0-1 0,0 1-1,-2-2 1,0 0-1101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3072,'-16'-16'1376,"32"32"-1184,0-16 96,15 0-192,0 0-32,-15 0-32,30 0 32,1 0-32,15-16-1152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17 127 2656,'-13'-26'837,"11"16"-501,1 6-286,1 2 37,0-1 0,-1 0 0,1 0 0,0 0 1,0 0-1,1 0 0,-1 1 0,0-1 0,1 0 0,1-4 0,5 2 269,-7 5-329,1 0-1,-1 0 0,1-1 0,-1 1 0,0 0 1,1-1-1,-1 1 0,0 0 0,1-1 0,-1 1 1,0 0-1,1-1 0,-1 1 0,0-1 0,1 1 1,-1 0-1,0-1 0,0 1 0,0-1 0,0 1 1,1-1-1,-1 1 0,0-1 0,0 1 0,0-1 1,0 1-1,0-1 0,0 1 0,0-1 0,0 1 1,-1-2-1,1 1 1,0 0-1,0-1 1,1 1 0,-1 0 0,0-1-1,0 1 1,1 0 0,-1-1 0,1 1 0,-1 0-1,1 0 1,0-1 0,-1 1 0,1 0 0,0 0-1,0 0 1,0 0 0,0 0 0,0 0-1,0 0 1,0 0 0,0 0 0,0 1 0,0-1-1,0 0 1,0 1 0,1-1 0,-1 1-1,0-1 1,1 1 0,-1-1 0,0 1 0,1 0-1,-1 0 1,0 0 0,1 0 0,-1 0-1,0 0 1,1 0 0,-1 0 0,1 1 0,-1-1-1,0 0 1,0 1 0,1-1 0,1 2-1,1 0-18,0 1 0,-1-1 0,1 1 0,-1 0 0,0 0 0,1 0 0,-2 0 0,1 1 0,0-1-1,3 8 1,1 1 42,9 24 0,-13-29-31,0 0 1,-1 0-1,1 0 0,-2 0 0,1 1 0,-1-1 1,0 0-1,-1 1 0,0 10 0,1-9 22,-1-6-27,0 0 1,1 0-1,-1 0 0,0-1 0,-1 1 0,1 0 1,0 0-1,-1 0 0,0 0 0,-1 3 0,-3 3 7,4-8-16,0 1 0,1-1 0,-1 0 0,0 1 0,0 0 0,1-1 0,-1 1-1,1-1 1,-1 1 0,0 3 0,1-5-4,0 0 0,0 0 0,0 0 0,0 0 0,0 0 0,0 1 0,0-1 0,0 0 0,0 0-1,0 0 1,0 0 0,0 0 0,0 0 0,0 0 0,0 0 0,0 0 0,0 0 0,0 0 0,0 1 0,0-1 0,0 0 0,0 0 0,0 0 0,0 0-1,1 0 1,-1 0 0,0 0 0,0 0 0,0 0 0,0 0 0,0 0 0,0 0 0,0 0 0,0 1 0,0-1 0,0 0 0,0 0 0,0 0 0,0 0 0,1 0-1,-1 0 1,0 0 0,0 0 0,0 0 0,0 0 0,0 0 0,0 0 0,0 0 0,0 0 0,0 0 0,0 0 0,1 0 0,-1 0 0,0 0 0,0 0-1,0 0 1,20 0 16,-10 1-32,0-1 0,-1-1 1,20-2-1,-19 1 24,8-2 25,0 1 1,24-1-1,-33 4-4,-1-1 0,1 0 0,-1-1-1,11-3 1,-13 4-323,1-1 0,0 1-1,0 0 1,7-1-1,4 2-692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2720,'0'0'1573,"3"3"-698,7 7-214,-9-9-614,-1-1-1,1 1 0,-1-1 1,1 0-1,0 1 0,-1-1 1,1 0-1,-1 1 1,1-1-1,0 0 0,-1 0 1,1 0-1,0 0 1,0 1-1,-1-1 0,1 0 1,0 0-1,-1-1 1,1 1-1,0 0 0,-1 0 1,1 0-1,0 0 1,2-1 135,74 1 1973,-74 0-2118,1 0-1,-1 1 1,0-1 0,1 1 0,-1-1 0,0 1 0,0 0 0,6 3 0,7 1 4,-1-2 90,-1-2 1,1 0-1,24-2 1,-13 0-578,-24 1-1810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17 576,'-13'-14'171,"10"12"351,3 3-429,0 1-1,1-1 1,-1 1 0,0-1-1,0 1 1,1-1-1,-1 1 1,1-1 0,-1 0-1,1 1 1,1 1-1,6 15 275,-8-11-263,1-1 1,-1 1 0,0 0 0,0 0 0,-1-1 0,0 1 0,-3 12 0,2-10 12,0-1 0,1 1 0,0-1 0,0 1 0,1-1 0,1 14 0,1-12-23,3 17 241,1 42-1,-6 83 455,0-149-782,1 1 0,-1-1 0,1 1 0,0-1 0,0 1 0,0-1 0,2 5 0,3 8 129,-3-3-79,0-6-347,9-11-549,-10 3 767,-1 1-1,0-1 1,1 1-1,-1 0 1,1-1-1,-1 1 0,1 0 1,-1 0-1,2 0 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2656,'-16'0'1184,"0"48"-1024,16-16 480,0 0-384,0 32 32,16 0-160,-16 0 64,0-1-128,16 1-32,0 0 0,-16-16-32,16 16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2304,'16'0'1056,"32"0"-896,-16-16 384,-16 32-320,32-16 64,-16 0-192,16-16-64,0 16 0,-16 0-2432,0-16 1312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2144,'0'0'981,"0"2"-783,-1 26 400,0-15-567,1 1-1,0-1 1,1 0 0,3 15 0,1-11-70,-3-10 71,0-1 1,-1 1-1,0 0 0,0 0 0,0 6 0,-1 3 36,-1-10-44,1 1-1,0-1 0,1 1 1,0-1-1,1 8 0,4-1 10,-5-12-32,0 1 0,0-1-1,0 1 1,-1-1 0,1 0 0,-1 1-1,1 0 1,-1-1 0,1 1 0,-1-1-1,0 1 1,0 1 0,0 20 163,0-20-40,0-16-44,0-271-53,-1 274 26,5 20 64,25 38 166,-4 11-55,-19-43-135,1 1-1,1-1 0,10 17 0,-8-17 0,-9-13-79,1-1 0,-1 1 0,1-1 1,-1 1-1,1-1 0,0 0 1,0 0-1,0 0 0,0 0 0,0 0 1,0 0-1,0 0 0,1-1 1,-1 1-1,1-1 0,-1 0 1,6 2-1,1 1 2,-6-3 9,0 1-1,0-1 1,-1 0 0,1 0-1,0 0 1,0 0-1,0-1 1,1 1-1,-1-1 1,0 0-1,0 0 1,0 0 0,0 0-1,0-1 1,0 1-1,4-1 1,-5 0-24,1 0 1,0 0 0,-1 0-1,1 0 1,-1 0-1,1-1 1,-1 1 0,1-1-1,-1 1 1,0-1-1,0 0 1,0 0 0,0 0-1,0 0 1,0-1-1,0 1 1,1-3-1,2-22 91,6 6-32,-6-9-75,-4 27 12,3-10-3,-1 0 0,-1 0 0,2-22 0,-4-29-329,0 64 333,0 0 0,0 0 0,0 0 1,0 0-1,0 0 0,0 0 0,0 0 0,0 0 1,0-1-1,0 1 0,0 0 0,0 0 0,0 0 1,0 0-1,0 0 0,0 0 0,0 0 0,0 0 0,0 0 1,0 0-1,0-1 0,0 1 0,0 0 0,0 0 1,0 0-1,0 0 0,0 0 0,0 0 0,0 0 1,0 0-1,0 0 0,0 0 0,0 0 0,0 0 1,1 0-1,-1 0 0,0 0 0,0-1 0,0 1 1,0 0-1,0 0 0,0 0 0,0 0 0,0 0 0,0 0 1,0 0-1,1 0 0,-1 0 0,0 0 0,0 0 1,0 0-1,0 0 0,0 0 0,0 0 0,0 0 1,0 1-1,1-1-1,-1 0 1,1 0-1,-1 0 1,1 0-1,-1 0 1,1 0-1,-1 0 0,1 0 1,-1 0-1,0 0 1,1 0-1,-1 1 1,1-1-1,-1 0 1,0 0-1,1 1 0,-1-1 1,1 0-1,-1 1 1,0-1-1,1 0 1,-1 1-1,0-1 1,0 0-1,1 1 1,2 14 5,-1-3 8,5 10 10,1-1 0,0 1 0,15 24 0,-3-8 89,-8-14 122,17 40-1,-24-49-352,-4-14 114,0-1 0,0 1 0,-1-1 0,1 0 0,0 1 0,0-1 0,0 0 0,0 0 0,-1 0 0,1 0 0,0 0 0,0 0 0,2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1824,'-32'0'832,"32"48"-736,0 0 800,0-16-512,-16 32-96,16-16-160,0 0 32,16-1-96,-16 1-32,16-16 0,-16 0-544,16-16 288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1664,'-13'-13'528,"13"13"-525,0 0 1,0-1 0,0 1-1,0 0 1,-1 0-1,1 0 1,0 0-1,0 0 1,0 0-1,0 0 1,0 0 0,0 0-1,0 0 1,0 0-1,0-1 1,0 1-1,-1 0 1,1 0-1,0 0 1,0 0 0,0 0-1,0 0 1,0 0-1,0-1 1,0 1-1,0 0 1,0 0-1,0 0 1,0 0 0,0 0-1,0 0 1,0 0-1,0-1 1,0 1-1,0 0 1,0 0-1,0 0 1,0 0 0,0 0-1,0 0 1,1 0-1,-1-1 1,0 1-1,0 0 1,0 0-1,0 0 1,0 0 0,0 0-1,0 0 1,0 0-1,0 0 1,0 0-1,1 0 1,-1-1-1,0 1 1,0 0 0,11-10 230,-11 9-191,1 1 0,-1-1 0,1 1 1,0 0-1,-1-1 0,1 1 0,-1 0 0,1-1 0,0 1 0,-1 0 0,1 0 0,0 0 0,-1 0 0,1 0 0,0 0 0,-1 0 0,1 0 0,0 0 0,-1 0 0,1 0 1,0 0-1,-1 0 0,2 1 0,0-1 113,78 0 1017,-67 1-1127,-1 0 0,1 0 1,-1 1-1,0 1 0,0 0 0,0 1 0,0 0 1,15 9-1,-6-4 29,-1 2 1,-1 0-1,0 1 1,21 18-1,58 62 218,-72-65-270,-22-23-21,4 4 30,0 0 1,0 1-1,-1 0 1,7 10-1,-12-15 6,0 0 0,0 0 0,0 0-1,-1 0 1,0 0 0,0 1 0,0-1-1,0 0 1,0 1 0,-1-1-1,0 0 1,0 1 0,0-1 0,0 0-1,-2 6 1,1-5 29,0 0 0,0 0 0,-1-1 0,0 1 0,0 0 0,0-1 0,0 0 0,-1 1 0,1-1 0,-1 0 0,0 0 0,-1 0 0,1-1 0,0 1 0,-1-1 0,0 0-1,-5 3 1,-17 9 104,0-1 0,-2-2-1,1 0 1,-2-2 0,-32 7-1,-20-2-86,50-11-77,14 0-3,-2-1-341,18-3 293,0 0 0,1 0-1,-1 0 1,0 0 0,1 0-1,-1-1 1,0 1 0,1 0-1,-1-1 1,0 1-1,1 0 1,-1-1 0,1 1-1,-1-1 1,1 1 0,-1-1-1,1 1 1,-1-1 0,1 1-1,-1-1 1,1 0-1,0 1 1,-1-2 0,0 1-41,1-1 0,-1 1 0,1 0 1,0-1-1,0 1 0,-1-1 0,1 1 0,0-1 1,0-1-1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1664,'0'-16'1376,"0"32"-1152,0 0 416,16 16-384,-16 0 288,16 16-288,-16-16 128,16 16-224,-16 0 64,16 0-128,-16 0 0,0-16-32,16-16 224,-16 0-160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1 640,'0'16'320,"0"16"-288,0 0 1664,15 0-928,-15 16 192,0-1-576,0 1 96,16 16-256,-16-16-128,16 0-64,-16 0 160,0 0-96,0 0 96,0-16-96,0 0-1760,0 0 928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2656,'-16'-16'1184,"32"16"-384,0 0-544,16 0-160,0 0-96,16 0 192,0-16-96,0 16-256,-16-16 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2976,'-31'-16'1536,"16"16"-1440,30 0 288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2656,'-13'-13'837,"13"13"-810,1 0 0,-1-1 0,1 1 0,-1 0 0,1 0 0,-1 0 0,1 0 0,-1 0 0,1 0-1,-1 0 1,1 0 0,-1 0 0,0 0 0,1 0 0,-1 0 0,1 0 0,-1 0 0,1 0 0,-1 0 0,2 1 0,-2 1 35,1 1 0,0-1 0,0 1 0,-1-1 0,0 1 0,1-1 0,-1 1 0,0 0 0,0-1 0,0 1 0,-1 3 0,0 8 186,2-10-214,-1 1 0,1-1 0,0 0 0,0 1 1,1-1-1,-1 0 0,1 0 0,0 0 0,4 7 1,9 20 92,-6-7 50,-1-4-97,0 0 0,1-1-1,0 0 1,15 20 0,-7-22 120,-14-13-144,1-1-1,-1 1 0,1 0 0,-1-1 0,0 1 0,2 5 0,-1-2-27,6 12-37,-10-19 9,0 0 0,0 0 0,0 0 0,0 0 0,0 0 0,0 0 0,0 0 0,0 0 0,0 0 0,0 0 0,0 0 0,1 1 0,-1-1 0,0 0 0,0 0 0,0 0 0,0 0 0,0 0 0,0 0 0,0 0 0,0 0 0,0 0 0,0 0 0,0 0 0,1 0 0,-1 0 0,0 0 0,0 0 0,0 0 0,0 0 0,0 0-1,0 0 1,0 0 0,0 0 0,0 0 0,0 0 0,1 0 0,-1 0 0,0 0 0,0 0 0,0 0 0,0 0 0,0-1 0,0 1 0,0 0 0,0 0 0,0 0 0,0 0 0,0 0 0,0 0 0,0 0 0,0 0 0,1 0 0,0-13 36,-1-208-335,0 220 280,0-1 1,0 0-1,1 0 0,-1 1 1,0-1-1,1 1 0,-1-1 1,1 0-1,0 1 0,-1-1 1,1 1-1,0-1 0,0 1 1,0 0-1,0-1 0,0 1 1,2-2-1,-3 3 17,0 0 0,0 0 0,0-1 0,1 1 0,-1 0 0,0 0 0,0 0 0,0 0 0,0 0 1,0 0-1,0 0 0,0 0 0,0 0 0,0-1 0,0 1 0,1 0 0,-1 0 0,0 0 0,0 0 0,0 0 0,0 0 0,0 0 0,0 0 0,0 0 0,1 0 0,-1 0 0,0 0 0,0 0 0,0 0 0,0 0 0,0 0 0,0 0 0,0 0 0,1 0 0,-1 0 0,0 0 0,0 0 0,0 0 1,0 0-1,0 0 0,0 0 0,0 0 0,1 0 0,-1 1 0,0-1 0,0 0 0,0 0 0,0 0 0,0 0 0,0 0 0,0 0 0,0 0 0,0 0 0,0 0 0,0 1 0,1-1 0,8 9-131,-1-2 94,-1 0 0,-1 0 1,9 11-1,-8-7 46,-4-5 11,1-1 1,-1 1 0,1-1 0,0 0 0,1 0 0,-1-1-1,1 1 1,6 4 0,-1-2 34,-7-4-24,1-1 0,-1 1 0,1 0 1,0-1-1,0 0 0,0 0 0,1 0 0,-1 0 0,0-1 0,9 2 0,-13-3-26,26-2 329,-25 2-330,0 0 0,0-1 0,1 1 0,-1-1 0,0 1 0,0-1 0,0 1 0,0-1 0,0 1 0,0-1 1,0 0-1,-1 0 0,1 0 0,0 1 0,0-1 0,0 0 0,-1 0 0,2-2 0,1-2-21,-1 0 1,1 0 0,-1 0-1,0 0 1,-1-1-1,1 1 1,-1 0-1,0-1 1,0 1 0,0-7-1,-1-102-56,-1 111 35,1 1 15,0 0 0,0 0 0,0-1 0,0 1 0,1 0 0,0-5 0,-1 7 18,0-1-1,1 1 1,-1-1-1,0 1 1,1-1-1,-1 1 1,0 0-1,1-1 1,-1 1-1,0 0 1,1-1-1,-1 1 1,1 0-1,-1-1 1,0 1 0,1 0-1,-1 0 1,1-1-1,-1 1 1,1 0-1,-1 0 1,1 0-1,-1 0 1,1 0-1,-1 0 1,1-1-1,0 1 1,-1 1-1,1-1 1,-1 0 0,1 0-1,-1 0 1,1 0-1,-1 0 1,1 0-1,-1 0 1,1 1-1,-1-1 1,1 0-1,-1 1 1,0-1-1,1 0 1,0 1-1,1 0 8,-1 0 0,1 0-1,-1 0 1,1 0-1,-1 0 1,1 0 0,-1 0-1,1 1 1,-1-1-1,0 0 1,2 3-1,-1 0 29,0 0 0,-1 0-1,1 0 1,1 9 0,2 0 87,0 0-1,0 0 1,12 18 0,-4-5 23,17 22 86,-14-16-432,-11-19-1237,-4-12 1368,0-1 1,-1 1-1,1-1 1,0 0-1,0 0 0,0 1 1,-1-1-1,1 0 1,0 0-1,0 0 1,0 0-1,0 0 0,1 0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2144,'-16'31'992,"0"49"-864,0-48 416,16-16-320,0 32-32,0 0-96,0-16-96,0 0 32,0 0-32,16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1888,'0'-8'330,"2"-9"329,-2 16-639,0 0 1,1 1-1,-1 0 1,1-1-1,-1 1 1,0-1-1,1 1 0,-1-1 1,1 1-1,-1 0 1,1-1-1,-1 1 1,1 0-1,-1 0 1,1-1-1,0 1 1,-1 0-1,1 0 1,-1 0-1,1 0 0,0-1 1,-1 1-1,1 0 1,-1 0-1,1 0 1,0 1-1,1-1 30,0 0 0,-1 0 0,1 0 1,0 0-1,-1 1 0,1-1 0,0 1 0,-1-1 0,1 1 0,-1 0 0,1 0 0,-1 0 0,1-1 0,-1 1 1,2 2-1,5 3 183,43 26 516,26 18 0,-32-17-382,80 54 722,-101-74-882,-15-9-27,0 1 0,0 0 0,12 9 0,-19-12-139,-1-1 0,1 1 0,0 0 0,-1 0 0,1 0 0,-1 0 1,1 0-1,-1 0 0,0 0 0,0 0 0,0 0 0,0 1 0,0-1 0,0 0 0,-1 1 0,1-1 0,-1 1 0,0 3 0,0-4-5,0 0 0,0 0 0,0 0 0,0 0 0,-1 0 0,1-1 0,-1 1 0,1 0 0,-1 0 0,0 0 0,-1 2 0,-1 0 30,-1 0-1,1 0 1,-1 0 0,0 0 0,-6 4 0,-2 2 10,0-2 1,-20 12-1,-29 5 34,43-18-88,-28 14 1,29-11 45,8-4-551,0-1 0,0 0 0,0-1 0,0 0 1,-1 0-1,-17 3 0,15-5-517,-24-1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50 896,'0'0'304,"0"-3"-192,0-24 1296,0 27-1406,0 0 0,0 0 0,0 0 0,0 0 0,0 0 0,0 0 0,0 0 0,0 0 0,0 0 1,0 0-1,0-1 0,0 1 0,0 0 0,0 0 0,0 0 0,0 0 0,0 0 0,0 0 0,0 0 0,0 0 0,0 0 0,0 0 0,0 0 0,0-1 0,0 1 0,0 0 0,0 0 1,0 0-1,0 0 0,1 0 0,-1 0 0,0 0 0,0 0 0,0 0 0,0 0 0,0 0 0,0 0 0,0 0 0,0 0 0,0 0 0,0 0 0,0 0 0,1 0 0,-1 0 1,0 0-1,0 0 0,0 0 0,0 0 0,0 0 0,0 0 0,0 0 0,0 0 0,0 0 0,0 0 0,1 0 0,-1 0 0,0 0 5,0 0 0,0 0-1,1 0 1,-1 0 0,0 0-1,0 0 1,1 0-1,-1 0 1,0 0 0,0 0-1,1 0 1,-1 0 0,0 0-1,0 0 1,1 0 0,-1 0-1,0 0 1,0 0 0,0 0-1,1 0 1,-1 0 0,0 0-1,0 0 1,1 0 0,-1-1-1,0 1 1,0 0 0,0 0-1,1 0 1,-1 0 0,0-1-1,0 1 1,0 0 0,0 0-1,0 0 1,0-1-1,1 1 1,-1 0 0,0 0-1,0-1 1,0 1 0,0 0-1,0 0 1,0 0 0,0-1-1,0 1 1,0-1 0,0 1-2,0 0 1,-1-1-1,1 1 1,0 0 0,0-1-1,-1 1 1,1 0-1,0 0 1,0-1-1,-1 1 1,1 0 0,0 0-1,-1-1 1,1 1-1,-1 0 1,1 0 0,0 0-1,-1 0 1,1-1-1,0 1 1,-1 0-1,1 0 1,-1 0 0,1 0-5,-1 0 0,1 1 0,0-1 0,0 0 1,0 0-1,0 0 0,-1 0 0,1 0 1,0 1-1,0-1 0,0 0 0,0 0 1,0 0-1,-1 1 0,1-1 0,0 0 0,0 0 1,0 1-1,0-1 0,0 0 0,0 0 1,0 0-1,0 1 0,0-1 0,0 0 1,-3-8 72,0 8 21,0-1 0,0 0-1,0 0 1,-1 1 0,1 0-1,0 0 1,0 0 0,-1 0-1,-2 1 1,-4-1-18,-102 0 553,105 0-612,0 1 0,-1 0 0,1 0 0,0 1 0,-13 4 0,15-4-4,1-1 18,0 0-1,0-1 1,-1 1-1,1-1 1,0 0-1,-6 0 1,-12 0 82,21 0-118,1 1 1,-1-1 0,1 0 0,-1 0-1,1 0 1,-1 1 0,1-1-1,0 0 1,-1 0 0,1 1 0,-1-1-1,1 0 1,0 1 0,-1-1-1,1 1 1,0-1 0,-1 0 0,1 1-1,0-1 1,0 1 0,-1-1-1,1 1 1,0-1 0,0 1 0,0-1-1,0 1 1,0-1 0,0 1-1,0-1 1,-1 1 0,2 0 0,-1-1 1,-1 0 1,1 0-1,0 0 1,0 1-1,0-1 1,0 0-1,0 0 1,0 0-1,0 0 1,0 0-1,0 0 1,0 0-1,0 0 1,0 0-1,0 0 1,0 1-1,0-1 1,0 0-1,0 0 1,0 0-1,1 0 1,-1 0-1,0 0 1,0 0-1,0 0 1,0 0-1,0 0 1,0 0-1,0 0 1,0 1-1,0-1 1,0 0-1,0 0 1,0 0-1,0 0 1,0 0-1,0 0 1,1 0-1,-1 0 1,0 0-1,0 0 1,0 0-1,0 0 1,0 0-1,0 0 1,0 0-1,0 0 1,0 0-1,1 0 1,-1 0-1,0 0 1,0 0-1,0 0 1,0 0-1,0 0 1,0 0-1,22-1-8,-10 0 70,23 2-1,-32-1-50,0 1 1,0-1-1,0 1 1,0-1-1,-1 1 0,1 0 1,0 0-1,-1 1 0,1-1 1,-1 0-1,1 1 0,-1-1 1,3 4-1,-2-3-10,-1 0 0,1 0 0,0 0-1,0 0 1,6 3 0,-6-3 31,1 0 0,0 0 0,-1 0 0,1 1 0,-1-1 0,4 4 0,4 5 119,-9-8 32,-4-3-63,-2 0-79,1-1-32,0 1 1,0 0 0,1 1 0,-1-1 0,0 0-1,0 1 1,-3 0 0,-10 9-39,10-6 36,-1-1 0,-14 7 0,8-6 36,9-3-28,0 0 0,0 0 0,0 0 0,0 1 0,0 0-1,0 0 1,-3 3 0,-17 11-77,13 0 0,2-9 45,7-5 12,0-1 0,0 1 0,0 0 0,0 0 0,1 0 0,-1 0 0,1 0 0,-1 0 0,1 0 0,-2 3 0,-1 2-91,-4 5-93,8-12 186,0 1 1,0-1-1,0 0 0,-1 1 0,1-1 0,0 0 0,0 1 0,0-1 0,0 1 0,0-1 0,0 0 0,0 1 1,0-1-1,0 1 0,0-1 0,0 1 0,0-1 0,0 0 0,0 1 0,1-1 0,-1 0 0,0 1 0,0-1 1,0 1-1,1-1 0,-1 1 0,11 4 5,-7 2 21,-3-7-20,-1 1 0,0-1 1,0 1-1,1-1 0,-1 0 1,0 1-1,1-1 0,-1 1 1,0-1-1,1 0 1,-1 1-1,0-1 0,1 0 1,-1 0-1,1 1 0,-1-1 1,1 0-1,-1 0 0,1 0 1,-1 1-1,1-1 0,-1 0 1,1 0-1,-1 0 0,1 0 1,-1 0-1,1 0 0,-1 0 1,1 0-1,-1 0 0,2-1 1,5 1 12,-5 0-20,0 0-1,0 0 0,0 0 0,1 0 0,-1 0 1,0 0-1,0 1 0,0-1 0,4 2 0,2 3-17,-6-4 28,-1 0 0,0 0-1,1 0 1,0 0 0,-1-1-1,1 1 1,-1 0 0,1-1-1,0 1 1,3-1-1,-5 0-1,0 0-1,0 0 0,0 0 0,0 0 0,0 0 0,0 0 0,0 0 0,1 0 0,-1 0 0,0 0 0,0 0 0,0 0 0,0 0 0,0 0 0,0 0 0,0 0 0,0 0 0,0 0 0,0 0 0,1 0 0,-1 0 0,0 0 0,0 0 0,0 0 0,0 1 0,0-1 0,0 0 0,0 0 0,0 0 0,0 0 0,0 0 0,0 0 0,0 0 0,0 0 1,0 0-1,1 0 0,-1 0 0,0 0 0,0 0 0,0 1 0,0-1 0,0 0 0,0 0 0,0 0 0,0 0 0,0 0 0,0 0 0,0 0 0,0 0 0,0 0 0,0 0 0,0 1 0,0-1 0,0 0 0,0 0 0,-1 0 0,1 0-1,0 1 8,0-1 1,0 1-1,0 0 0,0 0 0,1-1 0,-1 1 0,0 0 1,0-1-1,0 1 0,0 0 0,1-1 0,-1 1 0,0-1 1,1 2-1,3 1 30,-1 2 11,-10 2-25,7-6-23,0-1-3,-1 1 1,1-1-1,-1 1 0,1-1 1,0 1-1,-1 0 0,1-1 1,0 1-1,0 0 0,0-1 1,-1 1-1,1 0 1,0-1-1,0 1 0,0 0 1,0-1-1,0 1 0,0 0 1,0-1-1,0 1 1,0 0-1,1-1 0,-1 2 1,0 0-14,0 0 16,0 0 0,0 0 0,-1 0 0,1 0 0,-1 0 0,1-1 0,-1 1 0,0 0 0,0 0 0,0-1 0,0 1 0,0-1 0,0 1 0,0 0 0,-1-1 0,1 0 0,-2 2 0,-10 13-24,8-4-8,-6 6-39,11-18 70,-1 0-1,1 1 1,0-1 0,-1 1 0,1 0-1,0-1 1,-1 1 0,1-1 0,0 1-1,0-1 1,0 1 0,-1 0 0,1-1 0,0 1-1,0-1 1,0 1 0,0 0 0,0-1-1,0 1 1,0 0 0,0-1 0,1 1-1,-1-1 1,0 1 0,0 0 0,1 0 0,-1 1 123,2 1 144,12 7-102,-10-8-153,0-1 0,0 0 0,1-1 0,-1 1-1,1-1 1,-1 0 0,0 0 0,9-1 0,3 0-55,112 1 438,-126 0-395,0 1 0,0-1-1,0 0 1,0 1 0,-1-1 0,1 1 0,0 0 0,0 0 0,0-1 0,-1 1 0,1 0 0,-1 0 0,1 1-1,-1-1 1,1 0 0,-1 1 0,2 1 0,13 9 44,-11-9-41,-4-3-1,-1 0-1,1 1 0,0-1 0,-1 0 1,1 1-1,0-1 0,-1 0 0,1 1 1,-1-1-1,1 1 0,-1-1 0,1 1 1,-1-1-1,1 1 0,-1-1 0,0 1 1,1-1-1,-1 1 0,0 0 0,1-1 1,-1 2-1,3 3 11,7 11 41,-9-15-47,0 1-1,-1-1 0,1 1 1,0-1-1,0 0 0,0 0 0,0 1 1,0-1-1,0 0 0,0 0 1,2 1-1,7-1 44,-10-1-46,1 0-1,-1 0 1,0 0 0,1-1 0,-1 1 0,0 0 0,1 0 0,-1 0 0,1 0 0,-1 0 0,0 0 0,1 0 0,-1 0 0,0 1 0,1-1 0,-1 0 0,1 0 0,-1 0 0,0 0 0,1 0 0,-1 1 0,0-1 0,1 0 0,-1 1 0,4 3 33,-4-4-34,0 0 0,0 0-1,0 0 1,0 0 0,1 1 0,-1-1-1,0 0 1,0 0 0,0 0 0,0 0-1,0 0 1,0 0 0,0 0 0,0 1-1,1-1 1,-1 0 0,0 0-1,0 0 1,0 0 0,0 0 0,0 0-1,0 0 1,1 0 0,-1 0 0,0 0-1,0 0 1,0 0 0,0 0 0,1 0-1,-1 0 1,0 0 0,0 0 0,0 0-1,0 0 1,0 0 0,1 0 0,-1 0-1,0 0 1,0 0 0,0 0 0,0 0-1,0 0 1,0 0 0,1 0 0,-1-1-1,0 1 1,0 0 0,0 0 0,0 0-1,0 0 1,9-5 38,-7 4-38,-1 0-1,1 1 1,0 0-1,-1-1 1,1 1-1,0 0 0,0 0 1,2 0-1,-3 0-2,-1 0-1,1 0 0,0 0 0,0 0 1,-1 0-1,1 0 0,0 0 1,0-1-1,-1 1 0,1 0 1,0 0-1,-1-1 0,2 0 1,6-12 43,14 0-20,-17 10-65,-2 0 22,-2 2 17,0 0 2,0 0 0,0 0 1,0 0-1,0 0 0,1 0 1,-1 0-1,0 0 0,1 1 1,-1-1-1,1 0 0,-1 1 1,1-1-1,-1 1 0,1 0 1,-1-1-1,1 1 0,-1 0 1,1 0-1,3 0 0,-5 0-1,1 0-1,-1 0 1,1 0-1,-1 0 1,1 0-1,-1 0 1,1 0-1,-1 0 1,1-1-1,-1 1 1,1 0-1,-1 0 0,1 0 1,-1-1-1,1 1 1,-1 0-1,0-1 1,1 1-1,-1 0 1,1-1-1,-1 1 1,0-1-1,1 1 1,-1 0-1,1-2 1,-1 2 6,0-1 1,1 0 0,-1 1 0,1-1 0,0 0 0,-1 1 0,1-1 0,0 1 0,-1-1 0,1 1 0,0-1 0,-1 1 0,1 0 0,0-1 0,0 1 0,-1 0 0,1-1 0,0 1-1,0 0 1,0 0 0,0 0 0,-1 0 0,1 0 0,0 0 0,1 0 0,4-1 45,-1 0 0,0-1 0,-1 0 0,1 0 0,9-5 0,-7 3-23,-1 1-32,0 1 1,0-1-1,11-2 0,1 4-113,-10 2 186,-3 2 8,9 7-59,-1-4-107,-9 0 41,-3-5 48,-1-1 1,0 1-1,0-1 1,1 1-1,-1-1 0,0 0 1,1 1-1,-1-1 1,0 1-1,1-1 0,-1 0 1,0 1-1,1-1 1,-1 0-1,1 0 1,-1 1-1,1-1 0,-1 0 1,1 0-1,-1 0 1,1 0-1,-1 0 0,1 1 1,-1-1-1,1 0 1,-1 0-1,1 0 0,-1 0 1,1 0-1,-1-1 1,2 1-1,10 0 1,17-1-6,-28 1 8,0 0 1,0-1 0,0 1 0,1-1-1,-1 1 1,0-1 0,0 1 0,0-1-1,0 1 1,0-1 0,0 0 0,0 0-1,0 0 1,-1 1 0,1-1 0,0 0-1,0 0 1,-1 0 0,2-2 0,-2 2 6,0 0 0,1 0 0,-1 1 0,1-1 0,-1 0 0,1 0 0,-1 0 0,1 0 0,-1 1 1,1-1-1,0 0 0,-1 1 0,1-1 0,0 0 0,0 1 0,0-1 0,-1 1 0,1-1 0,0 1 0,0 0 0,0-1 0,0 1 1,0 0-1,0 0 0,0-1 0,1 1 0,10-2 46,-9 0-24,0 1 0,1 0 0,-1-1 1,0 0-1,0 1 0,0-1 0,0 0 1,4-4-1,-2-15 60,6 10-15,-10 8-67,-1 1-1,1-1 1,-1 0 0,1 1-1,-1-1 1,0 0-1,0 0 1,0 1 0,0-1-1,0 0 1,-1 1 0,1-1-1,-2-5 1,-9-8-51,2 0 88,-1 0 1,-1 0-1,-20-23 0,-46-41-110,69 72 61,2 3 42,1 0 0,-1 1-1,-11-7 1,5 4 24,9 4-18,-1 1-1,1 0 0,-1 0 1,0 1-1,0-1 0,0 1 0,-5-1 1,-4-2 31,0-2 50,12 5-110,-1 0 0,1 0 0,-1 0 0,1 1 0,-1-1 0,1 0 0,-1 1 0,1 0 0,-1-1 0,1 1 0,-1 0 0,-1 0 0,-6 0 104,6 1-114,-1-1 1,1 0-1,0 0 0,-1 0 0,1 0 0,0-1 0,0 1 0,-1-1 0,-2-1 0,0-9-63,5 11 53,1 0 1,-1-1-1,0 1 0,0 0 1,0-1-1,1 1 1,-1 0-1,0 0 1,0 0-1,0 0 0,0 0 1,0 0-1,-1 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3552,'-32'0'1632,"32"-16"864,16 16-2240,0 0 192,0 0-256,0 0 32,0 0-128,16 0 160,-16 0-160,0 0 96,0 0-96,0 0-1952,0 0 992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1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2496,'0'-16'1248,"0"32"32,0 0-736,0 0 192,0 0-416,-16 16-64,16-1-160,0-15 96,16 0-128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35 1312,'0'0'597,"0"-3"-442,0-4 211,0 17 393,-2-10-444,-6 0-259,1 0-1,-1 1 1,1 0-1,-1 0 1,1 0 0,0 1-1,0 0 1,0 1-1,0 0 1,0 0 0,0 0-1,1 1 1,-11 7 0,3 1-9,-20 20 0,25-22-21,0-1 0,-1 0 0,0 0 0,0-1 0,-21 12 0,22-16 91,0 1-1,-15 11 1,23-15-121,-1 0-1,0 1 1,0-1-1,1 1 1,-1 0 0,1-1-1,-1 1 1,1 0 0,0 0-1,0 0 1,0 0-1,0 0 1,0 0 0,0 0-1,1 0 1,-1 0 0,1 1-1,-1 3 1,0-4-1,1 1 0,0 0 0,0 0 1,1 0-1,-1 0 0,0-1 0,1 1 0,0 0 1,1 5-1,0-7 4,-1 1 0,1-1-1,0 1 1,-1-1 0,1 1 0,0-1 0,0 0 0,0 0 0,0 0-1,0 0 1,0 0 0,0 0 0,4 0 0,88 26 118,-86-26-94,0 0 0,0 0 0,17-1 0,-13 0-8,-10 0-10,0 0 0,0 0 0,0 0 1,0 1-1,0-1 0,0 1 0,0-1 0,0 1 1,0 0-1,0 0 0,0 0 0,3 2 0,-4-2 3,0-1 0,0 1-1,1 0 1,-1-1 0,0 1 0,1 0-1,-1-1 1,0 0 0,1 1-1,-1-1 1,4 1 0,-5-2-5,0 1 0,0 0 0,0 0 0,0 0 0,0 0 0,0 0 0,0 0 0,0 0 0,0 0 0,1 0 0,-1 0 0,0 0 0,0 0 0,0 0 0,0 0 0,0 0 0,0 0 0,0 0 0,0 0 0,0 0 0,0 0 0,1 1 0,-1-1 0,0 0 0,0 0 0,0 0 0,0 0 0,0 0 0,0 0 0,0 0 0,0 0 0,0 0 0,0 0 0,0 0 0,0 0 0,0 0 0,0 0 0,0 1 0,0-1 0,1 0 0,-1 0 0,0 0 0,0 0 0,0 0 0,0 0 0,0 0 0,0 0 0,0 0 0,0 0 0,0 1 0,0-1 0,0 0 0,0 0 0,-1 0 0,1 0 0,0 0 0,0 1 8,0 1 0,0-1 0,0 0 0,0 1 0,-1-1 0,1 0 0,0 0 0,-1 1 1,1-1-1,-1 0 0,0 0 0,1 0 0,-1 0 0,0 0 0,0 0 0,1 0 0,-1 0 1,0 0-1,0 0 0,0 0 0,0 0 0,0-1 0,-2 2 0,-10 3-144,8 6 37,-6-6 85,6 6 33,-2-7-16,7-4-6,-1 1 1,1-1-1,-1 0 0,1 0 1,0 1-1,-1-1 0,1 0 0,-1 1 1,1-1-1,0 0 0,-1 1 1,1-1-1,0 1 0,0-1 0,-1 1 1,1-1-1,0 1 0,0-1 1,-1 0-1,1 1 0,0-1 1,0 1-1,0-1 0,0 1 0,0-1 1,0 1-1,0-1 0,0 1 1,0-1-1,0 1 0,0 0 1,0 1-8,1 0 1,-1-1 0,0 1 0,0 0-1,1-1 1,-1 1 0,1 0 0,-1-1 0,1 1-1,0-1 1,0 1 0,0-1 0,0 1-1,0-1 1,0 0 0,0 1 0,2 1 0,2-1-53,-3-2 54,-1 1 0,1-1-1,0 0 1,-1 1 0,1-1 0,-1 1 0,1-1 0,-1 1 0,1 0 0,-1 0 0,2 1-1,-1-1 5,-1 0-1,1 0 1,0 0-1,0 0 1,0-1-1,0 1 1,-1 0-1,1-1 0,0 1 1,0-1-1,3 0 1,-3 0-6,-1 0 0,1 0-1,-1 0 1,0 1 0,1-1 0,-1 0 0,1 0 0,-1 1 0,0-1-1,3 2 1,12 12 28,-15-13-16,10 10 32,-11-11-41,0 0 0,0 1 1,1-1-1,-1 0 0,0 1 1,1-1-1,-1 0 0,0 0 1,1 1-1,-1-1 0,1 0 1,-1 0-1,0 0 0,1 1 0,-1-1 1,1 0-1,-1 0 0,0 0 1,1 0-1,-1 0 0,1 0 1,-1 0-1,1 0 0,-1 0 1,1 0-1,0 0 0,4 1-67,-1 6-3,-4-7 75,0 0 1,1 1-1,-1-1 0,0 1 1,1-1-1,-1 1 0,0-1 1,1 0-1,-1 1 0,0-1 1,1 0-1,-1 1 0,1-1 0,-1 0 1,0 0-1,1 1 0,-1-1 1,1 0-1,-1 0 0,1 0 1,-1 0-1,1 1 0,-1-1 1,1 0-1,-1 0 0,1 0 1,-1 0-1,1 0 0,-1 0 1,1 0-1,0-1 0,82 1 111,-38 0-26,-32 0-76,-10 0-26,0 0-176,-2 0 251,1 1 0,0-1 0,0 1 1,0-1-1,-1 1 0,1-1 0,0 1 0,-1 0 0,1 0 0,2 2 0,4 2 32,-3-4-27,-1 0 0,1 0-1,0 0 1,0-1 0,0 0-1,-1 0 1,1 0-1,8-1 1,-3 0-34,20-1 53,-29 1-75,1 1 0,0-1 0,-1 0 0,1 1 0,-1-1 0,1 0 0,-1 0 0,0 0 0,1 0 0,1-2 0,-3 3 1,1-1 1,-1 1-1,0 0 1,1-1-1,-1 1 1,0 0-1,1-1 1,-1 1-1,0 0 0,1 0 1,-1-1-1,0 1 1,1 0-1,-1 0 1,1 0-1,-1 0 1,1 0-1,-1-1 1,0 1-1,1 0 1,-1 0-1,1 0 0,-1 0 1,1 0-1,-1 0 1,1 1-1,4-2 29,8-15 138,-37-14-75,19 17-53,-6 8 27,6-6-38,-6 6-26,6-9-16,-6 1-107,9 8 37,2-6 16,0 2-64,0 5 43,1 5 42,-1 0 32,0-1 1,0 1-1,1-1 1,-1 1-1,0 0 1,1-1-1,-1 0 1,0 1-1,1-1 1,-1 1 0,1-1-1,-1 1 1,1-1-1,-1 0 1,1 1-1,-1-1 1,1 0-1,-1 0 1,1 1-1,0-1 1,-1 0-1,1 0 1,-1 0-1,2 0 1,1 0-59,-1 0 80,12 1 15,-9 0-22,0-1-1,0 0 0,0 0 0,-1 0 0,1 0 0,0-1 0,9-2 0,34-24 306,-35 22-271,-8-6 10,2 6-31,-7 5-24,1-1-1,0 1 1,0-1 0,-1 0 0,1 1-1,-1-1 1,1 0 0,0 0 0,-1 0-1,1 1 1,-1-1 0,0 0 0,1 0-1,-1 0 1,0 0 0,1 0 0,-1 0-1,0-1 1,2-4-15,1-1 26,-1 0-1,0 1 1,-1-1-1,1 0 1,-1 0-1,0-7 1,-1 6-25,0 6 10,0 0 0,0 0 0,0 0 0,0 0 0,0-1 1,0 1-1,-1 0 0,1 0 0,-2-3 0,-2-3 2,-8-19 13,11 24-3,0 0 0,0 1 0,-1-1 0,1 0 0,-1 1 0,0-1 0,-1-2 0,-13-6 5,0-10-102,0 11 59,8 0 94,6 8-50,1 0 0,-1 0 0,0 0 0,0 1 0,1-1-1,-1 0 1,0 1 0,-1-1 0,1 1 0,-3-2-1,2 1-21,-1 0 0,1 0 0,0-1 0,1 1 0,-1-1 0,0 0 0,1 0 0,-5-6 0,5 4 9,2 4 2,0 1 1,-1-1-1,1 0 1,0 1-1,-1-1 1,1 0 0,0 1-1,-1-1 1,1 1-1,-1-1 1,1 1-1,-1-1 1,1 1-1,-1-1 1,1 1 0,-1 0-1,0-1 1,1 1-1,-1 0 1,0-1-1,0 1 1,-4-3-3,-7-6-33,5 2-7,-6-6 36,-3 0 26,12 11 46,-1 1 0,1 0 0,0 1 0,-1-1 0,1 1 0,-1 0 0,1 0 0,-9 1 0,-3 0 301,10-1-279,0 1 1,0-1-1,0 1 1,1 0-1,-1 1 1,0-1-1,1 1 1,-8 3-1,12-4-80,-1 0-1,0 0 1,1-1-1,-1 1 1,0-1 0,0 0-1,0 1 1,0-1-1,1 0 1,-1 0-1,0 0 1,0 0 0,0 0-1,-2-1 1,-4 0-47,-5 1-133,10 0 59,6 0-405,7 0-1537,-7 0 556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2656,'0'16'1184,"16"-16"-1024,0 0 2080,16 0-800,-16 0-800,0-16 128,16 16-448,-16 0-192,16 0-64,-16-16 192,0 16-32,0 0-192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272 560 1056,'12'0'423,"-24"0"1565,12-3-1972,0-10 117,-2 13-160,1 0 26,0 0-1,1 0 1,-1 0 0,0 0-1,0 0 1,1 0-1,-1 0 1,0 0-1,1-1 1,-1 1 0,0 0-1,1 0 1,-1-1-1,0 0 1,-3-4-33,5 5 0,-1 0 33,0 0 1,0 0-1,-1 0 0,1 0 1,0 0-1,0 0 0,0 0 0,0 0 1,0 0-1,0 0 0,0 0 1,0 0-1,0 0 0,0 0 1,-1 0-1,1 0 0,0 0 1,0 0-1,0 0 0,0 0 0,0 0 1,0 0-1,0 0 0,0 0 1,0 0-1,0 0 0,0 0 1,0 1-1,0-1 0,-1 0 1,1 0-1,0 0 0,0 0 0,0 0 1,0 0-1,0 0 0,0 0 1,0 0-1,0 0 0,0 0 1,0 1-1,0-1 0,0 0 1,0 0-1,0 0 0,0 0 0,0 0 1,0 0-1,0 0 0,0 0 1,0 0-1,0 0 0,0 1 1,1-1-1,-1 0 0,-11-8-20,8 5-48,0 3 88,-1-1 1,0 1-1,0 0 1,1 0-1,-8 1 1,8-1 412,1 0-400,-6 0-298,16 0 41,-6 0 215,-2-16-134,-2 16 224,-25 0-112,24 0 122,1 0-20,0 1-70,0-1 0,0 0 0,0 1 0,0-1 0,0 0 0,0 0 0,0 0 0,0-1 0,0 1 0,0 0 0,0-1 0,0 1 0,0-1 0,-2 0 0,-7-10 37,4 4 9,-2-5-1,6 6-27,3 5-21,0 1 0,0-1 1,0 1-1,0-1 0,-1 1 0,1-1 1,0 1-1,0-1 0,-1 1 0,1 0 1,0-1-1,0 1 0,-1 0 1,1-1-1,0 1 0,-1 0 0,1-1 1,0 1-1,-1 0 0,1-1 0,-1 1 1,1 0-1,-1 0 0,1 0 1,0 0-1,-1-1 0,1 1 0,-1 0 1,1 0-1,-1 0 0,1 0 0,-1 0 1,1 0-1,-1 0 0,0 0 1,-4-2-30,-6-9 160,11 10-127,-1 1 0,1 0 0,-1-1 1,0 1-1,1 0 0,-1-1 0,1 1 1,-1 0-1,0 0 0,1-1 0,-1 1 1,0 0-1,1 0 0,-1 0 0,0 0 1,1 0-1,-1 0 0,0 0 0,1 0 1,-1 0-1,0 0 0,1 0 0,-2 1 1,0-1-11,0 0 36,0 0 0,1 0 0,-1 0 0,0-1 0,1 1 0,-1-1 0,0 1 0,1-1 0,-1 1 0,1-1-1,-1 0 1,1 0 0,-1 0 0,1 0 0,0 0 0,-1 0 0,-1-2 0,3 3-11,0-1 0,0 1 1,-1 0-1,1-1 0,0 1 0,-1 0 0,1-1 0,0 1 0,-1 0 1,1 0-1,-1-1 0,1 1 0,0 0 0,-1 0 0,1 0 0,-1 0 1,1 0-1,-1-1 0,1 1 0,0 0 0,-1 0 0,1 0 0,-1 0 1,1 0-1,-1 0 0,0 1 0,-4-2 34,0-10 24,-2 7-62,7 3-8,-1 1 1,1 0 0,0 0-1,-1-1 1,1 1 0,-1 0-1,1-1 1,0 1 0,-1 0-1,1-1 1,0 1 0,-1 0-1,1-1 1,0 1 0,-1-1-1,1 1 1,0-1 0,0 1-1,0 0 1,0-1 0,-1 1-1,1-1 1,0 1 0,0-1-1,0 1 1,0-1 0,0 1-1,0-1 1,0 1 0,0-1-1,0 1 1,1-2 0,1 2-117,0 1 147,0-1 1,0 0-1,-1 1 1,1-1-1,0 1 1,0-1-1,-1 1 1,1 0 0,-1 0-1,1 0 1,-1 0-1,1 0 1,-1 0-1,3 3 1,1-2 140,6-2-75,-8 0-21,-3 0-71,1 1 1,-1-1-1,1 0 0,-1 0 0,1 0 1,-1 0-1,1 0 0,-1 0 0,1 0 1,-1 0-1,1 0 0,-1 0 0,1-1 1,-1 1-1,1 0 0,-1 0 0,1 0 1,-1-1-1,1 1 0,-1 0 0,0 0 1,1-1-1,-1 1 0,1 0 0,-1-1 1,0 1-1,1-1 0,-1 1 0,0 0 1,1-1-1,-1 1 0,0-1 0,0 1 1,1-1-1,-1 1 0,0-1 0,0 1 1,0-1-1,0 1 0,0-1 0,0 1 1,0-1-1,0 1 0,0-1 0,0 1 1,0-1-1,0 0 0,0-1-5,0 0-1,0 1 0,0-1 1,0 0-1,1 1 1,-1-1-1,1 1 0,0-4 1,4-3-5,-4 7-5,0-1 0,0 1 0,0 0 0,0-1 0,-1 0 0,1 1 0,0-1 0,-1 1 0,1-1 0,-1 0 0,0 1 0,0-1 0,1-2-1,-1 3 4,0-1 0,0 1 0,0-1 0,1 0 0,-1 1 0,0-1 0,1 1 0,-1-1 0,1 1 0,0-1-1,0 1 1,0-2 0,6-10 1,-6 10 11,-1 0 0,0 0 1,1 0-1,-1 0 0,0 0 1,-1-3-1,1 1 8,0 1 1,0-1-1,0 1 0,1-1 1,-1 0-1,3-7 0,2 1-12,-4 8-31,1 0 1,-1 0-1,0 0 1,0 0-1,0 0 1,-1 0-1,1-1 1,-1 1-1,1-6 1,-1 9 19,0 1 1,0-1-1,0 0 1,0 1-1,1-1 1,-1 0-1,0 1 1,0-1-1,1 0 0,-1 0 1,0 1-1,0-1 1,1 0-1,-1 0 1,0 0-1,1 1 1,-1-1-1,0 0 1,1 0-1,-1 0 1,1 0-1,-1 0 1,0 0-1,1 0 0,-1 0 1,0 0-1,1 0 1,-1 0-1,1 0 1,-1 0-1,0 0 1,1 0-1,-1 0 1,0 0-1,1 0 1,-1 0-1,0-1 1,1 1-1,-1 0 0,0 0 1,1 0-1,-1-1 1,0 1-1,1 0 1,-1 0-1,0-1 1,0 1-1,0 0 1,1 0-1,-1-1 1,0 1-1,1-1 0,-2 1 8,1 0 0,0 0-1,0 0 1,0 0-1,0 0 1,0 1 0,0-1-1,0 0 1,0 0-1,0 0 1,0 0 0,0 0-1,0 0 1,0 0-1,0 0 1,0 0 0,0 0-1,0 1 1,0-1-1,0 0 1,0 0-1,1 0 1,-1 0 0,0 0-1,0 0 1,0 0-1,0 0 1,0 0 0,0 0-1,0 0 1,0 0-1,0 1 1,0-1 0,0 0-1,0 0 1,0 0-1,0 0 1,1 0 0,-1 0-1,0 0 1,0 0-1,0 0 1,0 0-1,0 0 1,0 0 0,0 0-1,0 0 1,0 0-1,0 0 1,1 0 0,-1 0-1,0 0 1,0 0-1,0 0 1,0 0 0,0 0-1,1 0 2,-1-1 0,0 1 0,1 0 0,-1 0 0,1 0 0,-1 0-1,1 0 1,-1 0 0,0 0 0,1 0 0,-1 1 0,1-1 0,-1 0 0,0 0 0,1 0 0,-1 0-1,1 1 1,-1-1 0,0 0 0,1 0 0,-1 0 0,0 1 0,1-1 0,-1 0 0,0 1 0,0-1-1,1 0 1,-1 1 0,0-1 0,0 0 0,1 1 0,-1-1 0,0 1 0,0-1 0,0 0 0,0 1 0,0-1-1,0 1 1,0-1 0,0 0 0,0 1 0,0-1 0,0 1 0,0-1 0,0 1 0,0-1 0,0 0-1,0 2 1,0-2 2,0 1-1,-1 0 0,1 0 1,0 0-1,0 0 0,1-1 0,-1 1 1,0 0-1,0 0 0,0 0 1,1 0-1,-1-1 0,0 1 1,1 0-1,-1 0 0,0-1 1,1 1-1,0 1 0,10 3 12,-6 9 48,6-1 133,-11-13-186,1 1 0,-1-1-1,1 0 1,-1 1-1,1-1 1,-1 0-1,1 1 1,-1-1-1,1 0 1,0 0-1,-1 0 1,1 1-1,-1-1 1,1 0-1,0 0 1,-1 0-1,1 0 1,0 0-1,-1 0 1,1 0-1,-1 0 1,1-1 0,0 1-1,-1 0 1,2 0-1,-2 0 10,5-3 76,-3 1-90,-1 0 1,1 0-1,-1 0 1,0 0-1,0-1 1,0 1-1,0 0 1,0-1-1,0 1 1,-1 0 0,1-1-1,-1 1 1,1-1-1,-1 1 1,0-1-1,0 1 1,-1-4-1,1 4-10,1 0 0,-1 1-1,0-1 1,0 0 0,1 1 0,-1-1-1,1 1 1,-1-1 0,1 0 0,0 1-1,-1 0 1,3-3 0,-2 2 9,0 0 1,0 1-1,0-1 1,0 0-1,-1 0 1,1 0-1,0 1 1,-1-1-1,1 0 1,-1 0-1,0 0 1,0-4-1,1-2 32,0 0 1,1-1-1,-1 1 0,7-15 0,-7 20-36,0-2-14,0-1 1,0 0-1,0 0 1,-1 0-1,0 0 1,-1-12-1,0 10-11,1-13-259,3 24 422,8 10-22,-6 0-5,6-7-48,-7 0-52,-3-5-10,-1-1 0,0 1 0,0-1 0,0 0-1,1 1 1,-1-1 0,0 0 0,0 1 0,1-1 0,-1 0 0,0 1-1,1-1 1,-1 0 0,0 0 0,1 1 0,-1-1 0,1 0-1,-1 0 1,0 0 0,1 1 0,-1-1 0,1 0 0,-1 0 0,0 0-1,1 0 1,-1 0 0,1 0 0,-1 0 0,1 0 0,0 0-1,4 3 149,-5-3-146,1 1 0,-1-1 0,1 1 0,-1-1 0,1 1 0,-1-1 0,1 0 0,0 1 0,-1-1 0,1 1 0,-1-1 1,1 0-1,0 0 0,-1 1 0,1-1 0,0 0 0,-1 0 0,1 0 0,0 0 0,0 0 0,-1 0 0,1 0 0,0 0 0,-1 0 0,1 0 0,0 0 0,0 0 1,-1 0-1,1-1 0,0 1 0,-1 0 0,1 0 0,-1-1 0,1 1 0,0-1 0,-1 1 0,1 0 0,-1-1 0,1 1 0,-1-1 0,2 0 0,-2 0 1,0 1-1,1 0 0,-1-1 0,0 1 1,1 0-1,-1-1 0,0 1 0,0 0 1,1-1-1,-1 1 0,0 0 0,0-1 0,0 1 1,1-1-1,-1 1 0,0 0 0,0-1 1,0 1-1,0-1 0,0 1 0,0-1 1,0 1-1,0-1 0,0 1 0,0 0 0,0-2 1,1-2 35,10-2 29,-6-4-31,1 5-23,-5 5-17,-1 0-1,1-1 1,-1 1 0,1 0 0,-1 0 0,1-1 0,-1 1 0,0 0 0,1-1-1,-1 1 1,0-1 0,1 1 0,-1 0 0,0-1 0,0 1 0,1-1-1,-1 1 1,0-1 0,0 1 0,0-1 0,0 1 0,0-1 0,1 1 0,-1-1-1,0 1 1,0-1 0,0 1 0,0-1 0,0 1 0,0-1 0,-1 0-1,1-1 4,0 1 0,0-1 0,1 0 0,-1 1 0,0-1 0,1 0 0,-1 1 0,1-1-1,0 1 1,-1-1 0,1 1 0,0-1 0,0 1 0,0 0 0,0-1 0,0 1 0,2-2-1,0 0-138,0 3-92,-3 0 227,1 0 0,-1 0 0,1 0-1,-1 0 1,1 0 0,-1 0-1,1 0 1,-1 0 0,0 0-1,1 0 1,-1 0 0,1 1-1,-1-1 1,1 0 0,-1 0 0,0 0-1,1 1 1,-1-1 0,1 0-1,-1 0 1,0 1 0,1-1-1,-1 0 1,0 1 0,0-1 0,1 1-1,-1-1 1,0 0 0,0 1-1,1-1 1,-1 1 0,0-1-1,0 1 1,0-1 0,0 0-1,0 1 1,0-1 0,1 1 0,-1-1-1,0 1 1,-1-1 0,1 1-1,0-1 1,0 1 0,0 0-1,0 1-1,0-1-1,0 1 1,1 0-1,-1 0 0,0 0 1,1-1-1,-1 1 0,2 2 1,21 22 259,-20-23-226,-2-2-24,-1-1 0,1 0 0,0 1 0,-1-1 0,1 1-1,-1-1 1,1 0 0,0 0 0,-1 1 0,1-1 0,0 0 0,-1 0-1,1 0 1,0 0 0,-1 0 0,1 0 0,0 0 0,-1 0-1,1 0 1,0 0 0,-1 0 0,1 0 0,0-1 0,2 1 10,-1 0-9,-1 0 1,0 0-1,1 0 0,-1 0 1,1-1-1,-1 1 0,1 0 1,-1-1-1,2 0 0,13-12 33,-15 12-41,0-1 0,0 1 1,1 0-1,-1 0 0,0-1 1,1 1-1,-1 0 0,1 0 1,-1 1-1,1-1 0,-1 0 1,1 0-1,0 1 0,-1-1 1,1 1-1,0 0 0,-1-1 1,1 1-1,2 0 0,-3 0-2,-1 0 0,1 0-1,0 0 1,0 0-1,-1 0 1,1 0-1,0-1 1,0 1 0,-1 0-1,1 0 1,0-1-1,-1 1 1,1 0-1,0-1 1,-1 1 0,1-1-1,0 1 1,-1-1-1,1 1 1,-1-1-1,1 1 1,-1-1 0,1 1-1,0-2 1,-1 2-1,0-1 1,1 1 0,-1-1 0,0 1 0,1-1-1,-1 1 1,1-1 0,-1 1 0,0 0-1,1-1 1,-1 1 0,1 0 0,-1-1-1,1 1 1,-1 0 0,1 0 0,0 0 0,-1-1-1,1 1 1,-1 0 0,1 0 0,0 0-1,0 0 1,-1 0 5,0 0-1,0 0 0,1 0 1,-1 0-1,0 0 1,0 0-1,0 0 1,0 0-1,0 0 0,0 0 1,0 0-1,0 0 1,0 0-1,0 0 1,1 0-1,-1 0 1,0 0-1,0 0 0,0 0 1,0 0-1,0 0 1,0 0-1,0 0 1,0 0-1,0 0 1,0 0-1,0 0 0,1 0 1,-1 0-1,0 0 1,0 0-1,0 1 1,0-1-1,0 0 0,0 0 1,0 0-1,0 0 1,0 0-1,0 0 1,0 0-1,0 0 1,0 0-1,0 0 0,0 0 1,0 1-1,0-1 1,0 0-1,0 0 1,0 0-1,0 0 0,0 0 1,0 0-1,0 0 1,0 0-1,0 0 1,0 1-1,0 28 92,0-28-91,0-1 0,0 1 1,0 0-1,0-1 0,0 1 0,0 0 0,0-1 1,0 1-1,0 0 0,0-1 0,1 1 1,-1-1-1,0 1 0,0 0 0,1-1 1,-1 1-1,0-1 0,1 1 0,0 0 1,8 0-90,-8-1 85,0 0-1,0 0 1,0 0 0,-1 0 0,1 0 0,0 0 0,0 0 0,0 0 0,-1 0 0,1 1 0,0-1 0,0 0 0,-1 0 0,1 1 0,0-1 0,-1 1 0,1-1 0,0 0 0,0 2-1,4 4 41,-5-5-33,0-1 1,0 1-1,1-1 0,-1 0 0,0 1 0,0-1 1,1 1-1,-1-1 0,1 0 0,-1 1 0,0-1 1,1 0-1,-1 1 0,1-1 0,-1 0 1,0 0-1,1 0 0,-1 1 0,1-1 0,-1 0 1,1 0-1,-1 0 0,1 0 0,-1 0 1,1 0-1,-1 0 0,1 0 0,-1 0 0,1 0 1,-1 0-1,2 0 0,56 0-14,-57 0 14,-1 0-1,0 0 1,1 0-1,-1 0 1,0 0-1,1 0 1,-1 0-1,0 0 1,1 0-1,-1 0 1,0 0-1,1 0 0,-1 0 1,0 0-1,1 0 1,-1 0-1,0 1 1,0-1-1,1 0 1,-1 0-1,0 0 1,0 0-1,1 1 1,-1-1-1,0 1 0,14 9 62,-6-7-51,-2 1 29,-4 13-171,-3-8 117,-1-1 0,0 1 1,-4 13-1,-2 5 16,2-12-43,5-12 26,0 0-1,0 0 1,0 0-1,0 1 1,0-1 0,1 0-1,-1 0 1,1 7-1,0 134 419,0-143-408,-1 0 0,1 0 0,0 0-1,-1 0 1,1 0 0,0-1 0,-1 1-1,1 0 1,-1 0 0,1 0 0,-1-1-1,0 1 1,1 0 0,-1-1 0,0 1-1,1 0 1,-1-1 0,0 1 0,0-1-1,0 1 1,0-1 0,1 1 0,-3-1-1,-13 12-67,13-9 66,1 0-1,-1 0 1,1 1 0,0-1-1,-2 5 1,2-4 14,0-1 0,0 1 0,0-1 0,0 0 0,-4 4-1,-8 9 24,12-11-28,2-4-2,0 0 0,-1-1-1,1 1 1,0-1 0,-1 1-1,1 0 1,0-1-1,-1 1 1,1-1 0,-1 1-1,1-1 1,-1 1 0,1-1-1,-1 1 1,1-1-1,-1 1 1,0-1 0,1 0-1,-1 1 1,1-1 0,-2 0-1,-3 3 23,-8 8 126,10-9-113,3 14 262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1408,'0'0'4645,"3"0"-3765,10 0 53,-13-2-741,0 1-138,0 0 0,0 0 0,0-1 0,-1 1 0,1 0-1,0 0 1,0 0 0,1 0 0,-1 0 0,0-2-1,1 3-16,0 0 0,1 0 0,-1 0 0,0 0 0,0 0-1,0 0 1,0 0 0,0 0 0,0 0 0,2 0 0,58 0 1269,8 0-815,-67 0-481,-1 0-1,1 0 1,0 0-1,-1 0 1,1-1-1,0 1 1,-1-1-1,1 1 1,-1-1-1,1 0 1,-1 0-1,3-1 1,-2 1 32,-1 0 0,1 0 0,0 0 0,0 0 1,-1 0-1,1 1 0,0-1 0,0 1 0,0-1 0,0 1 1,0 0-1,4-1 0,7 1 113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3648,'-15'15'1664,"15"1"-1472,0 0 480,0-1-416,15 1 160,-15-1-384,16 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2912,'0'0'3840,"-16"0"-3808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1312,'-16'0'672,"16"16"-1024,0 0 160,-16 0-96,0 0 288,0 0 0,0-16 128,0 16-64,0-16 32,16 16-32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0 896,'-16'16'416,"32"0"192,0-16-512,-16 16-64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18 354 2496,'-14'13'784,"14"-12"-765,-1-1-1,1 1 1,0-1 0,-1 1-1,1 0 1,0-1 0,-1 1-1,1-1 1,0 1 0,0 0 0,0-1-1,-1 1 1,1 0 0,0-1-1,0 1 1,0 0 0,0-1-1,0 1 1,0 0 0,0 0-1,1-1 1,-1 1 0,0 0 0,1 2 71,-1-3-73,-1 1 1,1-1-1,0 1 1,0-1 0,0 1-1,0-1 1,0 1-1,0-1 1,0 1 0,0-1-1,0 1 1,1-1-1,-1 1 1,0-1 0,0 1-1,0-1 1,1 1 0,-1-1-1,0 1 1,0-1-1,1 0 1,-1 1 0,0-1-1,1 0 1,-1 1-1,0-1 1,1 0 0,-1 1-1,1-1 1,-1 0-1,1 1 1,6 3 155,-2 7 72,9-6-149,-9 0-107,-4-4 2,0 0 0,0 0-1,0 0 1,0 0 0,0 0-1,1 0 1,-1 0 0,0 0-1,0-1 1,1 1 0,1 0-1,21 10 21,-22-10 5,-1-1 0,1 1 0,0-1 1,0 1-1,0-1 0,0 0 0,-1 0 0,1 0 1,0 0-1,0 0 0,0 0 0,0 0 1,0-1-1,-1 1 0,1-1 0,0 1 0,0-1 1,-1 0-1,1 0 0,0 0 0,-1 0 0,1 0 1,-1 0-1,1 0 0,2-3 0,-2 2 6,-2-12-86,0 15 61,0 0 1,1 0 0,-1-1 0,0 1 0,0 0 0,0 0 0,0-1 0,0 1 0,1 0 0,-1-1 0,0 1 0,1 0 0,-1-1-1,1 1 1,-1 0 0,0-1 0,2 2 0,7 5 2,-7-5 21,0 0 0,0-1 0,0 1-1,0 0 1,-1 0 0,1 0 0,-1 0 0,1 0 0,-1 0 0,2 4 0,1-1 13,0-1 0,0 1 0,0-1 0,1 0 0,-1 0 0,1 0 0,0-1 1,0 1-1,11 4 0,2 4-167,-17-11 140,0-1 0,-1 1 1,1 0-1,0-1 0,0 1 0,0-1 0,-1 1 0,1-1 1,0 0-1,0 1 0,0-1 0,0 0 0,0 0 0,0 1 1,0-1-1,0 0 0,0 0 0,0 0 0,1 0 0,9 0 58,-9 0-55,1 1 0,0-1 1,0 0-1,0 0 0,0 0 0,0 0 0,-1-1 0,1 1 0,0-1 0,4-1 0,-2-9-4,6 6 4,-6-6 38,5 6-58,-5-2-103,-2 2-17,11 4 95,-4 1 99,-7 0 80,2-3-96,17-8-160,-21 11 95,1-1 0,0 0 0,0 1 0,-1-1 0,1 1 0,0-1 0,0 1 0,0 0 0,0 0 0,-1 0 0,1 0-1,0 0 1,0 0 0,2 1 0,4 0-15,3-1 24,-6 0 9,-1 0 1,1 0-1,-1 0 1,1-1-1,6-1 0,11-9 47,-9 8-26,-11 3-6,0-1-1,1 1 1,-1-1-1,0 0 1,1 1 0,-1-1-1,0 0 1,0-1-1,0 1 1,0 0 0,0 0-1,0-1 1,2-1-1,3-5 49,-4 4-56,0 1 0,1 0 0,-1 0 0,1 0 0,4-3 0,24-10 83,-25 13-57,0-1-23,-5-10-147,-2 3 51,0 11 84,0 0 0,0 0 0,0 0-1,0 0 1,0 0 0,-1 0 0,1 0-1,0 0 1,0 0 0,0 0 0,0 0 0,0-1-1,0 1 1,0 0 0,0 0 0,1 0-1,-1 0 1,0 0 0,0 0 0,0 0 0,0 0-1,0 0 1,0 0 0,0-1 0,0 1 0,0 0-1,0 0 1,0 0 0,0 0 0,0 0-1,0 0 1,0 0 0,0 0 0,0 0 0,0 0-1,1 0 1,-1 0 0,0 0 0,0 0 0,0 0-1,0 0 1,0 0 0,0 0 0,0 0-1,0 0 1,0 0 0,0 0 0,1 0 0,-1 0-1,0 0 1,0 0 0,0 0 0,0 0-1,0 0 1,0 0 0,0 0 0,59 0 113,-54-3 0,56-58 378,-59 59-489,0-1 1,0 1-1,-1 0 0,1-1 0,-1 1 0,0-1 0,1 1 0,-1-1 0,0 0 0,-1 0 0,1 1 0,0-1 0,-1 0 0,0 0 0,0 0 0,0 0 0,0 0 0,0-4 0,-1-2 11,1 7-6,0 1 0,0-1 0,0 1 0,0-1 0,0 0 0,-1 1 0,1-1 0,-1 1 0,1-1 0,-1 1 0,0-1-1,1 1 1,-1 0 0,0-1 0,0 1 0,-2-2 0,0 0-14,0 1 0,0-1 0,0 1-1,-8-4 1,8 5 10,0-1 0,0 1 0,0-1 0,0 0 0,1 0 0,-1-1 0,0 1 0,1 0 0,-3-5 0,-2-3 16,6 7-16,0 0 1,-1 0-1,0 0 0,1 1 0,-1-1 1,0 1-1,0-1 0,-1 1 1,1 0-1,-5-4 0,0 2 18,4 3 2,0 0 1,0 0-1,0-1 1,1 1-1,-1-1 1,1 0-1,-1 1 1,1-1-1,-1 0 1,1-1-1,0 1 1,0 0-1,0-1 1,-2-3-1,2 1 53,2 5-60,-1-1 0,1 0 0,0 1 1,0-1-1,-1 0 0,1 1 1,-1-1-1,1 1 0,0-1 1,-1 1-1,1-1 0,-1 1 0,1-1 1,-1 1-1,0-1 0,1 1 1,-1 0-1,1-1 0,-1 1 0,0 0 1,0-1-1,-4-1 17,3 1-18,1 0-1,0-1 1,-1 1 0,1 0-1,0 0 1,0 0 0,0-1-1,0 1 1,0-1 0,0 1-1,0-1 1,0 1 0,0-4-1,0 4 4,1-1-1,-1 0 1,0 1-1,0-1 1,0 1-1,0 0 0,0-1 1,0 1-1,0-1 1,0 1-1,0 0 1,0 0-1,-3-2 0,-7-2 64,-8-6-106,19 11 22,-1-1 1,1 1-1,-1-1 1,1 1 0,-1 0-1,0-1 1,1 1-1,-1 0 1,1 0 0,-1-1-1,0 1 1,1 0-1,-1 0 1,0 0-1,0 0 1,1 0 0,-1 0-1,0 0 1,1 0-1,-1 0 1,0 0-1,1 1 1,-2-1 0,0 0-6,-14 0 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2656,'0'-12'940,"0"24"739,-2-12-826,-5 0 1200,23 0-831,23 0-524,168 0 1211,-204 0-1338,-6 0-480,3 0-98,-1 0 0,1 0 0,-1 0 0,1 0 0,0 0 0,-1 0 0,1 0 0,-1 0 0,1 0 0,-1 0 0,1 0 0,-1 0 0,1 0 0,0-1 0,-1 1 0,1 0 0,-1 0 0,1 0 0,0-1 0,-1 1 0,1 0 0,0-1 0,-1 1 0,1 0 0,0-1 0,-1 1 0,1 0 0,0-1 0,0 1 0,-1-1 0,1 1 0,-1-10-3257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2656,'0'0'1184,"0"16"96,0 0 384,16 0-736,-16 0-576,0 0 192,16 16-320,-16-16 64,0 0-160,0 0-64,0 0-32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1888,'0'-13'613,"0"13"-608,0 0-1,0 0 0,0 0 0,0-1 1,0 1-1,0 0 0,0 0 1,0 0-1,0 0 0,0 0 1,0 0-1,0 0 0,0 0 1,0 0-1,0 0 0,0-1 0,0 1 1,0 0-1,0 0 0,0 0 1,0 0-1,0 0 0,0 0 1,0 0-1,0 0 0,0 0 0,0 0 1,0 0-1,0 0 0,0-1 1,0 1-1,0 0 0,0 0 1,0 0-1,-1 0 0,1 0 1,0 0-1,0 0 0,0 0 0,0 0 1,0 0-1,0 0 0,0 0 1,0 0-1,0 0 0,0 0 1,-1 0-1,1 0 0,0 0 0,0 0 1,0 0-1,0 0 0,0 0 1,0 0-1,0 0 0,0 0 1,-1 0 12,1 0 0,-1 0 0,1 0 0,-1 0 1,1 0-1,-1 0 0,1 0 0,-1 0 0,1 0 1,0 0-1,-1 0 0,1-1 0,-1 1 0,1 0 1,-1 0-1,1 0 0,0-1 0,-1 1 0,1 0 1,0-1-1,-1 1 0,1 0 0,0-1 0,-1 1 1,1 0-1,0-1 0,0 1 0,-1-1 0,1 1 1,0 0-1,0-1 0,0 0 0,0 1 14,0-1 0,0 1 0,0-1-1,1 1 1,-1-1 0,0 1 0,0 0-1,1-1 1,-1 1 0,0-1 0,1 1-1,-1 0 1,0-1 0,1 1 0,-1 0-1,1-1 1,-1 1 0,0 0-1,1 0 1,-1 0 0,1-1 0,-1 1-1,1 0 1,-1 0 0,1 0 0,-1 0-1,1 0 1,-1 0 0,1 0 0,-1 0-1,1 0 1,-1 0 0,1 0 0,-1 0-1,1 0 140,-1-2-127,0 1-41,0 0 1,0 0-1,0 1 0,0-1 1,0 0-1,0 1 1,1-1-1,-1 0 1,0 1-1,0-1 1,1 0-1,-1 1 1,0-1-1,1 0 1,-1 1 6,1-1 1,0 1 0,-1 0-1,1-1 1,0 1-1,-1 0 1,1 0 0,0-1-1,-1 1 1,1 0-1,0 0 1,-1 0 0,1 0-1,1 0 1,-2 0-8,0 0 0,0 0 1,0 0-1,0 0 0,0 0 0,0 0 1,0 0-1,0 0 0,0 0 0,0 0 1,1 0-1,-1 0 0,0 0 0,0 0 1,0 0-1,0 0 0,0 0 0,0 0 1,0 0-1,0 0 0,0 0 0,0 0 1,1 0-1,-1 0 0,0 0 0,0 0 0,0 0 1,0 0-1,0 0 0,0 0 0,0 0 1,0 0-1,0 0 0,0 0 0,0-1 1,0 1-1,0 0 0,0 0 0,0 0 1,0 0-1,0 0 0,0 0 0,0 0 1,0 0-1,0 0 0,0 0 0,0-1 1,0 1-1,0 0 0,0 0 0,0 0 1,0 0-1,0 0 0,0 0 0,0 0 1,0 0-1,0-1 44,0 1 0,0-1-1,0 1 1,0-1 0,0 0 0,0 1 0,0-1 0,0 1-1,0-1 1,1 1 0,-1-1 0,0 1 0,0-1 0,0 1-1,1 0 1,-1-1 0,0 1 0,0-1 0,1 1 0,-1-1 0,1 1-1,-1 0 1,0-1 0,1 1 0,-1 0 0,1-1 0,-1 1-1,0 0 1,1 0 0,-1-1 0,1 1 0,-1 0 0,1 0-1,-1 0 1,1 0 0,-1 0 0,1 0 0,-1 0 0,1 0 0,-1 0-1,1 0 1,0 0 0,-1 0 0,1 0 0,-1 0 0,1 0-1,-1 3 19,0-3-58,0 1-1,0-1 0,0 1 0,0-1 1,0 1-1,0-1 0,0 0 0,0 1 1,0-1-1,0 1 0,1-1 0,-1 0 1,0 1-1,0-1 0,0 1 0,0-1 1,1 0-1,-1 1 0,0-1 0,1 0 0,-1 1 1,0-1-1,0 0 0,1 1 0,-1-1 1,0 0-1,1 0 0,-1 0 0,1 1 1,0-1-1,6 5 190,-2 11 29,40 93 341,3 48-432,-35-121-127,-8-25 17,-2-1 0,5 18 0,-4-2 100,-3-18-33,0 1-1,1 0 1,0-1 0,0 0 0,1 1 0,4 8 0,-7-17-76,0 1 0,1 0 0,-1 0-1,1 0 1,-1 0 0,1 0 0,-1-1 0,1 1 0,-1 0 0,1-1-1,0 1 1,-1 0 0,1-1 0,0 1 0,0-1 0,0 1-1,-1-1 1,1 1 0,0-1 0,0 1 0,0-1 0,0 0 0,0 0-1,0 1 1,0-1 0,1 0 0,-1 0 4,1-1 1,0 1-1,-1-1 0,1 1 0,-1-1 1,1 0-1,-1 0 0,1 0 1,-1 1-1,1-1 0,-1-1 1,0 1-1,3-2 0,1-3 18,0 0 0,0 0-1,-1-1 1,0 1 0,0-1-1,3-8 1,17-41 227,-10 27-75,12-40 1,-18 40-209,1 1 1,22-46-1,-28 67 20,-1 0 0,1-1 0,2-10 0,0-3 16,2 7-10,-6 13-1,0 0 1,-1-1-1,1 1 0,0-1 1,-1 1-1,1-1 0,-1 1 0,1-1 1,-1 1-1,0-1 0,0 0 1,1-1-1,-1-42 32,0 42-218,16 3-982,0 16-5055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1472,'-13'0'475,"13"0"-472,0 0 0,-1 0 1,1 0-1,0 0 0,0 1 1,0-1-1,0 0 1,0 0-1,0 0 0,0 0 1,0 0-1,0 0 0,0 0 1,-1 0-1,1 0 1,0 0-1,0-1 0,0 1 1,0 0-1,0 0 0,0 0 1,0 0-1,0 0 0,0 0 1,0 0-1,0 0 1,-1 0-1,1 0 0,0 0 1,0 0-1,0 0 0,0 0 1,0 0-1,0 0 0,0 0 1,0-1-1,0 1 1,0 0-1,0 0 0,0 0 1,0 0-1,0 0 0,0 0 1,0 0-1,0 0 1,0 0-1,0 0 0,0-1 1,0 1-1,0 0 0,0 0 1,0 0-1,0 0 0,0 0 1,0 0-1,0 0 1,0-9 537,-1 13 1130,5 22-486,0-15-1116,-2-8-25,-1 0 0,0 0-1,0 0 1,0 0 0,0 0 0,0 0-1,-1 1 1,1-1 0,-1 6-1,0 191 1237,0-200-1275,0 0-1,0 0 0,0 0 1,0 0-1,0 0 1,-1 0-1,1 1 0,0-1 1,0 0-1,0 0 0,0 0 1,0 0-1,0 0 0,0 0 1,0 1-1,0-1 0,0 0 1,0 0-1,0 0 0,0 0 1,0 0-1,0 1 0,0-1 1,0 0-1,0 0 0,0 0 1,1 0-1,-1 0 0,0 0 1,0 1-1,0-1 1,0 0-1,0 0 0,0 0 1,0 0-1,0 0 0,0 0 1,0 0-1,1 0 0,-1 0 1,0 1-1,0-1 0,0 0 1,0 0-1,0 0 0,0 0 1,1 0-1,-1 0 0,0 0 1,0 0-1,0 0 0,0 0 1,1 0-1,-1 0 0,0 0 1,0 0-1,1 0 0,-1 1 0,0-1 1,1 0-1,-1 0 0,0 0 1,0 0-1,1 0 0,-1 0 0,0 0 1,1 0-1,-1 0 0,0 0 0,0 0 1,1 0-1,-1 0 0,0 0 1,0 0-1,1-1 0,-1 1 0,0 0 1,0 0-1,1 0 0,-1 0 0,0 0 1,0-1-1,1 1 0,-1 0 1,0 0-1,0 0 0,0-1 0,1 1 1,-1 0-1,0 0 0,0-1 0,0 1 1,0 0-1,0 0 0,0-1 1,1 1-1,-1 0 0,0-1 0,0 1 1,6-16 230,1 2-204,-4 9-42,0 0 0,0 0 0,-1 0 0,1 0-1,-1-1 1,-1 1 0,1-1 0,1-10 0,-3 13 2,0 0 1,0 1-1,0-1 1,1 0-1,-1 1 1,1-1-1,-1 1 1,1-1-1,0 1 1,0-1 0,2-3-1,-2 4 11,0-1 0,0 1-1,0-1 1,0 1 0,0-1 0,0 1 0,-1-1 0,1 1-1,-1-1 1,0 0 0,0-4 0,1 1 32,-1 0 0,2 0 0,-1-1 0,4-7 1,-4 9-95,1 0 0,-1-1 0,0 1 1,1-6-1,-2 5-52,0 9 245,-1 19 270,0-12-292,1 0-1,0-1 1,1 1-1,-1 0 1,4 9 0,6 3-79,-7-9-20,-2-11-5,-1 1 1,1-1-1,-1 0 1,1 1-1,0-1 1,0 0-1,0 0 1,0 0 0,0 0-1,1 0 1,-1 0-1,0 0 1,3 2-1,9 9 100,-12-12-98,-1-1 0,0 0 0,1 1 0,-1-1 0,0 0 0,1 0 0,-1 1 0,1-1 0,-1 0 0,1 0 0,-1 0 0,0 0 0,1 1 0,-1-1 0,1 0 0,-1 0 0,1 0 0,-1 0 0,1 0 0,-1 0 0,1 0 0,-1 0 0,1 0 0,-1-1 0,1 1 0,-1 0 0,0 0 0,1 0 0,-1 0 0,1-1 0,-1 1 0,1 0 0,-1-1 0,0 1 0,1-1 1,4-9 102,9 4-59,-9 3-63,0-1 0,1 0 0,-2-1 0,1 1 0,5-8 0,3-1-4,-12 11 14,1 0 0,-1 0 0,1 0 0,-1 0 0,0 0 0,0 0 0,0 0 0,0 0 0,0-1 0,0 1 0,0-5 0,3-5 0,7 1 10,-10 7-2,0 1-1,-1-1 0,1 1 1,-1-1-1,0 1 1,0-8-1,0 0-48,-1 11 30,1-1 0,0 1-1,0-1 1,0 1 0,0-1 0,0 1-1,0-1 1,0 1 0,0-1 0,0 1-1,0-1 1,0 1 0,0-1 0,1 0-1,-1 1 1,0 0 0,0-1 0,0 1-1,1-1 1,-1 1 0,0-1 0,1 1-1,-1-1 1,0 1 0,1 0 0,-1-1-1,0 1 1,1 0 0,-1-1 0,1 1-1,-1 0 1,1-1 0,-1 1 0,0 0-1,1 0 1,-1 0 0,1 0 0,0-1-1,-1 1 1,1 0 0,-1 0 0,1 0-1,-1 0 1,1 0 0,0 0 0,-1 0 9,0 0 0,0 0 0,0 0 1,0 0-1,0 0 0,1 0 0,-1 0 1,0 0-1,0 0 0,0 0 0,0 0 0,0 0 1,0 0-1,0 0 0,0 0 0,0 0 1,0 0-1,1 0 0,-1 0 0,0 0 0,0 0 1,0 0-1,0 0 0,0 0 0,0 0 1,0 0-1,0 1 0,0-1 0,0 0 0,0 0 1,0 0-1,0 0 0,1 0 0,-1 0 1,0 0-1,0 0 0,0 0 0,0 0 0,0 0 1,0 0-1,0 1 0,0-1 0,0 0 1,0 0-1,0 0 0,0 0 0,0 0 0,0 0 1,0 0-1,0 0 0,0 0 0,0 0 1,0 1-1,0-1 0,0 0 0,0 0 0,-1 4-19,1-1 26,0 1-1,0-1 1,0 0 0,1 0-1,-1 0 1,1 0 0,0 3-1,1-1-1,1 2 57,-1 0 0,0 0 0,-1 0 0,1 1 0,0 12 0,-3 19 222,0-23-167,1 1 0,0-1-1,4 21 1,2-12 22,-4-19-106,0 1-1,-1-1 0,0 0 0,1 8 0,-3-12-47,1-1 0,0 1 0,1 0-1,-1-1 1,0 1 0,0-1 0,1 1-1,-1 0 1,1-1 0,-1 1 0,1-1-1,0 1 1,-1-1 0,1 0 0,0 1 0,0-1-1,0 0 1,0 1 0,2 0 0,-2-1-39,2 2-1570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2144,'0'-16'2432,"0"32"-1856,-16 0 608,16 0-672,-16 16 64,16 0-320,0 16-32,0-16-128,0 16 0,0 0-32,0 0 32,0 0-64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1312,'0'-26'421,"0"25"-416,0 1 0,0 0-1,0 0 1,0-1-1,0 1 1,0 0 0,0-1-1,0 1 1,0 0 0,0 0-1,0-1 1,0 1-1,0 0 1,0 0 0,1-1-1,-1 1 1,0 0 0,0 0-1,0-1 1,0 1 0,0 0-1,1 0 1,-1 0-1,0-1 1,0 1 0,0 0-1,1 0 1,-1 0 0,0 0-1,0-1 1,1 1-1,-1 0 1,0 0 0,0 0-1,1 0 1,-1 0 0,1 0-1,41-16 882,-35 13-733,1 0 0,-1 1 1,1 0-1,-1 0 0,1 1 1,0 0-1,8 0 0,-1 0 208,1 1 0,28 5 0,39 17 513,-57-15-618,-11-2-60,-1 1-1,0 0 0,18 10 0,-8-3 139,-19-11-284,0 0 93,0 1 0,0-1 0,0 1 0,-1-1 0,1 1 0,-1 1 0,0-1 0,0 1 0,0-1-1,0 1 1,6 8 0,-10-11-106,1 0 0,0 0-1,-1 0 1,1 0 0,0 0-1,-1 0 1,1 0 0,-1 0-1,0 0 1,1 0-1,-1 0 1,0 0 0,1 1-1,-1-1 1,0 0 0,0 0-1,0 0 1,0 0 0,0 0-1,0 0 1,-1 1 0,1-1-1,0 0 1,0 0 0,-1 0-1,1 0 1,-1 0-1,1 0 1,-1 0 0,1 0-1,-1 0 1,0 0 0,0 0-1,1 0 1,-1-1 0,-1 2-1,-9 13 272,3 1-86,-8 10 68,11-20-198,0-1 0,-1 0 0,-8 7 0,4-5 4,-3 4-36,0 0 1,-2-1-1,1 0 0,-1-1 0,0-1 0,-33 13 1,39-18-28,0 1 1,-18 2 0,14-4 3,-22-1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3072,'0'0'1365,"-3"0"-1146,1 0-177,-1 0 0,0 0 0,1 0 0,-1 0 0,0 1 0,1-1 0,-1 1 0,1 0 0,-1 0 0,-3 2 0,1 0-15,0 1 1,0 0-1,-7 8 0,11-11-17,0 0-8,0 0 0,0 0 1,-1 0-1,1 1 0,0-1 0,0 0 0,0 1 0,0-1 0,0 1 1,1-1-1,-1 1 0,0-1 0,1 1 0,-1 0 0,1-1 0,-1 1 0,1 0 1,0-1-1,0 3 0,0-1 4,-1 0-1,1 0 1,-1 0 0,1 0 0,-1 1-1,0-1 1,-1 3 0,-3 10 92,6-15-91,-1 1 0,0-1 0,0 0 0,0 0 0,1 1 0,-1-1 0,1 0 0,-1 0 0,1 0 0,0 2 0,0-2-9,0 1-1,-1 0 0,1-1 1,0 1-1,-1 0 0,1-1 1,-1 1-1,0 0 0,1 0 1,-1 2-1,0-1-2,0-1 0,0 1 1,0-1-1,0 0 0,0 1 0,1-1 0,-1 0 1,1 1-1,-1-1 0,1 0 0,0 0 1,0 0-1,0 0 0,0 1 0,1-1 0,-1-1 1,1 1-1,1 3 0,10 8 21,-12-13-11,-1 0 1,0 1-1,1-1 0,-1 0 1,0 1-1,0-1 0,1 1 1,-1-1-1,0 0 0,0 1 1,0-1-1,0 1 0,1-1 1,-1 1-1,0-1 0,0 1 1,0-1-1,0 0 0,0 1 1,0-1-1,0 1 0,0-1 1,0 1-1,-1-1 0,1 1 1,0-1-1,0 1 0,0-1 0,0 0 1,-1 1-1,1-1 0,0 1 1,0-1-1,-1 0 0,0 1 1,1-1-6,0 1 8,-1-1 0,0 1 0,0-1 0,0 0 0,1 1 0,-1-1 1,0 0-1,0 1 0,0-1 0,0 0 0,0 0 0,0 0 0,1 0 0,-1 0 0,0 0 0,0 0 0,0 0 0,0 0 0,0 0 0,0 0 0,0-1 0,1 1 0,-1 0 0,0-1 1,-1 0-1,-16-10 49,17 10-54,1 1 0,-1 0 0,1-1 1,-1 1-1,1 0 0,-1-1 0,0 1 0,1 0 1,-1-1-1,0 1 0,1 0 0,-1 0 0,0 0 1,1 0-1,-1 0 0,0 0 0,1 0 1,-1 0-1,0 0 0,1 0 0,-1 0 0,0 0 1,0 1-1,-1-1 10,-14 0 25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2240,'-16'-16'992,"16"17"-893,0 0 0,1 1 0,-1-1 0,0 0-1,0 0 1,0 0 0,0 0 0,0 0 0,-1 0 0,1 4 2698,8-5-1835,-5 0-842,-1 0 1,1 0-1,0 0 1,0 0-1,-1 1 1,1-1-1,4 2 1,-1 0-64,0-1 0,-1 0 1,1 0-1,0-1 0,0 0 1,-1 0-1,1 0 0,0 0 1,0-1-1,-1 0 0,7-2 1,-1 1-16,1 1 1,-1 0 0,0 0-1,16 2 1,-3 0-6,135-1 377,-92 0-5494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3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1312,'-13'-14'421,"23"9"-21,-4-6 320,1 7-304,-7 4-383,0-1-1,1 1 1,-1 0 0,1 0 0,-1 0 0,0-1 0,1 1 0,-1 0 0,0-1-1,1 1 1,-1 0 0,0-1 0,0 1 0,1 0 0,-1-1 0,0 1 0,0 0-1,0-1 1,1 1 0,-1-1 0,0 1 0,0 0 0,0-1 0,0 1 0,0-1-1,0 1 1,0-1 0,0 1 0,0 0 0,0-1 0,0-2 1146,0 6-742,0-2-369,0 1 0,1-1 0,-1 1 0,0-1 0,1 0 0,-1 1 0,1-1 0,0 1 0,-1-1 0,2 2 0,5 11 288,-1 18 358,4 14-159,-6-21-169,0-2 3,7 27-1,-1-18-256,-3-14-49,5 28 0,-8-25-19,-4-16-33,0-1 1,1 1-1,0 0 0,0-1 1,0 1-1,1 0 0,0-1 1,0 1-1,0-1 0,0 0 0,1 0 1,-1 0-1,1 0 0,6 6 1,-1-1 97,-6-7-94,-1 0-1,0 0 1,1-1 0,-1 1 0,1-1-1,0 1 1,-1-1 0,1 0 0,0 1-1,0-1 1,0 0 0,0 0-1,0 0 1,0-1 0,0 1 0,1 0-1,-1-1 1,0 1 0,0-1 0,3 0-1,4 0 13,-6 1-17,0-1-1,-1 0 0,1 0 1,0 0-1,0 0 1,-1-1-1,1 1 0,0-1 1,0 0-1,-1 1 0,1-1 1,-1-1-1,1 1 1,-1 0-1,1 0 0,-1-1 1,0 0-1,1 1 1,2-4-1,5-7 39,0 0-1,-1 0 1,0-1-1,-1 0 1,10-24-1,6-7 20,-10 19-105,0 0 0,11-35-1,-16 35 38,14-30 0,-20 49 0,-1 0 0,0-1 1,2-8-1,-3 12-40,0-1 1,-1 0-1,2 0 0,-1 1 1,0-1-1,1 0 0,0 1 1,0-1-1,0 1 0,0 0 1,3-4-1,9-9-982,-11 9 681,-3 7 184,0-1 0,0 1 0,0-1 0,0 1 0,0-1 0,1 1 0,-1 0 0,0-1 0,0 1 0,1-1 0,-1 1 0,0 0 0,1-1 0,-1 1 0,0 0 0,1-1 0,-1 1 0,0 0 0,1-1 0,-1 1 0,1 0 0,-1 0 0,0 0 0,1-1 0,-1 1 0,1 0 0,-1 0 0,1 0 0,-1 0 0,1 0 0,-1 0 0,1 0 0,-1 0 0,1 0 0,0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3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1888,'0'0'1109,"0"3"-474,0 5-297,1-3-214,-1-1-1,0 0 1,0 1 0,0-1 0,-1 0-1,0 1 1,-1 4 0,0-3-59,0 1-18,-1-1 1,2 1 0,-1 0 0,1 0 0,0-1 0,0 11 0,0 20 196,0-13-14,1 1 0,5 31-1,0-31-87,-3-15-68,0-1 0,0 1-1,0 15 1,-2 37 214,0-61-279,0 1 0,0 0-1,0-1 1,0 1-1,0-1 1,-1 1-1,1 0 1,-1-1-1,1 1 1,-1-1-1,1 1 1,-1-1-1,0 1 1,0-1 0,0 0-1,0 1 1,0-1-1,0 0 1,-2 2-1,3-2-3,-3 1 267,3-161-21,1 144-282,0 0 1,5-21-1,-1 3-16,1-23-38,4 16 37,-9 34 59,0 0-1,0 0 1,-1 0-1,0-9 1,0-10-16,0-17-134,0 42 141,0 0-1,0-1 0,0 1 0,0 0 0,0 0 0,0 0 0,0 0 0,0 0 1,0 0-1,0 0 0,0 0 0,0 0 0,0 0 0,0-1 0,0 1 0,0 0 1,0 0-1,0 0 0,0 0 0,0 0 0,0 0 0,0 0 0,0 0 0,0 0 1,0 0-1,0 0 0,0-1 0,0 1 0,0 0 0,0 0 0,0 0 0,0 0 1,1 0-1,-1 0 0,0 0 0,0 0 0,0 0 0,0 0 0,0 0 0,0 0 0,0 0 1,0 0-1,0 0 0,0 0 0,1 0 0,-1 0 0,0 0 0,0 0 0,0 0 1,0 0-1,0 0 0,0 0 0,0 0 0,0 0 0,0 0 0,1 0 0,0 0 32,0 0-1,0 0 1,0 0-1,0 0 0,0 0 1,0 0-1,0 0 0,0 1 1,0-1-1,0 0 0,0 1 1,0-1-1,0 1 1,0-1-1,0 1 0,-1-1 1,1 1-1,0-1 0,0 1 1,0 0-1,-1 0 0,1-1 1,0 2-1,1 1 18,-1 0-1,0 0 0,0 0 1,-1 0-1,1-1 1,0 7-1,2 6 162,7 33 114,-5 10 0,6-7-127,-6-3-54,6 0-59,-6-6-5,6-18-27,-6 3 22,9 7 261,-12-34-373,0 0 48,0-1 1,0 0-1,-1 0 1,1 0 0,-1 0-1,1-1 1,-1 1-1,1 0 1,-1 0-1,0-1 1,1 1 0,-1-1-1,0 0 1,0 1-1,0-1 1,1-2 0,19-38-39,13-58-40,-20 59 76,-11 31-24,0 1 1,9-18 0,15-10-66,-19 18-14,-7 15 75,0 1 0,0 0 0,1 1 0,-1-1 0,0 0 0,1 0 0,0 0 0,0 1 0,0-1 0,0 1 0,0 0 0,0-1 0,1 1 0,2-2 0,19-12-119,-16 8 95,-8 7 41,0 1 0,0-1 0,0 1 0,0 0 0,1-1 0,-1 1 0,0 0 0,0-1 0,1 1 0,-1 0 0,0 0 0,1-1 0,-1 1 0,0 0 0,1 0 0,-1-1 0,0 1 0,1 0 0,-1 0 0,1 0-1,-1 0 1,0 0 0,1 0 0,0-1 0,0 3 18,0-1 0,0 0 0,-1 0-1,1 1 1,0-1 0,-1 0 0,1 1-1,0-1 1,-1 0 0,1 4 0,8 27 882,7 51 0,-14-73-753,-1 2 58,0 24-1,-1-24-50,3 24 0,16 48 205,-11-57-244,-8-25-112,2 7 1,0-1 1,1 0-1,6 13 0,-9-20-108,0 0-1,0 0 1,1 0-1,-1 0 1,0 0-1,1 0 0,-1-1 1,1 1-1,-1 0 1,1 0-1,0-1 1,-1 1-1,1 0 1,0 0-1,-1-1 1,1 1-1,0-1 0,0 1 1,0-1-1,-1 1 1,1-1-1,0 0 1,0 1-1,0-1 1,0 0-1,0 1 1,0-1-1,0 0 0,0 0 1,0 0-1,0 0 1,-1 0-1,1 0 1,0 0-1,0 0 1,0-1-1,0 1 1,0 0-1,0-1 0,0 1 1,0 0-1,0-1 1,-1 1-1,2-1 1,14-13-1750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2912,'0'-11'841,"1"14"132,-5 24 231,1-18-932,0 1 0,1 0 0,0 0 0,1 0 0,-1 20 0,2-4-30,1-4-72,-1-1 0,-4 22 0,1-25-117,-2 23 44,6-28-43,4 24 1,-3-25 31,1 24 1,-3 89-1116,0-124 1008,0-1 1,0 0-1,0 0 0,0 0 1,0 0-1,0 0 0,0 0 1,0 0-1,0 0 0,0 0 1,0 0-1,0 1 0,0-1 1,0 0-1,0 0 0,0 0 1,0 0-1,0 0 0,0 0 1,0 0-1,0 0 0,0 0 1,0 0-1,0 1 0,0-1 0,0 0 1,0 0-1,0 0 0,-1 0 1,1 0-1,0 0 0,0 0 1,0 0-1,0 0 0,0 0 1,0 0-1,0 0 0,0 0 1,0 0-1,0 0 0,0 0 1,0 0-1,-1 0 0,1 0 1,0 0-1,0 0 0,0 0 1,0 0-1,0 0 0,0 0 1,0 0-1,0 0 0,0 0 1,0 0-1,-1 0 0,1 0 0,-10 0-2250,7 0 692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59:3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2144,'0'-27'699,"0"27"-692,0 0 0,0-1 1,0 1-1,0 0 1,0 0-1,0-1 1,0 1-1,0 0 1,0 0-1,0-1 0,0 1 1,0 0-1,0-1 1,0 1-1,0 0 1,0 0-1,1-1 0,-1 1 1,0 0-1,0 0 1,0 0-1,0-1 1,1 1-1,-1 0 1,0 0-1,0 0 0,0-1 1,1 1-1,-1 0 1,0 0-1,0 0 1,1 0-1,-1 0 0,0 0 1,0-1-1,1 1 1,-1 0-1,22-10 223,-22 9-185,1 1 0,0-1 1,0 1-1,0-1 0,0 1 1,0 0-1,-1-1 1,1 1-1,0 0 0,0 0 1,0 0-1,0 0 0,0-1 1,0 1-1,0 1 1,0-1-1,1 0 0,5 1 157,-2-1-28,0 1 0,1 0 0,-1 0 0,0 1 0,1 0 0,-1-1 0,0 2 0,0-1 0,-1 0 0,1 1 0,0 0 0,7 6 0,7 8 423,26 27 0,-25-23-261,41 49 544,-40-44-501,-9-13-131,-1 1 1,-1 1-1,14 23 1,-22-34-158,0 0 1,0 1-1,-1-1 0,1 0 1,-1 0-1,0 1 0,0-1 1,0 1-1,-1-1 0,1 1 1,-1 0-1,0-1 1,-1 1-1,1-1 0,-1 1 1,0-1-1,0 1 0,0-1 1,-4 7-1,2-5-7,0-1 1,-1 0 0,0 1-1,0-2 1,-1 1-1,1 0 1,-1-1-1,0 0 1,0 0-1,0-1 1,-1 1-1,-6 2 1,-8 4 26,-41 12 1,53-19-90,-33 12 12,33-12-63,0 0 0,-1 0-1,1-1 1,-1 0 0,0 0-1,0-1 1,0 0 0,-14-1 0,-9 0-526,0 0 166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04-08T15:07:23.50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1DDA719-773A-4AC5-B59C-7BFE910AFFD7}" emma:medium="tactile" emma:mode="ink">
          <msink:context xmlns:msink="http://schemas.microsoft.com/ink/2010/main" type="inkDrawing" rotatedBoundingBox="26017,11219 26032,11219 26032,11234 26017,11234" shapeName="Other"/>
        </emma:interpretation>
      </emma:emma>
    </inkml:annotationXML>
    <inkml:trace contextRef="#ctx0" brushRef="#br0">6277 8100 0,'0'0'0</inkml:trace>
  </inkml:traceGroup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07:24.38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9F43A95-05D7-44CA-B3E5-6BF1E76BEF08}" emma:medium="tactile" emma:mode="ink">
          <msink:context xmlns:msink="http://schemas.microsoft.com/ink/2010/main" type="inkDrawing" rotatedBoundingBox="19740,3117 19748,3119 19747,3121 19739,3120" shapeName="Other"/>
        </emma:interpretation>
      </emma:emma>
    </inkml:annotationXML>
    <inkml:trace contextRef="#ctx0" brushRef="#br0">8 0 40 0,'-8'0'16'0,"12"0"-12"0,0 3-4 16,-4-3 4-16</inkml:trace>
  </inkml:traceGroup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187 368 1312,'0'-1'13,"0"1"0,0-1 0,0 0 0,0 1 0,0-1 0,0 1 0,0-1 0,0 1 0,0-1 0,0 1 0,0-1 0,0 1 0,0-1 0,0 1 0,0-1 0,1 1 0,-1-1 0,0 1 0,0-1 0,1 1 0,-1-1 0,0 1 0,1 0 0,-1-1 0,0 1 0,1 0 0,-1-1 0,0 1 0,1 0 0,-1-1-1,1 1 1,-1 0 0,1-1 0,-1 1 0,1 0 0,-1 0 0,1 0 0,-1 0 0,1 0 0,-1-1 0,1 1 0,-1 0 0,1 0 0,-1 0 0,2 1 0,3-4 163,6-8 331,-9 9-22,-2-1 369,0 2-817,1 0 1,-1 0 0,0 0 0,0 0-1,0 0 1,0 0 0,0 0 0,0 1 0,-1-1-1,1 0 1,0 0 0,0 0 0,-1 0 0,1 0-1,-1 0 1,1 0 0,0 1 0,-1-1-1,0 0 1,1 0 0,-1 1 0,1-1 0,-1 0-1,0 1 1,0-1 0,1 1 0,-1-1 0,0 1-1,0-1 1,0 1 0,1-1 0,-1 1-1,0 0 1,0-1 0,0 1 0,0 0 0,0 0-1,0 0 1,0 0 0,0 0 0,0 0-1,-1 0 1,-1 0 2,0-1 0,0 1 0,0-1 0,0 0 0,1 0 0,-5-1-1,-1-3 24,7 4-53,0 0 0,-1 0-1,1 0 1,-1 0 0,1 1-1,-1-1 1,0 1 0,1-1-1,-1 1 1,0-1 0,1 1-1,-1 0 1,0 0 0,-2 0-1,-5-1 17,6 1-27,0-1-1,0 1 1,0 0 0,0 0-1,0 0 1,0 1 0,0-1-1,0 1 1,0-1 0,-4 2-1,-1 2-17,5-2 30,-1-1 0,1 1 0,-1 0 0,1 0 0,-1 0 0,1 0 0,0 1 0,0-1 0,0 1 0,-3 4-1,4-5 5,-1 3 36,-1 0 1,1 0 0,0 0-1,0 0 1,0 1 0,1-1 0,0 1-1,0 0 1,0 0 0,1-1-1,-1 11 1,1-9-17,0 0 1,0-1-1,-3 11 0,0 8-27,4-24-8,0 1 0,0-1-1,1 1 1,-1-1 0,1 0-1,-1 1 1,1-1-1,-1 1 1,2 1 0,-1-2 9,0 1 1,-1-1-1,1 1 0,0-1 1,-1 1-1,1 0 1,-1-1-1,0 1 1,1 2-1,-1-2 3,0-1 0,0 0-1,0 0 1,0 1 0,0-1 0,0 0 0,1 0-1,-1 1 1,0-1 0,1 0 0,-1 0-1,1 0 1,0 1 0,-1-1 0,1 0-1,0 0 1,0 0 0,-1 0 0,1 0 0,0-1-1,0 1 1,2 1 0,-1-1-1,1 0-1,-1 0 1,0 0-1,1 0 1,-1-1 0,0 1-1,1-1 1,-1 1-1,1-1 1,-1 0 0,4 0-1,2-1-47,0 0 0,-1 0 0,1-1 0,0 0 0,0-1 0,11-5 0,-12 6-127,-1-1 0,0 1-1,1 0 1,-1 1 0,13-2 0,-14 3 100,0-1 1,0 0-1,0 0 0,1 0 1,-1-1-1,-1 0 0,1 0 1,0 0-1,0 0 0,6-5 1,-3 1 6,0-1 1,-1 0 0,12-13 0,-16 17 64,-1 0 0,0 0-1,0 0 1,0-1 0,0 1-1,0-1 1,-1 1-1,0-1 1,1 1 0,-1-1-1,0 0 1,-1 0 0,1-5-1,-1 6 11,-1-30 239,0 31-226,1 0 0,-1 1 1,1-1-1,-1 0 1,1 0-1,-1 0 0,0 1 1,0-1-1,0 0 1,0 1-1,0-1 0,-2-2 1,3 4-28,0 0 1,0 0 0,0 0 0,0 0-1,0 0 1,-1-1 0,1 1-1,0 0 1,0 0 0,0 0-1,0 0 1,0 0 0,0 0-1,0 0 1,0 0 0,0 0-1,0 0 1,-1 0 0,1-1-1,0 1 1,0 0 0,0 0-1,0 0 1,0 0 0,0 0-1,-1 0 1,1 0 0,0 0-1,0 0 1,0 0 0,0 0 0,0 0-1,0 0 1,0 0 0,-1 0-1,1 0 1,0 0 0,0 0-1,0 1 1,0-1 0,0 0-1,0 0 1,0 0 0,-1 0-1,1 0 1,0 0 0,0 0-1,0 0 1,0 0 0,0 0-1,0 0 1,0 1 0,0-1-1,0 0 1,0 0 0,0 0-1,-2 1 36,1 1 0,0-1 0,0 0 0,0 1 0,0-1 0,0 0 0,1 1 0,-1-1 0,0 1 0,0 3 0,-2 24 203,3-26-236,1 1 1,-1-1-1,0 0 0,1 0 0,0 0 1,0 0-1,0 1 0,0-1 0,1-1 1,-1 1-1,3 5 0,0-4 10,-1 1 0,1-1 0,0 0 1,0 0-1,1 0 0,-1 0 0,6 2 0,-4-3 18,-1 0 0,1-1-1,1 0 1,-1 0 0,0 0 0,0-1 0,1 0-1,-1 0 1,0-1 0,1 0 0,10-1 0,-9 1 43,-6 0-72,1 0 0,-1-1 0,1 0-1,-1 1 1,0-1 0,0 0 0,1 0 0,-1 0-1,0 0 1,0-1 0,0 1 0,0-1 0,0 1 0,0-1-1,-1 0 1,1 1 0,2-4 0,1-1-4,-4 6-1,-1-1 0,0 1 0,1-1 1,-1 1-1,0-1 0,1 1 0,-1-1 1,0 0-1,0 1 0,0-1 0,0 1 1,1-1-1,-1 1 0,0-1 0,0 0 1,0 1-1,0-1 0,0 1 0,0-1 1,0 0-1,-1 1 0,1-1 0,0 1 1,0-1-1,0 1 0,-1-1 0,1 0 1,0 1-1,0-1 0,-1 0 0,0 0-7,-28-44-336,27 42 325,0 0 0,0-1 0,0 1-1,1-1 1,-1 1 0,1-1 0,0 0-1,0 1 1,0-1 0,0-6 0,-2-6-12,-4-6-25,6 21 49,0 0 0,1-1 0,-1 1 0,1 0 0,-1-1 0,1 1 0,-1-1 0,1 1 0,0-1 0,0 1 0,0-1 0,0 1 0,0-1 0,0 0 0,0 1 0,1-1 0,0-2 0,1 0-20,0 0-1,1 0 1,-1 1 0,1-1 0,0 0 0,0 1-1,0 0 1,1-1 0,4-2 0,4-5-81,-8 7 113,0 1-1,1 0 0,-1 0 0,1 0 0,-1 0 0,1 1 0,0 0 0,0 0 0,0 0 0,0 1 1,1 0-1,-1 0 0,10-1 0,-13 2-13,-1 0-1,1-1 1,-1 1 0,1 1-1,-1-1 1,1 0 0,-1 0 0,1 1-1,-1-1 1,0 0 0,1 1 0,-1 0-1,1-1 1,-1 1 0,0 0 0,1-1-1,-1 1 1,0 0 0,0 0 0,0 0-1,0 0 1,0 1 0,2 1 0,0 0-33,8 11 3,-10-11 25,0 0 0,-1-1 0,1 1-1,-1 0 1,1 0 0,-1 0 0,0 0 0,0 0-1,0 0 1,-1 0 0,1 0 0,-1 0 0,-1 4-1,-9 14 77,6 6 27,-6-6 58,6 6-58,2-18-62,3-9-25,-1 1 0,1 0 0,0 0 1,-1 0-1,1 0 0,0 0 0,0 0 1,-1 0-1,1 0 0,0 0 0,0 0 1,0 0-1,0 0 0,1 0 0,-1-1 1,0 1-1,0 0 0,0 0 0,1 0 1,-1 0-1,0 0 0,1 0 1,-1 0-1,1-1 0,-1 1 0,2 1 1,-2-2-5,1 4 10,0-1-1,0 1 1,-1 0-1,1-1 1,-1 1-1,0-1 1,0 1-1,-1 5 1,1-1 64,0-8-72,0 0-1,0 0 0,0 0 1,0 0-1,0 0 1,0 0-1,0 0 0,0 0 1,0 1-1,0-1 1,0 0-1,0 0 0,0 0 1,0 0-1,0 0 1,0 0-1,0 0 0,0 0 1,0 0-1,0 0 1,0 1-1,0-1 0,0 0 1,0 0-1,0 0 1,0 0-1,0 0 0,0 0 1,0 0-1,0 0 1,0 0-1,0 0 0,0 0 1,0 0-1,1 0 1,-1 0-1,0 0 0,0 1 1,0-1-1,0 0 1,0 0-1,0 0 0,0 0 1,0 0-1,0 0 1,0 0-1,1 0 0,-1 0 1,0 0-1,0 0 1,0 0-1,0 0 0,0 0 1,0 0-1,0 0 1,0-1-1,27 1 239,-27 0-239,0 0-1,0 1 1,0-1 0,0 0-1,1 0 1,-1 0 0,0 0-1,0 0 1,0 0 0,0 0-1,0 0 1,0 0 0,0 0-1,0 0 1,0 0 0,0 0-1,1 0 1,-1 0 0,0 0-1,0-1 1,0 1 0,0 0-1,0 0 1,0 0-1,0 0 1,0 0 0,0 0-1,0 0 1,0 0 0,0 0-1,1 0 1,-1 0 0,0 0-1,0 0 1,0 0 0,0 0-1,0-1 1,0 1 0,0 0-1,0 0 1,0 0 0,0 0-1,0 0 1,0 0 0,0 0-1,0 0 1,0 0 0,0 0-1,0-1 1,0 1-1,0 0 1,0 0 0,0 0-1,0 0 1,0 0 0,0 0-1,0-1 1,0 1 0,0-1-1,0 1 1,0-1 0,0 1-1,0-1 1,0 1 0,0-1-1,0 1 1,1-1-1,-1 1 1,0-1 0,0 1-1,1-1 1,-1 1 0,0-1-1,0 1 1,1 0-1,-1-1 1,1 1 0,-1-1-1,0 1 1,1 0 0,-1-1-1,2 1 1,-2-1 7,1 1 0,0-1 0,-1 1 0,1-1 0,-1 1 0,1-1 0,0 0 0,-1 1 0,1-1 0,-1 0 0,0 1 0,1-1 0,-1 0 0,1 0 0,-1 1 0,0-1 0,0 0 0,1 0 0,-1 0 0,0 1 0,0-1 0,0 0-1,0 0 1,0 0 0,0-1 0,0-2 8,-1 1-10,1 1-1,0 0 0,0-1 1,0 1-1,1-1 0,-1 1 1,1 0-1,0-4 0,2 1 0,-1 1 0,0 0 0,-1 0 0,1-1 0,-1 1 0,0-1 0,0 1 0,0-1 0,-1 0 0,0 1 0,1-1 0,-2-8-1,1 9-23,0 0-1,1 0 0,0 0 0,-1 0 1,2 0-1,-1 0 0,0 0 1,1 1-1,3-7 0,-4 8 15,-1 0-1,1 1 1,-1-1 0,1 0-1,-1 0 1,1 0 0,-1 1-1,0-4 1,0 4 7,0 1-1,0 0 1,-1-1-1,1 1 0,0-1 1,0 1-1,0-1 1,0 1-1,0-1 1,1 1-1,-1 0 1,0-1-1,0 1 1,0-1-1,0 1 1,0-1-1,0 1 1,1 0-1,-1-1 1,0 1-1,0 0 1,1-1-1,-1 1 1,0 0-1,1-1 0,-1 1 1,0 0-1,1-1 1,-1 1-1,0 0 1,1 0-1,-1-1 1,1 1-1,-1 0 1,0 0-1,1 0 1,-1 0-1,1 0 1,-1 0-1,1 0 1,-1-1-1,0 1 1,1 0-1,-1 0 0,1 1 1,0-1-1,4 2-43,9 9 20,-9-8 53,-5-3-24,1 0 1,0 0 0,-1 0 0,1 1 0,-1-1 0,1 1 0,0-1 0,-1 0 0,1 1 0,-1-1 0,1 1 0,-1-1 0,1 1 0,-1-1 0,1 1 0,-1 0 0,0-1-1,1 1 1,-1-1 0,0 1 0,1 1 0,1 3 11,9 13 88,-6 9-43,2-14-52,-6-11-9,-1-1 1,1 0-1,0 1 1,0-1 0,-1 1-1,1-1 1,-1 1 0,1 0-1,-1-1 1,0 1-1,0-1 1,1 3 0,-1-3 6,0 1 1,0 0-1,0-1 0,1 1 1,-1 0-1,0-1 1,1 1-1,0-1 0,-1 1 1,1-1-1,0 1 1,0-1-1,1 2 0,3 6 26,0 2 27,6 7 34,-11-18-94,0 0 0,0 1 0,1-1 0,-1 0 0,0 0 1,0 0-1,1 1 0,-1-1 0,0 0 0,1 0 0,-1 0 0,0 0 0,1 0 0,-1 0 0,0 1 0,0-1 0,1 0 0,-1 0 1,0 0-1,1 0 0,-1 0 0,0 0 0,1 0 0,-1 0 0,1-1 0,10 2 21,-1-1 18,1 0 0,-1 0 0,20-3 0,-25 1-11,0-1 1,0 1-1,0-1 0,6-5 0,8-3 10,1 0-9,35-24 0,-51 32-30,0 0-1,0 0 1,0 0-1,-1-1 1,1 0-1,-1 0 1,0 0-1,0 0 1,0 0-1,0 0 1,-1-1-1,0 0 1,2-5-1,-2 6 5,6-30 90,-3 21-59,-4 11-30,0 1-1,0-1 1,0 0 0,-1 0 0,1 0 0,0 1-1,-1-1 1,1 0 0,-1 0 0,0 0-1,0 0 1,0 0 0,0 0 0,0 0-1,0 0 1,0 0 0,-1 0 0,0-2-1,-9-22 80,9 24-84,1 1 0,0 0 1,-1 0-1,1 0 1,-1 0-1,1 0 0,-1 0 1,0 0-1,1 1 1,-1-1-1,0 0 0,0 0 1,0 0-1,1 1 0,-1-1 1,0 0-1,0 1 1,0-1-1,0 1 0,0-1 1,0 1-1,0-1 0,-1 1 1,1 0-1,0 0 1,0-1-1,0 1 0,0 0 1,0 0-1,0 0 0,-1 0 1,1 0-1,0 1 1,0-1-1,0 0 0,0 0 1,0 1-1,0-1 0,-2 1 1,-2 2-56,0-1-1,-1 1 1,1 0 0,0 0 0,0 1 0,1-1-1,-8 9 1,-19 21 112,-29 43-1,55-69-31,1 0 0,0 0-1,0 1 1,1 0 0,0-1-1,0 1 1,-3 17 0,6-22-14,-1 1 1,1-1-1,0 1 1,0-1-1,0 1 1,0-1-1,1 1 1,-1-1 0,1 0-1,0 1 1,0-1-1,0 0 1,1 1-1,-1-1 1,4 5-1,-1-1 37,-3-5-39,-1-1-1,1 0 0,-1 0 0,1-1 0,0 1 0,0 0 0,0 0 1,-1 0-1,1 0 0,0-1 0,0 1 0,0 0 0,0-1 1,0 1-1,0-1 0,0 1 0,0-1 0,1 1 0,1-1 0,26 2 70,-14-3-75,-11 2-35,0-1 0,1-1 0,-1 1 0,0-1 0,0 1 0,0-1-1,0 0 1,0-1 0,0 1 0,0-1 0,0 0 0,0 0 0,-1 0 0,1 0-1,-1-1 1,1 1 0,-1-1 0,0 0 0,4-4 0,-3 3-31,0 1 6,-1-1 0,1 0 0,-1 0 0,1 0 0,-1 0 0,0 0 0,-1-1 0,1 1 1,-1-1-1,0 0 0,3-9 0,-2-7-132,-2 1 0,-1-40 1,-1 20-182,1 17 209,1 14 137,0 0 0,-2 0 0,1 0 0,-1 0 0,0 0 0,-1 0 0,0 0 0,0 0 0,-7-15 0,0 2-9,7 16-12,0 1 1,0 0-1,-1 0 0,1 0 0,-7-8 0,6 10-32,3 6 177,0 10 99,0 5 146,3 28 1,7 2-50,-4 0-143,-1-23-113,-3-16-27,0 1 0,0 0 0,0 18-1,-2-28-14,0 9 2,0-1 0,3 15 0,7 1 56,-4 0 204,1-18-129,-4-4-64,2 5 62,-2-2-33,11-3 153,-13-3-245,0 1-1,0 0 1,0 0-1,1 0 1,-1 0-1,0-1 1,0 1-1,0-1 1,0 1-1,0-1 1,0 1-1,0-1 1,0 0-1,0 1 1,0-1-1,0 0 1,0 0-1,0 1 1,0-1-1,0 0 1,0-2-1,2-2-56,0 0 1,-1 0-1,4-9 1,2-7-301,-4 14 257,0-1 61,0 1-1,0-1 1,-1 0 0,0 0-1,-1 0 1,1-1 0,-1 1-1,1-15 1,-3 22 25,0-1-1,0 0 1,0 1 0,0-1 0,1 0 0,-1 1 0,0-1-1,1 0 1,0 1 0,-1-1 0,1 0 0,0 1 0,0-1 0,1-1-1,3-5-66,-4 7 55,3-7-230,-4 13 126,-2 17 380,-9 40 282,11-60-523,1 0 0,-1 0 0,0 0-1,1 1 1,-1-1 0,1 0 0,1 2-1,-1-1 7,0 1-1,0-1 1,0 0 0,0 0-1,-1 1 1,1-1-1,-1 5 1,0 1 33,-1-6-26,1 0-1,0-1 1,0 1 0,0 0 0,0 0-1,1-1 1,-1 1 0,1 0-1,0-1 1,-1 1 0,1 0-1,1-1 1,-1 1 0,0-1 0,0 1-1,1-1 1,-1 0 0,1 0-1,4 4 1,12 6 324,-17-11-340,0-1-1,0 0 1,0 1-1,0-1 1,-1 0-1,1 1 1,0-1-1,0 0 1,0 0-1,0 0 1,0 0-1,0 0 0,0 0 1,0 0-1,0 0 1,0 0-1,0-1 1,-1 1-1,1 0 1,0 0-1,0-1 1,0 1-1,0-1 1,0 1-1,0-1 1,4-10-44,2 6-20,-7 5 36,1-1 0,0 1 1,0-1-1,-1 0 0,1 1 0,0-1 0,-1 0 1,1 0-1,-1 0 0,1 1 0,-1-1 0,1 0 1,-1 0-1,0 0 0,1 0 0,-1 0 0,0 0 0,0-1 1,4-8-69,8-25-574,-7 26 470,-4 8 154,0 0-1,0-1 1,0 1 0,0-1 0,0 1 0,-1-1 0,1 1 0,-1-1-1,1 0 1,-1 1 0,0-1 0,1 0 0,-1-1 0,0 2 22,-1 0 0,1 0 0,0 1 0,0-1 1,0 0-1,1 0 0,-1 0 0,0 1 0,0-1 1,0 0-1,0 0 0,1 1 0,-1-1 0,0 0 0,1 0 1,0 0-11,0 1 1,0-1-1,0 1 0,0 0 1,0-1-1,0 1 1,0 0-1,0 0 1,0-1-1,0 1 1,0 0-1,0 0 1,2 1-1,-2-1 17,-1 0 0,1-1 0,-1 1 0,1 0 0,-1 0 0,0 0 0,1 0 0,-1 1 0,1-1 0,-1 0 0,1 0 0,-1 0 0,0 0 0,1 0 0,-1 0 0,1 1 0,-1-1 0,0 0 0,1 0 0,-1 1 0,0-1 0,1 0 0,-1 1 0,0-1 0,1 0 0,-1 1 0,0-1 0,0 0 0,1 1 0,-1-1 0,0 1 0,0-1 0,0 0 0,1 1 0,-1-1 0,0 1 0,0-1 0,0 1 0,0-1 0,0 0 0,0 1 0,0-1 0,0 1 1,0-1-1,0 1 0,-1 0 0,1 1-13,0-1 0,1 1 0,-1 0 0,0 0 1,1 0-1,-1-1 0,1 1 0,0 3 0,4 3-34,-4-7 55,0 0-1,0 1 0,0-1 1,0 1-1,-1-1 1,1 1-1,0 0 1,-1-1-1,1 1 0,-1 0 1,0-1-1,0 1 1,1 0-1,-1 2 0,0-4-2,-1 3 15,1 0-1,1 0 1,-1 0-1,0 0 1,1-1-1,0 5 1,7 2 157,-7-9-166,-1 0 0,0 0 0,1 0-1,-1 1 1,0-1 0,1 0 0,-1 1 0,0-1 0,0 0 0,1 0-1,-1 1 1,0-1 0,0 1 0,1-1 0,-1 0 0,0 1-1,0-1 1,0 0 0,0 1 0,0-1 0,1 1 0,-1-1 0,0 1-1,0-1 1,0 0 0,0 1 0,0 0 0,0-1-3,0 0-1,-1 0 1,1 0 0,0 0 0,0 0 0,0 0-1,0 1 1,0-1 0,0 0 0,0 0 0,0 0-1,0 0 1,0 0 0,0 0 0,0 0 0,0 0-1,0 0 1,0 0 0,0 1 0,1-1 0,-1 0 0,0 0-1,0 0 1,0 0 0,0 0 0,0 0 0,0 0-1,0 0 1,0 0 0,0 0 0,0 0 0,0 0-1,0 0 1,0 0 0,0 1 0,0-1 0,1 0-1,-1 0 1,0 0 0,0 0 0,0 0 0,0 0-1,0 0 1,0 0 0,0 0 0,0 0 0,0 0-1,0 0 1,1 0 0,-1 0 0,0 0 0,0 0 0,0 0-1,0 0 1,0 0 0,0 0 0,11 0 146,-11 0-145,0 0 1,0 0-1,0 0 1,0 0-1,0 0 0,0 0 1,1 0-1,-1 0 1,0 0-1,0 0 0,0 0 1,0 0-1,0 0 1,0 0-1,0 0 0,0 0 1,0 0-1,0 0 1,1 0-1,-1 0 0,0 0 1,0 0-1,0-1 1,0 1-1,0 0 0,0 0 1,0 0-1,0 0 1,0 0-1,0 0 0,0 0 1,0 0-1,0 0 1,1 0-1,-1 0 0,0 0 1,0 0-1,0 0 1,0-1-1,0 1 0,0 0 1,0 0-1,0 0 1,0 0-1,0 0 0,0 0 1,0 0-1,0 0 1,0 0-1,0 0 0,0-1 1,0 1-1,0 0 1,0 0-1,0 0 0,0 0 1,0-11 43,0 9-432,0-1 197,0-42 624,-3 47-570,2-1 124,0 0-1,1 0 1,-1 0-1,0-1 1,1 1-1,-1 0 1,1 0 0,-1 0-1,1 0 1,0 0-1,-1 0 1,1 0-1,0 0 1,0 0-1,-1 0 1,1 1-1,0-1 1,0 0 0,0 0-1,0 0 1,0 0-1,1 0 1,-1 0-1,0 0 1,0 0-1,1 0 1,-1 0 0,1 0-1,0 2 1,1 0-31,-1 1 1,0-1-1,0 0 1,-1 1-1,1-1 1,0 7-1,-1 35-163,0-42 223,0 0 0,0 1 0,0-1-1,1 0 1,0 0 0,0 1 0,-1-1-1,2 0 1,1 5 0,2 3 92,-4-8-79,4 10 184,-4-13-202,-1 1-1,1-1 1,-1 0-1,1 0 1,-1 1-1,1-1 1,-1 0-1,0 0 1,1 0-1,-1 0 1,1 0 0,-1 0-1,1 0 1,-1 1-1,1-1 1,-1 0-1,2-1 1,1 1 38,2-2-533,-2 0 397,0 0-1,0 0 1,0 0 0,0 0-1,-1-1 1,1 1 0,-1-1-1,1 1 1,-1-1 0,0 0-1,0 0 1,0 0 0,-1 0-1,1 0 1,2-7 0,-3 2 85,0-1 0,0 1 1,0 0-1,-2-17 0,0 3-93,2 2 48,-1 2 13,0 0 0,-3-19-1,-2 12 19,2 9-94,1-1 0,-2-18 0,4 28 124,0 0 0,-1 0 0,0 0 0,0 0 0,-1 1 0,-4-11 0,4 11 74,-1-11 144,0 1-73,3 16-161,0-1 0,0 1 0,-1 0 0,1 0-1,0 0 1,0-1 0,0 1 0,0 0 0,-1 0 0,1 0-1,0 0 1,0 0 0,0 0 0,-1-1 0,1 1 0,0 0-1,0 0 1,0 0 0,-1 0 0,1 0 0,0 0 0,0 0-1,-1 0 1,1 0 0,0 0 0,0 0 0,0 0 0,-1 0-1,1 0 1,0 0 0,0 0 0,-1 0 0,1 0 0,0 0-1,0 1 1,0-1 0,-1 0 0,1 0 0,0 0 0,0 0-1,0 0 1,-1 0 0,1 1 0,0-1 0,0 0 0,0 0-1,0 0 1,0 1 0,0-1 0,-1 0 0,1 0 0,0 1-1,-1 0 11,1 1-1,-1 0 0,0 0 0,1 0 0,-1 0 0,1 0 0,0 0 0,-1 0 1,1 0-1,0 0 0,0 0 0,1 2 0,-2 17 58,-4-3 15,3-8-28,0 0 0,0 0-1,1 0 1,0 11-1,1 70 377,0-84-413,0 0-1,1 0 1,0 0-1,1-1 1,-1 1-1,5 9 0,-4-9-8,-1-4-2,-1 0 0,1 0-1,-1 0 1,1 0 0,-1 0-1,0 0 1,0 3 0,0-1-43,-1-5 30,1 0 1,0 0 0,0 0-1,0 0 1,0 0-1,0 0 1,0 0 0,0 1-1,0-1 1,0 0-1,0 0 1,0 0 0,0 0-1,0 0 1,0 0-1,0 0 1,0 0 0,0 0-1,0 0 1,0 1-1,0-1 1,1 0 0,-1 0-1,0 0 1,0 0-1,0 0 1,0 0 0,0 0-1,0 0 1,0 0-1,0 0 1,0 0 0,0 0-1,0 0 1,0 0-1,0 1 1,0-1 0,1 0-1,-1 0 1,0 0-1,0 0 1,0 0 0,0 0-1,0 0 1,0 0-1,0 0 1,0 0 0,0 0-1,0 0 1,1 0-1,-1 0 1,0 0 0,0 0-1,0 0 1,0 0 0,0-1-1,1 2-26,0-1 1,0 0-1,0 0 1,0 0-1,0 0 1,0 0-1,0 0 0,0-1 1,0 1-1,0 0 1,0-1-1,0 1 0,0 0 1,0-1-1,0 1 1,0-1-1,0 1 0,0-1 1,-1 0-1,1 1 1,0-1-1,0 0 0,-1 0 1,1 1-1,0-1 1,-1 0-1,1 0 0,-1 0 1,1 0-1,-1 0 1,0 0-1,1 0 0,-1 0 1,0 0-1,0 0 1,1 0-1,-1 0 0,0-1 1,0-4-7,-1 0 0,0 0 0,0 0-1,0 0 1,-3-8 0,0 2 13,2-2 23,1 0-1,0 0 1,0 0 0,3-15-1,-1 7-12,-2 19 4,1 0 1,1-1 0,-1 1-1,0 0 1,1-1 0,0 1-1,-1 0 1,1 0 0,1 0-1,1-5 1,2-2-22,-4 6 11,4-9-87,-4 13 101,-1 0 0,1-1 0,-1 1 0,1 0 0,-1 0 0,0 0 0,1-1 0,-1 1 0,1 0 0,-1 0 0,1 0 0,-1 0 0,1 0 1,-1 0-1,1 0 0,-1 0 0,2 0 0,3 3-192,17 27 165,-15-18 88,-4-8-13,-1 0-1,0 0 1,0-1 0,-1 2 0,1-1-1,-1 0 1,0 0 0,0 0 0,0 1-1,0-1 1,-1 0 0,0 1 0,0-1-1,0 6 1,-1 2 46,1-10-55,1 0 0,-1 0 0,0 0-1,0 0 1,1-1 0,-1 1-1,1 0 1,0 0 0,-1 0-1,3 2 1,1 8 130,-8 0 69,3-11-207,0 1 0,0-1-1,0 1 1,1 0 0,-1 0 0,1-1 0,-1 1 0,1 0-1,-1 3 1,1 24 188,0-29-212,0 0 0,0 0-1,0 0 1,0 0-1,0 0 1,0 0-1,0 1 1,0-1-1,0 0 1,0 0 0,0 0-1,0 0 1,0 0-1,0 0 1,0 0-1,0 0 1,0 0 0,0 0-1,0 1 1,0-1-1,0 0 1,0 0-1,0 0 1,0 0-1,1 0 1,-1 0 0,0 0-1,0 0 1,0 0-1,0 0 1,0 0-1,0 0 1,0 0 0,0 1-1,0-1 1,0 0-1,0 0 1,0 0-1,0 0 1,1 0-1,-1 0 1,0 0 0,0 0-1,0 0 1,0 0-1,0 0 1,0 0-1,0 0 1,0 0 0,0 0-1,0 0 1,1 0-1,-1 0 1,0 0-1,0 0 1,0 0-1,11 0 27,-6 2 69,6 9-48,-9-8 352,-2-6-373,0-1-41,0 1 5,0 0 1,0 1 0,0-1 0,1 0-1,-1 0 1,0 0 0,2-2 0,3-4 8,-4 8 4,0 0 1,0-1-1,0 1 0,-1-1 0,1 1 0,0-1 0,-1 1 1,1-1-1,-1 0 0,1 1 0,-1-1 0,0 0 0,0-1 0,0-5 15,0 6-23,0 0 0,0 0 0,0 0 0,0 0 0,0-1 0,0 1 0,1 0 0,-1 0 0,2-3 0,3-3-15,-4 6 18,0 1-1,0-1 1,0 1 0,-1-1 0,1 1 0,0-1-1,-1 1 1,1-1 0,-1 0 0,1 1 0,-1-1-1,0 0 1,0 1 0,0-4 0,0 0 26,0 2-54,-1-1-1,1 0 1,0 1-1,0-1 1,1 0-1,-1 1 1,1-1-1,1-5 1,-1 9 19,-1 0 0,1-1 1,0 1-1,-1-1 0,1 1 0,0 0 1,-1-1-1,1 1 0,0 0 0,0 0 1,-1 0-1,1 0 0,0-1 1,0 1-1,0 0 0,-1 0 0,1 1 1,0-1-1,0 0 0,0 0 0,-1 0 1,1 0-1,1 1 0,18 9-137,-14-7 186,-1 0 9,-1 0 0,1 0 0,-1 1 0,0 0 0,0-1 0,-1 1 0,1 1 0,4 5 0,15 18 192,-19-25-200,-1 1 0,1 1 0,-1-1-1,0 0 1,0 1 0,-1-1-1,1 1 1,1 6 0,5 13 225,-7-21-182,0 1 0,-1 0 0,0 0 0,0 0 1,0 0-1,0 0 0,-1 0 0,1 5 0,2-4 328,4 4-126,-7-9-275,0 1 0,0-1-1,0 0 1,0 0 0,0 0 0,0 1 0,0-1 0,0 0 0,0 0 0,-1 0 0,1 1 0,0-1 0,0 0 0,0 0 0,0 0 0,0 1 0,0-1 0,0 0 0,-1 0 0,1 0 0,0 0 0,0 0 0,0 0-1,0 1 1,-1-1 0,1 0 0,0 0 0,0 0 0,0 0 0,-1 0 0,1 0 0,0 0 0,0 0 0,0 0 0,-1 0 0,1 0 0,0 0 0,0 0 0,0 0 0,-1 0 0,1 0 0,0 0 0,0 0 0,0 0-1,-1 0 1,1 0 0,0-1 0,0 2-3,0-1-1,-1 0 0,1 0 0,0 0 0,0 0 0,0 0 1,0 0-1,0 0 0,0 0 0,0 0 0,0 0 0,0 0 1,0 0-1,-1 0 0,1 0 0,0 0 0,0 0 0,0 0 1,0 0-1,0 0 0,0 0 0,0-1 0,0 1 1,0 0-1,0 0 0,0 0 0,-1 0 0,1 0 0,0 0 1,0 0-1,0 0 0,0 0 0,0 0 0,0 0 0,0 0 1,0 0-1,0 0 0,0-1 0,0 1 0,0 0 1,0 0-1,0 0 0,0 0 0,0 0 0,0 0 0,0 0 1,0 0-1,0 0 0,0 0 0,0-1 0,0 1 0,0 0 1,0 0-1,0 0 0,0 0 0,0 0 0,0-6 111,0 0-1,0 0 1,0 0-1,1 0 1,0 1-1,0-1 1,0 0-1,1 1 1,0-1-1,0 1 1,1-1-1,3-5 1,55-72 246,-50 65-363,13-17-32,-19 29 19,2 0 0,-1 0 0,1 1 0,13-9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1982 1 1312,'-27'40'421,"16"-19"-245,-15 37-21,7-27 112,13-22-165,1 0 0,0 0 1,0 1-1,-6 18 1,-114 263 1224,109-257-1230,-43 89 112,-92 217 211,-68 299-84,199-572-307,-31 95 27,-27 44 20,68-180-66,-1 0-1,-66 164 67,-24 28 52,-19 92 164,24 6 173,59-194-313,-35 128 32,57-189-167,-69 246 46,57-224-36,-55 185 90,76-244-82,-132 455 506,59-194-498,36-144-8,11-39 47,8 9-2,1-23-4,10-45 65,-10 69-1,22-103-120,-2 19-3,-8 31 0,10-58-17,-1 8-154,0-1 1,-1 0 0,-5 13-1,7-18 59,0-1 0,1 0 0,-1 1-1,1-1 1,-1 0 0,1 1-1,0-1 1,1 5 0,-1-3-205,0-2-201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3488,'-16'47'1568,"16"1"-1344,0-16 224,16 0-288,0 16 480,-16 0-352,16 0 224,0 0-288,0-32 224,0 16-256,16-48-32,0 16-96,32-32 96,0-16-96,48-32 32,-33-16-32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63 1888,'-13'-13'613,"10"10"-367,3 2-151,0-1 0,0 0 0,0 1 0,-1-1 0,1 0 0,0 1 0,-1-1 0,1 1 0,-1-1 0,0 1 0,0-1 0,1 1 0,-1 0 0,0-1 0,0 1 0,0 0 0,0-1 0,-1 1 0,-1-2 1,3 3-83,-2-1 76,1-1-1,-1 1 1,0-1-1,1 1 1,-1 0-1,0 0 1,0 0-1,0 0 1,1 0-1,-1 1 1,-4-2-1,-24 0 879,20 2-900,6 1-54,0-1 0,0 1 0,0 0 0,0 0 0,0 1 0,0-1 0,0 1 0,0-1 0,1 1 0,-1 1 0,1-1 0,0 0 0,-1 1-1,1-1 1,0 1 0,0 0 0,1 0 0,-1 0 0,1 1 0,-5 6 0,5-7-8,0 1 1,1 0-1,-1 0 0,0 0 0,1 0 1,0 0-1,0 0 0,0 6 0,-1 35 123,2-43-106,0-2-21,0 0 0,0 1 0,0-1-1,0 0 1,0 0 0,0 0-1,0 0 1,0 0 0,0 0-1,0 1 1,0-1 0,0 0-1,0 0 1,0 0 0,0 0 0,0 0-1,0 0 1,1 0 0,-1 1-1,0-1 1,0 0 0,0 0-1,0 0 1,0 0 0,0 0-1,0 0 1,0 0 0,1 0-1,-1 0 1,0 0 0,0 0 0,0 0-1,0 0 1,0 1 0,1-1-1,-1 0 1,0 0 0,0 0-1,0 0 1,0 0 0,0 0-1,0-1 1,1 1 0,-1 0 0,0 0-1,0 0 1,0 0 0,0 0-1,0 0 1,0 0 0,1 0-1,-1 0 1,0 0 0,8 0 6,-2 1 6,0-1 1,-1 0-1,1 0 1,0 0-1,0-1 1,11-2-1,42-23-146,-46 24 175,-10 2 166,0 0 224,-2 0-339,1 0-1,0 0 0,-1 1 1,1-1-1,-1 1 0,1-1 1,-1 1-1,1 0 1,2 1-1,9 5 147,15-2 86,-11-1-225,-11-2-253,0 0-1,1 0 1,0-1-1,-1 0 1,8 0-1,17-1-459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42 2240,'-29'-29'1205,"26"26"-826,3 1-139,0-6 44,0 19-75,0 29 141,0-33-238,1 42 191,-1-15-132,-4 46 0,1-58-133,-2 33 41,11 22 1,-7-60-46,-4 23 0,3-23 15,-1 24-1,3-18 63,1-14-58,-1 0-1,0 0 1,0 0-1,-1 0 0,0 0 1,-1-1-1,0 1 0,0 0 1,-7 15-1,-4 3-25,12-26-83,1 0 1,-1 0 0,1 1 0,-1-1-1,1 0 1,-1 0 0,0 0-1,1 0 1,-1 0 0,0 0-1,0 0 1,0-1 0,0 1-1,0 0 1,-1 0 0,-1 2-351,0-1-743,3-4-144,0-12-446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3072,'13'-13'976,"-13"13"-967,1 0 0,-1 0 0,0-1 0,0 1 0,0 0 0,0 0 0,0 0 0,1 0 0,-1 0 0,0 0 0,0-1 1,0 1-1,1 0 0,-1 0 0,0 0 0,0 0 0,0 0 0,1 0 0,-1 0 0,0 0 0,0 0 0,0 0 0,1 0 0,-1 0 0,0 0 0,0 0 0,0 0 0,1 0 0,-1 0 0,0 0 1,0 0-1,0 0 0,1 1 0,-1-1 0,0 0 0,0 0 0,0 0 0,1 0 0,-1 0 0,0 0 0,0 1 0,0-1 0,7 3 77,-1 1 1,0 0-1,0 0 0,0 0 0,6 6 1,-8-6-27,1 0 0,0 0 0,0 0 0,1-1 0,9 5 0,-9-6-13,-1 1-1,0 0 1,-1 0-1,1 0 1,7 7-1,9 19 333,25 32 298,-44-58-616,-1 0-1,1-1 1,0 1-1,-1 0 0,1 0 1,-1 0-1,0 0 1,0 0-1,0 0 1,0 3-1,-1-4-18,0 0 1,0 0-1,-1 0 1,1 0-1,-1 0 1,0 0-1,0 0 1,1 0-1,-1 0 1,0 0-1,0-1 1,-1 1-1,1 0 1,0-1-1,-1 1 1,1-1-1,-3 3 1,-23 20 346,6-14-170,12-3-178,6-5-34,1 0 0,-1 0 0,0 0 1,0 0-1,0-1 0,0 1 0,-1-1 0,1 1 1,0-1-1,-1 0 0,1-1 0,0 1 1,-1-1-1,-4 1 0,-21-1 46,10 0-15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62 3808,'0'14'1227,"0"-14"-1214,0 0 1,0 0 0,0 0 0,0 1 0,0-1 0,0 0 0,0 0-1,0 1 1,1-1 0,-1 0 0,0 0 0,0 0 0,0 1 0,0-1 0,0 0-1,0 0 1,1 0 0,-1 0 0,0 1 0,0-1 0,0 0 0,0 0-1,1 0 1,-1 0 0,0 0 0,0 0 0,0 0 0,1 1 0,-1-1 0,0 0-1,0 0 1,1 0 0,-1 0 0,0 0 0,22 10 220,-4 3 25,-17-13-244,-1 1-1,1 0 1,0-1 0,0 1 0,0-1 0,-1 1 0,1-1-1,0 1 1,0-1 0,0 0 0,0 1 0,0-1-1,0 0 1,0 0 0,0 0 0,-1 0 0,1 0 0,0 0-1,2 0 1,0 0-1,-1 1 0,1-1 0,-1 0 0,1-1 0,-1 1 0,0 0 0,1-1 0,-1 1-1,1-1 1,-1 0 0,1 0 0,-1 0 0,0 0 0,0 0 0,0 0 0,1-1 0,1-1 0,-3 3-9,-1-1 1,0 1-1,0 0 1,0 0-1,1-1 1,-1 1 0,0 0-1,1 0 1,-1 0-1,0 0 1,0-1-1,1 1 1,-1 0-1,0 0 1,1 0-1,-1 0 1,0 0-1,1 0 1,-1 0 0,0 0-1,1 0 1,-1 0-1,0 0 1,1 0-1,-1 0 1,4 0 13,-3 0-10,0 0-1,0 1 1,0-1-1,0 0 0,0-1 1,0 1-1,0 0 0,-1 0 1,1 0-1,0 0 1,0-1-1,0 1 0,0 0 1,0-1-1,0 1 1,0-1-1,0 1 0,-1-1 1,1 0-1,0 1 1,0-1-1,-1 0 0,1 1 1,0-1-1,-1 0 0,1 0 1,-1 0-1,1 0 1,-1 1-1,1-1 0,0-2 1,9-10 119,-9 12-120,-1 1 1,0-1-1,1 1 1,-1-1-1,0 1 1,1-1-1,-1 1 0,0-1 1,0 1-1,1-1 1,-1 0-1,0 1 1,0-1-1,0 1 1,0-1-1,0 0 1,0 1-1,0-1 1,0 0-1,0 1 1,0-1-1,0 1 0,0-1 1,0 0-1,-1 0 1,1 1 5,-3-5 24,2 3-33,0 1 0,0 0 0,-1 0 1,1 0-1,-1 0 0,1 0 0,0 1 0,-1-1 1,0 0-1,-2 0 0,-26-2 39,9 3-86,15-1 22,0 0 0,-1 1 0,1 0-1,0 1 1,0-1 0,-1 1 0,1 0 0,0 0 0,0 1 0,0 0-1,0 0 1,-11 6 0,11-3 25,3-4-1,1 0 1,0 0 0,1 1-1,-1-1 1,0 1-1,0 0 1,1-1 0,-1 1-1,0 0 1,1 0 0,0 0-1,0 0 1,-2 4-1,2-4-1,0-1-1,0 1 1,0 0-1,1 0 0,-1-1 1,1 1-1,-1 0 0,1 0 1,0 0-1,0 0 0,0-1 1,0 1-1,0 0 1,0 0-1,0 0 0,0 0 1,1 0-1,-1-1 0,1 1 1,0 0-1,0 2 0,1-1 10,0 6 48,-2-8-49,1 1-1,-1-1 0,1 1 1,-1 0-1,1-1 0,0 0 1,-1 1-1,1-1 0,0 1 1,0-1-1,0 0 0,0 0 1,0 1-1,0-1 0,1 0 0,-1 0 1,0 0-1,3 1 0,1 1 4,-1 1-3,1-1 0,-1 0 1,1 0-1,0-1 0,0 1 1,0-1-1,0 0 0,0 0 0,1-1 1,-1 0-1,1 0 0,9 1 0,-10-2-20,0 0-1,0 0 0,0-1 0,0 1 0,0-1 0,7-2 0,23-19-438,-14 16 144,-10 4 64,1-1-245,0-1 1,0-1-1,0 0 0,17-10 0,41-33-2127,-28 19 1510,-33 22 1947,0-1 0,14-14 0,-16 14 156,-7 9-863,1 0 1,-1 0 0,1-1-1,-1 1 1,0 0 0,0 0-1,1 0 1,-1 0 0,0 0-1,0 0 1,0 0-1,0 0 1,0 0 0,0 0-1,-1 1 1,1 1-79,0 1 0,-1-1 0,0 1 0,0-1 0,0 1 0,0-1-1,-2 5 1,-2 3 122,-4 12 84,8-19-263,-1 0-1,0 0 0,1 0 0,0 0 0,0 1 0,1-1 0,-1 7 0,1-3 47,-2 12 121,2-19-159,0-1-1,0 1 0,-1-1 1,1 0-1,0 1 1,-1-1-1,1 1 1,0-1-1,0 0 1,-1 1-1,1-1 1,-1 0-1,1 0 1,0 1-1,-1-1 1,1 0-1,-1 0 1,1 0-1,0 1 1,-1-1-1,1 0 1,-1 0-1,1 0 1,-1 0-1,1 0 1,-1 0-1,1 0 0,-1 0 1,0 0-1,-4-3 150,0-1-106,-13-14-29,18 17-29,-1 1 0,1-1 0,-1 0 0,1 0 0,-1 0 1,1 1-1,-1-1 0,1 0 0,0 0 0,-1 0 0,1 0 0,0 0 0,0 0 0,0 0 0,0 0 0,0 0 0,0 0 0,0 0 0,0 0 0,0 0 0,0 1 0,0-1 0,1-2 0,10-13-118,-9 12 94,1 1 0,0-1-1,0 1 1,0 0 0,0-1 0,1 1 0,-1 1 0,1-1 0,0 0 0,0 1 0,0 0 0,6-3 0,1 0 12,1 1 1,-1 0-1,17-3 1,68-9-1297,-46 13 507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17 640,'0'0'1019,"0"3"-561,0-2-393,0 1-1,0-1 1,1 1-1,-1-1 1,0 1-1,1-1 0,-1 0 1,1 1-1,0-1 1,-1 0-1,3 3 1,-2-2 2,0 0 0,0-1 1,0 1-1,0 0 0,0 0 0,-1 0 1,1 0-1,0 0 0,-1 0 0,0 1 1,1-1-1,-1 3 0,0 70 1021,0 36 896,0-108-1749,0-6-102,0-87-117,0 87-34,0 0 0,0 0 0,0 0-1,1 1 1,-1-1 0,1 0 0,0 0 0,0 0 0,0 1 0,0-1-1,0 1 1,0-1 0,1 1 0,-1-1 0,4-3 0,8-14-97,3-12-45,-11 19 96,6 8 21,-7-2 102,0 2 95,9 3 33,-2 2 96,-11 0-275,0 0 0,0 0 0,0 0 0,0 0 0,1 0 0,-1 0 0,0 0 0,0 0 0,0 0 0,0 0 0,0 0 0,0 0 0,0 0 0,0 0 0,0 0 1,1 0-1,-1 0 0,0 0 0,0 0 0,0 0 0,0 0 0,0 0 0,0 0 0,0 0 0,0 0 0,0 1 0,0-1 0,0 0 0,0 0 0,1 0 0,-1 0 0,0 0 0,0 0 0,0 0 0,0 0 0,0 0 1,0 0-1,0 0 0,0 0 0,0 1 0,0-1 0,0 0 0,0 0 0,0 0 0,0 0 0,0 0 0,0 0 0,0 0 0,0 0 0,0 0 0,0 0 0,0 1 0,0-1 0,0 0 0,0 0 0,0 0 0,0 2 45,0 0-1,0 0 0,0 1 0,0-1 0,1 0 0,-1 0 1,1 0-1,-1 0 0,1 0 0,0 0 0,0 0 0,2 3 1,-2-3-50,0 0 1,0 0-1,0 0 1,0 0 0,-1 0-1,1 0 1,0 0 0,-1 1-1,0-1 1,1 0-1,-1 0 1,0 4 0,0-4 0,0 0 1,0 0 0,1-1-1,-1 1 1,0 0 0,1 0-1,0-1 1,-1 1 0,1 0-1,0-1 1,0 1 0,0-1-1,0 1 1,0-1 0,0 0-1,1 1 1,-1-1 0,2 2-1,10 13 46,-10-9-14,-3-6-33,0-1 0,1 1 1,-1-1-1,0 1 0,0-1 0,0 1 1,1-1-1,-1 0 0,0 1 1,1-1-1,-1 1 0,0-1 0,1 0 1,-1 1-1,0-1 0,1 0 0,-1 1 1,1-1-1,-1 0 0,1 1 1,-1-1-1,0 0 0,1 0 0,-1 0 1,1 0-1,-1 1 0,1-1 1,0 0-1,-1 0 0,1 0 0,-1 0 1,1 0-1,-1 0 0,1 0 1,-1 0-1,1-1 0,0 1 0,-1 0 10,1 0 1,0 0-1,0 0 0,0 1 0,-1-1 0,1 0 0,0 0 0,0 1 0,-1-1 0,1 0 0,0 1 0,0-1 0,-1 1 0,1-1 0,-1 1 0,1-1 1,0 1-1,-1-1 0,1 1 0,-1 0 0,1 0 0,-1-1-4,1 1 0,-1-1 0,0 1-1,0-1 1,1 0 0,-1 1 0,0-1 0,1 1 0,-1-1 0,0 0 0,1 0 0,-1 1 0,1-1 0,-1 0-1,1 0 1,-1 1 0,0-1 0,1 0 0,-1 0 0,1 0 0,-1 0 0,1 0 0,-1 0 0,1 0-1,-1 0 1,1 0 0,-1 0 0,1 0 0,-1 0 0,1 0 0,-1 0 0,1 0 0,-1 0 0,0 0-1,1-1 1,-1 1 0,1 0 0,0-1 0,7-3 75,-7 3-75,1 0 0,-1 0 0,0 0 1,1 0-1,-1 0 0,1 1 0,0-1 1,-1 1-1,1-1 0,0 1 1,-1 0-1,1-1 0,2 1 0,-3 0-3,1 0-1,0 0 0,0-1 0,0 1 1,-1 0-1,1-1 0,0 1 1,-1-1-1,1 0 0,0 0 0,-1 0 1,1 1-1,-1-1 0,1-1 1,-1 1-1,1 0 0,1-3 0,2-1-33,-1-1 0,-1 1 0,6-11 1,2-3-197,-1-3-139,-1-2-74,-6 17 338,-1 4 44,-1-1 0,1 0 0,0 1-1,0 0 1,0-1 0,0 1 0,1 0 0,-1 0 0,6-5 0,-6 7 55,-1 1 1,1-1 0,-1 1 0,1-1-1,-1 1 1,1 0 0,-1 0-1,1-1 1,0 1 0,-1 0-1,1 0 1,-1 1 0,1-1 0,-1 0-1,1 0 1,-1 1 0,1-1-1,-1 1 1,1-1 0,-1 1-1,1 0 1,-1 0 0,2 1 0,3 2 133,-1 1 1,1-1 0,8 12 0,-3-4 18,-6-7-110,0-1 1,0 0-1,1 0 1,5 3-1,-5-3-7,0-1-1,-1 1 1,0 0-1,5 5 1,3 4 168,-9-8-143,0-1 1,1 0-1,0 1 1,0-2-1,0 1 1,0 0-1,1-1 1,6 3-1,-11-5-73,0-1 1,1 1-1,-1 0 1,0 0-1,0 0 1,0 0-1,0 0 1,0 0-1,0 0 0,-1 0 1,2 2-1,-1-2-82,-1 0 0,1 0-1,-1 0 1,1 0-1,0 0 1,-1 0-1,1 0 1,0 0-1,0 0 1,0 0 0,0 0-1,0 0 1,-1-1-1,1 1 1,3 1-1,-2-2-57,0 0-1,0 1 0,0-1 0,1 0 0,-1 0 1,0 0-1,3 0 0,11-1-1913,0 1 471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98 370 4160,'13'-13'1333,"-10"10"-821,-3 1-165,0-9 234,0 9-128,-11 1 473,8 1-904,-1-1 0,0 1 0,0 0 0,1 1 1,-1-1-1,0 0 0,1 1 0,-5 1 1,-22 14-151,14 13 64,0 3-139,16-30 198,-1-1 0,1 1-1,-1-1 1,1 1 0,0-1 0,-1 1 0,1 0-1,0-1 1,0 1 0,0-1 0,0 1-1,0-1 1,0 1 0,1 0 0,-1-1 0,0 1-1,1-1 1,0 1 0,-1-1 0,1 0-1,0 1 1,-1-1 0,2 2 0,3 3 1,-1-1 1,1 0 0,10 9 0,-5-4 18,-10-10-12,0 0-1,1 0 0,-1 1 0,0-1 1,0 0-1,1 0 0,-1 0 0,0 1 1,1-1-1,-1 0 0,0 0 0,0 0 1,1 0-1,-1 0 0,0 0 1,1 0-1,-1 0 0,0 1 0,1-1 1,-1 0-1,0 0 0,1 0 0,-1-1 1,0 1-1,1 0 0,20 0 121,-10-2-38,1-6-37,-9 5-36,1 0 1,0 1-1,0-1 1,0 1-1,1 0 1,-1 0-1,0 1 1,8-3-1,-7 2 9,0-4-56,17-16-198,-22 21 221,0 1 0,1-1 0,-1 1 1,0-1-1,1 1 0,-1-1 0,0 1 0,0-1 0,0 0 0,1 1 0,-1-1 0,0 1 0,0-1 0,0 0 0,0 1 0,0-2 0,-1-2-39,4-1-163,-2 3 187,1 1 0,-1 0-1,1 0 1,-1 0 0,1 0-1,-1 0 1,1 0-1,0 0 1,-1 0 0,1 1-1,0-1 1,-1 1 0,1-1-1,3 0 1,0 4-32,-1 1 173,-2-1-56,0-1 1,1 1-1,-1-1 1,1 0-1,-1 0 1,1 0-1,0 0 1,5 3-1,5-2 120,-9-2-126,0 0 0,0 1-1,0-1 1,0 1 0,0 0 0,-1 0-1,5 2 1,-3-1-15,0 0 1,0-1-1,0 0 1,0 0-1,1-1 0,-1 1 1,1-1-1,8 1 1,-7-1-19,0 0 0,1 0 1,-1 1-1,0 1 1,10 3-1,2 5 11,-15-8-15,1-1-1,-1 1 0,1-1 1,0 0-1,-1 0 1,1 0-1,0-1 0,0 0 1,1 0-1,-1 0 1,6 0-1,-3 0 93,-4-1-46,0 0 0,0 1 0,0-2 0,0 1-1,5-1 1,-7 0-46,0 1-1,-1-1 0,1 1 0,-1-1 1,1 0-1,-1 1 0,1-1 0,-1 0 1,0 0-1,1 0 0,-1 0 0,0 0 1,0 0-1,0-1 0,0 1 0,0 0 1,0-1-1,0 1 0,1-2 0,8-18-259,-9 20 210,-1 0 0,1 0-1,-1 0 1,1 1 0,-1-1 0,0 0-1,1 0 1,-1 0 0,0 0 0,0 0-1,0 0 1,0 1 0,0-1 0,0 0-1,0-1 1,2-5-174,2-1 16,-2 7 158,-2-1 1,1 1 0,0 0 0,0-1 0,0 0-1,-1 1 1,1-1 0,-1 1 0,1-1 0,-1 0-1,0 1 1,1-1 0,-1-2 0,0 4 21,0-1 1,0 0 0,0 0-1,0 0 1,0 1-1,0-1 1,0 0-1,0 0 1,0 1 0,0-1-1,1 0 1,-1 0-1,0 1 1,1-1 0,-1-1-1,1 2-14,0-1 0,0 1 0,0 0 0,0-1 0,0 1 0,0 0 0,0 0 0,0-1 1,0 1-1,0 0 0,0 0 0,1 0 0,1 0 0,-3 0 22,0 0 1,1 0-1,-1 0 0,1 0 1,-1 0-1,1 0 1,-1 0-1,0 0 1,1 1-1,-1-1 0,1 0 1,-1 0-1,0 0 1,1 0-1,-1 0 0,1 1 1,-1-1-1,0 0 1,1 0-1,-1 1 1,0-1-1,1 0 0,-1 1 1,0-1-1,0 0 1,1 1-1,-1-1 1,0 0-1,0 1 0,1 0 1,3 6 34,10-2 268,2 8-50,-15-11-229,1-1 0,-1 0 0,0 1 0,1-1 0,-1 0 0,0 0 0,1 0 0,-1 0 0,1 0 0,0 0 0,-1-1 0,1 1 0,0-1 0,-1 1-1,1-1 1,0 1 0,0-1 0,2 0 0,-3 0 4,1 1 0,0-1-1,-1 0 1,1 1 0,0-1-1,-1 1 1,1-1-1,-1 1 1,3 1 0,-2-1-12,-1-1 1,0 1-1,1 0 1,-1-1-1,0 1 1,1-1-1,-1 0 1,1 1-1,1-1 1,13-4 82,-13 3-64,1-1-1,-1 1 1,0 1-1,0-1 1,0 0-1,1 1 1,5-1-1,0 2 51,-6-1-69,0 0 0,-1 0 0,1 0 0,0 0 0,0 0 0,-1-1 0,1 1 0,0-1 0,-1 1 0,1-1 0,0 0-1,-1 0 1,1 0 0,-1-1 0,1 1 0,-1-1 0,0 1 0,0-1 0,4-3 0,-5 4-57,0 0 3,0 0 1,1-1-1,-1 1 1,0 0-1,-1 0 1,1-1-1,0 1 1,0 0 0,0-1-1,-1 1 1,1-1-1,-1 1 1,1-1-1,-1 1 1,0-1-1,0 1 1,1-1-1,-1 0 1,-1-2-1,2 2-12,-1 0 1,0 0-1,1 1 0,-1-1 0,1 0 1,0 1-1,-1-1 0,1 0 0,0 1 1,0-1-1,0 1 0,0-1 0,0 1 1,3-3-1,-4 4 51,0 0 0,0 0 1,0 0-1,0 0 0,0-1 0,0 1 1,0 0-1,0 0 0,0 0 0,0 0 1,1 0-1,-1 0 0,0 0 0,0 0 1,0 0-1,0 0 0,0-1 0,0 1 1,0 0-1,0 0 0,1 0 0,-1 0 1,0 0-1,0 0 0,0 0 0,0 0 1,0 0-1,0 0 0,1 0 0,-1 0 1,0 0-1,0 0 0,0 0 1,0 0-1,0 0 0,0 0 0,0 0 1,1 0-1,-1 0 0,0 0 0,0 1 1,0-1-1,0 0 0,0 0 0,0 0 1,0 0-1,0 0 0,1 0 0,-1 0 1,0 0-1,0 0 0,0 0 0,0 1 1,0-1-1,0 0 0,0 0 0,25 16-95,-2-3 161,-2 0 33,24 9 0,-18-9-114,-11-6 106,0-2 1,0 0-1,31 5 1,-33-7-54,3-1 94,-1 0 0,1-2 0,26-1 1,-5 0-61,-36 1-97,-1 0 0,1 0-1,0 0 1,0-1 0,0 1 0,-1-1-1,1 1 1,0-1 0,-1 0 0,1 0 0,0 0-1,1-1 1,-2 1-26,1 0-1,-1 0 1,1 1 0,0-1 0,-1 0-1,1 0 1,0 1 0,0-1 0,-1 1-1,1 0 1,0 0 0,2-1-1,9 1-141,-10 0 74,-1 0-101,-1 0 217,-1 0-1,1 0 1,0 0-1,-1 0 1,1 0-1,-1 0 1,1 0 0,-1 0-1,1 0 1,-1-1-1,1 1 1,-1 0-1,1 0 1,-1 0-1,0-1 1,1 1-1,-1 0 1,1-1-1,-1 1 1,0 0-1,1-1 1,-1 1-1,0-1 1,1 1-1,-1-1 1,1 0 9,-1 0 0,1 0 1,-1 1-1,1-1 0,0 1 1,-1-1-1,1 0 1,-1 1-1,1-1 0,0 1 1,-1 0-1,1-1 0,0 1 1,0-1-1,0 1 0,-1 0 1,1 0-1,0-1 1,0 1-1,0 0 0,-1 0 1,1 0-1,0 0 0,0 0 1,1 0-1,1 0 7,1 0 0,-1 0 0,0 0 0,0-1 0,0 1-1,0-1 1,0 0 0,0 0 0,0 0 0,-1 0 0,1-1 0,0 1 0,0-1 0,3-3-1,5-1-6,-8 5-5,-1 0 0,1 0 0,-1-1 0,1 1 0,-1-1 1,1 0-1,-1 0 0,0 0 0,0 0 0,0 0 0,0 0 0,-1-1 0,1 1 0,2-4 0,43-98 72,-43 95-59,-1 0 0,0 0 1,-1 0-1,0 0 0,-1-1 0,0 1 0,0-1 0,-2-11 0,1 20-10,1-12 14,-2-1 0,0 1 1,-3-15-1,2 21 33,0 1 0,0-1 0,-1 1-1,1-1 1,-1 1 0,-1 0 0,-7-11 0,5 9-29,-1 1-1,1 0 1,-2 0 0,1 0 0,-13-8 0,17 13-8,-1 0 0,1 0 1,-1 0-1,0 1 1,0-1-1,0 1 1,-5-1-1,7 1-15,0 1 1,0 0-1,0 0 0,0 0 0,0 0 0,0 0 0,0 0 0,0 1 0,0-1 0,0 1 0,1-1 0,-1 1 1,0 0-1,0 0 0,-3 1 0,3 0 1,0 0 0,0 0 0,0 0 0,0 0 0,0 1 0,1-1 0,-1 1 0,1-1 0,-2 4 0,-12 32 108,11-23-66,0 0 0,1 0 0,-1 28 0,3 55 243,1-65-128,0-31-145,-1 1-1,1 0 1,0-1 0,1 1-1,-1-1 1,0 1-1,1 0 1,0-1-1,-1 1 1,1-1-1,0 1 1,0-1-1,1 0 1,-1 1-1,0-1 1,3 3-1,-3-5 3,-1 1 0,1-1-1,-1 1 1,1-1 0,-1 0-1,1 0 1,0 1 0,-1-1-1,1 0 1,0 0 0,-1 1-1,1-1 1,0 0 0,-1 0-1,1 0 1,0 0 0,-1 0-1,1 0 1,0 0 0,-1 0-1,1 0 1,0-1 0,0 1-1,2 0 26,-2-1-26,1 1-1,-1 0 1,1 0-1,-1 0 1,1-1-1,-1 1 1,1-1 0,-1 1-1,0-1 1,1 1-1,-1-1 1,0 0-1,1 0 1,-1 0 0,0 0-1,0 0 1,0 0-1,0 0 1,0 0-1,0 0 1,0 0 0,0 0-1,0-1 1,0 1-1,-1 0 1,1-1-1,-1 1 1,1-2 0,1-1-1,-1 1 0,1 0 1,0 0-1,0 0 0,4-3 1,8-8 46,1 1 1,1 1-1,0 0 1,34-17-1,-18 13 100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2816,'0'-77'2235,"0"77"-2234,0-1 0,0 1 1,0 0-1,0 0 1,0 0-1,0 0 0,0 0 1,0 0-1,0 0 1,0 0-1,0 0 0,0 0 1,0-1-1,0 1 1,0 0-1,0 0 0,0 0 1,0 0-1,0 0 1,0 0-1,0 0 0,0 0 1,0 0-1,0 0 1,0 0-1,0-1 0,0 1 1,0 0-1,0 0 1,0 0-1,0 0 0,0 0 1,0 0-1,0 0 1,1 0-1,-1 0 0,0 0 1,0 0-1,0 0 1,0 0-1,0 0 0,0 0 1,0 0-1,0 0 1,0 0-1,0 0 0,1 0 1,-1 0-1,0 0 1,0 0-1,0 0 0,0 0 1,0 0-1,0 0 1,0 0-1,0 0 1,3 0 20,-1 1 1,0-1 0,0 1 0,0-1 0,0 1 0,0 0 0,0 0 0,0 0 0,0 0-1,0 0 1,0 1 0,0-1 0,-1 0 0,1 1 0,-1 0 0,1-1 0,-1 1 0,1 0 0,-1 0-1,0-1 1,2 5 0,0 0 2,0 0-1,0 1 1,0-1-1,-1 1 1,2 8-1,1 9 30,-3-12-19,0 0 1,8 20-1,2 11 81,-10-36-74,0 0 0,0 0 0,0 0 0,1 0 0,6 11 0,4 5 92,3 2 121,-16-25-252,0 0-1,0 0 0,0 0 1,0 0-1,0 0 1,0 1-1,0-1 0,0 0 1,0 0-1,1 0 0,-1 0 1,0 0-1,0 0 0,0 0 1,0 0-1,0 0 0,0 0 1,0 1-1,0-1 0,1 0 1,-1 0-1,0 0 0,0 0 1,0 0-1,0 0 0,0 0 1,0 0-1,0 0 0,1 0 1,-1 0-1,0 0 0,0 0 1,0 0-1,0 0 0,0 0 1,0 0-1,1 0 0,-1 0 1,0 0-1,0-1 0,0 1 1,0 0-1,0 0 0,0 0 1,0 0-1,0 0 0,1 0 1,-1 0-1,0 0 0,0 0 1,0 0-1,0-1 0,0 1 1,0 0-1,0 0 0,0 0 1,20-13 204,-17 12-197,0-1 1,1 0-1,-1 0 0,0 1 1,0-2-1,-1 1 1,1 0-1,0-1 0,-1 1 1,0-1-1,1 0 0,-1 0 1,0 0-1,1-3 0,17-41-288,-13 27 68,17-33 0,-4 26 103,-14 18 138,0 1-1,7-14 0,-9 14-13,-4 7-26,0 0 1,1-1-1,-1 1 1,1 0-1,-1 0 1,1 0-1,0-1 1,-1 1 0,1 0-1,0 0 1,0 0-1,0 0 1,0 0-1,0 0 1,0 0-1,0 1 1,0-1-1,0 0 1,0 1 0,0-1-1,1 0 1,-1 1-1,0-1 1,0 1-1,1 0 1,-1-1-1,0 1 1,1 0-1,-1 0 1,2 0-1,-1 0 11,0 0 0,-1 0 0,1 0 0,0 1-1,0-1 1,0 0 0,0 1 0,-1-1-1,1 1 1,0 0 0,-1 0 0,1 0 0,0 0-1,-1 0 1,1 0 0,-1 0 0,0 0-1,3 2 1,0 3 110,-1-1 0,1 1-1,-1-1 1,4 9 0,-1 0-1,14 24 321,-7-14-120,15 39 0,-26-59-244,-1 1-1,1-1 1,0 0-1,1 0 1,-1 1-1,5 5 0,-6-9-31,0 0-1,0 0 1,0 1-1,1-1 1,-1 0-1,0 0 1,1 0-1,-1-1 1,1 1-1,-1 0 1,1 0 0,-1-1-1,1 1 1,-1-1-1,1 1 1,0-1-1,-1 0 1,3 1-1,2-4 152,0-3-139,-4 4-51,0 1-1,0 0 1,-1-1 0,1 0-1,-1 1 1,1-1-1,-1 0 1,1 0 0,-1 0-1,0 1 1,0-1-1,0-1 1,0 1-1,-1 0 1,1 0 0,0 0-1,-1 0 1,0 0-1,1-1 1,-1 1-1,0-3 1,2-16-471,1 1-1,1-1 1,8-24 0,-4 14 142,-5 18 271,-3 10 51,1 0 0,-1 1 1,1-1-1,0 0 0,0 1 0,0-1 0,1-3 0,-1 5 12,0 1-1,0-1 1,-1 0 0,1 0 0,0 0-1,0 1 1,0-1 0,0 0 0,0 1-1,0-1 1,0 1 0,0-1 0,0 1-1,1 0 1,-1-1 0,0 1 0,0 0-1,0 0 1,0 0 0,0 0 0,3 0-1,-1 0 36,0 0 0,0 0-1,0 0 1,0 0 0,0 1-1,0-1 1,0 1 0,0 0-1,0 0 1,-1 0 0,1 0-1,0 1 1,0-1 0,-1 1-1,5 3 1,3 1 6,-1 0-1,1 0 1,0-1 0,0-1-1,0 0 1,1 0 0,-1-1-1,1 0 1,0-1 0,0 0-1,20 1 1,5-2 140,-14 0-70,-1-1 1,39-5-1,-54 3-66,1 0 1,0-1-1,-1 0 1,1 0-1,-1-1 1,0 0-1,0 0 1,0 0-1,-1-1 1,10-9-1,-14 11-93,0-1 0,1 0-1,-2 0 1,1 0 0,0 0-1,-1 0 1,0 0 0,0 0-1,0 1 1,-1-6-1,1-5-61,0 12 99,0 0 1,-1 0 0,1 0 0,-1 0-1,1 0 1,-1 0 0,0 0 0,0 0-1,0 0 1,0 0 0,0 0 0,0 1-1,-2-3 1,-21-20-76,15 16 44,8 7 32,1 1 1,-1 0-1,1-1 1,-1 1 0,1 0-1,-1-1 1,1 1-1,-1 0 1,1 0-1,-1-1 1,0 1-1,1 0 1,-1 0 0,1 0-1,-1 0 1,0 0-1,1 0 1,-1 0-1,1 0 1,-1 0-1,0 0 1,1 0 0,-1 0-1,0 0 1,0 1-1,1-1-6,-5 3-40,-6 7 118,11-9-53,-1-1-1,1 1 1,0-1-1,-1 1 1,1-1-1,0 1 1,-1-1-1,1 1 1,0 0-1,0-1 1,0 1-1,0-1 0,0 1 1,-1 0-1,1-1 1,0 1-1,0-1 1,1 1-1,-1 0 1,0-1-1,0 1 1,0-1-1,0 1 1,0-1-1,1 1 1,-1 0-1,0-1 0,0 1 1,1-1-1,-1 1 1,1 0 22,4 7 68,-4-6-95,0-1 0,0 0-1,0 1 1,-1-1 0,1 1 0,0-1-1,-1 1 1,1 0 0,-1-1-1,1 1 1,-1 0 0,0-1-1,0 3 1,0 3 3,0-5 6,0 1-1,0-1 1,0 0-1,0 0 1,0 0-1,0 0 1,1 1 0,-1-1-1,2 3 1,3 4 50,-4-8-38,0 0 1,0 1-1,0-1 1,0 1-1,-1 0 1,1-1 0,-1 1-1,1-1 1,-1 1-1,1 3 1,-1-2 462,3 0-692,10 7 100,1-4-122,-10 0 116,-3-5 98,-1-1 0,1 1 0,0 0 0,-1-1 0,1 1 0,0 0 0,0-1 0,-1 1 0,1-1 0,0 1 0,0-1 0,0 1 0,0-1 0,0 0 0,0 1 0,0-1 0,0 0 0,1 0 0,3 2 7,0 1 1,-1-1 0,1 0-1,0 1 1,-1 0 0,0 0-1,0 1 1,5 4-1,-7-7 11,0 1 0,-1-1 0,1 1 0,0-1 0,0 0 0,0 1 0,0-1 0,0 0 0,1-1 0,-1 1 0,0 0 0,3 0 0,29 0 156,-17-1-80,-14 0-80,1-1-1,-1 1 1,0-1-1,1 1 0,-1-1 1,0 0-1,0 0 0,5-3 1,3-1-24,-3 3 7,-6 2 12,-1-1 0,0 1-1,0 0 1,1-1 0,-1 1 0,0-1 0,1 1 0,-1-1 0,0 1-1,0-1 1,0 0 0,0 0 0,0 0 0,0 0 0,0 1-1,0-1 1,0-1 0,0 1 0,0 0 0,0-1 0,0-1-4,0 1 1,1 0 0,-1 0 0,1 0-1,-1 0 1,1 0 0,0 0-1,-1 0 1,1 0 0,3-1-1,4-5-33,-8 7 38,0 0 0,-1 1 0,1-1-1,-1 0 1,1 0 0,-1 0 0,1 0-1,-1 0 1,0 0 0,1 0-1,-1 0 1,0 0 0,0 0 0,0 0-1,0 0 1,0 0 0,0-1 0,2-12 79,12-3-9,-13 16-67,0 0-1,1 0 1,-1 0-1,0-1 1,0 1-1,0-1 1,0 1-1,0-1 1,0 1-1,0-1 1,0 0-1,-1 1 1,1-1-1,-1 0 1,1 1-1,-1-1 0,0 0 1,1-2-1,-1-7-104,-1-14 242,1 25-140,0-1 0,0 0 0,0 1 0,0-1 0,0 1 0,0-1 0,-1 1 0,1-1 0,0 1 0,0-1 0,-1 1 0,1-1 0,0 1 0,-1-1 0,1 1 0,-1 0 0,1-1 0,0 1 0,-1 0 0,1-1 0,-1 1 0,1 0 0,-1-1 0,1 1 0,-1 0 0,1 0 0,-1 0 0,1-1 0,-1 1 0,1 0 0,-1 0 0,-1 0 0,-3 3-54,4-2 61,0 0-1,0 0 0,0 1 0,0-1 0,0 0 1,0 1-1,0-1 0,0 1 0,1-1 0,-2 4 0,0 25-260,1-24 225,1 0 1,-1 1 0,-1-1 0,-1 7-1,-4 13 43,6-10-45,0 1 1,1 0-1,0-1 0,2 1 1,5 28-1,-3-19 7,-2-3 31,0 0 0,-3 26-1,0-29 60,2 0 0,1 21 0,9 15 46,-9-36-86,0 0 0,-2 0-1,0 0 1,-4 25-1,0-19 39,0-4 38,-1 36-1,5-42-45,1-13-43,-1 1 0,0-1-1,1 0 1,-2 0 0,1 0 0,0 1 0,0-1 0,-1 0 0,0 0 0,0 0 0,0 0 0,-2 4 0,2-6 0,0 0-1,0 0 1,0-1 0,0 1-1,0-1 1,0 1-1,0-1 1,0 0 0,-1 1-1,0-1 1,-6 2 72,1 6 34,7-8-116,0 1 0,0-1-1,0 0 1,-1 1-1,1-1 1,0 0 0,0 1-1,0-1 1,-1 0 0,1 0-1,0 1 1,0-1-1,-1 0 1,1 0 0,0 1-1,-1-1 1,1 0 0,0 0-1,-1 0 1,1 0-1,0 0 1,-1 1 0,1-1-1,-1 0 1,1 0 0,0 0-1,-1 0 1,1 0-1,0 0 1,-1 0 0,1 0-1,-1 0 1,1 0 0,0-1-1,-1 1 1,1 0-1,0 0 1,-1 0 0,1 0-1,0 0 1,-1-1 0,1 1-1,0 0 1,-1 0-1,1-1 1,-2 0-16,-1-1-1,1 1 1,0-1 0,0 0 0,0 0-1,1 1 1,-1-1 0,0-1 0,1 1-1,-1 0 1,1 0 0,0 0 0,-1-1-1,1 1 1,0-1 0,1 1 0,-1-1-1,0 1 1,0-5 0,0-6-136,0 0 1,1-23 0,0 19 42,1 4 91,0 1 0,1 0 1,0-1-1,1 1 0,0 0 0,1 0 0,0 0 1,11-18-1,17-23-114,-3 8 28,117-182-90,-85 137-7,-56 82 194,1 1 0,-1 0 0,1 0 0,0 0 0,1 0 0,0 1 0,13-9 0,-3 0 30,-16 14-33,0 0 1,0 0-1,0 0 1,1 0 0,-1 0-1,0 0 1,0 1-1,1-1 1,-1 0 0,2 0-1,-2 1 7,0 0-1,0 0 1,0 0 0,0 0-1,0 0 1,0 1-1,-1-1 1,1 0 0,0 1-1,0-1 1,0 0-1,0 1 1,-1-1 0,1 1-1,0-1 1,0 1-1,-1 0 1,1-1 0,0 1-1,0 1 1,2 2 62,1 0 0,-2 0 1,1 1-1,0-1 0,-1 1 0,0-1 1,3 9-1,3 8 58,-3-11-56,-1 1 0,-1 0-1,3 17 1,-4-19-33,0 0 0,1 0 0,4 10 0,0-5 11,-6-11-11,0 0 0,0 0 1,1 0-1,-1 0 0,1 0 0,0 0 0,0 0 0,0-1 1,0 1-1,1-1 0,3 4 0,-4-5-7,0-1-1,0 1 1,1-1 0,-1 1 0,0-1-1,0 0 1,0 0 0,0 0 0,4 0-1,1 0 39,-5 0-55,-1 0 1,0 0-1,1 0 1,-1-1-1,1 1 0,-1 0 1,1-1-1,-1 1 1,2-1-1,-2 0-20,1 0-1,-1 0 1,0 0-1,0 0 0,0 0 1,0-1-1,0 1 1,0 0-1,0-1 0,0 1 1,0 0-1,-1-1 1,1 1-1,0-1 1,-1 1-1,0-1 0,1 0 1,-1 1-1,0-1 1,1-2-1,-1-7-269,1 1 0,-2-13 1,0 5-158,1-59 77,0 75 351,0 1-1,0 0 0,0 0 0,0 0 1,0 0-1,0 0 0,0 0 0,1 0 1,-1 0-1,0 0 0,1 0 0,-1 0 0,1-1 1,0 1 6,-1 1 0,1 0 0,-1-1 0,0 1 0,1 0 0,-1 0-1,1 0 1,-1-1 0,1 1 0,-1 0 0,1 0 0,0 0 0,-1 0 0,1 0 0,-1 0 0,1 0 0,-1 0 0,1 0 0,5 3 59,3 6 5,-1-3 0,-1 1-1,-1 1 1,9 9-1,-8-5 26,-5-8-49,0 0-1,0-1 0,0 1 0,0-1 1,1 0-1,-1 1 0,1-1 1,0 0-1,0 0 0,0-1 1,0 1-1,1-1 0,5 4 1,-4-5 12,0 0 0,0 0 0,0 0 0,0-1 0,0 0 0,-1 0 0,1 0 0,0 0 0,0-1 0,8-2 0,5-8 18,-8 9-49,7-4 2,-14 4-16,-1 0-1,0 0 1,1-1 0,-1 1-1,0-1 1,2-4-1,13-14 23,-16 20-16,0-1 1,0 1-1,1 0 1,-1-1-1,0 1 1,0 0-1,0-1 1,0 1-1,0-1 1,-1 0-1,1 1 0,0-1 1,-1 0-1,1 1 1,-1-3-1,0 1-16,0 0 1,-1 0-1,1 1 0,-1-1 0,0 0 1,1 1-1,-3-5 0,-3-8-157,1-11 32,-10-3 147,13 26-60,1 1 1,-1-1-1,0 0 1,1 0-1,-1 0 0,1 0 1,0-1-1,0 1 1,0-5-1,1 10 27,-1 0 13,1 0-1,0 0 0,0 1 1,1-1-1,-1 0 0,0 0 0,1 1 1,-1-1-1,1 0 0,0 0 1,0 0-1,-1 0 0,2 0 1,-1 0-1,0 0 0,0 0 1,1 0-1,-1-1 0,0 1 0,4 3 1,25 31 173,-24-26-85,2-1 0,0 0 0,0 0 0,9 8-1,47 31 230,-60-45-295,0-1 1,0 0-1,0 0 1,0 0-1,0 0 1,0-1 0,1 0-1,-1 0 1,0 0-1,5 0 1,6 1 28,24-3 1,-17 1-151,-19-1 17,0 1 0,0-1 0,0 0 0,0 0 0,0 0 0,0 0 0,0-1 0,0 1-1,0-1 1,0 0 0,-1 0 0,1 0 0,-1 0 0,1 0 0,-1 0 0,4-5 0,-2 3-172,-1-1 0,1 0 1,-1 0-1,0 0 0,0 0 1,-1-1-1,4-9 0,-4 5 35,0 0-1,-1 0 0,-1 0 0,1 0 0,-2 0 0,1 0 0,-1 0 0,-5-19 0,-8 6 142,4 8 111,-3-13 172,12 23-122,-1 0-1,0 0 0,0 0 0,-1 0 0,0 1 1,1-1-1,-7-7 0,-37-23 1818,44 34-1817,1-1-1,-1 0 0,0 1 0,0 0 1,0-1-1,0 1 0,-1 0 0,1 0 0,0 0 1,0 1-1,-1-1 0,1 0 0,0 1 1,-1-1-1,1 1 0,-1 0 0,1 0 1,-4 0-1,5 0-60,0 0 1,1 0 0,-1 0-1,0 0 1,1 0 0,-1 0-1,0 0 1,0 0 0,1 1-1,-1-1 1,0 0-1,0 0 1,1 1 0,-1-1-1,0 0 1,1 1 0,-1-1-1,1 1 1,-1-1 0,0 0-1,1 1 1,-1 0 0,1-1-1,-1 1 1,1-1-1,0 1 1,-1 0 0,1-1-1,-1 1 1,1 0 0,0-1-1,0 1 1,-1 0 0,1-1-1,0 1 1,0 0 0,0 0-1,0-1 1,0 1 0,0 0-1,0 0 1,0-1-1,0 1 1,0 0 0,0 0-1,1 0 1,1 5 31,-1 1 1,2-1-1,-1-1 1,5 9-1,-6-11-17,8 11-287,0 0 0,1-1 0,1 0 0,22 21-1,-27-29-162,-4-2-924,-2-6 107,0 1 1321,-1 0 0,1 0 1,-1 0-1,0 0 1,1 0-1,-1 0 1,0 1-1,0-1 1,0 0-1,-1 0 1,1 1-1,0-1 1,-4-2-1,3 1 263,0 0 0,-1 0 1,1 0-1,0 0 0,-2-4 0,4 6-206,-1 0 0,1-1 0,0 1-1,-1 0 1,1-1 0,0 1 0,0 0 0,0-1 0,0 1-1,0 0 1,0-1 0,0 1 0,1 0 0,-1-1-1,0 1 1,1 0 0,-1 0 0,2-3 0,-1 1-52,1 1 0,0-1 0,0 0 1,0 1-1,0-1 0,0 1 0,0 0 1,1 0-1,-1 0 0,1 0 0,-1 0 0,1 0 1,0 0-1,0 1 0,3-2 0,4 0-90,0 0 0,1 1-1,13-2 1,-10 2-104,34-9-1212,-35 9 821,22 1 0,-35 1 496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2080,'0'-13'667,"0"13"-663,0 0 1,0 0-1,0 0 1,0 0-1,0 0 1,0 0-1,0 0 1,0-1-1,0 1 0,0 0 1,0 0-1,0 0 1,0 0-1,0 0 1,0 0-1,0 0 1,0 0-1,0 0 1,0 0-1,0-1 1,0 1-1,0 0 1,0 0-1,0 0 1,0 0-1,0 0 1,0 0-1,0 0 1,0 0-1,0 0 1,-1 0-1,1 0 1,0 0-1,0 0 1,0 0-1,0-1 1,0 1-1,0 0 1,0 0-1,0 0 1,0 0-1,0 0 1,0 0-1,-1 0 1,1 0-1,0 0 1,0 0-1,0 0 1,0 0-1,0 0 1,0 0-1,0 0 1,0 0-1,0 0 1,0 0-1,-1 1 1,-13-2 1788,12 1-1434,-1-1 1,0 1 0,1 0-1,-1 0 1,0 1-1,-3 0 1,6-1-349,-1 0 1,1 1-1,-1-1 0,0 0 1,1 0-1,-1 1 0,1-1 1,-1 1-1,1-1 0,0 1 1,-1-1-1,1 0 0,-1 1 1,1-1-1,0 1 0,-1 0 1,1-1-1,0 1 0,0-1 1,0 1-1,-1-1 0,1 1 1,0 0-1,0-1 0,0 1 1,0 0-1,0-1 0,0 1 1,0 0-1,0 19 268,3 56 375,7-6-355,-6 35-97,-2-11-63,8 7 144,-4 6-48,4-9 10,-4-2-90,-1-44-87,3 69 82,-7-96-31,6 36 0,-3-40 197,0 32 0,-4-49-255,0 0 0,0-1-1,-1 1 1,1 0 0,-1 0 0,0-1 0,0 1 0,0-1 0,-1 1 0,1-1 0,-3 5 0,3-5-8,-2 10 64,3-10-602,-3-9-150,-7-20-768,9 20 1161,0 1-1,0-1 1,1-9-1,0 15 243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1888,'0'-14'613,"0"12"1126,3 2-1040,26 0 2436,-29 2-2719,0 9-128,0-8 112,0-4-393,1 1 0,-1 0 0,1 0 0,-1 0-1,1 0 1,-1 0 0,1 0 0,-1 0 0,1 0-1,-1 0 1,1 0 0,0 0 0,-1 0 0,1 0 0,-1 0-1,1 1 1,-1-1 0,0 0 0,1 0 0,-1 1-1,1-1 1,-1 0 0,1 0 0,-1 1 0,0-1-1,1 1 1,-1-1 0,0 0 0,1 1 0,-1-1-1,0 1 1,1-1 0,-1 1 0,0-1 0,0 1-1,0-1 1,1 1 0,-1-1 0,0 1 0,0-1 0,0 1-1,0-1 1,0 1 0,0-1 0,0 1 0,0 0-1,2 4-16,4 1 52,0 0 1,1-1 0,-1 0-1,1 0 1,0 0 0,13 6-1,-6-7-22,-1 0 0,1 0 0,0-2 0,0 1 0,1-2 0,-1 0 0,24-2 0,-16 3-11,26 4 0,-23-2 30,34 0 0,-32-3-16,-5-1 27,36-3 0,-18-8 3,-20 8-16,-13 2-19,1 0 1,-1-1 0,1 0 0,-1 0 0,13-6 0,-11 5 33,0-1 1,0 1-1,17-3 1,-20 6-48,0-2-1,0 1 1,0-1 0,0 1 0,0-2-1,0 1 1,-1-1 0,1 0-1,-1 0 1,0 0 0,7-5-1,0-4 98,-8 9-76,-1 0 1,1 0 0,-1 0-1,0 0 1,0-1 0,0 0-1,0 1 1,-1-1 0,3-5-1,0-18 150,2 15-97,-6 10-72,-1 1 0,1-1 0,0 1 0,0-1 0,-1 0 0,1 1 0,-1-1 0,1 1 0,-1-1 0,0 0-1,1 0 1,-1 1 0,0-3 0,0-217 393,-1 218-424,1-1 0,0 1 0,-1 0 0,0-1 0,1 1 0,-1 0 0,-1 0 0,1-1 0,0 1 0,-3-3 0,2 2-16,2 3 33,-1 0 0,1 0 0,-1 0-1,1 0 1,-1 0 0,1 0 0,-1 0 0,0 0-1,0 0 1,0 0 0,1 0 0,-1 0-1,0 0 1,0 0 0,-1 0 0,-2-1 5,4 2 5,0-1 0,-1 1 0,1 0 0,0-1 0,-1 1 1,1 0-1,0-1 0,0 1 0,-1 0 0,1-1 0,0 1 0,0-1 0,-1 1 0,1 0 0,0-1 1,0 1-1,0-1 0,0 1 0,0-1 0,0 1 0,0 0 0,0-1 0,0 1 0,0-1 0,0 1 0,0-1 1,-1-4 24,-10 0 36,7-2 15,4 6-76,-1 1 0,1 0 0,0-1 1,0 1-1,-1-1 0,1 1 0,0-1 0,-1 1 0,1 0 0,0-1 0,-1 1 0,1 0 0,-1 0 0,1-1 0,0 1 0,-1 0 0,1 0 0,-1-1 0,1 1 0,-1 0 0,1 0 0,-1 0 0,1 0 0,-1 0 0,1 0 0,-1 0 0,1 0 0,-1 0 0,1 0 0,-1 0 0,0 0 0,-6 0-25,4 1 13,1-1-1,0 0 0,0 0 1,0 0-1,-1-1 1,1 1-1,0 0 1,0-1-1,-3 0 1,-3-4 9,7 3 2,-1 1 0,1 1 0,-1-1 0,0 0 0,1 0 0,-1 1 0,0-1 0,1 0 0,-1 1 0,0 0 0,1-1 0,-1 1 0,0 0 0,0 0 0,-3 0 0,-13 0-28,-4-1 57,-41 5 1,25 7 37,18-8-51,10-1-13,-1 0 0,0 0 0,-16 7 0,16-5-37,1-1 0,-1-1 0,-12 2 0,13-3 17,0 1-1,0 0 1,0 1 0,1 0 0,-13 5 0,-13 8-9,-7 3-43,-3 12 77,5-1 124,13-11-96,6 7-12,0-11-28,18-14-13,1 0 0,-1 1 1,1-1-1,-1 1 0,1 0 0,0-1 0,0 1 0,0 0 0,0 0 0,0 0 0,0 0 0,0 1 0,1-1 0,-1 0 0,1 1 0,0 0 0,0-1 0,0 1 1,0-1-1,0 1 0,0 0 0,1 0 0,-1-1 0,1 1 0,0 0 0,0 5 0,0-8-7,0 0 0,0 0 0,0 0 0,0 0 0,0 1 0,0-1-1,0 0 1,0 0 0,0 0 0,0 0 0,0 0 0,0 0 0,0 0 0,0 0 0,0 0 0,0 1 0,0-1 0,0 0-1,0 0 1,0 0 0,0 0 0,0 0 0,0 0 0,0 0 0,0 0 0,0 0 0,0 0 0,0 0 0,0 0 0,0 1-1,0-1 1,0 0 0,0 0 0,0 0 0,1 0 0,-1 0 0,0 0 0,0 0 0,0 0 0,0 0 0,0 0 0,0 0-1,0 0 1,0 0 0,0 0 0,0 0 0,1 0 0,-1 0 0,0 0 0,0 0 0,0 0 0,0 0 0,0 0 0,0 0 0,0 0-1,0 0 1,14 0-900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1664,'0'0'5637,"0"2"-5440,0 0-162,0 0 0,0 0 0,1-1 0,-1 1 0,1 0-1,0 0 1,-1-1 0,1 1 0,0-1 0,0 1 0,0-1 0,0 1-1,0-1 1,3 3 0,-4-4-15,1 1 0,-1 0 0,1-1 0,-1 1 0,0-1 0,1 1 0,-1 0 0,0-1 0,0 1 1,0 0-1,1-1 0,-1 1 0,0 0 0,0-1 0,0 1 0,0 0 0,0-1 0,0 1 0,0 0 0,0-1 0,0 1 0,-1 0 0,1 0 0,0 2 38,0 26 112,2-24-20,-1-4-140,0 0 1,0 1 0,0-1-1,0 0 1,0 0-1,0 1 1,0-1 0,-1 0-1,1 1 1,-1-1-1,1 1 1,-1-1 0,1 1-1,-1-1 1,0 1-1,0-1 1,0 1 0,0-1-1,0 3 1,0 0 18,0 1 1,1-1-1,-1 0 1,1 1 0,2 7-1,2-1-7,-4-8-15,1 0 0,-1 0 0,0 0 0,0 0-1,0 0 1,-1 0 0,1 1 0,-1-1 0,1 6 0,-1 223 350,0-210-326,1 1 0,6 26 0,-4-28-18,-1 1 1,0 24-1,0-14 34,12 60 0,-8-60 59,-1-1-1,0 33 1,-5-42-55,0-10 5,0 0 0,3 22 0,1-21-21,0 11 15,-12 21 35,3 0 11,0-21 13,2-14-59,1 1 0,0 0 0,0 16 1,2 82 391,0-106-423,0-1-1,0 0 1,0 1-1,-1-1 1,1 1-1,-1-1 0,0 1 1,0-1-1,-1 3 1,2-5-18,-1 1 1,1 0 0,0-1 0,-1 1-1,1-1 1,0 1 0,0-1-1,0 1 1,-1 0 0,1-1-1,0 1 1,0 0 0,0-1-1,0 1 1,0-1 0,0 1 0,0 0-1,0-1 1,1 1 0,-1 0-1,0-1 1,0 1 0,0-1-1,1 1 1,-1-1 0,0 1-1,0 0 1,1-1 0,-1 1-1,1-1 1,-1 1 0,0-1 0,1 0-1,-1 1 1,2 0 0,0 2-376,-4-6-351,-9-8-1408,8 9 597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3232,'0'0'1035,"0"2"-614,0 2-176,0 27 4836,3-23-5623,7-3 771,-8-3-200,-1 0 0,1 1 0,-1-1 0,0 0 0,0 1 0,0-1 0,1 3 0,-1-2-4,-1-1-1,1 1 0,0-1 0,1 1 1,-1-1-1,0 0 0,3 3 1,7 1 191,-10-5-202,0-1-1,0 1 1,0-1-1,0 1 1,0-1-1,0 1 0,0-1 1,0 1-1,0 0 1,0 0-1,-1-1 1,1 1-1,0 0 1,0 0-1,0 1 1,4 9-51,-5-9 27,0-1 1,1 0-1,-1 0 1,1 0-1,-1 0 1,1 0-1,0 0 1,-1 0-1,1 0 1,0 0-1,-1 0 1,1 0-1,0 0 1,0 0-1,0-1 1,0 1-1,2 1 1,29 14 9,-29-15 9,-1-1 1,1 1 0,0 0-1,0-1 1,0 1-1,0-1 1,0 0 0,0 0-1,0 0 1,4-1 0,2 0 17,-6 1-8,1 0 0,-1 1-1,0-1 1,0 1 0,1-1-1,-1 1 1,0 0 0,6 3 0,7 2 9,-10-5-26,0 0 0,0-1 0,0 1 0,0-1 0,1-1 0,-1 1 0,0-1 0,0 0 0,0 0 0,7-3 0,-4 2-16,1-1 1,-1 2 0,19-2-1,-10 4 48,-7-1 7,-1 0 0,1 0 0,19-3 0,-11-2 41,-9 3-34,0 0 1,0 0 0,18-1 0,-9 3-116,-9 1 61,0 0 0,0-2 0,0 1-1,0-1 1,0-1 0,-1 1 0,1-2 0,-1 1 0,12-6 0,27-10 241,-30 7-38,6 6-101,-13-9-133,10-2-33,-13 3-15,3 8 48,-6-6 122,9 3-26,-7-1-60,-5 7-2,0 0 0,-1 0 1,1 0-1,0 0 0,0 1 0,0-1 0,0 0 0,0 1 0,0 0 1,4-2-1,-5 2 8,0 0-1,0 1 1,0-1 0,0 0 0,0 0 0,0 0 0,0 0 0,0 0-1,0 0 1,-1 0 0,1 0 0,0 0 0,-1-1 0,1 1 0,0 0 0,-1 0-1,0-1 1,1 1 0,-1 0 0,0-1 0,0 1 0,1-2 0,1-2 165,9-6-20,-11 11-136,1-1 0,-1 1-1,0-1 1,1 1 0,-1-1 0,0 1 0,1-1 0,-1 1 0,0-1 0,0 0 0,0 1 0,1-1 0,-1 1 0,0-1 0,0 0 0,0 1 0,0-1 0,0 1 0,0-1 0,0 0-1,0 1 1,0-1 0,-1 0 0,1 1 0,0-2 0,0 2 18,0-2 240,0-1-122,0-24-76,0 25-159,-1 2 6,1 0 0,-1 0-1,1 0 1,-1 0 0,1 0 0,-1 0-1,1 1 1,-1-1 0,0-1 0,1 1 0,-1 0-1,1 0 1,-1 0 0,1 0 0,-1 0-1,1 0 1,-1 0 0,1-1 0,0 1 0,-1 0-1,1 0 1,-1-1 0,1 1 0,-1 0-1,1-1 1,0 1 0,-1 0 0,1-1 0,0 1-1,-1-1 1,1 1 0,0-1 0,0 1-1,-1-1 1,1 1 0,0 0 0,0-1 0,0 1-1,0-1 1,0 1 0,-1-1 0,1 0-1,0 1 1,0-1 0,0 1 0,0-1 0,1 0-1,-1-1-1658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250 189 1984,'0'-16'697,"-1"15"-678,1-1-1,0 1 1,0 0-1,0-1 0,0 1 1,0 0-1,0-1 1,0 1-1,0 0 0,1-1 1,-1 1-1,0 0 1,1 0-1,-1-1 1,1 1-1,-1 0 0,1 0 1,0 0-1,0 0 1,-1-1-1,1 1 0,0 0 1,0 0-1,0 1 1,0-1-1,2-1 1,-2-1 58,-1 0-1,1 0 1,0 0 0,-1 1 0,0-1 0,0 0 0,0 0 0,0 0 0,0 0 0,0 0 0,-1 0 0,1 0 0,-2-3 0,-1 2-44,1 1 0,-1 0 0,1 0 0,-1 0 0,0 0 0,0 1 0,0-1 0,-1 1 1,1-1-1,-1 1 0,1 0 0,-1 1 0,0-1 0,1 1 0,-1-1 0,-8 0 0,2-1 88,7 2-99,1 0 0,-1 1 0,0-1 0,0 1 0,0 0 0,-3 0 0,-31 0 346,33 0-311,0-1 0,1 1 0,-1 1 0,0-1 0,0 0 0,0 1 0,0 0 0,0 0 0,1 0 0,-1 0 0,0 1 0,-4 2 0,0 0 77,5-2-94,1-1 1,0 1-1,-1 0 1,1-1-1,0 1 1,0 0 0,0 0-1,0 0 1,0 1-1,1-1 1,-1 0-1,1 1 1,-1-1-1,-1 4 1,-2 5 103,0-5-100,1 1 0,0 0 0,0 0 1,1 0-1,0 0 0,0 0 0,-1 9 0,3-12-34,1-1 0,0 1-1,-1 0 1,1-1-1,1 1 1,-1 0 0,0-1-1,1 1 1,0 0 0,0-1-1,0 1 1,0-1 0,1 1-1,-1-1 1,1 0-1,3 5 1,1 4 13,-4-9-1,0 1 0,0-1 0,1 1 1,-1-1-1,1 0 0,-1 0 1,1 0-1,0 0 0,5 3 0,-7-5-17,3 2 6,0 0 1,0 0-1,0-1 1,0 1-1,0-1 0,1 0 1,-1 0-1,1 0 1,-1-1-1,1 1 1,0-1-1,0-1 1,-1 1-1,10 0 0,-4-2-11,1 0-1,0 0 0,12-4 0,0 0-44,-7 3 19,-14 2 26,1 0-1,0 0 0,-1 0 0,1-1 0,-1 1 0,1-1 0,-1 0 0,1 1 0,-1-1 0,0 0 0,1 0 0,-1-1 0,0 1 0,0-1 1,0 1-1,0-1 0,4-3 0,7-7-47,1 1 0,16-10 0,-28 20 45,-1 0 0,0 0 0,1 0 0,-1-1 0,0 1 0,0 0 0,0 0 0,0-1 0,0 1 1,0-1-1,0 1 0,0-1 0,-1 1 0,1-1 0,0 0 0,-1 1 0,0-1 0,1 0 0,-1 1 0,0-3 0,3-8 17,-1 5 24,1 1 0,0 0 0,0 0 1,0 0-1,9-10 0,-10 13-102,-2 19-240,1-9 304,-1 0 0,1 0 0,1-1 0,-1 1 0,1 0 0,2 6 0,-2-7-16,-1-3 24,0 0 1,0-1-1,0 1 0,0 0 1,0 0-1,0-1 0,1 1 0,0-1 1,-1 1-1,1-1 0,0 1 1,0-1-1,0 0 0,0 0 1,1 0-1,-1 0 0,5 2 0,-2-1 1,18 6 32,-22-9-40,-1 0 0,1 0-1,0 0 1,-1 0 0,1 0-1,-1 0 1,1 0-1,0 0 1,-1 0 0,1 0-1,0 0 1,-1-1 0,1 1-1,-1 0 1,1 0-1,-1-1 1,1 1 0,-1 0-1,1-1 1,-1 1 0,1-1-1,-1 1 1,1-1-1,-1 1 1,0 0 0,1-1-1,-1 0 1,0 1 0,1-1-1,-1 0 1,16-30 116,-15 28-91,0 0 0,-1 1 0,1-1 0,-1 0 1,1 0-1,-1 0 0,0 0 0,0 0 0,-1-5 0,1-7 49,0 6-33,1 6-34,-1 0 1,0 0-1,0 0 0,0 0 1,0 0-1,0 0 0,-1 1 1,1-1-1,-1 0 0,-1-4 0,-3 0-15,4 5 1,0 1 0,0 0 0,0-1 0,1 1 0,-1-1 0,0 0 1,1 1-1,-1-1 0,1 1 0,0-1 0,-1 0 0,1 1 0,0-1 0,0-2 0,0-20-116,0 24 118,0 0 0,0-1 1,0 1-1,0 0 0,0-1 1,0 1-1,0 0 0,0-1 1,0 1-1,0 0 0,0-1 0,0 1 1,0 0-1,0 0 0,0-1 1,0 1-1,1 0 0,-1-1 1,0 1-1,0 0 0,0 0 1,1-1-1,-1 1 0,0 0 0,1-1 1,9-12-131,-9 12 125,-1 0 0,1 0 0,0-1 0,0 1 0,0 0 0,0 0 0,0 0 0,0 0 0,0 0 0,0 0 0,1 0 0,-1 0 0,0 0 0,1 1 0,-1-1 0,0 0-1,1 1 1,-1-1 0,3 0 0,0 0-4,0 0 1,0-1-1,0 0 0,7-4 0,-7 4 8,0 0 1,0 0-1,1 0 0,-1 0 0,1 1 1,-1 0-1,1 0 0,0 0 1,5 0-1,49 0-72,-28 2 57,-28-1 31,-1 0-1,1 0 1,-1 0 0,1 0-1,-1 1 1,1-1 0,-1 1-1,1-1 1,-1 1 0,1 0-1,-1 0 1,0 0 0,0 1-1,1-1 1,2 3 0,-5-4-4,0 0 0,1 1 0,-1-1 0,0 0 0,1 0 0,-1 1 0,0-1 0,0 0 0,1 1 0,-1-1 1,0 1-1,0-1 0,0 0 0,1 1 0,-1-1 0,0 1 0,0-1 0,0 0 0,0 1 0,0-1 0,0 1 0,0-1 0,0 1 0,0-1 0,0 0 1,0 2-1,1 2 31,3 0-2,-4-4-35,0 0-1,0 0 1,0 0 0,0 0 0,1 0-1,-1 0 1,0 1 0,0-1 0,0 0-1,0 0 1,0 0 0,0 0 0,0 0-1,1 0 1,-1 0 0,0 0 0,0 1 0,0-1-1,0 0 1,0 0 0,0 0 0,0 0-1,0 0 1,0 1 0,0-1 0,0 0-1,0 0 1,0 0 0,0 0 0,0 0-1,0 1 1,0-1 0,0 0 0,0 0-1,0 0 1,0 0 0,0 0 0,0 1-1,0-1 1,0 0 0,0 0 0,0 0 0,0 0-1,0 0 1,-1 0 0,1 1 0,0-1-1,0 0 1,0 0 0,0 0 0,-5 8 4,0 24 400,0-24-281,4-7-104,0 0 0,0 1-1,0-1 1,0 1 0,1-1 0,-1 1-1,1-1 1,-1 1 0,1-1-1,-1 1 1,1 0 0,0-1 0,0 3-1,0-3-21,0 1 0,0 0-1,0-1 1,0 1 0,1-1-1,-1 1 1,1 0-1,-1-1 1,1 1 0,0-1-1,0 1 1,-1-1 0,1 0-1,0 1 1,0-1-1,0 0 1,3 2 0,-4-2 15,0-1 1,1 0 0,-1 1-1,0-1 1,1 0 0,-1 0-1,0 1 1,0-1 0,0 1-1,1-1 1,-1 0 0,0 1-1,0-1 1,0 1-1,0-1 1,1 0 0,-1 1-1,0-1 1,0 1 0,0-1-1,0 1 1,0-1 0,0 0-1,0 1 1,-1 0 0,1-1-13,0 0 0,0 0 0,0 0 0,0 0 0,0 0 0,0 0 0,0 1 0,0-1 0,0 0 0,0 0 0,0 0 0,0 0 0,0 0 0,0 0 0,0 0 0,0 1 0,1-1 0,-1 0 0,0 0 0,0 0 0,0 0 0,0 0 0,0 0 0,0 0 0,0 0 0,0 0 0,0 0 0,0 1 0,0-1 0,0 0 0,0 0 0,1 0 0,-1 0 0,0 0 0,0 0 0,0 0 0,0 0 0,0 0 0,0 0 0,0 0 0,1 0 0,-1 0 0,0 0 0,0 0 0,0 0 0,0 0 0,0 0 1,0 0-1,0 0 0,0 0 0,1 0 0,-1 0 0,0 0 0,0 0 0,0 0 0,0 0 0,0 0 0,0 0 0,0-1 0,21-6 143,-19 6-133,-1 1 1,0-1-1,0 0 1,1 0 0,-1 1-1,0-1 1,0 0-1,0 0 1,0 0-1,0 0 1,2-1-1,2-3 16,5 0 2,-9 5-17,0-1 1,1 1-1,-1-1 0,1 0 0,-1 0 0,0 1 0,0-1 0,0 0 0,2-2 0,7-19 99,-10 20-110,1 0-1,0 0 0,-1 0 0,1 1 1,0-1-1,0 0 0,0 1 0,0-1 1,0 1-1,1-1 0,-1 1 0,0-1 1,1 1-1,-1 0 0,1 0 0,-1-1 1,1 1-1,0 0 0,-1 1 0,4-3 1,-2 2-48,0-1 0,-1 0 0,1 0 1,-1 0-1,0 0 0,0-1 1,0 1-1,0-1 0,0 1 0,0-1 1,-1 0-1,3-4 0,-2 3-32,0 0 0,1 0 0,0 0 0,4-5 0,6-4-113,-12 12 180,-1 1-1,0 0 1,1-1-1,-1 1 1,1 0 0,0-1-1,-1 1 1,1 0-1,-1 0 1,1-1 0,-1 1-1,1 0 1,0 0-1,-1 0 1,1 0 0,-1 0-1,1 0 1,0 0-1,-1 0 1,1 0-1,-1 0 1,1 0 0,0 0-1,-1 1 1,1-1-1,0 0-11,-1 0 19,13 1-155,-11 4 136,3 10 144,8 6-51,0-13-31,-7 2-1,-2-8-12,0 1-1,0-1 1,0 0-1,8 2 1,-8-5 10,0 0 0,0-1 0,0 1 0,0-1 1,-1 0-1,1 0 0,3-3 0,6-2-34,-12 6 1,1 0-1,0 1 0,-1-1 0,1 1 1,-1 0-1,1-1 0,0 1 0,-1 0 1,3 0-1,-4 0 1,1 0 1,-1 0 0,1 0-1,-1 0 1,1 0-1,-1 0 1,1 0-1,-1 0 1,0 0 0,1 0-1,-1 0 1,1 0-1,-1 0 1,1 0-1,-1-1 1,1 1 0,-1 0-1,1 0 1,-1-1-1,0 1 1,1 0 0,-1 0-1,0-1 1,1 1-1,-1-1 1,0 1-1,1 0 1,-1-1 0,0 1-1,0-1 1,1 1-1,-1 0 1,0-1-1,0 1 1,0-1 0,1 1-1,-1-1 1,0 1-1,0-1 1,0 1-1,0-1 1,0 1 0,0-1-1,0 1 1,0-1-1,0 1 1,-1-1-1,1 0 1,0 1-7,0-1-1,0 0 1,0 0-1,0 1 1,0-1 0,0 0-1,1 0 1,-1 1-1,0-1 1,0 0 0,1 1-1,-1-1 1,0 0-1,1 1 1,-1-1-1,0 1 1,1-1 0,-1 0-1,1 1 1,-1-1-1,1 1 1,0-1 0,-1 1-1,2-1 1,-2 1-3,1-1-1,-1 1 1,0 0 0,1-1 0,-1 1 0,1 0-1,-1-1 1,1 1 0,-1-1 0,0 1 0,1-1 0,-1 1-1,0-1 1,0 1 0,1-1 0,-1 1 0,0-1-1,0 1 1,0-1 0,0 1 0,1-1 0,-1 0 0,0 0-1,0-2-136,2 3-106,2 0 240,-1 0 0,0 0 0,1 0 0,-1 1 0,0-1 0,1 1 0,-1 0 0,5 2 0,-6-2 34,0 0 0,-1 0 0,1 1 0,-1-1 0,1 0 0,-1 1 0,1-1 1,1 4-1,6 5 110,-5-5 14,1 0 0,-1 0 0,-1 0 1,4 6-1,-3-5-49,-1 0 0,1-1 1,0 0-1,5 5 0,-5-5 14,0 0 0,0 1-1,0 0 1,-1 0 0,4 7-1,-5-8-36,-1-4-54,-1-1 0,0 1 0,1-1 0,-1 0 0,0 1 0,0-1 0,1 1 0,-1-1 0,0 1 0,0-1 0,0 1 0,1-1 0,-1 1 0,0-1 0,0 1 0,0-1 0,0 1-1,0-1 1,0 1 0,0-1 0,0 1 0,0-1 0,-1 1 0,-8-6-123,-11-17-1445,5-9-1270,12 15 1686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 1728,'0'0'560,"0"-3"-331,0-10 2918,0 10-2779,0-17 424,0 16-424,0 15-238,1 9 443,-1-10-395,1 0 0,-2 0 1,-2 20-1,0-19-136,-2 10 33,10 8 18,-4-23-47,1 0 0,-1 0 0,0 11 0,-1 33 143,0-30 109,0-18 32,0-8 171,-1-29-463,0 25-92,1 0 1,0 0-1,0 0 1,1 0-1,3-16 1,7 2-48,-10 16 97,0 0 1,-1-14-1,0 20 6,0-1 1,0 1-1,1-1 0,-1 1 1,0-1-1,1 1 0,0-1 1,-1 1-1,1-1 0,0 1 1,0 0-1,2-4 0,7-15 21,1-5-7,-8 6 18,-3 19-37,0 1 0,0-1-1,0 1 1,0-1-1,0 1 1,0-1 0,0 1-1,0 0 1,0-1-1,0 1 1,0-1-1,0 1 1,0-1 0,0 1-1,0-1 1,1 1-1,-1-1 1,0 1 0,0-1-1,0 1 1,1 0-1,-1-1 1,0 1 0,1-1-1,-1 1 1,0 0-1,1-1 1,-1 1 0,1 0-1,-1 0 1,0-1-1,1 1 1,-1 0 0,1 0-1,-1 0 1,1-1-1,-1 1 1,1 0 0,-1 0-1,1 0 1,-1 0-1,1 0 1,-1 0 0,1 0-1,0 0 1,1 0-131,-2-9-126,0 9 218,0 1 47,1-1 1,-1 1-1,1 0 0,-1-1 0,1 1 1,-1-1-1,1 1 0,-1-1 1,1 1-1,0-1 0,-1 1 0,1-1 1,0 1-1,-1-1 0,1 0 0,0 1 1,0-1-1,0 0 0,-1 0 1,1 0-1,0 0 0,0 0 0,-1 0 1,1 0-1,0 0 0,1 0 0,0 0 17,-1 0 1,1 1-1,-1-1 0,1 0 0,-1 0 0,1 1 0,-1-1 0,1 1 0,-1-1 1,0 1-1,1 0 0,-1 0 0,0 0 0,1-1 0,-1 1 0,0 0 0,0 0 0,0 1 1,0-1-1,0 0 0,0 0 0,1 2 0,1 2 52,-1 0 0,1 1 0,-1-1 0,2 9 0,-1-6-19,-2-4-30,1-1 0,0 1 0,0-1 1,0 0-1,1 0 0,-1 0 0,1 0 0,-1 0 1,7 4-1,5 8 27,-8-6-14,0 0 1,8 18 0,-9-16-64,0-1 1,13 20-1,-9-18 9,-5-7 74,0 1 1,0 0 0,0 0 0,3 7 0,-5-10 23,1 0-1,0-1 1,0 1 0,0-1 0,1 1 0,-1-1 0,0 0-1,1-1 1,6 4 0,-3-2 33,-7-3-101,1 1 0,-1-1 0,1 0 1,-1 0-1,1 0 0,-1 0 0,1 0 0,-1 0 0,1 1 0,-1-1 1,0 0-1,1 0 0,-1-1 0,1 1 0,-1 0 0,1 0 0,-1 0 1,1 0-1,-1 0 0,1 0 0,-1-1 0,1 1 0,-1 0 1,0 0-1,1-1 0,-1 1 0,1 0 0,-1 0 0,1-1 0,8-14 192,-3 5-148,-5 10-55,-1 0 0,0 0 0,0-1 0,1 1-1,-1-1 1,0 1 0,0 0 0,1-1 0,-1 1 0,0-1 0,0 1 0,0 0 0,0-1-1,0 1 1,0-1 0,0 1 0,0-1 0,0 1 0,0-1 0,0 1 0,0 0-1,0-1 1,0 0 0,0-55 243,0 53-246,0 1 0,0 0 0,0-1 0,1 1 0,-1-1 0,1 1 0,-1 0 0,1-1 0,0 1 0,0 0 1,2-3-1,-2 2 3,0 1 1,0-1-1,0 1 0,0-1 1,0 0-1,0 1 1,-1-1-1,0 0 1,1 0-1,-1 1 1,0-5-1,0-99 285,0 103-453,3 3-507,7 0-107,-7 0-1423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48 1888,'0'-13'613,"0"10"694,3 3-624,10 0 1930,-13-2-2096,0-9-154,0 8 170,12 3-22,-21 0-323,3-2-71,-4-9-85,10 11-33,-1-1 1,1 1-1,0 0 1,0 0-1,-1 0 0,1-1 1,0 1-1,0 0 1,-1 0-1,1 0 0,0 0 1,-1-1-1,1 1 0,0 0 1,-1 0-1,1 0 1,0 0-1,-1 0 0,1 0 1,0 0-1,-1 0 1,1 0-1,0 0 0,-1 0 1,1 0-1,-75 0 6,73 0 1,1 0-1,-1 1 0,0-1 0,0 0 0,0 1 0,1-1 0,-1 1 0,0 0 1,1-1-1,-1 1 0,0 0 0,-1 1 0,2-1-8,-1 0 0,1 0 0,-1 0 0,0 0 0,1-1 0,-1 1-1,0 0 1,0-1 0,1 0 0,-1 1 0,0-1 0,-2 0 0,-28 0-50,32 0 51,-1 0 0,1 0 1,-1 0-1,1 0 1,-1 0-1,1 0 0,-1 0 1,1 0-1,-1 0 0,1 0 1,-1 0-1,1 0 1,-1 0-1,1 0 0,-1 0 1,1 1-1,-1-1 1,1 0-1,-1 0 0,1 0 1,-1 1-1,1-1 0,-1 0 1,1 1-1,0-1 1,-1 1-1,1-1 0,0 0 1,-1 1-1,1-1 0,0 1 1,0-1-1,-1 1 1,1-1-1,0 1 0,0-1 1,0 1-1,-1-1 0,1 1 1,0-1-1,0 1 1,0-1-1,0 1 0,0-1 1,0 2-1,0 0 210,3 1-309,8 10 21,-9-8 62,-2-4 16,1 0 0,-1-1 0,0 1 0,0-1 1,1 1-1,-1 0 0,1-1 0,-1 1 0,0-1 0,1 1 0,-1-1 0,1 1 0,-1-1 0,1 1 0,0-1 0,-1 1 0,1-1 0,-1 0 0,1 1 0,0-1 0,0 0 1,4 3 7,30 26 64,0-11-119,-27-15 63,-1 1 1,1-1-1,-1 2 0,0-1 1,11 10-1,1 10 34,-3-14-112,0 12 59,-3-12 234,-12-6-202,0-1 0,0 0-1,0 1 1,-1-1 0,0 1 0,1-1-1,-1 0 1,-1 8 0,1-9-6,0 0-1,-1-1 1,1 1 0,0 0 0,-1 0-1,1 0 1,-1 0 0,1-1-1,-1 1 1,0 0 0,0-1 0,0 1-1,0 0 1,0-1 0,0 1 0,-1-1-1,1 0 1,-3 3 0,-31 9 435,25-10-315,7-2-101,0 0-1,0-1 1,0 1-1,1-1 1,-1 0 0,-4 0-1,-15 1 175,10 0-45,0-1 1,0 0-1,0 0 1,-22-5 0,13-6 96,8 8-171,10 3-84,1-1 1,0 1-1,-1-1 0,1 1 0,0-1 0,-1 0 0,1 0 0,0 0 0,0-1 0,0 1 1,0 0-1,0-1 0,-2-1 0,0-1-9,0-1-1,0 0 1,0 1 0,-4-7-1,7 8-16,0 1 0,0-1-1,0 1 1,0-1 0,0 1 0,1-1-1,-1 0 1,1 1 0,0-1-1,-1-3 1,1-8-113,0 11 92,0 0-1,-1 1 1,1-1 0,0 1-1,0-1 1,1 0 0,-1 1-1,1-1 1,-1 1-1,1-1 1,0 1 0,0-1-1,0 1 1,0 0 0,0-1-1,0 1 1,1 0-1,-1 0 1,1 0 0,0 0-1,2-3 1,7-5-1553,-9 7 437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1709 2656,'0'2'69,"0"0"0,0 0-1,0-1 1,1 1 0,-1 0 0,0-1 0,1 1 0,0 0-1,-1-1 1,1 1 0,0-1 0,0 1 0,0-1 0,0 0-1,0 1 1,0-1 0,0 0 0,0 1 0,3 0 0,-4-2-70,4 4 61,0-1 1,0-1 0,0 1-1,1 0 1,-1-1-1,1 0 1,8 3-1,8 3-11,-12-4-11,0-1 0,1 0 0,-1 0-1,1-1 1,0-1 0,0 0 0,0 0 0,0-1-1,18-1 1,0 0 16,215 1 224,-214-1-174,34-7 0,-30 4-78,0 0-35,64-11-56,-22 2 129,-53 11-39,22-4 83,-1-9 118,-22 6-106,18-5 63,-6 2-44,44-21 1,-68 28-111,1 0-1,-1-1 1,0-1 0,-1 1 0,0-1-1,0-1 1,0 1 0,11-16-1,-7 5 41,14-32-1,5-7 30,9-7-18,-23 22-25,-10 20-30,52-106 23,-47 94-27,-2 0-1,-2-1 1,-1 0-1,-1-1 1,-2 0 0,-1-41-1,-14-66 199,9 131-193,-1-15 21,1 9 71,0 0-1,-1-1 1,-1 1-1,-1 1 1,-13-34-1,16 46-102,-45-96 272,36 80-183,-1 1 0,-28-38 0,-3 11 120,35 36-155,-2 0 0,1 1 1,-2 0-1,1 1 0,-1 0 1,-1 1-1,1 0 0,-21-10 1,-112-48 31,68 35-182,27 11 135,-4-6 16,-12 4-7,48 18-26,1-1-1,1-1 1,-1 0-1,1-1 1,-17-10-1,10 8-2,-1-1-41,14 5-67,8 4 54,-1 0 0,1 0 0,-1 1 0,1-1 0,-1 0 0,1 0 0,-1 1 0,0-1 1,1 1-1,-5-1 0,1 4-140,-5 7-11,7-4-181,3 7 91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0:5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 4320,'-37'0'1936,"31"0"-1842,3-1-18,0 1 1,0 0-1,0 0 0,0 0 0,0 0 1,0 0-1,0 1 0,-1-1 1,1 1-1,-3 1 0,3 0 15,-1 0 1,0-1-1,1 1 0,-1-1 0,0 1 0,0-1 0,0-1 1,0 1-1,-7 0 0,8-1-31,-1 0 0,1 1 0,0-1 0,-1 1 0,1-1 0,0 1 0,0 0 0,-6 3 0,-7 2 125,-2-3-28,15-3-143,0 1-1,0-1 1,0 1 0,0 0-1,0 0 1,0 0-1,0 0 1,0 0-1,0 1 1,0-1-1,1 1 1,-1 0-1,-2 2 1,-16 22 34,7-12-17,10-11-21,0 0 0,0 1 0,1-1 0,0 1 0,0 0 1,0 0-1,-4 8 0,1-2 27,2 0 1,-1 0-1,1 1 0,1-1 1,0 1-1,1 0 0,0 0 1,0 0-1,1 22 0,1-22-33,-1-2 34,1 0 0,0 0 0,1 1 0,0-1 0,0 0 0,1 0 0,0 0 0,1 0 0,4 10 0,11 13-187,11 0 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1645 1664,'0'0'731,"0"3"-486,0-1-97,-1 0 0,1-1 0,0 1 0,-1 0-1,0-1 1,1 1 0,-1 0 0,0-1 0,0 1 0,0 0 0,0-1 0,0 0 0,0 1 0,-2 2 0,-3-2 369,5-2-503,-1 1 0,1-1 1,-1 0-1,1 1 0,-1-1 0,1 1 1,0-1-1,-1 1 0,1 0 0,-2 1 1,-12 5 20,5-5 14,-1-1 1,0 0-1,0 0 1,0-1-1,-14-2 0,-5 1 55,12 0 89,-35-6 0,34 4 59,-35-2 0,47 5-200,-1 0 0,1 0 0,-1-1 0,1 0-1,-1-1 1,1 0 0,0 0 0,-1 0 0,1-1 0,0 0-1,1 0 1,-1-1 0,-10-7 0,-47-48 374,57 54-370,0-1 0,0 1-1,1-1 1,0-1 0,-10-12-1,8 6 57,1 0-1,-8-21 1,11 25-82,-20-42 139,14 33-122,1-1 1,1-1-1,1 1 0,-9-40 0,11 27-3,2 9 12,-8-34-1,7 43-45,0 0-1,1 0 1,1 0-1,-1-29 1,2 17-27,-6-37 0,3 38 2,0-37 0,12-52 218,0 7-219,-7 82-80,1 0 1,11-49 0,19-38-30,-26 95 165,0 1 0,16-26 0,-11 21 11,0 0-14,7-17-40,36-52 1,-35 60 27,-12 17-16,1 1-1,0-1 1,1 2-1,1-1 1,0 1-1,15-13 1,-7 11 8,-5 4 46,17-17 1,-30 26-61,17-15-41,-17 15 20,1 0 1,-1-1-1,0 1 1,1 0-1,-1 0 1,1-1-1,-1 1 0,1 0 1,-1 0-1,0 0 1,1-1-1,-1 1 1,1 0-1,-1 0 0,1 0 1,-1 0-1,1 0 1,-1 0-1,1 0 1,-1 0-1,1 0 0,-1 0 1,1 0-1,-1 1 1,1-1-1,-1 0 1,1 0-1,-1 0 0,0 1 1,1-1-1,0 1 1,-1-1-13,1 1 0,-1 0 1,0 0-1,1-1 0,-1 1 0,0 0 1,0 0-1,0 0 0,1 0 1,-1 0-1,0-1 0,0 1 0,-1 2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4064,'0'-16'1824,"16"0"-1568,0 0 64,0 16-224,0 0 96,16 0-96,-16 16 576,16 0-384,-16-16 32,16 16-192,-16 16 64,0 0-128,0-1 192,-16 1-160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1614 2304,'-14'14'752,"12"-12"-224,2 1-101,0-3-407,0 1 0,0-1 0,0 1 1,0-1-1,0 1 0,0-1 1,0 1-1,0-1 0,0 1 1,-1-1-1,1 1 0,0-1 1,0 1-1,0-1 0,-1 1 1,1-1-1,0 1 0,0-1 1,-1 0-1,1 1 0,0-1 1,-1 0-1,1 1 0,-1-1 0,1 0 1,0 1-1,-1-1 0,1 0 1,-1 0-1,1 1 0,-1-1 1,1 0-1,-1 0 0,1 0 1,-1 0-1,1 0 0,-1 0 1,1 0-1,-1 0 0,1 0 1,-2 0-1,-3-2 348,3 0-318,1 0 0,-1 1 0,0-1 0,0 1 1,0 0-1,-1 0 0,1 0 0,0 0 0,0 0 0,-1 0 0,1 0 0,0 1 1,-1-1-1,-1 1 0,-63-16 291,40 8-308,1-1 1,-1-1-1,-42-25 0,-1-11 80,25 15 14,31 23-95,6 3-12,-1-1 0,1 1 0,-14-13 0,11 5-3,1 1 0,0-2-1,-9-16 1,-16-24 12,31 49-28,-10-14-4,1-1 0,0 0 1,-18-41-1,-6-56-104,31 102 103,1-1-1,0 0 0,1 1 1,1-1-1,0-1 1,0-29-1,2-7-91,3 0 0,13-78 0,-11 108 104,1 0 0,1 0 0,2 0 0,0 1 0,11-21 0,52-67 49,-48 76-71,63-85-189,-31 46 107,-36 47 229,42-44 1,-50 58-118,-1 0 0,19-28 0,-28 38-128,1 0-1,-1-1 1,1 1 0,0 0-1,-1 0 1,1-1 0,0 1 0,0 1-1,1-1 1,-1 0 0,0 0 0,0 1-1,1 0 1,-1-1 0,1 1 0,0 0-1,-1 0 1,1 0 0,2 0 0,-2 1-891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2240,'-12'-2'722,"16"-4"-314,1-2-333,-2-6 304,-1 9-70,1 3-208,0 0 0,1 0 0,-1 1-1,0-1 1,1 1 0,-1 0 0,1 0-1,-1 0 1,1 0 0,-1 1 0,1-1-1,5 1 1,0 0 60,1 0-1,-1 0 0,0 1 1,13 2-1,-12 1-93,-1-1-1,0 1 1,12 7-1,-6-3 52,-10-6-66,-1 1-1,0-1 1,0 1-1,0 0 1,0 0-1,0 1 1,-1-1 0,0 1-1,1 0 1,-1 0-1,3 6 1,-3-6 4,-1 0 1,0 1 0,0-1-1,0 1 1,-1-1 0,0 1-1,0 0 1,0 0 0,1 5-1,-2 44 321,-1-31-398,1-22-51,0 1 0,0 0 0,0 0 0,0-1 0,1 1 0,-1 0 0,0-1 0,1 1 0,0 1 0,12 13-466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1664,'0'0'528,"0"-3"-325,0 0-130,-1 1 255,1-1 0,0 1 0,0 0 0,0 0 0,1 0 1,-1 0-1,0 0 0,1 0 0,0-2 0,13-4 189,4-16-165,12 2-160,-15 11-128,1-2 16,19-11 0,-12 8 19,0-1 0,-1-1-1,31-35 1,-33 32-24,-3 3-7,-2 0 0,0-2 1,18-31-1,-30 47-59,9-16 25,18-30 39,-21 31-30,0-1-1,-2 0 1,0-1 0,-2 1-1,5-31 1,-8 37 8,-1-1 0,0 0 1,-1 0-1,-1 0 0,0 1 0,-1-1 0,-1 0 1,0 1-1,-6-17 0,-6-10 344,-2 1-1,-28-49 1,40 82-375,0 0 0,-1 1 0,0-1-1,-1 1 1,1 1 0,-10-7 0,-7-8-52,11 9 13,11 9-3,0 1-1,0-1 1,0 1-1,-1-1 1,1 1 0,-1 0-1,1-1 1,-1 1 0,1 0-1,-1 0 1,0 0-1,1 1 1,-1-1 0,0 0-1,0 0 1,1 1 0,-1-1-1,0 1 1,0 0-1,0 0 1,0 0 0,-2 0-1,-28 0-387,32-1 406,0 1 1,0 0-1,0 0 1,0 0-1,0 0 1,-1 0-1,1 0 1,0 0 0,0 0-1,0 0 1,0 0-1,0 0 1,0 0-1,0 0 1,0 0-1,0 0 1,0 0-1,-1 0 1,1 0-1,0 0 1,0 0 0,0 1-1,0-1 1,0 0-1,0 0 1,0 0-1,0 0 1,0 0-1,0 0 1,0 0-1,0 0 1,0 0-1,-1 0 1,1 0 0,0 0-1,0 0 1,0 0-1,0 1 1,0-1-1,0 0 1,0 0-1,0 0 1,0 0-1,0 0 1,0 0-1,0 0 1,0 0 0,0 0-1,0 0 1,0 1-1,0-1 1,0 0-1,0 0 1,0 0-1,0 0 1,0 0-1,0 14-689,0 1 192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32 178 2560,'-27'-13'832,"23"10"-625,5 0-99,10-10 174,-6 0 380,9 5-193,-7-1-258,-5 6-156,-1 1 1,1 1-1,0-1 1,0 0-1,0 0 1,0 1-1,0-1 1,0 1-1,0-1 1,3-1-1,30-26 740,-28 25-707,1-3-12,1 2-1,0-1 0,0 1 1,0 1-1,0 0 1,1 0-1,0 0 1,-1 2-1,14-3 0,-12 2-15,7 0 171,0-1 0,25 0-1,-17 4 30,-15-1-108,0 1 0,14 1-1,-22 0-118,0-1 0,0 1 0,0 0-1,0 0 1,-1 0 0,1 0 0,0 0 0,-1 0-1,1 1 1,-1 0 0,1-1 0,3 5 0,4 5 159,-1 1 0,-1 0 0,0 0 0,8 18 0,-13-23-152,0 0 0,-1 0 0,0 1 0,0-1 0,1 14 0,0-1-3,-1-14-28,0 0-1,0-1 1,0 1-1,4 6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2080,'26'-13'667,"-26"13"-663,0 0 1,0 0-1,0 0 1,0-1-1,0 1 1,0 0-1,1 0 1,-1 0-1,0 0 0,0 0 1,0 0-1,0 0 1,1 0-1,-1-1 1,0 1-1,0 0 1,0 0-1,0 0 1,1 0-1,-1 0 1,0 0-1,0 0 1,0 0-1,1 0 1,-1 0-1,0 0 1,0 0-1,0 0 1,0 1-1,1-1 1,-1 0-1,0 0 1,0 0-1,0 0 1,0 0-1,1 0 1,-1 0-1,0 0 1,0 0-1,0 1 1,0-1-1,0 0 1,1 0-1,-1 0 1,0 0-1,0 1 1,0-1-1,0 0 1,0 0-1,0 0 1,0 0-1,0 1 1,0-1-1,0 0 1,0 0-1,0 1 1,26 40 1317,-25-39-1231,0 0 0,-1 0-1,0 0 1,1 0 0,-1 0-1,0 0 1,0-1 0,0 5-1,2 17 785,8 39 0,-4-28-662,-1-9-118,-2-16-42,-1 0-1,-1 1 0,1 18 0,-2 94-186,0-121 108,0-1 0,0 1 0,1-1 0,-1 1 0,0-1 0,0 1 0,0-1 0,0 1 0,0-1 0,0 1-1,0-1 1,-1 1 0,1-1 0,0 1 0,0-1 0,0 1 0,0-1 0,-1 1 0,1-1 0,0 0 0,0 1 0,-1-1-1,1 1 1,0-1 0,-1 0 0,1 1 0,-1-1 0,1 0 0,0 1 0,-1-1 0,1 0 0,-1 1 0,1-1 0,-1 0-1,1 0 1,-1 0 0,1 0 0,-1 1 0,1-1 0,-1 0 0,1 0 0,-1 0 0,1 0 0,-1 0 0,0 0-1,-4-3-602,-13-15-800,5 4 1372,0 1 0,-16-12 0,18 19 158,5 2 60,5-9 356,1 2-272,0 11-242,0 0-1,0 0 1,0 0-1,0 0 1,0 0-1,0 0 1,0 0-1,0-1 1,0 1-1,0 0 1,0 0 0,0 0-1,0 0 1,0 0-1,0 0 1,0 0-1,0 0 1,0 0-1,0 0 1,0-1-1,0 1 1,0 0-1,0 0 1,0 0-1,0 0 1,0 0-1,0 0 1,0 0-1,0 0 1,0 0 0,0 0-1,1 0 1,-1 0-1,0 0 1,0 0-1,0 0 1,0 0-1,0-1 1,0 1-1,0 0 1,0 0-1,0 0 1,0 0-1,0 0 1,1 0-1,-1 0 1,0 0-1,0 0 1,0 0-1,0 0 1,0 0 0,0 0-1,0 0 1,0 0-1,0 0 1,1 1-1,3-2 33,-2 1-21,0 0 0,0 0 0,1 0 0,-1 0-1,0 1 1,1-1 0,-1 0 0,4 2 0,12 9 253,-7-9-175,-10-2-83,0 0 0,0 0 0,0 0 1,0 0-1,0 0 0,-1 1 0,1-1 0,0 0 0,0 1 1,0-1-1,-1 0 0,1 1 0,0-1 0,0 1 0,-1-1 1,1 1-1,0-1 0,-1 1 0,1 0 0,-1-1 0,1 1 1,-1 0-1,1 0 0,-1-1 0,1 1 0,-1 0 0,0 0 1,1 0-1,-1-1 0,0 1 0,0 0 0,0 1 0,1 2 6,1-1 0,-1 0 0,0 0 0,1 0 0,-1 0 0,1 0-1,0 0 1,0-1 0,0 1 0,1 0 0,-1-1 0,1 0 0,2 3-1,8 0 72,-8 2 4,-5-7-85,0 1-1,0-1 1,0 0 0,1 1 0,-1-1 0,0 0 0,0 1-1,1-1 1,-1 0 0,0 1 0,1-1 0,-1 0 0,0 0-1,1 1 1,-1-1 0,0 0 0,1 0 0,-1 0 0,0 1 0,1-1-1,-1 0 1,1 0 0,-1 0 0,0 0 0,1 0 0,-1 0-1,1 0 1,-1 0 0,1 0 0,0 0 0,1 0 192,-1-5-105,-1 5-88,0-1-1,0 1 0,0-1 0,1 1 0,-1-1 1,0 1-1,0 0 0,0-1 0,0 1 0,0-1 0,0 1 1,1 0-1,-1-1 0,0 1 0,0 0 0,1-1 0,-1 1 1,0 0-1,0-1 0,1 1 0,-1 0 0,0 0 1,1-1-1,-1 1 0,0 0 0,1 0 0,-1 0 0,1 0 1,-1-1-1,1 1 0,6-3 3,-4 1-21,-1 0-1,1-1 0,-1 1 0,1-1 0,-1 1 0,0-1 0,0 0 0,3-6 0,2-1-11,-4 7 11,1 1 0,-1 0 0,1-1 0,-1 1 0,1 1 0,0-1 0,5-1 0,3-1-15,-8 3 9,0 0 0,0 0 0,0 0-1,0-1 1,-1 0 0,1 0 0,3-2 0,-6 3 21,19-10-33,-20 11 49,1-1 0,0 1 1,0-1-1,-1 1 0,1 0 0,0-1 1,0 1-1,0 0 0,0 0 0,0-1 0,0 1 1,-1 0-1,1 0 0,0 0 0,0 0 1,0 0-1,0 1 0,0-1 0,0 0 1,0 0-1,-1 0 0,1 1 0,1 0 0,3 9 279,24 6 260,18 4-74,-44-18-448,0 0-1,1 0 1,0-1-1,-1 1 1,1-1-1,0 0 1,0 0-1,0-1 1,7 1-1,-9-1-16,0 0 0,-1 0 0,1 0 0,0 0 0,0-1 0,0 1-1,0-1 1,0 0 0,-1 1 0,1-1 0,0 0 0,3-2 0,-4 2-5,0 0-1,1 0 1,-1 1 0,1-1-1,-1 0 1,1 1 0,-1-1 0,1 1-1,-1-1 1,1 1 0,0 0-1,2 0 1,-1 0 1,1-1 0,-1 1 0,0-1 0,0 1 0,1-1-1,-1 0 1,0 0 0,0-1 0,0 1 0,3-2 0,-2 1 2,-4 1-7,1 1 1,0-1-1,0 1 0,-1-1 0,1 1 0,0 0 0,0 0 0,0-1 0,0 1 0,0 0 0,0 0 0,-1 0 0,1 0 0,0 0 0,1 0 0,4-1-33,2-4-55,-7 4 63,1 0 0,-1 0 0,0 0 0,1 1 0,-1-1 0,1 0 0,-1 1 0,1-1 0,-1 1 0,1-1 0,-1 1 0,1 0 0,0-1-1,-1 1 1,1 0 0,0 0 0,-1 0 0,1 0 0,-1 1 0,1-1 0,0 0 0,-1 1 0,3 0 0,1 2 57,-1 0-1,0 0 1,0 1 0,0-1 0,0 1-1,-1 0 1,1 0 0,-1 0-1,5 9 1,14 15 460,4-7-210,-11-1-149,-14-17-115,1 0 1,0 0-1,0 0 0,0-1 1,0 1-1,0 0 0,1-1 1,-1 0-1,1 0 0,-1 1 1,1-1-1,0-1 0,5 4 1,-6-4 5,1-1 0,-1 1 1,1-1-1,-1 1 1,1-1-1,0 0 0,-1 0 1,1 0-1,-1 0 0,1-1 1,-1 1-1,1-1 1,-1 1-1,1-1 0,-1 0 1,1 0-1,-1 0 0,0 0 1,1 0-1,-1-1 1,0 1-1,4-4 0,9-12-177,0 0-1,17-24 1,-28 34-102,0 0 0,-1 0 0,0-1 1,0 1-1,0-1 0,2-14 0,-1 7-36,-3 4-35,1 0-1,-1-1 1,-1 1-1,-1-13 1,0 2 77,1 21 235,0-1 0,0 0 0,0 1 0,0-1-1,0 1 1,-1-1 0,1 1 0,0-1 0,-1 1 0,1-1 0,-1 1 0,0-1 0,0 1 0,1-1 0,-1 1 0,0 0 0,0 0 0,0-1 0,-2 0-1,2 1 11,1 0-3,-1 1 0,1 0 1,-1-1-1,1 1 0,-1 0 1,0-1-1,1 1 0,-1 0 0,0 0 1,1-1-1,-1 1 0,0 0 1,1 0-1,-1 0 0,0 0 0,1 0 1,-1 0-1,0 0 0,1 0 1,-1 0-1,0 0 0,1 0 1,-1 1-1,-2-1-9,1 0 28,1 0-1,-1 1 0,0-1 1,1 0-1,-1 1 0,0-1 1,1 1-1,-1-1 0,1 1 1,-1 0-1,1-1 1,-1 1-1,1 0 0,0 0 1,-1 0-1,1 0 0,0 0 1,0 1-1,-2 1 1,3-3-19,-2 2 18,-1 1 0,1-1 0,1 1 0,-1 0 0,-3 6 1,3-6 26,0 1 0,0 0 0,0-1-1,0 0 1,-1 1 0,-3 2 0,-4 5 20,9-12-28,1 1-33,0-1 0,-1 1 0,1 0 0,0-1 1,0 1-1,-1 0 0,1-1 0,0 1 0,0-1 0,0 1 0,-1 0 0,1-1 1,0 1-1,0-1 0,0 1 0,0 0 0,0-1 0,0 1 0,0-1 1,0 1-1,0-1 0,0 1 0,0 0 0,0-1 0,0 1 0,1-1 1,-1 1-1,0 0 0,0-1 0,0 1 0,1-1 0,-1 1 0,0 0 1,0-1-1,1 1 0,-1 0 0,1-1 0,8-9 123,-1 1 373,1 1-1,14-12 0,19-8 638,4-3-362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80 2080,'0'-77'4672,"-1"75"-4591,-1 4 8,0 0-49,1-1-1,-1 1 0,1 0 0,-1 0 0,1 0 0,0 1 0,0-1 0,0 0 0,0 0 1,0 1-1,1-1 0,-1 0 0,1 1 0,-1 2 0,-26 149 1390,22-93-1189,-1-28-204,4-18-25,-1 0 0,1 21 1,2 102 1006,0-138-1015,0-1 0,0 1 0,0 0-1,0-1 1,0 1 0,0 0-1,0-1 1,0 1 0,0 0 0,1-1-1,-1 1 1,0 0 0,0-1-1,0 1 1,1 0 0,-1 0 0,0-1-1,0 1 1,1 0 0,-1 0 0,0-1-1,0 1 1,1 0 0,-1 0-1,0 0 1,1 0 0,0-1 0,6-4-197,-4 0-140,0 0 0,0 0 0,0-1 1,1-5-1,1-21-328,8-16 294,1-11 192,-9 9 107,6 2 149,-6 0-32,11-32-155,-14 76 149,-1-1 0,1 1-1,0 0 1,0-1-1,0 1 1,1 0 0,0 0-1,-1 1 1,1-1-1,1 0 1,-1 1 0,0 0-1,1 0 1,6-4-1,22-9 674,-31 15-696,0 1 0,0 0-1,0-1 1,0 1 0,1 0-1,-1 0 1,0 0 0,0 0 0,1 0-1,-1 0 1,0 0 0,0 0 0,1 0-1,-1 1 1,0-1 0,0 0 0,2 2-1,16 9 138,-16-10-121,15 13 157,-15-13-154,-1 0-1,1 0 1,-1 0 0,0 1-1,0-1 1,0 1 0,0-1 0,0 1-1,3 4 1,-3-4 1,-1 1 0,0-1 1,0 1-1,-1-1 0,1 1 0,0-1 1,-1 1-1,0 0 0,1-1 1,-1 1-1,-1 4 0,1-3-32,0 0-1,0 1 1,0-1 0,-1 0 0,0 0-1,0 1 1,0-1 0,0 0 0,-1 0-1,0 0 1,0 0 0,0-1 0,0 1-1,0 0 1,-1-1 0,0 1 0,1-1-1,-5 3 1,-25 37 505,19-33-533,9 4-25,3-12 21,1 1-1,-1-1 1,0 0 0,1 1-1,-1-1 1,0 0 0,-1 0 0,1 0-1,-3 4 1,4-6 19,0 1 0,-1-1 0,1 0-1,0 0 1,0 1 0,0-1 0,-1 0 0,1 0 0,0 1-1,0-1 1,0 0 0,0 1 0,0-1 0,-1 0 0,1 1 0,0-1-1,0 0 1,0 0 0,0 1 0,0-1 0,0 0 0,0 1-1,0-1 1,0 0 0,1 1 0,-1 5-47,2 0 0,-1 0 0,1 0 0,0 0 0,0 0 0,0-1 0,1 1-1,6 8 1,3 6-97,16 19-1,-18-28 169,0-1 0,0 0 0,1-1-1,12 9 1,-8-6-36,18 16 1,-24-19 10,-6-7 20,-1 1 0,1-1 0,-1 1 1,0-1-1,0 1 0,0 0 1,-1 0-1,1-1 0,0 1 0,-1 0 1,0 1-1,2 5 0,1 0 58,-4-9-49,1 1 1,-1-1-1,0 1 1,1-1-1,-1 1 1,0-1-1,1 1 1,-1-1-1,0 1 1,0-1-1,0 1 1,1-1-1,-1 1 1,0-1-1,0 1 1,0 0-1,0-1 1,0 1-1,0-1 0,0 1 1,0-1-1,0 1 1,0 0-1,0-1 1,-1 1-1,1-1 1,0 1-1,0-1 1,0 1-1,-1-1 1,1 1-1,0-1 1,-1 1-1,1-1 1,0 1-1,-1-1 1,1 1-1,-1-1 1,1 0-1,-1 1 1,1-1-1,-1 0 1,1 1-1,-1-1 1,1 0-1,-1 0 1,1 0-1,-1 1 1,1-1-1,-1 0 1,0 0-1,1 0 1,-1 0-1,-42 18 855,30-12-693,0 0 0,-25 7 1,26-11 8,0-1 1,0 0-1,0 0 1,-19-2 0,-4-1 59,-11 2-946,46 0 685,0 0 0,0 0 0,0 0 1,0 0-1,0 0 0,0 0 0,0 0 0,0 1 1,-1-1-1,1 0 0,0 0 0,0 0 1,0 0-1,0-1 0,0 1 0,0 0 1,0 0-1,0 0 0,0 0 0,0 0 1,-1 0-1,1 0 0,0 0 0,0 0 0,0 0 1,0 0-1,0 0 0,0 0 0,0 0 1,0 0-1,0 0 0,0 0 0,0 0 1,0 0-1,0 0 0,0-1 0,0 1 1,0 0-1,-1 0 0,1 0 0,0 0 0,0 0 1,0 0-1,0 0 0,0 0 0,0 0 1,0 0-1,0-1 0,0 1 0,0 0 1,0 0-1,0 0 0,0 0 0,0 0 1,1 0-1,-1 0 0,0-4-1,-1 2-177,1 0 0,0 0-1,0 0 1,0 0 0,1-1-1,-1 1 1,0 0 0,1 0-1,0-2 1,4 1-903,0 0 0,1 0 0,-1 0 0,6-1 0,-7 3 564,1 0 0,-1 1 0,0-1 1,9 1-1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6144,'-48'-32'3136,"32"16"-480,32 16-2432,0 0-192,0 0-64,32-16 160,0 16-64,0 0-448,-16 0 192,16 0-4064,-32 16 2336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8435 480,'-13'13'165,"13"-12"-161,1-1-1,-1 0 1,1 1 0,-1-1-1,1 0 1,-1 0-1,1 1 1,-1-1-1,1 0 1,-1 0-1,1 0 1,-1 0-1,1 0 1,0 0 0,-1 0-1,1 0 1,0 0-1,-1 0-3,3 0 64,0-3 235,15-16 1474,-1 2-1190,25-21 0,134-93-77,-140 101-272,-1-1 1,57-69-1,-48 51-83,228-249 387,-107 131-336,40-44 193,-64 48-176,5 6-96,171-206 13,-157 178-171,-95 110 22,192-226 48,-22-15 146,-165 204-133,86-123-107,201-239-138,-175 230 306,43-57-90,212-250 29,5 13-70,-396 482 37,360-421-94,-251 312 21,-9 24 4,-51 41 44,84-80 10,-74 94 0,46-43 0,7-27 2,14-13 54,-71 78-34,6-7-65,-6 18 22,84-106 71,-85 82-138,-4 16 19,-1 0 37,-25 36 27,-46 35 5,-1 0 0,36-25 0,16 2 0,-19-2 0,0 5 0,-16-3 0,-14 24 17,-10 8 35,-12 5-4,1 0 0,-1 0 0,0-1-1,5-5 1,21-17 262,140-85 194,1 1-181,-127 74-232,13-8-27,-26 25-113,18-13-46,-20 8 111,-10 14 26,-13 2-14,6-6 19,12 6 28,-18 2 30,-4 2-40,14-2-22,-7 3-129,-1-2 0,1 1 1,8-8-1,18-9 312,-3 0 38,-27 17-195,1 0-1,0 0 1,11-5-1,15 0 62,-25 8-111,0 0 0,0-1 0,0 0 0,10-5-1,-10 4 34,1 0-1,-1 1 0,11-3 0,4 0 278,3-9-22,-22 12-624,0 0 1,0 1 0,0-1 0,0 0-1,0 1 1,0 0 0,0 0 0,1 0 0,-1 0-1,0 0 1,7 0 0,19 1-1812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48 640,'0'-13'125,"1"-11"82,-1 23-191,0 1 1,0-1-1,0 1 1,0-1-1,1 1 1,-1-1-1,0 1 1,0-1-1,1 1 0,-1-1 1,0 1-1,1 0 1,-1-1-1,0 1 1,1-1-1,-1 1 1,0 0-1,1 0 0,-1-1 1,1 1-1,-1 0 1,1 0-1,-1-1 1,1 1-1,-1 0 1,1 0-1,-1 0 0,1 0 1,-1 0-1,1-1 1,-1 1-1,2 0 1,0 0 324,-1 14 333,-1-12-604,0 0-1,0 0 1,0 1 0,0-1-1,0 0 1,0 0 0,1 0 0,0 2-1,1 2 56,-1-3-80,0 0 1,0-1-1,0 1 1,0 0-1,-1 0 0,1 3 1,-9 32 343,3 18-149,-6-1-42,6 17-102,-6-2-107,6 1-5,-6-17 59,6-9 37,-1-21 58,4-18-65,0-1 0,1 1 0,0 1 0,0-1 0,0 9 0,1-1 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1568,'27'-27'501,"-27"26"-493,1 1-1,-1-1 1,1 1 0,-1 0-1,1-1 1,-1 1-1,1-1 1,-1 1 0,1 0-1,0-1 1,-1 1-1,1 0 1,-1 0 0,1 0-1,0-1 1,-1 1-1,1 0 1,0 0-1,-1 0 1,1 0 0,0 0-1,-1 0 1,1 0-1,0 0 1,0 1 0,100-1 61,-93 0-27,-1 0-1,1 1 1,-1 1 0,1-1 0,-1 1-1,0 0 1,0 1 0,0 0 0,7 4-1,5 1 150,13 3 46,-21-8-162,-1 0 1,0 1-1,0 0 0,13 8 0,-11-5-14,-8-5-8,1 0 0,-1 1 1,0 0-1,1 0 0,-1 0 0,-1 0 0,1 0 0,0 1 0,-1 0 0,6 7 1,-8-10-21,0 1 0,0-1 1,0 0-1,-1 1 1,1-1-1,0 1 1,-1-1-1,1 1 1,-1-1-1,1 1 1,-1-1-1,1 1 1,-1-1-1,0 1 1,0 0-1,0-1 1,0 1-1,0-1 0,0 1 1,-1 0-1,1-1 1,-1 1-1,1-1 1,-1 1-1,1-1 1,-1 1-1,0-1 1,-1 2-1,1 0 3,-1-1-1,1 0 1,-1 0-1,0 1 1,0-1-1,0 0 1,0-1-1,0 1 1,0 0-1,-1-1 1,1 1-1,0-1 1,-1 0-1,-3 2 1,-8 2 20,-24 5 0,21-6 14,15-3-66,-34 8 151,-1-1 0,-72 6 0,58-14-112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81 2656,'-13'-13'730,"8"9"-607,0 0 1,0-1 0,1 0-1,0 0 1,-5-7 0,6 5 160,2 6-252,1 0 0,0 1 0,-1-1 0,1 1 0,0-1 1,-1 0-1,1 1 0,-1-1 0,1 1 0,-1-1 0,1 1 0,-1-1 0,0 1 0,1-1 0,-1 1 0,1 0 0,-1-1 0,0 1 0,1 0 0,-1 0 0,0-1 0,1 1 0,-1 0 1,0 0-1,0 0 0,0 0 0,-2-1-14,-7-3 155,7 2-152,0 1 1,0 0 0,0 0-1,0 0 1,-1 0 0,1 0-1,0 1 1,0-1 0,-6 1-1,-4 0-36,5-1-17,0 1 0,0 0-1,-17 4 1,19-3 28,0 0 1,0 1-1,0 0 0,0 1 0,0 0 1,0-1-1,1 2 0,-1-1 1,-5 5-1,-23 26-119,20-18 81,10-7-38,-1 0 1,1 1-1,-4 13 1,-2 6-62,6-17 105,0-1 1,1 0-1,-1 13 1,2-10 10,-1 0 1,0-1-1,-6 16 1,5-19 44,1 1 1,0-1 0,1 1-1,0 0 1,1 0-1,0 18 1,0-6-40,-6 33 1,3-33 34,0 35 0,4 19 410,0-74-404,2 0-86,9 7 48,-8-7 106,-1-3 38,123 0 523,-93 0-651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 3328,'-16'-16'1504,"48"16"-1312,0 0-96,-16-16-96,16 16 128,16-16-64,0 16 256,15-16-192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34 2240,'13'-27'720,"-11"22"704,-8 4-972,4 1-433,1 0 0,0 0 0,0 0 0,-1 0-1,1 0 1,0 0 0,-1 0 0,1 0 0,0 0 0,-1 1 0,1-1-1,0 0 1,0 1 0,0-1 0,-1 1 0,1 0 0,0-1 0,-1 2 0,-44 54 588,39-49-489,1 0 0,0 0 0,0 1 0,0 0 0,-6 12 0,-14 21 241,2-9-178,18-10-109,4-12-32,1-6-20,0-1-5,0 0 0,0 0 1,1 0-1,-1 0 0,0 0 0,1 0 1,0 0-1,0 0 0,0 0 0,0 0 1,1 0-1,-1 0 0,1 0 1,-1 0-1,1 0 0,0-1 0,0 1 1,3 4-1,3 9 64,-4-10-41,0 0 1,0 0-1,0 1 0,1-2 1,7 10-1,16 7 213,-18-12-184,-8-9-51,1 1-1,-1-1 0,0 1 1,1-1-1,-1 0 1,1 1-1,-1-1 0,1 0 1,-1 0-1,1 0 1,0 0-1,0 0 0,-1-1 1,1 1-1,0 0 0,0-1 1,0 0-1,0 1 1,0-1-1,0 0 0,0 0 1,3 0-1,45 0-1844,-21 0 613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98 1984,'2'0'640,"-1"0"-617,0-1-1,0 1 1,0 0 0,0-1 0,0 1 0,0-1-1,0 0 1,0 1 0,0-1 0,0 1 0,0-1-1,-1 0 1,1 0 0,0 0 0,-1 1-1,1-1 1,0 0 0,-1 0 0,1 0 0,-1 0-1,1 0 1,-1-1 0,9-10 386,-9 11-388,0 1-1,1-1 0,-1 1 0,0 0 1,1 0-1,-1-1 0,0 1 1,1 0-1,-1-1 0,0 1 1,1 0-1,-1 0 0,1 0 1,-1 0-1,0-1 0,1 1 1,-1 0-1,1 0 0,-1 0 1,1 0-1,-1 0 0,0 0 1,1 0-1,-1 0 0,1 0 0,0 0 1,4-1 86,0-9 75,2 5-65,-7 5-111,1-1 0,-1 1 0,1 0 0,-1 0 0,0 0 0,1-1 0,-1 1 0,0 0 0,1-1 0,-1 1 0,0 0 0,1 0 0,-1-1 0,0 1 0,0-1 0,0 1 0,1 0 0,-1-1 0,0 1 0,0-1 0,0 1 0,0 0 0,0-1 0,1 1 0,-1-1 0,0 1 0,0 0 0,0-1 0,0 1 1,-1-1-1,-1-5 196,-14-10 38,16 16-240,-1-1 8,-1 0 0,1 0-1,0-1 1,-1 1 0,1 0-1,-1 1 1,0-1 0,-2-1 0,-1 0 3,0 1 1,0 1-1,1-1 1,-1 1 0,0-1-1,0 1 1,0 1 0,0-1-1,0 1 1,-7 2 0,4 2-9,6-4-3,1 0 1,-1-1-1,1 1 0,-1 0 0,1 0 0,-1-1 0,1 1 0,-1 0 0,0-1 0,1 0 0,-1 1 1,0-1-1,0 0 0,-2 0 0,-20 0-112,24 0 109,-1 0-1,1 0 1,0 0 0,-1 0-1,1 0 1,0 0 0,-1 0 0,1 0-1,0 0 1,-1 0 0,1 0-1,0 0 1,-1 0 0,1 0 0,0 0-1,0 0 1,-1 1 0,1-1-1,0 0 1,-1 0 0,1 0 0,0 1-1,0-1 1,-1 0 0,1 1 0,-13 9-83,11-9 75,1-1 0,0 1 0,0-1 1,0 1-1,0 0 0,0-1 0,0 1 0,0 0 0,0 0 0,0 0 0,-2 2 0,3-2-2,-1 1 0,1 0 0,0 0-1,0-1 1,-1 1 0,1 0-1,0 0 1,1 2 0,-1 5 23,-1 0 46,1-5-27,-1 0-1,1-1 0,0 1 0,0 0 0,1-1 0,-1 1 0,1 0 0,1 4 1,30 72 189,-5-21-15,-26-56-185,0-1-6,-1 1-1,1-1 1,0 1 0,0-1 0,0 1-1,0-1 1,0 0 0,1 0 0,-1 0-1,1 0 1,0 0 0,2 3-1,-3-4 33,1 1 0,-1 0 0,1 0-1,-1 0 1,0 0 0,1 0-1,-1 0 1,0 0 0,0 0-1,-1 0 1,1 1 0,0-1-1,-1 0 1,1 1 0,-1-1-1,0 0 1,0 1 0,0-1-1,0 0 1,0 3 0,0-4-37,0-1 0,0 1 0,0-1 0,0 1 0,0-1 0,0 1 0,0-1 0,0 1 0,0-1 0,0 1 0,0-1 0,0 1 0,0-1 0,-1 1 0,1-1 0,0 1 0,0-1 0,-1 1 0,1-1 0,0 1 0,0-1 0,-1 0 0,1 1 0,0-1 0,-1 0 0,1 1 0,-1-1 0,1 0 0,0 1 0,-1-1 0,0 1 0,-6 3 41,3 3-8,4-7-37,-1 1 0,1-1-1,0 1 1,0-1 0,-1 0 0,1 1-1,0-1 1,-1 0 0,1 1-1,0-1 1,-1 0 0,1 1 0,-1-1-1,1 0 1,-1 1 0,1-1 0,0 0-1,-1 0 1,1 0 0,-1 1 0,1-1-1,-1 0 1,1 0 0,-1 0 0,1 0-1,-1 0 1,1 0 0,-1 0 0,1 0-1,-1 0 1,0-1 0,-47 1-57,46 0 76,0 0 0,1 0 0,-1 0 0,0-1 0,1 1 0,-1 0 0,0-1 0,1 0 0,-1 1 0,1-1 0,-1 0 0,1 0-1,-1 0 1,1 0 0,0 0 0,-1 0 0,-1-2 0,3 3-16,0-1-1,0 1 0,-1 0 1,1-1-1,0 1 1,-1 0-1,1 0 0,0-1 1,-1 1-1,1 0 1,-1 0-1,1-1 0,0 1 1,-1 0-1,1 0 1,-1 0-1,1 0 1,0 0-1,-1 0 0,1 0 1,-1 0-1,1 0 1,-1 0-1,1 0 0,-1 0 1,0 0-1,-4-1 9,5 0-13,0 0 0,-1 0-1,1 1 1,0-1 0,-1 0 0,1 0-1,0 0 1,0 0 0,0 1 0,0-1-1,0 0 1,0 0 0,0-2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 1312,'0'0'1835,"0"3"-1521,0-3-299,0 0-1,0 1 1,0-1-1,0 1 0,0-1 1,0 1-1,0-1 1,0 0-1,0 1 1,0-1-1,0 1 0,0-1 1,-1 0-1,1 1 1,0-1-1,0 1 1,-1-1-1,1 0 0,0 1 1,0-1-1,-1 0 1,1 0-1,0 1 1,-1-1-1,1 0 0,0 0 1,-1 1-1,-7 7 276,7-6-259,1-1 0,0 0 0,-1 0 0,1 1 0,0-1 0,0 0 1,0 1-1,0-1 0,0 3 0,0-1 25,0 0 1,0 0-1,0 1 1,0-1-1,-1 0 0,1 0 1,-2 5-1,-10 14 102,10-18-146,0 1 0,-1-1 0,1 0 0,1 1 1,-1-1-1,1 1 0,-1-1 0,1 1 1,0 0-1,1 0 0,-1 5 0,1-5 7,0 0-1,0 0 0,-1 0 1,1 0-1,-1 0 1,-1 0-1,1 0 1,-1-1-1,0 1 0,-2 5 1,3-7 7,0-1 0,0 1 0,1 0 1,-1 0-1,1 0 0,0 0 0,0 0 0,0 0 1,0 0-1,1 4 0,-1 2 54,0-7-84,0-1 0,0 1 0,0-1 0,0 1 0,1-1 0,-1 1 0,0 0 0,1-1 0,-1 1 0,1-1 0,-1 1 0,1-1 0,0 0 0,0 1 0,0-1 0,-1 0 0,1 1 0,1-1 1,1 2-1,-2-2 24,-1-1-14,1 1 0,-1-1 0,1 0-1,-1 1 1,1-1 0,-1 0 0,1 0-1,-1 1 1,1-1 0,-1 0 0,1 0 0,0 0-1,-1 0 1,1 0 0,-1 0 0,1 0-1,0 0 1,-1 0 0,1 0 0,-1 0 0,1 0-1,0 0 1,-1 0 0,1-1 0,-1 1-1,1 0 1,-1 0 0,1-1 0,-1 1 0,1-1-1,0 1 13,18-11 89,-6 8-69,-11 3-44,1-1 1,-1 1 0,0-1-1,1 0 1,-1 1 0,0-1-1,0 0 1,0-1 0,1 1-1,-1 0 1,0 0 0,-1-1-1,1 0 1,3-2-1,43-55 161,-34 46-81,-10 10-75,0 0-1,-1-1 1,1 0 0,-1 1 0,0-1 0,0 0-1,4-8 1,-2 2-27,1 1 1,0 0-1,1 0 0,14-15 0,-18 21 226,-4 4-154,0-1 0,0 1 1,0 0-1,0 0 0,0 0 1,0 0-1,0 0 0,0 0 1,0 0-1,0 0 0,1 0 0,-1 1 1,0-1-1,1 0 0,-1 0 1,1 1-1,0-1 0,-1 0 1,1 3-1,-1 26 241,1-23-256,0-4-19,0 1 0,0-1 0,1 1 0,0-1 1,-1 0-1,1 0 0,0 1 0,0-1 0,1 0 0,-1 0 1,3 4-1,1 0 49,0-1 0,1 1 1,7 6-1,-6-6 83,-5-5-124,1 0-1,0 0 1,-1-1 0,1 1-1,0-1 1,0 1-1,0-1 1,0 0 0,0 0-1,0 0 1,1 0 0,-1-1-1,0 0 1,0 1-1,0-1 1,1 0 0,-1 0-1,0-1 1,0 1-1,1-1 1,3-1 0,2 0-58,0-1 1,0 0 0,0-1-1,0 0 1,-1 0-1,9-6 1,0 0-196,-14 10 214,-1-1 1,0 0 0,0 0-1,0 0 1,0 0 0,0-1-1,-1 1 1,1 0-1,0-1 1,0 1 0,-1-1-1,1 0 1,-1 1 0,0-1-1,1 0 1,0-2 0,3-25-60,0 12 47,-3 10 16,0 0 0,0 0 0,-1 0 0,1-9 0,-2 12 16,0 1 0,0 0-1,0-1 1,1 1-1,0 0 1,0 0 0,0-1-1,2-5 1,3-6-13,-4 4-4,-1 1 0,-1-1 1,0-18-1,0 13 94,0 13 47,0 3-113,1 0 1,-1 0 0,1-1-1,-1 1 1,1 0 0,-1 0-1,1 0 1,-1 0 0,1 0-1,-1 0 1,1 0 0,-1 0-1,1 0 1,-1 1 0,1-1-1,-1 0 1,1 0 0,-1 0-1,1 1 1,-1-1 0,1 0-1,-1 0 1,1 1 0,-1-1-1,0 0 1,1 1 0,-1-1-1,0 1 1,1-1 0,-1 0-1,0 1 1,1-1 0,-1 1-1,0-1 1,0 1 0,0-1-1,1 1 1,-1-1 0,0 1-1,0-1 1,0 1 0,0-1-1,0 1 1,0 0 0,2 6 31,5 13 3,-1 0 0,-1 1 0,0 0 0,1 38-1,-6 133 180,0-176-200,-1 1-1,-1 0 1,-1-1-1,-8 30 0,10-41-12,-10 32 21,10-34-30,1 0-1,-1 0 1,0 0-1,-1 0 1,1-1-1,-3 6 1,2-6 37,1 0 1,0 1-1,0-1 1,0 1-1,0-1 1,1 1-1,-1 0 1,1-1-1,-1 1 1,1 0-1,0-1 1,0 1-1,0 0 1,1 2-1,-2-9-232,1 2 93,0 0 0,0-1 0,0 1 0,0 0 0,0-1 0,1 1 0,-1-1 0,2-3 0,0 3-137,0-1 0,0 1 0,-1-1-1,1 0 1,-1 1 0,0-1 0,0 0 0,-1 0 0,1 0 0,0-7 0,-1-69-3502,0 32 2678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2080,'2'0'667,"-1"1"-658,-1-1 1,1 0 0,-1 0 0,1 0-1,-1 0 1,0-1 0,1 1 0,-1 0 0,1 0-1,-1 0 1,0 0 0,1 0 0,-1 0-1,0-1 1,1 1 0,-1 0 0,0 0-1,1 0 1,-1-1 0,0 1 0,1 0 0,-1-1-1,0 1 1,1 0 0,-1-1 0,0 1-1,0-1 1,9-7 165,-4 7-59,0 0 0,0 1 0,0-1 0,0 1 0,0 0 1,8 0-1,-5 1 74,1-1 0,-1-1 0,12-1 0,-4-2-46,-9 2-93,-1 0-1,1 0 1,-1 1 0,1 0-1,6 0 1,5 1 97,-7 1-89,0-1 0,0-1 0,11-1 0,1-9-86,-18 10 54,0 0 1,-1 1-1,1-1 0,0 1 1,0 0-1,0 0 0,6 1 1,-14 1 30,0 2-41,0-1-24,0 0 0,0-1-1,0 1 1,0-1 0,-1 1-1,1-1 1,0 0 0,-1 0-1,0-1 1,-7 3-1,7-2 13,-1 0-1,1 1 1,0-1-1,0 1 0,0 0 1,1 0-1,-1 0 1,1 0-1,-1 1 0,1-1 1,0 1-1,0 0 1,1 0-1,-1 0 0,1 0 1,-3 5-1,-2 6-58,-41 91-269,43-92 307,0-1 1,2 1 0,0 0-1,0 0 1,1 0-1,1 16 1,1-1 16,1-16 3,0-1 0,-1 1 0,-1 0 0,-3 16 0,1-20 18,3-7-13,-1 0-1,1-1 1,-1 1-1,1 0 1,0 0-1,-1-1 1,1 1-1,0 0 1,0 0-1,0 0 1,0-1-1,1 1 1,-1 0-1,0 0 1,1-1-1,-1 1 1,1 0-1,0-1 1,1 4-1,-1-3 10,-1 1 0,1-1 0,-1 1 0,0-1 0,1 1 0,-1-1 0,-1 4 0,1-5-29,0 1 1,0 0-1,0-1 0,0 1 1,0-1-1,0 1 0,0 0 1,1-1-1,-1 1 0,1-1 1,0 3-1,12 1-106,0 6 91,-11-9 52,-1-1 1,1 1 0,0 0-1,0-1 1,0 1-1,0-1 1,0 0 0,4 2-1,5-1 36,0 0 0,0-1 0,0-1 0,1 0 0,11-1 0,2 0-7,-14 0-34,-1 0 0,1 0-1,0-1 1,0 0 0,-1-1 0,0 0 0,1-1 0,-1 0 0,0-1 0,-1 0 0,17-11-1,-22 14-233,-1-1-1,0 1 0,1-1 0,-1 0 0,0 0 0,-1 0 0,1-1 0,3-4 0,-3-8-2095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2144,'2'-2'65,"0"1"0,0-1 0,0 1-1,0-1 1,0 1 0,0 0 0,0 0 0,0 0 0,1 0 0,-1 0 0,0 0-1,1 1 1,-1-1 0,5 0 0,-5 1-43,-1 0 1,0 0-1,1 0 0,-1 0 0,0 1 1,0-1-1,1 0 0,-1 1 0,0-1 1,1 1-1,-1-1 0,0 1 1,0-1-1,0 1 0,0 0 0,1 0 1,-1-1-1,0 1 0,0 0 0,-1 0 1,1 0-1,0 0 0,0 0 0,0 1 1,0 0-1,1 0 8,-1 0 1,1 1 0,0-1-1,0 0 1,0-1-1,0 1 1,0 0-1,0-1 1,0 1-1,4 1 1,12 10 102,-14-8-87,-1 0 0,1 1 0,-1-1 1,0 1-1,0 0 0,0 0 0,-1 0 0,3 11 0,-1-2 73,1-1-47,-1 1 1,-1 0 0,0 0 0,1 26 0,-4-35-48,0 1 1,-1-1 0,0 1 0,0-1 0,0 1-1,-3 6 1,3-10-9,0 1 0,-1-1-1,1 0 1,-1-1 0,0 1 0,1 0 0,-1 0-1,-1-1 1,1 1 0,0-1 0,-1 1-1,-4 3 1,-5 2-1,0 0 84,-1 0-1,-25 13 1,37-21-100,0 1 0,0-1 0,0 0 0,0 0 0,0 0 0,0 1 0,-1-1 0,1 0 1,0 0-1,0 0 0,0-1 0,0 1 0,0 0 0,0 0 0,0-1 0,0 1 0,0 0 0,0-1 0,0 1 0,0-1 1,0 0-1,0 1 0,0-1 0,-2-1 0,-4-3 8,-1 2 47,6 2-44,-1 0 0,1 0 1,0-1-1,-1 1 0,1 0 0,-3-3 0,4 3-15,1 1 0,0-1 1,-1 1-1,1-1 0,-1 1 0,1-1 0,0 0 0,0 1 0,-1-1 0,1 0 0,0 1 1,0-1-1,0 0 0,-1 1 0,1-1 0,0 0 0,0 1 0,0-1 0,0 0 0,0 1 1,1-1-1,-1 0 0,0 0 0,0 1 0,0-1 0,1 0 0,-1 1 0,0-1 0,1 0 0,28-34-278,-26 31 277,0 1 0,0-1 0,0 1 0,0-1 0,0 1 0,1 0 0,-1 0 0,1 1 0,0-1 0,0 1 0,0 0 0,0 0 0,0 0 0,0 0 0,7-1 0,128-45 64,-57 16-44,-75 29-3,-1 0-1,0-1 0,7-4 1,6-3 60,-10 6 32,-8 5-98,0 0 0,1-1-1,-1 1 1,0 0 0,0-1 0,0 1-1,0-1 1,0 0 0,0 1 0,0-1-1,0 0 1,0 0 0,0 1 0,0-1-1,-1 0 1,1 0 0,0 0 0,0 0-1,-1 0 1,1 0 0,-1 0 0,1 0-1,-1 0 1,1 0 0,-1-1 0,0 1-1,0 0 1,1 0 0,-1 0 0,0-2-1,-3-3 33,-9-13 291,10 15-241,0 0 0,0 0-1,-1 0 1,-5-6 0,3 5-24,1-1 0,0 0 0,0 0 0,1 0 0,-4-7 0,5 7-54,1 4-11,0 1-1,1-1 1,-1 0-1,1 0 0,-1 1 1,1-1-1,0 0 0,0-3 1,0 5 1,0-1 0,0 1 0,0-1 0,0 1 0,0 0 0,0-1 0,0 1 0,0-1-1,0 1 1,0-1 0,0 1 0,0 0 0,0-1 0,0 1 0,0-1 0,-1 1 0,1-1 0,0 1 0,0 0 0,-1-1 0,1 1 0,0 0 0,0-1 0,-1 1 0,1 0 0,0-1 0,-1 1 0,1 0 0,0-1 0,-1 1 0,1 0 0,-1 0 0,1 0 0,0-1 0,-1 1 0,1 0 0,-1 0 0,1 0 0,0 0 0,-1 0 0,1 0 0,-1 0 0,1 0 0,-1 0 0,1 0-1,-1 0 1,-2 0 38,3 3-35,0 1 0,-1-1 0,1 0 0,-1 0 0,0 1 0,0-1 0,0 0 1,-2 3-1,-2 10 1,3-8-4,2 0 0,-1 1 0,1-1 0,0 0 0,1 0 0,-1 1 0,2-1 0,-1 0 0,1 0 0,1 0 0,4 11 0,-3-8-13,-1-1 0,0 1 0,2 17 0,-1-8-21,-4-17 43,1 0-1,0 0 0,0-1 0,0 1 1,0 0-1,1-1 0,-1 1 0,1-1 1,0 1-1,-1-1 0,1 0 0,0 0 1,0 0-1,1 0 0,-1 0 0,0 0 1,1 0-1,3 2 0,20 16 209,-24-19-191,-1 1 0,1-1-1,0 1 1,0-1 0,0 0 0,0 0 0,0 0 0,0 0 0,0 0 0,0 0 0,0 0-1,4 0 1,29 0 147,-17-1-138,-16 0-42,0 0 1,0 0 0,0-1 0,0 1-1,0 0 1,-1-1 0,1 1-1,0-1 1,0 1 0,-1-1 0,1 0-1,0 0 1,1-1 0,0 0-2,0-1 1,-1 1-1,1-1 1,-1 0-1,4-6 0,-4 7 17,-1-1-1,1 1 1,0-1 0,-1 0-1,0 0 1,1 1-1,-1-1 1,0 0-1,0 0 1,-1 0-1,1 0 1,-1-1-1,1 1 1,-1-5-1,0 6-3,0-1 0,0 0 0,0 0 0,0 0-1,1 1 1,0-1 0,-1 0 0,1 1-1,0-1 1,0 0 0,2-2 0,-2 3-16,0 0 0,0-1 0,0 1 0,0 0 0,0-1 0,-1 1 0,1 0 0,-1-1 0,0 1 0,1-1 0,-1-2 0,0-3-218,0 10 80,0 18 39,0 27 278,0 4 173,-1-51-332,1 1-1,0-1 1,0 1-1,0-1 1,0 1 0,0-1-1,0 1 1,0-1-1,0 1 1,0-1-1,0 1 1,0-1 0,0 1-1,1-1 1,-1 1-1,0-1 1,0 1 0,0-1-1,1 1 1,-1-1-1,0 1 1,0-1-1,1 1 1,-1-1 0,1 0-1,-1 1 1,0-1-1,1 0 1,-1 1-1,1-1 1,-1 0 0,1 0-1,-1 1 1,0-1-1,1 0 1,-1 0 0,1 0-1,-1 1 1,1-1-1,0 0 1,-1 0-1,1 0 1,-1 0 0,1 0-1,0 0 1,2 0 177,-3-3-52,0-8 3,-1 8-140,1 0 0,0 0 0,0 0-1,0 0 1,1 0 0,-1 0 0,1 0 0,0 0 0,0 0 0,0 0 0,0 1 0,0-1 0,0 0 0,1 1 0,-1-1 0,5-4 0,-4 3-1,0 0-1,0-1 1,0 1-1,-1-1 1,1 0 0,-1 1-1,1-9 1,5-17 12,-5 25-2,0 1 1,1 0-1,0 0 0,-1 0 0,5-4 0,1-1 5,7-11-16,-11 13-15,1 1 0,0-1 0,0 1 0,1 0 0,-1 0 0,1 1 0,1 0 0,-1 0 0,1 0 0,0 1 0,13-7 0,20-2-1351,-19 10 369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81 896,'16'0'352,"0"0"-288,16 0 0,-16 0 32,16-16-64,0 16 256,15 0-160,1-16 448,0 16-320,0-16 384,-16 16-384,0-16 288,-16 16-288,0 0 288,0 0-320,-16-16 32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2720,'0'64'1024,"0"-32"-800,-16 16-64,16-16 352,16 16-320,-16 0 128,0 16-192,16-16-64,-16 16-32,16-16 224,-16-16-128,0-16 32,0 0-96,0 0-3296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4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25 2976,'0'-24'971,"3"29"-603,1-2-271,-1 2 343,-12 5 103,8-9-530,-42 43 1139,-49 46-638,76-75-433,-1-2 0,0 0-1,-37 19 1,44-27-103,2 1 0,-1-1-1,0 1 1,1 1 0,-12 12 0,4-6-58,9-9 69,7-4 5,-1 0 0,1 0 1,-1 0-1,1 0 0,-1 0 0,1 1 0,-1-1 1,1 0-1,0 0 0,-1 0 0,1 1 1,-1-1-1,1 0 0,0 1 0,-1-1 1,1 0-1,0 1 0,0-1 0,-1 1 0,1-1 1,0 0-1,0 1 0,-1-1 0,1 1 1,0-1-1,0 1 0,0-1 0,0 1 1,0-1-1,0 1 0,0-1 0,0 0 0,0 1 1,0-1-1,0 1 0,0 2-47,0 0 255,0-1-180,0-1-1,1 1 0,-1 0 0,1 0 1,-1-1-1,1 1 0,-1 0 0,1-1 0,0 1 1,0-1-1,0 1 0,0-1 0,0 1 1,0-1-1,1 0 0,-1 1 0,2 0 0,13 17 136,-6-4-23,1 0 1,1-1-1,0-1 1,23 20-1,-17-20-1,-12-10-61,0 1 0,-1 0 0,8 7 0,-12-9-71,1-1-1,0 1 0,0-1 1,0 0-1,0 1 0,0-1 0,0 0 1,1 0-1,-1 0 0,0 0 0,0-1 1,1 1-1,-1-1 0,1 1 1,-1-1-1,0 0 0,1 0 0,3 0 1,12 0-2193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3488,'-16'0'1280,"32"0"-992,0-16-64,0 16 416,16 0-384,16 0 32,0-16-160,-16 16 128,16 0-160,-16-15-96,0 15-32,0 0-1792,-32-16 960,16 32-1536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1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3328,'0'32'1216,"-16"-16"-928,16 16-96,0-16 960,0 16-672,0 0 352,0 0-480,0 32 32,-16-16-256,16 0-64,-16 0-32,0-16 448,16 0-256,-32-16-576,16 16 160,0-16-3392</inkml:trace>
  <inkml:trace contextRef="#ctx0" brushRef="#br0" timeOffset="1">352 560 1888,'0'0'613,"0"-3"-367,0-8 36,0 11-268,0 0 0,0 0-1,0 0 1,0 0 0,0 0-1,0 0 1,0 0 0,0-1-1,0 1 1,0 0 0,0 0-1,0 0 1,0 0-1,0 0 1,0 0 0,0 0-1,0 0 1,0 0 0,0 0-1,0-1 1,0 1 0,0 0-1,-1 0 1,1 0 0,0 0-1,0 0 1,0 0 0,0 0-1,0 0 1,0 0 0,0 0-1,0 0 1,0 0 0,0 0-1,0 0 1,0-1 0,0 1-1,0 0 1,-1 0 0,1 0-1,0 0 1,0 0 0,0 0-1,0 0 1,0 0 0,0 0-1,0 0 1,0 0 0,0 0-1,0 0 1,-1 0 0,1 0-1,0 0 1,0 0 0,0 0-1,0 1 1,-5 0 378,0 0-1,0 1 1,0-1 0,0 2 0,-8 4 0,6-4-173,3-1-118,1 1-1,0-1 0,-1 1 0,1-1 0,0 1 1,-2 4-1,1-3 32,-1 1 1,1-1 0,-9 6-1,3-4 44,8-5-142,-1 0 1,1 0 0,0 0 0,-1 1-1,1-1 1,0 1 0,0-1-1,0 1 1,1 0 0,-1-1 0,0 1-1,1 0 1,-1 0 0,1 0-1,-3 4 1,3-3-30,1 0 0,-1 1-1,0-1 1,1 0 0,0 1 0,0-1-1,0 6 1,0-8 0,0 0 0,1 1 1,-1-1-1,0 0 0,1 0 0,-1 1 0,0-1 0,1 0 0,0 0 0,-1 0 0,1 0 1,-1 0-1,1 0 0,0 0 0,0 0 0,0 0 0,0 0 0,0 0 0,0 0 0,0-1 1,0 1-1,0 0 0,0-1 0,0 1 0,0-1 0,0 1 0,2 0 0,9 0 55,1 0 0,-1-1 0,0 0 0,1-1 0,-1 0 0,16-4-1,11-1-750,38 3-3367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17 322 320,'-14'0'112,"14"0"-111,0 0-1,0 0 1,0 0 0,0 0 0,0 0-1,0-1 1,0 1 0,0 0 0,-1 0-1,1 0 1,0 0 0,0 0 0,0 0-1,0 0 1,0 0 0,0 1 0,0-1-1,0 0 1,0 0 0,0 0 0,-1 0-1,1 0 1,0 0 0,0 0 0,0 0-1,0 0 1,0 0 0,0 0 0,0 0-1,0 0 1,0 0 0,0 0 0,0 0-1,0 0 1,0 0 0,0 1 0,0-1-1,0 0 1,0 0 0,-1 0 0,1 0-1,0 0 1,0 0 0,0 0 0,0 0-1,0 0 1,0 0 0,0 1 0,0-1-1,0 0 1,0 0 0,0 0 0,0 0-1,1 0 1,-1 0 0,0 0 0,0 62 713,0-61-702,0 1-1,0 0 0,1 0 1,-1-1-1,0 1 1,1 0-1,0 0 0,-1-1 1,1 1-1,0 0 1,0-1-1,0 1 0,0-1 1,0 0-1,0 1 1,0-1-1,1 0 0,1 2 1,10 14 161,-8-7-83,-4-8-68,0 1 1,0-1-1,0 0 1,0 0 0,1 1-1,-1-1 1,1 0-1,2 1 1,2 5 33,-4-6-53,0 1-1,1-1 0,-1 0 1,0 0-1,1 0 1,-1 0-1,1 0 0,-1-1 1,5 3-1,22 1-18,6 7 56,-27-9-25,0 1 1,1-2-1,14 4 0,38-1 108,-41-2-93,24 2 15,-33-6-36,0 0 0,11-2 0,-5 0 1,34-2 17,-3-6-22,-28 8-5,-13 2 0,1 0 0,-1 0 0,0-1 0,1 0 0,-1 0 0,9-5 0,24-15 3,39-28 0,-68 43 2,16-7 43,-25 14-39,-1-1 0,1 1 1,0-1-1,0 0 0,-1 0 0,1 0 1,0 0-1,-1 0 0,1 0 1,-1 0-1,1 0 0,-1 0 1,0-1-1,1 1 0,-1-1 1,1-2-1,8-8 73,8 0-7,-16 11-77,0-1 0,1 1 0,-1-1 0,0 1 0,0-1 0,0 0 0,0 0 0,0 0 0,0 0 0,2-3 0,-1 0 28,-1-1 0,1 1 0,-1 0 0,0-1 1,0 0-1,-1 1 0,0-1 0,0 0 0,0-6 0,-1 11 9,0-1-1,0 0 1,0 1-1,0-1 1,0 0-1,-1 1 1,1-1-1,-1 0 0,1 1 1,-1-1-1,0 0 1,0 1-1,1-1 1,-3-1-1,-2-5 4,1-3-126,3 10 77,1-1 0,-1 1 0,0-1 1,0 1-1,1 0 0,-1-1 0,0 1 0,0 0 0,0-1 1,0 1-1,0 0 0,-1 0 0,1 0 0,0 0 0,-2-1 1,-15-11 11,0 0 1,-26-28 0,35 31 35,5 5-18,0 1 0,0 0 0,0 0 0,-1 0 0,1 0 0,-7-3 1,-37-12 17,0-3-61,-64-20 0,96 38 20,0 0 0,0 1 1,0 0-1,-18 0 0,-70 3 42,48 1-110,43-1 48,7-1 8,1 1 0,0 0 0,-1 0 0,1 1 0,-11 1 1,15-1 12,0-1 1,0 1-1,-1-1 1,1 1 0,0-1-1,0 1 1,0 0 0,0 0-1,0-1 1,0 1 0,0 0-1,0 0 1,0 0 0,0 0-1,1 0 1,-1 1 0,0-1-1,0 0 1,1 0-1,-1 0 1,1 1 0,0-1-1,-1 0 1,1 0 0,0 1-1,-1-1 1,1 0 0,0 1-1,0-1 1,0 2 0,0 39 236,3-36-298,10 7-282,3 3-1105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17 416,'-1'-10'82,"2"10"-16,-1 1-57,0-1 0,1 1 0,-1-1 1,0 1-1,1-1 0,-1 1 0,1 0 0,-1-1 0,1 1 0,-1-1 1,1 0-1,-1 1 0,1-1 0,0 1 0,-1-1 0,1 0 0,-1 0 0,1 1 1,0-1-1,-1 0 0,1 0 0,0 0 0,0 0 0,-1 1 0,1-1 1,1 0-1,-1-1 18,1 1 1,0 0-1,0 0 1,-1-1 0,1 1-1,0-1 1,-1 1-1,1-1 1,0 0-1,-1 1 1,1-1 0,-1 0-1,2-1 1,5-3 7,5 3 120,-10 2-70,-3 2 171,0 150 421,0-147-669,0 0-1,-1 0 0,1 0 0,-1 0 1,1-1-1,-2 1 0,-1 7 1,-4 14 19,2 35 31,2-38-13,-7 95 166,10 109 573,-9-105-512,2-7-101,-1-1-50,0-2 3,8 34-44,-1-138-62,2 1 0,1 14 0,9 1 72,-9-13-25,-1 0 0,0 0-1,-1 0 1,-1 15 0,1-5-10,0-19 46,0 1-69,0 8-320,0-9-928,2-2 203,12 0-363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1472,'3'0'475,"10"0"-166,-13 2-154,0 9-38,0-11-114,0 0 1,0 0-1,0 0 1,0 0-1,0 0 1,0 1-1,0-1 1,0 0-1,0 0 1,0 0-1,0 0 0,0 0 1,0 0-1,0 0 1,0 0-1,0 0 1,0 0-1,0 1 1,0-1-1,0 0 1,0 0-1,0 0 1,0 0-1,0 0 0,0 0 1,0 0-1,0 0 1,0 0-1,1 0 1,-1 0-1,0 0 1,0 0-1,0 1 1,0-1-1,0 0 1,0 0-1,0 0 0,0 0 1,0 0-1,0 0 1,0 0-1,1 0 1,-1 0-1,0 0 1,0 0-1,0 0 1,0 0-1,0 0 1,0 0-1,0 0 0,0 0 1,0 0-1,0 0 1,1 0-1,-1 0 1,0 0-1,0-1 4,1 1 0,-1 0 0,0 0-1,1 0 1,-1 0 0,0 0 0,1 0-1,-1 0 1,1 0 0,-1 0 0,0 0-1,1 0 1,-1 0 0,0 0 0,1 1 0,-1-1-1,1 0 1,-1 0 0,0 0 0,1 0-1,-1 1 1,0-1 0,0 0 0,1 0-1,-1 1 1,0-1 0,1 0 0,-1 0-1,0 1 1,0-1 0,0 0 0,1 1 0,-1-1-1,0 0 1,0 1 0,0-1 0,0 0-1,0 1 1,1 0 0,-8 16 257,6-15-238,0 0 1,0 1-1,0-1 1,0 1-1,0-1 1,0 1-1,0 4 1,1 5 54,-1-8-40,1 0-1,0 0 1,0 0-1,0 0 1,1 0-1,-1 0 1,3 6-1,-1-5-22,0 2-1,0 0-1,0 0 1,0 0-1,-1 1 1,1 12 0,-1-7-125,0 0 1,4 22 0,1 3 141,-3 9 290,-3 0 0,-9 83 1,5-88-178,0 5-23,-11 85 264,-33 171-90,35-192-237,-6 31-90,3-51-106,-2 12 179,7-71 63,9-21-83,-10 28 245,12-37-297,-1 0 0,0 0 1,0 0-1,0 0 0,0 0 1,0 0-1,0-1 0,-1 1 1,1 0-1,-1-1 0,1 1 1,-1-1-1,0 1 0,-2 0 1,3-1-197,0 0 1,-1-1-1,1 0 1,-1 1-1,1-1 1,-1 0-1,1 0 1,0 0-1,-3 0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1312,'-1'11'296,"1"-6"-246,0 0 0,0-1 0,1 1 1,-1-1-1,2 8 0,4 3 32,-5-12-22,1 1 1,-1-1-1,0 0 0,0 1 0,-1-1 1,1 1-1,-1 0 0,1 3 0,-1 3 63,1 0-1,0 0 1,1-1-1,0 1 1,0-1-1,1 1 1,0-1-1,1 0 1,9 17-1,-9-19-76,0 0-1,1-1 1,0 0 0,0 1-1,1-2 1,-1 1 0,1-1-1,0 1 1,1-2 0,-1 1 0,1-1-1,10 5 1,-6-4-16,1 0 1,0-1-1,0-1 1,0 0-1,0-1 1,1 0-1,-1 0 1,0-2-1,1 1 1,-1-2-1,1 0 1,-1 0-1,16-4 1,82-27 203,-103 29-210,1-1 0,0 0-1,-1 0 1,0 0 0,0-1 0,0 0-1,-1 0 1,0-1 0,0 0 0,8-9-1,1-1 10,-9 10-23,0 0 0,-1 0 0,1-1 1,-1 1-1,-1-1 0,1 0 1,3-8-1,-8 13-7,4-5 33,-1 0 1,0 0 0,3-12-1,-3 9-22,-2 8-28,-1 1 1,0 0-1,1-1 1,-1 1-1,0-1 1,1 1-1,-1-1 0,0 1 1,0-2-1,0-2-293,0-9-1698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32 110 640,'0'0'315,"-3"0"-161,-7 0 396,7 0-140,1 0-26,-11 0 1456,13 3-1413,0 4-234,0-1-1,0 1 1,1 0 0,0 0-1,0 0 1,4 9 0,-3-11-153,0-1 0,0-1 1,0 1-1,1 0 0,-1 0 0,1-1 0,0 1 1,0-1-1,0 0 0,0 0 0,1 0 1,5 3-1,-5-3 8,-2-1-35,-1-1 0,1 0 0,0 0 0,0 0 0,0 0 0,-1 0 1,1 0-1,0 0 0,0-1 0,0 1 0,0-1 0,0 1 0,0-1 0,0 0 0,0 0 0,0 0 0,1 0 0,-1 0 1,0 0-1,0-1 0,2 0 0,14-5 36,0 0 0,0-1 1,-1-1-1,0-1 0,0 0 1,-1-2-1,27-21 0,-33 22-24,-8 9-19,0-1 1,0 0 0,0 0 0,-1 0 0,1 0 0,0 0-1,1-4 1,-3 5-6,1 0 0,-1 0 0,0 0 0,0 0 0,0 1-1,0-1 1,0 0 0,-1 0 0,1 0 0,0 1 0,0-1 0,0 0 0,-1 0-1,1 0 1,0 1 0,-1-1 0,1 0 0,-1 0 0,1 1 0,-1-1-1,1 0 1,-1 1 0,0-1 0,1 1 0,-2-2 0,-9-8-4,0-1 0,-1 2 0,0 0 0,0 0 0,-1 1-1,-22-11 1,34 19-5,0 0 0,0 0-1,0-1 1,0 1 0,0 0 0,0 0-1,0-1 1,0 1 0,1-1-1,-1 1 1,0-1 0,0 1-1,1-1 1,-1 1 0,0-1-1,1 0 1,-1 0 0,0 0-1,-4-5-41,-3 2-489,18 5-1199,11-1 293,21 0-491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9 320,'0'-8'40,"0"7"24,0 10 1208,0-6-995,0 6 26,1-3-138,-1-1-1,0 0 1,0 0 0,-1 1-1,-2 9 1,-23 107 411,23-104-550,1-7-6,1 0 1,-2-1-1,1 1 0,-6 11 1,4-13 22,1 1 1,1 0-1,-1 1 0,2-1 1,-1 0-1,1 1 0,1 11 1,0-21-36,0 1 1,0 0-1,-1-1 1,1 1-1,0 0 1,-1-1 0,1 1-1,-1 0 1,0-1-1,1 1 1,-1-1 0,0 1-1,0-1 1,0 0-1,0 1 1,0-1 0,-2 2-1,2-4-2,1 1-1,0-1 1,0 1 0,0-1-1,-1 0 1,1 1-1,0-1 1,0 0 0,0 1-1,0-1 1,0 0 0,0 1-1,0-1 1,1 0-1,-1 1 1,0-1 0,0 0-1,1 0 1,3-7 10,-2 4 11,0 1 1,0 0-1,-1-1 1,0 1-1,1-1 0,0-5 1,0-1 7,1 0-20,0 0-1,-1-1 0,-1 1 0,1-13 1,-3 10-25,1 10 1,0-1 0,-1 0 0,2 1 0,-1-1 0,0 0 0,1 1 0,-1-1 0,3-5 0,-1 3-11,0 0-1,0-1-1,0 0 1,0 0-1,-1 0 0,0 0 1,0-7-1,-1-31 38,0 42-58,3 0-17,7-7-21,-9 9 72,-1 1 1,1 0 0,-1-1-1,1 1 1,0-1 0,-1 1-1,1 0 1,0 0 0,-1-1-1,1 1 1,0 0-1,-1 0 1,1 0 0,0 0-1,-1 0 1,1 0 0,0 0-1,-1 0 1,1 0 0,0 0-1,-1 0 1,1 0-1,0 1 1,2-1-8,0 0 10,0 0 0,0 0 0,0 0 0,0 1 0,0-1 0,-1 1 0,1-1 0,0 1 0,0 0 0,0 0 0,-1 0 0,1 1 0,2 1 1,-2-1 31,-1 1 0,1-1 0,-1 1 0,0-1 0,0 1 0,0 0 0,-1 0 0,1 0 1,-1 0-1,1 0 0,0 7 0,3 0 87,-3-7-81,-1 0 1,0 0-1,0 0 1,0 1-1,0-1 0,0 0 1,-1 0-1,0 1 0,1 5 1,0 4 7,2-1 0,-1 1 0,2 0 0,8 22 1,-5-15 51,-6-17-46,-1-1 0,1 1 0,-1 0 1,0-1-1,1 1 0,-1 0 1,-1 0-1,0 4 165,5-20-8,1 3-183,-4 7-16,1 0 0,-1 0 0,0-1 0,0 1-1,0 0 1,0 0 0,-1 0 0,0-1 0,1-5-1,0 0-1,0 0-1,0 0 1,5-14-1,-4 16 12,0 0-1,-1 0 1,1-12-1,-2-29-93,0 46 79,0 0-1,0 0 1,0 0-1,1 0 1,-1 0-1,0 0 1,1 0-1,0 0 1,-1 1-1,1-1 0,0 0 1,2-3-1,-2 4 8,0-1 1,0 1-1,0-1 0,-1 1 0,1-1 0,0 1 0,-1-1 0,1 1 0,-1-1 0,0 0 0,0 1 0,1-4 0,-1-3-40,1-9-36,-1 17 72,1-1-1,-1 1 1,0-1 0,1 1-1,-1-1 1,1 1 0,-1-1 0,1 1-1,-1 0 1,1-1 0,-1 1-1,1 0 1,-1-1 0,1 1-1,-1 0 1,1 0 0,-1 0-1,1-1 1,0 1 0,-1 0-1,1 0 1,-1 0 0,1 0-1,0 0 1,-1 0 0,2 0-1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 1056,'0'0'11,"1"0"-1,-1 0 1,1 0-1,-1 0 1,1 0-1,-1 0 1,1 0-1,-1 0 1,1 0-1,0 0 1,-1 0 0,1 0-1,-1 0 1,1 0-1,-1-1 1,1 1-1,-1 0 1,0 0-1,1 0 1,-1-1 0,1 1-1,-1 0 1,1-1-1,-1 1 1,0 0-1,1-1 1,-1 1-1,0-1 1,1 1-1,-1 0 1,0-1 0,1 1-1,-1-1 1,0 1-1,0-1 1,0 1-1,1-1 1,-1 1-1,0-1 1,0 1 0,0-1-1,0 1 1,0-1-1,0 1 1,0-2-1,0 0 342,0-1-170,0-8 52,0 9 177,-1 2-393,0 0 0,1 0 0,-1 0 0,0 0 0,1 0 0,-1 0 0,0-1 0,1 1 0,-1 0 0,0 0 0,1 0 0,-1-1 0,0 1 0,1 0 0,-1-1 0,1 1 0,-1-1 0,0 1 0,1 0 0,-1-1 0,1 1 0,-1-1 0,1 1 0,0-1 0,-1 0 0,0 0-14,1 0 0,0 1 0,-1-1 0,1 1 0,-1-1 0,1 1 0,-1-1 0,1 1-1,-1-1 1,1 1 0,-1 0 0,0-1 0,1 1 0,-1 0 0,1 0 0,-1-1 0,0 1 0,1 0 0,-1 0 0,0 0 0,1 0 0,-1 0 0,0-1 0,0 1 0,0 1 0,-10-1 33,6-1 2,0 1 0,1 0 0,-1 1 0,1-1 0,-7 2 1,-6 4 80,14-4-87,0-1 0,-1 0 0,1 0 0,0 0 0,-1 0 1,-5 0-1,9-1-28,0-1 0,-1 1 0,1 0 0,0 0 0,-1 0 0,1 0 0,0 0 1,-1 0-1,1 0 0,0 0 0,-1 1 0,1-1 0,0 0 0,-1 0 0,1 0 1,0 0-1,0 0 0,-1 0 0,1 1 0,0-1 0,-1 0 0,1 0 0,0 0 1,0 1-1,-1-1 0,-12 11 150,8-9-116,-5 4 10,10-6-48,0 0 0,0 0 0,0 0-1,-1 1 1,1-1 0,0 0-1,0 0 1,0 0 0,0 1 0,0-1-1,0 0 1,0 0 0,0 1-1,0-1 1,0 0 0,0 0 0,0 0-1,0 1 1,0-1 0,0 0-1,0 0 1,0 1 0,0-1-1,0 0 1,0 0 0,0 1 0,0-1-1,1 0 1,-1 0 0,0 0-1,0 1 1,0-1 0,0 0 0,1 0-1,-1 0 1,0 0 0,0 1-1,0-1 1,1 0 0,9 5 36,-3 6 13,-7-9-46,1-1 0,-1 0 0,1 0 0,-1 0-1,1 0 1,-1 0 0,1 0 0,0 0 0,-1-1 0,1 1 0,0 0 0,0 0 0,0 0-1,0-1 1,1 2 0,8 2 77,-7-3-66,-1 1 1,1-1 0,-1 0 0,0 1 0,1-1 0,-1 1 0,0 0 0,4 3 0,-5-4-10,2 3 19,1 0 0,0-1-1,1 1 1,-1-1 0,0 0 0,1 0 0,0-1 0,5 3 0,-6-2-13,0-1 1,0 1 0,0 1 0,0-1 0,0 0 0,2 5 0,-4-6 10,0 0 1,0 0 0,-1 0 0,1 0 0,-1 1 0,1-1-1,-1 0 1,0 1 0,0-1 0,0 1 0,0-1 0,0 4 0,-1-4 247,-2-2-225,1 0-1,-1 1 0,0-1 0,1 0 0,-1 1 0,1-1 0,-1 0 0,1 1 1,-1 0-1,1-1 0,0 1 0,-2 1 0,-11 5 72,5-6-40,0 1-1,0-1 0,0-1 0,-1 0 0,-11-1 0,-5 0 113,8 2-123,-23-1 81,40 0-156,0 0-1,1 0 0,-1 0 1,0 0-1,0 0 0,0 0 1,1 0-1,-1-1 0,0 1 1,0 0-1,0 0 0,1-1 1,-1 1-1,0 0 0,1-1 1,-1 1-1,0-1 0,1 1 1,-1-1-1,0 1 0,1-1 1,-1 1-1,1-1 0,-1 0 1,1 1-1,-1-1 0,1 0 0,-1 0 1,1 1-1,0-1 0,-1-1 1,1 2-1,0 0-1,0 0 1,0 0 0,0 0 0,0 0 0,0-1-1,0 1 1,0 0 0,0 0 0,0 0 0,0 0-1,0 0 1,0 0 0,0 0 0,0 0 0,0 0-1,0-1 1,0 1 0,0 0 0,0 0 0,0 0-1,0 0 1,0 0 0,0 0 0,0 0 0,0 0-1,0 0 1,0 0 0,0 0 0,1 0 0,-1 0-1,0-1 1,0 1 0,0 0 0,0 0 0,0 0-1,0 0 1,0 0 0,0 0 0,0 0 0,0 0-1,0 0 1,1 0 0,-1 0 0,0 0 0,0 0-1,0 0 1,0 0 0,0 0 0,0 0 0,0 0-1,0 0 1,0 0 0,0 0 0,1 0 0,-1 0-1,13 0-2095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2080,'0'-3'667,"0"-8"-411,0 9-54,2 2 220,0-1-377,0 1 0,0 0 0,0-1 0,-1 1 0,1-1 0,0 1 1,-1-1-1,1 0 0,0 0 0,-1 0 0,1 0 0,-1 0 1,0 0-1,3-3 0,-3 4-37,-1 0 0,1-1-1,-1 1 1,1 0 0,-1-1 0,1 1 0,-1 0 0,1 0 0,-1-1 0,1 1-1,-1 0 1,1 0 0,0 0 0,-1 0 0,1 0 0,-1 0 0,1 0 0,0 0-1,-1 0 1,1 0 0,-1 0 0,1 0 0,0 1 0,-1-1 0,1 0 0,-1 0-1,1 0 1,-1 1 0,1-1 0,0 1 0,0-1 20,13 8 136,-9-5-130,0 0-1,0 0 1,1-1 0,-1 0 0,1 0-1,0 0 1,0-1 0,-1 1-1,12 0 1,-2-3-24,-7 1-3,0 0 1,0 0 0,-1 1-1,11 1 1,-12 0-2,6 1-20,0 0 0,0-1 0,0 0 0,13 0 0,-9-2-315,0 2-1,24 4 1,-16-1-128,-11-4-471,22 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2304,'0'0'1056,"16"0"-896,-1 16 96,1-16-160,16 16-960</inkml:trace>
  <inkml:trace contextRef="#ctx0" brushRef="#br0" timeOffset="1">512 1 2496,'16'0'896,"-16"16"-544,16-16-128,0 0-160,16 0-1152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2720,'-16'0'1248,"32"16"-1088,0-16 64,-16 16-160,16 0 256,0 0-192,16 0-736</inkml:trace>
  <inkml:trace contextRef="#ctx0" brushRef="#br0" timeOffset="1">608 145 1472,'16'16'672,"16"0"-576,-16-16-1248</inkml:trace>
  <inkml:trace contextRef="#ctx0" brushRef="#br0" timeOffset="2">1279 113 3808,'-16'-16'1728,"32"16"-1504,16 0 32,-16 0-192,16 0-2336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4480,'-16'0'1664,"32"0"-1312,0-16-64,0 16 640,0 0-544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0 112 736,'0'-13'224,"0"13"-222,0 0-1,0 0 1,0-1 0,0 1-1,0 0 1,0 0 0,0 0-1,0 0 1,0 0 0,0 0-1,0 0 1,0 0 0,0 0 0,0 0-1,0-1 1,0 1 0,0 0-1,0 0 1,0 0 0,0 0-1,0 0 1,0 0 0,0 0-1,0 0 1,0 0 0,0 0-1,1 0 1,-1-1 0,0 1-1,0 0 1,0 0 0,0 0 0,0 0-1,0 0 1,0 0 0,0 0-1,0 0 1,0 0 0,0 0-1,0 0 1,1 0 0,-1 0-1,0 0 1,0 0 0,0 0-1,0 0 1,0 0 0,0 0-1,0 0 1,0 0 0,0 0 0,0 0-1,1 0 1,-1 0 0,0 0-1,0 0 1,20 0 19,-11-1 58,0 1 0,-1 0 0,1 1 0,12 1 0,-17-1-3,0 1 0,-1-1 0,1 0 0,-1 1 1,1 0-1,-1 0 0,0 0 0,1 0 0,-1 0 0,0 1 0,-1-1 0,1 1 0,0 0 0,3 4 0,0 2 65,-1-1-1,0 1 1,0 0 0,-1 1-1,0-1 1,3 15 0,12 66 289,-13-53-271,1 12-22,1 59 1,-7 57 723,-1-109-67,0-54-766,0-1 1,0 0-1,0 0 0,0 0 0,0 0 0,0 0 0,0 0 1,-1 0-1,1 0 0,0 0 0,-1 0 0,1 0 0,-1 1 1,0-1-15,1-1 0,-1 0 1,1 1-1,0-1 0,-1 0 1,1 0-1,-1 0 0,1 1 1,-1-1-1,1 0 0,-1 0 1,0 0-1,1 0 0,-1 0 1,1 0-1,-1 0 0,1 0 0,-1 0 1,1 0-12,0 0 1,-1 0-1,1 0 1,0 0 0,0 0-1,0 0 1,0 0-1,0 0 1,0 0-1,0 0 1,0 0-1,0 0 1,0 0 0,-1 0-1,1 0 1,0 0-1,0 0 1,0 0-1,0 0 1,0 0-1,0 0 1,0 0 0,0 0-1,0 0 1,0 0-1,-1 0 1,1 0-1,0 0 1,0 0-1,0 0 1,0 0 0,0 0-1,0-1 1,0 1-1,0 0 1,0 0-1,0 0 1,0 0-1,0 0 1,0 0 0,0 0-1,0 0 1,0 0-1,0 0 1,0 0-1,0-1 1,0 1-1,0 0 1,0 0 0,0 0-1,0 0 1,0 0-1,0 0 1,0 0-1,0 0 1,0-1-1,0-6 72,0 0-21,0 1-1,0 0 0,3-13 0,10-51 57,3-9-92,-2-11-95,-11 59-68,12-48-1,-9 56 48,0 2 46,9-24 1,-11 37 7,-1 1-1,1 0 1,0 0 0,0 1-1,1-1 1,10-11-1,-14 17 38,4-3-28,-1-1 0,1 1 0,-1 0 0,1 0 0,0 0 0,1 1 0,-1 0 0,1 0 0,10-4 0,-15 6 28,8-1-27,-1 0-1,0-1 1,14-5 0,-20 7 34,1 0-1,0 0 1,0 1-1,0-1 0,0 1 1,0-1-1,0 1 1,0 0-1,0 1 1,4-1-1,2 1 2,-3-1-1,0 0 0,0 0 0,1 0 0,-1 1 0,0 0 0,0 0 0,0 1 0,0-1 0,0 1 0,-1 1 0,11 5 0,-14-8 1,-1 1 0,0 0 1,0 0-1,0 0 0,0-1 1,0 1-1,-1 0 0,1 0 1,0 0-1,0 1 0,-1-1 1,1 0-1,0 0 0,-1 0 1,1 0-1,-1 1 0,0-1 1,1 0-1,-1 2 0,2 26 64,-3-22-39,1 201 49,1-206 41,4-4 24,-1-1-84,0 0 0,1 0 0,-2 0 0,1-1 0,0 0 0,5-6 0,25-35 213,-11 13-205,-12 19-20,0-1 0,-1-1-1,-1 1 1,11-25 0,47-105-423,-65 140 359,-1 0 0,1 1 1,0-1-1,1 1 0,-1-1 0,1 1 0,-1 0 0,1 0 0,0 0 0,6-4 1,2-3-56,-8 7 39,11-9-206,-13 12 236,-1 0-1,1 0 0,0-1 1,-1 1-1,1 0 0,0 0 1,-1 0-1,1 0 0,0 0 1,0 0-1,-1 0 0,1 1 1,0-1-1,-1 0 0,1 0 1,0 0-1,-1 1 0,1-1 1,1 1-1,0 2 31,0-1 0,0 1-1,0 0 1,0 0 0,0 0-1,0 0 1,-1 1 0,2 4-1,3 24 111,5 6-10,-7-25 16,0 1 0,3 17 0,-1 33 164,4 10 37,-5-10-101,0-33-55,-1-8-32,1 32 0,-5-48-111,1 0 0,-1 0 1,1-1-1,3 10 0,0 10-99,-4-23 8,0-1 0,0 1 0,-1-1 0,1 1 0,-1-1 0,-1 4 0,0-3-105,1 0 1,0 0-1,1 0 1,-1 0-1,1 0 0,-1 6 1,1-7-53,0-1 1,0 1 0,0-1-1,0 1 1,-1-1 0,1 1-1,0-1 1,-1 0 0,0 2 0,-12 13-1230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97 383 2304,'0'-14'752,"0"12"-453,0-1-59,0 3-222,0-1 0,0 1 1,0-1-1,0 1 0,0 0 1,0-1-1,0 1 0,0-1 1,1 1-1,-1 0 0,0-1 1,0 1-1,0-1 1,0 1-1,1 0 0,-1-1 1,0 1-1,0 0 0,1-1 1,-1 1-1,0 0 0,0-1 1,1 1-1,-1 0 0,0 0 1,1-1-1,0 1 0,7-9 279,-7 2-178,0-1 0,0 0 1,-1 0-1,1 1 0,-2-11 0,0 0-7,1 17-103,0 0 0,0 1 0,0-1 0,0 0 0,0 0 1,0 1-1,0-1 0,0 0 0,-1 0 0,1 1 0,0-1 0,-1 0 0,1 1 0,0-1 1,-1 0-1,1 1 0,-1-1 0,1 1 0,-1-1 0,1 1 0,-1-1 0,1 1 1,-1-1-1,0 0 0,0 1-1,1 0 0,-1-1 1,1 1-1,-1 0 0,1-1 0,-1 1 1,1-1-1,-1 1 0,1-1 1,0 1-1,-1-1 0,1 1 0,0-1 1,0 1-1,-1-1 0,1 1 1,0-1-1,0 1 0,0-1 0,-1 1 1,1-1-1,0 0 0,0 0 0,0 1-6,0-1-1,0 1 0,0 0 0,0 0 0,0 0 0,0 0 0,0 0 0,1 0 1,-1 0-1,0 0 0,0 0 0,0 0 0,0-1 0,-1 1 0,1 0 0,0 0 1,0 0-1,0 0 0,0 0 0,0 0 0,0 0 0,0 0 0,0 0 0,0 0 1,0 0-1,0-1 0,0 1 0,0 0 0,0 0 0,0 0 0,0 0 0,0 0 1,0 0-1,0 0 0,-1 0 0,1 0 0,0 0 0,0 0 0,0 0 0,0 0 1,0 0-1,0 0 0,0 0 0,0 0 0,0 0 0,0 0 0,0 0 0,-1 0 1,1 0-1,0 0 0,0 0 0,0 0 0,0 0 0,0 0 0,0 0 0,0 0 0,-2 0 7,0 1-1,0-1 1,1 0-1,-1 1 0,0 0 1,1-1-1,-1 1 0,0 0 1,1 0-1,-1 0 0,1 0 1,-1 0-1,1 0 0,0 0 1,-1 0-1,1 1 0,0-1 1,0 1-1,0-1 1,-1 2-1,-4 7 50,0 0-1,-4 12 1,2-5-51,2-2-36,0 1-1,1 0 1,-3 17 0,4-17 50,3-12 3,0 1 0,0-1 0,1 1 0,0 0 0,0-1 0,0 1 0,0-1 0,1 1 0,-1 0 0,1-1 0,0 1 0,1-1 0,-1 1 0,1-1 0,4 8 0,-4-6 46,-2-6-66,0 1 1,0-1 0,1 1 0,-1-1-1,0 0 1,0 1 0,0-1-1,0 1 1,0-1 0,0 0-1,1 1 1,-1-1 0,0 0 0,0 1-1,1-1 1,-1 0 0,0 1-1,0-1 1,1 0 0,-1 0-1,0 1 1,1-1 0,-1 0 0,0 0-1,1 1 1,-1-1 0,1 0-1,-1 0 1,0 0 0,1 0-1,-1 0 1,0 0 0,1 0 0,-1 0-1,1 0 1,-1 0 0,1 0-1,-1 0 1,0 0 0,1 0-1,-1 0 1,1 0 0,-1 0 0,0 0-1,1 0 1,-1-1 0,0 1-1,1 0 1,-1 0 0,1 0-1,-1-1 1,35-28 28,-31 26-56,0 0-1,0 0 1,0 0-1,0 0 1,0 0-1,-1-1 1,0 0 0,1 0-1,-2 0 1,1 0-1,3-6 1,3-8-57,-2 3-39,0 0 0,1 1 0,1-1 0,0 2 1,22-25-1,-29 37 93,-1-1 0,0 1 0,1 0 0,-1-1 0,0 1 0,0-1 0,0 1 0,0-1 0,0 0 0,0 1 0,-1-1 0,1 0 0,0 1 0,-1-1 0,0 0 0,1-2 0,-2 22-20,2 22 166,-1-37-109,1-1 0,-1 1 0,1-1 0,0 1 0,0-1 0,0 1 1,0-1-1,0 0 0,0 0 0,1 1 0,-1-1 0,1 0 0,1 2 1,1 0 23,1 0 0,-1 0 0,1 0 0,6 4 1,-8-7-25,-1 1 1,1-1 0,0 0-1,0-1 1,0 1-1,0 0 1,0-1 0,-1 1-1,1-1 1,4 0-1,19 0 18,-13 1 62,0-1 1,0 0-1,20-4 1,-14-2 5,-14 5-92,-1-1 0,0 1 1,1 0-1,-1 0 0,1 0 0,-1 1 0,1 0 0,4 0 0,-2-1-27,1 0 0,-1 0 0,0 0 0,9-4 0,1 0-49,-15 5 66,1 0 0,-1-1-1,1 1 1,-1-1 0,1 0-1,-1 0 1,1 0 0,-1 0-1,0 0 1,1-1 0,-1 1-1,0-1 1,0 0 0,0 1-1,0-1 1,0 0 0,-1 0-1,1 0 1,0 0 0,2-5-1,-1 2 13,1 1 0,1-1 0,6-6 0,-8 8 5,0 0 0,0 0 0,0 0 0,0 0 0,-1 0 0,3-4 0,11-25 91,-15 29-102,-1 0 0,1 0 0,0 0 0,-1-1 0,0 1 0,0 0 0,0 0 0,0 0 0,0 0 0,-1-1 0,1 1 0,-2-4 0,-9 1-43,7 0 25,3 5 21,1 1 0,0-1 0,0 1 0,-1 0 0,1-1 0,0 1 0,-1-1 0,1 1 0,0 0 0,-1-1 0,1 1 1,0 0-1,-1-1 0,1 1 0,-1 0 0,1 0 0,-1-1 0,1 1 0,-1 0 0,1 0 0,-1 0 0,1 0 0,-1 0 1,1 0-1,-1 0 0,1 0 0,-1 0 0,1 0 0,-1 0 0,1 0 0,-2 0 0,2 0-1,0 0 0,-1 0 0,1 0 0,-1 0-1,0 0 1,1 0 0,-1 0 0,1 0 0,-1 0 0,1 0-1,-1 0 1,1 0 0,0 0 0,-1 0 0,1 0 0,-1 1 0,1-1-1,-1 0 1,1 0 0,-1 1 0,1-1 0,0 0 0,-1 1-1,1-1 1,-1 0 0,1 1 0,0-1 0,0 1 0,-1-1 0,1 0-1,-1 2 1,-3 4-18,0-3 3,-3 2-28,7-3 34,-1-1-1,1 0 0,0 0 0,-1 0 1,1 1-1,0-1 0,0 0 0,0 0 1,0 1-1,0 1 0,0 1-9,0 1 0,0-1 0,0 1 1,-1-1-1,-1 6 0,-2 6 25,1 0 0,0 0 0,0 29 0,2 17-50,4 95 62,2-118 6,4 66 130,-9 25 14,0-119-143,-1 1 0,1-1-1,-5 19 1,-16 31 197,10-13-75,9-44-134,0 0-1,0 0 1,-1 0-1,-5 6 0,1-1 5,6-7-11,-1 1-1,1-1 1,-1 0 0,0 0-1,0 1 1,0-1-1,0 0 1,0 0 0,0-1-1,0 1 1,-1 0 0,1-1-1,-1 0 1,1 1-1,-1-1 1,1 0 0,-1 0-1,0 0 1,0-1 0,-3 1-1,-5 3 22,-10 0 22,18-4-41,0 0-1,0-1 0,0 1 1,0-1-1,1 0 0,-4-1 1,-1-1 9,3 2-2,2 1-13,1-1 1,0 1 0,-1-1 0,1 1 0,0-1 0,0 0 0,-1 1 0,1-1-1,0 0 1,0 0 0,-2-1 0,0-2 3,0 1 0,1 0 0,-1-1-1,1 0 1,-1 0 0,1 0 0,0 0 0,1 0-1,-1 0 1,1 0 0,-2-8 0,2 4-24,0-1-1,0 1 1,1 0-1,0-1 1,3-15 0,1 7-40,0 1-1,0 0 1,2-1 0,0 2 0,16-29 0,138-215-995,-152 246 1030,1 2-8,-1-2-1,-1 1 1,8-21-1,-10 19-5,-3 10 21,-1-1 0,1 1 0,0-1 0,0 1 0,0 0 0,1 0 0,0 0 0,-1 0 0,6-5 0,-6 7 24,0 0 0,-1 0 0,1 1 0,-1-1 0,0 0 0,0 0 0,0-1 1,0 1-1,0 0 0,0 0 0,0 0 0,0-5 0,-1 4 1,1 1 0,0-1 0,0 0-1,0 1 1,0-1 0,0 1 0,0-1 0,1 1-1,-1 0 1,1-1 0,-1 1 0,5-4-1,21-37 33,-27 43-48,1 0-1,-1-1 1,1 1-1,-1 0 1,1-1-1,-1 1 1,1 0-1,-1-1 1,1 1-1,0 0 1,-1 0 0,1 0-1,-1 0 1,1 0-1,0 0 1,-1-1-1,1 1 1,-1 1-1,1-1 1,0 0-1,-1 0 1,1 0-1,-1 0 1,1 0-1,0 1 1,0-1-8,31 0-45,-32 0 56,0 0 0,0 0 0,0 0 0,0 0 0,0 0-1,0 0 1,0 0 0,0 0 0,0 0 0,1 0 0,-1 0 0,0 0 0,0 0 0,0 0 0,0 0 0,0 0 0,0 0 0,0 0 0,0 0 0,0 0 0,0 0 0,0 0-1,1 0 1,-1 0 0,0 0 0,0 0 0,0 0 0,0 0 0,0 0 0,0 0 0,0 0 0,0 0 0,0 0 0,0 1 0,0-1 0,0 0 0,0 0 0,0 0 0,0 0-1,0 0 1,0 0 0,0 0 0,0 0 0,0 0 0,1 0 0,-1 1 0,0-1 0,0 0 0,-1 0 0,1 0 0,0 0 0,0 0 0,0 0 0,0 0 0,0 0 0,0 0 0,0 75 375,0-72-358,-1 1 0,1-1 1,-1 1-1,0-1 0,0 0 1,0 0-1,0 1 0,-1-1 1,0 0-1,1 0 0,-1 0 1,-3 3-1,-6 13 15,9-1 19,2-17-44,0 0 0,0 0 0,0 0 0,0-1 0,0 1 0,0 0-1,0 0 1,-1 0 0,1 0 0,0-1 0,0 1 0,-1 0 0,1 0 0,-1 1 0,-10 3 165,9-2-120,-5 6 46,7-9-95,0 0 0,0 0 1,0 0-1,0 0 1,0-1-1,0 1 1,0 0-1,0 0 1,0 0-1,0 0 0,0 0 1,0 0-1,0 0 1,0 0-1,0 0 1,0-1-1,0 1 1,0 0-1,-1 0 0,1 0 1,0 0-1,0 0 1,0 0-1,0 0 1,0 0-1,0 0 1,0 0-1,0 0 0,0 0 1,0 0-1,-1 0 1,1 0-1,0 0 1,0 0-1,0 0 1,0 0-1,0 0 0,0 0 1,0 0-1,-1 0 1,1 0-1,0 0 1,0 0-1,0 0 1,0 0-1,0 0 0,0 0 1,0 0-1,0 0 1,0 0-1,-1 0 1,1 0-1,0 0 1,0 0-1,0 0 0,0 0 1,0 0-1,0 0 1,0 1-1,0-1 1,0 0-1,1-4 20,0 1 0,0 0 0,1 0 0,-1-1 0,1 1 0,3-4 1,8-17 43,-6 9-35,-2 4-10,0 1 1,10-15-1,4-7-110,-14 23 83,1 0 0,0 0 0,0 0-1,1 1 1,11-12 0,27-25-20,-29 32-16,-3 7-15,-8-1 7,-5 7 46,1 0 0,-1-1 0,0 1 0,0-1 0,0 1 0,1 0 0,-1-1 0,0 1 0,0 0 0,1-1-1,-1 1 1,0 0 0,1 0 0,-1-1 0,0 1 0,1 0 0,-1 0 0,1 0 0,-1-1 0,0 1 0,1 0 0,-1 0-1,1 0 1,-1 0 0,1 0 0,-1 0 0,0 0 0,1 0 0,-1 0 0,1 0 0,2 0-91,-3 2 78,0-1-1,0 1 1,-1 0 0,1-1 0,0 1 0,-1-1 0,1 1-1,-1 0 1,1-1 0,-1 1 0,0-1 0,-1 3-1,0-2 24,1-1-1,0 1 0,0 0 0,1-1 1,-1 1-1,0 0 0,1 0 0,-1 0 1,1 0-1,-1 0 0,1 0 0,0 4 0,1 1 1,-1 0-1,2 0 1,-1 0-1,4 9 0,-1 1 17,0 1 11,-3-13-21,0 0 1,0 0-1,1 0 0,-1-1 1,1 1-1,0 0 0,3 4 1,-1-2 48,1 1 1,0-1-1,0-1 1,1 1-1,0-1 0,0 0 1,0 0-1,12 8 1,-14-12-34,-1 0 0,0 0 0,1 0 1,0-1-1,-1 1 0,1-1 0,0 0 0,6 1 1,2 1 31,17 5 69,-16-12-29,-5 0-44,6 1-5,-12 3-41,0-1 0,1 1 0,-1-1 0,0 0 0,0 0 0,1 1 0,-1-1 0,0-1 0,0 1 0,0 0 0,0-1 0,0 1 0,2-2 0,8-9 49,-8 9-45,-1 0 1,1 0-1,-1 0 1,0 0-1,0-1 1,0 1-1,0-1 0,-1 0 1,3-5-1,0-18-2,1 12-1,-5 12-18,1-1 1,-1 1-1,0 0 1,0-1-1,-1 0 0,1 1 1,-1-1-1,1-3 0,-1-73-120,0 78 118,-1 1 0,1-1-1,0 0 1,0 0 0,-1 1-1,1-1 1,-1 1-1,1-1 1,-1 0 0,0 1-1,0-1 1,0 1 0,0 0-1,0-1 1,0 1 0,0 0-1,-2-2 1,3 2-16,-1 1 1,1-1-1,0 1 1,-1-1 0,1 1-1,0-1 1,-1 1-1,1-1 1,0 0-1,0 1 1,0-1 0,0 1-1,-1-1 1,1 0-1,0 1 1,0-1 0,0 1-1,0-1 1,0 0-1,0 1 1,0-1-1,1 0 1,-1 1 0,0-1-1,1 0 1,-1 1-120,0 1 143,0 1-1,0 0 1,1-1-1,-1 1 1,1-1-1,-1 1 1,1-1-1,-1 1 1,1-1-1,0 1 1,1 1-1,-1-2 19,0 1 0,0 0 0,0 0 0,0-1 0,0 1-1,-1 0 1,1 0 0,-1 0 0,1 0 0,-1 0 0,1 3-1,-1-2 0,0 0 0,0 1 0,1-1-1,0 0 1,-1 0 0,1 1 0,0-1-1,2 3 1,3 10 28,-1 16 43,6 0 42,-11-31-123,2 8 36,0-1 1,1 1-1,6 12 0,-7-16-23,-2-5-10,1 1-1,-1 0 0,0-1 0,1 1 1,-1 0-1,0-1 0,1 1 1,-1-1-1,1 1 0,-1-1 0,1 1 1,-1-1-1,1 1 0,-1-1 0,1 1 1,-1-1-1,1 0 0,0 1 0,-1-1 1,1 0-1,0 1 0,4 1 29,1 1-17,-6-3-10,1 1-1,0-1 0,-1 1 1,1-1-1,0 0 1,0 1-1,0-1 0,0 0 1,-1 0-1,1 1 0,0-1 1,0 0-1,1 0 0,15-9 165,10-10-173,-6-8-459,8 3 70,-8-1 86,-1-1-1,27-49 1,-42 66 258,2-3-13,-1-1 0,9-23 0,-8 17 19,-4 11 29,0-1-1,0 1 1,-1-1 0,0 1-1,0-1 1,0-16 0,-2 23 27,0-1 1,0 1 0,-1-1-1,1 0 1,0 1-1,-1-1 1,0 0 0,0 1-1,1-1 1,-1 1 0,-1 0-1,1-1 1,0 1-1,-1 0 1,1 0 0,-1-1-1,1 1 1,-1 0-1,0 1 1,0-1 0,0 0-1,0 0 1,0 1 0,-4-2-1,0-1 114,6 3-119,-1 0-1,1 1 1,-1-1 0,1 1 0,-1-1-1,1 1 1,-1-1 0,0 1 0,1-1 0,-1 1-1,0 0 1,0-1 0,1 1 0,-1 0-1,0-1 1,0 1 0,1 0 0,-1 0 0,0 0-1,0 0 1,0 0 0,1 0 0,-1 0-1,0 0 1,0 0 0,0 0 0,1 0 0,-1 1-1,0-1 1,0 0 0,1 0 0,-1 1-1,0-1 1,1 1 0,-2 0 0,-5 6 18,1 2-1,0-1 1,0 0 0,1 1-1,0 0 1,-5 15 0,3 6-130,-2 33 1,4-25 90,2-20 82,-2 22 168,5-26-91,5 24 0,0 6 153,-6-29-223,1-12-119,0 0-1,-1-1 1,1 1 0,0 0 0,1 0-1,-1 0 1,0 0 0,1 0 0,0 0-1,1 4 1,3 1-138,-4-6 139,0-1 0,0 1 0,0-1-1,0 1 1,-1-1 0,1 1 0,-1 0-1,1-1 1,-1 1 0,1 3 0,-1-3-55,-2-4 20,-10-17-107,10 15 160,-1 0 1,1 0 0,-1 0-1,-5-6 1,5 7 24,0 0 0,1 0 0,-1 0-1,0-1 1,1 1 0,0-1 0,0 1 0,0-1-1,0 0 1,1 0 0,-1 0 0,0-5 0,-3-7 17,2 6-18,-10-25-2,9 29-47,-6-14-68,10 19 113,0 0 0,-1 0 0,1 1 0,0-1 0,0 0 0,0 0 0,0 1 0,0-1-1,0 0 1,0 0 0,0 1 0,0-1 0,0 0 0,0 0 0,0 0 0,1 1 0,-1-1 0,0 0-1,0 1 1,1-1 0,-1 0 0,1 1 0,-1-1 0,1 0 0,4-3-41,0 1 1,0 1-1,1-1 1,5-1-1,18-2-87,-12 2 106,-11 2 22,1 0 0,-1 0 0,1 1 1,0 0-1,10 0 0,3 1 1,-2 1 11,0-2 0,19-2 0,-12-1 16,-9 1-4,0 0 1,20 0-1,47 3 179,-82 0-198,-1 0-1,1 0 1,0 0-1,0 0 1,0 0 0,0 0-1,0 0 1,0 0-1,-1-1 1,1 1-1,0 0 1,0 0 0,1-2-1,-2 2-1,0 0 0,1 0 0,-1 0 0,0 0-1,0 0 1,0-1 0,0 1 0,0 0 0,0 0 0,1 0 0,-1-1-1,0 1 1,0 0 0,0 0 0,0 0 0,0-1 0,0 1-1,0 0 1,0 0 0,0 0 0,0-1 0,0 1 0,0 0 0,0 0-1,0 0 1,0-1 0,0 1 0,0 0 0,0 0 0,0 0 0,0-1-1,0 1 1,0 0 0,-1 0 0,1 0 0,0-1 0,0 1 0,0 0-1,0 0 1,0 0 0,-1 0 0,1-1 0,-7 5 56,5-3-39,0 0-1,1 0 0,-1-1 0,0 1 0,0 0 0,0-1 0,0 1 0,0-1 0,-3 1 0,-2-1 13,0 1-1,0 0 0,0 0 0,0 1 0,0 0 0,-6 2 0,7-2-25,3-1-6,1 0-6,-1-1-1,1 1 0,-1 0 1,1 0-1,-1 0 0,1 1 1,-4 2-1,4-2-3,1 0 0,-1 0-1,1 1 1,0-1 0,0 1 0,0-1-1,-1 5 1,1-4 7,-3 5-22,3-6 15,0 0 1,0-1-1,0 1 1,0 0-1,1 0 0,-1 0 1,0 0-1,1 0 0,-1-1 1,1 1-1,0 0 0,0 0 1,0 0-1,0 0 0,0 0 1,0 0-1,0 0 0,2 4 1,1 4-24,10 25 215,-10-28-121,-2-4-35,0 0 1,0-1-1,0 1 1,1 0-1,-1-1 1,1 1 0,-1-1-1,1 1 1,0-1-1,0 0 1,0 0-1,0 0 1,1 0-1,3 2 1,-1-3-1,0-1 1,0 1 0,0-1-1,0 0 1,0-1-1,0 1 1,0-1-1,0 0 1,0 0 0,0-1-1,9-3 1,-9 3-16,32-3 384,-22-1-432,0 0 1,0-2-1,-1 0 0,0 0 1,-1-1-1,0-1 0,14-12 1,-25 19 22,0 1 0,0-1 0,0 0 0,0 0 0,2-5 0,-2 4-13,0 0 0,1 0 0,-1 1 1,0-1-1,1 1 0,3-4 0,5-3-101,-9 7 74,12 3 193,-14 0-137,0 0-1,0 0 1,0 0-1,0 0 1,0 0-1,0 0 1,0 0-1,0 0 1,1 0-1,-1 0 1,0 0-1,0 0 1,0 0-1,0 0 1,0 0-1,0 0 1,0 0-1,0 0 1,0 0-1,0 0 1,1 0-1,-1 0 1,0 0-1,0 0 1,0 0-1,0 0 1,0 0-1,0 0 1,0 0-1,0 0 1,0 0-1,0 1 1,0-1-1,0 0 1,0 0-1,0 0 1,0 0-1,1 0 0,-1 0 1,0 0-1,0 0 1,0 0-1,0 0 1,0 0-1,0 1 1,0-1-1,0 0 1,0 0-1,0 0 1,0 0-1,0 0 1,0 0-1,0 0 1,0 0-1,0 0 1,-1 1-1,1 73 405,0-26-305,0-48-96,0 0 0,0 0-1,0 0 1,0 1 0,0-1 0,0 0-1,0 0 1,0 0 0,0 0 0,0 0 0,0 0-1,0 0 1,0 0 0,0 0 0,0 0-1,0 1 1,0-1 0,0 0 0,0 0 0,0 0-1,0 0 1,0 0 0,0 0 0,0 0-1,1 0 1,-1 0 0,0 0 0,0 0-1,0 0 1,0 1 0,0-1 0,0 0 0,0 0-1,0 0 1,0 0 0,0 0 0,0 0-1,0 0 1,0 0 0,1 0 0,-1 0 0,0 0-1,0 0 1,0 0 0,0 0 0,0 0-1,0 0 1,0 0 0,0 0 0,0 0-1,1 0 1,-1 0 0,0 0 0,0 0 0,0 0-1,0 0 1,1 0-4,-1 0 0,1 0 0,-1 0 0,1 0 0,-1 0 0,1 0 0,-1 0 0,1 0 0,-1 0 0,1-1 0,-1 1 0,0 0 0,1 0 0,-1 0 0,1-1 0,-1 1 0,1 0 0,-1 0 0,0-1 0,1 1 0,-1 0 0,1-1 0,-1 1 0,0-1 0,0 1 0,1 0 1,-1-1-1,0 1 0,0-1 0,1 1 0,-1-1 0,0 1 0,0-1 0,0 1 0,0-1 0,0 1 0,1-1 0,-1 1 0,0-1 0,0 1 0,-1-2 0,1 0-113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5632,'-63'0'2560,"79"0"-2208,0 0-1536,0 0 576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2560,'0'-14'832,"0"12"-96,0 4-624,-1 9-28,0-1-1,-4 18 1,-1 3 225,3-5 45,3 34 0,0-31-34,-3 29 1,-1-25-219,0-5-22,-1 39-1,5 207 2247,3-279-2108,7-13-53,-9 17-171,-1-1 1,1 1 0,0-1 0,-1 1 0,1 0 0,0-1 0,0 1 0,0 0 0,0-1 0,0 1-1,0 0 1,0 0 0,0 0 0,0 0 0,1 0 0,-1 0 0,0 0 0,1 0 0,-1 0 0,0 1-1,1-1 1,-1 1 0,1-1 0,0 1 0,-1-1 0,1 1 0,2 0 0,5 0-95,-7-1 107,1 1 1,0 0-1,0 0 0,0 0 0,0 0 0,0 0 1,-1 1-1,1-1 0,0 1 0,0 0 0,-1 0 1,1 0-1,0 0 0,-1 0 0,1 1 0,-1-1 1,1 1-1,3 3 0,-4-3 17,0-1 0,1 1 1,-1 0-1,1-1 0,0 1 0,-1-1 0,1 0 0,0 0 0,0 0 1,0-1-1,0 1 0,-1 0 0,5-1 0,42 0 320,-30 0-562,-17 0 108,-1 0 0,1 0 0,-1 0 0,1 0 0,0-1 0,-1 1 0,1 0 0,-1-1 0,1 1 0,0-1 0,-1 0 0,1 1 0,-1-1 1,0 0-1,1 0 0,-1 0 0,0 0 0,1 0 0,-1 0 0,0 0 0,1-2 0,0 2-52,13-15-1230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4480,'-16'0'2432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98 3392,'0'0'2218,"3"0"-1930,-1 0-228,-1 0-1,1-1 1,0 1-1,0-1 0,-1 1 1,1-1-1,0 0 0,-1 0 1,1 1-1,-1-1 1,1 0-1,-1-1 0,1 1 1,2-2-1,1 0 122,-3 3-157,0 0-1,-1-1 1,1 1-1,0-1 1,0 1-1,-1-1 1,1 0-1,0 0 1,-1 0-1,1 0 1,-1 0-1,1 0 1,-1 0-1,2-2 0,-2 2-19,-1 1-1,0 0 0,1-1 1,-1 1-1,0 0 0,1-1 1,-1 1-1,0 0 0,1 0 1,-1-1-1,0 1 0,1 0 1,-1 0-1,1 0 0,-1 0 0,0-1 1,1 1-1,-1 0 0,1 0 1,-1 0-1,1 0 0,-1 0 1,1 0-1,-1 0 0,0 0 1,2 1-1,2-3 3,-3 2-4,-1-1 0,1 0 0,-1 0 0,0 1 0,1-1 0,-1 0 0,0 0 0,0 0 0,0 0-1,0 0 1,0 1 0,0-1 0,0-2 0,0 2 11,0 0 0,0-1 0,0 1 0,0 0 0,0-1 0,0 1 0,-1 0 0,1 0 0,0 0 0,-1-1 0,1 1 0,-1 0 0,1 0 0,-1 0 0,0 0 0,1 0 0,-1 0 0,0 0 0,0 0 0,0 0 0,0 0 0,0 0 0,0 0 0,0 1 0,0-1 0,0 0 0,0 1 0,0-1 0,0 1 0,-1-1 0,1 1 0,0-1 0,0 1 0,-1 0 0,1 0 0,0 0 0,0 0 0,-1 0 0,1 0 0,-2 0 0,1 0-1,0 0 0,0-1 0,0 1-1,0-1 1,1 1 0,-1-1 0,0 0-1,1 0 1,-1 0 0,1 0-1,-1 0 1,1 0 0,-1 0 0,-1-2-1,2 2-9,1 1-1,-1 0 1,1-1-1,-1 1 1,0 0 0,1-1-1,-1 1 1,1 0-1,-1-1 1,0 1-1,1 0 1,-1 0-1,0 0 1,1 0-1,-1 0 1,0 0-1,1 0 1,-1 0-1,0 0 1,0 0-1,1 0 1,-1 0-1,0 1 1,-2-1-1,1 0-18,1 0 1,-1 1-1,0-1 0,0 0 1,1 1-1,-1-1 1,0 1-1,1 0 1,-1-1-1,1 1 0,-1 0 1,1 0-1,-2 1 1,-5 3-78,-5-3-18,13-2 111,0 0 0,-1 0 0,1 0 0,0 0-1,0 0 1,-1 0 0,1 0 0,0 1-1,0-1 1,0 0 0,-1 0 0,1 0 0,0 0-1,0 0 1,0 0 0,-1 0 0,1 1-1,0-1 1,0 0 0,0 0 0,0 0 0,0 1-1,-1-1 1,1 0 0,0 0 0,0 0 0,0 1-1,0-1 1,0 0 0,0 0 0,0 0-1,0 1 1,0-1 0,0 1 0,-16 30 134,13-25-121,1 0 0,0 1 0,0-1 0,1 0 0,0 0 0,0 1 0,0-1 0,1 1 0,0-1 0,0 0 0,2 13 0,0-13 57,0 0 1,1-1-1,-1 0 0,1 1 1,0-1-1,1 0 0,6 8 1,-8-11-39,1 0 0,-1-1 0,0 1 0,1-1 1,-1 1-1,1-1 0,0 0 0,-1 0 0,1 0 0,0 0 1,0 0-1,-1-1 0,1 1 0,0-1 0,0 0 1,0 0-1,3 0 0,5-1 74,1-1 1,20-5-1,-13 3-97,109-18-147,-116 20 33,-1-2 0,14-5 0,-18 7 67,-1-1 1,1 1-1,0 0 0,0 0 0,0 1 0,0 0 0,12 0 0,-16 1 27,1 0 1,0-1-1,-1 1 0,1-1 0,-1 0 0,1 0 1,-1 0-1,4-2 0,8-2-31,9-1-11,-16-1 42,-8 6 14,0 1 0,1 0 0,-1-1 0,1 1 0,-1-1-1,0 1 1,1-1 0,-1 1 0,1 0 0,-1-1 0,1 1 0,-1 0 0,1-1 0,-1 1 0,1 0 0,-1 0 0,1 0 0,0 0 0,-1-1 0,1 1 0,-1 0 0,1 0 0,-1 0 0,1 0 0,0 0 0,-1 0 0,1 0 0,-1 0 0,1 1-1,0-1 1,0 0 3,-1 0 0,1 0 0,-1 0 0,1 0 0,-1 0 0,1 0 0,-1 0-1,0 0 1,1 0 0,-1 0 0,1-1 0,-1 1 0,1 0 0,-1 0 0,0 0-1,1-1 1,-1 1 0,1 0 0,-1 0 0,0-1 0,1 1 0,-1 0 0,0-1 0,1 1-1,-1-1 1,0 1 0,0 0 0,1-1 0,-1 0 0,2-19-62,-2 12-182,0-18 298,0 23-59,0 6-678,0-2 668,0 1 0,0-1 0,0 1 0,1-1 0,-1 0 0,1 1 0,-1-1 0,1 1 0,-1-1 0,1 0 0,1 3 0,0-2 10,-1-1 0,0 1 1,0 0-1,0 0 0,-1 0 0,1 0 1,0 0-1,-1 0 0,1 0 0,-1 0 1,0 0-1,1 4 0,-1 1-26,1 0 0,0 0 0,1 0 0,2 9 0,1 1 7,1 10 30,9 28 111,-15-54-127,3 8 89,0-1 1,0 0-1,0 0 1,1-1-1,7 11 0,-11-18-70,1 1 1,-1-1-1,1 1 0,-1-1 0,1 0 0,-1 0 0,1 1 0,-1-1 0,1 0 0,0 0 0,-1 0 0,1 0 0,-1 0 0,1 1 0,-1-1 0,1 0 0,0 0 0,-1-1 1,1 1-1,-1 0 0,1 0 0,0 0 0,-1 0 0,1 0 0,-1-1 0,1 1 0,-1 0 0,1 0 0,-1-1 0,1 1 0,0-1 25,0 1-31,0-1-1,0 1 1,0-1-1,0 0 1,0 1 0,0-1-1,-1 0 1,1 0-1,0 1 1,-1-1 0,1 0-1,0 0 1,-1 0 0,1 0-1,-1 0 1,0 0-1,1 0 1,-1 0 0,0 0-1,1 0 1,-1 0-1,0 0 1,0 0 0,0 0-1,0-2 1,0 0 5,0 1 0,1 0 1,-1-1-1,1 1 0,-1 0 0,1-1 1,1-1-1,5-12 59,-1 1 0,-1-1 0,4-17 0,-4 4 77,6 7-101,-8 9-105,-2 9-22,0 0-1,1 0 1,-1 0-1,1 1 1,0-1-1,0 0 1,2-4-1,12-21-2123,0-3 593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 3712,'0'-15'1696,"0"-1"-1472,-16 16 1120,0 0-480,0 0-512,16 16-32,-16-1-192,0-15-96,16 32 0</inkml:trace>
  <inkml:trace contextRef="#ctx0" brushRef="#br0" timeOffset="1">48 256 3488,'0'16'1568,"-16"0"-1344,0 0 768,16 0-576,-16 0 64,16 0-320,0 0 192,0 0-224,16-16-960,0 0 448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3968,'-16'-15'2368,"16"30"-2400,0 1 0,-16 16 160,16 0-64,0 16 256,0 0-192,-16-16 96,16 16-128,0-16 96,0 16-128,-16-16-384,16 0 192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65 3072,'-13'0'997,"24"0"-502,26 0-184,-2 1-165,-9 0-55,0-1 1,28-4 0,71-23-284,-91 24 129,-30 4 66,1-1-1,-1-1 0,0 1 1,0-1-1,5 0 1,6-6 65,-14 6-13,0 0 1,1 0-1,-1 1 0,0-1 1,1 0-1,-1 1 1,1-1-1,-1 1 0,1 0 1,1-1-1,-1 1 174,-4-2-31,-8-9 191,9 11-377,0-1 0,1 1 1,-1-1-1,1 1 0,-1 0 0,0-1 0,1 1 0,-1 0 0,0 0 0,1 0 1,-1 0-1,0-1 0,1 1 0,-1 0 0,0 0 0,1 0 0,-1 0 0,0 0 1,1 1-1,-1-1 0,0 0 0,1 0 0,-1 0 0,0 1 0,1-1 0,-1 0 1,0 1-1,-2 0 27,-26 10 57,17-9-52,8-1-29,0 0 1,0 0-1,0 0 0,1 1 0,-1-1 0,0 1 1,1 0-1,-6 3 0,-2 2-33,8-6 8,0 1 0,-1 0 0,1 0 0,0 0 0,0 0 0,0 1 0,1-1 0,-1 1 0,1 0 0,-3 3 0,-3 6-7,-1 0-18,1 0 0,-12 26-1,15-24-12,3-9 5,1-1 1,-1 1-1,1 0 1,0 0-1,0 5 0,5 3-28,-1-4 126,0 15 447,-3-24-489,0 0 1,0 1-1,0-1 1,0 0-1,0 1 1,0-1 0,0 0-1,0 1 1,0-1-1,0 0 1,0 0-1,0 1 1,0-1-1,0 0 1,1 1-1,-1-1 1,0 0-1,0 1 1,0-1 0,0 0-1,1 0 1,-1 1-1,0-1 1,0 0-1,1 1 1,0 0 1,-1-1-15,1 1 0,0 0 0,-1 0 0,1 0 1,0-1-1,0 1 0,0 0 0,0-1 1,0 1-1,0-1 0,0 1 0,-1-1 1,2 1-1,-1-1 0,0 1 0,0-1 1,0 0-1,0 0 0,0 0 0,0 0 0,0 0 1,0 0-1,0 0 0,0 0 0,0 0 1,0 0-1,2-1 0,26-15-1509,-23 3 37,-4 9 1183,0 1 0,1 0 0,0 0 1,-1 0-1,7-5 0,-6 5 82,0 1 0,0-1-1,0 0 1,0-1 0,3-5 0,0-2-34,4-7 253,-9 17 33,-1 1 1,0-1 0,1 1-1,-1-1 1,1 1 0,-1-1-1,0 1 1,0-1 0,1 0-1,-1 1 1,0-1 0,0 1-1,0-1 1,0 0 0,0 1-1,0-1 1,0 1 0,0-1-1,0 0 1,0 1 0,0-1-1,0 1 1,0-1 0,0 0-1,-1 0 1,1 1 47,0 0-83,0 0 0,0 0 1,0-1-1,0 1 1,0 0-1,0 0 0,0 0 1,0 0-1,0 0 0,0 0 1,0 0-1,0 0 1,0 0-1,0 0 0,0-1 1,0 1-1,0 0 1,0 0-1,0 0 0,0 0 1,0 0-1,0 0 0,0 0 1,0 0-1,0 0 1,0 0-1,0 0 0,0-1 1,0 1-1,0 0 1,0 0-1,1 0 0,-1 0 1,0 0-1,0 0 0,0 0 1,0 0-1,0 0 1,0 0-1,0 0 0,0 0 1,0 0-1,0 0 1,0 0-1,1 0 0,-1 0 1,0 0-1,0 0 0,0 0 1,0 0-1,0 0 1,0 0-1,0 0 0,0 0 1,0 0-1,1 0 1,1 0 33,-1 1 1,1-1 0,0 1 0,0-1 0,0 1-1,0 0 1,-1 0 0,1-1 0,0 1 0,-1 0 0,1 1-1,-1-1 1,1 0 0,-1 0 0,1 1 0,0 1-1,17 12 256,2-3-171,-15-10-66,-1 1 0,0 0 0,1 0 0,-1 0 0,5 6 0,-6-5-23,-1 0 3,0-1-1,1 0 1,-1 1-1,0-1 0,1-1 1,0 1-1,0 0 1,0-1-1,0 0 0,0 0 1,0 0-1,1 0 1,6 1-1,0-1-34,-1-1 0,1 0 0,19-2 0,-12 1-125,-11 0-29,-1-1-1,1 0 1,0 0 0,-1 0 0,11-4 0,-1 1-417,-10 3 379,0 0 0,-1 0 0,10 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3552,'0'-48'1632,"0"32"-1440,0 32 128,0 16 64,0-16-192,0 31 32,0-15-128,0 16 160,0 0-160,0-16 384,0 16-256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16 225 3328,'-13'-26'1061,"10"20"-634,6 4-214,8-9-21,-11 11-189,0-1 1,0 1-1,1 0 0,-1 0 1,0 0-1,0-1 0,1 1 0,-1 0 1,0 0-1,0 0 0,1 0 1,-1 0-1,0-1 0,1 1 0,-1 0 1,0 0-1,1 0 0,-1 0 1,0 0-1,1 0 0,-1 0 0,0 0 1,1 0-1,-1 0 0,1 0 1,23 3 33,-17 0-29,-6-3-5,0 0 0,0 1 0,0-1 0,0 1 0,0-1 0,0 0 0,0 0 0,0 0 1,0 0-1,0 0 0,0 0 0,0 0 0,0 0 0,0 0 0,-1 0 0,1 0 0,0 0 0,0-1 1,0 1-1,0 0 0,1-1 0,6-2 12,-1 1 5,1 1 1,-1 0 0,1 1 0,-1 0 0,13 1 0,0-1 35,14-2-67,0-1 0,0-2 1,0-1-1,37-13 0,-22 6 75,36-15-10,-48 14-70,-24 9 18,-8 4 62,0 0 0,0-1 0,-1 0 0,1 0 0,8-5-1,-10 4 67,-1 0 0,1 0 0,-1 0 0,1-1-1,-1 1 1,0-1 0,3-6 0,-4 8-77,0 1-1,0 0 1,0-1 0,0 1 0,0 0 0,0 0-1,1 0 1,-1 0 0,0 0 0,1 0 0,1 0-1,4-6 245,-7 7-295,0-1-1,0 1 1,0-1 0,-1 1 0,1-1-1,0 1 1,-1-1 0,1 1 0,0-1-1,-1 1 1,1-1 0,-1 1 0,1 0 0,0-1-1,-1 1 1,1 0 0,-1 0 0,1-1-1,-1 1 1,1 0 0,-1 0 0,-1-1-1,1 1 3,-1-1 0,1 0-1,-1 1 1,1-1 0,-1 1-1,1 0 1,-1 0-1,1-1 1,-1 1 0,0 0-1,1 0 1,-1 1 0,1-1-1,-1 0 1,0 0-1,1 1 1,-1-1 0,1 1-1,-1-1 1,1 1 0,-1 0-1,1 0 1,0-1 0,-1 1-1,1 0 1,0 0-1,-3 3 1,-1 1-24,0 1 0,0 0-1,1 0 1,-6 10 0,4-5-194,-10 10-1301,0 8 401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3904,'-14'0'1253,"14"0"-1231,0 0-1,-1 0 0,1 0 1,-1 1-1,1-1 0,0 0 1,-1 0-1,1 0 0,-1 0 1,1 0-1,0 1 0,-1-1 1,1 0-1,0 0 0,-1 1 1,1-1-1,0 0 0,0 1 1,-1-1-1,1 0 0,0 1 0,-1 0 1,-8 7 34,-1 1 278,0 0 0,1 1 0,-11 15 0,13-16-212,3-4-52,0 1-1,1-1 0,-1 1 1,-4 11-1,3 12 139,2-18-159,2-10-38,1 0 0,-1 1 0,1-1 0,-1 0 0,1 0 0,-1 0 0,1 1 0,0-1 0,0 0 0,0 1 0,0-1 0,0 0 0,0 0 0,0 1 0,0-1 0,0 0 0,1 0 0,-1 1 0,0-1 0,1 0 0,-1 0 0,1 0 0,0 0 0,-1 0 0,1 0 0,0 1 0,0-1 0,-1-1 0,3 3 0,0 0 18,-3-2-20,1 0 0,0 0 1,0-1-1,-1 1 0,1 0 0,0 0 0,0 0 0,0-1 1,0 1-1,0-1 0,0 1 0,0 0 0,0-1 0,0 0 0,0 1 1,0-1-1,0 0 0,1 1 0,-1-1 0,0 0 0,0 0 1,0 0-1,0 0 0,1 0 0,-1 0 0,0-1 0,0 1 0,0 0 1,1-1-1,62-15-249,-56 14 210,-1 0-1,0-1 1,0 0 0,-1 0 0,1-1 0,-1 0-1,11-8 1,-5 3 23,20-10 0,-22 14-22,-1 0 1,-1-1-1,1 0 1,-1-1 0,12-12-1,-19 18 21,0 1 0,0-1 0,0 0 0,0 0 0,0 0 0,-1 0 0,1 0 0,0 0 0,-1 0 0,1 0 0,-1 0 0,1 0 0,0-3 0,-1 3 14,0 0 0,-1 0 0,1 0 0,0 0 0,-1 0 0,1 1 0,-1-1 0,1 0 0,-1 0 1,1 0-1,-1 1 0,0-1 0,1 0 0,-2 0 0,2 0 36,-1 1 0,0-1-1,1 1 1,-1 0 0,1-1 0,-1 1 0,0 0 0,1 0 0,-1-1 0,0 1-1,1 0 1,-1 0 0,0 0 0,1 0 0,-1 0 0,0 0 0,1 0 0,-1 0 0,0 0-1,1 0 1,-1 0 0,0 0 0,0 1 0,-2-1 89,1 0-116,1 0 1,-1 1-1,0-1 1,0 0 0,0 1-1,0-1 1,0 1-1,0 0 1,0 0 0,1-1-1,-1 1 1,0 0-1,1 1 1,-1-1-1,1 0 1,-1 0 0,1 1-1,-1-1 1,1 1-1,0-1 1,0 1 0,0-1-1,0 1 1,-2 3-1,2-2-17,0 0 1,0 0-1,0 0 0,0-1 0,1 1 1,-1 0-1,1 0 0,0 1 0,0-1 0,0 0 1,0 0-1,0 0 0,0 0 0,2 4 0,1-1 54,0 0 0,0 0 0,0 0 1,8 9-1,-5-6 45,-3-6-61,0 0 1,0-1 0,0 1-1,0-1 1,1 1 0,-1-1-1,1-1 1,-1 1 0,1 0-1,0-1 1,-1 1 0,1-1-1,0 0 1,0-1 0,6 2-1,-7-3-11,0 0-1,1 0 1,-1 0-1,0 0 1,0 0 0,0 0-1,0-1 1,0 0-1,0 1 1,0-1-1,-1 0 1,1 0-1,0-1 1,3-3-1,10-26 131,-15 28-147,0-1-1,0 1 1,-1 0-1,1-1 1,-1 1-1,0-1 1,0 1 0,-1-9-1,0-3 0,1 14-15,0 0 0,0 0 0,-1 0 0,1 0 1,-1 0-1,1 0 0,-1 0 0,0 1 0,0-1 0,0 0 0,-1-2 1,1 2-8,0 1 1,0 0-1,0-1 1,0 1 0,1-1-1,-1 1 1,1-1 0,-1 0-1,1 1 1,0-1-1,-1-1 1,1 3 10,0 0-1,0 0 1,0-1 0,0 1-1,0 0 1,0 0 0,0 0 0,0 0-1,0 0 1,0 0 0,0 0-1,0 0 1,0 0 0,0 0-1,0-1 1,0 1 0,0 0 0,0 0-1,0 0 1,0 0 0,0 0-1,0 0 1,0 0 0,0 0-1,0 0 1,0 0 0,1 0 0,-1-1-1,0 1 1,0 0 0,0 0-1,0 0 1,0 0 0,0 0-1,0 0 1,0 0 0,0 0-1,0 0 1,0 0 0,0 0 0,1 0-1,-1 0 1,0 0 0,0 0-1,0 0 1,0 0 0,0 0-1,0 0 1,0 0 0,0 0 0,0 0-1,0 0 1,1 0 0,-1 0-1,0 0 1,0 0 0,1 0-6,-1 0 1,1 0 0,-1 0-1,1 0 1,-1 0 0,1 0-1,0 0 1,-1-1 0,1 1-1,-1 0 1,1 0-1,-1-1 1,1 1 0,-1 0-1,1-1 1,-1 1 0,1 0-1,-1-1 1,1 1 0,-1-1-1,0 1 1,1-1 0,0 0-1,-1 0 5,0 1-1,1-1 1,-1 0-1,1 1 1,-1-1-1,1 1 1,-1-1-1,1 1 0,0-1 1,-1 1-1,1-1 1,0 1-1,-1 0 1,1-1-1,0 1 1,-1 0-1,1 0 1,0 0-1,0-1 1,-1 1-1,1 0 1,0 0-1,0 0 1,0 0-1,6 0 10,0-1-1,0 0 1,0 0-1,0-1 1,0 1-1,6-4 0,-7 3-11,-2 1 4,0 0 0,-1 0 0,1 1 0,-1-1 0,1 1 0,0 0 0,-1 0 0,6 0 0,4 1 3,48-1-15,-55 3-54,-6-3 68,1 1-1,0 0 1,-1 0-1,1-1 1,0 1-1,-1 0 1,1 0-1,-1 0 1,1 0-1,-1-1 1,0 1-1,1 0 1,-1 0 0,1 1-1,-9 17-18,4-6-12,4-11 24,0 1 0,-1-1 1,0 0-1,1 1 0,-1-1 1,0 0-1,0 0 0,0 0 1,0 0-1,-1 0 0,1 0 0,-1 0 1,-1 2-1,1-2-13,1 0-1,-1 0 1,0 0-1,1 0 1,0 0 0,0 1-1,-1-1 1,1 0 0,1 1-1,-1-1 1,0 0-1,1 1 1,-1 2 0,0 4 3,0-1 1,2 15 0,0-1 50,-1-21-19,0 0 0,0 1 1,0-1-1,0 0 0,1 1 0,-1-1 0,0 0 1,1 0-1,-1 1 0,0-1 0,1 0 0,0 0 1,-1 0-1,1 0 0,0 0 0,0 0 0,-1 0 1,1 0-1,0 0 0,0 0 0,0 0 0,0 0 0,0-1 1,0 1-1,0 0 0,1-1 0,-1 1 0,0-1 1,2 1-1,0 0 13,0 0 0,-1-1 0,1 0 0,0 1 0,0-1 1,0 0-1,0 0 0,0-1 0,0 1 0,0-1 0,4-1 0,12-8 246,45-28 230,-59 35-470,1 0 0,-1 0 0,1-1 0,-1 0 0,0 0 0,5-7 0,-4-3-35,-5 13 0,-1 0 1,0 0 0,0 0 0,1 0 0,-1 0 0,1 0 0,-1 1 0,1-1 0,-1 0 0,1 0 0,-1 0-1,1 1 1,-1-1 0,1 0 0,0 1 0,0-1 0,-1 0 0,1 1 0,0-1 0,0 1 0,0 0 0,0-1-1,1 0 1,-1 1-1,0-1-1,0 0 0,1 0 0,-1 0 0,0 0 1,0 0-1,0 0 0,0 0 0,0-1 1,-1 1-1,1 0 0,0-1 0,0 1 0,-1 0 1,1-1-1,-1 1 0,1-1 0,-1 1 0,0 0 1,1-4-1,-1 3-24,1-1 1,0 0-1,-1 0 1,1 0-1,1 1 1,-1-1-1,0 1 1,0-1-1,1 1 1,0-1-1,-1 1 1,3-3-1,7-5-431,-8 7 139,-1 3 64,-1 0 248,-1 0-1,1 0 0,-1 0 0,1 0 0,-1 0 0,1 0 1,-1 0-1,0 0 0,1 0 0,-1 0 0,1 0 0,-1 1 1,1-1-1,-1 0 0,1 0 0,-1 0 0,0 1 0,1-1 1,-1 0-1,0 1 0,1-1 0,-1 0 0,0 0 1,1 1-1,-1-1 0,0 1 0,1-1 0,-1 0 0,0 1 1,0-1-1,0 1 0,1-1 0,-1 1 0,0-1 0,0 0 1,0 1-1,0-1 0,0 1 0,0-1 0,0 1 0,0-1 1,0 1-1,0-1 0,0 1 0,0-1 0,0 1 0,3 20-157,-1-16 172,1 0 0,0 0 0,-1 0 0,1 0 0,1-1 0,5 7-1,29 29 579,-25-27-222,-11-12-321,-1 1 0,1-1 1,-1 1-1,1-1 1,0 0-1,-1 0 0,1 0 1,0 0-1,0 0 0,3 1 1,24 0-4876,-16-2 2381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2560,'-14'-14'832,"12"12"-517,2-1 58,0-4 671,0 14-238,0-7-793,0 0 0,-1 0 0,1 0 0,0 1 0,0-1 0,0 0 0,0 0 0,0 0 0,0 0 0,0 0 0,0 0-1,0 0 1,0 0 0,0 0 0,0 0 0,0 1 0,0-1 0,0 0 0,0 0 0,1 0 0,-1 0 0,0 0-1,0 0 1,0 0 0,0 0 0,0 0 0,0 0 0,0 0 0,0 1 0,0-1 0,0 0 0,0 0 0,0 0-1,0 0 1,0 0 0,0 0 0,1 0 0,-1 0 0,0 0 0,0 0 0,0 0 0,0 0 0,0 0 0,0 0 0,0 0-1,0 0 1,0 0 0,0 0 0,1 0 0,-1 0 0,0 0 0,0 0 0,0 0 0,0 0 0,0 0 0,0 0-1,1 0 3,-1 0 0,0 0 0,0 0-1,1 0 1,-1 0 0,0 0-1,0 0 1,1 0 0,-1 0-1,0 0 1,0 0 0,1 0-1,-1 0 1,0 0 0,0 0 0,1 0-1,-1 0 1,0 0 0,0 1-1,0-1 1,1 0 0,-1 0-1,0 0 1,0 0 0,0 1 0,1-1-1,-1 0 1,0 0 0,0 0-1,0 1 1,0-1 0,0 0-1,0 0 1,1 1 0,-1-1-1,0 0 1,0 0 0,0 1 0,-4 13 327,3-10-244,0 0 0,-1 0 0,2 0 0,-1 0 0,0 7 0,1 25 111,1-17-341,-1 0 1,-4 33-1,-7-5 41,6 1 694,0-22-323,2-17-106,1 1 0,1 0 0,-1 15 0,2-12-44,1-9-87,-1-1 0,0 1 0,0 0 0,0-1 0,0 1 0,-1 0 0,0-1 0,-1 6 0,-2 2-43,2-8-438,1 0-1,-1 0 1,1 0-1,0 0 1,1 0-1,-1 1 1,0-1-1,1 6 0,0 7-2019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3648,'-16'32'1664,"32"-16"-1472,0 0 1344,0-16-1120,-1 0-256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3:5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2912,'0'-16'1312,"0"0"-1152,0 0 416,16 16-352,-16 16 320,0 0-288,0 0 64,16 0-192,-16 16 0,0-1-64,0 17 288,0-16-160,0 16 160,-16-16-192</inkml:trace>
  <inkml:trace contextRef="#ctx0" brushRef="#br0" timeOffset="1">32 656 4576,'-32'32'2048,"48"0"-1504,0-16-480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94 2240,'-10'-4'174,"6"3"-81,1-1-1,-1 1 1,0 0 0,-8-1-1,11 2-73,-1 0 0,1 0-1,-1 0 1,1 0 0,0 1-1,-1-1 1,1 0 0,0 1-1,-1-1 1,1 1 0,0 0-1,-1-1 1,1 1 0,0 0-1,0 0 1,0-1 0,0 1-1,-2 2 1,-2 2 34,-1 0-1,1 1 1,0 0 0,0 0-1,1 1 1,0-1 0,-6 12-1,-5 29 92,14-45-143,1 0 0,-1 0 0,1 0 0,0 0 0,0 0 0,0 0 0,0 0 0,0-1 0,0 1 0,1 0 1,-1 0-1,1 0 0,-1 0 0,1 0 0,0 0 0,-1-1 0,1 1 0,2 3 0,1 3-21,-3-5 20,1-1-1,-1 1 1,1 0 0,-1-1-1,1 1 1,0-1-1,0 1 1,0-1 0,1 0-1,-1 0 1,0 0-1,1 0 1,-1 0-1,1-1 1,0 1 0,0-1-1,-1 0 1,1 1-1,0-1 1,0 0 0,0-1-1,0 1 1,0-1-1,0 1 1,6-1 0,-3-1 31,0 1 1,1-2 0,9-2-1,-2 1-13,73-16-45,36-9-32,-114 26 44,0-1 0,0 0 0,-1-1 0,1 0 1,-1 0-1,0 0 0,0-1 0,-1 0 0,9-8 0,-14 11 24,0 1 1,0-1-1,0 0 0,-1 0 1,1 0-1,-1-1 1,1 1-1,-1 0 0,0-1 1,0 1-1,0 0 0,0-1 1,0 1-1,0-1 1,-1 0-1,1 1 0,-1-1 1,0 1-1,0-1 1,0 0-1,0 1 0,0-1 1,-1 0-1,1 1 0,-1-1 1,1 1-1,-1-1 1,0 1-1,0-1 0,0 1 1,-1 0-1,-1-4 0,-2 0 75,1 1-1,-1-1 1,0 1-1,0 1 0,-1-1 1,1 1-1,-1-1 0,0 1 1,0 1-1,-12-6 1,-45-11 371,20 7-287,-1 0-130,10 10-214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4064,'-15'15'1504,"15"1"-1184,0-1-64,0 1-288,-16 15-32,16-15 32,0-1 32,0 1 64,0 15-32,0-15-1440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50 250 1472,'-2'-1'76,"0"-1"1,0 1-1,0-1 1,0 1-1,-1-1 1,1 1-1,0 0 0,-1 0 1,1 0-1,0 1 1,-1-1-1,1 0 1,-1 1-1,1 0 1,-1-1-1,0 1 0,-2 1 1,2-1 622,2-12-439,1 7-227,0 1 0,0-1 0,0 1 0,0-1 0,1 1-1,2-8 1,0 2-59,10-25-49,-9 26 172,-3 8-73,0 0-1,0-1 1,0 1-1,0-1 1,0 1-1,-1-1 1,1 1-1,-1-1 1,1 0-1,-1 1 1,0-1-1,1 0 1,-1-1 0,0-8 78,1 7-31,-1 0-1,0 1 1,0-1-1,0 0 1,-1 0-1,1 1 1,-3-8-1,-2 3-10,4 6-45,0 1 0,0-1 0,1 1 1,-1 0-1,0-1 0,0 0 0,1 1 0,-1-1 0,1 1 1,0-1-1,-1 0 0,1 1 0,0-3 0,-3 1 23,-7-7-28,7 7 203,3 0-175,0-5-12,0 19-20,0 69 340,3-62-282,10 12 102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3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1056,'0'0'2683,"2"0"-2635,-1 0-43,0 0 1,0 0 0,0 0-1,-1 0 1,1-1 0,0 1-1,0 0 1,-1-1 0,1 1-1,0-1 1,-1 1-1,1-1 1,0 1 0,-1-1-1,1 1 1,0-1 0,-1 1-1,1-1 1,-1 0 0,1 1-1,-1-1 1,0 0 0,1 0-1,-1 1 1,1-2 0,14-19 119,-14 20-122,1-1-1,-1 1 1,0 0 0,0 0 0,0-1 0,0 1 0,0-1 0,-1 1 0,1-1 0,0 1 0,-1-1 0,1 0 0,-1 1 0,1-1 0,-1 0 0,0 1 0,1-4 0,-1 3 9,0-1 1,1 1-1,-1 0 1,1-1-1,0 1 1,0-1-1,0 1 1,0 0 0,1 0-1,-1-1 1,0 1-1,1 0 1,0 0-1,-1 0 1,1 1-1,0-1 1,0 0-1,2-1 1,1-1 9,-1 0-1,0 0 1,5-8 0,39-63-64,-43 69 30,0 0 0,0 0 0,1 1 0,0-1 0,11-7 0,-13 10-14,1 0-1,-1-1 1,0 1-1,0-1 1,0 0-1,-1 0 1,0 0 0,5-7-1,-3 3 191,1 1 0,0 0 1,12-10-1,-10 11-85,-6 3-153,-4 3-86,-9 0 80,8 0-6,3 3 86,0-1 24,-1 1-1,0-1 1,0 0-1,0 1 1,0-1 0,0 1-1,0-1 1,0 0-1,-1 0 1,1 0-1,-1 0 1,0 0-1,0 0 1,0 0 0,-3 2-1,3-3-28,0 1 0,0 0 0,0-1 1,1 1-1,-1 0 0,0 0 0,1 0 0,-1 1 0,1-1 0,0 0 0,0 0 0,0 1 1,0-1-1,0 1 0,-1 3 0,0-1-326,-9 9 97,8-1 191,3-10 502,13-15-403,-5 5 83,1-1 0,-1 0 0,-1 0 0,10-13 1,-13 10-218,-3 10 70,-1-1 1,0 1 0,1 0 0,-1 0-1,1 0 1,-1 0 0,1 0 0,0 0 0,-1 0-1,1 0 1,0 0 0,0 0 0,0 0-1,-1 1 1,1-1 0,0 0 0,2 0 0,2-2 12,-4 3-2,0 0 1,-1-1-1,1 1 1,-1 0 0,1-1-1,0 1 1,-1 0-1,1-1 1,-1 1-1,1-1 1,-1 1 0,1-1-1,-1 1 1,1-1-1,-1 1 1,1-1-1,-1 0 1,0 1 0,1-1-1,-1 1 1,0-2-1,3-3 31,7-8 206,-7 10-134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2080,'-13'-13'667,"13"13"-662,0 0 1,0 0-1,0 0 1,0 0-1,0 0 1,0 0-1,0-1 1,0 1-1,0 0 1,0 0-1,0 0 1,0 0 0,0 0-1,0 0 1,0 0-1,0 0 1,0 0-1,0 0 1,0 0-1,0-1 1,0 1-1,0 0 1,0 0-1,0 0 1,0 0-1,0 0 1,0 0 0,0 0-1,0 0 1,0 0-1,1 0 1,-1 0-1,0 0 1,0 0-1,0 0 1,0 0-1,0 0 1,0 0-1,0-1 1,0 1-1,0 0 1,0 0 0,0 0-1,1 0 1,-1 0-1,0 0 1,0 0-1,0 0 1,0 0-1,0 0 1,0 0-1,0 1 1,0-1-1,0 0 1,0 0-1,1 0 1,-1 0 0,0 0-1,8 0 50,-6-1 241,-2-12 67,0 10 122,0 6-640,0-2 160,0-1-1,0 1 1,0-1-1,0 1 1,0-1-1,0 1 1,0-1-1,0 1 1,0-1-1,-1 1 1,1-1-1,0 1 0,0-1 1,-1 1-1,1-1 1,0 1-1,-1-1 1,1 0-1,0 1 1,-1-1-1,1 0 1,0 1-1,-1-1 1,1 0-1,-2 1 1,2 0 1,-1-1 1,0 1-1,1-1 0,-1 1 1,0-1-1,1 1 0,-1-1 1,1 1-1,-1 0 1,1-1-1,-1 1 0,1 0 1,0 0-1,-1-1 1,1 1-1,0 0 0,0 0 1,-1 0-1,1-1 1,0 1-1,0 0 0,0 0 1,0 0-1,0 0 0,0 1 1,0 0-9,0 0 0,0 0 0,-1-1 0,1 1 0,-1 0 0,0 0 0,1-1 0,-1 1 0,0 0 0,-1 2 0,1-3 15,0 1 0,0 0 0,0-1-1,0 1 1,0 0 0,0 0-1,1 0 1,-1 0 0,1 0-1,0 0 1,-1 0 0,1 0 0,0 0-1,0 0 1,0 0 0,0-1-1,1 1 1,-1 0 0,0 0-1,2 3 1,0 0 10,0 2 7,0 0 0,0 0 0,0 0 0,-1 1 0,1 12 0,-2-1 44,0-4-31,0 0 0,3 16 0,0-13-26,1 4 25,-1 1 0,0 31 1,-3 1056 2159,-2-1104-2063,-9 4-102,8-7-384,1-3-1130,-9 0 107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1664,'0'-16'731,"3"16"-593,-1 0-112,0 0-1,-1-1 0,1 1 0,0-1 0,0 1 1,-1-1-1,1 0 0,0 0 0,-1 1 1,1-1-1,-1 0 0,1-1 0,-1 1 1,2-2-1,-2 3-26,-1 0 0,0-1 0,0 1 0,1 0 0,-1 0 0,0-1 0,0 1 0,1 0 0,-1 0 0,0 0 0,1 0 0,-1 0 0,0-1 0,1 1 0,-1 0 0,0 0-1,0 0 1,1 0 0,-1 0 0,0 0 0,1 0 0,-1 0 0,0 0 0,1 0 0,-1 0 0,21 1 25,-3 0 121,0-1 0,35-4 0,-40 1-113,3-1-49,0 2 0,1-1-1,16 1 1,316 2 129,-221 8-93,-61-2-6,176-3 9,-154-4 20,-30 2-20,122-4 137,-53-8-58,-72 8-33,127-13 131,-4 1 74,-121 12-231,60-8 22,4 6 96,-13-6 416,-73 8-383,112-12-349,-81 5-6,87-15 41,-45 1 121,-15 14 25,4-1 4,-40-1-24,44-6-5,-36 13 0,-33 1 0,-5-1 29,39 1 1,303 4 865,-368-1-886,0 1-1,-1 0 0,1-1 0,0 1 0,0-1 1,-1 0-1,1 1 0,0-1 0,-1 0 0,1 0 0,-1 0 1,1 0-1,-1 0 0,3-3 0,-4 4-6,1 0 0,-1-1-1,1 1 1,-1 0 0,1-1-1,-1 1 1,1 0 0,-1-1-1,1 1 1,-1 0 0,1 0 0,0 0-1,-1 0 1,1-1 0,-1 1-1,1 0 1,0 0 0,-1 0-1,1 0 1,0 1 0,-1-1 0,1 0-1,-1 0 1,1 0 0,0 1-1,0-1 3,15 0 140,-16 0-142,0 0 0,0 0 0,0 0 0,0 0 0,0 0-1,0 0 1,0 0 0,0 0 0,0 0 0,0 0 0,1 0 0,-1 0-1,0 0 1,0 0 0,0 0 0,0 0 0,0 0 0,0 0 0,0 0 0,0 0-1,0 0 1,0 0 0,1 0 0,-1 0 0,0 0 0,0 0 0,0-1 0,0 1-1,0 0 1,0 0 0,0 0 0,0 0 0,0 0 0,0 0 0,0 0 0,0 0-1,0 0 1,0 0 0,0 0 0,0 0 0,0-1 0,0 1 0,0 0-1,0 0 1,0 0 0,0 0 0,0 0 0,0 0 0,0 0 0,0 0 0,0 0-1,0 0 1,0-1 0,0 1 0,0 0 0,0 0 0,0-11 195,0 9-117,0 4-75,-2 12 1,-9-1-44,11-13 30,-1 1-1,1-1 0,0 0 1,-1 1-1,1-1 0,0 0 0,-1 1 1,1-1-1,0 0 0,-1 0 1,1 1-1,0-1 0,-1 0 0,1 0 1,-1 0-1,1 0 0,-1 0 0,1 1 1,0-1-1,-1 0 0,1 0 1,-1 0-1,1 0 0,-1 0 0,1 0 1,-1-1-1,-4 2 26,4 0-4,1 0 1,0 0 0,-1-1 0,1 1-1,0 0 1,-1 0 0,1 0-1,0 0 1,0-1 0,0 1-1,0 0 1,0 0 0,0 0-1,0 1 1,-2 14 154,-3-8-116,4-7-50,0 0 0,0 1 1,0-1-1,0 1 0,0-1 0,1 1 1,-1 0-1,1-1 0,-1 1 0,1 0 0,0-1 1,-1 1-1,1 0 0,0 2 0,0 3-61,-1 0 0,0 0 0,-1 0 0,-2 10 0,-1 0-3,1 0 6,2-9 43,0 0 1,0-1 0,0 1 0,-5 7 0,1 1-2,0-1 0,1 1 1,-3 17-1,4-17 74,-12 61-76,14-66 25,1-1-1,0 0 1,2 21-1,-1-7 59,0 388 536,-8-307-464,0-2-38,8 123-320,19-39 1179,-8-137-810,-6-11-82,-2-17-19,7 26-1,2-12-21,-7-22-41,-1 1-1,5 22 1,-5 0-7,0-8 42,6 30 0,-5-41 16,-1 0-1,-1 1 0,-1-1 0,0 23 1,-1-22-45,1 0 1,0 0-1,1 0 0,2-1 1,-1 0-1,11 25 0,-12-37 23,0 0 0,-1 1-1,0-1 1,0 1 0,-1 0-1,0 0 1,1 13 0,-1-12-21,-1 0 1,1 0-1,1 0 1,2 8-1,-2-8 14,0 0-1,0-1 1,-1 1 0,0 9-1,0-10-8,-1 1-1,1-1 0,1 0 0,-1 1 0,6 11 0,-6-14-8,1-1 10,-2-1 1,1 1-1,0 0 0,-1-1 0,0 1 1,1 0-1,-1-1 0,-1 6 0,0 1 19,1 57 67,0-65-75,0-1 0,0 1 0,0 0 0,-1-1 0,1 1 0,-1 0-1,1-1 1,-1 1 0,0-1 0,1 1 0,-1-1 0,0 1 0,0-1 0,0 1 0,0-1 0,0 0 0,-2 2 0,2-2-1,1-1 0,0 1-1,-1-1 1,1 1 0,0-1-1,-1 1 1,1-1 0,0 1 0,0-1-1,-1 1 1,1 0 0,0-1 0,0 1-1,0-1 1,0 1 0,0 0-1,0-1 1,0 1 0,0-1 0,0 1-1,0 0 1,0-1 0,0 1-1,1 0 1,-1 0 0,0-1 14,0 3 222,-3-3-81,3 0-149,0 0-8,-1 0 0,1 0-1,-1 1 1,0-1-1,1 0 1,-1 0-1,1 0 1,-1 0 0,0 0-1,1 0 1,-1 0-1,0 0 1,1 0-1,-1 0 1,1 0 0,-1-1-1,0 1 1,1 0-1,-1 0 1,1-1-1,-1 1 1,1 0 0,-1-1-1,1 1 1,-1-1-1,-13-10 25,10 9-30,-2 1 2,-16 2-20,-42-1 21,60 0-14,-1 1-1,0 0 1,0 0 0,0 0 0,1 1-1,-1-1 1,1 1 0,-1 0-1,-6 5 1,-13 4-37,12-7 99,0 0-1,-14 2 1,12-4-29,-55 3 29,36 7-178,22-8 88,1 0 1,-16 3-1,-16-2 139,4 6-33,-7-6-64,-8 6-26,-22-6 16,-5 6 15,-2-6 38,-184 22-32,180-22-224,-9 6 96,44-8 129,-106 12 126,-76 10 258,184-20-156,-212 16-507,226-18 206,-114 7-53,121-9 106,-44 6-1,44-3 5,-44 0 0,-98-4-444,114-1 619,25 0-136,-58 6 0,36 6-99,26-8 5,5 0-12,-41 9 0,-23 5 234,-6 1-27,61-8-98,22-6-45,0-1 1,0 0-1,0 0 1,-1-1-1,1 0 1,-12 0-1,-123-2-190,142 0 199,0 0 0,-1 0 0,1 1 0,-1-1 0,1 0 0,-1 1 0,1 0 0,0-1 0,-1 1 0,1 0 0,-3 2 0,3-2 15,-1 0-1,1 1 1,-1-1-1,1-1 0,-1 1 1,0 0-1,0-1 1,1 1-1,-1-1 1,0 0-1,-3 0 0,-6 0-81,4 0-9,-1-1 0,1 2 0,-16 2 0,9 1-18,6-2 62,-1 0-1,1 0 1,0 0-1,-1-1 1,-11-1-1,11 0 55,7-1-14,-1 1-1,0 0 1,1 0 0,-1 0-1,0 0 1,1 1-1,-1-1 1,-5 3-1,-1 1 15,7-2-31,0-1 0,0 0 0,-1 0 1,1 0-1,0 0 0,0 0 0,0-1 1,-1 1-1,-5-1 0,-25 0 23,34 0-21,-3 0 5,1 0 0,-1 0-1,0 0 1,1-1-1,-1 1 1,-3-2-1,-2-5 6,8 7-10,0-1 0,0 1 0,-1-1-1,1 1 1,0 0 0,-1-1 0,1 1 0,-1-1 0,1 1 0,0 0-1,-1 0 1,1-1 0,-1 1 0,1 0 0,-1 0 0,1-1 0,-1 1-1,1 0 1,-1 0 0,1 0 0,-1 0 0,1 0 0,-1 0-1,1 0 1,-1 0 0,1 0 0,-1 0 0,0 0 0,-42 0-102,38 0 134,2 0-144,-23 0 112,26 0-1,0 0 0,0 0 0,0 0 0,-1 0-1,1 0 1,0 0 0,0 0 0,0 0-1,0 0 1,0 0 0,0 0 0,0 0 0,0 0-1,0 0 1,0 0 0,-1 0 0,1 0-1,0 0 1,0 0 0,0 0 0,0 0 0,0 0-1,0 0 1,0 0 0,0 0 0,0 0 0,0 0-1,0 0 1,-1 0 0,1 0 0,0 0-1,0 0 1,0 0 0,0-1 0,0 1 0,0 0-1,0 0 1,0 0 0,0 0 0,0 0-1,0 0 1,0 0 0,0 0 0,0 0 0,0 0-1,0-1 1,0 1 0,0 0 0,0 0 0,0 0-1,0 0 1,0 0 0,0 0 0,0 0-1,0 0 1,0-1 0,0-9-42,0 7 150,0 1-171,0 0 80,1 0-1,-1 0 1,1 0 0,-1 1-1,1-1 1,-1 0 0,1 0 0,0 1-1,0-1 1,2-2 0,1-4 19,-3 7-27,-1 1 0,0-1 0,1 0 0,-1 0 0,0 0 1,0 0-1,0 0 0,0 0 0,0 0 0,0 0 0,0 1 0,0-1 0,0 0 0,0 0 0,-1 0 0,1 0 1,0 0-1,-1 0 0,1 1 0,0-1 0,-1 0 0,1 0 0,-1 0 0,1 1 0,-2-2 0,-4-9 49,4 5-39,1 0 1,1 0 0,-1 0 0,1 0-1,0-8 1,-1-22 45,-6-9 37,0-49 0,6-26-55,5-162-236,7 157-1159,-9 11 352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65 145 2304,'0'-1'31,"0"1"1,0 0 0,0-1-1,0 1 1,0-1-1,0 1 1,0 0-1,0-1 1,0 1-1,0-1 1,0 1-1,0-1 1,0 1-1,0 0 1,0-1-1,0 1 1,0-1 0,-1 1-1,1 0 1,0-1-1,0 1 1,0 0-1,-1-1 1,1 1-1,0 0 1,-1-1-1,1 0 1,-8 7 322,5-3-391,3-3 40,0 1-1,0-1 1,-1 0 0,1 0-1,0 1 1,0-1 0,0 0-1,-1 0 1,1 1 0,0-1-1,0 0 1,0 1 0,0-1-1,0 0 1,0 0 0,0 1-1,0-1 1,-1 0 0,1 1-1,0-1 1,0 0 0,0 1-1,1-1 1,-1 0 0,0 1-1,-1 7 65,0 0 0,-1 0 0,0 0-1,0 0 1,-5 10 0,3-6 32,0 0 1,-3 13-1,2 20 34,-1-21-80,4-18-37,1 0 0,-1 1 0,1-1 0,0 11 1,1 61 244,0-76-154,2-4-33,12-9 22,-9 9-82,-5 1-11,1 1 1,0 0-1,-1 0 0,1-1 0,0 1 1,-1 0-1,1-1 0,-1 1 1,1-1-1,-1 1 0,1-1 0,-1 1 1,1-1-1,-1 1 0,1-1 1,-1 1-1,0-1 0,1 0 0,-1 1 1,0-1-1,1-1 0,1-3 13,18-26 65,-15 25-53,-1-1 0,1 1 0,-2-1 1,1 0-1,3-11 0,-4 8-21,10-25-728,-8 26 471,-4 8 260,0-1 0,0 1 0,0-1 1,0 1-1,0-1 0,-1 0 0,1 1 0,-1-1 0,1 0 0,0-3 0,-1 5-5,0 0-1,0 0 1,-1 0 0,1 0 0,0 0-1,0 0 1,0 0 0,0 0 0,0-1 0,0 1-1,0 0 1,0 0 0,0 0 0,0 0-1,0 0 1,0 0 0,0 0 0,0 0 0,1 0-1,-1 0 1,0-1 0,0 1 0,0 0-1,0 0 1,0 0 0,0 0 0,0 0-1,0 0 1,0 0 0,0 0 0,0 0 0,0 0-1,0 0 1,0 0 0,0 0 0,0 0-1,1 0 1,-1 0 0,0-1 0,0 1 0,0 0-1,0 0 1,0 0 0,0 0 0,0 0-1,0 0 1,0 0 0,0 0 0,1 0-1,-1 0 1,0 0 0,0 0 0,0 0 0,0 0-1,0 1 1,0-1 0,11 0 496,-8 0-85,-1 2 149,2 3-463,0-1-1,-1 1 1,0 0-1,0 0 1,3 7-1,-3-6-57,0-1-1,0 1 0,0-1 1,1 0-1,5 7 1,50 36 174,-54-43-166,0-1 0,0 1-1,1-1 1,9 5 0,-3-2 15,-10-5-43,1 0-1,-1 0 1,1-1 0,0 1 0,0-1 0,-1 0 0,1 0-1,0 0 1,0 0 0,0 0 0,1 0 0,-1-1-1,0 0 1,5 0 0,-7 0-13,1 0 1,0 0-1,0 0 0,0 0 0,0 0 1,-1-1-1,1 1 0,0-1 0,0 1 1,-1-1-1,1 0 0,-1 0 0,1 0 1,0 1-1,-1-2 0,1 1 0,-1 0 1,0 0-1,1 0 0,-1-1 0,0 1 1,1-2-1,1-2 27,-1 1 0,0-1 1,0 0-1,0 0 0,1-9 1,-1 6-16,0 2 2,1-6 8,0 0 1,-1 0-1,-1 0 1,1-13-1,-3 4 23,-7-41 0,4 35-24,-1-21 91,-1 24-76,4 18-71,0 0 1,1 0 0,0-1 0,-1-10-1,2-44-125,0 58 896,2 3-1412,-1 0 511,1 0-1,-1 0 1,0 0-1,0 0 1,0 0 0,0 0-1,0 1 1,0-1 0,0 0-1,0 1 1,1 0-1,14 12-3535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224 113 2656,'14'-14'837,"-14"14"-824,0 0 0,0 0 0,1 0 0,-1-1 0,0 1 0,0 0 0,0-1 0,1 1 0,-1 0-1,0 0 1,0-1 0,0 1 0,0 0 0,0-1 0,0 1 0,0 0 0,1-1 0,-1 1 0,0 0 0,0-1 0,0 1 0,0 0-1,0-1 1,-1 1 0,1-1 0,0-20 307,0 21-289,0-1 0,0 1 0,0 0 0,0-1 0,0 1 0,0 0 0,0 0 0,0-1 0,0 1 0,0 0 0,0-1 0,0 1 0,0 0 0,1-1 0,-1 1 0,0 0 0,0-1 0,0 1 0,0 0 0,1 0 0,-1-1 0,0 1 0,0 0 0,0 0 0,1-1 0,12-10 560,-6 8-316,-6 3-257,-1 0 0,1 0 0,-1 0 0,1 0 0,-1-1 0,1 1-1,-1 0 1,1 0 0,-1-1 0,0 1 0,1 0 0,-1-1 0,1 1 0,-1 0 0,0-1-1,1 1 1,-1-1 0,0 1 0,0-1 0,1 1 0,-1-1 0,0 1 0,0 0 0,0-1 0,1 1-1,-1-1 1,0 0 0,0 1 0,0-1 0,0 1 0,0-1 0,0 1 0,0-1 0,0 1-1,0-1 1,0 1 0,-1-1 0,1 0 1,0-1 0,0 1-1,0 0 1,0-1 0,0 1-1,0 0 1,-1 0 0,1-1-1,0 1 1,-1 0 0,1 0-1,-1 0 1,0-1 0,1 1 0,-1 0-1,0 0 1,0 0 0,1 0-1,-1 0 1,-2-1 0,1 1-6,1 0 1,-1 0-1,0 0 0,1 1 1,-1-1-1,0 1 1,0-1-1,0 1 1,1 0-1,-1 0 1,0-1-1,-4 2 0,0-1 13,-1 1 0,0 1-1,0-1 1,1 1 0,-1 0-1,-11 6 1,3-1-83,8-4 18,0 1 0,-1 0 0,-9 7 0,15-10 31,0 1 1,0 0 0,0 0 0,1 0 0,-1 0 0,0 0 0,1 1 0,-1-1 0,1 0-1,0 1 1,0-1 0,0 1 0,0-1 0,-1 5 0,0 10-2,0-1 0,1 1-1,1-1 1,1 1 0,0-1 0,5 21 0,-5-33-15,1 0 1,0 0-1,0-1 0,0 1 1,1-1-1,3 5 1,0-1-26,60 87 503,-63-91-430,-1 0-1,0-1 1,1 1 0,0 0-1,0-1 1,-1 0 0,1 0 0,1 0-1,-1 0 1,3 2 0,6 2 72,6 8 299,-17-14-354,0 0 0,0 0 0,0 1 0,0-1 0,0 1 0,0-1 0,0 1 0,-1-1 0,1 1 0,0 0 0,0-1 0,0 1 0,-1 0 0,1 0 0,-1-1 0,2 2 0,-3-1 6,1 0-1,-1 0 1,0 0-1,1-1 1,-1 1-1,0 0 1,0-1-1,1 1 1,-1 0-1,0-1 1,0 1-1,0-1 1,0 0-1,0 1 1,0-1-1,-1 1 1,-1 1 1,-1 0 0,1-1 0,-1 1 0,0-1 0,1 0 0,-1 1 0,0-2 0,0 1 0,0 0 0,-7-1 0,-164 0-219,143 0-58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2496,'0'7'220,"1"-1"0,-1 0 0,1 1 0,1-1 0,2 11 0,-2-11-146,0 0 0,-1 0 0,0 0 1,0 0-1,0 11 0,-1 6 137,3 55 298,23 154-279,-22-179 40,-4 64 1,-1-48 414,1-37 8,0-29-229,3-3-570,7 0 4,-7 0-122,-3-3 91,0-2 114,0 4 17,0 7 7,0-6-5,0 1 0,0-1 0,0 0 0,0 0 1,0 0-1,0 0 0,0 0 0,0 0 0,0 0 0,0 0 0,0 0 0,0 0 0,0 1 0,0-1 1,0 0-1,0 0 0,0 0 0,0 0 0,0 0 0,0 0 0,0 0 0,0 0 0,0 0 0,0 0 0,0 1 1,0-1-1,0 0 0,0 0 0,0 0 0,1 0 0,-1 0 0,0 0 0,0 0 0,0 0 0,0 0 0,0 0 1,0 0-1,0 0 0,0 0 0,0 0 0,0 0 0,0 0 0,1 0 0,-1 0 0,0 0 0,0 0 1,0 0-1,0 0 0,0 0 0,0 0 0,0 0 0,0 0 0,0 0 0,0 0 0,1 0 0,-1 0 0,1 0-6,1 0-1,0 1 0,1-1 0,-1 0 0,0 0 1,0-1-1,0 1 0,1 0 0,-1-1 1,3-1-1,0-4 94,-2 1 16,11 3-181,209 2-66,-200 1 144,29 6 0,-28-4 29,34 2 0,-37-5-11,-10-1-42,-1 1-1,1 0 1,19 4-1,-11 0-10,-9-1 48,0-1 0,0 0 0,18 0-1,145-2 287,-170 0 16,-3-3-305,0 3-6,0-1 0,0 1 0,0-1-1,0 1 1,0-1 0,0 1 0,0-1-1,0 1 1,0-1 0,0 1 0,0-1-1,1 1 1,-1-1 0,0 1 0,0-1-1,1 1 1,-1-1 0,0 1 0,0 0-1,1-1 1,-1 1 0,1-1 0,-1 1-1,0 0 1,1-1 0,-1 1 0,1 0-1,-1 0 1,1-1 0,-1 1 0,1 0-1,-1 0 1,1 0 0,-1 0-1,1 0 1,-1-1 0,1 1 0,-1 0-1,1 0 1,-1 0 0,1 0 0,-1 0-1,1 0 1,-1 1 0,1-1 0,0 0-1,-1-3 61,0 0-49,0 1-13,-1 0 0,1 0 0,0 1 0,0-1 0,0 0 0,1 0 0,-1 0 1,0 0-1,1 1 0,1-4 0,4 0-2,-5 5 0,-1 0 0,1 0 0,-1-1 0,0 1 0,1 0 0,-1-1 0,1 1 0,-1 0 0,0-1 0,1 1 0,-1 0 0,0-1 0,1 1 0,-1-1 0,0 1 0,0-1 0,0 1 0,1 0 0,-1-1 0,0 1 0,0-1 0,0 1 0,0-1 0,0 1 0,0-1 0,0 1 0,0-1 0,0 1 0,0-1 0,0 1 0,0-2 0,-2-21 39,2 19-22,0-1 1,-1 0 0,2 1-1,-1-1 1,0 1-1,1-1 1,0 0 0,2-4-1,-1-2 14,1 1-10,0 0-1,-1 1 1,-1-1-1,1-17 0,-1 9-21,6-32 0,-4 31 23,2-35 1,-4 33 6,6-38 0,-4 38-50,2-38 0,-5 47 20,1 0 0,1-1 0,0 1 0,4-12 0,-4 17 1,-1 1-2,0 1 1,-1-1 0,1-9-1,-1 9 9,0 1 0,0-1-1,2-9 1,3-2 37,-3 11-29,0-1 0,0 1 0,-1-1 0,0 0 0,0-7-1,-2 2-48,1 9 17,-1 1 0,1-1 0,0 0-1,0 0 1,0 0 0,0 0 0,1 0-1,0 0 1,-1 0 0,2-4-1,3-1-47,-4 7 58,0-1-1,0 1 1,0-1 0,0 1 0,0-1 0,-1 1 0,1-1 0,-1 1 0,1-1 0,-1 0-1,0 1 1,0-1 0,1-2 0,-1 4 7,0-1 0,0 0 0,0 1 1,0-1-1,0 0 0,0 0 0,0 1 0,0-1 0,0 0 0,1 1 0,-1-1 0,0 0 0,0 1 1,1-1-1,-1 1 0,0-1 0,1 1 0,-1-1 0,1 0 0,-1 1 0,1-1 0,-1 1 0,1 0 1,-1-1-1,2 0 0,-2 1-2,1 0 0,-1-1 1,1 1-1,0-1 0,-1 1 0,1-1 1,-1 1-1,0-1 0,1 1 0,-1-1 1,1 1-1,-1-1 0,0 0 0,1 1 1,-1-1-1,0 0 0,0 1 0,0-1 1,1 0-1,-1 1 0,0-1 0,0 0 1,0 1-1,0-1 0,0-1 0,-1-4-34,1 4 41,0 1-1,0-1 0,0 0 1,0 0-1,0 1 0,0-1 1,0 0-1,1 1 0,-1-1 1,1 1-1,0-4 0,10 0 28,-6-6-144,2 7 45,-2 0 33,-3-9 34,-2 2-91,0 8 11,2 6-64,9 8 144,-11-11 4,1 0 0,-1 1-1,0-1 1,0 1-1,1-1 1,-1 0-1,0 1 1,0-1-1,1 1 1,-1-1-1,0 1 1,0-1 0,0 1-1,0-1 1,0 0-1,0 1 1,0-1-1,0 1 1,0-1-1,0 1 1,0-1-1,0 1 1,0-1 0,0 1-1,0-1 1,0 1-1,0-1 1,-1 0-1,1 1 1,0-1-1,0 1 1,-1-1-1,1 1 1,0-1 0,-1 1-1,1-1-3,-3 1 19,0 0-1,-1-1 1,1 1-1,0-1 1,0 1-1,-1-1 1,1 0-1,0-1 1,-4 1-1,-2-1 5,1 2-18,0 0 0,0 0-1,1 0 1,-11 3-1,11-1-1,-1-2 0,1 1 0,-1-1 0,-9 0 0,-178-1 279,60 12-309,79-5 1,20-2-26,11-1-18,-42 0 0,40-2 53,-28 4 1,26-2 112,-33 0 1,60-4-90,1 0 0,-1 0 0,0 0-1,0-1 1,1 1 0,-1 0 0,1-1 0,-1 0-1,0 1 1,1-1 0,-1 0 0,1 0 0,0 0-1,-1 0 1,1 0 0,0 0 0,-2-2 0,16-2-221,3-6-79,-15 10 273,1 1 1,-1 0-1,0-1 0,1 1 0,-1 0 1,1-1-1,-1 1 0,1 0 1,1 0-1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34 272 640,'0'-2'65,"0"1"-53,0 1 1,1-1-1,-1 0 1,0 1-1,0-1 0,0 0 1,0 0-1,0 1 1,0-1-1,0 0 0,0 1 1,0-1-1,-1 0 1,1 1-1,0-1 0,0 0 1,0 1-1,-1-1 1,1 1-1,0-1 0,-1 0 1,1 1-1,-1-1 1,-6-6 58,14 14 18,-4-5 129,-6-2 12,-8 0 218,11 0-442,0 0 1,0 0-1,0 0 1,0 0-1,0 0 1,0 0-1,0 0 1,0 0 0,-1 0-1,1 0 1,0 0-1,0 0 1,0 0-1,0 0 1,0 0-1,0 0 1,0 0-1,0 0 1,0 0 0,0 0-1,-1 0 1,1 0-1,0 1 1,0-1-1,0 0 1,0 0-1,0 0 1,0 0 0,0 0-1,0 0 1,0 0-1,0 0 1,0 0-1,0 0 1,0 0-1,0 0 1,0 0-1,-1 0 1,1 1 0,0-1-1,0 0 1,0 0-1,0 0 1,0 0-1,0 0 1,0 0-1,0 0 1,0 0 0,0 0-1,0 0 1,0 1-1,0-1 1,0 0-1,0 0 1,0 0-1,1 0 1,-1 4 180,0-3-121,0 1 1,0 0-1,0 0 1,0 0-1,0 0 0,0 0 1,-1-1-1,1 1 0,0 0 1,-2 3-1,-2-3 152,-3 4 172,7-5-366,-1 0 0,1 0-1,-1 0 1,1 0-1,0 0 1,0 0 0,-1 0-1,1 0 1,0 0 0,0 1-1,0-1 1,0 0 0,0 2-1,1 12 388,-1 17 101,0-31-479,-1 3-8,1 0-1,0 0 1,0 0-1,0 0 0,0 0 1,1 0-1,1 7 1,-1-11-8,-1 0 0,1 1 0,0-1 0,-1 0 0,1 0 0,0 1 0,-1-1 0,1 0 0,0 0 0,-1 0 1,1 0-1,0 0 0,0 0 0,0 0 0,-1 0-14,0 0 1,0 0-1,0 0 0,0 0 1,0 0-1,1 0 0,-1 0 1,0 0-1,0 0 1,0 0-1,0 0 0,0 0 1,0 0-1,0 0 0,0 0 1,0 0-1,0 0 0,1 0 1,-1 0-1,0 0 1,0 0-1,0 0 0,0 0 1,0 0-1,0 0 0,0 0 1,0 0-1,0 0 1,0 0-1,0 0 0,0 0 1,0 0-1,1 0 0,-1 0 1,0-1-1,0 1 0,0 0 1,0 0-1,0 0 1,0 0-1,0 0 0,0 0 1,0 0-1,0 0 0,0 0 1,0 0-1,0-1 1,0 1-1,0 0 0,0 0 1,0 0-1,0 0 0,0 0 1,0 0-1,0 0 0,0 0 1,0-1 4,0 0 0,0 0 1,0 1-1,0-1 0,1 0 1,-1 1-1,0-1 0,0 0 1,1 0-1,-1 1 0,1-1 1,-1 1-1,1-1 0,-1 0 0,1 1 1,-1-1-1,1 1 0,-1-1 1,1 1-1,-1 0 0,1-1 1,0 1-1,-1-1 0,1 1 1,0 0-1,1-1 0,-1 1 2,0-1 1,0 1-1,1-1 0,-1 0 0,0 0 1,0 0-1,0 0 0,0 0 1,0 0-1,0 0 0,0 0 0,0 0 1,1-2-1,3-10 75,2 9-29,-7 3-52,1 1 0,-1 0 0,1 0 0,-1-1 0,0 1 0,1 0 0,-1-1 0,1 1-1,-1 0 1,0-1 0,1 1 0,-1-1 0,0 1 0,0 0 0,1-1 0,-1 1 0,0-1 0,0 1 0,0-1-1,1 1 1,-1-1 0,0 1 0,0-1 0,0 1 0,0-1 0,0 1 0,0-1 0,0 1 0,0-1 0,0 1 0,0-2-1,0 0 20,0 0-1,0 0 0,1 0 0,-1 0 0,1 0 0,-1 1 0,1-1 0,0 0 0,0 0 0,0 0 0,1-2 1,-1 3-79,0-1 1,0 1-1,0-1 1,-1 1-1,1-1 1,0 1 0,-1-1-1,0 1 1,1-1-1,-1 0 1,1-1-1,-2 6 64,2-1 0,-1 1 0,0 0-1,0 0 1,1-1 0,0 1-1,-1-1 1,1 1 0,0-1-1,2 5 1,1-2 131,0 0 0,0 0 0,8 8-1,-7-8-27,-1-1-1,1 0 1,0 0-1,6 3 0,-9-5-83,0-1 0,1 0 0,-1 0 0,1 0 0,0-1 0,-1 1 0,1 0 0,0-1 0,-1 0 0,5 0-1,-5 1 13,1-1-1,0 0 0,0 0 0,0 0 0,-1 0 0,1-1 0,0 1 0,0-1 1,-1 0-1,1 0 0,0 0 0,-1 0 0,1 0 0,-1 0 0,1 0 0,-1-1 1,0 0-1,0 1 0,1-1 0,-1 0 0,0 0 0,-1 0 0,1 0 0,0 0 0,-1-1 1,3-3-1,-1 1-30,-1 0-1,0 0 1,0 1 0,0-1 0,0-1 0,-1 1-1,0 0 1,0 0 0,0-8 0,-1-53 48,-1 33 2,1-61 203,0 87-286,0 1 0,-1-1 0,0 0 0,-1 0 0,1 0 0,-5-9 0,4 9-83,-1-11-761,3 2 224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 1984,'-16'-16'891,"15"16"-824,0 0 0,0-1 1,0 1-1,0 0 1,0 0-1,0 0 0,0 0 1,0 0-1,0 1 0,-2-1 1,-20 1 619,13 7-498,6-4-84,-7 2-9,6 1-44,5-7-42,0 0 0,0 1 0,0-1 0,-1 1 0,1-1 0,0 0 0,0 1 0,-1-1 0,1 0 0,0 1 0,-1-1 0,1 0 0,0 0 0,-1 1 0,1-1 1,0 0-1,-1 0 0,1 0 0,0 1 0,-1-1 0,1 0 0,-1 0 0,1 0 0,-1 0 0,1 0 0,0 0 0,-1 0 0,1 0 0,-1 0 0,0 0 0,1 0-7,0 0 1,0 0 0,0 0-1,0 0 1,0 0-1,0 0 1,0 0-1,-1 0 1,1 0-1,0 0 1,0 0 0,0 0-1,0 0 1,0 0-1,0 0 1,0 0-1,0 0 1,0 0-1,0 0 1,-1 0 0,1 0-1,0 0 1,0 0-1,0 0 1,0 0-1,0 0 1,0 0-1,0 0 1,0 0 0,0 1-1,0-1 1,0 0-1,0 0 1,0 0-1,0 0 1,-1 0-1,1 0 1,0 0 0,0 0-1,0 0 1,0 0-1,0 0 1,0 1-1,0-1 1,0 0-1,0 0 1,0 0 0,0 0-1,0 0 1,0 0-1,0 0 1,0 0-1,0 0 1,0 0-1,0 1 1,1-1 0,-2 7 91,1-6-77,0 0-1,0 0 0,0 0 1,0 0-1,0 1 1,0-1-1,0 0 1,1 0-1,-1 0 0,0 0 1,1 2-1,0-3 4,0 1 0,0 0 0,0 0 0,0 0 0,0 0 0,0 0 0,0-1-1,0 1 1,0-1 0,0 1 0,1-1 0,-1 1 0,2 0 0,16 10 104,-14-8-101,-1-1 0,0 1 0,1-1 0,6 3 0,16 1 56,-14 0 45,-12-5-104,1 0 0,-1 0 0,1-1 0,-1 1 1,1 0-1,-1-1 0,1 1 0,-1-1 0,1 0 1,-1 1-1,1-1 0,1 0 0,-2 0 4,0 0 0,0 0 1,0 0-1,0 0 0,0 0 0,-1 0 0,1 0 0,0 0 0,0 1 1,0-1-1,0 0 0,-1 0 0,3 2 0,-3-2-19,0 0 0,0 0 0,0 0-1,0 0 1,1 0 0,-1 1 0,0-1 0,0 0 0,0 0-1,0 0 1,0 1 0,0-1 0,0 0 0,1 0 0,-1 0-1,0 1 1,0-1 0,0 0 0,0 0 0,0 0 0,0 1-1,0-1 1,0 0 0,0 0 0,0 0 0,0 1 0,0-1-1,0 0 1,-1 0 0,1 0 0,0 1 0,0-1-1,0 0 1,0 0 0,0 0 0,0 1 0,0-1 0,-1 0-1,1 0 1,0 0 0,0 0 0,0 1 0,-11-9 239,6 5-90,1 3-132,1-1-1,0 1 1,0-1 0,-1 0-1,1 0 1,-6-2 0,-8-3 36,6 4-86,-1 0 0,1 2 0,-1-1 0,-13 2 0,3 0-888,4-1 83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1264 320,'-13'13'112,"12"-12"-110,1-1 0,0 0 0,-1 1 0,1-1 0,0 0 0,0 1 0,-1-1 0,1 0 0,-1 0 0,1 1 0,0-1 0,-1 0 0,1 0 0,-1 0 1,1 1-1,0-1 0,-1 0 0,1 0 0,-1 0 0,1 0 0,-1 0 0,1 0 0,0 0 0,-1 0 0,1 0 0,-1 0 0,-4 1 18,-1 9 97,-4-4-16,4 4 49,-5-3-62,10-7-82,0 1-1,0-1 0,0 1 1,0-1-1,0 1 1,0-1-1,0 1 1,0 0-1,0-1 1,0 1-1,0 0 1,1 0-1,-1 0 1,0 0-1,0 1 1,-2 3 13,3-4-14,0-1 0,0 1 0,-1 0 1,1-1-1,0 1 0,-1-1 0,1 1 1,-1 0-1,1-1 0,-1 1 0,1-1 0,-1 1 1,1-1-1,-1 1 0,1-1 0,-1 0 1,1 1-1,-1-1 0,0 0 0,1 1 1,-2-1-1,-3 3 15,-27 23 108,22-21-71,7-4-7,1 0 0,0 0 0,-1 0 0,1 1 0,0-1 0,0 1 0,0-1 0,-2 3 0,3-3-28,0 0 1,0 1-1,-1-1 0,1 0 1,0 0-1,-1 0 0,1 0 1,0-1-1,-1 1 0,1 0 0,-1-1 1,0 1-1,1-1 0,-1 1 1,1-1-1,-1 1 0,0-1 1,1 0-1,-1 0 0,-3 0 1,1 0 17,0 0 1,0 0-1,1 0 1,-1 1-1,0 0 0,-5 1 1,-12 6 51,10-4-24,0 0-1,-1 0 0,0-1 0,0 0 1,-19 1-1,5-3 277,15-1-264,0 1-1,0-2 0,1 1 1,-16-4-1,9-1-70,10 3-20,1 1 1,-1-1 0,0 1-1,0 0 1,-6 0 0,8 0 24,0 1 1,0-1-1,0 0 0,0 0 1,0-1-1,1 1 0,-1-1 0,1 0 1,-1 0-1,-7-6 0,-8-3 69,14 8-32,0 0 0,0 0 0,1 0 0,-1-1-1,1 0 1,0 0 0,0 0 0,1 0 0,-1-1 0,-6-9 0,-53-82-24,61 91-36,1 0 1,0 0 0,0-1 0,0 1 0,0-1 0,1 0 0,0 1 0,0-1-1,1 0 1,-1 0 0,2-11 0,-4-30 58,1 32-25,-2-9 33,0 0-1,1-25 0,3 18 72,1 1 4,-5-36 0,-1 31-261,2 15-51,-2-37 0,5 33 131,-1 7 41,2 0 0,2-21 0,7-10 76,-4 9-48,-3 20-56,0 1 0,0 0 0,2 0 0,13-32 0,-3 13-22,-4 9 44,1 0 0,30-50 0,-27 59 25,2 0 1,21-19-1,-18 18-7,2-2 11,-10 10 7,0 0 0,25-19 1,8 7-3,-8-2-64,5 6 11,-7 5 27,-21 9 26,-1 1 0,23-5 0,-5 2-4,-28 7-25,1 0 1,-1 0 0,1 0-1,0 1 1,-1 0-1,1 0 1,0 0 0,5 0-1,0 1 0,-5-1 8,-1 0-1,0 0 1,1 1-1,-1-1 1,0 1 0,0 0-1,1 0 1,5 3-1,6 1 11,-9-3-2,6 1 16,0 0-1,0 0 0,0 2 0,-1-1 0,0 2 0,12 6 0,-7-1-24,-1 0 0,20 21 0,10 7-33,-2-5 77,-6 9 5,-6-17 5,-23-20-36,0 0 0,-1 1 0,0 0 0,7 8 0,-3 0 47,-1-3 16,14 24 0,-13-4 70,-1-18-107,-8-13-45,-1 0-1,0 1 1,1-1-1,-1 1 1,0 0 0,0-1-1,0 1 1,0 0-1,0-1 1,0 1-1,0 0 1,-1 0-1,1 0 1,-1 0-1,1 0 1,-1 0 0,0 0-1,0 0 1,0 2-1,0 2 50,-1-1 1,0 1-1,0 0 0,-1-1 0,1 1 0,-1-1 0,-1 0 1,1 1-1,-1-1 0,1 0 0,-2 0 0,-3 5 0,6-9-41,-1 0 0,1 1 0,0-1-1,-1 0 1,1 0 0,-1 0 0,0 0-1,1 0 1,-1 0 0,-3 1-1,-4 3-41,8-4 33,1-1-1,-1 1 0,1 0 1,-1 0-1,1-1 0,-1 1 1,1 0-1,0 0 0,-1-1 1,1 1-1,0 0 0,0 0 1,0 0-1,-1 0 0,1-1 1,0 1-1,0 0 0,0 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1312,'0'0'13,"-1"1"0,1-1 0,-1 0 0,1 0 0,-1 0 0,1 0 0,-1 0 0,1 0 0,-1 0 0,1 0 0,-1 0 0,1 0 0,-1 0 0,1-1 0,-1 1 0,1 0 0,-1 0 0,1 0 0,-1-1 0,1 1 0,-1 0 0,1-1 0,0 1 0,-1 0 0,1-1 0,0 1 0,-1 0 0,1-1 0,0 1 0,-1-1-1,1 1 1,0 0 0,0-1 0,-1 1 0,1-1 0,0 1 0,0-1 0,0 1 0,0-1 0,0 1 0,0-1 0,0 1 0,0-1 0,0 1 0,0-2 0,0 0 259,-13 1 1151,10 2-1203,-5-1 133,5-1-273,0 1 0,0 0 1,0 0-1,1 0 0,-1 0 0,0 0 0,0 1 1,1-1-1,-1 1 0,0 0 0,0 0 1,1 0-1,-1 0 0,1 0 0,-1 1 0,1-1 1,0 1-1,-4 2 0,-7 9 37,12-12-117,1-1 0,0 1 0,-1-1-1,1 1 1,0 0 0,-1-1-1,1 1 1,0 0 0,0-1-1,0 1 1,-1-1 0,1 1-1,0 0 1,0-1 0,0 1-1,0 0 1,0-1 0,0 1-1,0 0 1,1-1 0,-1 1 0,0 0-1,0-1 1,0 1 0,1 0-1,-1-1 1,1 1 0,0 2-8,0 0 6,1 0-1,0 1 1,0-1-1,0-1 1,0 1-1,0 0 1,0 0-1,1-1 1,-1 1-1,1-1 1,0 0-1,0 0 1,0 0-1,0 0 1,0 0-1,4 1 1,23 15 2,30 27 10,-58-44 4,1 0 0,-1 1-1,0-1 1,0 1 0,0 0-1,0 0 1,0 0 0,0 0-1,0 0 1,-1 0 0,1 1-1,-1-1 1,1 0 0,-1 1-1,0-1 1,0 1 0,0-1-1,0 1 1,-1 0 0,1-1-1,-1 1 1,0 0 0,1 0-1,-1 3 1,-3-1 183,-1-1-153,0-1 0,0-1-1,0 1 1,0 0 0,-9 3 0,10-5-29,1 0 0,-1 0 0,1 0 0,-1 0 0,0-1 0,1 1 0,-1-1 0,0 0 0,1 0 1,-1 0-1,0 0 0,-5-1 0,-5-5-87,12 5-95,0 0-1,-1 1 0,1-1 1,-1 0-1,1 1 0,-1-1 1,1 1-1,-1-1 1,1 1-1,-1 0 0,1 0 1,-3-1-1,-8 1-1352,9 0-197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1326 224,'3'3'85,"-2"-2"-73,1 0-1,-1 0 0,1 0 1,-1 0-1,1 0 0,0 0 1,-1 0-1,1 0 0,0-1 1,0 1-1,0-1 0,3 1 1,28 1 774,-30-2-696,-1 0-37,0 0-1,-1 0 0,1 1 0,0-1 0,0 1 1,-1-1-1,1 1 0,0-1 0,-1 1 1,1 0-1,0 0 0,1 1 0,-2-1-15,1 0 0,-1 0 0,1 0-1,0-1 1,-1 1 0,1 0 0,0-1 0,0 1-1,-1-1 1,1 0 0,0 1 0,2-1 0,-3 0-20,1 0 1,0 0-1,-1 0 1,1 1-1,-1-1 1,1 1-1,-1-1 1,1 1-1,-1-1 1,1 1-1,-1 0 1,2 1-1,10 4 38,-2-4 2,0 0 0,0-1 0,0-1 0,0 1 0,14-3 0,5 1 23,97 1 288,-120 0-305,-1-1 0,1 0 0,-1 0 0,11-3 1,7-2 174,-1 2-84,-5 0-258,26-6-1,-39 8 84,1 0-1,0-1 0,-1 1 0,1-1 1,-1 0-1,0-1 0,0 1 0,8-8 1,32-24 229,-32 18-55,-11 14-122,-1 0 0,1 0 0,0 1 0,1-1 0,-1 0 0,0 1 0,1-1 0,5-3 0,-4 4-2,0-1 1,0 0 0,0 0 0,0-1-1,-1 1 1,1-1 0,-1 1 0,0-1 0,0 0-1,0 0 1,3-7 0,0 0 6,-1 0 1,0-1 0,0 0-1,-1 0 1,-1 0-1,3-19 1,-1 9 63,-2 10-107,-1-1 1,0 0 0,0-20 0,-2-124-85,1 139 119,0 1-1,6-21 1,-4 26-16,-1 1 0,0-1 0,-1 0 0,-1 0 0,1 0 1,-2 0-1,0 0 0,-2-12 0,-2 7 47,3 11-74,1-1 0,-1 1 0,1-1-1,0 0 1,0-7 0,0 3 9,-1 0-1,0 1 1,0-1 0,-1 0 0,0 1-1,-10-19 1,7 13 45,-1-2 116,0 1 1,-1 0 0,-1 0-1,-21-29 1,24 38-117,1 0 1,0-1-1,1 1 0,0-1 0,-5-16 0,-9-19-18,4 17 62,4 7-55,-11-27 0,20 44-25,0-1 0,-1 1 0,1 0 0,-1-1-1,0 1 1,1 0 0,-1 0 0,-5-5 0,5 5 16,-1 0-1,1 0 0,0 0 1,0 0-1,1 0 1,-1-1-1,1 1 0,-3-7 1,4 9-12,0-1 5,-1 1 0,1-1 0,-1 0 0,0 1 0,1-1-1,-1 1 1,0-1 0,0 1 0,0 0 0,0-1-1,0 1 1,0 0 0,0-1 0,-1 1 0,1 0-1,0 0 1,-1 0 0,1 0 0,0 0 0,-1 1-1,1-1 1,-1 0 0,0 1 0,1-1 0,-3 0-1,-16-10 41,16 8-46,0 1-1,0-1 1,-1 1 0,-6-3-1,-19-1-69,27 5 57,-10-2 27,0 0 1,0 1 0,-22-2-1,-143 4 177,170 0-187,1 1 1,0 0-1,-1 1 0,1-1 0,-12 6 0,13-6-7,4 0-2,-1 0-1,0 0 1,0 0-1,0-1 1,0 0-1,0 1 1,0-1-1,-1 0 1,-4-1-1,-10 0 59,18 1-65,-1 0 1,1-1 0,-1 1 0,1 0 0,-1 0 0,0 0 0,1 0 0,-1 0 0,1 0-1,-1 0 1,0 0 0,1 0 0,-1 0 0,1 0 0,-1 0 0,0 0 0,1 0 0,-1 1 0,1-1-1,-1 0 1,0 0 0,1 1 0,-1-1 0,1 0 0,-1 1 0,0 0 0,-12 12-107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1984,'13'-27'640,"-10"16"-389,-3 9-219,0-1 0,0 1 0,0-1 0,1 1 0,-1-1 0,2-3 0,5 0 288,-4 4-123,3-11 150,-2 6-268,1 0 1,1 1-1,-1-1 1,1 1-1,10-8 1,3-3 29,-16 14-89,0 1-1,0 0 0,0-1 0,1 1 1,4-2-1,-5 2-12,1 0 1,-1 0-1,0 0 0,1 0 1,3-4-1,4-6 5,14-12-94,-24 22 84,0 1 0,1 0 0,-1 0 0,1 0 0,0 0 0,-1 0 0,1 0 0,0 1 0,-1-1 0,1 1 0,0-1 0,0 1 0,2-1 0,1-2 30,5-4-29,0 11 28,5 5 292,15 9-691,49 41 0,-39-27-672,-37-29 749,0 1 1,0 0-1,0 0 0,0 0 1,3 9-1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1984,'3'-2'120,"0"0"-1,0 0 1,0 0-1,0 0 1,4-1 0,-5 2-92,0 0 0,0 0 0,0 0 0,-1 0 0,1 0 0,0 0 0,-1-1 0,1 1 0,0 0 0,-1-1 0,0 1 1,3-4-1,0-5 226,-3 8-206,0-1-1,1 1 1,-1 0-1,0 0 1,1-1 0,-1 1-1,1 0 1,1-2-1,5-2 172,-6 4-169,0 0-1,1-1 1,-1 1 0,0 0-1,0-1 1,0 1-1,-1-1 1,1 1-1,2-5 1,1-22-173,-2 15 99,1 2-1,1-1 1,0 0-1,7-13 1,-10 23 45,1-1 0,-1 1 1,-1-1-1,1 0 1,0 0-1,-1 0 1,1-5-1,2-4 37,2 0 71,-5 12-114,0-1 0,0 1 0,0-1 1,-1 1-1,1-1 0,-1 1 0,1-1 0,-1 1 0,1-1 0,-1 1 0,0-1 0,0-1 0,0 2-10,0 1-1,0-1 1,0 1-1,0-1 0,0 1 1,0-1-1,0 1 1,0-1-1,0 1 1,0-1-1,0 1 1,0-1-1,0 1 1,0-1-1,1 1 1,-1-1-1,0 1 0,0 0 1,0-1-1,1 1 1,-1-1-1,0 1 1,1-1-1,-1 1 1,0 0-1,1-1 1,-1 1-1,1 0 0,-1 0 1,0-1-1,2 1 1,4-5 55,-1-2 23,-2 3-6,11 2-61,-10 2-15,0 0 1,0 0-1,0 0 0,0 1 1,1-1-1,-1 1 0,0 0 1,0 1-1,0-1 0,-1 1 1,1 0-1,0-1 0,-1 2 1,1-1-1,-1 0 0,1 1 1,-1-1-1,0 1 0,5 5 1,19 16-502,1-2 0,39 23 1,-32-26-1069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3036 672 1056,'-16'-16'485,"16"16"-477,0-1 0,-1 1 0,1 0-1,0-1 1,0 1 0,0-1 0,0 1-1,0-1 1,0 1 0,0-1 0,0 1-1,0-1 1,0 1 0,0-1 0,0 1-1,0-1 1,0 0 0,1-8 151,-1 7-109,0 0 0,-1 1-1,1-1 1,-1 0 0,1 1 0,-1-1 0,0 0 0,1 1-1,-1-1 1,-2-2 0,-2-5 127,-4-11 437,7 15-528,0 0 1,-1 0 0,1 0-1,-1 0 1,0 1 0,0-1-1,-5-4 1,6 6-59,-1 0-1,1-1 1,-1 1 0,1 0 0,-2-5 0,2 4 10,1 1 0,-1-1 0,-1 1 0,1 0 0,-4-4 0,-74-73 703,74 73-743,-2 1-1,1 0 1,0 1 0,-9-5-1,-6-4-1,9 5 3,5 3 36,-1 0 1,0 0 0,0 1 0,0 0-1,-11-3 1,17 7-19,-9-2 9,0 1 1,1-2-1,0 0 1,0 0 0,0-1-1,-12-7 1,17 8-1,-1 0-1,0 1 1,0 0 0,0 0 0,0 1-1,-10-2 1,-5-2 34,19 5-62,-1 0 1,1 0 0,-1 0-1,0 1 1,1 0-1,-1 0 1,0 0 0,-5 0-1,0 1-33,2-1 33,1 0-1,0 0 1,0 0 0,0-1 0,0 0-1,0 0 1,0-1 0,0 1 0,0-1 0,0-1-1,-10-5 1,-2-1 227,8 3-202,-1 1 0,-17-7-1,24 10-43,-1 0-1,0 0 0,0-1 0,1 1 0,-1-1 0,1 0 0,0-1 0,-5-4 0,7 6 20,1 1 0,-1-1-1,0 1 1,0 0 0,0-1-1,0 1 1,0 0 0,-1 0-1,1 0 1,0 1 0,0-1-1,-1 0 1,1 1 0,-3-1-1,-9-1 11,-18-9 40,14 7-25,11 2-19,-1 0 0,0 0 0,1 0 0,-9-5 0,1 1-26,-1 0 1,0 2-1,-31-6 0,32 7 34,-19 0 76,28 3-72,1 0-1,-1 0 0,-9-2 1,-17-9-32,0 6 10,0-6 97,0 6 5,0-6 53,3 6-127,7-6-246,10 7 136,7 3 58,1 0-1,0 0 1,0 0 0,1-1-1,-1 0 1,0 0 0,-4-3-1,4 3 38,0 0 0,-1 0 1,0 0-1,0 0 0,1 1 0,-1 0 0,0 0 0,0 0 0,-5 0 1,-53 0 227,37 1-238,20 1 17,0-1 0,-1 1 0,1 0-1,-11 4 1,-7 1 40,-21-1 116,-3 6-58,29-9-85,9 0-19,-1 0 1,0 0 0,1 1-1,-12 4 1,12-3-49,-1-1 0,-14 2-1,-6 2-14,-1 4 71,3-6-22,13 1-83,13-5 76,0 0 0,-1 1 0,1-1-1,-1-1 1,1 1 0,-1 0 0,1-1 0,-5 0-1,6 0 24,-1 0-1,1 0 0,-1 0 0,1 0 0,-1 0 0,1 0 0,-1 1 0,1 0 0,0-1 0,-1 1 0,1 0 0,0 0 0,-1 0 0,1 0 0,0 0 1,0 1-1,0-1 0,0 1 0,-2 1 0,2-1-3,0 0 0,0-1 0,0 1 1,0-1-1,0 0 0,-1 1 0,1-1 0,0 0 1,-1 0-1,1-1 0,-1 1 0,-2 0 0,3 0 0,-1-1 0,1 1-1,-1 0 1,1 0 0,-1 0 0,1 0-1,0 0 1,0 0 0,-1 1-1,1-1 1,0 1 0,-2 1-1,2-1-11,0 0 0,0 0-1,-1 0 1,1-1-1,-1 1 1,1-1 0,-1 0-1,0 1 1,1-1-1,-1-1 1,-4 2-1,3-1-21,0 1 0,-1-1 0,1 1 0,0 0 0,-7 4 0,5-3 18,1 0 0,-1-1 0,0 0 0,0 0 0,-11 2 0,11-3 28,0 1 0,0-1 0,0 1 0,1 1 0,-11 4 0,5 0 6,0-1 0,0-1 0,0 1 0,-20 4 1,17-5-42,0 0 0,0 1 0,-18 11 0,-11 11 41,-42 37 0,43-31-13,-9 26-88,35-40-22,5-4 79,1 0 0,-14 29-1,-11 19 151,6-16 164,22-32-208,-10 16 57,-23 19 54,27-31-136,-17 37 0,4-6-33,-83 186 110,86-184-36,-48 83-1,68-130-94,0 1 0,0 0 0,0 0-1,1 0 1,-2 11 0,2-12 3,1-1 0,0 0 0,-1 1 1,0-1-1,0 0 0,-4 7 0,4-10 36,0 0 0,0 1 0,1 0 0,-1-1-1,1 1 1,0 0 0,0 0 0,0 0 0,0 0 0,0 0 0,1 0-1,-1 0 1,1 0 0,0 5 0,0-5 13,16-6-1217,0-10-1444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2080,'-16'0'768,"32"16"-480,-16 16 736,-16-16-576,16 16 192,0 16-384,16 16 384,0 0-352,16 0 96,0-32-256,15 16 64,1-32-96,16 0 288,32-16-192,32-32-4256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0 464 992,'9'-8'57,"-1"0"1,1 1-1,0 0 0,0 1 1,1 0-1,0 0 0,20-7 1,-19 8-135,0 1 1,-1-1 0,12-8 0,-10 6 140,23-10 1,0 4 177,55-25 177,-39 12-312,-3 10 39,-27 10-75,21-9 0,-26 8-51,128-48 120,0 7 46,-103 34-76,-26 10-30,1-2 1,-1 0 0,26-14-1,-35 16-53,2-1 8,-1 1-1,1 0 1,8-3 0,18 1 154,-17 4-106,72-18 180,-65 13-173,0 1 0,1 1 1,-1 2-1,29-1 0,150 4-122,-193 0 39,0 1 1,0 0-1,0 1 0,-1 0 0,1 0 0,11 5 1,-8-2 9,24 4 1,-3-4-11,-22-4 2,0 0 0,-1 2 0,1-1 1,16 7-1,25 18 92,-20-16-59,-23-8-54,0 0 1,0 1-1,0 0 1,13 8-1,11 10-39,25 15 6,-13-16 40,-31-11-7,18 15 0,-17-12-19,21 14 1,3-6-18,-25-5 14,-6-6 9,-3-4 19,0-1 0,0-1 0,13 8 0,-12-8 25,0 1 1,0 0-1,12 10 0,13 23 93,53 81 0,-74-103-96,180 253 6,-174-246-42,-1 0 0,-1 1 0,17 37 0,62 176 702,-73-157-362,-13-56-188,8 31 173,-8 6-46,-6-40-4,9 39-1,13 64 243,-19-91-434,-2-17 53,-2 0 0,0 0-1,-2 20 1,0-3 189,2-23-196,-5-20-516,-9-6-1721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2816,'-2'3'79,"0"1"1,0-1-1,0 1 0,1 0 1,0-1-1,-1 1 0,1 0 1,1 0-1,-1 0 0,0 0 1,1 0-1,0 0 0,0 0 1,0 0-1,2 5 0,5 24 457,15 41 0,-16-60-242,1 0 1,0-1-1,1 0 0,12 16 1,14 21 308,-29-43-550,0 2 19,0-1-1,1 1 1,0-1-1,13 12 0,-18-19-54,0 0-1,0 0 1,0 0-1,0 0 0,0 0 1,0 0-1,-1 0 0,1 0 1,0 1-1,0-1 0,-1 0 1,1 0-1,-1 1 1,1-1-1,-1 0 0,0 1 1,1 2-1,-2-1 43,0-1-1,1 1 1,-1 0-1,-1-1 1,1 1-1,0-1 1,-1 0-1,-2 5 1,1-3 2,2-2-37,0 0-1,0-1 1,-1 1-1,1 0 1,0-1-1,-1 1 1,0 0-1,1-1 1,-1 0-1,-3 3 1,-37 6 274,-6 12-132,14-16-81,17-4-53,-41 8-469,7-7-2059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6:2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17 992,'16'-16'1365,"-16"17"-1315,0 0 0,-1 0 0,1 0 0,0 0 0,0 0 0,0 0 0,0 0 0,0 0 0,1 0 0,-1 2 0,0-3-44,0 0 1,0 0 0,0 0-1,0 0 1,0 0-1,0 0 1,0 1 0,0-1-1,0 0 1,0 0 0,0 0-1,0 0 1,0 0 0,0 0-1,0 0 1,0 0 0,0 0-1,0 1 1,0-1-1,0 0 1,0 0 0,0 0-1,0 0 1,0 0 0,0 0-1,0 0 1,0 0 0,0 0-1,0 0 1,1 0 0,-1 0-1,0 0 1,0 1-1,0-1 1,0 0 0,0 0-1,0 0 1,0 0 0,0 0-1,0 0 1,0 0 0,0 0-1,1 0 1,-1 0 0,0 0-1,0 0 1,0 0-1,0 0 1,0 0 0,0 0-1,0 0 1,0 0 0,0 0-1,0 0 1,1 0 0,-1 0-1,1 0 29,-1 0 0,1 0 0,0 0 0,0 0 0,0 1-1,-1-1 1,1 0 0,0 1 0,0-1 0,-1 1 0,1-1 0,0 1-1,-1-1 1,1 1 0,0-1 0,-1 1 0,1-1 0,-1 1 0,1 0 0,-1-1-1,0 1 1,1 0 0,-1 0 0,1-1 0,-1 2 0,16 19 797,-12-16-796,1 0-1,0-1 1,0 1 0,0-1 0,0-1-1,1 1 1,0-1 0,0 1-1,8 2 1,-2-3 37,-8-3-46,0 1 0,0 0-1,-1 0 1,1 1 0,0-1 0,-1 1 0,1 0 0,5 3 0,-6-2-54,1-2-1,0 1 1,0 0 0,0-1-1,0 0 1,6 2 0,-6-3 35,-1 1 1,1 0 0,-1 0 0,1 0 0,-1 0 0,0 1-1,0-1 1,0 1 0,1 0 0,-1 0 0,4 3-1,6 9 179,-13-14-173,1 1 1,-1-1-1,1 1 0,-1-1 1,0 1-1,0-1 0,1 1 1,-1-1-1,0 1 0,0-1 0,0 1 1,0 0-1,0-1 0,1 1 1,-1-1-1,0 1 0,0 0 0,-1-1 1,1 1-1,0-1 0,0 1 1,0 0-1,0-1 0,0 1 0,-1-1 1,1 1-1,0-1 0,0 1 1,-1-1-1,1 1 0,-1 0 28,-1 2-17,0-1 0,0 1 0,0-1-1,0 0 1,-1 0 0,1 0 0,-1 0-1,1 0 1,-1 0 0,-6 2 0,-2 2 28,8-3-28,-1-1 0,1 0 0,-1 0-1,0-1 1,0 1 0,0-1 0,-5 1 0,-3 2-48,10-3-3,0 0 1,0 0-1,0 0 0,0 0 1,1 0-1,-1 0 1,0 1-1,1-1 0,-2 2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7:0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41 480,'0'0'165,"3"-2"-106,5-6-63,-3 2 3005,-6 6-2978,0 1-1,0-1 0,0 0 0,0 0 1,0 0-1,0 0 0,0 0 1,0 0-1,-1 0 0,0-1 1,2 1-22,0 0 0,0 0 1,0 0-1,0 0 1,0 0-1,-1 0 0,1 0 1,0 0-1,0 0 1,0 0-1,0 0 0,0 0 1,0 0-1,0 0 1,0 0-1,0 0 0,-1 0 1,1 0-1,0 0 1,0 0-1,0 0 0,0 0 1,0 0-1,0 0 1,0 0-1,0 0 0,0 0 1,0 0-1,0 0 1,0 0-1,0 0 0,-1 0 1,1 0-1,0 0 1,0-1-1,0 1 0,0 0 1,0 0-1,0 0 1,0 0-1,0 0 0,0 0 1,0 0-1,0 0 1,0 0-1,0 0 1,0-1-1,0 1 0,0 0 1,0 0-1,0 0 1,0 0-1,0 0 0,0 0 1,0 0-1,0 0 1,0-11 35,0 8 176,-2 3-186,-2 0-41,1 1 6,1-1 1,-1 0-1,1 0 0,0 0 0,-1-1 0,1 1 0,0-1 0,-5 0 0,-1-4-13,8 5 20,0 0-1,0 0 1,0 0 0,0-1-1,0 1 1,-1 0 0,1 0-1,0 0 1,0 0 0,0 0-1,0 0 1,0 0 0,0 0-1,-1 0 1,1 0 0,0 0-1,0 0 1,0 0 0,0 0-1,0 0 1,0 0 0,-1 0-1,1 0 1,0 0 0,0 0-1,0 0 1,0 0 0,0 0-1,-1 0 1,1 0-1,0 0 1,0 0 0,0 0-1,0 0 1,0 0 0,0 0-1,-1 0 1,1 0 0,0 0-1,0 1 1,-8 4-14,2-4 37,1 0 1,-1 0-1,0 0 1,1-1-1,-1 0 1,0 0-1,-6-1 1,-13 0 138,24 1-156,1 0 0,-1 0 0,1 0 0,-1 0 0,1 0 0,-1 0 0,1 0 0,-1 0 0,1 0 0,-1 1 0,1-1 0,-1 0 0,1 0 0,-1 0 0,1 1 0,-1-1 0,1 0 0,0 0 0,-1 1 0,1-1 0,-1 1 0,1-1 0,0 0 0,-1 1 0,1-1 0,0 1 0,-1-1 0,1 0 0,0 1 0,0-1 0,0 1 0,-1-1 0,1 1 0,0-1 0,0 1 0,0-1 0,0 1 0,0-1 0,0 1 0,0-1 0,0 1 0,0 0 0,0-1 0,0 1 0,0-1 0,1 1 0,-4-1 112,-3 0 84,-10 2 258,15-2-467,1 0 0,-1 0 0,1 1 0,-1-1 0,1 1 0,-1-1 0,1 0 0,0 1 0,-1-1 0,1 1-1,0-1 1,-1 1 0,1-1 0,0 1 0,-1 0 0,1-1 0,0 1 0,0-1 0,0 1 0,0-1 0,0 1 0,-1 0 0,1-1 0,0 1 0,0 0 0,1 0 0,1-1-24,-1 0 35,-1 0-1,1 0 1,-1 0 0,1 0 0,-1 0 0,1 0-1,-1 0 1,1 0 0,-1 0 0,1 1 0,-1-1-1,1 0 1,-1 0 0,1 0 0,-1 1 0,0-1-1,1 0 1,-1 0 0,1 1 0,-1-1 0,0 0-1,1 1 1,-1-1 0,0 1 0,1-1-1,-1 0 1,0 1 0,0-1 0,1 1 0,-1-1-1,0 1 1,0-1 0,0 1 0,0-1 0,1 1-1,-1-1 1,0 1 0,0-1 0,0 1 0,0-1-1,0 1 1,0 0-2,0-1-1,-1 0 0,1 0 1,0 0-1,0 0 0,0 0 1,0 0-1,0 0 1,0 0-1,0 0 0,0 0 1,0 1-1,0-1 0,0 0 1,0 0-1,0 0 1,0 0-1,0 0 0,0 0 1,1 0-1,-1 0 0,0 0 1,0 0-1,0 1 1,0-1-1,0 0 0,0 0 1,0 0-1,0 0 0,0 0 1,0 0-1,0 0 1,0 0-1,0 0 0,0 0 1,0 0-1,1 0 0,-1 0 1,0 0-1,0 0 1,0 0-1,0 0 0,0 0 1,0 0-1,0 0 0,0 0 1,0 0-1,0 0 0,1 0 1,-1 0-1,0 0 1,0 0-1,0 0 0,0 0 1,0 0-1,0 0 1,1 0 1,-1 0 1,1 0-1,-1 0 1,1 0 0,-1 0-1,1 0 1,-1 0-1,1 1 1,-1-1 0,1 0-1,-1 0 1,1 0-1,-1 1 1,1-1 0,-1 0-1,1 1 1,-1-1-1,0 0 1,1 1 0,-1-1-1,1 0 1,-1 1 0,0-1-1,1 1 1,-1 0-1,1 0-2,-1-1-1,1 1 0,-1 0 0,1-1 1,-1 1-1,1-1 0,0 1 0,-1 0 0,1-1 1,0 0-1,-1 1 0,1-1 0,0 1 1,0-1-1,-1 0 0,1 1 0,0-1 1,0 0-1,0 0 0,-1 0 0,1 0 1,0 0-1,0 0 0,0 0 0,1 0 1,59 0-6,-59 0 4,0 0-1,0 1 0,0-1 1,-1 0-1,1 1 0,0-1 1,0 1-1,-1 0 1,1-1-1,0 1 0,-1 0 1,2 1-1,-1-1 16,-1 0 1,1 0-1,0 0 0,-1 0 1,1-1-1,0 1 0,-1-1 0,1 1 1,0-1-1,0 1 0,0-1 1,1 0-1,-2 0-14,-1 0 0,1 0 1,-1 0-1,1 0 0,-1-1 1,1 1-1,-1 0 0,1 0 1,0 0-1,-1 1 0,1-1 0,-1 0 1,1 0-1,-1 0 0,1 0 1,-1 0-1,1 1 0,-1-1 1,1 0-1,-1 0 0,0 1 1,1-1-1,-1 0 0,1 1 0,-1-1 1,0 0-1,1 1 0,-1-1 1,0 1-1,1-1 0,-1 1 1,0-1-1,0 0 0,1 1 0,-1-1 1,0 1-1,0-1 0,0 1 1,0-1-1,0 1 0,0 0 1,0-1-1,0 1 0,0-1 1,0 1-1,0-1-1,0 1 1,0-1 0,0 0-1,0 0 1,0 0-1,0 0 1,0 0 0,0 0-1,0 0 1,0 0-1,0 0 1,0 0 0,0 1-1,0-1 1,0 0-1,0 0 1,0 0 0,0 0-1,0 0 1,0 0-1,0 0 1,0 0 0,0 0-1,0 0 1,0 1-1,1-1 1,-1 0 0,0 0-1,0 0 1,0 0-1,0 0 1,0 0 0,0 0-1,0 0 1,0 0-1,0 0 1,0 0 0,0 0-1,0 0 1,0 0-1,1 0 1,-1 0-1,0 0 1,0 0 0,0 0-1,0 0 1,0 0-1,0 0 1,0 0 0,0 0-1,0 0 1,1 0-1,-1 0 1,0 0 0,0 0-1,0 0 1,3 0 13,0 0 0,-1 0 0,1 0 0,0 1 0,0-1 0,-1 1 0,5 0 0,-7 0-7,0-1 0,1 0-1,-1 0 1,1 1 0,-1-1-1,0 0 1,1 1-1,-1-1 1,0 0 0,1 1-1,-1-1 1,0 0 0,0 1-1,1-1 1,-1 0-1,0 1 1,0-1 0,1 1-1,-1 0-4,0-1-1,0 0 0,0 1 0,0-1 1,1 0-1,-1 1 0,0-1 1,0 0-1,1 1 0,-1-1 0,0 0 1,0 0-1,1 1 0,-1-1 0,0 0 1,1 0-1,-1 0 0,0 1 1,1-1-1,-1 0 0,0 0 0,1 0 1,-1 0-1,0 0 0,1 0 1,-1 0-1,1 0 0,-1 0 0,0 0 1,1 0-1,-1 0 0,1 0 1,0 0-1,-1 0 0,0 0 0,0 0 0,0 0 0,0 0 0,0 0 0,0 0 0,0 0 0,0 0 0,0 0 0,0 0 0,1 0-1,-1 0 1,0 0 0,0 0 0,0 0 0,0 0 0,0 0 0,0 0 0,0 0 0,0 0 0,0 0 0,0 0 0,1 0 0,-1 0 0,0 0 0,0 0 0,0 0 0,0 0 0,0 0 0,0 0 0,0 1 0,0-1 0,0 0 0,0 0 0,0 0 0,0 0 0,0 0 0,0 0 0,0 0 0,0 0 0,0 0 0,0 0 0,0 0 0,0 1 0,0-1-1,0 0 1,0 0 0,0 0 0,0 0 0,0 0 0,0 0 0,0 0 0,0 0 0,0 0 0,0 0 0,0 1 0,0 9-10,0-10 13,0 1 0,0-1-1,0 0 1,0 0-1,0 0 1,0 0 0,0 0-1,0 0 1,0 0-1,0 0 1,0 0 0,0 0-1,0 1 1,0-1-1,0 0 1,0 0 0,0 0-1,0 0 1,0 0-1,0 0 1,0 0-1,0 0 1,0 0 0,0 0-1,0 0 1,0 1-1,0-1 1,1 0 0,-1 0-1,0 0 1,0 0-1,0 0 1,0 0 0,0 0-1,0 0 1,0 0-1,0 0 1,0 0 0,0 0-1,0 0 1,1 0-1,-1 0 1,0 0-1,0 0 1,0 0 0,0 0-1,0 0 1,0 0-1,0 0 1,0 0 0,0 0-1,0 0 1,1 0-1,-1 0 1,0 0 0,0 0-1,0 0 0,1 0 0,-1 0 0,1 0 0,-1 0 0,1 0 0,-1 0 0,1 0 0,-1 0 0,1 0 0,-1 0 0,1 1 0,-1-1 0,1 0 0,-1 0 0,1 0 0,-1 1 0,1-1 0,-1 0 0,0 1 0,1-1 1,-1 0-1,0 1 0,1-1 0,-1 0 0,0 1 0,1-1 0,-1 1 0,0-1 0,0 1 0,1-1 0,-1 0 0,0 1 0,0-1 0,0 1 0,0-1 0,0 1 0,0-1 0,0 1 0,0-1 0,0 1 0,0 0 0,0-1-2,0 0 1,0 1-1,0-1 0,0 0 1,0 0-1,0 0 0,0 0 1,0 0-1,0 0 0,0 0 1,0 0-1,0 0 0,0 1 1,0-1-1,0 0 0,0 0 1,0 0-1,0 0 0,0 0 1,0 0-1,0 0 0,0 0 1,0 0-1,0 0 0,0 0 1,0 1-1,0-1 0,0 0 1,0 0-1,0 0 1,0 0-1,0 0 0,0 0 1,0 0-1,-1 0 0,1 0 1,0 0-1,0 0 0,0 0 1,0 0-1,0 0 0,0 0 1,0 0-1,0 0 0,0 0 1,0 0-1,-1 0 0,1 0 1,0 0-1,0 0 0,0 0 1,0 0-1,0 0 0,0 0 1,0 0-1,0 0 0,-11 0-57,8 0 239,3 16-96,-2-16 49,-2 0-145,2 0 2,0-1 0,1 1 1,-1 0-1,0 0 0,0 1 1,0-1-1,0 0 0,1 1 1,-1-1-1,-3 2 0,0 4 73,5-5-60,0-1 1,0 1-1,0-1 0,-1 0 0,1 1 0,0-1 0,-1 1 1,1-1-1,0 0 0,-1 1 0,1-1 0,-1 0 0,1 1 1,0-1-1,-1 0 0,1 0 0,-1 1 0,1-1 0,-1 0 1,1 0-1,-1 0 0,1 0 0,-1 0 0,1 0 0,-1 0 1,1 0-1,-1 0 0,1 0 0,-1 0 0,1 0 0,-2 0 0,-48 0 620,-25 0-10,73 0-444,-1-3-68,-3-2-88,4 4-13,0-1 1,1 0-1,-1 1 1,0-1-1,0 0 1,1 0-1,0 0 1,-1 0-1,1 0 1,0 0-1,0 0 1,0 0-1,0-1 1,0 1-1,0 0 1,1-1-1,-1 1 1,1-5-1,0 7 5,0-1-1,-1 0 0,1 1 0,0-1 0,0 0 0,0 1 0,0-1 0,-1 1 1,1-1-1,0 0 0,-1 1 0,1-1 0,0 1 0,-1-1 0,1 1 0,-1-1 0,1 1 1,-1-1-1,1 1 0,-1-1 0,1 1 0,-1-1 0,0 1-20,0-1 0,1 1 1,-1 0-1,1-1 0,-1 1 0,1-1 0,-1 1 0,1-1 0,0 1 1,-1-1-1,1 1 0,0-1 0,-1 0 0,1 1 0,0-1 0,-1 1 1,1-1-1,0 0 0,0 1 0,0-1 0,0 0 0,0 0 0,0-2-1691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04-08T15:15:32.7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5000087-32B1-43F8-90D5-929E2F1E18FD}" emma:medium="tactile" emma:mode="ink">
          <msink:context xmlns:msink="http://schemas.microsoft.com/ink/2010/main" type="inkDrawing" rotatedBoundingBox="25754,13733 26154,14318 26134,14332 25734,13747" semanticType="callout" shapeName="Other"/>
        </emma:interpretation>
      </emma:emma>
    </inkml:annotationXML>
    <inkml:trace contextRef="#ctx0" brushRef="#br0">0 0 0,'0'0'0,"0"0"0,0 0 0,86 122 0,-47-68 0,-5-4 0,-3-14 0,-1 4 0,-4-12 0,-26-28 0,34 51 0,-34-51 0,39 64 0,-39-64 0,26 40 0,-17-11 0,-1-4 0,-4-22 16,-4 5-1,13-8-15,0 3 16,-8 8 15,-5 3-31,8-14 16,-3 0 0,-5 0-1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2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95 736,'0'-13'224,"0"13"-222,0 0-1,0 0 1,0-1 0,0 1-1,0 0 1,0 0 0,0 0-1,0 0 1,0 0 0,0 0-1,0 0 1,0 0 0,0 0 0,0 0-1,0-1 1,0 1 0,0 0-1,0 0 1,0 0 0,0 0-1,0 0 1,0 0 0,0 0-1,0 0 1,0 0 0,0 0-1,0 0 1,0 0 0,1-1-1,-1 1 1,0 0 0,0 0 0,0 0-1,0 0 1,0 0 0,0 0-1,0 0 1,0 0 0,0 0-1,0 0 1,0 0 0,0 0-1,1 0 1,-1 0 0,0 0-1,0 0 1,0 0 0,0 0-1,0 0 1,0 0 0,0 0 0,0 0-1,0 0 1,0 0 0,1 0-1,-1 0 1,10 0 57,-10 0-55,0 0 0,0 0 0,0 0 0,1 0 1,-1 0-1,0 0 0,0 0 0,0 0 1,0 0-1,0 0 0,0 0 0,0 0 0,0 0 1,0 0-1,0 0 0,1 0 0,-1 0 0,0 0 1,0 0-1,0 0 0,0 0 0,0 0 0,0 0 1,0 0-1,0 0 0,0 0 0,0 0 1,0 0-1,0 0 0,1 0 0,-1 0 0,0 0 1,0 0-1,0-1 0,0 1 0,0 0 0,0 0 1,0 0-1,0 0 0,0 0 0,0 0 0,0 0 1,0 0-1,0 0 0,0 0 0,0 0 1,0-1-1,0 1 0,0 0 0,0 0 0,0 0 1,0 0-1,0 0 0,0 0 0,0 0 0,0 0 1,0-1 60,0 0 1,0 0-1,1 0 1,-1 0-1,0 0 1,1 0-1,-1 1 1,1-1-1,-1 0 1,1 0-1,-1 1 1,1-1-1,-1 0 1,1 1 0,0-1-1,-1 0 1,1 1-1,0-1 1,0 1-1,0-1 1,-1 1-1,1 0 1,1-1-1,15-11 1616,-17-4-124,-13 3-800,10 11 187,3-1-538,0-7 68,0 10-468,0 0 0,0 0 0,0 0 0,1-1-1,-1 1 1,0 0 0,0 0 0,0 0 0,0 0-1,0 0 1,0 0 0,0 0 0,0 0 0,0 0-1,0 0 1,0-1 0,0 1 0,-1 0 0,1 0-1,0 0 1,0 0 0,0 0 0,0 0 0,0 0-1,0 0 1,0 0 0,0 0 0,0 0 0,0 0-1,0 0 1,0-1 0,0 1 0,0 0 0,0 0-1,0 0 1,0 0 0,-1 0 0,1 0 0,0 0-1,0 0 1,0 0 0,0 0 0,0 0 0,0 0-1,0 0 1,0 0 0,0 0 0,0 0 0,-1 0-1,1 0 1,0 0 0,0 0 0,0 0 0,0 0-1,0 0 1,0 0 0,-7 0 255,9 0-99,-1 1-146,-1-1 1,1 1-1,-1 0 0,1-1 0,0 1 0,-1 0 0,0-1 0,1 1 1,-1 0-1,1-1 0,-1 1 0,0 0 0,1 0 0,-1 0 0,0-1 1,0 1-1,0 0 0,0 0 0,1 0 0,-1-1 0,0 1 1,-1 1-1,2 18 299,-1-12-239,1 1 1,-2-1 0,1 1 0,-3 13-1,-8 9 58,7-13-41,4-13-74,-1 0 0,0-1 0,-1 1 0,1 0 0,-1-1 0,0 0 0,-3 6 0,-8 8 66,11-3-15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1824,'-2'0'23,"1"-1"9,0 0 0,0 0 0,0 1 0,0-1 0,0 0 0,-1 1 0,1-1 0,0 1 0,-1 0 0,1-1 0,0 1 1,-1 0-1,1 0 0,0 0 0,-1 0 0,-1 0 0,2 1-14,-1 1 0,1 0 0,0 0 0,0-1 0,1 1 1,-1 0-1,0 0 0,1 0 0,-1 0 0,1 0 0,0 0 0,-1 0 0,1 3 0,-4 17 40,1-10 157,1 1 0,0 0 0,0 20 0,2 84 515,0 416 1766,0-914-5546,1 347 2964,1 0 1,2 0 0,1 0-1,15-51 1,-18 78 74,0 0 1,0 0-1,1 0 1,0 0 0,1 1-1,7-13 1,-7 15 25,0 0 0,0 0 1,0 0-1,0 1 1,0-1-1,1 1 0,0 1 1,-1-1-1,1 0 1,7-2-1,-8 4 40,0-1 0,0 1 0,0 0 1,0 0-1,0 0 0,0 0 0,0 1 0,0 0 0,0 0 1,1 0-1,-1 0 0,0 0 0,0 1 0,0 0 1,0 0-1,0 0 0,0 0 0,0 1 0,0 0 0,-1 0 1,1 0-1,-1 0 0,1 0 0,-1 0 0,6 6 1,-6-4-18,0-1 0,1 1 1,-2 0-1,1 0 1,0 1-1,-1-1 1,0 0-1,0 1 1,0 0-1,0-1 1,-1 1-1,0 0 0,0 0 1,0 0-1,-1 0 1,1-1-1,-1 1 1,-1 8-1,-1-7 17,0 0 1,0 0-1,-1 0 0,0-1 1,0 1-1,0-1 0,-1 0 0,0 0 1,-8 9-1,2-5 84,0 0 1,-23 16-1,19-19-5,7-4-82,-20 8-345,9-7-1664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32 3648,'0'-1'47,"0"0"0,0 0 0,0 0 0,0-1 0,1 1-1,-1 0 1,1 0 0,-1 0 0,1 0 0,-1 0 0,1 0 0,0 0 0,-1 0 0,1 0 0,0 0 0,0 0 0,0 0 0,-1 0 0,1 0 0,0 1-1,0-1 1,0 0 0,0 1 0,1-1 0,-1 1 0,0-1 0,0 1 0,0 0 0,0-1 0,0 1 0,1 0 0,-1 0 0,0 0 0,2 0 0,-2 0-35,0 0 0,0 0 1,0 0-1,-1 0 0,1 0 1,0 0-1,0 0 0,0 0 1,0 1-1,0-1 0,0 0 1,0 1-1,0 0 1,-1-1-9,1 0 0,-1 0 0,0 0 0,0 0 0,0 0 0,0 0 1,1 0-1,-1 0 0,0 0 0,0 0 0,0 0 0,0 0 1,1 0-1,-1 0 0,0 0 0,0 0 0,0 0 0,0 0 0,0 0 1,1-1-1,-1 1 0,0 0 0,0 0 0,0 0 0,0 0 1,0 0-1,1 0 0,-1 0 0,0 0 0,0-1 0,0 1 0,0 0 1,0 0-1,0 0 0,0 0 0,0 0 0,0-1 0,1 1 1,-1 0-1,0 0 0,0 0 0,2-3 27,-1 3-26,-1-1-1,1 1 1,0 0 0,-1-1-1,1 1 1,0 0 0,-1 0-1,1 0 1,0-1-1,-1 1 1,1 0 0,0 0-1,-1 0 1,2 0-1,0 0 156,-2 3 59,1 4-106,-1-7-82,-1-1-30,1 0 1,0 1-1,-1-1 0,1 1 0,0-1 1,-1 1-1,1-1 0,-1 1 1,1-1-1,-1 1 0,1-1 0,-1 1 1,1 0-1,-1-1 0,1 1 1,-1 0-1,0-1 0,1 1 1,-1 0-1,1 0 0,-1 0 0,0-1 1,1 1-1,-1 0 0,0 0 1,1 0-1,-1 0 0,-1 0 0,-93 0 474,93 0-486,0 1-1,1-1 1,-1 0 0,0 0-1,1 1 1,-1-1 0,0 1-1,1-1 1,-1 1 0,1 0-1,-1 0 1,1 0 0,-2 1-1,-5 3-69,-3-1-129,10-3 188,-1-1 1,1 1-1,-1 0 1,1-1-1,-1 1 1,1 0-1,0 0 1,-1 0-1,1 0 1,0 0-1,0 0 1,0 0-1,0 0 1,0 1-1,-1 1 0,-6 8-25,1 0 0,1 1 0,0 0 0,1 0-1,0 0 1,-4 14 0,4 19 191,-5 6 85,4 10-85,2-28-102,0-4-2,-1 34 1,5 94 481,0-157-518,0 1 0,0-1 0,0 0-1,0 1 1,0-1 0,0 0-1,0 1 1,0-1 0,0 0-1,0 1 1,0-1 0,0 0-1,0 1 1,0-1 0,0 0 0,0 1-1,1-1 1,-1 0 0,0 0-1,0 1 1,0-1 0,1 0-1,-1 0 1,0 1 0,1-1-1,0 1 14,0 1 0,0-1-1,0 0 1,1 0-1,-1 0 1,1 0 0,-1 0-1,1-1 1,-1 1-1,1 0 1,-1-1 0,1 1-1,0-1 1,-1 1-1,1-1 1,0 0 0,2 0-1,-2 1-4,-1-1 0,1 0 0,0 0 0,0 1 0,0-1 0,-1 1-1,1-1 1,0 1 0,-1 0 0,1-1 0,0 1 0,1 1 0,-2-1-3,1 0 0,-1 0 0,1 0 0,0 0 0,-1 0 0,1-1 0,0 1 0,0-1 0,-1 1 0,1-1 0,0 0 0,2 0 0,3 1 59,0-1-1,0 1 1,0 1-1,0-1 1,0 1-1,6 3 1,-7-3-162,13 0-658,-3-2 176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 3392,'-32'-48'1248,"32"32"-960,0 0 448,16 16-544,16 0-448,0-16 160,16 16 480,0 0-192,16 0 160,31 0-224,-31 0-3168,16 16 1664,-16 0 32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17 2912,'0'0'38,"0"-1"1,0 0 0,0 1-1,0-1 1,0 1-1,0-1 1,0 0-1,0 1 1,0-1-1,-1 1 1,1-1 0,0 0-1,0 1 1,0-1-1,-1 1 1,1-1-1,0 1 1,-1-1 0,1 1-1,-1-1 1,1 1-1,0-1 1,-1 1-1,1 0 1,-1-1-1,1 1 1,-1 0 0,1-1-1,-1 1 1,0 0-1,-2-1 71,0 1 0,-1-1 0,1 1 0,0 0 0,-6 1 0,-10-1 191,-16 0 67,-5-1 178,-40 5-1,16 7-139,44-9-289,-21 4 104,30-2-187,1 0-1,-1 1 0,1 1 1,1 0-1,-16 11 0,3-1-34,14-12-15,2 1-1,-1-1 1,1 1-1,-1 1 0,2-1 1,-1 1-1,0 0 0,1 0 1,0 1-1,1 0 0,-1-1 1,-3 10-1,2 0 25,0 0 1,1 1-1,0 0 0,1 0 0,2 1 0,-2 22 1,3-28 50,1-1 1,1 0 0,0 0 0,0 0 0,1 0 0,1-1 0,0 1 0,0 0 0,1-1 0,0 0 0,7 12-1,-6-15-4,1 0 0,-1-1-1,1 0 1,1 0 0,-1 0-1,1-1 1,0 0-1,11 6 1,-7-4-99,3 3-272,0-2 0,1 0 0,0 0 1,22 6-1,11 2-3155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2080,'-23'0'2707,"19"0"-1113,15 0-1751,-9 0 183,0 0 0,-1 0 0,1 0 0,-1 1 0,1-1 0,-1 1 0,1-1 0,-1 1 0,1-1 0,-1 1-1,1 0 1,1 1 0,10 4 111,-6-4-81,0-1 0,0 0 0,0 0 0,0-1-1,0 1 1,7-2 0,20 2 87,-15 2-11,16 1 136,34-11 30,45 4 22,225 3 139,-151-1-304,358 5 282,57 33 413,-505-29-623,91 8 61,-68-2-170,96 4 212,-203-18-326,40 0 357,-47 0-91,-29 0-25,3 0-196,2-1-908,-29 4 0,-13 8-954,8-8-2635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1 896,'0'1'22,"0"0"-1,-1 0 1,1-1 0,1 1 0,-1 0-1,0 0 1,0 0 0,0 0-1,0 0 1,1-1 0,-1 1 0,0 0-1,1 1 1,3 0 33,-4-2-53,0 1 0,0-1 0,1 0 0,-1 0 0,0 0 0,0 0 0,1 0 0,-1 0 0,0 1 0,0-1 1,0 0-1,1 0 0,-1 0 0,0 1 0,0-1 0,0 0 0,0 0 0,1 1 0,-1-1 0,0 0 0,0 0 0,0 1 0,0-1 0,0 0 0,0 0 0,0 1 0,0-1 0,-3 19 114,1-12 81,0 0 1,1 0 0,-1 14 0,2 131 1759,0-141-1868,1-1 1,0 1-1,0-1 1,4 13-1,-2-15-33,-2 0-1,1 0 1,-1 0 0,0 10-1,-1 14 766,0-30-586,2-4-64,13-15-3,0-1 0,-2 0 0,15-26 0,13-19-35,-7 17-160,41-44 1,-71 86-9,0 1 0,0-1 0,0 1 0,0 0 0,1 0 0,-1 0 0,1 0 0,9-3 0,-12 7 21,0 0 0,-1-1 0,1 1 0,0 0 0,-1 0 0,1 0 0,-1 0 0,1 0 0,-1 1 0,1-1 0,-1 0 0,0 1 0,0-1 0,0 1 0,0-1 0,0 1 0,0 0 0,0-1 0,0 1 0,0 0 0,-1 0 0,1 0 0,0 2 0,0 7 12,0 0-1,-1 0 1,-1 21 0,-7 43 105,4-47-42,1 12 110,3 49 0,0-45 111,0 6 651,-2-52-1072,-12-12-1199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1472,'0'-16'672,"16"0"-576,0 16 672,0 0 64,-16 16-704,16 0 288,-16 0-352,0 0-32,0 0 64,0 0 224,16 0-32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1312,'0'0'480,"16"32"-352,0 16-64,-16 0 896,16 0-544,16 16 416,0-16-512,0-1-288,16-15-64,-16 0 416,0 0-192,-16 0 256,0-16-224,0-16-768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3136,'-16'16'1184,"0"16"-928,0 16-64,-16-32 256,0 32-288,0 0 480,0-16-352,0-1-192,0 17-96,0-32 288,16 16-192,0-16-2112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16 3488,'0'0'1771,"-3"-3"-1670,1 2-104,1 0 0,-1 0 1,0 0-1,1 0 0,-1 0 0,0 0 0,0 0 1,0 0-1,0 1 0,0-1 0,0 1 1,-2-1-1,-29-1 103,-132 2 33,160 1-142,0-1 0,0 1 0,-1 0 0,1 0 0,0 1 0,0-1 0,0 1 0,1 1 0,-1-1 0,0 0 0,1 1 0,-1 0 0,1 0 0,0 1 0,0-1 0,0 1 0,1 0 0,-1 0 0,1 0 0,0 0 0,0 0 0,0 1 0,0 0 0,1-1 0,-3 9 0,-8 24 300,-12 57 1,15-52-161,-2 35 143,9-56-195,0 0 1,-11 35-1,3-26-27,7-21-18,1 1 1,-1 0-1,1-1 1,1 1-1,0 0 1,-1 12-1,3 26 212,0-48-244,0 0 0,0 0 0,0 0 0,0 0 0,0 0 0,0 1 0,0-1 0,0 0 0,1 0 0,-1 0 0,0 0-1,0 0 1,0 0 0,0 1 0,0-1 0,0 0 0,0 0 0,0 0 0,0 0 0,0 0 0,0 0 0,1 0 0,-1 0 0,0 1 0,0-1 0,0 0 0,0 0 0,0 0 0,0 0 0,1 0 0,-1 0 0,0 0 0,0 0 0,0 0 0,0 0 0,0 0 0,0 0 0,1 0 0,-1 0 0,0 0 0,0 0 0,0 0 0,0 0 0,0 0 0,1 0 0,-1 0 0,0 0 0,0 0 0,0 0 0,0 0 0,0 0-1,0-1 1,1 1 0,6 0 23,-4-1-19,1 1 0,0 0 0,-1 0 0,1 0 1,0 0-1,-1 1 0,1 0 0,5 1 0,-2 0-16,-1 1 0,1-1 0,-1-1 0,1 1 0,0-1 0,0 0 0,10 0 0,-10-1 29,0 0 0,0 1-1,0-1 1,0 2 0,0-1-1,0 1 1,0 0 0,-1 0-1,9 4 1,-8-3-65,-1 0-1,1-1 1,-1 0 0,1 0-1,0-1 1,0 1-1,0-2 1,0 1 0,9-1-1,19 0-3382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42 896,'0'0'304,"0"-3"-192,0-36 1483,0 102-913,-2-33-458,-2 0 0,-2-1 0,-13 45 0,7-36-106,7-23-70,-6 29 0,-5 46 309,15-83-258,-1 0 1,1 0 0,-1 0-1,-1-1 1,-4 10-1,5-3 152,2-11-6,2-7-90,5-6-102,0 0 0,11-14 1,14-25-159,11-16 82,-12 27-20,29-47 0,-59 84 34,4-7-34,1-1 1,10-11-1,-12 17 1,0 1 0,-1 0 0,2 0 0,-1 0 0,0 0 0,9-4-1,-5 2-24,-3 4 5,0 10 15,1 4 75,-1 1 0,-1-1 0,5 25 0,-2-7 90,-2-15-71,-3-9-13,0-1 0,-1 1 0,0-1 0,0 1 0,0 6-1,-1-6 8,1 0-1,0-1 1,0 1-1,1 0 0,2 5 1,0 5 90,-3-16-121,0 8 49,2-1 0,-1 0-1,7 12 1,-9-19-54,0 0 0,0 0 0,1 0 1,-1 0-1,0 0 0,1 0 0,-1-1 0,1 1 0,-1 0 0,1 0 0,0-1 0,-1 1 0,1 0 0,0-1 1,-1 1-1,1 0 0,0-1 0,0 1 0,-1-1 0,1 0 0,0 1 0,0-1 0,0 1 0,0-1 1,0 0-1,-1 0 0,1 0 0,0 1 0,0-1 0,0 0 0,0 0 0,0 0 0,0 0 0,0-1 0,0 1 1,0 0-1,0 0 0,0 0 0,-1-1 0,1 1 0,0-1 0,0 1 0,0 0 0,0-2 0,9-5-19,-1-1 0,0 0-1,11-13 1,-5 6 13,-12 12-6,0 0 1,0 0-1,-1-1 1,1 1 0,-1-1-1,0 1 1,0-1-1,0 0 1,0 1-1,-1-1 1,1 0-1,-1 0 1,0 0-1,0-1 1,-1 1-1,1 0 1,-1 0 0,0-5-1,0 7 6,0 0 1,0 0-1,1 0 0,-1 0 0,0 0 1,1 0-1,0 0 0,-1 0 0,1 0 1,0 0-1,0 0 0,2-2 0,-2 3-5,0 0-1,-1 0 0,1-1 0,0 1 1,-1 0-1,1-1 0,-1 1 0,0 0 1,1-1-1,-1 1 0,1-3 0,-1 1-41,0 19-32,0-13 103,0 0-1,0 0 1,1 1-1,0-1 1,-1 0-1,1 0 1,1 0-1,1 5 0,2 3 6,10 35-28,-12-37 16,-3-8-12,0 1 1,1-1-1,-1 1 1,1-1-1,-1 1 1,1-1-1,0 0 1,0 1-1,0-1 1,-1 0-1,1 1 1,0-1-1,1 0 1,-1 0-1,0 0 1,0 0-1,0 0 1,3 1-1,1 1 21,0-1-1,0 1 1,0-1 0,0-1-1,1 1 1,-1-1-1,0 0 1,1 0 0,-1 0-1,11-1 1,-9 0-24,0 0 1,0-1-1,0 0 0,0 0 0,0-1 1,0 1-1,-1-2 0,9-2 1,-9 2 14,-5 3-14,-1 0 1,1-1-1,-1 1 0,1 0 0,-1 0 1,1 0-1,-1-1 0,1 1 0,-1 0 0,0-1 1,1 1-1,-1 0 0,1-1 0,-1 1 1,0 0-1,0-1 0,1 1 0,-1-1 1,0 1-1,1 0 0,-1-1 0,0 1 1,0-1-1,0 1 0,0-1 0,1 1 1,-1-1-1,0 1 0,0-1 0,0 1 0,0-1 1,0 1-1,0-1 0,0 1 0,0-1 1,-1 1-1,1-1 0,0-1 5,0 1-1,0 0 1,0 0-1,0-1 1,0 1-1,0 0 1,-1 0 0,1 0-1,0-1 1,-1 1-1,1 0 1,-1 0-1,1 0 1,-1 0 0,0 0-1,1 0 1,-1 0-1,0 0 1,0 0-1,0 0 1,0 0 0,0 0-1,0 1 1,0-1-1,-1-1 1,-30-13-359,30 14 324,0 0 1,0 1-1,-1-1 1,1 1-1,0 0 1,-1-1-1,1 1 1,-4 1 0,2-1-4,2 0 8,4-3 20,0 2-14,-1-1 0,1 1 1,0-1-1,0 1 0,0 0 1,0 0-1,0 0 0,0 0 0,1 0 1,-1 0-1,0 0 0,0 1 1,1-1-1,2 1 0,34-13-1428,-6-3 373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2816,'0'-32'1056,"16"32"-832,16-16-64,0 1 128,0 15-192,16 0-32,0 0-32,0 0-1024</inkml:trace>
  <inkml:trace contextRef="#ctx0" brushRef="#br0" timeOffset="1">160 16 2976,'0'-16'1120,"16"16"-896,16 0-32,-16 0 384,16 0-352,0 0 128,0 0-224,16 16 224,0-16-224,0 16-96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4160,'16'0'1536,"16"0"-1216,48 0-64,-48 0 288,0 16-352,0-16 256,16 16-224,-16 0-352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16 272 3712,'-16'16'1696,"48"0"-1472,-16-16-256,16 16-32,0-16 320,32 16-160,-16 0-1696</inkml:trace>
  <inkml:trace contextRef="#ctx0" brushRef="#br0" timeOffset="1">703 129 4320,'-3'-2'118,"2"1"-59,0 0-1,-1 0 1,1 1 0,0-1-1,-1 0 1,1 1 0,-1-1-1,1 1 1,-1-1 0,1 1-1,-1-1 1,1 1-1,-1 0 1,0 0 0,1 0-1,-1 0 1,1 0 0,-1 0-1,1 1 1,-1-1-1,0 0 1,1 1 0,-1-1-1,1 1 1,0 0 0,-1-1-1,1 1 1,-1 0 0,1 0-1,-2 2 1,-9 3 60,9-4-55,0 0-1,0-1 0,-1 1 1,1 1-1,1-1 0,-1 0 1,0 1-1,0 0 0,1-1 0,-3 4 1,-3 7 105,-15 19 48,22-29-205,-1 0-1,1 0 1,-1-1-1,1 1 1,0 0-1,0 0 1,0 0-1,1 0 1,-1 3-1,1-1 11,1-1 1,0 0-1,-1 0 0,2-1 0,-1 1 0,0 0 1,1 0-1,0 0 0,0-1 0,0 1 0,0-1 1,0 0-1,1 1 0,0-1 0,-1 0 1,1-1-1,6 5 0,-3-1 29,1-1 1,1 0-1,-1-1 0,1 1 1,0-2-1,0 1 0,11 3 1,-6-5 22,-1 0 0,1 0 0,0-2 0,0 0 0,0 0-1,-1-1 1,1 0 0,0-1 0,0-1 0,-1 0 0,0-1 0,1 0 0,-2-1 0,15-7 0,-21 8-66,-1 1-1,0-1 1,0 1-1,0-1 1,-1 0-1,1-1 1,-1 1-1,0-1 1,0 1 0,-1-1-1,0 0 1,1 0-1,1-9 1,-1 8-2,-1 0 0,1 0-1,-1-1 1,0 1-1,-1 0 1,0-1-1,0 0 1,0 1 0,-1-1-1,1 0 1,-2 1-1,0-11 1,-1 11-12,0 0 1,0 0-1,-1 0 1,1 0-1,-1 0 0,0 1 1,-1-1-1,1 1 1,-1 0-1,0 0 1,-8-7-1,9 9-17,-9-10 48,-1 1 0,-25-18-1,34 27-110,-2 0-1,1 0 1,0 1-1,0 0 1,-1 0-1,0 0 1,1 1-1,-1-1 1,0 1-1,0 1 1,-9-1-1,-4 1-4211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2496,'1'13'367,"0"-8"-262,-1-1 0,0 1 1,0-1-1,-1 1 0,1-1 1,-3 9-1,0-2-63,0-1 122,1 0 1,0 0-1,0 0 0,1 17 1,1 9 145,1-15-275,-1 1 1,-4 37-1,-2-39 133,4-17-121,1 0 1,0 0 0,0 0-1,0 0 1,1 1 0,-1-1 0,1 0-1,0 5 1,0 35 752,0-49-770,1 1-1,1-1 1,-1 0-1,1 1 1,0 0 0,0-1-1,1 1 1,-1 0-1,5-5 1,2-8-1,26-41-82,-24 40 69,-7 11 4,1 0-1,0 0 0,0 1 1,1-1-1,0 1 1,0 1-1,1-1 0,-1 1 1,2 0-1,10-7 1,4-4-47,-9 7-7,-10 7-1,-1 1 1,1-1 0,0 1 0,0 0-1,0 1 1,0-1 0,1 0 0,-1 1 0,0 0-1,5-2 1,-3 2-14,-3 0 37,0 0 1,0 0-1,0 0 1,0 1-1,1-1 1,-1 1-1,0 0 1,1 0-1,3 0 0,-5 0 14,-1 0-1,1 0 1,0 1-1,-1-1 1,1 0-1,-1 0 1,1 1-1,-1-1 1,1 0-1,-1 1 1,1-1-1,-1 1 0,1-1 1,-1 1-1,1-1 1,-1 1-1,1 0 1,0 1 9,0 0 0,-1-1 0,1 1 0,-1 0 0,0 0 0,1-1 0,-1 1 0,0 0 0,0 3 0,-1 30 272,1-16-206,0 1-1,4 31 1,0-26-49,0-9 82,-2 0 0,1 20 1,-3 28 544,0-63-645,0 0 1,0 0 0,0 0-1,0 0 1,0 0-1,0 0 1,0 0-1,-1 1 1,1-1 0,0 0-1,-1 0 1,1 0-1,-1 1 1,0-2-25,1 0 1,0 1-1,-1-1 0,1 0 0,-1 0 1,1 1-1,-1-1 0,1 0 0,-1 0 1,1 0-1,-1 0 0,1 1 0,-1-1 1,0 0-1,1 0 0,-1 0 0,1 0 1,-1-1-1,-2 1-211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2240,'16'-48'832,"0"32"-672,16-15 0,0 15 1216,0 0-768,0-16-224,0 16-256,0 16 352,0 0-256,-16 16 64,16 16-192,-16 0 352,-16-1-224,16 17 96,-16-16-192,16 0 224,-16 0-224,0-16-4768</inkml:trace>
  <inkml:trace contextRef="#ctx0" brushRef="#br0" timeOffset="1">559 416 4480,'-16'0'1664,"32"0"-1312,16 0-64,-32 16 96,16-16-256,0 0-2208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2816,'0'16'1056,"0"0"-832,-16 16-64,16-16 544,-15 16-416,15-16 96,-16 32-224,0 0-32,16 0-64,-16-16 32,0 16-64,16-32 608,-16-16-1856,16-16-2112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49 2240,'3'-3'71,"1"0"1,0 0-1,-1 0 1,2 0-1,-1 1 1,0 0-1,0 0 0,1 0 1,-1 0-1,1 1 1,-1-1-1,1 1 1,0 0-1,8 0 1,8-2 131,2-2 217,-12 2-216,-1 1 0,1 0 1,16 0-1,-6 2 118,-10-1-180,0 1 0,0 0 1,1 1-1,-1 0 0,0 1 0,0 0 0,0 0 0,-1 1 1,14 6-1,56 36 583,-77-43-695,0-1 0,0 1 0,0-1 0,0 1 0,-1 0 0,1 0-1,0 0 1,-1 1 0,0-1 0,1 1 0,-1-1 0,0 1 0,0 0 0,-1-1 0,1 1 0,0 0-1,-1 0 1,0 1 0,0-1 0,0 0 0,0 0 0,0 0 0,-1 1 0,1-1 0,-1 0 0,0 1 0,0 2-1,0-3 22,0-1-1,-1 0 0,1 0 0,-1 0 0,1 0 0,-1 0 1,0 0-1,0 0 0,1 0 0,-1-1 0,-1 1 0,1 0 0,0 0 1,0-1-1,-1 1 0,1-1 0,-1 1 0,1-1 0,-1 1 1,1-1-1,-3 1 0,-5 3-75,0 0 0,1-1 0,-14 5 0,11-5 72,-34 12 140,20-7-259,-30 14 0,26-10-168,28-13 226,0 1 1,0-1-1,0 0 1,1 0-1,-1 1 1,0-1 0,0 0-1,0 1 1,1-1-1,-1 1 1,0-1-1,0 1 1,1-1-1,-1 1 1,0-1-1,1 1 1,-1 0 0,1 0-1,-1-1 1,1 1-1,-1 0 1,1 0-1,-1-1 1,1 1-1,0 0 1,0 0-1,-1 0 1,1 0 0,0-1-1,0 1 1,0 0-1,0 0 1,0 0-1,0 0 1,0 0-1,0 0 1,0 0-1,0-1 1,1 1 0,-1 0-1,0 0 1,0 0-1,1 0 1,-1-1-1,1 2 1,3 3-31,-1 1 1,1-1-1,0 0 1,0 0-1,5 4 1,41 48-120,-38-41 185,1-1 1,24 22-1,-2-9 107,-20-16-62,1 0 0,-2 1 0,0 1 0,17 21 0,-28-31-31,-1 0 0,1 0 0,-1 1 1,0-1-1,0 0 0,0 1 0,0 4 0,-1-7-18,-1-1 0,1 1 0,-1 0 0,0 0 0,0-1 0,0 1 0,0 0-1,0 0 1,0-1 0,0 1 0,-1 0 0,1 0 0,0-1 0,-1 1-1,0 0 1,1-1 0,-1 1 0,0-1 0,0 1 0,0-1 0,-1 3-1,-1-2-2,-1 1-1,1-1 0,0 0 0,-1 0 1,0 0-1,1-1 0,-1 1 0,-6 0 0,-40 10 59,31-8-66,-151 26-55,90-25 139,41 0-44,26-2-23,0-1-1,0-1 1,0 0 0,-24-2-1,-8-10 52,40 10-72,1 0 0,-1 0 0,0-1 0,1 1 0,0-1-1,-1 0 1,-6-4 0,10 4-48,0 1 0,0-1 0,0 1 0,0-1 0,0 1 0,0-1 0,0 1 0,1-1 0,-1 0 0,1 0 0,-1 1 0,1-1 0,0 0 0,-1 0 0,1 0 0,0 1 0,0-1 0,1-3 0,-1-27-504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4480,'16'0'1664,"15"-15"-1312,17-1-64,0 16 96,0 0-256,16 0 32,0 0-96,0 0-2720,0 0 1440,-16 0-928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5632,'16'0'2112,"16"-16"-1664,-16 0-96,16 16-768,-16 0 160,0 0 1312,16 0-576,-16 0-1504,16 16 544,-16-16-3904</inkml:trace>
  <inkml:trace contextRef="#ctx0" brushRef="#br0" timeOffset="1">0 176 3232,'0'0'1184,"32"0"-896,-16 16-96,16 0-320,0-16 32,0 16 96,0-16 32,16-16 320,16 16-160,-1 0 32,-15-16-128,16 0-832,-32 16 384,16-16-2112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81 192 3552,'-6'0'188,"5"0"-146,0 0 0,0 0 0,0-1 0,0 1 0,0 0-1,0 0 1,0 0 0,0 1 0,0-1 0,0 0 0,0 0-1,0 0 1,0 1 0,0-1 0,0 1 0,0-1-1,0 0 1,0 1 0,0 0 0,1-1 0,-1 1 0,0 0-1,0-1 1,0 1 0,1 0 0,-1 0 0,1-1 0,-1 1-1,0 0 1,1 0 0,-1 0 0,1 0 0,-1 1 0,-28 49 571,27-47-561,-1 0 1,1 0 0,1 0-1,-1 0 1,0 1-1,1-1 1,0 0 0,0 1-1,0 4 1,0 44 76,2-28-160,-1-21 20,-1 1 39,1 0-1,0 0 0,0 0 1,1 0-1,-1-1 1,1 1-1,0 0 0,1 0 1,-1 0-1,1-1 0,0 1 1,0-1-1,0 1 0,4 4 1,20 23 292,-21-25-232,-3-5-38,0 1 0,0 0-1,0-1 1,0 0-1,0 1 1,4 2 0,-4-5-37,-1 1 0,0 0 1,1-1-1,-1 1 1,0-1-1,1 0 0,-1 1 1,1-1-1,-1 0 1,1 0-1,-1 0 1,1 0-1,-1 0 0,0 0 1,1-1-1,-1 1 1,3-1-1,-1 0 4,0 0-1,0 0 1,0-1-1,0 1 1,0-1-1,0 0 1,-1 0-1,1 0 1,-1 0-1,5-4 1,22-31 75,-13 16-46,-5 7-32,0-1-1,11-20 1,-20 30-3,1 0 0,-1 0-1,0 1 1,0-2 0,0 1 0,-1 0 0,0 0-1,0 0 1,0-1 0,-1 1 0,1-1 0,-1 1-1,-1-8 1,-4-4-63,0-1 0,-1 1 1,0 0-1,-2 0 0,0 1 0,-15-23 0,-3-4-1346,17 27 788,-1 1 1,-15-20 0,14 24-225,0 0 1,-24-17 0,34 28 789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2816,'-15'15'1280,"-16"32"-1120,15 0 704,16-16-512,-16 31 192,16 1-288,0-17 32,0 17-160,0-17 160,0 1-192</inkml:trace>
  <inkml:trace contextRef="#ctx0" brushRef="#br0" timeOffset="1">0 390 2720,'31'-15'1248,"32"-17"-1088,-32 32 0,16-15-128,-1-1-32,17 16 32,15-31-480,0 31 256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2216 25 2400,'-130'-24'779,"119"24"-742,0 0 0,0 0 1,1 1-1,-1 1 0,0 0 1,1 0-1,0 1 0,-1 0 1,1 1-1,-17 9 0,11-6 27,-43 21 104,2 2 0,0 3 0,-53 42 0,21-7-2,-90 89-1,146-127-48,-219 239 499,169-173-512,25-32-59,4 3-1,-71 111 0,21 8-38,-18 11 63,-71 140 377,143-233-154,-56 161-1,58-111-197,-45 248-1,56-104 3,11 5 566,25-1-177,78 302-181,2-267-194,18-16 51,-36-124 32,26 67-38,20-9-65,-41-134-229,137 192 1,-136-224 199,3-3-1,3-3 1,4-3 0,134 106 0,-140-133 36,2-4-1,83 41 1,162 57 119,-242-118-222,1-2 0,1-4 0,1-4 0,1-3 0,0-3 0,126 3 0,-68-13-130,-1-6 1,0-7-1,0-5 1,225-56-1,-147 10 227,-156 43-32,77-36-1,24-37 166,-144 81-202,274-184 20,-251 165-66,44-43 0,-47 32 45,-2-1-1,-1-2 0,-3-1 0,29-55 1,-30 44-1,-3-1 0,30-93 0,14-118 101,-25 54-73,-7-24-112,-26 164 42,15-107-20,-10 7 17,-10 91 18,2-3 4,6-86 22,-9-237 121,-6 284-115,-8-116 13,-9 118-115,-6 2 1,-44-139-1,-85-131 45,118 312 86,-5-13-10,-14-35 192,-73-123 1,-183-204-178,231 353-315,-156-156 0,90 128 97,107 96 142,9 8 9,-112-91 16,67 68 33,-2 3-1,-139-59 1,160 80-278,0 3 0,-2 2-1,-102-20 1,14 20-1032,1 2-2523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33 896,'6'0'129,"13"-1"223,-19 0-338,1 1-1,-1 0 1,1 0-1,-1 0 1,0-1-1,1 1 1,-1 0-1,1 0 1,-1-1-1,0 1 0,1 0 1,-1-1-1,0 1 1,1-1-1,-1 1 1,0 0-1,0-1 1,0 1-1,1-1 1,-1 1-1,0-1 1,0 1-1,0-1 1,0 1-1,0-1 0,0 1 1,0 0-1,0-1 1,0 0-1,0-2 1385,0 6-1222,0-3-163,0 1 0,0-1 1,0 0-1,0 1 1,0-1-1,0 1 0,0-1 1,0 0-1,1 1 1,-1-1-1,0 1 1,0-1-1,0 0 0,0 1 1,1-1-1,-1 1 1,0-1-1,0 0 0,1 1 1,-1-1-1,0 0 1,0 0-1,1 1 0,-1-1 1,0 0-1,1 0 1,0 1-1,7 7 214,-7-1-172,0-1 0,0 1 0,0-1 0,-1 1-1,0-1 1,-1 11 0,0-1 25,2-3 16,-1 0-1,2 0 0,3 17 1,1-3-19,-1 24 110,1-21-105,-4-22-52,0 1-1,0-1 1,-1 1 0,0 0-1,0-1 1,-1 1-1,-1-1 1,1 1 0,-3 11-1,-2-3 16,3-10-22,0 0 0,0 0 0,1 0 0,-1 10 0,2-12-17,-1 30 238,0-34-221,1 1 1,0 0-1,-1 0 1,0 0-1,1-1 1,-1 1-1,0 0 1,0-1-1,0 1 0,0-1 1,0 1-1,-2 2 1,3-5-9,-1 0 1,1 1-1,0-1 1,0 0-1,0 1 0,0-1 1,0 1-1,-1-1 1,1 0-1,0 1 1,0-1-1,1 0 1,-1 1-1,0-1 0,0 0 1,0 1-1,0-1 1,1-1-1,14-25 55,-9 18-63,-1-1 0,0 1 0,0-1 0,-1 0 0,4-16 0,-2 10 13,0 0 0,2 1 0,14-26 0,-17 34-7,-1-1 0,0 0 0,-1 0 0,0 0 0,0 0 1,2-11-1,-3 10-6,0 1 1,1 0-1,0-1 1,0 1-1,1 0 1,6-9-1,35-47 46,-34 46-147,-7 11 48,0-1 1,1 1-1,0 0 1,0 1-1,12-13 0,0 14-15,-8 2 10,18-10-243,-24 11 287,0 0-1,0 0 0,-1 0 1,2 1-1,-1 0 0,0-1 1,0 1-1,0 0 0,0 1 1,7-2-1,-3 2 8,-5 0 4,0-1 0,0 1-1,1 0 1,-1 1 0,0-1-1,0 0 1,0 1 0,1-1-1,2 2 1,-3-1 7,1 0 5,0 1 0,1-1 0,-1 1 0,0 0 0,0 1 0,5 3 0,-7-3 8,0 0 1,-1 0 0,1 1-1,-1-1 1,0 0 0,0 6-1,2 22 124,0-24-100,1 4 16,0 1 0,-1 0 0,0 0 0,0 14 0,-2-3 16,0-3 10,-3 35 1,-1-28-68,0-6 0,-1 41 0,4-50-18,0 0 0,-1 0 0,0 0 0,-4 13 0,4-19 8,1 5 72,0 1 0,0-1 1,1 17-1,1-12 6,-1 32 709,0-49-800,0 1 1,0-1 0,-1 1 0,2-1 0,-1 1-1,0-1 1,0 1 0,0-1 0,0 1-1,0-1 1,0 1 0,0-1 0,0 1-1,1 0 1,-1-1 0,0 1 0,0-1-1,1 1 1,-1 0 0,0-1 0,1 1-1,-1 0 1,0-1 0,1 1 0,-1 0-1,0-1 1,1 1 0,-1 0 0,1 0-1,-1-1 1,1 1 0,-1 0 0,0 0-1,1 0 1,0 0 0,6-3-316,9-11-1813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1408,'-1'0'16,"-7"-9"271,9 4-62,4-2-124,-2-3-59,-4 10-30,1-1-1,0 1 0,0-1 1,0 0-1,1 1 0,-1-1 0,0 0 1,0 1-1,0-1 0,0 0 0,1 1 1,-1-1-1,0 1 0,0-1 1,1 0-1,-1 1 0,0-1 0,1 1 1,-1-1-1,1 1 0,-1-1 0,1 1 1,-1 0-1,1-1 0,-1 1 1,1-1-1,-1 1 0,1 0 0,0 0 1,-1-1-1,1 1 0,-1 0 0,1 0 1,0 0-1,0-1 0,-1 2-6,0-1-1,0 0 1,0 0 0,0 0-1,1 0 1,-1 0-1,0 0 1,0 0 0,0 0-1,0 0 1,0 0-1,0 0 1,0 0-1,0 0 1,0 0 0,0 0-1,1 0 1,-1 0-1,0 0 1,0 0 0,0 0-1,0-1 1,0 1-1,0 0 1,0 0-1,0 0 1,0 0 0,0 0-1,0 0 1,0 0-1,1 0 1,-1 0 0,0 0-1,0 0 1,0 0-1,0 0 1,0 0-1,0-1 1,0 1 0,0 0-1,0 0 1,0 0-1,0 0 1,0 0 0,0 0-1,0 0 1,0 0-1,0 0 1,0 0-1,0-1 1,0 1 0,0 0-1,0 0 1,0 0-1,0 0 1,0 0 0,0-4 150,-1 1-97,1 1 1,0 0 0,0-1-1,0 1 1,1 0-1,-1-1 1,1 1 0,0-4-1,4-3 69,-4 8-95,0 0-1,0-1 1,0 1 0,0-1 0,0 1-1,-1-1 1,1 1 0,-1-1 0,1 1-1,-1-1 1,0 0 0,1 1 0,-1-1-1,0 0 1,0-1 0,0 2-32,0 0-1,0 1 1,1-1 0,-1 0 0,0 0-1,1 1 1,-1-1 0,0 0 0,1 1 0,-1-1-1,1 0 1,-1 1 0,1-1 0,-1 1-1,1-1 1,0 1 0,-1-1 0,1 1-1,0-1 1,-1 1 0,1 0 0,0-1 0,-1 1-1,1 0 1,0 0 0,0 0 0,0-1-1,-1 1 1,1 0 0,0 0 0,0 0-1,-1 0 1,1 0 0,0 0 0,0 0 0,0 1-1,-1-1 1,1 0 0,0 0 0,0 1-1,-1-1 1,1 0 0,0 1 0,-1-1-1,2 1 1,14 29 331,-11-20-208,-4-8-58,0 1-1,0-1 1,0 0-1,0 0 1,1 1-1,-1-1 1,1 0-1,2 2 1,-2-2-20,-1 0 1,1 0 0,0 1-1,0-1 1,-1 1 0,0-1-1,1 1 1,-1-1 0,0 1-1,0 0 1,0 3 0,1-1 7,-1-1 1,0 0-1,1 1 1,0-1 0,5 7-1,0 1 62,-4-6-71,1 0 1,1 0 0,7 9-1,4 1-662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1664,'0'0'1467,"0"3"-1062,0-1-362,0-1 0,1 1 0,-1 0 0,1 0-1,-1-1 1,1 1 0,0 0 0,-1-1 0,1 1 0,0 0 0,0-1 0,3 3 0,1 4 82,2 4 5,0 2 1,-1-1 0,-1 1 0,8 25 0,-3-6 9,38 127 431,-37-117-431,-9-30-55,1-1 0,1 0 0,8 19 0,-9-24-38,-1 1 0,1-1 1,1 11-1,2 4 73,-3-16 36,-1 0-1,1 1 1,1-1-1,-1 0 1,9 11-1,-9-15 43,-1-2-1324,12 0-2084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2240,'-7'0'468,"5"-1"-427,0 1 0,1 0 0,-1 0 0,1 0 0,-1 0 1,0 0-1,1 0 0,-1 0 0,0 1 0,1-1 0,-1 0 0,1 1 0,-1 0 0,1-1 1,-1 1-1,1 0 0,-1 0 0,1-1 0,0 1 0,-1 0 0,1 0 0,0 1 0,0-1 1,0 0-1,0 0 0,0 1 0,0-1 0,0 0 0,-1 3 0,-31 73 704,21-44-546,4-12-86,2 0 0,0 1 0,-4 36 0,5-23 6,1-16-68,-1 0 0,0-1 0,-2 1 0,0-1 0,-1 0 0,-17 28 0,23-44-26,0 0-1,1 0 0,-1 0 1,0-1-1,0 1 1,0 0-1,0-1 1,0 1-1,-1-1 1,1 0-1,-3 2 0,2-2 23,0 1-1,0-1 0,1 1 0,-1-1 1,-4 5-1,-7 8-494,28-28-2480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0 224,'29'0'229,"-24"3"251,6 8 38,-10-11-449,-1 1 0,0-1 1,1 1-1,-1 0 1,1-1-1,-1 1 0,0 0 1,0-1-1,1 1 0,-1 0 1,0-1-1,0 1 1,0 0-1,0 0 0,0-1 1,0 1-1,0 0 1,0 0-1,0-1 0,0 1 1,-1 1-1,1 3 159,0 0-118,0 34 329,-1-1 1,-2 1-1,-9 48 0,10-81-387,-25 142 877,24-123-759,2-8-30,-1-1 0,-1 0 1,-7 24-1,0 2 41,8-34-129,1 1 1,-1-1 0,-1 1-1,0-1 1,0 0-1,-5 10 1,5-14 15,1 0 1,-1 0-1,1 0 0,0 0 0,-2 8 0,4-12-61,-1 1 0,1 0-1,0-1 1,0 1-1,0-1 1,0 1-1,0 0 1,0-1-1,0 1 1,0-1 0,0 1-1,0-1 1,0 1-1,0 0 1,1-1-1,-1 1 1,0-1-1,0 1 1,0-1 0,1 1-1,-1-1 1,0 1-1,1-1 1,-1 1-1,0-1 1,1 1-1,-1-1 1,1 0 0,-1 1-1,1-1 1,-1 1-1,1-1 1,-1 0-1,1 0 1,-1 1-1,1-1 1,-1 0 0,1 0-1,0 0 1,-1 0-1,1 1 1,-1-1-1,1 0 1,0 0 0,-1 0-1,1 0 1,-1 0-1,2-1 1,14 1-7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2656,'-16'0'1355,"16"3"-1169,0-2-166,0 1 0,0-1 0,0 0 0,0 0 0,-1 1 0,1-1 0,-1 0 0,1 0 0,-1 1 0,1-1 0,-1 0 0,-1 2 0,1-1 21,0 0-1,-1 0 1,1 0-1,0 0 1,1 0-1,-1 0 1,0 0-1,1 0 0,-1 1 1,1-1-1,0 0 1,-1 0-1,1 3 1,0 246 1009,2-207-759,10 53 0,-11-86-226,-1-1 1,0 1 0,0 0-1,-1-1 1,-1 1 0,-3 14-1,1-5 9,-2 20 168,-9 37 225,12-69-476,0 0 0,-7 13 0,-1 3-417,9-5 21</inkml:trace>
  <inkml:trace contextRef="#ctx0" brushRef="#br0" timeOffset="1">17 432 3904,'-16'-16'1984,"32"16"-1600,0-16-256,0 16 96,0 0-128,16 0 160,-16-16-160,16 16 320,0 0-224,-1 0-2432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3968,'0'-32'1472,"16"32"-1120,0-32-128,0 32 160,15-16-256,17 0 32,0 16-96,0 0 224,0 16-160,16-16-1664,-16 16 832,0 0-2048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4160,'0'0'1536,"32"0"-1216,-16 0-64,16 16 128,-16-16-256,0 0 160,0 0-160,15 0 160,-15 16-192,0 0-4192</inkml:trace>
  <inkml:trace contextRef="#ctx0" brushRef="#br0" timeOffset="1">16 288 2240,'-14'13'720,"14"-13"-715,0 0-1,0 0 1,0 0 0,0 0 0,0 0 0,0 0-1,0 1 1,-1-1 0,1 0 0,0 0-1,0 0 1,0 0 0,0 0 0,0 0-1,0 0 1,0 0 0,0 0 0,0 1 0,0-1-1,0 0 1,0 0 0,0 0 0,0 0-1,0 0 1,-1 0 0,1 0 0,0 1 0,0-1-1,0 0 1,0 0 0,0 0 0,0 0-1,1 0 1,-1 0 0,0 1 0,0-1-1,0 0 1,0 0 0,0 0 0,0 0 0,0 0-1,0 0 1,0 0 0,0 0 0,0 1-1,0-1 1,0 0 0,0 0 0,0 0 0,1 0-1,-1 0 1,0 0 0,0 0 0,0 0-1,0 0 1,0 0 0,5 5 54,-2-1 59,1-1 1,0 1-1,0 0 0,6 3 1,22 9 473,-30-15-574,1 0 0,0 0 0,0-1 0,0 1 0,0-1 1,0 0-1,0 0 0,0 0 0,0 0 0,4-1 0,5 1 7,4-2-4,1 0 1,0-1 0,-1 0-1,1-2 1,-1 0 0,19-8-1,6-2-231,-19 8 106,68-27-150,-79 29 155,-1-1 0,1 0 0,-1-1 0,0 0 0,-1 0 0,10-10 0,-3 4-258,-15 12 287,1 1-1,-1-1 1,1 1-1,-1-1 1,0 1 0,1 0-1,-1 0 1,1 0 0,1 0-1,-3 0 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3488,'0'-10'1100,"0"17"-643,0-6-451,0-1-1,0 0 1,0 0-1,0 0 1,0 0-1,0 0 1,0 0-1,0 0 1,0 0-1,0 0 1,0 0-1,0 1 1,0-1-1,0 0 1,0 0 0,0 0-1,0 0 1,0 0-1,0 0 1,0 0-1,0 0 1,0 0-1,0 0 1,0 0-1,0 1 1,-1-1-1,1 0 1,0 0-1,0 0 1,0 0-1,0 0 1,0 0-1,0 0 1,0 0-1,0 0 1,0 0-1,0 0 1,0 0-1,0 0 1,-1 0 0,1 0-1,0 0 1,0 0-1,0 0 1,0 0-1,0 0 1,0 0-1,0 0 1,0 0-1,0 0 1,0 0-1,-1 0 1,1 0-1,0 0 1,0 0-1,0 0 1,-3 1 39,0-1 0,0 1 0,1 0 0,-1 0 0,0 0 1,1 0-1,-1 1 0,0-1 0,1 1 0,0 0 0,-1-1 0,1 1 1,0 0-1,0 0 0,0 1 0,0-1 0,0 0 0,1 1 0,-3 3 0,0 0 51,0 0 0,1 1 0,0 0 0,0-1 0,0 1-1,-3 14 1,5-3-102,-1-1 0,3 21 0,-1-18 3,0-12 21,0 0 0,0 0 0,1 0 0,0 0 0,1 0 0,0 0 0,0-1 0,1 1 0,0 0 0,0-1 0,0 0 0,9 12 0,-10-16 17,0 0 1,1-1-1,-1 1 0,1 0 0,0-1 0,-1 0 0,1 0 0,0 0 0,1 0 0,-1 0 0,0 0 0,0-1 0,6 2 0,-7-3 0,0 1 1,0-1-1,0 0 0,0 1 0,0-1 0,0 0 1,0-1-1,0 1 0,0 0 0,0-1 1,0 1-1,0-1 0,0 1 0,0-1 0,0 0 1,0 0-1,0 0 0,0 0 0,-1 0 1,1 0-1,1-2 0,1 1 11,2-3-9,1 0-1,-1 0 1,-1 0-1,1-1 1,-1 0-1,8-10 1,-13 16-37,2-4 14,1 0-1,-1 0 0,0 0 0,0 0 0,-1-1 1,1 1-1,-1 0 0,0-1 0,0 1 0,0-1 0,0-8 1,1-7 30,6-25 105,-8 41-138,0 1 0,-1-1-1,0 1 1,1 0-1,-3-5 1,0-2 5,2 7-11,-1-9-33,-1 1 0,0-1 0,-1 1 0,-1 0 0,0 0-1,-6-11 1,9 19 5,1 1 0,-1-1 0,1 1 0,-1 0-1,0 0 1,0 0 0,0 0 0,0 0 0,0 0-1,0 0 1,0 1 0,-1-1 0,1 1 0,-1 0-1,1-1 1,-1 1 0,1 0 0,-1 0 0,-3 0-1,6 1 12,0 0-1,0 0 0,0 0 0,0 0 0,0 0 1,0 0-1,0 0 0,0 0 0,-1 0 0,1 0 0,0 0 1,0 0-1,0 0 0,0 0 0,0 0 0,0 0 1,0 0-1,0 0 0,0 0 0,0 0 0,-1 0 0,1 0 1,0 0-1,0 0 0,0 0 0,0 0 0,0 0 1,0 0-1,0 0 0,0 1 0,0-1 0,0 0 0,0 0 1,0 0-1,0 0 0,0 0 0,0 0 0,0 0 1,-1 0-1,1 0 0,0 0 0,0 0 0,0 1 0,0-1 1,0 0-1,0 0 0,0 0 0,0 0 0,0 0 0,0 0 1,0 0-1,0 0 0,0 0 0,0 0 0,1 1 1,-1-1-1,0 3-470,0 1 1,1-1 0,0 1-1,0-1 1,0 1-1,0-1 1,1 0-1,-1 1 1,1-1 0,4 5-1,10 11-1138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1728,'0'-16'800,"-15"48"-704,15-17 864,0 16-544,-16 32 320,1-1-416,15 16 32,-16 0-224,0 0 160,16-16-192,-15-15 192,15 0-192,-31-16-32,31 0-32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1472,'3'0'475,"-2"0"-467,-1 0 1,1 0 0,-1 0-1,1 0 1,-1 0 0,1 0 0,-1 0-1,1 0 1,-1 0 0,1-1-1,-1 1 1,1 0 0,-1 0 0,1-1-1,-1 1 1,0 0 0,1 0-1,-1-1 1,1 1 0,-1-1 0,0 1-1,1 0 1,-1-1 0,0 1-1,1-2 1,0 2 17,-1-1 0,0 0 0,1 1 0,0-1 0,-1 1 0,1-1 0,-1 0 0,1 1 0,0-1 0,-1 1 0,1 0 0,0-1-1,0 1 1,-1-1 0,1 1 0,0 0 0,0 0 0,0-1 0,-1 1 0,1 0 0,0 0 0,0 0 0,0 0 0,0 0 0,1 0 0,-1 0 6,1 0 0,-1 0 0,1-1 0,-1 1 0,1-1 0,-1 1 0,1-1 0,-1 1 0,0-1 0,2-1 0,12-5 96,-5 5-82,-1 1 0,1 1-1,0-1 1,11 2 0,-7-1-46,1 0 32,-12 0-23,-1-1 0,1 1 1,-1 0-1,1 0 0,-1 0 0,0 0 1,1 1-1,-1-1 0,1 1 0,-1-1 0,0 1 1,1 0-1,-1 0 0,0 0 0,0 0 1,0 0-1,0 0 0,0 1 0,0-1 0,0 1 1,2 1-1,2 3 209,0 0 0,0 1 0,-1 0 1,7 10-1,-9-13-172,-1 1 0,-1-1 1,1 1-1,-1-1 0,0 1 0,0 0 1,0 0-1,0-1 0,-1 1 1,0 5-1,0 211 871,0-215-861,-1 0 0,0 0 1,0 0-1,-1-1 0,-1 7 0,1-7-8,0 0 0,1 1-1,0-1 1,-1 10 0,2 1 203,0-16-249,0 0 1,0 0 0,0 0 0,0 0-1,0 0 1,0 1 0,0-1-1,0 0 1,0 0 0,0 0 0,0 0-1,0 0 1,0 0 0,0 0-1,0 0 1,0 0 0,0 0 0,0 1-1,0-1 1,0 0 0,0 0-1,0 0 1,0 0 0,0 0 0,0 0-1,0 0 1,0 0 0,0 0-1,0 0 1,0 0 0,-1 0 0,1 0-1,0 1 1,0-1 0,0 0-1,0 0 1,0 0 0,0 0 0,0 0-1,0 0 1,0 0 0,0 0-1,0 0 1,-1 0 0,1 0 0,0 0-1,0 0 1,0 0 0,0 0-1,0 0 1,0 0 0,0 0 0,0 0-1,0 0 1,0 0 0,-1 0-1,-9 0 89,10 0-90,-1 0 1,1 0-1,0 0 0,0 0 1,0 0-1,0 0 0,0 0 0,-1 0 1,1-1-1,0 1 0,0 0 1,0 0-1,0 0 0,0 0 0,0 0 1,-1 0-1,1 0 0,0 0 1,0 0-1,0 0 0,0 0 0,0-1 1,0 1-1,0 0 0,0 0 0,0 0 1,-1 0-1,1 0 0,0 0 1,0 0-1,0-1 0,0 1 0,0 0 1,0 0-1,0 0 0,0 0 1,0 0-1,0-1 0,0 1 0,0 0 1,0 0-1,0 0 0,0 0 1,0 0-1,0-1 0,0 1 0,0 0 1,0 0-1,1 0 0,-1 0 1,0 0-1,0 0 0,0-1 0,1-7 61,1-1 0,-1 1 0,6-14-1,1-5-52,-4 14-15,1 0-1,1 0 0,10-18 1,-2 5 27,-12 22-5,1-1 0,0 1-1,0 0 1,0 0 0,0 0 0,1 1-1,6-6 1,4-5-46,4-9-211,-15 19 198,0-1-1,1 1 1,-1-1 0,1 1 0,0 0 0,0 0 0,6-4-1,12-1 5,2-1-50,-16 5 60,-6 4 4,-1 0 0,1 0 0,-1 1 0,1-1 0,-1 0 0,1 0 0,0 1 0,-1-1 0,1 1 0,3-1 0,0 4-124,-5-3 149,2 1-8,-1 0 0,0 1-1,0-1 1,0 1 0,0-1-1,0 1 1,0-1 0,1 4-1,-1 1 17,0 0-1,0 0 0,0 0 0,-1 0 1,0 7-1,1 18 40,4-7 29,-2-14-39,-1 1 0,0 0 0,0 16 0,-2 66 240,-1-84-205,0-1-1,0 1 0,0 0 0,-4 10 0,3-12-9,0-1 0,1 1 1,0 0-1,0 8 0,1-12-28,0 0-1,-1 0 1,1 1 0,-1-1-1,1 0 1,-1 0 0,0 0-1,0 0 1,0 0-1,-1 0 1,-1 3 0,0-1 31,1 0 106,1-4-173,0-1 1,0 0-1,0 0 0,0 0 1,0 0-1,0 0 0,0 0 1,0 0-1,0-1 0,0 1 1,0 0-1,0 0 0,1-1 1,-1 1-1,-1-1 0,0 0-83,1 0-1,0 1 0,0-1 0,0 0 1,0 0-1,0 0 0,0 0 0,0 0 0,0 0 1,0 0-1,-1-2 0,2 1 12,-1 1 0,1-1 0,-1 1 0,1-1 0,0 1-1,0 0 1,0-1 0,0 1 0,0-2 0,0 3 74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3328,'0'-3'110,"0"0"1,0 0-1,0 1 1,1-1-1,-1 0 1,1 0-1,0 0 1,0 0 0,0 0-1,1-3 1,2 1-5,-1 0 1,1 1 0,0-1-1,6-4 1,2-5 231,-8 9-228,1 0 0,-1 1 0,1-1 0,0 1-1,8-5 1,19-7 173,-31 16-279,0 0-1,0-1 1,0 1-1,0 0 1,0 0-1,0 0 1,0 0-1,0 0 1,1 0 0,-1 0-1,0 0 1,0 0-1,0 0 1,0 1-1,0-1 1,0 1-1,0-1 1,0 0-1,0 1 1,0 0-1,0-1 1,0 1-1,1 0 1,0 1 0,-1-1 1,1-1-1,-1 1 1,1 0-1,0 0 0,-1-1 1,1 1-1,0-1 1,0 1-1,2 0 0,-1-1 0,-1 0 0,1 1 0,-1-1 0,0 1 0,1 0 0,-1 0 0,0 0 0,0 0 0,0 0 0,0 1 0,0-1 0,0 1-1,0-1 1,0 1 0,0-1 0,-1 1 0,3 3 0,2 1 21,-1 2 45,-2-3-20,-1-2-23,-1 0 1,0-1-1,1 1 0,-1 0 0,0 0 1,-1 0-1,1 0 0,0 0 1,-1 0-1,0 0 0,1 0 1,-2 5-1,1 16-219,0-6-1077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2912,'0'0'1056,"16"16"-800,0 0 256,0 0-96,0 0-288,0-16-1472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1824,'16'-16'672,"-32"16"-512,16 16 480,0 0-416,0 0 768,-16 16-576,16-16-32,-16 32-256,0-16-160,0 16 0,16 0 320,-16-16-192,16 0 192,0-16-160,0 16 160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1152,'0'0'15,"0"-1"1,0 1-1,0-1 0,0 0 1,0 1-1,0-1 0,1 1 1,-1-1-1,0 0 0,0 1 1,0-1-1,1 1 0,-1-1 1,0 1-1,0-1 0,1 1 1,-1-1-1,0 1 0,1-1 1,-1 1-1,1-1 0,-1 1 1,1-1-1,13-2 88,-2 1-62,1-4 8,-11 5-19,-1 0 0,1 1 0,0-1 0,0 0 0,0 0 0,0 1 0,0-1 0,-1 1 0,1 0 0,0-1 0,0 1 0,0 0 0,0 0 0,0 0 0,0 0 0,0 1 0,0-1 0,2 1 0,12 4 186,0-1 1,19 3 0,-22-4-121,0 1 0,1 0 0,-1 1 0,0 0-1,-1 1 1,0 1 0,20 13 0,-23-14-23,1 1 0,-1 1-1,-1-1 1,0 1 0,0 1 0,0 0 0,-1 0 0,0 0-1,-1 1 1,7 14 0,8 37 167,3 0 0,-18-25 92,-4-18-173,3 8 6,-3-17-48,0 1-1,0 0 1,-1 0 0,-1-1-1,1 1 1,-3 15-1,0-16 28,0 1 0,-1 0-1,0-1 1,-1 0 0,0 0-1,-9 17 1,9-20-85,0 0-1,0-1 0,-1 1 1,0-1-1,0 0 0,0 0 1,0-1-1,-1 0 0,1 1 1,-9 3-1,1-2 2,1-1 0,-1 0 0,0 0-1,0-2 1,-1 0 0,1 0 0,-1-1 0,-25 0 0,32-2-32,0 0 0,-1-1 0,1 0 0,0-1 0,0 0 0,0 0 0,0 0 0,0-1 0,1 0 0,-1 0 0,-9-7 0,11 7-28,0 0 1,0 0-1,0-1 1,1 0-1,0 0 1,0 0-1,-6-7 1,5 3-6,0 0 0,1 0 0,-7-17 0,3 6-160,-9-25-942,15 40 921,1-1 1,0 1-1,1 0 0,-1-1 0,1 1 0,0-1 0,0 1 1,1-10-1,12-31-2982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3232,'-16'-32'1184,"32"32"-896,0 0-96,0-16 736,16 16-544,0 0-96,16 0-160,0-16-32,-16 16-64,16 0 544,-16 0-320,16 16-1792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3968,'-16'-16'1472,"32"16"-1120,0 0-128,16 0 448,0 0-416,0 0-32,0-16-128,0 16 64,0 16-96,0-16-384,-16 16 192</inkml:trace>
  <inkml:trace contextRef="#ctx0" brushRef="#br0" timeOffset="1">32 176 3968,'-32'-16'1824,"48"16"-1600,0 16 384,16-16-384,-16 0 64,32 0-192,0 16 160,0-16-160,0 0 96,-16 0-96,16 0-2240,0 0 1152,-16 16-1696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2080,'0'-2'667,"0"-9"-411,0 8 1776,-3 3-1595,2 0-425,1 1 0,-1-1 1,0 0-1,1 0 0,-1 0 1,0 0-1,1 1 0,-1-1 1,0 0-1,1 1 0,-1-1 0,0 0 1,1 1-1,-1-1 0,1 1 1,-1-1-1,1 1 0,-1-1 1,1 1-1,-1 1 0,-9 17 279,9-16-244,-1 1-1,1-1 1,-1 0-1,1 0 1,-1 0-1,0 0 1,0-1 0,-1 1-1,1 0 1,-5 3-1,-1 0 15,6-6-43,0 1-1,1 0 1,-1 0-1,1 0 1,-1 0-1,1 0 0,0 1 1,-1-1-1,1 0 1,0 1-1,0-1 1,0 1-1,0-1 1,0 1-1,0 0 1,1-1-1,-1 1 1,0 0-1,0 2 1,-3 7 46,2-9-52,1 2 0,0-1 0,0 0 1,0 0-1,0 0 0,0 0 1,1 1-1,-1-1 0,1 6 0,0-4 1,-1 16 29,1-20-34,0 0 0,0-1 0,0 1 0,0 0 0,0 0 0,0 0 0,0 0-1,1-1 1,-1 1 0,0 0 0,0 0 0,1 0 0,-1-1 0,1 1 0,-1 0 0,1 0 0,-1-1 0,1 1 0,0 0 0,23 5 146,0 4 118,-13-8-207,-1 0 0,1-1 0,0-1-1,14-1 1,-18 1-21,-1 0-1,1-1 0,-1 0 1,1-1-1,-1 1 1,0-1-1,0 0 1,11-6-1,-12 5-17,1-1 39,-1 1 1,1-2 0,0 1 0,4-6 0,-8 7-41,0 1-1,0-1 0,-1-1 0,1 1 0,-1 0 1,1 0-1,-1 0 0,0-1 0,0-3 0,5-6 20,-5 12-41,0-1 0,-1 0 0,1 1 0,0-1 0,0 0 0,-1 0 0,1 0 0,-1 0 0,0 0 0,1 0 1,-1 0-1,0 0 0,0 0 0,0 0 0,0 0 0,-1 0 0,1 1 0,-1-3 0,-10-23-115,11 26 108,-1 0 0,1-1 0,-1 1 0,1 0 0,-1 0 0,0 0 1,1 0-1,-1-1 0,0 1 0,0 0 0,0 1 0,0-1 0,0 0 0,0 0 0,0 0 1,0 0-1,0 1 0,0-1 0,0 1 0,-1-1 0,1 1 0,0-1 0,0 1 0,-1 0 1,-1-1-1,1 1-1,0-1 0,0 1 0,1-1 0,-1 1 0,0-1 0,1 0 0,-1 1 0,1-1 0,-1 0 1,1 0-1,-3-2 0,4 3 1,0 0 0,0 0 0,0 0 1,0-1-1,0 1 0,0 0 1,0 0-1,0 0 0,0 0 0,0 0 1,0 0-1,0 0 0,-1 0 0,1 0 1,0 0-1,0-1 0,0 1 0,0 0 1,0 0-1,0 0 0,0 0 0,-1 0 1,1 0-1,0 0 0,0 0 0,0 0 1,0 0-1,0 0 0,0 0 0,0 0 1,-1 0-1,1 0 0,0 0 0,0 0 1,0 0-1,0 0 0,0 0 0,0 0 1,-1 0-1,1 0 0,0 0 1,0 1-1,0-1 0,0 0 0,0 0 1,0 0-1,0 0 0,0 0 0,0 0 1,-1 0-1,1 0 0,0 0 0,0 0 1,0 1-1,0-1 0,0 0 0,-11 11-566,9-9-1638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65 1056,'-16'-48'416,"0"48"-352,0-16 32,16 32-288,-16 0 96,0 0 384,-16 16-128,16 16 768,-16 16-512,0-16-128,16 15-160,0 1 160,0 16-160,0-16 96,0 0-128,0-16 160,16 0-160,0 0-1376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2720,'3'-3'87,"0"0"0,0 0 0,1 0 1,-1 1-1,1-1 0,-1 1 0,1 0 0,0 0 0,0 1 1,6-3-1,-1 2-18,0 1 1,0 0 0,18 1-1,-11 0-37,63 2 187,-70-2-206,0 1 1,0 1 0,0-1 0,-1 2-1,1-1 1,10 5 0,-7 0-32,-1 0 1,12 10-1,-2-2-4,-16-12 42,-1 1 0,1-1-1,-1 1 1,0 1 0,0-1 0,0 0-1,-1 1 1,0 0 0,0 0 0,3 6-1,-5-9 8,0-1-1,0 1 1,0 0-1,-1 0 1,1-1 0,-1 1-1,1 0 1,-1 0-1,0 0 1,0 0-1,0 0 1,0-1-1,0 1 1,0 0 0,0 0-1,-1 0 1,1 0-1,0 0 1,-1-1-1,0 1 1,1 0-1,-1 0 1,0-1 0,0 1-1,0 0 1,0-1-1,0 1 1,-1-1-1,1 0 1,0 1-1,-1-1 1,-2 2 0,-6 4 58,0-2 0,0 1 0,-1-1 0,1-1 0,-1 0 0,-16 4 1,8-5-73,0 0 1,-1-1 0,-22-1-1,42-1-23,-27-2-436,27 2 417,-1 0-1,0 0 0,0 0 0,1 0 1,-1 0-1,0 0 0,1-1 1,-1 1-1,0 0 0,1-1 1,-1 1-1,1 0 0,-1-1 1,0 1-1,1-1 0,-1 1 1,1-1-1,-1 1 0,1-1 1,-1 1-1,1-1 0,0 1 1,-1-1-1,1 0 0,0 1 1,-1-1-1,1 0 0,0 1 1,0-1-1,-1-1 0,2 1-136,-1 0 0,0 0 0,1 0 0,-1 0 0,1-1 0,0 1 0,-1 0-1,1 0 1,0 0 0,0 0 0,-1 1 0,1-1 0,2-2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2144,'93'0'992,"-15"0"-864,-62 16 544,15-1-384,-15 16 256,-1 16-320,1 0 224,-16 0-256,-16 15-32,16-15-96,-47-16 224,32 0-160,-32-15 160,16-1-160,-16-30-704,16 15 320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2560,'-2'-2'136,"-1"0"-1,1 0 1,-1 0 0,0 0-1,1 0 1,-5-1 0,7 3-123,-1-1 1,0 1-1,0 0 1,0-1-1,0 1 1,0 0-1,1 0 1,-1-1 0,0 1-1,0 0 1,0 0-1,0 0 1,0 0-1,0 0 1,0 0-1,1 1 1,-1-1-1,0 0 1,0 0-1,0 1 1,0-1-1,0 0 1,1 1-1,-1-1 1,-1 2-1,-4 14 78,-23 50-16,11-10-43,8-36-28,-4 13 2,8 6-5,4-19-28,-5 17-118,4-29 155,2 0 0,-1 0 1,1 1-1,0-1 0,1 0 0,0 0 0,0 0 1,1 1-1,2 10 0,8 13 246,-11-30-237,2 6 156,0 1 0,1-1 1,6 13-1,-7-7 97,-2-12-53,3-4-156,-2 0-44,1 0 0,-1 0 0,0 0-1,1 0 1,-1 0 0,0 0 0,-1 0-1,1 0 1,0 0 0,0-1 0,-1 1-1,0 0 1,1-3 0,0-38 133,-2 22-108,0-25 33,0 23-81,1 0-1,5-42 1,6 17-76,-9 32 14,-2 10 11,1 1 1,1-1-1,-1 0 1,1 0-1,0 1 1,3-9-1,-3 10-80,4-7-236,-5 11 367,-1 0 1,0 0-1,0-1 1,0 1-1,0 0 1,1 0-1,-1 0 0,0 0 1,0 0-1,1 0 1,-1 0-1,0 0 1,0 0-1,0 0 1,1 0-1,-1 0 0,0 0 1,0 0-1,0 0 1,1 0-1,-1 0 1,0 0-1,0 0 0,1 0 1,-1 0-1,0 1 1,0-1-1,0 0 1,0 0-1,1 0 0,-1 0 1,0 0-1,0 0 1,0 1-1,0-1 1,1 0-1,-1 0 1,0 0-1,0 1 0,0-1 1,0 0-1,0 0 1,0 0-1,0 1 1,0-1-1,0 0 0,0 0 1,0 0-1,0 1 1,0-1-1,2 5 22,-1 0 1,-1 0-1,1 0 0,-1 0 0,0 0 1,0 8-1,-1 5 46,1 126 432,0-126-461,-1-9-10,1 0 0,0 0 0,1 0 0,2 14 0,-2-19-12,1 5 76,0-1 0,1 0-1,5 11 1,-7-17-71,0-1 0,0 0 1,0 1-1,0-1 0,0 0 0,1 0 0,-1 0 0,0 0 0,1 0 1,-1 0-1,1-1 0,-1 1 0,1 0 0,-1-1 0,1 1 0,-1-1 1,1 1-1,0-1 0,-1 0 0,1 0 0,2 0 0,4 1 35,0-1-1,-1-1 1,1 0-1,8-1 0,26-9 178,-38 11-214,0-1 0,0 1 0,-1-1 0,1 0 0,0 0 0,-1-1 0,1 1 0,-1-1 0,1 1 0,-1-1 0,0 0 0,0 0 0,0-1 0,0 1 0,0-1 0,0 1 0,-1-1 0,5-5 0,17-22 39,-10 15-128,-1-1 1,-1 0 0,-1 0 0,0-1-1,13-30 1,11-63-440,-29 96 430,-5 11 47,1 0 0,-1 0-1,0 0 1,0-1 0,0 1-1,0-1 1,0 1 0,0-5-1,-2 12 47,1-1 0,-1 0 0,1 0 0,-1 0 0,0 0 1,-2 5-1,-4 13 162,2 27 67,1-21-81,0-6 60,-1 41 0,4-47-125,-1 1-1,-4 18 1,3-19 13,1-1 1,0 17-1,2-24-38,0 1 0,1-1-1,0 1 1,0 0 0,1-1 0,0 0 0,4 10 0,-1-1 94,6 8 136,-11-23-333,1 0 0,-1 0 1,1 0-1,-1 1 0,1-1 0,0 0 0,-1 0 1,1 0-1,0 0 0,0 0 0,0-1 0,0 1 0,-1 0 1,1 0-1,2 0 0,0 1-193,-3-1 186,0-1 1,1 0-1,-1 0 1,0 1-1,0-1 0,1 0 1,-1 0-1,0 0 1,0 1-1,1-1 0,-1 0 1,0 0-1,1 0 0,-1 0 1,0 0-1,1 0 1,-1 0-1,0 0 0,1 0 1,-1 0-1,0 0 1,1 0-1,-1 0 0,0 0 1,1 0-1,57 0-4225,-26 0 2719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3072,'-32'-16'1376,"16"16"-1184,0 16-96,0 16-96,-16 0 256,-16 15-128,16-15 320,0 16-256,16 0-96,32 0-64,16 0 512,0 16-288,0-16 32,-16 0-160,16 0-1792,-16-16 928,0 16-1920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2560,'11'-9'621,"-6"12"-227,-5-3-379,1 1 0,-1-1 0,1 1 0,-1-1-1,1 1 1,0-1 0,-1 1 0,1-1 0,0 0 0,-1 1 0,1-1 0,0 0 0,0 1 0,-1-1 0,1 0 0,0 0 0,0 0 0,0 0 0,-1 0 0,1 0 0,1 0 0,31 0 535,-1-1-14,39 5-1,24 7-295,41-6-37,19 5 127,154-6 40,-192-5-249,128-2 71,-19-7 85,-18 5-69,-139 1-105,53 0 93,51 9-20,-63-10-74,-68 2 5,62 3-1,-24 11 379,-66-10-373,-5 0-194,0 0-1,0 0 0,-1 1 1,1 0-1,13 5 0,-18-4-252,-6 0-445,-11 10-2910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8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925 696 1056,'-9'-10'120,"-5"-2"66,14 12-179,-1 0-1,1 0 1,-1 0 0,0-1-1,1 1 1,-1 0-1,1 1 1,-1-1 0,0 0-1,1 0 1,-1 0 0,1 0-1,-1 0 1,0 1 0,1-1-1,-1 0 1,1 0 0,-1 1-1,1-1 1,-1 0-1,1 1 1,-1-1 0,1 1-1,0-1 1,-1 1 0,0 0-1,-17 13 98,12-10-34,0 0 1,1 0-1,-1 1 1,1 0-1,0 0 1,-5 7 0,5-5-66,-22 26-32,-21 7-10,12-8 141,1 2 1,1 1 0,2 1-1,-33 50 1,29-24 193,2 1 0,3 2 0,-32 98 1,-47 217 289,-33 238-391,142-611-197,-79 462 464,41-137-280,33-6-330,67 267 55,38-66-58,-4-194 613,-79-294-465,1-2 0,1 0 0,29 41 0,81 96-45,-98-134 42,175 213 175,-106-147-43,2-26 19,-91-72-134,3 2 1,156 109 125,-115-85-66,78 38-1,80 9 159,-1-19-371,-161-48 155,1-2-1,1-3 1,59 4 0,30-7 107,-69-2-52,141 2 63,-1-29-97,-169 17-13,112-23 108,-81 13-102,-15 4-30,117-27-9,-42 3 190,22-8-115,-72 15-34,0-4-1,147-83 0,-210 103 5,-1-1 0,0-1 0,-1 0 0,0-2 0,-2 0 0,27-33 0,-31 33-19,42-51 139,53-87 0,-76 101-161,31-73 1,89-235 399,-19 0-159,11-152-256,-108 328-134,24-363 1,-55 371 143,-1 108 23,3-414 51,-18 255 38,9 150-73,-4-76 3,-18-48-45,22 190 12,-52-299 34,38 242 9,-4 0-1,-39-96 1,-15 17-8,60 123-28,-116-214 90,-15 19 39,111 179-129,-1 1 1,-3 1-1,-1 2 0,-2 2 1,-2 2-1,-62-39 0,-20 2-37,5-4 160,81 54-70,-2 2-1,0 2 0,-55-15 0,-142-24 111,232 55-170,-494-79-617,454 75 593,-1 2-1,1 3 0,-79 8 1,71-2 28,6-1-264,-89 21-1,52 4-245,61-20 136,-75 25-2737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943 187 896,'-14'-14'304,"14"14"-298,-1-1 1,1 1-1,0-1 1,-1 1-1,1-1 1,0 1-1,-1-1 0,1 1 1,0-1-1,0 1 1,0-1-1,-1 0 1,1 1-1,0-1 1,0 0-1,0 1 0,0-1 1,0 1-1,0-1 1,0 0-1,0 1 1,1-1-1,-1 1 1,0-1-1,0 0 0,1 0 8,-1-1 66,-3-1 112,-10-12 840,-19-28 0,29 38-892,-1 1-1,1 0 1,-1 0-1,0 0 1,0 1-1,0-1 0,0 1 1,-9-5-1,1 2 146,-25-9 0,19 8-147,9 3-105,-1 1-1,-1 0 1,1 1 0,-18-2-1,11 1-46,0 0 1,6 1-2,0 1 0,-11-1-1,11 3-13,0 0-1,-11 2 1,5 0-11,-14 2-26,-53 9-65,64-9 105,3-1 45,0 0-1,0 1 1,-24 12-1,-9 9 51,21-14-50,13-6-20,-1 1 1,2 1-1,-17 10 0,-23 16-239,-13 9 177,65-41 64,0 1 1,0 0 0,0 0 0,0 0 0,0 0-1,1 0 1,-1 1 0,1-1 0,-3 6 0,-2 3-15,1-4 0,5-7 15,0 0-1,0-1 1,1 1-1,-1 0 0,0 0 1,1 0-1,-1 0 1,1 0-1,-1 0 1,1 0-1,-1 0 1,1 0-1,0 0 1,-1 0-1,1 0 0,0 1 1,0-1-1,0 0 1,0 0-1,0 0 1,0 0-1,0 0 1,0 0-1,0 0 1,1 1-1,0 0 1,0 2-8,0-1 0,0 0 0,1 1 1,0-1-1,-1 0 0,1 0 1,0 0-1,1 0 0,-1 0 0,0 0 1,1-1-1,-1 1 0,6 2 1,116 90 42,5 2-69,-124-93 26,6 3-9,0 0 0,-1 1 0,0 0 0,-1 1 0,14 15 0,-2 1 41,-4-5-6,-1 0-1,24 40 1,-35-51 24,-1 1-1,0-1 0,0 1 1,-1 0-1,0 0 0,-1 0 0,2 18 1,-4-22 1,-1 0 1,0 1-1,-2 7 1,0-2 54,1-2 25,0 0 0,-1 0 0,0 0 0,-1-1 0,0 1 0,-1-1 0,0 0 0,0 0 0,-8 10 0,8-12-15,2-4-61,0 1-1,0 0 1,0-1-1,-1 0 1,1 0-1,-1 0 1,0 0-1,0-1 1,0 0-1,-1 1 1,-7 2-1,-13 7 170,21-9-182,0-1-1,0-1 0,0 1 0,0 0 0,0-1 0,0 0 1,-1 0-1,1 0 0,0-1 0,-1 1 0,1-1 0,-1 0 1,1 0-1,0-1 0,-7-1 0,2 1 13,1-1 1,1-1-1,-1 0 0,0 0 1,1 0-1,-1-1 0,-7-5 1,-3-7-49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5632,'-32'0'2560,"16"0"-2208,16 16-896,-16-16 224</inkml:trace>
  <inkml:trace contextRef="#ctx0" brushRef="#br0" timeOffset="1">81 607 5824,'-16'48'2624,"0"-16"-2272,16 0 352,0-16-448,0 16 128,-16 0-256,16 0 224,0 0-224,0-16-192,0 16 32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97 3232,'0'0'43,"-1"0"1,1 0-1,0-1 1,-1 1-1,1 0 1,-1 0-1,1 0 1,0 0-1,-1 0 1,1 0-1,-1 0 0,1 0 1,-1 1-1,1-1 1,0 0-1,-1 0 1,1 0-1,-1 0 1,1 0-1,0 1 1,-1-1-1,1 0 1,0 0-1,-1 1 0,1-1 1,0 0-1,-1 1 1,7 7 488,-3-6-542,-3-1 37,0-1 0,0 0 1,1 1-1,-1-1 1,0 0-1,1 1 1,-1-1-1,0 0 1,1 0-1,-1 1 1,1-1-1,-1 0 1,0 0-1,1 0 1,-1 0-1,1 1 1,-1-1-1,0 0 1,1 0-1,-1 0 1,1 0-1,-1 0 1,1 0-1,-1 0 1,1 0-1,0 0 1,4 1 93,-1 5 159,-4-5-265,0-1-1,1 1 1,-1-1-1,0 0 0,1 1 1,-1-1-1,0 1 1,1-1-1,-1 0 0,0 1 1,1-1-1,-1 0 1,1 1-1,-1-1 1,0 0-1,1 0 0,-1 1 1,1-1-1,-1 0 1,1 0-1,-1 0 1,1 0-1,-1 0 0,1 0 1,-1 0-1,1 0 1,-1 0-1,1 0 1,-1 0-1,1 0 0,0 0 1,6 0 147,-1-1 1,1 0 0,-1 0-1,12-4 1,5 0 0,19-1-25,-7-4-122,-23 7-24,-8 2 25,0 0 1,0 0-1,-1 0 1,1 0-1,0-1 1,-1 0 0,1 0-1,5-3 1,36-24 211,-39 26-194,-5 3-32,-1 0 1,0 0-1,1 0 1,-1 0-1,1 0 1,-1 0 0,0-1-1,1 1 1,-1 0-1,1 0 1,-1 0-1,0 0 1,1-1-1,-1 1 1,0 0-1,1 0 1,-1-1-1,0 1 1,0 0 0,1-1-1,-1 1 1,0 0-1,0-1 1,1 1-1,-1 0 1,0-1-1,0 1 1,0 0-1,0-1 1,1 1-1,-1-1 1,0 1 0,0 0-1,0-1 1,0 1-1,0-1 1,0 1-1,0-1 1,0 1-1,0 0 1,-1-1-1,1 1 1,0-1-1,0 1 1,0 0 0,0-1-1,0 1 1,-1 0-1,1-1 1,0 1-1,-1-1 1,0-1 8,-1-1 0,0 1-1,0 0 1,0 0 0,0-1 0,0 1 0,0 1 0,-1-1 0,1 0 0,-1 1-1,1-1 1,-1 1 0,1 0 0,-1 0 0,0 0 0,0 0 0,1 0 0,-1 0-1,0 1 1,0-1 0,-5 1 0,3 0-2,1 0 1,-1 0-1,1 1 0,-1-1 0,1 1 0,0 0 1,-1 0-1,-6 3 0,-4 1 5,-15 3 42,25-8-41,1 1-1,-1 1 0,1-1 0,-1 1 1,-6 3-1,9-4-8,0 1 1,0-1-1,-1 1 0,1-1 0,0 1 1,0 0-1,0-1 0,1 1 1,-1 0-1,-2 3 0,-7 13 7,-1-1-1,-11 27 1,19-35-45,0 0 0,0 0 0,1 1 0,0-1-1,1 1 1,0 0 0,-1 13 0,4-8 32,0 0 1,1 0-1,7 23 0,-7-33 21,0 0-1,0 0 0,0 0 0,1 0 0,0 0 1,0 0-1,1 0 0,7 7 0,-1-1 99,0-1-1,15 10 1,-19-16-77,-1 0 0,1-1 0,0 1 1,0-1-1,0 0 0,0-1 0,1 0 0,11 3 1,-2-3-188,0 0 1,24-2-1,-31 0-1,4 0-397,0-2 0,0 0-1,21-6 1,-30 7 322,1 0-80,1 0 0,0 1 0,9-1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 2720,'0'-2'86,"0"1"1,0-1-1,0 0 1,0 1-1,-1-1 1,1 0 0,-1 1-1,1-1 1,-1 1-1,0-1 1,0 1-1,1-1 1,-1 1-1,0 0 1,0-1-1,0 1 1,-3-2-1,1 0 720,-10 3 436,13 0-1235,0 0-1,0 0 0,0 0 1,0 0-1,0 0 0,0 0 1,-1 0-1,1 0 0,0 0 1,0 0-1,0 0 0,0 0 1,0 0-1,0 0 1,0 0-1,0 0 0,0 0 1,0 0-1,-1 0 0,1 0 1,0 0-1,0 0 0,0 0 1,0 0-1,0 0 1,0 0-1,0 0 0,0 0 1,0 0-1,0 0 0,0 0 1,0 1-1,0-1 0,-1 0 1,1 0-1,0 0 1,0 0-1,0 0 0,0 0 1,0 0-1,0 0 0,0 0 1,0 0-1,0 0 0,0 1 1,0-1-1,0 0 1,0 0-1,0 0 0,0 0 1,0 0-1,0 0 0,0 0 1,0 0-1,0 0 0,0 1 1,1 15 213,-1-8-199,0 1 0,0-1 0,-3 15 0,-1-6-33,2-9 6,0 0 1,0 0 0,1 0 0,0 1 0,1-1 0,0 0 0,1 11-1,10 29 97,-6-3-32,6-10-75,5 26 240,-14-43-63,-2-16-138,0-1-1,0 1 1,0-1 0,0 0 0,1 1 0,-1-1 0,0 1-1,1-1 1,0 2 0,10 11 142,-6-28 102,0 6-242,-4 7-20,0 0 0,0-1 0,0 1 0,0-1 0,-1 1 1,1-1-1,-1 0 0,1 1 0,-1-1 0,1 0 0,-1 1 0,0-1 0,0 0 0,0-2 0,1-7 47,0 0-1,1 0 1,5-17-1,1-7-198,3-10 88,-6 2 241,6 19-54,-6-5-198,8-3-4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3072,'0'16'1090,"-1"-14"-1041,1-1 0,0 0-1,0 1 1,0-1 0,0 0-1,0 1 1,0-1 0,0 1-1,0-1 1,1 0 0,-1 1 0,0-1-1,1 0 1,-1 1 0,1-1-1,0 0 1,-1 0 0,1 0 0,0 0-1,0 1 1,0-1 0,-1 0-1,1 0 1,0 0 0,1-1-1,0 2 1,4 9 447,-1-8-356,0 0 0,0 0-1,0 0 1,6 1 0,-1-2-68,-1-1 0,0 0 0,0 0 0,0-1 0,1 0 0,-1-1 0,17-3 0,-20 1-27,0 0 0,0 0 0,0 0 0,9-8 0,-6 5 12,39-26 317,-47 31-363,1 0 1,-1 0 0,0-1-1,1 1 1,-1 0-1,0 0 1,0-1-1,0 1 1,0-1 0,0 1-1,0-1 1,0 1-1,0-1 1,-1 0 0,1 1-1,-1-1 1,1 0-1,-1 0 1,0 1 0,1-3-1,1-9 50,1 5-27,-2 7-36,-1 0-1,0 0 0,1 0 1,-1 0-1,0 0 1,1 1-1,-1-1 1,0 0-1,0 0 0,0 0 1,0 0-1,0 0 1,0 0-1,0 0 1,0 0-1,-1 0 0,1 0 1,0 0-1,0 0 1,-1 0-1,1 0 1,-1 1-1,1-1 0,-1 0 1,1 0-1,-2-1 1,2 2-1,-2-5-21,2 4 23,-1 1-1,1-1 1,0 0 0,-1 1 0,1-1-1,0 0 1,-1 1 0,1-1 0,-1 1-1,1-1 1,-1 1 0,1-1 0,-1 1-1,1-1 1,-1 1 0,1 0 0,-1-1-1,0 1 1,1 0 0,-1-1 0,0 1-1,-4-3 12,-3-1-6,5 3-22,0-1-1,0 1 0,0 0 0,0 0 0,0 0 1,0 0-1,0 1 0,0-1 0,0 1 0,-1-1 0,1 1 1,-6 1-1,6-1 21,-1 0 1,0 0-1,1 1 1,-1-1-1,1 1 1,-1 0-1,1 0 1,-1 0-1,1 0 1,0 1-1,-1-1 1,1 1-1,0 0 1,-5 4-1,1 2 23,1 1 0,-1 0 1,2 0-1,-1 1 0,1 0 0,0 0 0,1 0 0,1 1 0,-1-1 1,2 1-1,-1 0 0,2 0 0,-2 14 0,3-18-22,1 0 0,0 0 0,2 8 0,0 0 1,-1-2-17,-1-4 65,0-1 0,1 1 0,0-1 0,0 0 1,1 0-1,0 0 0,0 0 0,1 0 0,0 0 0,6 8 0,-4-9-7,0-1 1,0-1-1,1 1 1,-1-1-1,1 0 0,0-1 1,11 6-1,10 6-77,-25-14-122,0 0 0,0 0 0,0 0 1,0 0-1,1-1 0,-1 1 1,0-1-1,1 0 0,-1 0 0,1-1 1,-1 1-1,1-1 0,-1 1 0,1-1 1,0 0-1,-1-1 0,1 1 0,-1-1 1,1 1-1,-1-1 0,1 0 0,-1 0 1,1-1-1,-1 1 0,0-1 0,0 1 1,1-1-1,2-3 0,23-11-1083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2912,'0'0'2112,"0"3"-1824,0 0-226,-1 0 0,1 0-1,-1 1 1,0-1 0,0 0 0,-2 6 0,-3 8 161,0 15 65,-4 2-16,4 9-112,-4-6-43,5 6 32,-6-9 241,10-32-372,0 7 29,-2-1 1,1 0-1,-7 13 1,6-7 5,3-12 752,0-4-682,1-2-108,-1 1-1,1-1 0,-1 1 1,1-1-1,0 1 1,1 0-1,1-5 1,2-3 29,-2 1-22,1-1-1,1 1 0,0 0 1,7-11-1,9-15-11,-8 8-61,-2 6-78,13-22 0,-23 43 116,1-1 0,-1 0 0,1 0 0,0 1 0,-1-1 0,1 1 0,0 0 0,0-1 0,0 1 0,3-1 0,-4 1 15,0 1 0,-1-1-1,1 1 1,0 0-1,0 0 1,0-1 0,0 1-1,0 0 1,-1 0-1,1 0 1,0 0-1,0 0 1,0 0 0,0 0-1,0 0 1,0 0-1,0 1 1,0-1 0,-1 0-1,1 0 1,0 1-1,0-1 1,0 1 0,-1-1-1,2 1 1,4 15 355,20 91 624,-17-57-670,4 14 40,-10-54-419,2-1 0,-1 0 0,1 0 0,1 0 1,0 0-1,10 11 0,-6-14-1574,-4-4 713,10 11-953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16 2080,'52'0'667,"-52"1"-656,1-1 0,0 0 0,-1 0 0,1 0 0,-1 0 0,1 0 0,-1 0 1,1 0-1,0 0 0,-1 0 0,1 0 0,-1 0 0,1 0 0,-1-1 1,1 1-1,-1 0 0,1 0 0,-1 0 0,1-1 0,-1 1 0,1 0 0,0-1 1,9-10 180,-7 9 1232,-6 2-998,-119 0-42,116 0-387,-1 1-1,0 0 0,1 0 1,-1 0-1,-6 3 1,-3 1-50,3-3 18,10-1 26,1-1 0,0 0 1,0 1-1,-1 0 0,1-1 1,0 1-1,0 0 0,0 0 0,0 0 1,0 0-1,0 1 0,0-1 1,0 0-1,-2 3 0,-5 4-60,7-6 52,0-1 0,1 0 0,-1 1 0,1-1 0,-1 1 0,1-1 0,-1 1 0,1 0 0,0 0 0,0 0 0,0-1 0,0 1 0,0 0 0,1 0 0,-1 0 0,0 0 0,1 0 0,0 1 0,-1-1 0,1 0 0,0 4 1,0 11 21,1 3 107,-5 34 0,1-34 29,-1 9 173,-2 46-1,7-57-188,-2 0 0,0 0 1,-2-1-1,0 1 0,-5 18 1,-3 9 58,7-26-116,-1 0-1,-1 0 1,-1-1 0,-10 21-1,-27 49 307,36-73-282,-12 30 237,20-44-317,0-1 0,-1 1 0,1 0 0,0 0 0,0 0-1,-1 0 1,1 0 0,-1 0 0,1 0 0,-1-1 0,1 1 0,-1 0 0,1 0 0,-1-1-1,0 1 1,1 0 0,-1-1 0,-1 2 0,-4 2 93,6-4-103,0 1 1,0-1 0,0 0-1,-1 0 1,1 0-1,0 0 1,0 1 0,0-1-1,0 0 1,0 0-1,0 0 1,-1 0 0,1 1-1,0-1 1,0 0-1,0 0 1,0 0 0,0 1-1,0-1 1,0 0-1,0 0 1,0 0 0,0 1-1,0-1 1,0 0-1,0 0 1,0 0 0,0 1-1,0-1 1,0 0-1,1 0 1,-1 0 0,0 1-1,0-1 1,0 0 0,0 0-1,0 0 1,0 0-1,0 1 1,1-1 0,-1 0-1,0 0 1,7-3 53,-5 2-49,-1 0 1,1 0 0,0 1 0,-1-1 0,1 0-1,0 1 1,0-1 0,0 1 0,0-1 0,0 1-1,2 0 1,3-1-3,0 1 0,0-1 1,0-1-1,6-1 0,-4 0-2,-1 1 1,0 1-1,1 0 0,10-1 1,152 2-84,-127 0-32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2976,'0'-16'1339,"-2"16"-1115,-5 0 58,11 3-95,-7 3-76,2-4-92,0 0 0,0 0 1,0-1-1,0 1 0,1 0 1,-1 0-1,1 0 1,-1 0-1,1 0 0,0 0 1,-1 0-1,1 3 1,-1 14 200,-4 25 0,-2 5-42,5 29 22,-1 20-5,-8 11 109,6 13-64,0-55-93,-4 90 132,10-111-169,0-13 35,-5 51 0,-1-51 2,1-8 70,-1 47 1,5-43-138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 2304,'67'-27'752,"-67"27"-741,1-1-1,0 1 1,0-1 0,-1 1-1,1 0 1,0-1 0,0 1-1,0 0 1,0 0 0,-1-1-1,1 1 1,0 0 0,0 0-1,0 0 1,0 0 0,0 0-1,-1 0 1,1 0 0,0 1-1,0-1 1,0 0 0,0 0-1,-1 1 1,1-1 0,0 0-1,0 1 1,1 0 0,48 23 239,-44-22-185,-1 0 0,0 0 0,0 0-1,0 1 1,0 0 0,0 0 0,-1 0-1,1 1 1,-1-1 0,0 1 0,0 0-1,0 0 1,5 8 0,18 18 301,-22-26-262,0 0 0,0 1 0,-1-1 0,0 1-1,0 0 1,0 1 0,-1-1 0,0 1 0,0-1 0,4 12 0,-7-15-47,1 1 0,-1 0 1,0-1-1,0 1 0,0 0 0,-1-1 0,1 1 0,0 0 1,-1-1-1,0 1 0,0 0 0,0-1 0,0 1 0,0-1 1,0 0-1,-1 1 0,1-1 0,-1 0 0,-3 4 0,0 0 71,-1 0 0,0-1-1,0 0 1,-1 0 0,-10 7-1,-28 9 225,31-14-283,7-3-35,0 0-1,0-1 1,-9 3-1,-30 3 105,31-7-77,0 0 0,-18 6-1,26-5-132,-3 0 198,1 0-1,-1 0 1,-15 1-1,22-3-267,0-1 0,1 0 0,-1 0 0,1 0 0,-1 0 0,0-1 1,1 1-1,-1-1 0,1 0 0,-1 1 0,1-1 0,-1 0 0,1 0 0,0-1 0,-1 1 0,1 0 0,0-1 0,-4-3 0,-10-11-1468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5472,'14'-13'1760,"-13"10"-1300,-5 3-211,2 0-197,-1 0 0,0 0 0,1 0-1,-1 1 1,1-1 0,-4 2 0,0 5 182,4-4-116,-11 3 15,9-4-131,0 0-1,1 1 0,-1 0 1,1 0-1,0 0 1,0 0-1,0 0 1,0 1-1,1-1 1,-5 8-1,1 1-60,0 0 1,-7 22-1,-10 48-784,20-71 680,1 0-1,1 0 1,0 0-1,0 1 1,2 18-1,2-16 8,0 0 0,7 16 0,1 8-43,-8-19 128,-3-15 66,1-1-1,-1 0 0,0 0 0,1 1 1,0-1-1,0 0 0,0 0 0,0 0 1,0 0-1,1 0 0,-1 0 0,1 0 1,0 0-1,0-1 0,0 1 0,0-1 1,0 1-1,1-1 0,-1 0 0,5 3 0,-2-2 25,-1-1 0,1 1 0,0-1 0,0 0 0,0-1-1,0 1 1,0-1 0,1 0 0,-1-1 0,0 1 0,0-1-1,1 0 1,-1 0 0,0 0 0,0-1 0,10-2-1,4-8 45,-15 8-27,1 0-1,-1 0 1,1 1-1,6-3 0,18-3 72,3-13 42,3 10-58,7-10-6,-10 10-10,-10-13 5,-10 14-47,-10 8 16,0 1-1,0-1 0,0 0 1,-1 0-1,1 0 1,0 0-1,-1 0 0,1 0 1,-1 0-1,2-3 0,13-25 1046,-13 27-879,0-2 100,-9-2-156,6 6-155,-6 15 204,-2 1-182,5-9-32,0-1 0,0 1 0,1 0 0,0-1 0,0 1 0,-1 9 0,-14 116-179,-1 6 402,6-72 12,3 0 1,-2 74-1,12-100-169,-1-13-2,-4 40 0,-6-16 139,9-32-167,1-17-58,0 0-1,0 1 1,0-1 0,0 0 0,0 1 0,0-1-1,0 0 1,-1 1 0,1-1 0,0 0-1,-1 0 1,1 1 0,-1-1 0,1 0-1,-1 0 1,1 0 0,-1 0 0,0 1-1,0-1 1,0 0 0,0 0 0,1-1-1,-1 1 1,0 0 0,-1 0 0,1 0 0,0-1-1,-2 2 1,-10 9-708,13-11 717,0 0 0,0 0 0,0 0 0,0 0 1,0 0-1,0 0 0,-1 1 0,1-1 0,0 0 0,0 0 0,0 0 0,0 0 0,0 0 0,0 0 1,0 0-1,0 0 0,0 0 0,-1 0 0,1 0 0,0 0 0,0 1 0,0-1 0,0 0 0,0 0 1,0 0-1,0 0 0,-1 0 0,1 0 0,0 0 0,0 0 0,0 0 0,0 0 0,0 0 0,0 0 1,-1 0-1,1 0 0,0-1 0,0 1 0,0 0 0,0 0 0,0 0 0,0 0 0,0 0 0,-1 0 1,1 0-1,0 0 0,0 0 0,0 0 0,0 0 0,0 0 0,0-1 0,0 1 0,0 0 0,0 0 1,0 0-1,0 0 0,-14-14-685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74 111 3328,'53'-27'1061,"-52"27"-1044,-1-1-1,1 1 0,0-1 1,-1 1-1,1 0 1,0-1-1,-1 1 0,1 0 1,0 0-1,-1-1 1,1 1-1,0 0 1,0 0-1,-1 0 0,1 0 1,0 0-1,-1 0 1,1 0-1,0 0 0,0 0 1,-1 0-1,1 0 1,0 1-1,-1-1 0,2 0 1,67 16 969,-65-14-912,0 1 0,0-1 0,0 0 0,-1 1 0,1 0-1,-1 0 1,0 0 0,1 0 0,-1 1 0,-1-1-1,4 6 1,1-1 54,1 4 12,0 0 1,-1 1-1,8 17 1,-3-3 107,-4-14-150,-4-6-49,-1 0 0,0 0 0,3 9 0,-4-6 7,0-1 0,-1 1 0,0 0 0,0-1 0,-2 13 0,1 4 77,0-21-78,0 0 0,0 0 1,0 0-1,0 0 0,-1-1 0,1 1 0,-1 0 1,-1 0-1,1 0 0,-1-1 0,0 1 0,0-1 1,0 1-1,0-1 0,-1 0 0,0 0 0,0 0 1,0 0-1,-5 5 0,8-9-55,-3 3 46,0 0 0,0 0 0,-1 0 0,1-1 0,-1 1 0,0-1 0,-4 3 0,-20 1 149,14-4-107,-26 8 45,-14-4-138,37-2-8,-6 0-1,13-5-5,-1 0 1,1-1-1,-1 0 0,1-1 1,-1 0-1,1-1 0,-10-4 1,20 8 17,-10-7-131,16-1-56,-2 4 141,-1 1 31,0 1 1,0-1 0,0 0-1,1 1 1,-1 0 0,1 0-1,-1 0 1,1 0 0,7-2 0,-1 2-15,-1 0 0,19-1 0,1 1 17,34-10 13,94-31 0,-142 39 0,44-10 0,-34 8 0,34-11 0,-34 6 0,-1-1 0,24-16 0,-35 20 0,-2 1 58,1 0 1,-1-1 0,18-18-1,-27 25-45,-1 0-1,0 0 0,0-1 0,1 1 1,-1 0-1,0-1 0,0 1 0,-1-1 0,1 1 1,1-3-1,-2 4-5,0-1 1,0 0-1,0 0 0,0 1 1,-1-1-1,1 0 1,0 0-1,0 1 0,0-1 1,-1 0-1,1 1 1,0-1-1,-1 0 0,1 1 1,-1-2-1,-2-3 34,1 0-23,-1 0 0,1 0-1,-1 0 1,0 1 0,0 0 0,-1-1 0,1 1 0,-5-4 0,7 7-14,-2-2 0,0 0 0,-1 1 0,1-1 0,0 1 0,-1 0 0,0-1 0,1 1 0,-1 1 0,0-1 0,0 1 0,-7-2 0,9 2-29,0 1-1,-1 0 1,1 0 0,0 0-1,-1 0 1,1 0-1,0 0 1,-1 0 0,1 1-1,0-1 1,0 1-1,0 0 1,-1 0 0,1 0-1,0 0 1,0 0-1,0 0 1,0 0 0,0 1-1,-3 2 1,3-1-14,1-1 1,-1 1 0,0 0 0,1 0 0,-1 0-1,1 1 1,0-1 0,0 0 0,1 0-1,-1 0 1,0 1 0,1 2 0,-3 12-57,0-5 38,-2 17-57,5-27 105,0 1 0,1-1 0,-1 0 0,1 1 0,2 4 0,0 1 10,1 9 41,-3-10-14,1 0 0,0-1 0,1 1-1,3 7 1,1-1 39,-3-5-10,0-1 0,10 14 0,-12-19-37,-1-1 0,1 0 1,0 0-1,0 0 0,0-1 1,0 1-1,1 0 1,-1-1-1,0 1 0,1-1 1,-1 0-1,1 0 0,4 2 1,3-2 54,1 1 1,-1-1 0,0-1-1,18-1 1,2 0-134,-14 0-240,-1-2 0,1 0 0,-1 0 1,1-2-1,28-12 0,-35 14 254,-1-1 0,0-1 0,0 0-1,-1 0 1,1 0 0,-1-1 0,0 0 0,-1 0 0,8-9-1,3-7-102,24-40-1,0-1-75,-40 62 224,2-4 56,2-1 0,-1 1 0,0 0 1,1 0-1,0 1 0,0-1 1,9-5-1,-13 10-32,0 0 0,0-1 0,0 1 1,0 0-1,0 0 0,0 0 0,0 0 0,0 0 1,0 0-1,0 0 0,0 0 0,0 0 1,0 1-1,0-1 0,0 0 0,0 1 0,0-1 1,0 0-1,0 1 0,0-1 0,0 1 0,-1 0 1,1-1-1,0 1 0,0 0 0,0-1 0,-1 1 1,1 0-1,0 0 0,-1 0 0,1 0 1,0 1-1,2 2 53,-1 0 0,0 1 0,0-1 1,0 0-1,2 8 0,3 19 313,-5-20-281,0-1-1,5 15 1,7 4 137,-10-22-183,-1 0-1,0 0 1,3 9-1,-6-14-50,2 7 88,0-1 0,1 0-1,6 13 1,-6-14 128,-3-7-208,0 1 0,0-1 1,0 1-1,0-1 0,1 1 1,-1-1-1,0 1 0,0-1 1,0 0-1,1 1 1,-1-1-1,0 1 0,1-1 1,-1 0-1,0 1 0,1-1 1,-1 0-1,0 0 0,1 1 1,-1-1-1,1 0 1,-1 0-1,0 1 0,1-1 1,-1 0-1,1 0 0,-1 0 1,1 0-1,-1 0 0,1 0 1,-1 0-1,1 0 1,-1 0-1,1 0 0,0 0 1,-1 0-16,0 0 1,0 0 0,0 0 0,0 0 0,0 0 0,0 0-1,0 0 1,0 0 0,0 0 0,1 0 0,-1 0 0,0 0-1,0 0 1,0 0 0,0 0 0,0 0 0,0 0 0,0 0-1,0 0 1,0 0 0,0 0 0,1 0 0,-1 0 0,0 0-1,0 0 1,0 0 0,0 0 0,0 0 0,0 0 0,0 0-1,0 0 1,0 0 0,0 0 0,0 0 0,0-1 0,0 1-1,0 0 1,0 0 0,0 0 0,1 0 0,-1 0 0,0 0-1,0 0 1,0 0 0,0 0 0,0 0 0,0-1-1,0 1 1,0 0 0,0 0 0,0 0 0,0 0 0,0 0-1,-1 0 1,1 0 0,0 0 0,0-70 441,3 20-432,8 7-21,-8 15-50,-1 11-9,1 1 1,7-29-1,-5 29-86,10-19-1,-12 30 127,-1 1 0,1-1-1,0 1 1,0 0-1,0 0 1,1 0 0,6-6-1,-5 7-6,0-1 1,1 1-1,9-4 0,-1 0-11,-1 1 45,-9 3-116,1 0 1,0 1-1,0-1 1,0 1-1,0 0 0,0 1 1,0-1-1,0 1 1,0 0-1,0 0 1,1 1-1,-1 0 1,0 0-1,8 1 1,35 12-848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123 222 3072,'-2'-5'195,"0"1"0,-1-1 0,1 1 1,-5-5-1,-3 2 142,10 6-329,-1 1 0,1 0-1,0 0 1,-1 0 0,1-1 0,0 1-1,-1 0 1,1 0 0,0-1-1,0 1 1,-1 0 0,1-1-1,0 1 1,0 0 0,-1-1-1,1 1 1,0 0 0,0-1 0,0 1-1,0 0 1,-1-1 0,1 1-1,0-1 1,0 1 0,0 0-1,0-1 1,0 1 0,0-1-1,0 1 1,0-1 0,0 1-6,1 0-1,-1 0 1,0-1 0,0 1-1,0 0 1,0 0 0,0 0-1,0 0 1,0 0 0,0 0-1,0 0 1,0 0 0,0 0-1,0 0 1,0-1 0,0 1-1,0 0 1,0 0 0,0 0 0,0 0-1,-1 0 1,1 0 0,0 0-1,0 0 1,0 0 0,0 0-1,0 0 1,0-1 0,0 1-1,0 0 1,0 0 0,0 0-1,0 0 1,0 0 0,0 0-1,0 0 1,0 0 0,-1 0 0,1 0-1,0 0 1,0 0 0,0 0-1,0 0 1,0 0 0,0 0-1,0 0 1,0 0 0,0 0-1,0 0 1,-1 0 0,1 0-1,0 0 1,0 0 0,0 0-1,0 0 1,0 0 0,-14-3 14,6-2 17,8 5-29,0 0 0,0 0-1,-1 0 1,1 0 0,0-1 0,0 1-1,0 0 1,0 0 0,0 0 0,-1 0 0,1 0-1,0 0 1,0 0 0,0 0 0,0 0-1,-1 0 1,1 0 0,0 0 0,0 0 0,0 0-1,0 0 1,-1 0 0,1 0 0,0 0-1,0 0 1,0 0 0,0 0 0,-1 0 0,1 0-1,0 0 1,0 0 0,0 0 0,0 0-1,-1 0 1,1 1 0,0-1 0,0 0-1,0 0 1,0 0 0,0 0 0,0 0 0,-1 0-1,1 1 1,0-1 0,0 0 0,0 0-1,0 0 1,0 0 0,0 1 0,0-1 0,0 0-1,-6 6 88,-7 3 26,11-8-81,0 0 0,1 0 0,-1 0 0,0 0 0,0 0 0,1 0 0,-1 0 0,1 1-1,-1-1 1,1 0 0,0 1 0,0 0 0,-1-1 0,1 1 0,0 0 0,0-1 0,1 1-1,-1 0 1,0 0 0,0 0 0,1 0 0,-1 0 0,1-1 0,0 1 0,0 3-1,-11 56 504,19-26-443,-6-22-105,-2-7 50,1-1 1,0 0-1,0 0 1,3 9-1,-3-12-22,0 0 0,0-1 0,0 1-1,0 0 1,0-1 0,0 1 0,0-1-1,1 1 1,-1-1 0,0 0 0,1 1-1,-1-1 1,1 0 0,0 0 0,-1 0-1,1 0 1,0 0 0,2 0 0,1 0-11,-1 0-1,1 0 1,0 0 0,0-1 0,-1 0-1,1 0 1,0 0 0,0 0 0,-1-1 0,1 0-1,7-2 1,-4 0-91,0 0 1,0 0-1,-1 0 0,1-1 1,-1-1-1,8-5 0,17-16-541,-29 24 571,-1 1 0,1-1-1,-1 0 1,0 1 0,0-1-1,0 0 1,0 0 0,0 0-1,0-1 1,0 1 0,-1 0-1,1-1 1,-1 1 0,0-1 0,0 0-1,0 1 1,0-1 0,0 0-1,0 1 1,0-5 0,2-5-132,-2 11 177,-1 0 0,1-1 0,-1 1 0,1-1 0,-1 1 0,0-1-1,0 1 1,1-1 0,-1 0 0,0 1 0,-1-1 0,1 1 0,0-1 0,0 1 0,-1-1 0,1 1 0,-1-1 0,1 1-1,-1-1 1,1 1 0,-1 0 0,0-1 0,0 1 0,0 0 0,-1-2 0,1 1 9,-3-3 47,0 0-1,1 0 0,0 0 1,0-1-1,1 1 1,-1-1-1,1 0 1,0 0-1,1 1 1,0-1-1,-2-12 1,3-5 613,0 22-644,0 1 1,0 0 0,0-1-1,0 1 1,0 0 0,0-1-1,0 1 1,0 0 0,0-1-1,0 1 1,0 0 0,0-1-1,0 1 1,1 0-1,-1-1 1,0 1 0,0 0-1,0 0 1,0-1 0,0 1-1,1 0 1,-1-1 0,0 1-1,0 0 1,1 0-1,1-2 39,-1 1-34,0 0 0,0-1 0,0 1 0,1 1 0,-1-1 0,0 0 0,1 0 0,-1 0 0,1 1 0,-1-1 0,1 1 0,-1-1 0,1 1 0,-1-1 0,1 1 0,-1 0 0,1 0 0,0 0 0,-1 0 0,4 0 0,20 1 164,30 6 1,-28-3-35,36 0 0,-10-5 2,-24 0 8,0 1 0,38 5 0,-41 0-96,-17-3-46,0 0 0,1-1 1,-1 0-1,0 0 0,0-1 1,17-1-1,-6-6-3,-17 6-34,0 0 0,0 0 1,0 0-1,0 0 0,1 0 0,-1 1 0,5-1 1,-6 1-38,-1 0 0,0 0 0,0 0 1,1 0-1,-1 0 0,0 0 0,0-1 1,1 1-1,-1 0 0,0-1 0,0 1 1,0-1-1,0 1 0,1-1 0,-1 0 1,0 1-1,0-1 0,0 0 0,0 0 0,-1 0 1,1 0-1,0 0 0,0 0 0,0 0 1,-1 0-1,1 0 0,-1 0 0,1 0 1,-1 0-1,1 0 0,-1-1 0,1 1 1,-1 0-1,0 0 0,0-1 0,0-1 0,0 3 41,0-1 0,0 1 0,0 0 0,0 0 0,0 0 0,0-1 0,0 1 0,0 0 0,0 0-1,0-1 1,0 1 0,0 0 0,-1 0 0,1 0 0,0 0 0,0-1 0,0 1 0,0 0-1,0 0 1,-1 0 0,1 0 0,0-1 0,0 1 0,0 0 0,-1 0 0,1 0 0,0 0 0,0 0-1,0 0 1,-1 0 0,1 0 0,0 0 0,0 0 0,-1 0 0,-20-11-376,10 3 207,-47-51 577,57 58-367,-1 0 1,1 0 0,0 0 0,0 0-1,0 0 1,-1 0 0,1 0-1,0 0 1,-1 0 0,1 1-1,0-1 1,-1 1 0,1-1-1,-1 1 1,-2-1 0,2 1 6,0 0 1,1 1 0,-1-1-1,1 1 1,-1-1-1,1 1 1,0-1 0,-1 1-1,1 0 1,-1 0 0,1 0-1,0 0 1,0 0 0,0 0-1,-2 2 1,1-1-10,0 1 0,0-1-1,1 0 1,-1 1 0,1-1 0,-1 0 0,1 1-1,0 0 1,0-1 0,0 1 0,1 0-1,-1-1 1,0 5 0,1 5 42,-1-1 0,2 14 1,1 3 128,-3 3-67,4 79 545,0-83-547,7 103 421,-10-110-501,-1-1 0,-1 0 0,0 1 0,-8 30 0,8-43-168,-1 0 0,1 0-1,-1 0 1,0-1-1,0 1 1,-1-1-1,0 1 1,0-1-1,-1-1 1,1 1 0,-7 5-1,-21 21-764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43 1664,'-27'-26'528,"22"20"-325,5 6-190,0 0 0,0 0 0,0-1 1,-1 1-1,1 0 0,0 0 0,0-1 1,0 1-1,0 0 0,0 0 0,0-1 1,0 1-1,0 0 0,0 0 0,0-1 1,0 1-1,0 0 0,0 0 0,0-1 1,0 1-1,0 0 0,0-1 0,0 1 1,0 0-1,0 0 0,0-1 0,0 1 1,1 0-1,-1 0 0,0 0 0,0-1 1,0-1 154,0 3-100,0 0 1,0 0 0,0 0-1,0 0 1,-1 0 0,1 0 0,0 0-1,-1 1 1,1-1 0,-1 0 0,1 0-1,-1 0 1,1 0 0,-1-1-1,0 1 1,0 1 0,-5 9 549,4-3-380,1 0 0,0 0 0,0 0 0,1 0 0,1 17 0,0 8 126,-2 4-64,0-16-186,0 1 0,2-1 0,0 1 0,6 23-1,14 6 21,-12-10 97,-9-36-194,1 1-1,0-1 1,1 1 0,-1-1-1,4 7 1,-4-9-24,1 0 1,0-1-1,0 1 1,0-1-1,0 0 1,0 0-1,0 1 1,1-1-1,-1-1 1,1 1-1,-1 0 1,1-1-1,3 3 1,3 1 20,-7-4-19,0 0 1,-1 0-1,1 0 0,0 0 1,0 0-1,0 0 1,0 0-1,0-1 0,0 1 1,0-1-1,1 1 0,-1-1 1,0 0-1,0 0 0,0 0 1,0 0-1,1 0 0,-1-1 1,3 0-1,1-1 10,0-1 0,0 1 0,-1-1 0,0 0 0,1 0 0,-1-1 0,7-6 0,38-36 61,-47 42-84,32-39 51,-21 25-140,-1-1-1,-1-1 1,-1 0 0,13-30-1,-16 15-3,3 0 27,-9 18 14,-2 15 35,0-1 0,0 0 0,1 0 0,-1 1-1,1-1 1,-1 0 0,1 0 0,0 1 0,0-1 0,0 1 0,1-1-1,-1 1 1,0 0 0,3-3 0,-1 2-380,-3 6 145,0 119 842,0-115-561,0 0 1,1 0 0,0-1 0,0 1-1,4 9 1,0 1 23,-5-15-39,2 6-496,1 0 0,-1 1 0,7 12 0,-9-20 361,1 0 0,-1 1 0,1-1 1,-1 1-1,0-1 0,0 1 0,1-1 0,-1 1 0,0 1 0,0-3 119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33 3904,'0'-26'1253,"0"25"-1244,0 1 0,0 0 0,0 0 1,0 0-1,0 0 0,0 0 0,0 0 0,0 0 0,0-1 0,0 1 0,0 0 0,0 0 0,1 0 0,-1 0 0,0 0 1,0-1-1,0 1 0,0 0 0,0 0 0,0 0 0,-1 0 0,1 0 0,0 0 0,0-1 0,0 1 0,0 0 1,0 0-1,0 0 0,0 0 0,0 0 0,0 0 0,0-1 0,0 1 0,0 0 0,0 0 0,-1 0 0,1 0 0,0 0 1,0 0-1,0 0 0,0 0 0,0 0 0,0 0 0,0-1 0,-1 1 0,1 0 0,0 0 0,0 0 0,0 0 0,0 0 1,0 0-1,-1 0 0,1 0 0,-6 0 69,1 0 0,-1 0 0,0 0 0,1 1 0,-1 0 0,0 0-1,1 0 1,-1 1 0,1 0 0,0 0 0,-1 0 0,-7 5 0,-45 24 874,-25 15-245,76-41-691,1 0 0,-1 0 1,1 0-1,0 1 1,0 0-1,1 0 0,0 1 1,0-1-1,-6 12 0,4-3 5,0 1-1,1 0 1,-6 28-1,8-27 33,0-1 0,-2 30 0,6-39-13,0 0-1,1 0 1,-1 0-1,1 0 1,1 0-1,-1 0 1,1 0 0,0-1-1,6 13 1,-4-13 0,0 1 1,0-1 0,1 1 0,0-1-1,0-1 1,0 1 0,1-1 0,0 0-1,0 0 1,0 0 0,0-1-1,12 5 1,-5-2-323,1-2 0,-1 0 0,2 0 0,-1-1 0,23 3 0,14-5-891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1056,'-29'0'656,"26"0"-213,1 0-33,1 0-382,1 0-1,-1 0 1,1 0-1,-1 0 0,1 0 1,0 0-1,-1 0 1,1 0-1,-1 0 1,1 0-1,-1 1 0,1-1 1,0 0-1,-1 0 1,1 0-1,-1 0 1,1 1-1,0-1 0,-1 0 1,1 0-1,0 1 1,0-1-1,-1 0 1,1 1-1,0-1 1,-1 0-1,1 1 0,0-1 1,0 1-1,-1 0 1,-3 5 295,4-5-313,-1-1 0,1 0 1,0 0-1,0 0 0,0 1 1,0-1-1,0 0 0,0 0 1,0 0-1,0 0 1,0 0-1,-1 1 0,1-1 1,0 0-1,0 0 0,0 0 1,0 0-1,-1 0 0,1 0 1,0 1-1,0-1 1,0 0-1,0 0 0,-1 0 1,1 0-1,0 0 0,0 0 1,0 0-1,-1 0 0,1 0 1,0 0-1,0 0 0,0 0 1,0 0-1,-1 0 1,1 0-1,0 0 0,0 0 1,0 0-1,-1 0 0,1-1 1,0 1-1,0 0 0,0 0-2,0 0 0,0 0-1,0 0 1,0 0-1,1 0 1,-1 0 0,0-1-1,0 1 1,0 0-1,1 0 1,-1 0-1,0 0 1,0 0 0,0 0-1,1 0 1,-1 0-1,0 0 1,0 0-1,0 0 1,0 0 0,1 1-1,-1-1 1,0 0-1,0 0 1,0 0-1,1 0 1,-1 0 0,0 0-1,0 0 1,0 0-1,0 1 1,0-1 0,1 0-1,-1 0 1,0 0-1,0 0 1,0 0-1,0 1 1,0-1 0,0 0-1,0 0 1,0 0-1,1 1 1,-1 0 23,1 0 0,-1 0-1,1 0 1,-1 0 0,1 0 0,-1 0 0,0 0-1,0 1 1,1-1 0,-1 0 0,0 0 0,0 0 0,0 0-1,0 1 1,0-1 0,-1 0 0,1 0 0,0 0 0,0 0-1,-1 2 1,-10 24 305,9-21-221,1-2-50,0-1 0,0 1-1,1-1 1,-1 1-1,1 0 1,0-1-1,0 1 1,0 5 0,1 7 137,-1 106 470,0-23-656,0-94-7,0-4-3,0 0 1,0 0 0,-1 0 0,1 0 0,0 0-1,0 0 1,0 0 0,1 0 0,-1 0 0,0 0 0,0 0-1,0 0 1,1 0 0,-1 0 0,1 0 0,-1 0-1,0 0 1,1 0 0,0 0 0,-1 0 0,1 0 0,0-1-1,-1 1 1,1 0 0,0 0 0,0-1 0,-1 1 0,1-1-1,0 1 1,0-1 0,0 1 0,0-1 0,1 1-1,17 10 117,7-6-11,-4 6 0,7-6 112,-25-4-204,8 3 35,1-1 0,0-1 0,22 1 0,0-3-12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1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 1248,'0'0'389,"-2"-2"-239,-9-9 127,8 8 1414,6 6-1131,8 8-182,-11-11-345,0 1-1,1-1 1,-1 1-1,1 0 0,-1-1 1,0 1-1,0 0 1,1-1-1,-1 1 1,0 0-1,0 0 0,0-1 1,0 1-1,0 0 1,0 0-1,0-1 1,0 1-1,0 0 0,0 0 1,0-1-1,0 1 1,-1 0-1,1-1 1,0 1-1,-1 1 1,0 2 78,-3 8-3,2-2-34,-1-1-1,2 1 1,-1-1-1,1 1 1,0 10-1,2 3 31,-1-1 28,-3 43 0,-10-8-26,8-42-89,2 1 0,0-1 1,0 1-1,0 24 0,3-29 60,-1 0 1,0-1-1,-1 1 0,-1-1 1,-3 12-1,4-16 5,2-6-72,0 1 0,0 0 0,0-1 1,0 1-1,0-1 0,0 1 0,-1-1 1,1 1-1,0-1 0,0 1 1,0-1-1,-1 1 0,1-1 0,0 1 1,-1-1-1,1 1 0,0-1 0,-1 0 1,1 1-1,-1-1 0,1 0 0,0 1 1,-1-1-1,1 0 0,-1 1 0,1-1 1,-1 0-1,1 0 0,-1 1 0,1-1 1,-1 0-1,0 0 0,1 0 0,-1 0 1,1 0-1,-1 0 0,1 0 0,-1 0 1,1 0-1,-1 0 0,1 0 1,-2-1-1,2 2-3,-1-1 1,1 0-1,-1 0 1,0 0-1,1 0 1,-1 0-1,0 0 1,1-1 0,-1 1-1,1 0 1,-1 0-1,0 0 1,1 0-1,-1-1 1,1 1-1,-1 0 1,1-1-1,-1 1 1,1 0-1,-1-1 1,1 1-1,-1-1 1,1 1 0,0-1-1,-1 1 1,1 0-1,0-1 1,-1 0-1,1 0 1,-1-1 7,1-1 0,0 1 1,0-1-1,0 0 0,0 1 0,0-1 1,1 1-1,-1 0 0,2-5 0,10-59 28,5-20-16,-11 69-25,0-1 1,1 1 0,9-16-1,13-31-60,-27 58 15,1 0 0,-1 0 1,1 0-1,0 0 0,1 0 1,-1 1-1,1-1 0,0 1 1,0 0-1,1 0 0,0 0 1,0 1-1,0 0 0,0 0 1,0 0-1,1 1 0,6-4 1,-7 5-1,0-1 1,0 1-1,0 1 1,0-1-1,0 1 1,1-1-1,6 1 1,-9 1 31,-1 0 1,1 0-1,-1 0 1,1 0 0,-1 1-1,1-1 1,-1 1-1,0 0 1,1-1-1,-1 1 1,0 0-1,1 1 1,-1-1 0,0 0-1,0 0 1,0 1-1,3 3 1,17 24 68,-4-6 5,-11-15 9,-1 0 0,1 1-1,-1 0 1,8 17 0,7 38 185,-7-19-88,2 3-51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09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4576,'0'0'2048,"32"0"-1760,16 0-160,0 0-128,0-16 416,32 32-224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3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32 454 2912,'-16'-31'1312,"1"15"-96,30 16-288,16 0-736,16-15-64,-16 15-64,32-16 96,14 16-96</inkml:trace>
  <inkml:trace contextRef="#ctx0" brushRef="#br0" timeOffset="1">1232 18 2144,'0'-13'699,"0"12"-694,0 1-1,0 0 1,0 0 0,0 0 0,0 0 0,0 0 0,0 0 0,0 0 0,0 0 0,0 0 0,0 0 0,0-1 0,0 1 0,0 0 0,0 0 0,0 0 0,0 0 0,0 0 0,0 0 0,0 0 0,0 0 0,0 0 0,0 0 0,0 0 0,-1-1 0,1 1-1,0 0 1,0 0 0,0 0 0,0 0 0,0 0 0,0 0 0,0 0 0,0 0 0,0 0 0,0 0 0,0 0 0,0 0 0,0 0 0,-1 0 0,1 0 0,0 0 0,0 0 0,0 0 0,0 0 0,0 0 0,0 0 0,0 0 0,0 0 0,0 0-1,0 0 1,-1 0 0,1 0 0,0 0 0,0 0 0,0 0 0,-7 0 4,3-1 259,0 1 0,0 0 1,0 0-1,0 0 0,0 1 0,0 0 1,-5 1-1,5 0-124,1-1 1,-1 1-1,1-1 1,-1 1-1,0-1 1,0 0 0,0 0-1,1 0 1,-8 0-1,6-1-64,0 0 1,0 1-1,1 0 0,-1 0 0,0 0 1,1 1-1,-1-1 0,1 1 0,-1 0 0,1 1 1,0-1-1,0 1 0,0 0 0,0 0 1,0 0-1,1 0 0,0 0 0,-1 1 0,1 0 1,0 0-1,1 0 0,-5 8 0,1 0-55,1 0 0,0 1 0,1 0-1,1 0 1,0 0 0,0 0-1,2 0 1,-1 0 0,2 1 0,0 13-1,1-15-4,0 1-1,0 0 0,2-1 1,-1 1-1,1-1 0,1 0 1,10 23-1,-12-29 20,1 0 0,0 0-1,0 0 1,0-1 0,0 1 0,1-1-1,0 0 1,0 0 0,1 0 0,-1 0-1,1-1 1,0 1 0,0-2 0,7 5-1,-4-2 6,63 38 232,-62-40-234,0 1 0,0-2-1,0 1 1,1-1 0,18 4 0,-7-5-76,-1-1-1,23-1 1,-15-1-124,-27 1 152,8 1-341,1-1 0,-1-1-1,0 0 1,1 0 0,-1-1 0,0 0 0,0 0-1,12-5 1,23-9-1354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1 576,'-16'112'256,"-16"16"-224,16-81 64,16 1-64,-16 16 64,0-16-64,0 16 192,16-16-128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1056,'0'-40'357,"0"40"-354,0-1 0,0 1 0,0 0 0,0-1 0,0 1 0,0 0 0,0-1 0,0 1-1,0 0 1,0-1 0,0 1 0,0 0 0,0-1 0,0 1 0,0 0 0,1-1 0,-1 1 0,0 0 0,0-1-1,0 1 1,0 0 0,1 0 0,-1-1 0,0 1 0,0 0 0,1 0 0,-1-1 0,0 1 0,0 0 0,1 0-1,-1 0 1,0-1 0,1 1 0,-1 0 0,0 0 0,1 0 0,-1 0 0,0 0 0,1 0 0,-1 0 0,0-1-1,1 1 1,-1 0 0,10-3 3,0 0-1,0 1 0,0 0 1,0 1-1,12-1 0,3 2-78,0 0-79,36 3-1,-53-1 162,0-1-1,-1 1 0,1 0 0,0 1 0,0-1 1,-1 2-1,0-1 0,10 7 0,-14-8 10,0 1-1,0-1 1,0 1-1,-1 0 1,1 0-1,-1 0 1,1 0-1,-1 0 1,0 0-1,-1 0 1,3 6-1,0-1 19,-1-2 7,0 1 1,-1 0 0,0-1 0,0 1-1,-1 0 1,0 0 0,0 0-1,0 0 1,-1 9 0,0-12-27,0-1 0,0 0 0,-1 1 0,1-1 0,-1 0 0,0 1 0,0-1 0,0 0 0,0 0 0,0 0 0,-1 0 0,0 0 0,1 0 0,-1 0 0,0 0 0,-4 3 0,-1 4 3,-7 8 15,10-11 6,0-1-1,-1 0 0,0 0 1,0-1-1,-9 8 1,-5 0 50,14-10-91,-1 1-1,1 0 1,-8 7 0,0 2-117,12-13 96,1 1 0,0 0 0,-1-1 0,1 1 0,0-1 0,-1 1 0,1 0 0,0-1 0,0 1 0,0 0 0,-1-1 0,1 1 0,0 0 0,0-1 0,0 1 0,0 0 0,0-1 0,0 1 0,1 0 0,-1-1 0,0 1 0,0 0 0,0-1 0,0 1 0,1 0 0,-1-1 0,1 2 0,0 0-36,1 4 52,1 0 1,0-1 0,0 1 0,0-1 0,1 0-1,8 9 1,29 28 45,-22-24-31,0-1-72,0 0-1,1-1 1,1-1 0,36 20 0,-28-18 32,-20-12 46,-1 0 0,13 12 0,-20-16 2,0 0-1,0 1 1,0-1 0,0 1 0,-1-1 0,1 1 0,0-1 0,-1 1 0,1 0 0,-1-1 0,1 1-1,-1 0 1,0 0 0,0-1 0,0 1 0,0 0 0,0-1 0,0 1 0,0 0 0,-1 0 0,1-1 0,-1 1-1,1 0 1,-1-1 0,1 1 0,-1-1 0,-2 3 0,1-1 27,-1 0 0,1 0 0,-1-1 0,0 0 0,0 1 0,0-1 0,0 0-1,0-1 1,-7 4 0,-37 12 332,26-9-147,12-4-179,0-1 0,0-1 0,0 1 0,-1-1 0,1-1 1,-1 0-1,1 0 0,0 0 0,-1-2 0,1 1 0,-17-4 0,21 3-40,1 0 1,0 0-1,-1-1 0,1 0 0,0 0 0,-5-3 1,8 4-34,0 1 1,0-1-1,0 1 1,0-1-1,0 0 1,0 1 0,1-1-1,-1 0 1,0 1-1,1-1 1,-1 0-1,0 0 1,1 0-1,-1 0 1,1 0 0,-1 1-1,1-1 1,0 0-1,-1 0 1,1 0-1,0 0 1,0 0-1,-1 0 1,1 0 0,0-1-1,0 1 1,0 0-1,0 0 1,0 0-1,1 0 1,-1 0-1,0 0 1,1-1 0,2-3-123,0 1 0,1-1 0,0 1 0,0 0 0,0 0 0,0 0 0,1 0 0,-1 1 0,9-5 0,32-13-438,46-33 8,-6 4 508,-24 26 77,-23 5-6,-32 15 127,1 1 0,0-1 0,-1 1-1,1 1 1,1-1 0,-1 1 0,0 0 0,0 1 0,1 0 0,12-1 0,-18 3 334,-4 4 12,-4 6-182,-4 8 88,-13 38 0,21-52-375,0-1 0,1 1 1,0-1-1,0 1 0,1-1 0,-1 1 0,1-1 0,0 1 0,0 0 1,0-1-1,1 1 0,0-1 0,0 1 0,0-1 0,2 6 1,-2-8-5,0 0 1,1 0 0,-1-1 0,1 1 0,0 0 0,-1-1 0,1 1-1,0-1 1,3 3 0,2 1 10,18 14 53,-20-14-40,1 0 0,0-1 0,0 1 0,0-1 0,1-1 0,-1 1 0,1-1-1,0 0 1,0-1 0,0 0 0,13 3 0,-3-1-24,-9-2-47,0 0-1,1-1 0,-1 0 1,0 0-1,1-1 0,-1 1 1,10-3-1,1-2-351,0 0 0,0-2 1,0 0-1,-1-2 0,0 0 0,27-17 0,-40 22 296,-1 0-1,0 0 1,8-9 0,-8 4-38,-4 8 130,-1 0 1,1 0 0,0-1 0,0 1 0,0 0 0,0 0 0,-1 0 0,1 0 0,0-1-1,0 1 1,0 0 0,-1 0 0,1 0 0,0 0 0,0 0 0,0-1 0,-1 1-1,1 0 1,0 0 0,0 0 0,-1 0 0,1 0 0,0 0 0,-1 0 0,1 0 0,0 0-1,0 0 1,-1 0 0,1 0 0,0 0 0,-1 0 4,1 0 0,0 0-1,0 0 1,-1 0 0,1 0 0,0 0-1,0 0 1,0 1 0,-1-1 0,1 0 0,0 0-1,0 0 1,0 0 0,-1 0 0,1 0-1,0 0 1,0 1 0,0-1 0,-1 0 0,1 0-1,0 0 1,0 1 0,0-1 0,0 0 0,0 0-1,0 0 1,0 1 0,-1-1 0,1 0-1,0 0 1,0 0 0,0 1 0,0-1 0,0 1-1,-32 62 520,12-20-134,1 1 0,2 1 0,-17 74 0,12-7-59,-4 2 91,-6 107-117,29-191-298,2-5 41,-1-1-1,-1 0 1,-1 0-1,-1 0 1,-12 30-1,16-51-15,0 0 1,0 0-1,0-1 0,-1 1 0,1 0 0,-1-1 0,1 1 0,-1-1 1,0 0-1,0 1 0,0-1 0,-1 0 0,1 0 0,0 0 0,-5 2 1,5-3-13,-1-1 1,1 1-1,0-1 1,-1 0 0,1 0-1,0 1 1,-1-2 0,1 1-1,-1 0 1,1 0-1,0-1 1,-1 1 0,1-1-1,0 0 1,0 0-1,-1 1 1,1-2 0,0 1-1,0 0 1,-2-2 0,-6-3 20,0-1 1,1 1-1,0-2 1,1 1 0,0-1-1,-8-10 1,1-2 28,1-1 1,-15-27-1,15 21-96,-20-53-1,29 64-21,0-1 0,1 0 0,0 0 0,1 0 0,0-24 0,3 32 29,1-1 1,0 0-1,1 1 0,0-1 1,0 1-1,1 0 0,7-17 1,-3 12 0,0 1 0,2-1 0,-1 1 1,14-15-1,-1 6 46,1 0-1,0 2 1,2 0-1,31-20 1,40-13 89,-94 53-110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608 494 832,'-13'-26'251,"13"25"-247,-1 1 1,1-1 0,0 1 0,0-1 0,0 1 0,-1-1-1,1 1 1,0 0 0,-1-1 0,1 1 0,0-1 0,-1 1-1,1 0 1,-1-1 0,1 1 0,-1 0 0,1 0-1,0-1 1,-1 1 0,0 0 0,-55-16 320,32 5-106,9 9-81,-1 1-1,1 0 1,0 1-1,-31 4 1,18 2 36,0 0 0,0 2 0,0 2-1,-46 21 1,-14 18 296,62-34-326,11-6-152,1 0 1,1 1-1,0 1 1,-12 11-1,23-20 9,0 0-1,0 0 1,0 1 0,1-1-1,-1 0 1,1 1-1,0-1 1,0 0 0,0 1-1,0 0 1,0-1 0,0 1-1,0 2 1,1-3 10,0-1 0,0 0 0,0 0 1,0 0-1,0 0 0,0 0 0,0 0 1,0 0-1,1 0 0,-1 0 0,0 0 1,1 0-1,-1 0 0,1 0 0,-1 0 0,1 0 1,0 0-1,-1 0 0,1 0 0,0 0 1,0-1-1,-1 1 0,1 0 0,0-1 1,0 1-1,0 0 0,0-1 0,0 1 1,0-1-1,0 0 0,2 1 0,1 1 30,1-1-1,0-1 1,0 1 0,-1-1-1,1 0 1,0 0 0,0 0-1,0-1 1,-1 1-1,1-1 1,0 0 0,4-2-1,50-21 200,7 0-213,12-16-480,-57 29 341,10-4-53,29-20 1,-49 28 134,-1 0 0,-1-1 0,1-1 0,-1 1 0,-1-1 0,12-15 0,17-38-242,-24 41 192,12-26 1,-21 38 79,0-1 0,-1 0-1,0 0 1,0 0 0,1-14 0,-2-8 27,-1-48 1,-2 27 98,1 53-124,0-10 116,0 1 0,-1-1-1,-2-10 1,3 18-114,-1-1-1,1 1 0,-1-1 1,0 1-1,0 0 1,0-1-1,0 1 1,0 0-1,-1 0 1,1 0-1,-1 0 1,1 0-1,-1 0 1,0 0-1,0 0 0,0 1 1,0-1-1,-3-1 1,4 2-2,0 1 1,0 0-1,0 0 0,0-1 1,0 1-1,0 0 1,0 0-1,0 0 0,0 0 1,0 0-1,0 0 1,0 1-1,0-1 0,0 0 1,0 0-1,0 1 0,0-1 1,0 0-1,0 1 1,1-1-1,-1 1 0,0 0 1,0-1-1,0 1 1,0 0-1,1-1 0,-1 1 1,0 0-1,1 0 1,-1-1-1,1 1 0,-2 2 1,-2 3 51,1 0 1,-1 1 0,-2 9 0,5-15-54,-11 34 165,2 0 1,-8 48 0,-8 33-1,2-39-123,14-15 2,8-43 7,-8 28 0,-21 62 193,29-105-239,-12 46 174,13-47-170,0 0 1,1 0 0,0 0 0,0-1 0,0 1-1,0 0 1,0 0 0,0 0 0,1 0-1,-1 0 1,1 0 0,1 4 0,-1-7-12,0 1 0,-1 0 0,1-1-1,0 1 1,0-1 0,0 1 0,0-1 0,-1 1 0,1-1 0,0 0 0,0 1 0,0-1 0,0 0-1,0 0 1,0 0 0,0 1 0,0-1 0,0 0 0,0 0 0,0-1 0,2 1 0,20-4-290,-17 3 108,-1-2 0,0 1 0,-1 0 0,1-1 1,0 0-1,-1 0 0,0 0 0,1 0 0,3-6 0,8-4-249,2-2-181,47-34-1014,-47 38 1414,17-12-97,-26 14 229,0 0 0,13-17-1,7-8 54,-22 27 133,-1 0 0,0-1 0,-1 0 0,0 0 0,5-10-1,2-3 398,-2 5-194,-8 13-202,0 1-1,0-1 0,0 0 0,0 0 0,-1 0 1,1 0-1,-1-1 0,0 1 0,0 0 0,0 0 1,0-1-1,-1 1 0,1-5 0,-1-26 1639,-3 36-1221,2 0-507,-1 0-1,1 0 1,0 1 0,-1-1-1,1 0 1,0 0 0,0 1-1,1-1 1,-1 0 0,0 1-1,0 4 1,-2 7-87,2-11 57,-2 10-54,0 0-1,1 0 1,-2 22-1,3-8 50,1-15 199,1 23 0,-1-31-149,1 0-1,0 0 0,0 0 0,1 1 1,-1-1-1,1 0 0,0-1 0,4 8 0,1 1-7,-3-5 87,1 0 0,9 11 0,-12-16-89,-1-1 0,0 1-1,1-1 1,-1 0 0,1 1-1,0-1 1,-1 0 0,1 0-1,0 0 1,0 0 0,0-1 0,0 1-1,0-1 1,0 1 0,0-1-1,0 1 1,2-1 0,25 0 203,-24-3-198,4-6-145,-4 4-22,0-1 1,0 1 0,1 0-1,10-7 1,-15 12 120,0-1 0,-1 1 0,1-1 0,0 1 0,0 0-1,0-1 1,-1 0 0,1 1 0,0-1 0,0 1 0,-1-1 0,1 0 0,0 1-1,-1-1 1,1 0 0,-1 0 0,1 0 0,-1 0 0,0 1 0,1-1 0,-1 0-1,0 0 1,1 0 0,-1 0 0,0-1 0,3-8-139,4 4 20,-3 4 86,1-12-38,-3 12 43,-1 0 1,1 0-1,-1-1 0,1 1 1,0 0-1,0 1 1,0-1-1,0 0 0,0 0 1,0 1-1,0-1 0,1 1 1,2-1-1,-1 3-18,1 1 0,-1 0 0,1 0 0,6 4 0,-5 5 29,-5-10 36,-1 0-1,1 0 1,-1 0 0,1 1-1,-1-1 1,1-1-1,0 1 1,-1 0 0,1 0-1,0 0 1,0 0-1,-1 0 1,1-1 0,0 1-1,2 1 1,44 16-58,34 17 415,-47-22-237,-24-9-49,0-1 0,0-1 1,0 0-1,19 2 0,46-3 324,-46-1-526,-23 0 138,-1 0 0,1-1 0,0 0 1,-1 0-1,1 0 0,-1 0 0,0-1 0,6-3 0,3-2 88,22-15 0,-27 15-129,-4 4 47,0 0-1,0-1 0,-1 0 1,0 0-1,0 0 0,0 0 1,0-1-1,0 0 0,-1 1 1,0-1-1,0-1 0,-1 1 0,1 0 1,-1-1-1,2-7 0,-2 2-49,-1 0 0,0 0-1,-2-18 1,1 14 90,0 14-57,0 1 1,0-1-1,0 0 0,0 0 0,0 0 0,0 1 1,0-1-1,0 0 0,0 0 0,-1 1 0,1-1 1,0 0-1,0 0 0,-1 1 0,1-1 0,-1 0 1,1 1-1,0-1 0,-1 0 0,1 1 0,-1-1 1,-1 0-1,1 0-32,0 1 0,0 0 0,-1-1-1,1 1 1,-1 0 0,1 0 0,0 0 0,-1 0 0,1 0 0,-2 0 0,-6 0-79,8 0 108,1 0 1,-1 0-1,1 0 1,-1 0 0,1 0-1,-1 0 1,0 0-1,1 0 1,-1 0 0,1 0-1,-1 0 1,1 0-1,-1 0 1,1 1 0,-1-1-1,1 0 1,-1 0-1,1 0 1,-1 1 0,1-1-1,-1 0 1,1 1-1,-1-1 1,1 0 0,0 1-1,-1-1 1,1 1-1,-1-1 1,1 1 0,0-1-1,0 1 1,-1-1 0,1 1-1,0-1 1,0 1-1,0-1 1,-1 1 0,1-1-1,0 1 1,0-1-1,0 1 1,0 0 0,-2 5 10,-9 23 162,6 1-53,3-23-94,1-6-18,1 0 1,-1 0 0,1 0 0,0 0 0,-1 0 0,1 0 0,0 0-1,0 0 1,0 0 0,0 0 0,0 0 0,0 0 0,0 0-1,0 0 1,0 0 0,0-1 0,1 1 0,-1 0 0,0 0 0,1 0-1,0 2 1,1 4 11,-1-2 28,0 0 1,0 0-1,-1 1 0,0 8 0,0-6 42,2-3 142,0-4-259,-1 0 1,1 1-1,-1-1 1,0 0-1,1 0 1,0 0-1,-1 0 1,1 0-1,0-1 1,-1 1-1,1 0 1,0-1 0,0 0-1,2 1 1,1-3-468,9-9-218,-6 8 419,-2-1-114,-4-13-815,-2-39 163,-1 54 1049,-1 4-12,1-1 42,0 0 0,-1 1 0,1-1 0,0 1-1,0-1 1,0 1 0,0-1 0,1 1 0,-1-1 0,0 1 0,1 0 0,-1-1 0,1 1 0,-1 0-1,1-1 1,0 1 0,0 0 0,0 0 0,0-1 0,0 1 0,0 0 0,0 0 0,0 0 0,1-1-1,0 4 1,1-2 29,0 0 0,0 0 0,0 0 0,0 0 0,0-1 0,0 1 0,1-1-1,-1 1 1,1-1 0,0 0 0,0 0 0,0 0 0,6 2 0,-4-1 1,1-1-1,0-1 1,0 1 0,-1-1 0,1 0-1,0 0 1,10-1 0,30 0 86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80 2560,'0'-77'1360,"0"74"-1008,-3 3-85,3 0-251,-1 0 1,1 0 0,-1 0 0,1 0 0,-1 0-1,1 0 1,-1 1 0,1-1 0,-1 0-1,1 0 1,-1 0 0,1 0 0,-1 1 0,1-1-1,0 0 1,-1 1 0,1-1 0,-1 0 0,1 1-1,0-1 1,-1 0 0,1 1 0,0-1 0,0 1-1,-1-1 1,1 0 0,0 1 0,0-1 0,0 1-1,-1 0 1,-1 19 181,0 2-148,-8 26 67,4 13 155,-4 3-91,4 0-85,1-29-71,2-20 29,1 1 0,0 0-1,1-1 1,1 1-1,3 28 1,2-20 49,-3-13-38,1 0 0,0 20 0,-3-28-50,0 0-1,0 0 0,0 0 0,1 0 0,-1 1 0,1-1 0,-1 0 0,1 0 0,0-1 0,1 1 0,-1 0 0,2 4 0,0-2-149,-3-5 103,0 0-1,0 1 0,0-1 0,0 0 1,0 0-1,0 0 0,1 1 0,-1-1 1,0 0-1,0 0 0,0 0 0,0 1 1,0-1-1,0 0 0,0 0 0,1 0 1,-1 1-1,0-1 0,0 0 0,0 0 0,0 0 1,1 0-1,-1 0 0,0 1 0,0-1 1,0 0-1,1 0 0,-1 0 0,0 0 1,0 0-1,0 0 0,1 0 0,-1 0 1,1 0-1,12 0-815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 3232,'-32'-16'1472,"-16"16"-1280,32 0 512,0 0-416,-32 0 32,16 0-192,0 32-32,16-16-32</inkml:trace>
  <inkml:trace contextRef="#ctx0" brushRef="#br0" timeOffset="1">32 591 2400,'0'0'1088,"-16"16"64,32-16-1280,16-16 448,0 16-160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1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16 2304,'-40'-13'752,"40"13"-738,-1-1 0,0 1 1,0 0-1,1 0 0,-1-1 0,0 1 0,1 0 1,-1 0-1,0 0 0,0 0 0,1 0 1,-1 0-1,0 0 0,0 0 0,1 0 0,-1 0 1,0 1-1,1-1 0,-1 0 0,-1 1 1,-8 2 1,3-1 127,-1 1-1,1-1 1,0 1-1,0 1 1,0-1-1,0 1 1,1 0-1,-1 1 1,1 0-1,-8 8 1,11-11-99,-8 9 104,1 0 0,0 1 0,0 0 1,1 0-1,-13 23 0,-26 80 303,33-75-337,2-8 10,1 1 1,2 1-1,1-1 0,2 2 0,1-1 0,-1 50 0,7 43-1734,0-124 495,0-6-346,-1 2 1421,1-1 0,0 0 0,-1 0 1,1 1-1,-1-1 0,1 0 0,-1 1 0,0-1 1,0 0-1,0 1 0,0-1 0,0 1 0,0 0 0,0-1 1,0 1-1,-1 0 0,0-2 0,-14-15-102,12 10 160,0 0-1,0 0 1,-3-11-1,-6-16 388,10 30-335,0-1 1,1 1-1,0-1 1,0 0-1,1 0 1,-2-10-1,3 14-60,0 0 1,0-1-1,0 1 0,0-1 0,0 1 1,0 0-1,1-1 0,0 1 0,-1 0 1,1-1-1,0 1 0,0 0 0,0 0 1,0-1-1,1 1 0,-1 0 0,0 0 1,4-3-1,-1 2 0,1-1 0,-1 1 0,1-1 0,0 1 0,0 1 0,0-1 0,1 1 0,-1 0 0,10-3 0,4 1 7,27-4 0,-29 6-18,223-30 145,-217 30-152,40 1-1,-38 2 16,-24-1 7,0-1 0,0 1 0,-1 0 0,1 0 1,0 0-1,-1 1 0,1-1 0,0 0 0,0 0 1,-1 0-1,1 0 0,0 1 0,-1-1 0,1 0 1,0 1-1,-1-1 0,1 1 0,0-1 0,-1 0 1,1 1-1,-1-1 0,1 1 0,-1 0 0,1-1 1,-1 1-1,0-1 0,1 1 0,-1 0 0,1 0 1,-1 2 31,1 0 0,-1-1 1,0 1-1,1 0 1,-2 0-1,1 4 1,-1 7 23,1-13-77,0 1 1,0-1 0,-1 1-1,1 0 1,0-1-1,-1 1 1,1-1 0,-1 1-1,0-1 1,1 1-1,-1-1 1,-1 2 0,-4 10-23,5-9 63,0 0 0,1 0-1,0 0 1,0 0 0,0 0 0,0 0 0,1-1 0,0 1 0,0 0-1,0 0 1,0 0 0,0-1 0,1 1 0,-1 0 0,1-1 0,0 1-1,0-1 1,0 0 0,1 0 0,-1 0 0,1 0 0,6 5 0,8-2 91,-8-4-69,7 4 17,-13-5-76,1 0 1,-1 1-1,0-1 1,1-1-1,-1 1 1,1 0 0,4-1-1,-3 1 14,-1-1 0,1 0-1,0 0 1,-1 0 0,1-1-1,0 0 1,-1 1 0,1-2-1,-1 1 1,1 0 0,-1-1-1,8-4 1,-6 3-12,-5 3 0,-1 0 1,1 0-1,-1-1 0,1 1 0,-1 0 0,1 0 0,-1 0 0,0 0 0,1-1 1,-1 1-1,1 0 0,-1-1 0,0 1 0,1 0 0,-1-1 0,0 1 0,1 0 1,-1-1-1,0 1 0,0 0 0,1-1 0,-1 1 0,0-1 0,0 1 0,0-1 1,1 1-1,-1-1 0,0 1 0,0-1 0,0 1 0,0 0 0,0-1 0,0 1 1,0-1-1,0 0 0,0-2 43,-3 6-52,-2 3-121,1 0 1,-1 1 0,-5 12-1,-14 20-243,17-30 281,3-4 29,0 0-1,0 1 0,-3 7 0,-8 27-79,8-19 123,-41 136 149,39-129-92,-6 24 34,9-1-5,4-25-7,-8 38 219,4-14-122,6-45-157,-2 1-10,1 0 1,0-1-1,0 1 1,1 0 0,0 0-1,0 0 1,0 0-1,1-1 1,0 1-1,2 9 1,-2-14 48,0 1 0,-1 0 0,1 0 0,-1-1 0,0 1 0,1 0 0,-1 0 0,0 0 0,0-1 0,0 1 0,-1 0 0,1 3 0,-1-5-26,1 1 0,0-1 1,0 1-1,-1-1 1,1 1-1,0-1 0,0 0 1,-1 1-1,1-1 0,-1 1 1,1-1-1,0 0 1,-1 1-1,1-1 0,-1 0 1,1 1-1,-1-1 0,1 0 1,-1 0-1,1 1 1,-1-1-1,1 0 0,-1 0 1,1 0-1,-1 0 0,1 0 1,-1 0-1,0 0 0,-5-2 107,-10-9-38,14 10-87,1 0-1,-1 0 1,0 0-1,1 0 1,-1 0-1,1 0 1,-1 0-1,1 0 1,-1 0-1,1-1 1,0 1-1,-1-1 1,1 1 0,0-1-1,0 1 1,0-1-1,0 0 1,1 1-1,-1-1 1,0 0-1,1 0 1,-1 1-1,1-1 1,-1-2-1,1-11-56,-1 8 52,1 0 0,0-1 0,1 1-1,0 0 1,0 0 0,2-10 0,0 13 12,-1 0 0,1 0 0,-1 0 0,1 0 0,0 0 0,1 1 0,3-5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3552,'-14'53'1147,"6"-24"-683,-21 112 90,0 3-298,14-8-130,11-83-33,-1-1-18,-3 53 79,7-75-107,1-14 50,0 0-1,3 23 0,4-16-6,-6-18-9,1-1 0,-1 0 0,0 1-1,0-1 1,-1 1 0,1-1-1,-1 6 1,0 0 143,0-12-223,0-27-509,2-14-585,12-5 320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2496,'0'-54'784,"0"54"-776,-1-1 1,1 1-1,0-1 1,0 1-1,0-1 0,0 1 1,0-1-1,0 0 1,0 1-1,0-1 1,1 1-1,-1-1 0,0 1 1,0-1-1,0 1 1,1-1-1,-1 1 0,0-1 1,0 1-1,1-1 1,-1 1-1,0 0 1,1-1-1,-1 1 0,1-1 1,-1 1-1,0 0 1,1-1-1,-1 1 1,1 0-1,-1 0 0,1-1 1,-1 1-1,1 0 1,-1 0-1,1 0 0,0-1 1,13-7 56,-3 2 118,0 0 0,0 1 1,1 0-1,15-5 0,-24 10-123,0-1 0,1 1 0,-1 0 0,1 0-1,-1 0 1,1 0 0,-1 1 0,0-1 0,1 1-1,-1 0 1,0 0 0,1 0 0,4 3 0,9 2 158,-6-3-135,0 1-14,0-1 0,0 2 0,0-1 0,0 1 0,-1 1 0,0 0 0,10 8 0,-4 1 26,-2 0 1,0 1-1,0 0 0,-2 1 1,0 1-1,-1 0 1,0 0-1,13 36 0,-22-51-72,-1 0 0,0 0-1,0 0 1,0 1-1,0-1 1,0 0-1,-1 1 1,0-1-1,1 1 1,-1-1-1,-1 0 1,1 1-1,0-1 1,-1 1-1,1-1 1,-1 0 0,-1 4-1,1-4-1,0-1-14,1 1 20,-1 1 1,0-1-1,0 1 1,0-1 0,-1 0-1,-2 5 1,2-5-2,-1-1 0,1 1 1,-1-1-1,0 1 1,0-1-1,0 0 0,-5 2 1,2 0 2,-2 1 3,1-1 1,-1 0 0,-8 3 0,-16-1 120,16-4-82,5 0-37,-16 2 101,-41 3 0,63-7-138,1 1 0,-1-1 1,0-1-1,1 1 0,-1-1 1,1 0-1,-1 0 0,1 0 1,-1-1-1,1 1 0,0-1 1,0 0-1,-5-3 0,8 5-22,0-1 0,0 0 0,0 1 0,1-1 0,-1 0 0,0 0-1,0 0 1,1 1 0,-1-1 0,0 0 0,1 0 0,-1 0 0,1 0 0,-1 0-1,1 0 1,-1 0 0,1 0 0,0-1 0,-1 1 0,1 0 0,0 0 0,0 0-1,0 0 1,0 0 0,0 0 0,0-1 0,0 1 0,1 0 0,-1 0-1,0 0 1,0 0 0,1 0 0,-1 0 0,1 0 0,-1 0 0,2-2 0,1-4-230,-2 4 163,-1 1 1,1-1-1,0 1 0,1-1 0,-1 1 0,0-1 0,1 1 0,-1 0 0,1 0 0,0 0 0,0 0 0,-1 0 0,2 0 0,-1 0 0,0 1 0,0-1 0,5-2 0,8-6-380,-1 0 48,0 0 0,1 1 0,24-12 0,-20 10 159,29-21 1,-5 3 115,4 5 187,-24 9 330,-18 12-248,0-1-1,1 1 1,-1 0-1,0 0 1,1 0-1,0 1 1,0 0 0,0 0-1,-1 0 1,2 1-1,-1 0 1,0 0 0,12 1-1,-14 0-43,-2-1-31,-1 1 1,1 0 0,0 0-1,0 0 1,0 0-1,0 0 1,0 0 0,0 1-1,0-1 1,-1 1 0,1-1-1,0 1 1,0 0-1,-1 0 1,1-1 0,0 1-1,-1 1 1,1-1-1,-1 0 1,1 0 0,-1 0-1,0 1 1,1-1 0,1 3-1,4 8 43,-1 0 1,0 1-1,0 0 0,-1-1 0,-1 2 1,0-1-1,-1 0 0,0 1 0,-1 0 1,0 13-1,-3-15 37,1-9-83,-1 0 0,1 0 0,0 0 0,0 0 0,0 0 0,1 0 0,-1 0 0,1 0 0,-1-1-1,2 5 1,2 0 42,-3-5-44,0 1 1,0-1-1,0 1 1,1-1-1,-1 0 0,1 0 1,3 4-1,-4-5-20,-1-1-1,1 1 1,0-1-1,0 1 1,0-1-1,0 1 1,0-1-1,0 0 1,0 0-1,0 1 1,0-1-1,0 0 1,0 0-1,0 0 1,0 0-1,0 0 1,0 0-1,0-1 1,0 1-1,0 0 1,0 0-1,0-1 1,0 1-1,0 0 1,0-1-1,2 0 1,10-10 76,-10 6 32,-2 1-154,0 1 1,0-1-1,0 1 0,1 0 1,0-1-1,0 1 1,0 0-1,0 0 0,0 0 1,0 1-1,1-1 1,-1 1-1,1-1 0,0 1 1,0 0-1,0 0 1,0 0-1,0 0 0,0 0 1,1 1-1,-1-1 1,0 1-1,1 0 0,4-1 1,5 3-41,-2-1-31,0 0 0,21-3-1,13-8-692,50-19-1,-81 25 660,11-4-34,-1-2 0,33-19 0,-3 1-1,-52 27 163,1 1 9,-1 1 0,0-1 0,0 0 1,0-1-1,0 1 0,0 0 0,0-1 0,-1 1 0,1-1 0,0 1 0,-1-1 0,1 0 0,-1 0 0,0 0 1,1 0-1,-1 0 0,2-3 0,7-9 100,-7 12-26,-6 4-144,-10 12 22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3328,'16'16'2400,"0"0"-416,-16 0-1248,0-32-2336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1728,'0'0'1504,"0"3"-1120,0 1-246,0-1 3,0 0 1,0-1-1,0 1 0,1 0 1,-1 0-1,1-1 1,0 4-1,15 24 393,-5-24-421,-10-5-100,1-1 0,-1 0 0,0 1 0,0-1-1,0 1 1,0 0 0,0-1 0,-1 1 0,1 0 0,0-1 0,0 1 0,0 0 0,0 0 0,-1 0 0,2 1-1,-2-1 4,1 0-1,-1 1 0,1-1 1,-1 0-1,1 0 0,0 0 1,0 0-1,-1-1 0,1 1 1,0 0-1,0 0 0,0 0 1,0-1-1,0 1 0,1 1 1,1-2 7,-1 1 0,0-1 0,0 0 1,1 0-1,-1 0 0,0 0 0,3 0 1,14-1 147,-11 0-77,0 0-1,0 0 0,0-1 1,12-4-1,5-1 27,-21 5-105,0 1 0,0-1 0,0 0 0,-1 0 0,1 0-1,3-3 1,11-6 105,-7 6-67,-9 4-54,0 0 1,1 0-1,-1 0 1,0-1-1,0 1 1,0 0-1,0-1 0,2-2 1,25-25-416,-28 29 394,-1-1 1,1 1 0,-1-1-1,1 1 1,-1 0 0,1 0-1,-1-1 1,1 1 0,0 0-1,-1 0 1,1-1 0,-1 1-1,1 0 1,0 0 0,-1 0-1,1 0 1,0 0 0,-1 0-1,1 0 1,-1 0 0,1 0-1,0 0 1,-1 1 0,1-1-1,0 0 1,-1 0-11,6 3 69,-5-2-15,0 0-1,0 1 0,1-1 1,-1 0-1,0 0 0,1 0 1,-1 0-1,1-1 0,-1 1 1,1 0-1,-1-1 0,1 1 1,0-1-1,-1 1 0,1-1 1,0 0-1,2 0 0,-3 0 5,1 1-1,0-1 1,-1 0-1,1 0 0,-1 1 1,0-1-1,1 1 1,-1-1-1,1 1 1,-1 0-1,0-1 0,1 1 1,-1 0-1,0 0 1,0 0-1,0 0 0,0 0 1,1 0-1,-1 1 1,-1-1-1,1 0 0,0 0 1,0 1-1,0-1 1,-1 0-1,2 3 0,-2-2-9,1-1-1,-1 0 1,1 0-1,-1 1 1,1-1-1,0 0 1,-1 0-1,1 0 1,0 0-1,0 0 1,0 0-1,0 0 1,0 0-1,0 0 1,0 0-1,0 0 1,1-1-1,-1 1 1,0 0-1,0-1 1,1 1-1,-1-1 1,0 0-1,1 1 0,-1-1 1,2 0-1,3 3 375,-6-2-374,1-1 0,0 1 0,-1-1-1,1 1 1,0-1 0,0 1 0,-1-1 0,1 0 0,0 1 0,0-1 0,0 0 0,-1 0 0,1 1 0,0-1 0,0 0 0,0 0 0,0 0-1,0 0 1,0 0 0,0 0 0,-1 0 0,1-1 0,0 1 0,1 0 0,23-13 307,-10 5-159,17-8 273,-26 13-354,-5 3-84,-1 0 0,1 0 0,-1-1 0,1 1 0,-1 0 0,1 0 0,-1 0 0,0-1 1,1 1-1,-1 0 0,1 0 0,-1-1 0,0 1 0,1 0 0,-1-1 0,0 1 0,1 0 0,-1-1 0,0 1 0,0-1 0,1 1 0,-1 0 0,0-1 0,0 1 0,0-1 0,1 1 0,-1-1 0,0 1 0,0-1 0,0 1 0,0-1 0,0 1 0,0 0 0,0-1 0,0 0 0,0 1 0,0 0 0,0 0-1,0 0 1,0 0 0,0 0 0,0-1-1,0 1 1,0 0 0,0 0-1,0 0 1,0 0 0,0 0-1,0 0 1,0 0 0,0 0-1,0 0 1,0-1 0,0 1-1,0 0 1,0 0 0,0 0 0,0 0-1,0 0 1,0 0 0,0 0-1,-1 0 1,1 0 0,0 0-1,0 0 1,0 0 0,0 0-1,0-1 1,0 1 0,0 0 0,0 0-1,0 0 1,0 0 0,0 0-1,0 0 1,0 0 0,-1 0-1,1 0 1,0 0 0,0 0-1,0 0 1,0 0 0,0 0 0,0 0-1,0 0 1,0 0 0,0 0-1,-1 0 1,1 0 0,0 0-1,0 0 1,0 0 0,-1 0-1,1 0 0,-1 0 0,1 0-1,-1 0 1,1 0 0,-1 0 0,1 0 0,-1 0 0,1 0 0,-1-1 0,1 1 0,-1 0 0,1 0 0,-1 0 0,1-1 0,0 1 0,-1 0 0,1-1 0,-1 1 0,1 0-1,0-1 1,-1 1 0,1-1 0,0 1 0,-1-1 0,1 0-12,-1 0-1,1 0 1,-1 1 0,0-1-1,1 1 1,-1-1 0,1 0-1,-1 1 1,0-1 0,1 1-1,-1 0 1,0-1 0,0 1-1,1-1 1,-1 1 0,0 0-1,0 0 1,0-1 0,1 1-1,-1 0 1,0 0-1,0 0 1,0 0 0,1 0-1,-3 0 1,3 0 3,-1 0 0,1 0 1,-1 0-1,1 0 0,0 0 0,-1 0 1,1 0-1,-1 0 0,1 0 0,-1 1 0,1-1 1,0 0-1,-1 0 0,1 0 0,-1 0 0,1 1 1,0-1-1,-1 0 0,1 0 0,0 1 0,-1-1 1,1 0-1,0 1 0,-1-1 0,1 0 1,0 1-1,0-1 0,0 0 0,-1 1 0,1 0 1,-5 6-88,-6-2 13,5 6 33,6-10 41,-1 0 1,1 0 0,-1 1-1,1-1 1,-1 0-1,0 0 1,1-1-1,-1 1 1,0 0 0,1 0-1,-1 0 1,0 0-1,0-1 1,0 1 0,-1 1-1,-3 0-31,4-2 44,0 0-1,1 1 0,-1-1 1,1 0-1,-1 1 1,0-1-1,1 0 1,-1 1-1,1-1 1,-1 1-1,1-1 1,-1 1-1,1-1 1,-1 1-1,1-1 0,-1 1 1,1 0-1,0-1 1,-1 1-1,1 0 1,0 0-1,-3 4 36,-2 3 9,4-6-36,0-1 0,0 0 0,0 1-1,1-1 1,-1 1 0,0-1 0,1 1-1,-1 0 1,1-1 0,-1 1 0,1-1-1,0 1 1,0 0 0,0-1 0,0 3-1,0 9 295,3-13-32,12 1-97,-5-1-269,-1 0-1,0 0 0,0 0 0,13-3 1,-7-3-104,-11 4 163,-1 1 1,0 0 0,1 0-1,-1 0 1,1 0 0,0 1 0,-1-1-1,5 1 1,-2 0-5,0-1-1,0 0 1,0 0-1,0 0 1,0-1 0,0 0-1,0 0 1,6-4-1,24-7-112,-5 8 40,1-6 11,-30 11 93,7-2-64,-1-1-1,0 1 0,13-7 0,-19 8 60,0 1 1,0-1-1,0 1 0,0-1 0,0 1 0,0 0 0,1 0 0,-1 0 0,4 0 0,1 0 212,-9 3-109,0-2-97,1 1 0,0-1-1,0 1 1,0-1-1,0 1 1,0-1-1,0 1 1,0 0-1,0-1 1,1 1-1,-1 0 1,1 0-1,-1 0 1,1-1-1,0 1 1,0 0 0,-1 0-1,1 0 1,1 0-1,-1 0 1,0-1-1,0 1 1,1 0-1,0 2 1,1 1 49,-1-3-17,-1-1-1,1 1 1,-1-1 0,1 1-1,0-1 1,-1 0 0,1 1-1,0-1 1,0 0 0,0 0-1,0 1 1,0-1 0,0 0 0,0 0-1,1 0 1,-1 0 0,0 0-1,0-1 1,1 1 0,-1 0-1,1-1 1,-1 1 0,3 0-1,26 0 294,-18 0-347,-1-1-1,1 0 1,0 0-1,20-4 1,-18-3-266,-13 6 260,1 0-1,-1 0 0,0 1 1,1-1-1,-1 1 1,1-1-1,-1 1 1,1-1-1,0 1 0,-1 0 1,1-1-1,1 1 1,48 0-259,-51 0 291,0 0-1,1 0 0,-1 0 0,1 0 0,-1 0 0,1 0 0,-1 0 0,0 0 0,1 0 0,-1 0 0,1 0 0,-1 0 0,0 0 1,1-1-1,-1 1 0,1 0 0,-1 0 0,0-1 0,1 1 0,-1 0 0,0 0 0,1-1 0,-1 1 0,0 0 0,0-1 0,1 1 1,-1 0-1,0-1 0,0 1 0,1-1 0,4-6-120,-5 6 117,1 1 0,0 0 1,0-1-1,0 1 0,-1 0 0,1 0 0,0-1 0,0 1 0,0 0 1,0 0-1,0 0 0,-1 0 0,3 0 0,-3 0 6,1 1 0,-1-1 0,1 0 0,-1 0 0,1 0 0,-1 0 0,0 0 0,1 0 0,-1 0 0,1 0 0,-1 0 0,1 0 0,-1 0 0,1 0 0,-1-1 0,1 1 0,-1 0 0,0 0 0,1 0 0,-1 0 0,1-1-1,-1 1 1,0 0 0,1-1 0,-1 1 0,0 0 0,1 0 0,-1-1 0,0 1 0,1-1 0,-1 1 0,0 0 0,0-1 0,1 0 0,-1 1-3,0-1 1,0 1-1,0 0 0,0-1 0,1 1 0,-1-1 1,0 1-1,0 0 0,1-1 0,-1 1 0,0 0 1,0 0-1,1-1 0,-1 1 0,0 0 0,1 0 1,-1-1-1,0 1 0,1 0 0,0-1 0,2 1-13,0-1 0,1 0 0,-1 1 0,1-1 0,-1 1 0,5 0 0,-7 0 12,0 0-1,0 0 1,0 0-1,0 0 0,1 0 1,-1 0-1,0 0 0,0 0 1,0 1-1,0-1 0,0 0 1,0 1-1,0-1 1,0 1-1,0-1 0,0 1 1,0-1-1,0 1 0,0 0 1,0 0-1,0-1 0,-1 1 1,1 0-1,0 0 0,-1 0 1,2 2-1,0 1 47,-1 1 0,0 0 0,-1 0-1,1 0 1,-1 0 0,0 8 0,-4 32 443,-16 82 0,12-86-295,-6 70 130,10-73-225,-10 50 0,-5 11 204,13-74 12,4-19-211,1 0 0,-1 0 1,1 0-1,0 9 0,1 1 269,0-14-358,0-4-751,0-12 144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1138 1248,'-15'0'619,"15"-2"-518,0-4-87,-1-7 24,2 0 0,1-15 0,9-6 127,7-62 406,0-23-203,-5 30-277,4-29 24,-3 13 4,0-4-4,-10 65-86,2 4-17,-3 21-7,1-34 0,-3 41-23,0 0 1,1 0 0,0 1 0,4-13 0,-5 17 23,0 4 28,0 1 0,-1-1 0,1 0 0,-1 0 0,0 0 0,1 0 0,-2 1 0,1-1 0,0 0 0,0 0 0,-1 0 0,0 1 0,1-1 0,-1 0 0,0 0 0,0 1 0,-1-1 0,1 1 0,0-1 0,-3-2 0,-1 16 302,1-9-340,-3 4-24,2 20-52,-21 49 331,23-61-197,0 0 0,-1-1 1,-1 1-1,0-1 0,-8 15 0,0 0 0,12-26-49,1 0 0,-1 0 1,0-1-1,1 1 0,-1 0 1,0-1-1,0 1 0,0-1 1,0 1-1,0-1 0,0 1 1,-1-1-1,1 0 0,0 0 1,-1 0-1,-2 2 0,-5 4 27,1 3 31,8-9-53,0-1 0,0 0-1,0 1 1,-1-1 0,1 0 0,0 1 0,0-1 0,-1 0 0,1 1-1,0-1 1,0 0 0,-1 0 0,1 1 0,0-1 0,-1 0-1,1 0 1,0 0 0,-1 0 0,1 1 0,-1-1 0,1 0 0,0 0-1,-1 0 1,1 0 0,0 0 0,-1 0 0,1 0 0,-1 0-1,1 0 1,-1 0 0,-4-3 134,-11-7-325,13 9 140,0-1 1,0 0-1,0 0 1,0 0-1,1 0 1,-6-5-1,7 6 35,1 0 0,-1 0 0,1 0 0,-1 0 0,1 0-1,-1 0 1,1 0 0,-1 0 0,1-1 0,0 1 0,0 0 0,0 0 0,0 0 0,0 0 0,0-1 0,0 1 0,0 0 0,0 0-1,0 0 1,0-1 0,1 1 0,-1 0 0,1 0 0,-1 0 0,1 0 0,0-1 0,2-3-8,0 0 0,0 1 0,1 0 0,-1 0 0,1 0 0,0 0-1,0 1 1,0 0 0,1-1 0,-1 1 0,1 1 0,9-5 0,-2 1 14,1 2 1,-1 0-1,1 0 0,15-2 1,-10 3 16,-8 2 1,0-1-1,1 0 1,-1-1 0,11-4 0,52-11 276,-70 17-202,0 0 0,0 0 1,0-1-1,0 1 0,-1 0 1,1-1-1,0 0 0,2-2 1,-4 3-52,0 0 1,-1 1-1,1-1 1,-1 0 0,1 0-1,-1 0 1,1 0 0,-1 0-1,1 0 1,-1 0 0,0 0-1,0 0 1,1 0-1,-1 0 1,0 0 0,0 0-1,0 0 1,0 0 0,0 0-1,0 0 1,0 0-1,-1 0 1,1 0 0,0 1-1,0-1 1,-1 0 0,1 0-1,-1 0 1,0-1-1,-27-32 967,21 23-854,3 5-84,0 0-1,1 0 1,-2 1-1,-6-8 1,2 6-41,-14-16 88,22 21-127,-1 0 1,1 1 0,0-1 0,0 0-1,0 0 1,0 1 0,0-1-1,0 0 1,1 0 0,-1 0 0,1 0-1,-1 0 1,1-4 0,-1 4-15,1 0 0,0 0 0,1-1 0,-1 1 0,0 0 0,1 0 0,-1 0 0,1-1 0,0 1 0,-1 0 0,1 0 0,1-2 0,0 3-28,-1-1 0,0 1 0,0 0 0,1 0 0,-1 0 0,0 0 1,1 0-1,-1 0 0,1 0 0,0 0 0,-1 1 0,4-2 0,13 0-2529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2656,'0'-26'837,"0"26"-831,0-1 0,0 1 0,0 0 0,0 0 0,-1 0 0,1 0-1,0-1 1,0 1 0,0 0 0,0 0 0,0 0 0,0 0 0,0-1 0,0 1 0,0 0 0,0 0-1,1 0 1,-1 0 0,0-1 0,0 1 0,0 0 0,0 0 0,0 0 0,0 0 0,0 0-1,0-1 1,0 1 0,0 0 0,1 0 0,-1 0 0,0 0 0,0 0 0,0 0 0,0 0 0,0-1-1,1 1 1,-1 0 0,0 0 0,0 0 0,0 0 0,0 0 0,1 0 0,-1 0 0,0 0-1,0 0 1,0 0 0,0 0 0,1 0 0,-1 0 0,0 0 0,0 0 0,0 0 0,0 0 0,1 0-1,-1 0 1,0 0 0,3 0 20,-1 0 0,1 0 0,-1 1 0,1-1 0,-1 1 0,4 0 0,2 6 124,-8-6-146,1-1 0,-1 1 0,0-1-1,1 1 1,-1-1 0,1 1 0,-1-1 0,1 0-1,-1 1 1,1-1 0,-1 0 0,1 1 0,-1-1 0,1 0-1,0 0 1,-1 1 0,1-1 0,-1 0 0,1 0-1,0 0 1,-1 0 0,1 0 0,-1 0 0,1 0 0,0 0-1,-1 0 1,1 0 0,0-1 0,4 1-6,-1 0 1,0 1-1,0-1 1,0 1-1,1 0 1,-1 0-1,0 0 1,0 0-1,0 1 1,-1-1-1,1 1 1,0 0-1,5 4 1,73 55 337,-79-59-316,0 0 1,0 0 0,0 1 0,0-1 0,4 6 0,-6-7-3,0 1 0,0-1-1,0 1 1,-1 0 0,1 0-1,0-1 1,-1 1 0,1 0-1,-1 0 1,0 0 0,0 0-1,1-1 1,-2 4 0,1-3 8,0 1 0,0-1 0,-1 1 0,0-1 1,1 1-1,-1-1 0,0 0 0,0 1 0,0-1 0,-1 0 1,1 0-1,0 0 0,-1 0 0,0 0 0,-2 3 0,0-2 2,1 1 0,-1-1 0,0 0 0,0 0 0,-6 3 0,-12 0 85,12-4-60,-26 11 62,31-10-99,-1-1 0,1 1 1,0-2-1,-1 1 0,0 0 0,1-1 0,-1 0 1,0-1-1,-7 1 0,6-1 10,-22-1 49,28 1-74,-1-1 1,1 1-1,0 0 0,-1-1 1,1 1-1,0-1 0,0 1 1,0-1-1,0 1 1,0-1-1,0 0 0,0 0 1,0 1-1,0-1 0,0 0 1,0 0-1,0 0 0,0 0 1,0-2-1,0 2 2,0-1-1,1 1 1,0 0 0,-1-1-1,1 1 1,0-1 0,0 1-1,0-1 1,0-1 0,0 3-3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1888,'7'-6'251,"0"1"0,0 0 0,8-5 0,-6 4-204,10-7 326,-17 12-333,1-1 0,-1 1 0,0 0 0,0-1 0,0 1 0,0-1 0,0 0 0,0 0 0,-1 1 0,3-4 0,7-7 107,15-9 29,-4-9-134,4-4-26,-5-9 123,-12 30-98,-6 10-38,-1-1 0,1 0 0,-1 1 0,0-1 0,1-5 0,-1 2-26,0 0 0,-1-1 0,0-7 0,1-4-35,3-6 309,13-42-1,-13 51 33,0 0 0,-1-1-1,-1 1 1,0-1 0,0-17-1,-4 28-152,1 0 0,-1 0 0,0 0 0,-1 0 0,-2-9-1,2 10-43,1 1-1,0-1 0,0 0 1,0 0-1,0-5 0,1 8-54,0 0 1,0 1-1,0-1 1,0 1-1,-1-1 0,1 1 1,0-1-1,-1 0 1,1 1-1,-1-1 0,1 1 1,-1 0-1,0-1 1,0 1-1,0-1 0,1 1 1,-1 0-1,0 0 0,-2-2 1,1 2-52,2 2 23,-1 0 0,1 0 0,0 0 0,-1 0 0,1 0 0,0 0 0,0 0 0,0 0 1,-1 0-1,1 0 0,0 0 0,0 0 0,1 2 0,-2 15 79,-1 0 1,-1 1-1,0-1 0,-9 26 1,1-4 38,-2 16 83,-9 32 35,6-37 34,-21 81-55,34-116-197,0 0-1,1 0 1,1 1-1,1-1 0,0 1 1,4 21-1,-4-35-8,8 30 51,-7-31-56,-1-1-1,1 1 1,0 0 0,0-1 0,0 1-1,0-1 1,0 0 0,0 1 0,0-1-1,0 0 1,0 1 0,1-1 0,-1 0-1,1 0 1,-1 0 0,1 0 0,-1 0-1,3 0 1,0 0-196,0 0 1,0-1-1,0 0 1,0 0-1,0 0 1,0 0-1,0-1 0,0 0 1,0 1-1,0-2 1,4 0-1,19-4-1868,-7 4 735,22 1-1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30 128 3072,'0'13'976,"0"-12"-969,0-1 0,0 0-1,0 0 1,0 0 0,0 0 0,0 0 0,0 0 0,0 0-1,0 0 1,0 0 0,0 0 0,0 1 0,0-1 0,0 0-1,0 0 1,0 0 0,0 0 0,0 0 0,0 0-1,0 0 1,0 0 0,0 0 0,0 0 0,0 0 0,0 1-1,0-1 1,1 0 0,-1 0 0,0 0 0,0 0 0,0 0-1,0 0 1,0 0 0,0 0 0,0 0 0,0 0 0,0 0-1,0 0 1,0 0 0,0 0 0,1 0 0,-1 0 0,0 0-1,0 0 1,0 0 0,0 0 0,0 0 0,0 0 0,0 0-1,0 0 1,0 0 0,0 0 0,1 0 0,-1 0 0,0 0-1,0 0 1,64 0 1924,-58 0-1879,0-1 0,0 1 0,-1-1 0,1-1 1,0 1-1,-1-1 0,1 0 0,9-5 0,-8 4-25,0 1 0,1-1-1,9-1 1,-12 3-10,0 1 1,-1-2-1,1 1 1,-1 0-1,1-1 1,-1 0-1,0 0 0,0 0 1,0 0-1,6-5 1,12-17 179,-8 16-116,-13 7-70,0 1-1,-1 0 1,1-1-1,0 1 1,0-1-1,0 1 1,0-1-1,-1 1 1,1-1-1,0 1 1,-1-1-1,1 0 0,0 0 1,-1 1-1,1-1 1,-1 0-1,1 0 1,-1 0-1,1 1 1,-1-1-1,0 0 1,1 0-1,-1 0 1,0 0-1,0 0 1,0 0-1,1 0 1,-1 0-1,0 0 1,0 0-1,-1 0 0,1 0 1,0-1-1,0 1 2,-1-1-1,1 1 0,0-1 1,-1 1-1,1-1 0,-1 1 0,1 0 1,-1-1-1,0 1 0,0 0 0,0 0 1,1-1-1,-1 1 0,0 0 1,0 0-1,-1 0 0,1 0 0,0 0 1,0 1-1,0-1 0,-1 0 0,1 0 1,0 1-1,-1-1 0,1 1 1,0-1-1,-1 1 0,1-1 0,-3 1 1,-4-2 56,-1 1 1,1 0 0,-13 0 0,16 1-32,-26 0 515,-36 5 1,57-4-472,0 1 1,0 0 0,1 1 0,-1 0 0,1 1 0,-1 0 0,-11 7 0,18-10-83,1 1-1,-1 0 1,1-1-1,0 1 1,-1 0 0,1 0-1,0 0 1,0 1-1,0-1 1,1 0 0,-1 1-1,0-1 1,-1 6-1,2-6-4,1 0 0,-1 0 0,1 0 0,0-1 0,0 1 0,0 0 0,0 0 0,0 0 0,1 0 0,-1 0 0,1 0 0,-1 0 0,1-1 0,-1 1 0,1 0 0,0 0 0,0-1 0,0 1 0,0-1 0,0 1 0,0-1-1,1 1 1,-1-1 0,3 3 0,-4-4 6,7 7 105,0-1 0,14 10 0,37 16 130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4992,'-48'32'2240,"32"-16"-1952,0-16-128,32 0-160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11 832,'1'-11'327,"-1"15"341,-3 21-68,-23 79-366,17-54-208,-3 12-41,9-49-7,0-4 15,1 1 1,0-1 0,1 1 0,-1 17 0,2-27 7,0 1 0,0-1 0,0 1 0,0 0 0,0-1 0,0 1 0,0-1-1,0 1 1,0-1 0,0 1 0,0-1 0,0 1 0,0-1 0,0 1 0,1-1 0,-1 1 0,0-1 0,0 1 0,1-1 0,-1 1 0,0-1 0,0 1 0,1-1 0,-1 1 0,1-1 0,-1 0 0,0 1 0,1-1 0,-1 0 0,1 1 0,-1-1 0,1 0 0,-1 0 0,1 0 0,-1 1 0,1-1 0,-1 0 0,1 0 0,-1 0 0,1 0 0,0 0 0,-1 0 0,1 0 0,-1 0 0,2 0 0,2-1-40,0-1-1,1 1 1,-1-1-1,0 0 1,5-2 0,-2 0-106,35-12-90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233 354 3136,'0'0'1029,"0"-3"-629,0-23 2149,0 23-2069,-2 1-170,-6-4-226,1 1 0,-1 0 0,0 1 0,0-1 0,-1 2 1,1-1-1,-1 1 0,-17-4 0,21 6-38,0 1 1,0 0-1,0-1 0,0 1 0,0 1 0,0-1 1,1 1-1,-1 0 0,0 0 0,-8 3 0,-3 1 1,6-3-43,5-1 4,0 0 1,1 0 0,0 1-1,-8 2 1,11-3-6,-1 0 1,1 0-1,-1 0 1,1 0-1,0 1 1,-1-1-1,1 0 1,0 1-1,0-1 1,0 1-1,0-1 1,0 1-1,0-1 1,0 1-1,0 0 1,0 1-1,1-2 2,-1 1-1,1-1 1,0 0-1,-1 1 0,1-1 1,0 1-1,0-1 1,0 0-1,0 1 1,0-1-1,0 1 0,1-1 1,-1 0-1,0 1 1,1-1-1,-1 0 0,1 1 1,-1-1-1,1 0 1,0 0-1,-1 1 1,3 1-1,0 0 35,1 1 1,-1-1 0,1 0-1,0 0 1,5 2-1,0 1 65,-2-2-32,-4-1-48,1 0 1,0 0-1,0-1 0,0 1 0,0-1 0,0 0 0,0 0 0,1-1 1,-1 1-1,1-1 0,-1 0 0,1 0 0,-1-1 0,1 1 1,5-1-1,10 0 51,20 0 146,-38 0-212,1-1-1,-1 1 0,1-1 0,-1 0 0,1 0 0,-1 0 0,0 0 1,0 0-1,1 0 0,-1 0 0,0-1 0,0 1 0,2-3 0,-2 2-43,1 0 0,0 0 0,0 0 0,0 0 0,4-1 0,-5 2 23,0 0-1,-1 1 0,1-1 0,0 0 0,0-1 0,-1 1 0,1 0 0,0 0 0,-1-1 0,0 1 0,1-1 0,1-2 0,2-9-89,6 8-276,-6-5 74,5 4-38,-6 0 197,-3 6 139,-1-1 0,0 1-1,0-1 1,1 1 0,-1-1-1,0 1 1,1 0 0,-1-1 0,0 1-1,1 0 1,-1-1 0,0 1-1,1 0 1,-1-1 0,1 1 0,-1 0-1,1 0 1,-1 0 0,1-1-1,-1 1 1,0 0 0,1 0-1,-1 0 1,1 0 0,-1 0 0,1 0-1,-1 0 1,1 0 0,-1 0-1,1 0 1,0 0 0,121 0 107,-109 0-69,-1-1-1,1 0 1,16-5 0,-2 1 28,18-2 10,-20 3-30,45-3-1,-66 7-33,-1 0 1,1 0-1,0 0 0,-1-1 0,1 0 1,0 1-1,-1-2 0,1 1 0,-1 0 1,0 0-1,5-4 0,-6 4-6,0 1-4,-1-1 0,1 1 0,0-1 0,-1 1 0,1 0 0,-1 0 0,1 0-1,0 0 1,-1 0 0,1 0 0,0 0 0,2 1 0,-4-1 7,0 0-1,1 0 1,-1 0-1,0 0 1,1 0-1,-1 0 1,0 0-1,0 0 1,1 0-1,-1 0 1,0 0 0,1 0-1,-1 0 1,0 0-1,0 1 1,1-1-1,-1 0 1,0 0-1,0 0 1,1 0-1,-1 1 1,0-1-1,0 0 1,0 0-1,0 1 1,1-1-1,-1 0 1,0 0-1,0 1 1,0-1-1,0 0 1,0 0-1,0 1 1,1-1-1,-1 0 1,0 1-1,0-1 1,0 0-1,0 0 1,0 1-1,0-1 1,0 0-1,0 1 1,-1-1 0,1 0-1,0 0 1,0 1-1,0-1 1,0 0-1,0 0 1,0 1-1,0-1 1,-1 0-1,1 0 1,0 1-1,0-1 1,0 0-1,-1 1 1,-10 5 175,10-6-151,0 1 0,0-1-1,0 1 1,0-1 0,0 1 0,0-1 0,0 1 0,0 0 0,0-1 0,0 1-1,1 0 1,-1 0 0,0 0 0,0 0 0,0 1 0,-4 11 282,-8-5-58,-3 12-134,7-12-87,8-8-19,1 0 0,-1 0 0,1 0 0,-1 1 0,1-1 0,0 0 0,-1 1 0,1-1 0,0 0 0,-1 1 0,1-1 1,0 0-1,0 1 0,-1-1 0,1 1 0,0-1 0,0 1 0,0-1 0,-1 0 0,1 1 0,0-1 0,0 1 0,0-1 0,0 1 0,0-1 0,0 1 0,0-1 0,0 1 0,0-1 0,0 1 1,0-1-1,1 1 0,1-1 239,2 0-109,-3 1-93,1-1 1,0 0-1,0 0 0,0 0 1,0 0-1,-1-1 0,1 1 0,0 0 1,0-1-1,2 0 0,1-10 128,6 6-112,-6-8-101,1 6-26,-1 0 0,2 0-1,9-9 1,-8 9 145,-8 6-89,0 1-1,1 0 0,-1-1 0,1 1 1,0 0-1,-1-1 0,1 1 0,-1 0 1,1 0-1,-1 0 0,1-1 0,-1 1 1,1 0-1,0 0 0,-1 0 0,1 0 1,-1 0-1,1 0 0,0 0 0,-1 0 1,1 0-1,-1 0 0,1 0 0,0 1 1,0-1-1,-1 0-9,50 0-533,-46 1 521,0-1 0,0 1 0,0 0 0,0 0 0,0 1 0,0-1 0,-1 1 0,1 0 0,0 0 1,-1 0-1,1 0 0,4 4 0,-4-2 37,0-1 1,1 0 0,0-1 0,-1 1 0,1-1 0,7 2 0,66 12 92,-70-15-59,-1 0 1,1 0-1,0-1 0,-1 0 0,1 0 1,0-1-1,0 0 0,-1 0 0,1-1 1,-1 0-1,1 0 0,9-5 0,14-5 131,-26 11-133,0-1 0,0 0 0,1 0 0,-1 0 0,-1-1 0,8-4 1,-10 4-47,0 0 1,0 1 0,-1-1-1,1 0 1,-1 0 0,1 0-1,-1-1 1,1-3 0,-3 4-33,0 0 1,-1 1-1,1 0 1,-1-1 0,0 1-1,0 0 1,0 0-1,0-1 1,-3 0 0,2-1 5,2 4 23,1-1-1,-1 1 0,1-1 0,-1 1 1,1 0-1,-1 0 0,0-1 1,1 1-1,-1 0 0,1 0 1,-1-1-1,0 1 0,1 0 0,-1 0 1,0 0-1,1 0 0,-1 0 1,0 0-1,1 0 0,-1 0 1,0 0-1,1 1 0,-2-1 0,0 1-34,-7-2-28,8 1 56,-1 0 0,1 0 0,0 0 0,-1 0 1,1 0-1,0 0 0,-1 0 0,1 0 0,0 1 1,-2 0-1,2-1 5,1 1 0,-1-1 0,0 1 0,1 0 0,0-1 1,-1 1-1,1-1 0,-1 1 0,1 0 0,0-1 0,-1 1 0,1 0 1,0 0-1,0-1 0,0 1 0,-1 0 0,1 0 0,0-1 0,0 1 1,0 0-1,0 0 0,1 1 0,-2-1 3,1 1 0,0-1 0,0 1 0,-1-1 0,1 0 0,-1 1 0,1-1 0,-1 0 0,0 1 0,-1 1 0,-4 11-37,5-9 39,0 0 0,0 0 1,1 1-1,0-1 1,0 0-1,0 1 0,1-1 1,-1 0-1,1 0 0,1 0 1,1 7-1,3 12-28,-4-7-24,0 0 0,-2 0 0,-1 21 0,1-5 50,0 34 93,-3 98 70,0-150-127,0 0-1,-1 0 0,-1 0 1,0 0-1,-9 17 0,6-15 23,-38 79 120,39-82-156,5-9 5,-1 1 1,1-1-1,-8 9 0,5-8 32,0-1 0,0 0-1,-9 6 1,4-4 13,8-5-54,-1 1 14,0 0 0,0 0 0,0-1 0,-1 1 0,1-1 0,-1 0 0,0 0 0,0 0 0,1-1 0,-1 1 0,0-1 0,0 0 0,-1 0 0,1 0 0,0-1 0,0 1 0,0-1 0,0 0 0,-6-1 0,7 1-26,0 0-1,0 0 0,-1 0 0,1-1 1,0 0-1,0 0 0,0 0 0,0 0 1,0 0-1,-4-3 0,5 3-4,0 0 0,1 0 1,-1-1-1,1 1 0,-1 0 0,1-1 0,0 0 1,0 1-1,0-1 0,0 0 0,0 1 0,0-1 1,0 0-1,0 0 0,0 0 0,1 0 0,-1 0 1,1 0-1,0 0 0,0 0 0,-1 0 0,2-3 1,-2-4-24,1 7 18,0-1 0,0 1-1,0-1 1,0 0 0,0 1 0,2-5-1,-1 3 2,1 0 0,0 0 0,0 0 0,0 0 1,1 0-1,4-5 0,13-18 14,-8 9 19,1 0 0,23-23 0,112-97 143,-70 65-277,0 19-96,0-3-325,-55 41 401,26-20-120,-37 24 102,18-21 0,-20 21 71,32-38-123,-19 6 170,3 8 46,-19 28-18,0-1 1,-1 0-1,5-9 1,-6 7-76,6-7-40,-6 28-25,2-5 134,-7-5 11,0 0-1,1 0 0,-1 1 0,1-1 1,-1 0-1,1 0 0,-1 1 1,0-1-1,1 1 0,-1-1 1,0 0-1,1 1 0,-1-1 1,0 1-1,0-1 0,0 0 1,1 1-1,-1-1 0,0 1 1,0-1-1,0 1 0,0-1 1,0 1-1,1-1 0,-1 1 0,0-1 1,0 1-1,0-1 0,-1 1 1,1-1-1,0 2 0,0 4 22,0-3-14,-1-1 1,1 0-1,0 0 1,1 0-1,-1 0 1,0 0-1,1 1 1,-1-1 0,2 3-1,2 3 50,-3-7-48,0 0 1,0 1 0,0-1 0,0 1-1,0-1 1,-1 1 0,1-1 0,-1 1-1,1-1 1,-1 1 0,0 0 0,0-1-1,1 3 1,-1 56 160,0-58 591,2-2-738,0 0 0,1-1 0,-1 1 0,0-1 0,0 0 0,1 0 0,-1 0 0,0 0 0,0 0-1,0 0 1,0 0 0,0-1 0,3-2 0,25-27-87,-15 15-123,-9 9 102,0 1 1,1 1-1,0-1 0,8-5 1,-11 9 55,0 1 1,0-1-1,-1 0 1,1 1-1,0 0 1,0 0 0,1 0-1,-1 1 1,0-1-1,5 1 1,-3 3-37,-5-1 71,1 0 1,-1 0-1,0 0 0,1 0 1,-1 0-1,0 0 1,0 0-1,-1 1 0,1-1 1,0 0-1,-1 1 1,1-1-1,-1 1 0,0-1 1,0 1-1,0-1 1,0 4-1,0-6-5,-1 1 1,1-1-1,0 1 1,0-1-1,0 1 1,0-1-1,0 1 1,0-1-1,0 1 1,0-1-1,0 1 0,1-1 1,-1 1-1,0-1 1,0 1-1,0-1 1,0 0-1,1 1 1,-1-1-1,0 1 1,1-1-1,-1 1 0,0-1 1,1 0-1,-1 1 1,0-1-1,1 0 1,-1 1-1,0-1 1,1 0-1,0 1 1,6 3 46,-2 6 36,23 6 273,-26-15-363,-1-1 1,1 1 0,-1-1-1,0 0 1,1 1 0,-1-1-1,1 0 1,-1 0 0,1 0-1,-1 0 1,1 0 0,-1 0 0,1 0-1,-1-1 1,1 1 0,-1 0-1,1-1 1,-1 1 0,0-1-1,1 0 1,-1 1 0,0-1-1,2-1 1,11-4-196,6 0 35,-16 6 111,1-1 1,0-1 0,-1 1-1,1-1 1,-1 0-1,6-3 1,11-8-106,-13 8 159,0 0-1,-1 0 1,0-1 0,7-6 0,-13 10-19,0 1 1,0 0-1,0 0 0,1-1 1,-1 1-1,0 0 0,1 0 1,-1 1-1,1-1 0,-1 0 1,1 0-1,-1 1 0,1-1 1,0 1-1,-1-1 0,1 1 1,0-1-1,-1 1 0,3 0 1,-2 0 13,-1 0 0,1-1 1,0 1-1,0 0 1,-1-1-1,1 1 0,0-1 1,-1 0-1,3-1 0,8-2 62,-7 5 63,-1 1-1,0-1 1,1 1-1,6 5 1,4 21 914,1 3-1268,-14-15 189,-2-15 48,0-1 1,0 1 0,0 0 0,0 0-1,0 0 1,0 0 0,0 0-1,1-1 1,-1 1 0,0 0 0,0 0-1,1 0 1,-1-1 0,1 2-1,2 0 110,6 5 95,-7-4-103,-3-2-3,1-9 261,0 8-359,0 0 0,0 0-1,0 0 1,0 0 0,0 0 0,0 0 0,0 0 0,0-1-1,0 1 1,0 0 0,0 0 0,0 0 0,0 0 0,0 0 0,0 0-1,0 0 1,0 0 0,0 0 0,0 0 0,0 0 0,0-1-1,0 1 1,0 0 0,0 0 0,0 0 0,0 0 0,0 0-1,0 0 1,0 0 0,0 0 0,1 0 0,-1 0 0,0 0-1,0 0 1,0 0 0,0 0 0,0 0 0,0-1 0,0 1-1,0 0 1,0 0 0,0 0 0,0 0 0,1 0 0,-1 0-1,0 0 1,0 0 0,0 0 0,0 0 0,0 0 0,0 0-1,0 0 1,0 0 0,0 0 0,0 0 0,1 1 0,0-2 4,1 1 1,0 0-1,0-1 1,-1 1-1,1-1 0,0 1 1,-1-1-1,1 0 1,0 0-1,-1 0 1,1 0-1,-1 0 1,0 0-1,1 0 1,-1 0-1,2-3 1,0 0-7,0 1 0,0-1 0,0 0 0,-1 0 0,3-5 0,7-12-73,-5 10-34,8-12-129,-14 22 215,0 0 0,0 0 0,0 0 0,0 1-1,1-1 1,-1 0 0,0 0 0,1 1 0,-1-1 0,0 1 0,1-1 0,-1 1 0,1-1 0,-1 1 0,0 0 0,1 0-1,1 0 1,-1 0-20,0 0 0,-1 0 0,1 0 0,0 1 0,-1-1 0,1 1 0,0-1 1,-1 1-1,1 0 0,-1-1 0,1 1 0,-1 0 0,2 1 0,4 3 19,-4-4 13,-1 0 0,1 1 0,-1-1 0,0 1 0,1 0 0,-1 0 0,0 0 0,0 0 0,0 0 0,-1 0 1,1 0-1,1 3 0,15 18 113,-3-3-33,-14-18-67,-1 0 0,1-1 0,0 1 0,0-1 0,0 1 1,0-1-1,0 0 0,0 1 0,0-1 0,0 0 0,1 0 0,-1 1 0,0-1 0,1 0 0,-1-1 1,1 1-1,-1 0 0,1 0 0,-1-1 0,1 1 0,0 0 0,3 0 0,-2-1 54,0 0 0,1 0 0,-1 1 0,0 0 0,0-1-1,0 1 1,0 1 0,5 1 0,3 2 52,-10-5-96,0 0 0,0 1 0,0-1 0,0 0 0,0 0-1,0 0 1,0 0 0,0 0 0,0 0 0,0 0 0,0 0 0,0 0 0,0 0 0,0 0 0,0-1 0,0 1 0,0 0 0,0-1-1,0 1 1,0-1 0,0 1 0,0-1 0,1-1 0,9-4 61,2 3-18,-9 2-47,0 0 1,0-1 0,0 1-1,-1-1 1,1 1-1,0-1 1,3-3 0,71-42-141,-18 14-374,-55 30 387,-3 1 90,0 1 1,-1 0-1,1 0 0,0 1 0,0-1 0,0 0 0,0 1 1,0-1-1,0 1 0,0-1 0,0 1 0,0 0 1,0 0-1,0 0 0,0 0 0,0 0 0,-1 0 0,4 1 1,3 3 85,0 0 0,-1 0 1,1 0-1,-1 1 0,0 0 0,0 1 1,0 0-1,11 12 0,-15-14-31,0-2 12,0 1-1,0-1 1,0 0-1,1 0 1,4 2-1,-5-2 2,1 0 0,-1 0 0,0 0 0,0 0 0,4 4 0,-4-4-15,0 0 0,0 0 0,0 0 0,0-1 1,1 1-1,-1-1 0,0 0 0,1 0 0,-1 0 1,1 0-1,-1-1 0,1 1 0,-1-1 0,1 0 0,-1 0 1,1 0-1,-1-1 0,1 1 0,-1-1 0,5-1 1,19-12 355,-25 13-365,1-1 0,0 0 0,0 0 0,0 1-1,0 0 1,0 0 0,0 0 0,0 0 0,0 0 0,6-1 0,36 2-873,-43 0 694,1 3 80,1 2 91,-2-3 2,-1 0 1,1 0-1,0 0 1,0-1-1,0 1 1,0-1-1,0 1 1,0-1-1,0 1 1,0-1-1,1 0 1,-1 0-1,0 0 1,1 0-1,-1-1 1,5 2-1,9-2 211,-12 1-157,0-1 0,1 1 0,-1-1 0,0 0 0,1-1 0,-1 1 0,0-1 0,8-2 0,-3-2 75,-8 4-115,0 0-1,1 0 1,-1 0 0,1 1 0,-1-1 0,1 0 0,0 1 0,-1-1 0,1 1-1,3-1 1,-5 1-25,0 0-1,0 0 1,0 0 0,0 0-1,0 0 1,0 0-1,0 0 1,0 0 0,1 0-1,-1 0 1,0 0-1,0 0 1,0 0 0,0 0-1,0 0 1,0 0-1,0 0 1,0 0-1,0 0 1,0 0 0,1 0-1,-1 0 1,0 0-1,0 0 1,0 0 0,0 0-1,0 0 1,0 0-1,0 0 1,0 0 0,0 0-1,0-1 1,0 1-1,0 0 1,0 0 0,0 0-1,0 0 1,0 0-1,0 0 1,1 0-1,-1 0 1,0 0 0,0 0-1,0 0 1,0-1-1,0 1 1,0 0 0,0 0-1,0 0 1,0 0-1,0 0 1,0 0 0,0 0-1,-1 0 1,1 0-1,0-1 1,0-9 9,0 7-123,0 1 0,0 0 97,-1 0 0,0 1 0,0-1 0,0 1 0,0-1 0,0 1 0,-1-1 0,1 1 0,0 0 0,-1 0 0,1-1 0,-1 1 0,1 0 0,-3-1 0,1 0 13,0 0 0,0 0 0,1 0 0,-1-1 0,1 1 1,-1-1-1,-2-3 0,2-1-39,3 6 36,0 1-1,0-1 0,0 1 1,-1-1-1,1 1 0,0 0 1,0-1-1,-1 1 0,1-1 1,0 1-1,0-1 0,-1 1 1,1 0-1,-1-1 0,1 1 1,0 0-1,-1-1 0,1 1 1,-1 0-1,1 0 0,-1-1 1,1 1-1,0 0 0,-1 0 0,1 0 1,-1 0-1,1 0 0,-1 0 1,1 0-1,-1-1 0,1 1 1,-1 1-1,1-1 0,-1 0 1,1 0-1,-1 0 0,0 0 1,-1 0-9,1 0 0,-1-1 1,0 1-1,0 0 0,1-1 1,-1 1-1,0-1 0,1 0 1,-3-1-1,-8-2-52,1 8 10,9-3 28,1-1 0,-1 1-1,1 0 1,-1 0 0,0-1 0,0 1-1,1-1 1,-1 0 0,0 1 0,0-1 0,-2 0-1,3 0 25,1 0 0,-1 0-1,1 1 1,-1-1 0,0 0-1,1 0 1,-1 0 0,1 1-1,-1-1 1,1 0 0,-1 1 0,0-1-1,1 0 1,0 1 0,-1-1-1,1 1 1,-1-1 0,1 1-1,-1-1 1,1 1 0,0-1-1,-1 1 1,1-1 0,0 1-1,0 0 1,-1-1 0,1 1 0,0 0-1,0-1 1,0 1 0,0-1-1,0 1 1,0 0 0,0-1-1,0 2 1,-2 7-17,-6-2 9,8-7 12,0 0 0,-1 0 0,1 0 0,0 1 0,-1-1 0,1 0 0,0 0 0,-1 0 0,1 1 0,0-1 0,0 0 0,-1 0 0,1 1 0,0-1 0,0 0 0,0 1 0,-1-1 0,1 0 0,0 1 0,0-1 1,0 0-1,0 1 0,0-1 0,0 0 0,0 1 0,0-1 0,0 0 0,0 1 0,0-1 0,0 1 0,0-1 0,0 0 0,0 1 0,0-1 0,0 0 0,0 1 0,0-1 0,0 0 0,0 1 0,1-1 0,-1 0 0,0 1 0,0-1 1,1 0-1,-1 1 0,16 27 10,-1-22 38,-10-5-41,2 2 12,0-1 1,0 0-1,0-1 0,0 1 1,13 0-1,149-2-1134,-163 0 1067,0 0 0,0 0-1,-1 0 1,1-1 0,0 0-1,0 0 1,0-1 0,-1 1-1,1-1 1,0 0 0,-1-1-1,0 1 1,0-1 0,1 0-1,8-8 1,-4 5 32,-6 5 19,-1-1 0,0 0 1,0 0-1,0 0 1,0 0-1,0-1 1,-1 1-1,1-1 0,-1 0 1,3-2-1,41-68-3,-32 50-55,1-1 84,-15 24-31,1 0 0,-1 0 1,0-1-1,0 1 0,1 0 1,-1 0-1,0 0 1,0-1-1,0 1 0,1 0 1,-1-1-1,0 1 0,0 0 1,0 0-1,0-1 0,1 1 1,-1 0-1,0-1 0,0 1 1,0 0-1,0-1 0,0 1 1,0 0-1,0-1 1,0 1-1,0 0 0,0-1 1,0 1-1,0 0 0,0-1 1,0 1-1,-1 0 0,1-1 1,0 1-1,0 0 0,0 0 1,0-1-1,-1 1 1,2-2 1,-1 46 165,-1-36-126,0 0-1,0 0 1,-4 13-1,3-13 30,0-1 0,0 1 1,0 13-1,2 57-463,0-89 107,0 11 286,0 0-1,0 0 1,0 0 0,0 0-1,0 0 1,0 0 0,0 0-1,0-1 1,0 1 0,0 0-1,0 0 1,0 0 0,0 0-1,0 0 1,0 0 0,0 0-1,0 0 1,0 0 0,0 0-1,0 0 1,0-1 0,0 1-1,0 0 1,0 0 0,0 0-1,0 0 1,0 0 0,0 0-1,0 0 1,0 0 0,0 0-1,1 0 1,-1 0-1,0 0 1,0 0 0,0 0-1,0 0 1,0-1 0,0 1-1,0 0 1,0 0 0,0 0-1,0 0 1,0 0 0,1 0-1,-1 0 1,0 0 0,0 0-1,0 0 1,0 0 0,0 0-1,0 0 1,0 0 0,0 0-1,0 0 1,1 1 0,-1-1-3,1 0 0,-1 0-1,1 0 1,-1 0 0,0 0 0,1-1 0,-1 1 0,1 0 0,-1 0 0,1 0 0,-1 0 0,1 0 0,-1-1 0,0 1-1,1 0 1,-1 0 0,1-1 0,-1 1 0,0 0 0,1-1 0,-1 1 0,0 0 0,1-1 0,-1 1 0,0-1 0,0 1-1,1 0 1,-1-1 0,0 0 0,2-16-336,-2 13 291,0 1-52,0 4 102,1-1-1,-1 0 1,0 0-1,1 0 1,-1 0-1,1 0 1,-1 0-1,1 0 1,-1 0-1,1 0 0,-1 0 1,1 0-1,-1 0 1,1-1-1,-1 1 1,1 0-1,-1 0 1,0 0-1,1-1 1,-1 1-1,1 0 1,-1 0-1,0-1 1,1 1-1,-1 0 0,0-1 1,1 1-1,-1-1 1,0 1-1,1 0 1,-1-1-1,0 0 1,5-6 33,5 5 5,-5-1-60,21-23-20,-23 24 223,0 2-80,2 0-96,11 1-122,-16-1 120,1 1 0,-1-1 0,1 0 1,-1 1-1,1-1 0,-1 0 0,1 1 0,-1-1 1,0 1-1,1-1 0,-1 1 0,0-1 0,1 1 0,-1-1 1,0 1-1,0-1 0,1 1 0,-1 0 0,0-1 0,0 1 1,0-1-1,0 1 0,0-1 0,0 1 0,0 0 1,0 0-1,0 1 2,0-1 1,0 1 0,1 0-1,-1-1 1,0 1 0,1-1 0,-1 1-1,1-1 1,0 1 0,-1-1-1,1 0 1,1 2 0,4 10 32,-2 0 9,-3-9-29,0 0 1,0-1 0,0 1 0,1 0 0,0 0-1,0-1 1,2 5 0,8 13 94,-10-16-88,1 1 1,0-1 0,0 0-1,0 0 1,5 5 0,18 11 171,-19-13-143,-6-6-36,1 0-1,-1-1 1,1 1 0,-1-1 0,1 1-1,0-1 1,-1 1 0,3 0-1,3 0 59,0 0 0,-1-1 0,1 0 0,0 0 0,0 0 0,-1-1 0,1 0 0,13-2 0,-10 1-100,1 0 0,-1-1 0,0 0-1,0-1 1,11-4 0,-17 4-43,0 1 1,0-1-1,0 0 0,0 0 0,0 0 1,0 0-1,4-6 0,8-6-66,-1 5 15,-13 9 101,1 0 0,-1 0 0,1-1 0,-1 0 0,0 1 0,0-1 0,0 0 0,0 0 0,0 0-1,0 0 1,0 0 0,-1 0 0,3-5 0,13-32-172,21-76 0,-15 40 98,-17 55 62,3-24 0,-5 26 13,6-22-1,-9 36-8,0 1-1,-1-1 1,0 0-1,1 1 1,-1-6-1,0 7 56,0 3-12,0 0 0,0 0 0,0-1 0,-1 1 0,1 0-1,0-1 1,0 1 0,0 0 0,-1-1 0,1 1-1,0 0 1,0-1 0,-1 1 0,1 0 0,-1-1 0,1 1-1,-1 0 1,-7 18 195,2 20 101,-4-3-138,5 8-133,0-19-122,2-16-37,1 1 0,1-1-1,-1 16 1,1-18-212,1 0-1,-1 0 1,-1 0 0,1 0-1,-5 13 1,4-15-11,-1 14-2643,3-18 2888,0-1 0,0 1 0,0-1 1,0 0-1,0 1 0,0-1 0,0 1 0,0-1 0,0 1 0,0-1 0,0 1 0,0-1 0,0 1 1,-1-1-1,1 1 0,0-1 0,0 1 0,0-1 0,-1 0 0,1 1 0,0-1 0,0 1 0,-1-1 1,1 0-1,0 1 0,-1-1 0,1 0 0,-1 1 0,1-1 0,0 0 0,-1 0 0,1 0 0,-1 1 0,1-1 1,-1 0-1,1 0 0,0 0 0,-1 0 0,1 0 0,-1 1 0,1-1 0,-1 0 0,1 0 0,-1 0 1,0-1-1,-4-1 216,2-1 485,-4-4 646,1 1 0,-8-12 0,12 15-1042,0 0 0,1 1 0,-1-1 0,1 0-1,0 0 1,0 0 0,0 0 0,0 0 0,0 0-1,1 0 1,-1-6 0,1 7-186,0 0 0,0 1 0,0-1-1,1 1 1,-1-1 0,0 1 0,1-1 0,-1 1-1,1-1 1,-1 1 0,1-1 0,0 1 0,0 0 0,0 0-1,0-1 1,0 1 0,0 0 0,0 0 0,0 0-1,0 0 1,0 0 0,1 0 0,-1 0 0,2-1-1,3-1-51,0 1-1,1 0 0,-1 0 1,11-1-1,-1-1 69,18-6 188,10 5-32,2-6-5,-2 5-65,37-9 125,-50 5-167,-5 5 81,-20-2 130,-4 3-107,5 0 127,-7 4-279,1-1 1,-1 1-1,0 0 1,1 0-1,-1 0 1,0-1-1,1 1 1,-1 0-1,0 0 1,1-1-1,-1 1 1,0 0-1,0-1 0,1 1 1,-1 0-1,0-1 1,0 1-1,0-1 1,1 1-1,-1 0 1,0-1-1,0 1 1,0-1-1,0 1 1,0 0-1,0-1 0,0 1 1,0-1-1,0 1 1,0-1-1,0 1-25,0 0-1,0 0 1,0 0-1,0-1 0,0 1 1,0 0-1,0 0 1,0 0-1,0 0 0,0 0 1,0 0-1,0 0 1,0 0-1,0 0 1,0 0-1,0-1 0,0 1 1,0 0-1,0 0 1,0 0-1,0 0 0,0 0 1,0 0-1,0 0 1,0 0-1,0 0 1,0 0-1,0 0 0,0 0 1,0 0-1,0-1 1,0 1-1,-1 0 0,1 0 1,0 0-1,0 0 1,0 0-1,0 0 0,0 0 1,0 0-1,0 0 1,0 0-1,0 0 1,0 0-1,0 0 0,-1 0 1,1 0-1,0 0 1,0 0-1,0 0 0,0 0 1,0 0-1,0 0 1,0 0-1,0 0 1,-1 0-1,0 0 16,0 0 0,0 1-1,0-1 1,-1 0 0,1 0 0,0 1 0,0-1-1,0 0 1,0 1 0,0-1 0,0 1 0,0 0-1,0-1 1,0 1 0,0 0 0,0 0 0,0 0 0,0-1-1,0 1 1,0 0 0,1 0 0,-1 0 0,0 0-1,1 0 1,-1 0 0,1 1 0,-1-1 0,1 0-1,0 0 1,-1 0 0,1 0 0,0 2 0,-1 6-139,0 0 0,0 0 0,2 15 0,0-7 0,-2-9 123,1 0 1,0 1-1,1-1 0,0 0 0,0 0 0,1 1 1,0-1-1,0 0 0,5 11 0,-2-10 33,-3-7-11,-1 1-1,0 0 0,1 0 1,-1 0-1,0 0 0,0 0 1,-1 0-1,1 0 0,0 0 1,-1 0-1,0 6 0,0 14 246,0-23-255,0 1 1,0-1-1,0 0 1,0 1 0,0-1-1,0 0 1,0 1-1,0-1 1,0 0-1,0 0 1,0 1 0,0-1-1,0 0 1,0 1-1,0-1 1,0 0 0,-1 1-1,1-1 1,0 0-1,0 0 1,0 1 0,-1-1-1,1 0 1,0 0-1,-1 1 1,-1 0 22,0 1 0,-1 0 0,1-1 0,-1 0 0,1 0 0,-1 0 0,0 0 0,1 0 0,-1 0 0,0-1 0,0 1 0,0-1-1,1 0 1,-1 0 0,0 0 0,0 0 0,0 0 0,0-1 0,1 1 0,-4-2 0,-9-3-766,1 0 0,-20-11 0,19 14-698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249 298 1888,'0'0'613,"0"-3"-367,0 3-227,0-1 0,0 1 0,0-1 1,0 1-1,0-1 0,0 1 0,0-1 1,0 1-1,0-1 0,0 1 0,0-1 1,1 1-1,-1-1 0,0 1 0,0-1 1,1 1-1,-1 0 0,0-1 0,0 1 0,1-1 1,-1 1-1,1 0 0,-1-1 0,0 1 1,1 0-1,-1-1 0,1 1 0,-1 0 1,1 0-1,-1-1 0,1 1 0,-1 0 1,1 0-1,-1 0 0,1 0 0,-1 0 1,1 0-1,-1 0 0,1 0 0,-1 0 1,1 0-1,-1 0 0,1 0 0,-1 0 1,1 0-1,0 0 9,0 0 1,-1 0-1,1 0 1,-1 0-1,1 0 0,0 0 1,-1 0-1,1 0 1,-1-1-1,1 1 0,0 0 1,-1 0-1,1-1 1,-1 1-1,1 0 0,-1-1 1,1 1-1,-1-1 1,0 1-1,1-1 1,-1 1-1,1-1 0,5-14 527,-5 12-476,-1 1 0,1 0-1,0-1 1,0 1-1,0 0 1,0 0 0,0-1-1,1 1 1,2-2-1,-1 1 8,-1-1 0,1 1-1,0 0 1,-1-1 0,1 1-1,-1-1 1,0 0 0,-1 0-1,1 0 1,0 0 0,-1 0-1,0 0 1,1-8 0,2-6 117,-1 7-130,2-10 35,-10 0 7,2 11-64,2 6-27,0-1 1,0 1-1,0-1 0,-1 1 1,0-1-1,0 1 0,0 0 1,0 0-1,-1 0 1,0 0-1,0 1 0,0-1 1,-4-4-1,3 5-26,1-1-1,-1 1 1,0 1 0,0-1-1,0 0 1,0 1 0,0 0-1,-1 0 1,1 0 0,0 1-1,-1-1 1,0 1-1,1 0 1,-1 0 0,-5 0-1,1 1-42,0 1 0,0 0 0,0 0-1,1 0 1,-1 1 0,0 1-1,-15 5 1,19-5 24,-1-1 5,1 0 0,-1 0 0,1 1 0,0 0 0,-4 3 0,-5 7-39,2 1 0,-22 29 0,31-40 44,-2 4-13,1 1 1,0 0-1,0 0 0,0 1 1,1-1-1,-4 17 0,6-23 34,1 0-1,0 0 0,-1 0 0,1 0 0,0 0 0,0 0 0,0 0 0,0 0 0,1 0 0,-1 0 0,0 0 1,1 0-1,-1 0 0,1 0 0,0 0 0,0 0 0,0 0 0,0-1 0,0 1 0,0 0 0,2 2 0,0 0 5,-2-2-7,1 0 1,-1 1 0,1-1-1,0 0 1,-1 0 0,1 0-1,0-1 1,0 1-1,0 0 1,0-1 0,1 1-1,-1-1 1,0 0 0,1 0-1,-1 0 1,1 0 0,-1 0-1,1 0 1,-1-1-1,6 2 1,-1-3 14,0 1-1,0-1 1,-1-1 0,1 1-1,0-1 1,8-4 0,-11 5-14,11-3 103,26-5 1,-27 7-73,0-1-1,0 0 1,15-7 0,-20 7-27,0-1-6,1 0 1,-1-1-1,17-10 1,-3 2-55,-23 13 43,0-1 0,0 1 0,1 0 0,-1 0 0,0 0 0,0 0 0,0 0 0,0 0 0,1-1 0,-1 1 0,0 0 0,0 0 0,0 0 0,1 0 0,-1 0 0,0 0 0,0 0 0,0 0 1,1 0-1,-1 0 0,0 0 0,0 0 0,0 0 0,1 0 0,-1 0 0,0 0 0,0 0 0,0 0 0,1 0 0,-1 0 0,0 0 0,0 0 0,0 0 0,0 0 0,1 1 0,-1-1 0,0 0 0,0 0 0,0 0 0,0 0 0,1 0 0,-1 1 0,0-1-3,1 1 0,-1-1 0,1 1 0,-1 0 0,1-1 0,-1 1-1,0-1 1,1 1 0,-1 0 0,0-1 0,1 1 0,-1 0 0,0 0-1,0-1 1,0 1 0,0 0 0,0-1 0,0 1 0,0 0-1,0 0 1,0-1 0,0 1 0,0 1 0,-10 19-121,-3 3 176,-10 28 398,12-30-273,1 1-1,-9 33 1,10-22-133,2 1-1,0-1 1,-1 45 0,8-73 6,0-1-1,0 1 1,1-1 0,0 1 0,0-1 0,0 1-1,1-1 1,0 0 0,3 9 0,-5-14-41,0 0 0,0 0 0,0 0 0,0 1 0,0-1 0,0 0 1,0 0-1,1 0 0,-1 1 0,0-1 0,0 0 0,0 0 0,0 0 0,0 1 0,0-1 1,0 0-1,1 0 0,-1 0 0,0 0 0,0 1 0,0-1 0,0 0 0,1 0 0,-1 0 1,0 0-1,0 0 0,0 0 0,1 0 0,-1 1 0,0-1 0,0 0 0,0 0 0,1 0 1,-1 0-1,13 0 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4384,'1'3'450,"0"4"30,-8 6 584,2-5-939,1-3 29,1 1-1,-1-1 1,2 1 0,-1 0-1,1 0 1,-3 9-1,-12 24 548,12-28-567,0 0 0,0 0 0,-5 24 1,8-18-83,0 1 0,3 32 0,-1-8 112,0-39-164,0 2 36,0 1 0,1 0 0,-1-1 0,4 11-1,-4-14-17,1 0-1,-1 0 0,1 0 0,0 0 0,0-1 0,0 1 0,0 0 0,0-1 0,0 1 0,1-1 0,-1 1 1,1-1-1,-1 0 0,1 1 0,-1-1 0,1 0 0,-1 0 0,1 0 0,0 0 0,3 1 0,-3-1 6,1-1 0,-1 1 0,0 0-1,1-1 1,-1 1 0,0-1 0,1 0-1,-1 0 1,0 0 0,1 0-1,-1-1 1,0 1 0,1 0 0,-1-1-1,0 0 1,0 1 0,1-1 0,2-2-1,3-3-3,1-1 0,-2 1 0,1-2 0,12-15 0,-15 17-15,0 0 1,-1-1-1,0 0 0,0 0 1,-1 0-1,0 0 0,0 0 0,2-11 1,-3 13-7,-1-1 1,0 0 0,-1 1-1,0-1 1,1 0 0,-2 0-1,1 1 1,-1-1 0,0 0-1,0 1 1,-2-8 0,-15-14-56,-6-8-20,-7-25-168,25 52 127,5 7 88,0 0 0,1 1 0,-1-1 0,0 0 0,0 0 0,1 0 0,-1 0 0,1 0 0,-1 0 0,1 0 0,0 0 0,-1 0 0,1 0 0,0 0 0,-1 0 0,1 0 0,0 0 0,0 0 0,0 0 0,0-1 0,0 1 0,0 0 0,1 0 0,-1 0 0,0 0 0,1-2 0,0 1-275,0-1 1,0 0-1,1 1 0,-1-1 1,1 0-1,-1 1 0,3-3 1,-3 5 212,-1-1 0,1 0 0,0 1 1,-1 0-1,1-1 0,0 1 0,-1-1 1,1 1-1,0 0 0,0 0 0,0-1 0,-1 1 1,1 0-1,0 0 0,0 0 0,0 0 0,0 0 1,1 0-1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4480,'-26'0'1445,"26"0"-1423,-1 0-1,1-1 1,0 1-1,-1 0 1,1 0-1,0 0 1,-1 0-1,1 0 1,0 0 0,-1 1-1,1-1 1,0 0-1,0 0 1,-1 0-1,1 0 1,0 0-1,-1 0 1,1 0-1,0 1 1,0-1-1,-1 0 1,1 0 0,0 0-1,0 1 1,-1-1-1,-14 10 478,12-9-407,0 0 0,1 0-1,-1 1 1,1-1 0,0 1 0,-1 0 0,1-1 0,0 1 0,0 0 0,-3 4-1,2 0-67,1-1-1,0 1 0,0-1 1,0 1-1,1 0 0,-1-1 0,1 1 1,1 0-1,-1 0 0,1 10 0,0-15-16,0 1 0,1-1 0,-1 0 0,0 1 0,0-1 0,1 0 0,-1 0 0,0 1 0,1-1 0,-1 0 0,1 0 0,0 0 0,-1 0 0,1 0 0,0 0 0,0 0 0,-1 0-1,1 0 1,0 0 0,0 0 0,0 0 0,0 0 0,0-1 0,1 1 0,-1 0 0,0-1 0,0 1 0,0-1 0,0 0 0,1 1 0,1-1 0,0 1 10,0 0 9,1 0-1,-1 0 0,1 0 0,-1-1 1,1 0-1,0 0 0,-1 0 0,6 0 1,3-1 40,-8 1-88,0 0 0,1 0 0,-1 0 0,0-1 1,0 1-1,0-1 0,0 0 0,0 0 0,0 0 0,-1-1 0,1 1 1,0-1-1,-1 0 0,1 0 0,-1-1 0,1 1 0,-1-1 1,0 1-1,0-1 0,3-4 0,1 0-4,-2 3-14,0-1 0,-1 1 0,1-1 0,-1 0 0,-1 0 0,4-6 0,-6 10 35,0-1-1,-1 1 0,1 0 1,-1-1-1,0 1 0,1 0 0,-1-1 1,0 1-1,0 0 0,0-1 0,0 1 1,0-1-1,0 1 0,0 0 0,0-1 1,-1 1-1,1-1 0,0 1 1,-1 0-1,1-1 0,-1 1 0,0 0 1,1 0-1,-1 0 0,0-1 0,0 1 1,0 0-1,0 0 0,1 0 0,-2 0 1,1 0-1,0 0 0,0 1 1,0-1-1,-2-1 0,-18-7-10,-2 0-117,4-1 58,18 9 40,-1 1 0,1-1 0,-1 1 0,1 0 0,-1 0 0,1 0 0,-1 0 0,1 0 0,-1 0 0,1 0 0,-1 0 0,0 1-1,-1 0 1,3-1 0,0 0-1,-1 0 0,1 0 0,0 0 0,0 0 0,0 0 0,-1 0 0,1 1 0,0-1 0,0 0 0,0 0 0,0 0 0,-1 0 0,1 1 1,0-1-1,0 0 0,0 0 0,0 0 0,0 1 0,0-1 0,0 0 0,-1 0 0,1 1 0,0-1 0,0 0 0,0 0 0,0 1 0,0-1 1,0 0-1,0 0 0,0 0 0,0 1 0,0-1 0,0 0 0,0 0 0,1 1 0,-1-1 0,0 0 0,0 0 0,0 0 0,0 1 0,0-1 1,0 0-1,0 0 0,1 0 0,-1 1 0,0-1 0,0 0 0,0 0 0,0 0 0,1 0 0,-1 0 0,0 1 0,0-1 0,0 0 0,1 0 1,2 1-180,0 0 1,0-1 0,0 0 0,1 1 0,-1-1 0,4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32 2304,'0'0'752,"-3"-3"-453,-7-7-107,7 7 69,1 3-234,1 0 0,-1 0 0,1 0 0,-1 0 0,1-1 0,-1 1 0,0-1-1,1 1 1,-1-1 0,1 1 0,0-1 0,-1 0 0,1 0 0,0 0 0,-1 0 0,1 0 0,0 0 0,-2-2 0,-2 1 0,-5 2-49,-42 0 268,51 0-245,1 0 0,-1 0 0,1 0 0,0 0 0,-1 0 0,1 0 0,-1 0 0,1 0 0,-1 0 0,1 0 0,-1 0 0,1 1 0,-1-1 0,1 0 0,-1 0 0,1 1 0,0-1 0,-1 0 0,1 0 0,-1 1 0,1-1 0,0 0 0,-1 1 0,1-1 0,0 1 0,0-1 0,-1 0 0,1 1 0,0-1 0,0 1 0,-1-1 0,1 1 0,0-1 0,0 1 0,0-1 0,0 1 0,0-1 0,0 1 0,0-1 0,0 0 0,0 2 0,0 0 53,-3 1-33,-7 7-64,10-10 43,0 1-1,0-1 1,0 0-1,-1 0 0,1 0 1,0 0-1,0 0 1,0 0-1,0 0 1,0 0-1,0 0 0,0 0 1,0 0-1,0 0 1,-1 1-1,1-1 1,0 0-1,0 0 1,0 0-1,0 0 0,0 0 1,0 0-1,0 0 1,0 1-1,0-1 1,0 0-1,0 0 0,0 0 1,0 0-1,0 0 1,0 0-1,0 0 1,0 1-1,0-1 1,0 0-1,0 0 0,0 0 1,0 0-1,0 0 1,0 0-1,0 0 1,0 1-1,1-1 0,-1 0 1,0 0-1,0 0 1,0 0-1,0 0 1,0 0-1,0 0 1,0 0-1,0 0 0,0 0 1,1 0-1,-1 1 1,0-1-1,10 10 7,-9-10-4,-1 1 1,1-1-1,-1 1 1,0-1-1,1 1 1,-1-1 0,0 1-1,0 0 1,1-1-1,-1 1 1,0-1-1,0 1 1,0 0 0,0-1-1,0 1 1,0-1-1,0 1 1,0 0-1,0-1 1,0 1 0,0-1-1,0 1 1,0 0-1,0-1 1,-1 1-1,1 0 1,0 14-104,3-10-22,7 6 107,-10-11 31,1 1 0,-1-1 0,0 1 0,1-1-1,-1 1 1,0-1 0,1 1 0,-1-1 0,0 1 0,0-1 0,0 1 0,1 0 0,-1-1 0,0 1 0,0-1-1,0 1 1,0 0 0,0-1 0,0 1 0,0-1 0,0 1 0,-1 0 0,1-1 0,0 1 0,0 0 0,0-1 13,0 7 73,-1-5-77,1 0 0,0 0 0,0 0 0,0 0 0,0 0 0,0 0 0,1 0 0,-1 0 0,1 0 0,-1 0 0,1 0 0,0 0 0,-1 0 0,1 0 0,0-1 0,0 1 0,1 0 0,-1-1 0,0 1 0,0 0 0,1-1 0,-1 1 0,3 0 0,0 2 31,-2-2-16,0 0 0,0 0 0,0 0 0,0 0 0,0 0 0,0 0 0,-1 1 0,1-1 0,-1 1 0,0-1 0,1 1 0,-1 0 0,0-1 0,0 4 0,-1-4 78,0 1-53,0-2-46,0 0 0,0 0 0,0 1 0,0-1 0,0 0 0,0 0 0,-1 0 0,1 0 0,-1 0 0,1 0 0,-1 2 0,-14 13 225,10-11-301,-3 4 97,0-1 0,-15 12 0,7-18-13,-12-2 342,28 0-366,0 0-1,0 0 1,0 1-1,-1-1 0,1 0 1,0 0-1,0 0 1,0 0-1,0 0 0,0 0 1,0 0-1,0 0 1,0 0-1,0 0 0,0 0 1,-1 0-1,1 0 1,0 0-1,0-1 1,0 1-1,0 0 0,0 0 1,0 0-1,0 0 1,0 0-1,0 0 0,0 0 1,0 0-1,0 0 1,-1 0-1,1 0 0,0 0 1,0 0-1,0 0 1,0 0-1,0 0 0,0-1 1,0 1-1,0 0 1,0 0-1,0 0 0,0 0 1,0 0-1,0 0 1,0 0-1,0 0 0,0 0 1,0 0-1,0-1 1,0 1-1,0 0 0,0 0 1,0 0-1,0 0 1,0 0-1,0 0 0,0 0 0,0-1 0,1 1 0,-1 0 0,0 0 0,0-1 1,0 1-1,0 0 0,0-1 0,0 1 0,0 0 0,0 0 0,0-1 0,0 1 0,0 0 0,0 0 0,0-1 0,0 1 0,-1 0 0,1 0 0,0-1 0,0 1 0,0 0 0,0 0 0,0-1 0,0 1 0,-1 0 0,1 0 0,0 0 0,0-1 0,0 1 0,-1 0 0,1 0 0,-2-1 2,1 0 0,0 0 0,0 0 0,-1 0 0,1 0 0,0-1 1,0 1-1,0 0 0,0 0 0,1-1 0,-1 1 0,0 0 0,0-1 0,0-2 0,-25-24 88,26 27-95,-1 1 0,1-1 0,0 1-1,-1-1 1,1 1 0,0-1 0,-1 1 0,1-1 0,0 1 0,0-1-1,0 0 1,-1 1 0,1-1 0,0 1 0,0-1 0,0 0-1,0 1 1,0-1 0,0 1 0,0-1 0,0 0 0,1 1-1,-1-1 1,0 1 0,0-2 0,0 2-5,0-16-301,1 16 309,-1 0-1,0 0 0,0 0 0,0 0 0,0 0 0,0 0 0,0 0 0,0 0 1,0 0-1,0 0 0,0 0 0,0-1 0,0 1 0,0 0 0,0 0 1,0 0-1,0 0 0,0 0 0,0 0 0,0 0 0,0 0 0,-1 0 0,1 0 1,0-1-1,0 1 0,0 0 0,0 0 0,0 0 0,0 0 0,0 0 0,0 0 1,0 0-1,0 0 0,0 0 0,0 0 0,0 0 0,0 0 0,-1 0 0,1 0 1,0 0-1,0 0 0,0 0 0,0 0 0,0 0 0,0 0 0,0 0 1,0 0-1,0 0 0,0 0 0,0 0 0,-1 0 0,1 0 0,0 0 0,0 0 1,0 0-1,0 0 0,-7 0-8,14 0 9,-2 2-90,-2 1 92,1 0-1,-1-1 1,1 1-1,0-1 1,0 0-1,0 0 1,0 0-1,0-1 0,0 0 1,0 1-1,0-1 1,5 0-1,9 1 107,34 0-1,-46-2-105,68-2 224,-63 1-176,-1 0-1,1 0 1,0-2 0,16-5-1,15-12 28,-33 15-70,1 0 1,-1 1-1,17-6 1,-13 8-4,-12 2 5,0 0 0,0 0 0,0 0 1,0-1-1,0 1 0,0 0 1,0 0-1,-1-1 0,1 1 0,0 0 1,0-1-1,0 1 0,0-1 0,-1 1 1,1-1-1,0 0 0,0 1 1,-1-1-1,1 0 0,-1 1 0,1-1 1,0 0-1,-1 0 0,1 0 1,-1 1-1,0-1 0,1-2 0,4-5 68,-5 8-76,0 0 0,0-1 0,1 1 0,-1 0 0,0 0 0,0 0 1,0 0-1,0 0 0,0 0 0,0 0 0,0-1 0,0 1 0,0 0 0,0 0 0,0 0 0,1 0 0,-1 0 0,0-1 0,0 1 0,0 0 0,0 0 0,0 0 0,0 0 1,0 0-1,0-1 0,0 1 0,0 0 0,0 0 0,-1 0 0,1 0 0,0 0 0,0-1 0,0 1 0,0 0 0,0 0 0,0 0 0,0 0 0,0 0 0,0 0 1,0-1-1,0 1 0,-1 0 0,1 0 0,0 0 0,0 0 0,0 0 0,0 0 0,0 0 0,0 0 0,-1 0 0,-3-4-47,-2-7-25,5 10 69,1 0-1,0 0 1,-1 0-1,1 0 1,-1 0-1,0 0 1,1 0-1,-1 0 1,0 0-1,1 0 1,-1 1-1,0-1 1,0 0-1,0 0 1,-1 0-1,-9-4-16,10 5 13,0 0 0,0-1-1,0 1 1,0-1-1,0 1 1,0-1-1,0 1 1,0-1-1,0 0 1,0 1-1,0-1 1,0 0-1,0 0 1,1 0-1,-1 0 1,0 0-1,-1-1 1,-1-5-33,3 6 33,0 1 0,0-1 0,0 1 0,0 0 0,-1-1-1,1 1 1,0-1 0,0 1 0,-1-1 0,1 1 0,0 0 0,-1-1 0,1 1 0,0-1 0,-1 1 0,1 0-1,0 0 1,-1-1 0,1 1 0,-1 0 0,1 0 0,-1-1 0,1 1 0,-1 0 0,1 0 0,-1 0-1,1 0 1,-1 0 0,1 0 0,-1 0 0,1 0 0,-1 0 0,1 0 0,-1 0 0,1 0 0,-1 0 0,0 0-1,1 0 5,-1 0 0,1 0-1,-1 0 1,1 0-1,-1 0 1,1 0-1,-1 0 1,1 0-1,0 0 1,-1 0 0,1 0-1,-1 0 1,1 0-1,-1 0 1,1 0-1,-1 0 1,1 1 0,-1-1-1,1 0 1,-1 0-1,1 0 1,0 1-1,-1-1 1,1 0-1,0 1 1,-1-1 0,1 0-1,0 1 1,-1-1-1,1 1 1,0-1-1,0 0 1,-1 1-1,1-1 1,0 1 0,0-1-1,0 1 1,-1-1-1,1 1 1,0-1-1,0 1 1,0-1 0,0 1-1,0-1 1,0 1-1,0-1 1,0 1-1,1 0 1,-1 0-2,0 1 1,0 0-1,-1-1 1,1 1 0,0-1-1,-1 1 1,1 0-1,-1-1 1,0 2-1,-4 6-50,4-8 47,0 1 0,0-1 1,1 1-1,-1-1 0,0 1 1,0 0-1,1-1 0,-1 1 1,1 0-1,-1 0 0,1-1 1,0 1-1,0 0 0,0 0 1,0 0-1,0 0 0,0-1 1,0 1-1,1 0 0,-1 0 1,2 3-1,0-1 30,0 1-1,0-1 1,0 0-1,1 0 1,0 0 0,0 0-1,0 0 1,0-1-1,0 1 1,1-1-1,0 0 1,0 0-1,0 0 1,0-1 0,0 1-1,0-1 1,0 0-1,1 0 1,-1 0-1,1-1 1,0 0 0,9 2-1,5-7-78,-7 0 13,5 0-31,-9 3-142,-1-1 1,1 0-1,-1-1 1,8-3-1,0-2-147,-6 3-172,-1 1 1,1 0-1,12-4 1,11 6-553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1637 1888,'31'-31'704,"16"-16"-544,31-31-32,-16 32-160,32-32 0,15-16 32,46-30 0,17-17-96,15 1 64,15 0 512,-30 15-256,-16 0-96,-1 1-64,-14 15 0,-32 31-32,-16 15 192,-15 17-128,-31-1-800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63 1664,'-13'0'528,"13"0"-524,0 0-1,0 0 1,0 0 0,0 0 0,-1 0-1,1 0 1,0 0 0,0 0 0,0 0-1,0 0 1,0 0 0,-1 0 0,1 0-1,0 0 1,0 0 0,0 0 0,0 0-1,0 1 1,0-1 0,0 0 0,0 0 0,-1 0-1,1 0 1,0 0 0,0 0 0,0 0-1,0 0 1,0 1 0,0-1 0,0 0-1,0 0 1,0 0 0,0 0 0,0 0-1,0 1 1,0-1 0,0 0 0,0 0-1,0 0 1,0 0 0,0 0 0,0 0-1,0 1 1,0-1 0,0 0 0,0 0-1,0 0 1,0 0 0,0 0 0,0 0-1,0 1 1,0-1 0,1 0 0,-1 31 6,0 39 97,0-67-29,-1 1 1,1-1-1,0 0 0,-1 0 1,1 0-1,-1 1 0,0-1 1,0 0-1,-3 5 0,0 2 19,4-9-95,-1 0 1,1 0-1,0-1 1,0 1-1,0 0 1,-1 0-1,1 0 1,0 0 0,-1-1-1,1 1 1,0 0-1,-1 0 1,1-1-1,-1 1 1,1 0-1,-1-1 1,0 1-1,1-1 1,-1 1-1,0-1 1,1 1-1,-1-1 1,0 1-1,0-1 1,1 1-1,-1-1 1,0 0-1,0 0 1,0 1-1,1-1 1,-1 0-1,0 0 1,0 0-1,0 0 1,0 0-1,0 0 1,1 0-1,-1 0 1,-2-1-1,-5 1 37,7 0-36,0 0 0,1 0 1,-1 0-1,0 0 1,1 0-1,-1-1 0,0 1 1,1 0-1,-1 0 1,0-1-1,1 1 0,-1 0 1,1-1-1,-1 1 1,0-1-1,1 1 0,-1-1 1,1 1-1,-1-1 1,1 1-1,0-1 0,-1 1 1,1-1-1,0 1 1,-1-1-1,1 0 0,0 1 1,-1-1-1,1 0 1,0 1-1,0-1 0,0 0 1,0-1-1,-1-29-52,2 16 15,-1 1-22,-1 10 42,1-1-1,0 1 1,0 0 0,0 0 0,1-1 0,-1 1 0,1 0 0,0 0-1,2-6 1,-1 6 10,0 1 0,0 1 0,1-1 1,-1 0-1,5-4 0,-2 2-12,0 0 1,0-1-1,4-6 1,-5 7-26,0 0 1,0-1-1,0 2 0,1-1 1,-1 0-1,1 1 0,9-6 1,-11 8 58,-1 0 1,1 1-1,-1-1 1,1 1-1,0 0 1,-1-1-1,1 1 0,0 0 1,0 1-1,0-1 1,0 0-1,0 1 1,0 0-1,5-1 1,-6 2 61,1-1 0,-1 0-1,0 1 1,1-1 0,-1 1 0,0 0 0,1 0 0,-1 0 0,0 0-1,0 0 1,0 0 0,0 0 0,0 1 0,0-1 0,0 1-1,-1 0 1,1-1 0,1 3 0,0 0 11,0-1 1,-1 1-1,0 0 1,0-1-1,0 1 1,0 0-1,0 0 1,-1 0-1,1 5 1,3 36 425,0-21-339,-2-9-56,-1 0 0,1 24 0,-2-16-53,-1-8-40,0-1-1,-3 25 1,-3-15 12,4-18 21,0 0 0,1 0 0,0 1 1,0 6-1,1-11-46,0 0 0,0-1 0,0 1 0,-1 0 0,1-1 0,0 1 0,-1 0 0,1-1 0,-1 1 0,1-1 0,-1 1 0,0-1 0,0 1 0,-1 1 0,-3 5 21,2-1-15,3-7-24,0 0 1,0 1-1,-1-1 0,1 1 0,0-1 0,0 1 1,0-1-1,-1 1 0,1-1 0,0 0 0,0 1 1,-1-1-1,1 0 0,0 1 0,-1-1 0,1 0 1,0 1-1,-1-1 0,1 0 0,0 0 0,-1 1 1,1-1-1,-1 0 0,1 0 0,-1 0 0,1 0 1,0 1-1,-1-1 0,1 0 0,-1 0 0,1 0 1,-1 0-1,1 0 0,-1 0 0,0 0 0,1 0-5,0 0-1,0 0 0,0 0 0,0 0 0,0 0 0,0 0 0,0 0 1,0 0-1,-1 0 0,1 0 0,0 0 0,0 0 0,0 0 0,0 0 1,0 0-1,0 0 0,0 0 0,0 0 0,0 0 0,0 0 0,-1 0 1,1 0-1,0 0 0,0 0 0,0-1 0,0 1 0,0 0 0,0 0 1,0 0-1,0 0 0,0 0 0,0 0 0,0 0 0,0 0 0,0 0 0,0 0 1,0 0-1,0 0 0,0 0 0,-1-1 0,1 1 0,0 0 0,0 0 1,0 0-1,0 0 0,0 0 0,0 0 0,0 0 0,0 0 0,0 0 1,0 0-1,0-1 0,0 1 0,1 0 0,-1 0 0,0 0 0,0-13-1826,0-3 490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3648,'2'-12'1032,"1"15"-427,-2-2-537,-1 0 0,1-1-1,0 1 1,-1 0 0,1-1-1,0 1 1,-1 0 0,1-1-1,0 1 1,0-1 0,0 1-1,1 0 1174,-2 1-782,0 0-417,0 0-1,-1 0 0,1-1 1,-1 1-1,1 0 1,-1-1-1,0 1 0,0 0 1,1-1-1,-1 1 1,0-1-1,0 1 0,-1-1 1,1 0-1,0 1 1,-3 1-1,2-1-45,-1 1 0,0-1 0,-1 0-1,1 0 1,-5 2 0,5-2-16,-1 0 0,1 0 1,0 0-1,0 0 0,-4 4 0,4-4 18,0 0 0,1 1 0,-1-1 1,1 1-1,0 0 0,0-1 0,0 1 0,0 0 0,1 0 0,-1 0 1,1 0-1,-1 1 0,1-1 0,0 0 0,0 1 0,1-1 0,-1 0 0,1 1 1,0 5-1,0-4 8,2 31-78,-2-34 70,0-1 0,1 1 0,-1 0 0,1 0 0,-1 0 0,1-1 0,0 1 0,0 0-1,0-1 1,0 1 0,0 0 0,0-1 0,0 0 0,0 1 0,0-1 0,3 2-1,-2-2 11,-1 0-1,1 0 0,0-1 1,0 1-1,0 0 0,0-1 0,4 1 1,3 1 24,-6-1-15,1 0-54,-1 0 0,0 0-1,0-1 1,1 1-1,-1-1 1,0 0 0,1 1-1,-1-2 1,0 1-1,1 0 1,-1 0 0,0-1-1,0 0 1,1 0-1,-1 0 1,0 0 0,3-2-1,38-12-415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32 2560,'-16'-15'1152,"1"-1"-992,-1 16 1472,16 16-928,-16-16 128,1 15-480,15 16-96,-16-15-160,1 31-64,-1-1 0,0 1 160,16 0-96,0-16-608,0 0 288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1:5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3392,'-13'-13'1088,"14"13"-1043,-1-1 1,1 1-1,0 0 0,0-1 1,-1 1-1,1 0 0,0 0 1,0 0-1,0 0 0,0-1 1,-1 1-1,1 0 0,2 1 1,4-1-15,-5 0-28,0 0 0,0 0-1,0 0 1,0 0 0,1 0-1,-1 0 1,0-1 0,0 1-1,3-2 1,-2 0 25,1 0-1,-1 1 1,1-1 0,-1 1-1,1 0 1,0 0 0,-1 0-1,1 0 1,0 1 0,7-1-1,316 1 992,-317 0-753,-14-1 14,2 1-233,0 0 1,-1 0 0,1 0 0,-1 1-1,1-1 1,0 1 0,-4 1 0,1 1-12,0 1 1,0 0-1,0 0 1,1 1-1,-6 6 1,-2 2-27,9-10-19,0 0 1,0 1-1,0-1 1,1 1-1,0 0 0,0 0 1,0-1-1,0 1 0,0 1 1,1-1-1,-2 8 1,1-1 45,1 1 1,0 22 0,1-22 48,1-10-72,-1-1 0,0 1 0,1 0 0,-1-1 0,0 1 0,1 0 0,0-1 0,0 1-1,-1-1 1,1 1 0,0-1 0,0 1 0,0-1 0,0 1 0,0-1 0,1 0 0,-1 0 0,0 0 0,1 0 0,-1 0 0,1 0 0,-1 0 0,1 0 0,2 1-1,16 12 103,-7-1-63,-12-12-55,-1-1-1,1 0 1,-1 1-1,1-1 1,-1 0-1,1 1 0,0-1 1,-1 0-1,1 0 1,0 1-1,-1-1 0,1 0 1,0 0-1,-1 0 1,1 0-1,0 0 1,-1 0-1,1 0 0,0 0 1,-1 0-1,1 0 1,0 0-1,0-1 0,1 1-63,-1 0 54,0 0 0,-1 0 0,1 0 0,-1 0 0,1 0 0,0 0 0,-1 0 0,1 0 0,-1 0 0,1-1 0,-1 1 0,1 0 0,0 0 0,-1-1 0,1 1 0,-1 0 0,1-1 0,-1 1 0,1 0 0,-1-1 0,0 1-1,1 0 1,-1-1 0,1 1 0,-1-1 0,1 0 0,0-15-259,-1 10 179,-3 1-9,3 4 102,-1 0-1,0 0 0,1-1 1,-1 1-1,1 0 0,-1 0 1,1 0-1,-1-1 1,1 1-1,0 0 0,0-1 1,0 1-1,0 0 1,0-1-1,0 1 0,0 0 1,0-1-1,0 1 1,1 0-1,-1 0 0,0-1 1,1 1-1,0-2 1,4-25-86,-5 22 81,-1 1 0,2-1 0,-1 0 0,1 0 0,-1 0 0,2 1 0,-1-1 0,1 0 0,0 1 0,0-1 0,4-6 0,0 1-64,-5 9 46,0 0 0,0-1 0,0 1 0,1 0 0,-1 0 0,1 1 0,-1-1 0,3-2 0,20-1-138,-12-1 87,-11 5 69,1 0-1,-1 0 0,1 0 0,-1 0 1,1 1-1,0-1 0,-1 1 1,1-1-1,-1 1 0,1 0 0,0 0 1,-1 0-1,3 0 0,1 0 13,1 1-1,-1 0 0,0 0 1,0 0-1,0 1 1,0-1-1,0 1 1,0 1-1,-1-1 1,1 1-1,-1-1 0,1 1 1,-1 1-1,7 5 1,0 2 100,0 1 0,0 1 0,15 22 0,-24-30-54,1-1 0,-1 1 1,0-1-1,-1 1 0,1 0 0,-1 0 0,0 0 1,0 0-1,0 0 0,-1 0 0,1 0 0,-1 0 0,-1 9 1,0 3 258,4-12 183,4 1-274,-7-6-215,1 0-1,-1 0 0,0 0 0,0 0 0,0 0 0,0 0 0,0 0 0,0 0 1,0 1-1,0-1 0,1 0 0,-1 0 0,0 0 0,0 0 0,0 0 0,0 0 1,0 0-1,0 0 0,0 0 0,1-1 0,-1 1 0,0 0 0,0 0 0,0 0 0,0 0 1,0 0-1,0 0 0,0 0 0,0 0 0,0 0 0,1 0 0,-1 0 0,0 0 1,0 0-1,0 0 0,0 0 0,0-1 0,0 1 0,0 0 0,0 0 0,2-25 414,-2 24-417,0-5 51,1 0-1,0 0 1,0 1 0,1-1-1,-1 0 1,1 1 0,0-1-1,1 1 1,4-8 0,3-4 67,22-27 0,-25 35-86,-2 3-5,-1 0 0,1 1 0,8-8-1,-8 10-12,0 0 0,0 0 0,11-5 1,-3 2 4,36-20 63,40-18 390,-58 36-315,-20 3-235,-6 3-24,-3 9-959,1-2-3278,10 8 1179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0 992,'0'0'448,"0"16"96,16 0-480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1 576,'0'31'256,"15"-16"-224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1 896,'0'31'416,"0"-16"-352,15-15-128</inkml:trace>
  <inkml:trace contextRef="#ctx0" brushRef="#br0" timeOffset="1">32 266 320,'-16'31'160,"32"0"-160,0-31 320</inkml:trace>
  <inkml:trace contextRef="#ctx0" brushRef="#br0" timeOffset="2">1 686 576,'0'32'256,"15"-17"0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0 992,'0'63'448,"0"-32"-384,0-16 32,16 1-64,-16 0-32,15-16 32,-15 15 160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1408,'0'15'640,"0"16"-576,0-15 544,16-1-352,0 1-96,-16 0 32,15-16-128,1 0 96,-1 0-1664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2 480,'8'0'142,"-5"0"-155,1-1 0,0 1 0,0 0 0,-1 0 0,1 1 0,0-1-1,6 3 1,-6 3 8,-4-5 5,1-1 0,-1 1 0,0-1 0,0 0 0,1 1 0,-1-1 0,0 1 0,1-1 0,-1 0 0,0 1 0,1-1 0,-1 0 0,1 0 0,-1 1 0,0-1 0,1 0 0,-1 0 0,1 1 0,-1-1 0,1 0 0,-1 0 0,1 0 0,-1 0 0,1 0 0,-1 0 0,1 0 0,-1 0 0,1 0 0,-1 0 0,1 0 0,0 0 0,137 0 139,-27 0-150,19 0 32,-126-1-26,1 1 0,-1-1-1,0 0 1,0 0 0,0 0-1,0-1 1,-1 1 0,7-4-1,-7 4 3,-1 0 0,1 0-1,0 1 1,0-1-1,0 1 1,0 0 0,-1 0-1,1 0 1,6 1 0,6-1 4,201 0 133,-215 0-139,1 0 1,0 1 0,0-1 0,-1 0-1,1 1 1,0-1 0,0 1 0,-1 0 0,1-1-1,-1 1 1,1 0 0,1 1 0,-1-1 7,-1 0 0,1 0 0,-1 0 0,1-1 0,-1 1 0,1 0 0,0-1 0,-1 1 0,1-1 0,0 0 0,0 1 0,1-1 0,101 0 146,-103 0-154,-1 0 0,0 0 0,1 0 0,-1 0 0,0-1 0,1 1 1,-1 1-1,0-1 0,0 0 0,1 0 0,-1 0 0,0 0 0,1 0 0,-1 0 0,0 0 0,1 0 0,-1 0 0,0 1 0,0-1 1,1 0-1,-1 0 0,0 0 0,0 1 0,1-1 0,-1 0 0,1 2 0,1-1 1,-1 0-1,1 0 0,-1 0 1,1 0-1,-1 0 0,1-1 1,0 1-1,-1 0 0,1-1 1,0 1-1,3 0 0,28 0-46,-28-1 3,68 0 224,-68-2-128,-4 1-42,0 0 1,1 1-1,-1-1 1,0 1-1,0-1 1,0 1-1,0-1 0,1 1 1,-1 0-1,0 0 1,0-1-1,0 1 1,1 0-1,-1 0 0,0 0 1,0 0-1,1 0 1,-1 1-1,0-1 1,0 0-1,1 1 0,-1-1 1,2 2-1,2-1-13,-1 0-1,1 0 1,0 0 0,5-1-1,221 0 1528,-228 0-1573,-3-2 32,0 1 26,0 1 1,0-1 0,0 1-1,0-1 1,0 1 0,0-1 0,0 1-1,0-1 1,0 1 0,0-1-1,0 1 1,1-1 0,-1 1 0,0 0-1,0-1 1,0 1 0,1-1-1,-1 1 1,0 0 0,1-1 0,-1 1-1,0 0 1,1-1 0,-1 1-1,1 0 1,-1-1 0,0 1 0,1 0-1,-1 0 1,1-1 0,-1 1-1,1 0 1,-1 0 0,1 0 0,-1 0-1,0 0 1,1 0 0,-1 0-1,1 0 1,-1 0 0,2 0 0,0 0 95,1 0-16,23 0-186,-23 0 85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17 2720,'-16'-16'1440,"15"16"-1411,1 0 0,-1 0 0,0 0 0,1 0 0,-1 0 0,1 0 0,-1 0 0,0 0 0,1 0 1,-1 0-1,0 0 0,1 0 0,-1 0 0,1 1 0,-1-1 0,1 0 0,-1 0 0,0 1 0,0 0 0,-4 8 543,4-8-547,1 0 0,0 0 0,0 0 0,-1 0 1,1 0-1,-1-1 0,1 1 0,-1 0 0,1 0 1,-1-1-1,0 1 0,1 0 0,-1-1 0,0 1 1,0 0-1,1-1 0,-1 1 0,0-1 0,0 1 1,0-1-1,0 0 0,0 1 0,1-1 0,-1 0 1,-1 1-1,-18 2 217,13-2-173,0 0-1,0 1 0,-1 0 0,1 0 0,0 0 1,-8 5-1,-1 1 86,-23 16 1,-15 20 101,29-27-88,-18 15 160,24-13-172,1 0 0,0 2-1,-14 23 1,7-12 32,-10 15 26,8-11 41,-35 37 1,24-31 43,32-34-242,-1 0 1,0 0 0,0-1 0,-1 0 0,-13 9-1,3 0 31,17-15-115,0 0 0,-1 1 0,1-1 0,0 0 0,0 0 0,-1 0-1,1 0 1,-1 0 0,1 0 0,-1 0 0,0-1 0,1 1 0,-1 0 0,0-1 0,1 0 0,-1 1-1,-2-1 1,2 0-1626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1 185 640,'0'-62'384,"0"61"-373,0 0 1,0 0-1,0 0 0,0 0 1,1 0-1,-1 0 0,0 0 1,1 1-1,-1-1 0,1 0 1,-1 0-1,1 0 0,-1 0 1,1 1-1,-1-1 0,1 0 1,0 1-1,0-1 0,-1 0 1,1 1-1,0-1 0,0 1 1,0-1-1,-1 1 0,1-1 1,1 1-1,14-11 88,-13 7-68,1 0 0,-1 0 0,0 0 0,0 0-1,0 0 1,0-1 0,-1 0 0,2-5 0,6-13 178,-9 22-182,0 0 0,1 0 0,-1 0 0,0 0 0,0 0 0,1 1 0,-1-1 0,0 0 0,3 0 0,5-4 144,-3 2 44,-4 2-87,0 0-1,0 0 1,0 0 0,0 0 0,0 1-1,0-1 1,4 0 0,-5 1-76,0 0 0,0 0 1,0 0-1,0 0 0,-1 0 0,1 1 0,0-1 0,0 0 1,-1 1-1,1-1 0,0 0 0,0 1 0,-1-1 0,1 1 1,0-1-1,-1 1 0,1-1 0,-1 1 0,1 0 0,-1-1 1,1 1-1,-1 0 0,1-1 0,-1 1 0,1 0 0,-1 1 1,4 7 654,0 0 1,4 16 0,-3-8-336,5 3 140,-6-7-346,-3-9-123,0 0 1,0 0-1,1 0 0,-1-1 1,1 1-1,0 0 0,3 3 0,7 11-3,17 17 0,-8-12-3618,-5-8 1242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3488,'-13'-13'1115,"13"13"-1108,0-1 1,0 1 0,0 0 0,0 0-1,0 0 1,0 0 0,-1 0 0,1 0-1,0 0 1,0 0 0,0 0 0,0-1-1,0 1 1,0 0 0,0 0 0,0 0 0,0 0-1,-1 0 1,1 0 0,0 0 0,0 0-1,0 0 1,0 0 0,0 0 0,0 0-1,0 0 1,-1 0 0,1 0 0,0 0 0,0 0-1,0 0 1,0 0 0,0 0 0,0 0-1,0 0 1,-1 0 0,1 0 0,0 0-1,0 0 1,0 0 0,0 0 0,0 0-1,0 0 1,0 0 0,0 0 0,-1 1 0,1-1-1,0 0 1,0 0 0,0 0 0,0 0-1,0 0 1,0 0 0,0 0 0,0 0-1,0 1 1,-11 9 275,11-9-253,-1-1 0,1 0-1,0 1 1,-1-1 0,1 1 0,0-1 0,-1 1 0,1-1-1,0 1 1,0 0 0,-1-1 0,1 1 0,0-1 0,0 1 0,0 0-1,0-1 1,0 1 0,0-1 0,0 1 0,0 1 0,-1 3 148,-1-1-45,0-1-1,1 0 0,-1 1 1,1 0-1,0-1 0,0 1 1,0 0-1,0 0 0,1-1 1,-1 8-1,1 11 320,1 31 127,-1-48-556,1-1 0,0 1 0,0-1 0,0 1 0,0-1-1,1 0 1,-1 0 0,6 8 0,24 35 287,-30-46-295,0 1 1,0-1-1,1 1 1,-1-1-1,1 0 1,-1 0-1,1 1 1,-1-1-1,1 0 1,-1-1-1,1 1 1,0 0-1,0 0 1,0-1-1,-1 1 1,1-1-1,0 1 1,0-1-1,0 0 1,0 0-1,0 0 1,3 0-1,14 3 130,-12-1-105,-6-1-33,0-1 1,-1 0 0,1 1 0,0-1-1,0 0 1,0 0 0,0 1 0,0-1-1,0 0 1,0 0 0,0 0-1,0 0 1,0 0 0,0 0 0,0 0-1,0-1 1,0 1 0,0 0 0,0 0-1,0-1 1,1 0 0,5-1 22,6-2 5,-10 3-77,1 0 0,0 0-1,0-1 1,0 1-1,0-1 1,-1 0-1,5-3 1,54-41-3473,-18 15 1553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1152,'0'0'512,"0"3"-240,0 77 2683,0 115-513,0-192-1727,2-6-614,4-5-94,0 0 0,-1-1 0,0 0 0,-1 0 0,5-11 0,0-3-6,23-28-145,-27 41 71,0 0 1,1 1-1,9-11 1,-14 17 43,1 1 0,0 0 0,0-1 0,1 1 0,-1 0 0,0 0 0,1 1 0,-1-1 0,1 0 1,-1 1-1,1 0 0,0-1 0,0 1 0,-1 0 0,1 1 0,0-1 0,5 0 0,-6 1 27,0 0 0,-1 0 0,1 1-1,0-1 1,0 1 0,-1 0 0,1-1 0,0 1-1,-1 0 1,1 0 0,-1 0 0,1 0 0,1 2-1,21 20 112,-13-11-16,-5-5-58,-1-1 1,0 1-1,0 0 1,-1 0 0,1 1-1,-2-1 1,1 1-1,3 11 1,-5-14-36,1 1 0,-1 0 0,1-1 0,4 6 0,-5-8 56,0 0 0,0 0-1,-1 0 1,1 0 0,0 0 0,-1 1-1,0-1 1,0 1 0,0-1 0,0 1 0,-1-1-1,1 8 1,-1-11-54,0 1 0,0-1 1,0 0-1,0 1 0,0-1 0,0 1 0,0-1 0,0 1 0,0-1 1,0 0-1,-1 1 0,1-1 0,0 1 0,0-1 0,0 0 0,0 1 1,-1-1-1,1 0 0,0 1 0,0-1 0,-1 0 0,1 1 0,0-1 1,-1 0-1,1 0 0,0 1 0,-1-1 0,1 0 0,0 0 0,-1 1 1,-6 3-118,4 0 60,-2-1-1406,-3-9-808,8 5 2214,-2-1-2174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2976,'0'0'101,"-8"0"338,7 0-423,1 0 0,0 0-1,0 0 1,0 0 0,0 0-1,-1 0 1,1 0 0,0 0-1,0 0 1,0 0-1,0 0 1,-1 0 0,1 0-1,0 0 1,0-1 0,0 1-1,0 0 1,0 0 0,-1 0-1,1 0 1,0 0 0,0 0-1,0 0 1,0 0 0,0-1-1,0 1 1,0 0 0,-1 0-1,1 0 1,0 0 0,0 0-1,0 0 1,0-1-1,0 1 1,0 0 0,0 0-1,0 0 1,0 0 0,0-1-1,0 1 1,0 0 0,0 0-1,0 0 1,0 0 0,0-1-1,0 1 1,0 0 0,0 0-1,0 0 1,0-1 0,11-19 197,-11 19-206,0 1 0,0 0-1,0 0 1,0 0 0,0-1 0,0 1 0,0 0 0,0 0 0,0 0-1,0-1 1,0 1 0,0 0 0,1 0 0,-1 0 0,0-1 0,0 1-1,0 0 1,0 0 0,0 0 0,1 0 0,-1-1 0,0 1 0,0 0-1,0 0 1,1 0 0,-1 0 0,0 0 0,0 0 0,0 0 0,1 0-1,-1 0 1,0 0 0,0-1 0,1 1 0,0 0 16,1-1 0,-1 1 0,0-1 1,1 0-1,-1 1 0,0-1 0,0 0 0,0 0 0,0 0 1,0 0-1,0 0 0,0 0 0,0 0 0,0-1 1,0 1-1,0 0 0,0-3 0,1 2-2,0-1 0,0 1 1,-1-1-1,1 1 0,1-1 0,-1 1 1,0 0-1,1 0 0,2-2 0,15-4 129,-15 6-80,0 0 0,0-1 0,-1 1 0,1-1 0,-1 0 0,1 0 0,4-4-1,7-6 150,-3 7 133,-10 1-207,-3 5-138,0 0-1,0-1 1,0 1-1,0 0 1,0-1-1,0 1 1,0 0-1,0-1 1,1 1-1,-1 0 1,0 0-1,0-1 1,0 1-1,0 0 1,1 0-1,-1-1 1,0 1-1,0 0 1,0 0-1,1-1 1,-1 1-1,0 0 1,0 0-1,1 0 1,-1 0-1,0-1 1,0 1-1,1 0 1,-1 0-1,0 0 1,1 0-1,-1 0 1,0 0-1,1 0 1,-1 0-1,0 0 1,1 0-1,-1 0 1,0 0-1,1 0 1,-1 0-1,0 0 1,0 0-1,1 0 1,-1 0-1,0 0 1,1 1-1,-1-1 1,0 0-1,0 0 1,1 0-1,-1 0 1,1 1-1,0 4 56,-2-5-43,1 1 1,0-1 0,0 0-1,0 1 1,0-1 0,0 1-1,0-1 1,0 1 0,0-1-1,0 1 1,1-1-1,-1 0 1,0 1 0,0-1-1,0 1 1,0-1 0,1 0-1,-1 1 1,0-1 0,0 0-1,1 1 1,-1-1 0,0 0-1,0 1 1,1-1-1,0 1 1,3 4 70,-1 1 0,1-1 0,-1 1 0,0 0 0,-1 0 0,0 1 0,3 10 0,0-3-21,5 7 11,-4 0-49,-4-14-23,-1 1 0,2-1 1,3 10-1,-1-9-43,-3-5-2,-1 0 0,0-1 0,1 1 0,-1 0 0,0 0-1,0 0 1,-1 0 0,1 0 0,-1 0 0,1 1 0,-1 4 0,0-8 37,0 4-432,0 0 0,0 0 0,1 0 0,1 6 0,-2-8 275,1 0-1,0 0 0,0-1 0,0 1 0,1 0 0,-1-1 0,0 1 1,0-1-1,3 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3232,'0'0'1472,"15"31"-1280,-15-15 448,0-1-384,16 1-32,-1 15-128,1 0 128,0 0-128,-1 1 32,1-1-64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4224,'-16'16'1920,"0"0"-1664,1 15 576,15-16-512,-16 32 128,-15-16-256,16 16-32,-17-16-96,17 0 96,-1 0-96,1-15-320,15 0 160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79 4224,'-10'-2'1245,"11"-2"-454,3-6-630,-5 8-104,0 0-1,0-1 0,-1 1 1,1 0-1,-1 0 0,1 0 1,-1 0-1,0 0 1,0 0-1,0 1 0,0-1 1,0 1-1,-3-2 0,-8-2-66,9-2-14,3 6 21,1 1 1,0 0 0,0-1-1,0 1 1,-1 0 0,1-1-1,0 1 1,0 0 0,-1-1-1,1 1 1,0 0 0,-1 0-1,1-1 1,0 1 0,-1 0 0,1 0-1,0-1 1,-1 1 0,1 0-1,-1 0 1,1 0 0,0 0-1,-1 0 1,1 0 0,-1 0-1,1-1 1,0 1 0,-1 0-1,1 0 1,-1 1 0,-5-4-62,-4-7 0,10 9 64,-1 1-1,1 0 1,-1-1 0,1 1 0,-1 0-1,1-1 1,-1 1 0,1 0 0,-1 0 0,0 0-1,1 0 1,-1-1 0,1 1 0,-1 0-1,1 0 1,-1 0 0,0 0 0,1 0 0,-1 0-1,1 0 1,-1 1 0,1-1 0,-1 0-1,0 0 1,1 0 0,-1 1 0,1-1 0,-1 0-1,1 0 1,-1 1 0,0 0 1,-5 1 3,0 1 56,0 0 0,0 1-1,0-1 1,0 1 0,-5 5 0,10-7-49,-1 0 0,1-1 0,-1 1 0,1 0 0,0 0 0,0 0-1,0 0 1,0 0 0,0 0 0,1 0 0,-1 0 0,0 3 0,-6 14 39,-2-3-10,6-12-29,1 1-1,-1-1 0,1 1 1,0 0-1,0 0 0,1-1 1,-1 1-1,0 9 0,-3 20 37,2-11 44,-1 0 0,-13 46 0,14-63-69,1 0 0,0 0 0,0 1 0,0-1 0,0 1 0,1-1 0,0 14 0,1-16-8,-1 0 1,1 0-1,-1 0 0,1 0 0,-1-1 0,0 1 0,0 0 0,-1-1 0,1 1 0,-4 5 0,3-5 21,1 1 1,1-1-1,-1 0 1,0 0-1,1 1 0,0-1 1,0 0-1,1 9 1,0 3-56,-1-15 41,0 0-1,0 1 1,0-1 0,0 0 0,0 1 0,0-1-1,0 0 1,1 1 0,-1-1 0,0 0 0,1 0-1,-1 1 1,1-1 0,0 0 0,-1 0 0,1 0-1,0 0 1,0 1 0,0-1 0,0 0 0,-1-1-1,1 1 1,1 0 0,-1 0 0,0 0 0,0 0-1,0-1 1,0 1 0,3 0 0,37 15 203,-37-14-251,1 0 1,-1 0 0,0-1 0,0 1-1,1-1 1,-1 0 0,1 0 0,-1 0-1,1-1 1,-1 0 0,1 0 0,5 0-1,5 2-1599,1 11 410</inkml:trace>
  <inkml:trace contextRef="#ctx0" brushRef="#br0" timeOffset="1">50 328 3808,'-31'0'1728,"62"-15"-1504,-16 15 32,1 0-192,0 0 128,15 0-128,0-16-32,0 32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4064,'0'0'1824,"31"0"-896,-15 16-672,-1-16-96,1 0-96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3808,'-15'-16'1952,"15"1"-768,0 30 64,15-15-1024,1 0-224,-1 16 32,1-16-128,0 15 64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4800,'0'0'2176,"15"16"-1120,1-16-768,-1 0 192,16-16-320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 4064,'-26'-13'1307,"26"13"-1294,0 0 1,0 0-1,0 0 1,-1 0 0,1 0-1,0 0 1,0 0-1,0 0 1,0 0 0,-1 0-1,1 0 1,0 0 0,0 0-1,0 0 1,0 0-1,-1 0 1,1 0 0,0 0-1,0 0 1,0 0-1,0 1 1,0-1 0,-1 0-1,1 0 1,0 0 0,0 0-1,0 0 1,0 0-1,0 0 1,0 1 0,-1-1-1,1 0 1,0 0-1,0 0 1,0 0 0,0 0-1,0 1 1,0-1 0,0 0-1,0 0 1,0 0-1,0 0 1,0 1 0,0-1-1,0 0 1,0 0-1,0 0 1,0 0 0,0 1-1,0-1 1,0 6 113,-3-1 310,0-1-317,-1 0 0,1 0 1,-5 9-1,4-6-9,0-1-1,-1 0 1,1 0 0,-7 6 0,7-8-78,1-1 0,0 1 0,0 0 1,1 0-1,-1 0 0,1 0 0,0 0 1,0 0-1,0 1 0,0-1 0,1 1 1,-1 6-1,0-7-14,1 0 1,0 0-1,-1 0 1,0 0 0,-3 5-1,4-8-13,0 0 1,0 0-1,0 0 1,0 0-1,1 0 0,-1 1 1,1-1-1,-1 0 0,1 1 1,-1-1-1,1 0 1,-1 1-1,1-1 0,0 0 1,0 1-1,0-1 0,0 0 1,0 1-1,0-1 0,0 1 1,1-1-1,-1 0 1,0 1-1,1-1 0,-1 0 1,1 1-1,-1-1 0,1 0 1,0 0-1,0 0 1,1 2-1,1 4 25,-2-6-20,0 0 0,0 0 0,-1 0 0,1 1 0,0-1 0,0-1 0,1 1 0,-1 0 1,0 0-1,0 0 0,0 0 0,0-1 0,1 1 0,-1-1 0,0 1 0,1-1 0,-1 1 0,0-1 0,1 0 1,1 0-1,32 1 180,-23-1-71,-7-1-110,0 0 0,0 1 0,0-2 0,0 1 1,0 0-1,0-1 0,0 0 0,0 0 0,-1-1 0,1 1 0,-1-1 1,1 0-1,-1 0 0,0-1 0,0 1 0,-1-1 0,1 0 1,-1 0-1,0 0 0,5-7 0,-7 10-6,0 0-1,0-1 1,0 1 0,-1 0-1,1-1 1,0 1 0,-1 0-1,1-1 1,0 1 0,-1-1-1,0 1 1,1-1 0,-1 1-1,0 0 1,0-1 0,0 1-1,0-1 1,0 0 0,0 1-1,0 0 1,-1-1 0,1 1-1,0-1 1,-1 1 0,0-2-1,-2-9 9,1 6-20,1 1 7,0 0 0,-1 0 1,1 0-1,-1 1 1,-5-10-1,6 13-19,0-1 0,0 1-1,0 0 1,0-1-1,-1 1 1,1 0 0,0 0-1,-1 0 1,1 0 0,-1 0-1,1 0 1,-1 0-1,0 1 1,1-1 0,-1 1-1,0-1 1,0 1 0,1 0-1,-1-1 1,0 1-1,0 0 1,-1 0 0,-26 0-236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1888,'15'16'864,"16"15"-736,-15-16 192,-1 1-192,1 15 96,0-15-128,-1 15 0,16 0-32,-15 0-320,0 0 128,-16-15-1280</inkml:trace>
  <inkml:trace contextRef="#ctx0" brushRef="#br0" timeOffset="1">297 32 1472,'0'-15'672,"-16"15"608,16 15-768,-16 1 352,1-1-512,-16 16 384,-1-15-448,-14 31-192,15-16-96,-16 0 128,16 16-64,-1-32-800,32 1 384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0 320,'0'0'160,"-16"0"-160,32 0-96,-1 0 992,1 0-512,-1 0-224,1 0-32,0 0-64,-1 16-768,1-16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1 736,'0'0'256,"15"0"-192,1 0 0</inkml:trace>
  <inkml:trace contextRef="#ctx0" brushRef="#br0" timeOffset="1">406 16 1248,'15'0'448,"-30"0"-352,30 0 32,1 0-128,-16 16-992,16-16 544,-1 0 160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1312,'15'0'608,"-15"16"-544,16-16 0,0 0-1120</inkml:trace>
  <inkml:trace contextRef="#ctx0" brushRef="#br0" timeOffset="1">390 48 2080,'0'-16'768,"16"32"-480,0-1-736,-1-15-1440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1 576,'0'15'288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1 832,'0'15'352,"16"1"-160</inkml:trace>
  <inkml:trace contextRef="#ctx0" brushRef="#br0" timeOffset="1">31 390 480,'-15'31'224,"30"-15"-192,-15-1 96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1 736,'-15'31'320,"30"-16"-224,1 1-192,0-16 160,-1 0-768</inkml:trace>
  <inkml:trace contextRef="#ctx0" brushRef="#br0" timeOffset="1">63 125 64,'-15'16'32,"15"-1"-32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2720,'0'15'1248,"0"1"-800,0-1-352,0 1-160,0-1 0,0 1 160,0 0-32,15-1 32,-15 1-32,0-1-768,16 1 416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1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1248,'0'15'544,"0"1"-480,16 0 64,0-16-96,-16 15 0,15 1-544</inkml:trace>
  <inkml:trace contextRef="#ctx0" brushRef="#br0" timeOffset="1">0 687 736,'0'31'320,"0"-16"-256,16-15-32,-16 16-32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1 224,'0'0'96,"16"0"-32,0 0-224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47 160,'0'0'192,"2"0"-107,61 0-69,-63 0-18,1 0-1,-1 0 0,1 0 0,0 0 0,-1 0 1,1-1-1,-1 1 0,1 0 0,-1 0 1,1 0-1,-1-1 0,1 1 0,-1 0 1,1 0-1,-1-1 0,1 1 0,-1-1 0,1 1 1,-1 0-1,0-1 0,1 1 0,-1-1 1,1 0-1,-1 0 3,1 1 0,-1-1 0,1 0-1,-1 1 1,1-1 0,-1 1 0,1-1 0,-1 1 0,1-1 0,-1 1 0,1 0-1,0-1 1,-1 1 0,1 0 0,0-1 0,-1 1 0,1 0 0,0 0 0,0 0 0,-1-1-1,1 1 1,0 0 0,0 0 0,0 0 0,30 0 11,-26 1 15,-3-1-37,0 0 1,-1 0-1,1 0 0,0 0 1,0 0-1,0 0 1,0-1-1,0 1 0,0 0 1,3-2-1,-1-5-57,0 2 63,9 4 83,15 1-126,1 0 123,-24-3-118,-4 2 45,1 0-1,-1-1 1,0 1-1,1 0 0,-1 0 1,1 0-1,0 1 1,-1-1-1,1 0 1,-1 0-1,1 1 0,0-1 1,0 1-1,2-1 1,-1 1 8,-1 0-100,14 0 47,-3 0 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530 170 2240,'-26'0'720,"25"0"-710,1 0 1,0 0-1,-1 0 1,1 0-1,0 0 1,-1 0-1,1 0 1,0 0-1,-1 0 1,1 0-1,0 0 0,-1 0 1,1 0-1,0 0 1,0 0-1,-1 0 1,1-1-1,0 1 1,-1 0-1,1 0 1,0 0-1,0 0 1,-1-1-1,1 1 0,0 0 1,-11-13 144,11 11-148,-1 1 0,1 0 0,-1 0 0,0 0 0,0 0 1,1 0-1,-1 0 0,0 0 0,0 0 0,0 0 0,0 1 1,0-1-1,0 0 0,-1 1 0,1-1 0,0 1 0,0-1 1,0 1-1,0-1 0,-1 1 0,-1-1 0,1 1-6,0-1 0,0 1 0,0-1 1,0 0-1,0 0 0,0 0 0,0 0 0,0 0 0,0 0 0,0-1 0,-2-2 0,-1 0-5,0 0-1,0 0 0,0 0 1,-6-3-1,5 4-8,1-1 1,0 0 0,-1 0-1,-3-4 1,3 3 24,0 0 0,1 1 0,-2-1 1,1 1-1,-11-5 0,10 6-7,1 0 1,-1-1 0,1 0-1,0 0 1,-9-9 0,13 11 0,2 2-4,-1-1 1,1 0 0,-1 0 0,0 0-1,0 0 1,1 1 0,-1-1 0,0 0-1,0 1 1,0-1 0,0 0-1,0 1 1,0-1 0,0 1 0,0 0-1,0-1 1,0 1 0,0 0 0,0-1-1,0 1 1,0 0 0,0 0 0,-1 0-1,1 0 1,0 0 0,0 0-1,0 1 1,-2-1 0,-13 11 354,13-9-304,0 0 0,0 1-1,0 0 1,0-1 0,0 1 0,0 0 0,1 1-1,0-1 1,-1 0 0,1 1 0,0-1-1,1 1 1,-1 0 0,1-1 0,-1 1-1,0 6 1,-4 8 90,2-9-9,1 0 0,1 1-1,0 0 1,-2 11 0,-2 13 82,2-23-102,0 0-1,-7 13 0,5-13-29,0 1 0,-5 18 0,7-9 33,-5 38 0,7-41-75,0 1-1,-2 0 1,-8 29-1,-4-11 10,10-24 19,0 1 0,1 0 0,-4 15 0,7-17-12,0-4-38,1-1-1,-1 1 1,0-1 0,-1 1-1,-3 7 1,-12 31-41,14-39 9,3-7 7,0 1 0,1-1 1,-1 1-1,1-1 0,-1 1 0,1 0 1,-1-1-1,1 1 0,-1 0 1,1 0-1,-1-1 0,1 1 0,0 0 1,0 0-1,-1 0 0,1-1 1,0 1-1,0 0 0,0 0 0,0 0 1,0 0-1,0-1 0,0 1 1,0 0-1,0 0 0,1 0 0,-1 1 1,11 3-71,-4 8 43,-6-12 30,-1 0-1,0-1 0,1 1 1,-1 0-1,1 0 1,-1 0-1,1 0 0,-1-1 1,1 1-1,0 0 0,-1 0 1,2 0-1,0 0-11,-1 0-1,1-1 1,0 1-1,0-1 1,-1 1-1,1-1 1,0 0-1,0 1 1,0-1-1,-1 0 1,4 0-1,15 2 23,0 1-1,0 1 0,24 7 1,-13-3 63,-17-5-64,0-2 0,1 0 0,-1-1 0,19-1 0,-1 0-1380,-14 1 77,-2 0-1056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16 160,'15'-16'64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2080,'31'0'768,"-15"0"-608,15 0-32,-15 16 0,-1-16-96,1 0-384,15 15 224,-15-15-1120,15 0 704,0 0-32</inkml:trace>
  <inkml:trace contextRef="#ctx0" brushRef="#br0" timeOffset="1">436 47 1312,'16'15'608,"0"-15"-544,-16 16 0,15-16-64,1 0-352,15 16 192,0-16 128,0-16 32,16 16-768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64,'32'0'32,"-1"0"-32,0 0 0,-16 16 96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0 1888,'0'0'704,"-15"0"-256,-1 0-1248,16 16-416</inkml:trace>
  <inkml:trace contextRef="#ctx0" brushRef="#br0" timeOffset="1">125 47 224,'-62'0'96,"46"0"-64,0 16-32,-15-16-128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1248,'0'0'544,"15"-16"96,1 16-544,-1 0-64,1-15-256,-1 15 128,1 0-1088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2:5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2240,'16'0'992,"15"16"-832</inkml:trace>
  <inkml:trace contextRef="#ctx0" brushRef="#br0" timeOffset="0.49">624 0 3808,'0'0'1728,"16"0"-1504,-1 16-96,1-16-128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478 780 2080,'-1'0'41,"0"0"1,-1 0-1,1 0 1,0 0-1,0 0 1,-1-1-1,1 1 0,0 0 1,0-1-1,0 1 1,-1 0-1,1-1 1,0 0-1,0 1 0,0-1 1,0 0-1,0 1 1,0-1-1,0 0 1,0 0-1,0 0 1,1 0-1,-1 0 0,0 0 1,-1-2-1,0-2 22,2 5-51,0-1 0,-1 0 1,1 1-1,0-1 1,-1 1-1,1-1 1,0 1-1,-1-1 1,1 0-1,-1 1 1,1-1-1,-1 1 1,1 0-1,-1-1 1,1 1-1,-1-1 0,1 1 1,-1 0-1,0-1 1,1 1-1,-2 0 1,-3-3 45,0 0 76,0-1-1,0 0 1,0 0 0,1-1 0,-6-6-1,-2-2 313,7 8-330,1 0 1,0 0-1,-5-9 0,-3-4 32,0 3-74,-5-9 262,-32-33 1,48 56-333,-10-9 71,1-1 0,0 0 0,1-1 0,-12-21-1,10 15-58,-5-7-21,1-1 0,-16-40-1,30 63 14,0 0 0,0 0 0,1-1-1,-1 1 1,1 0 0,0 0-1,0-4 1,-1-11-22,0 16 2,0 0 0,0 0 0,0 0-1,1 0 1,-1 0 0,1-1 0,-1 1-1,1 0 1,0 0 0,0-1 0,0 1-1,0 0 1,1 0 0,-1 0-1,1-1 1,-1 1 0,1 0 0,1-3-1,-1 3 12,0-3 4,0 0 0,0-1 0,-1 1-1,1 0 1,-1 0 0,0 0 0,-1-7 0,0-5 59,-4 19-73,-1 2 38,0-1 0,-1 1-1,2 0 1,-1 0 0,-6 6-1,8-6-12,-1 0 0,0 0-1,-11 7 1,10-8 24,1 1 0,-1 0 0,1 0 1,-5 5-1,-9 3 76,12-8 7,20-7-52,7-6-81,0 0 1,-1-2 0,0 0-1,-1-1 1,0 0 0,-1-2-1,16-15 1,-29 24 32,0 0-1,0 0 1,-1 0-1,1-1 1,-1 1 0,4-11-1,0 1 97,-4 10-22,8-22 394,-10 25-429,-1 0 1,1 0-1,-1 1 1,0-1-1,1 0 1,-1 0 0,0 0-1,0 1 1,-1-1-1,1 0 1,0 0-1,-1 0 1,1 1-1,-1-1 1,0-1-1,-1-1-15,0 1 0,0 0-1,0 0 1,0 0 0,-1 0-1,1 0 1,-1 1 0,0-1-1,0 1 1,0 0 0,0-1-1,0 2 1,0-1 0,-1 0-1,1 0 1,-1 1 0,1 0-1,-1 0 1,1 0 0,-1 0-1,0 1 1,1-1 0,-7 1-1,10 0-60,-1 0 0,0 0 0,1 0 0,-1 0 0,1 0 0,-1 0 0,1 1-1,-1-1 1,0 0 0,1 0 0,-1 1 0,1-1 0,-1 0 0,1 1 0,-1-1 0,1 0-1,0 1 1,-1-1 0,1 1 0,-1-1 0,1 1 0,0-1 0,-1 1 0,1-1 0,-1 2-1,1-1-139,0 0-1,0 0 0,-1 0 0,1 0 0,0 1 0,0-1 0,0 0 0,0 0 1,0 0-1,0 0 0,1 1 0,-1-1 0,0 0 0,1 0 0,-1 0 1,0 0-1,2 2 0,11 13-1571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0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 3552,'-16'-31'1611,"15"31"-1589,1-1 1,-1 1 0,1 0 0,-1 0 0,1 0 0,-1 0 0,1 0 0,-1 0-1,0 0 1,1 0 0,-1 0 0,1 1 0,-1-1 0,1 0 0,-1 0 0,1 0-1,-1 1 1,1-1 0,-1 0 0,0 1 0,0-1 51,0 2-43,1-1-1,-1 0 0,1 1 1,0-1-1,-1 1 1,1-1-1,0 1 0,0-1 1,0 1-1,0-1 1,0 1-1,0 2 1,0 5 149,1 16 66,-1-5 82,-3 42-1,-1-41-185,1-8-101,1 1-1,0 0 1,1 0 0,0 0 0,1 0-1,2 20 1,6-1-30,-8-29 18,-1 0 1,1 0 0,-1 0-1,-3 7 1,3-9-6,0 1 1,0 0-1,0-1 1,1 1 0,-1 0-1,1 0 1,-1-1-1,1 1 1,0 0-1,0 0 1,0 0-1,1 0 1,-1-1-1,0 1 1,1 0 0,1 4-1,9 6-45,-9-10-646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2560,'16'0'1152,"30"31"-992,-30-15 480,0-1-384,-16 17 608,15-17-480,-30 16 512,15-15-512,0 0 224,-16 15-352,-15-31 64,0 15-192,-1 1-64,17-16-32,-16 0-608,15 0 320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4896,'0'-15'3008,"-3"15"-2827,-3-1-273,3 1 88,0 0 1,0 0-1,-1-1 0,1 2 1,0-1-1,0 0 1,0 1-1,0-1 1,-4 2-1,2 9 111,-6-6-22,6 5-85,-5-5-160,5 2 88,5-6 75,0-1 0,-1 0 0,1 1 0,0-1 1,0 0-1,0 1 0,-1-1 0,1 0 0,0 1 1,-1-1-1,1 0 0,0 1 0,-1-1 0,1 0 1,0 0-1,-1 1 0,1-1 0,0 0 0,-1 0 1,1 0-1,-1 0 0,1 0 0,0 0 0,-1 1 1,1-1-1,-1 0 0,1 0 0,0 0 0,-1 0 1,0-1-1,1 1-2,0 0-1,0 0 1,0 0 0,0 0-1,0 0 1,-1 0 0,1 0 0,0 0-1,0 0 1,0 0 0,0 0 0,0 0-1,0 0 1,0 0 0,0 0 0,0 0-1,0 0 1,-1 0 0,1 0 0,0 0-1,0 0 1,0 0 0,0 1 0,0-1-1,0 0 1,0 0 0,0 0 0,0 0-1,0 0 1,0 0 0,0 0 0,0 0-1,0 0 1,-1 0 0,1 0 0,0 0-1,0 0 1,0 0 0,0 1 0,0-1-1,0 0 1,0 0 0,0 0 0,0 0-1,0 0 1,0 0 0,0 0 0,0 0-1,0 0 1,0 0 0,0 1 0,0-1-1,0 0 1,0 0 0,0 0 0,0 0-1,0 2-8,0-1 0,0 1 0,-1 0 0,1 0 0,-1-1 0,0 1 0,1-1 0,-1 1 0,0-1 0,0 1 0,0-1 0,0 1 0,0-1 0,0 0 0,0 0 0,-3 2 0,-9 14 160,0 17 232,10-24-245,-4 11 50,-19 39 1,22-52-131,1 0 1,1 0 0,0 0 0,0 0-1,0 0 1,1 0 0,1 1 0,-1-1-1,2 15 1,-1-19-24,1 13-22,-1-17-13,1 1 0,-1-1 0,0 1 0,0-1 1,0 1-1,1-1 0,-1 0 0,0 1 0,1-1 1,-1 0-1,0 1 0,1-1 0,-1 0 0,0 1 1,1-1-1,-1 0 0,1 0 0,-1 1 0,0-1 0,1 0 1,-1 0-1,1 0 0,-1 0 0,1 0 0,-1 1 1,1-1-1,-1 0 0,1 0 0,0 0 0,4 2 79,-4-1-57,1 1 0,-1-1 0,0 0-1,1 0 1,-1 0 0,1 0 0,0 0-1,-1 0 1,1-1 0,-1 1 0,1 0-1,0-1 1,0 0 0,2 1 0,1 2-50,6 7-234,-6-7-763,8-3 288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3328,'16'-16'1504,"46"16"-1312,-31 0-32,1 0-128,14-15-32,-15 15 32,1-16 32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0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16 174 4640,'-16'-16'2112,"32"16"-1504,15 0-512,-16 0-32,17 0-128,-17 0 32,16 0-384,1 0 192</inkml:trace>
  <inkml:trace contextRef="#ctx0" brushRef="#br0" timeOffset="1">452 33 3232,'13'-13'1035,"-13"13"-1028,0 0 0,0 0 1,0 0-1,1 0 0,-1 0 1,0 0-1,0 0 1,0 0-1,0 0 0,0 0 1,0 0-1,0 0 1,0 0-1,0-1 0,0 1 1,1 0-1,-1 0 1,0 0-1,0 0 0,0 0 1,0 0-1,0 0 1,0-1-1,0 1 0,0 0 1,0 0-1,0 0 0,0 0 1,0 0-1,0 0 1,0 0-1,0-1 0,0 1 1,0 0-1,0 0 1,0 0-1,0 0 0,0 0 1,0 0-1,0 0 1,0-1-1,-1 1 0,1 0 1,0 0-1,0 0 1,0 0-1,0 0 0,0 0 1,0 0-1,0 0 0,0 0 1,0-1-1,0 1 1,-1 0-1,1 0 0,0 0 1,-10-10 333,7 7 1094,0 3-347,-4 0-575,3-1-456,1 1 0,-1 0-1,1 0 1,-1 0 0,1 1-1,-1-1 1,1 1 0,-6 1 0,-37 26 791,38-24-716,5-3-64,-1 1 0,1 0 0,0-1 0,0 1 0,-1 0 0,2 1 0,-1-1 1,0 0-1,0 1 0,1 0 0,-4 4 0,2-1-45,0 0-1,0 0 1,1 0 0,0 1-1,0-1 1,1 1 0,0-1-1,0 1 1,1 0 0,-1 0-1,1 13 1,1-18-5,0 0 1,0 1-1,1-1 0,0 0 1,-1 0-1,1 0 0,0 0 1,0 0-1,0 0 0,0 0 1,0 0-1,0-1 1,1 1-1,-1 0 0,0-1 1,1 1-1,0 0 0,-1-1 1,1 0-1,0 1 0,0-1 1,0 0-1,0 0 0,3 1 1,0-1 13,-1 0 0,0-1 0,0 1 0,8-1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64,'-16'15'32</inkml:trace>
  <inkml:trace contextRef="#ctx0" brushRef="#br0" timeOffset="1">204 172 480,'-34'34'224,"21"-24"-181,8-8-23,4-1-17,1-1 1,-1 0 0,0 0 0,1 1-1,-1-1 1,1 0 0,-1 1 0,0-1 0,1 1-1,-1-1 1,1 1 0,-1-1 0,1 1-1,0-1 1,-1 1 0,1-1 0,-1 1 0,1 0-1,0-1 1,0 1 0,-1 0 0,-1 4-6,-14 24-73,5-23 70,10-5 4,0-1-1,0 0 0,0 1 0,0-1 1,0 1-1,0 0 0,0-1 1,0 1-1,0 0 0,0-1 1,1 1-1,-1 0 0,0 0 1,0 0-1,0 1 0,-4 11-115,1-12 84,1 1 11,-6 13-46,7-11 53,0-1-1,-1 0 0,1 0 0,-1 0 1,-5 4-1,4-4 22,1 0 0,1 0 0,-1 0 0,0 0 0,-3 6 0,1 1 24,4-8-20,0 1 0,0-1 1,0 0-1,-1 0 0,1 0 0,0 0 1,-1 0-1,-1 2 0,-13 12 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3488,'-15'31'1568,"-16"-15"-832,31-1-544,-16-15-160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1 640,'-32'16'320,"17"15"-128,-1-16-128</inkml:trace>
  <inkml:trace contextRef="#ctx0" brushRef="#br0" timeOffset="1">249 219 1056,'-15'16'480,"15"15"-384,0-16 128,-16-15-128,16 16 96,-15 0-96</inkml:trace>
  <inkml:trace contextRef="#ctx0" brushRef="#br0" timeOffset="2">78 500 2304,'-16'31'1056,"-15"0"-896,16-31-192,15 15 0,-16 1 160,16 0-64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2304,'-31'31'1056,"15"-15"-896,1-16 256,15 15 64</inkml:trace>
  <inkml:trace contextRef="#ctx0" brushRef="#br0" timeOffset="1">63 281 2656,'-16'62'1184,"-15"-31"-1024,31-15 128,0-1-192,-16 16-96,16-15-32,0 0-1088,0-1 576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2144,'-26'13'699,"24"-13"-677,1 1 0,0-1 1,0 1-1,0 0 1,0-1-1,0 1 1,0 0-1,0 0 1,0 0-1,0-1 1,0 1-1,0 0 0,0 0 1,0 0-1,1 1 1,-1-1-1,1 0 1,-1 0-1,1 0 1,-1 0-1,1 1 1,-1 1-1,-3 8 171,4-11-191,-4 9 64,-1 0 0,0 0 0,-7 8 1,12-17-72,-1 1 1,1-1 0,0 1-1,-1-1 1,1 1-1,0-1 1,-1 1 0,1-1-1,0 1 1,0-1 0,-1 1-1,1 0 1,0-1 0,0 1-1,0-1 1,0 1 0,0 0-1,0-1 1,0 1 0,0 0-1,-1 5 6,-4 2 7,4-7-18,0 1-1,0-1 1,1 0 0,-1 1 0,0-1 0,0 1 0,1-1-1,-1 1 1,1-1 0,0 1 0,-1 0 0,1-1 0,0 1 0,0-1-1,0 3 1,0-2-13,0 1-1,0-1 1,0 1 0,0-1-1,-1 1 1,1-1-1,-1 1 1,1-1 0,-1 0-1,0 1 1,0-1-1,0 0 1,-1 0 0,1 1-1,0-1 1,-1 0-1,-2 2 1,0 0 57,0 1 1,1-1-1,-1 1 0,-3 7 1,3-6 0,1 0 0,-1-1 0,-1 1 0,-6 6 0,-36 45-73,21-36 33,-7 23-256,17-28 106</inkml:trace>
  <inkml:trace contextRef="#ctx0" brushRef="#br0" timeOffset="1">78 531 2240,'-15'15'992,"-1"17"-832,1-17 384,15 1-320,-16-16 320,16 15-288,0 1-576,-16-1 64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1664,'16'0'608,"-1"0"-480,16 0-32,-15 0-192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2080,'32'16'768,"-17"-16"-608,1 0-32,15 0-1760</inkml:trace>
  <inkml:trace contextRef="#ctx0" brushRef="#br0" timeOffset="1">842 47 2656,'31'-15'1184,"47"15"-1024,-31 0 64,-16 0-160,47-16-1568,-16 1 800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31 4096,'0'-28'117,"0"25"1643,-2 6-1387,-2 3-254,0 0 0,0 0-1,1 0 1,0 1-1,0-1 1,-2 14-1,2-12-41,-1 3 0,1 1 20,-11 22 1,3-15-19,-1 0 0,0 0 0,-20 22-1,-51 48 242,44-54-132,-58 42-1,63-52-141,1 1-1,-58 60 1,-36 67 167,121-145-305,0-1 0,0 0-1,0 0 1,-1-1 0,0 1-1,-1-2 1,1 1 0,-1-1 0,-9 5-1,1 3-605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3808,'-1'-9'916,"-2"7"-241,2 2-644,1 1 0,-1 0 0,0-1 0,0 1 0,1 0 0,-1 0 0,0-1 0,1 1 0,-1 0 0,1 0 0,-1 0 0,1 1 0,-1 0 19,0 0 0,0 1 0,0-1-1,1 0 1,0 1 0,-1-1-1,1 1 1,0-1 0,0 5-1,-1 14 228,-8 32 768,-10 45 75,14-82-1017,1 0 0,1 0 0,1 1 0,-1 25 0,3-37-89,0 1 0,0 0 0,1 0 0,0 0 0,0-1 1,0 1-1,1 0 0,0-1 0,0 1 0,0-1 0,1 0 1,0 0-1,0 0 0,0 0 0,8 8 0,-8-9 23,0-1 1,1 0-1,-1-1 0,1 1 0,0-1 0,0 1 0,0-1 0,0 0 0,0-1 0,0 1 0,0-1 0,0 1 0,1-1 0,-1-1 1,1 1-1,-1 0 0,1-1 0,-1 0 0,1 0 0,5-1 0,39-12 154,-33 9-199,30-5 1,-20 6-21,24-2-296,-31 0-154,0-1 0,21-9-1,38-16-587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2976,'16'-16'1344,"-1"1"-448,1-1-640,15 16-160,0 0 224,16-15-192,0 15 32</inkml:trace>
  <inkml:trace contextRef="#ctx0" brushRef="#br0" timeOffset="1">359 453 4320,'-31'0'1600,"47"0"-1248,31 15-96,-32-15-224,32 0-64,-16 0 224,16 0-96,-16 0-160,16 16 0,-16-1-2016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31 4160,'-26'-26'1333,"21"22"-997,2 5-160,-3 5-57,4-4-48,-1 0 1,1 1-1,0-1 0,0 1 1,0-1-1,0 1 0,1 0 1,-1-1-1,1 1 1,-1 0-1,1 0 0,0 0 1,0 0-1,0 4 0,-75 271 1188,72-262-1206,0 1 1,1 0-1,1 1 0,0 18 1,2-30-35,-1 0 1,0 1-1,0-1 0,-2 6 1,-2 16 48,11-3-239,-8-18-545,-1-1 131,3-6 569,0 0-1,0 1 1,1-1 0,-1 0-1,0 0 1,0 0-1,0 0 1,0 0 0,0 1-1,0-1 1,0 0-1,0 0 1,0 0 0,0 0-1,0 0 1,0 0 0,0 0-1,1 0 1,-1 1-1,0-1 1,0 0 0,0 0-1,0 0 1,0 0-1,0 0 1,1 0 0,-1 0-1,0 0 1,0 0-1,0 0 1,0 0 0,0 0-1,0 0 1,1 0-1,-1 0 1,0 0 0,0 0-1,0 0 1,0 0 0,1 0-1,-9-8-2111,5 6 683</inkml:trace>
  <inkml:trace contextRef="#ctx0" brushRef="#br0" timeOffset="1">78 62 3232,'26'-26'1035,"-26"26"-1019,1-1 0,-1 1 0,1-1 0,-1 1 1,1 0-1,-1-1 0,1 1 0,-1-1 0,1 1 1,0 0-1,-1 0 0,1-1 0,-1 1 0,1 0 1,0 0-1,-1 0 0,1 0 0,-1 0 0,1-1 1,0 1-1,-1 0 0,1 1 0,0-1 0,-1 0 1,2 0-1,42 3 267,-42-3-239,0 1 0,0-1 0,0 1 0,1 0 0,-1 0 0,0 0 0,0 0 0,-1 0 0,1 1 0,0-1 0,0 0 0,-1 1 0,1-1 0,0 1 0,1 3 0,6 5 126,2 1-23,-1 1 1,0 0-1,-1 1 0,-1 0 0,0 0 0,0 1 1,-1 0-1,-1 0 0,6 20 0,-7 0 152,-4-30-281,0-1 22,0 0 0,0 0-1,-1-1 1,1 1 0,-1 0 0,1 0-1,-1 0 1,0 0 0,0 0-1,0 0 1,-1 0 0,1 0 0,-1 0-1,0-1 1,1 1 0,-1 0 0,0 0-1,-3 4 1,0 1 126,-1 1 0,-1-1 0,-6 9-1,9-13-123,0-1 0,0 0 0,0 0 0,0 0 0,-1 0 0,1-1 0,-1 1 0,1-1 0,-6 2 0,2-2 1,-1 0 0,0 0 0,0-1 0,0 0 0,0-1 0,-14 0 0,17 0-30,1 0 0,-1-1 0,0 1 0,1-1 0,-1 0 0,1 0 0,-1-1 0,1 1-1,-1-1 1,1 0 0,0 0 0,-8-6 0,11 7-24,-1 0 0,1-1 0,-1 1 1,1-1-1,0 1 0,0-1 0,0 0 0,0 1 0,0-1 0,0 0 0,0 0 1,0 1-1,1-1 0,-1 0 0,1 0 0,-1 0 0,1 0 0,0 0 0,0 0 1,0 0-1,0 0 0,0 0 0,0 0 0,0 0 0,2-3 0,-1-1-272,1-1-1,1 1 0,-1 0 0,5-8 1,-2 8 23,-1-1 0,1 1 0,10-9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4480,'11'0'1803,"-15"0"709,-21 0-1179,22 0-1333,0 0 1,0 1 0,0 0-1,0-1 1,0 1 0,-3 2 0,-12 1-28,5-8-7,6 0 10,-2 3 41,1 0 0,0 0 1,0 1-1,-15 0 1,3 1-68,20-1 42,-1 0 1,1-1-1,-1 1 1,1 0-1,-1 0 1,1 0-1,-1 0 1,1 0-1,-1 0 1,1 0-1,-1 1 1,1-1-1,-1 0 0,1 0 1,-1 0-1,1 0 1,0 1-1,-1-1 1,1 0-1,-1 0 1,1 1-1,0-1 1,-1 0-1,1 1 0,-1-1 1,1 0-1,0 1 1,0-1-1,-1 1 1,1-1-1,-1 1 1,-3 6-232,-9 1 10,11-6 224,0 1 0,1 0 0,-1 0-1,1 0 1,-1 0 0,1 0 0,0 0 0,0 0 0,1 0 0,-1 0 0,0 0 0,1 4 0,-3 10 7,0-3-2,0 1 9,0 1 1,1 0-1,0 17 0,2-8 14,1-7-10,-1 1 1,-4 25 0,-6 3-105,5-3 70,-6-10 197,6-5-43,-1-14-37,5-12-79,0 0 0,0 1-1,0-1 1,0 0 0,0 1-1,1-1 1,-1 5 0,1-5 8,0 1 0,0-1 1,0 0-1,0 0 1,0 0-1,1 0 0,-1 0 1,1 0-1,2 4 1,-2-5-11,0-1 0,1 1 1,0-1-1,-1 1 1,1-1-1,0 0 1,0 0-1,0 0 0,0 0 1,0 0-1,0 0 1,0 0-1,0-1 1,2 1-1,102 43 444,-33-16-933,-70-27 270,-1 0-187,1-1 0,0 1-1,0-1 1,-1 1 0,1-1-1,0 0 1,4 0 0,0 0-1422,9 0-662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5216,'-16'-16'2368,"32"16"-2048,0 0 96,-1 0-288,16 0-96,1 0-64,14 0 448,17 0-224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16 3072,'0'-13'976,"0"13"-969,0 0 0,0 0-1,0 0 1,0 0 0,0-1 0,0 1 0,0 0 0,0 0-1,0 0 1,0 0 0,0 0 0,0 0 0,0 0 0,0 0-1,0 0 1,0 0 0,0 0 0,0-1 0,0 1-1,0 0 1,0 0 0,0 0 0,0 0 0,0 0 0,0 0-1,1 0 1,-1 0 0,0 0 0,0 0 0,0 0 0,0 0-1,0-1 1,0 1 0,0 0 0,0 0 0,0 0 0,0 0-1,0 0 1,0 0 0,0 0 0,1 0 0,-1 0 0,0 0-1,0 0 1,0 0 0,0 0 0,0 0 0,0 0 0,0 0-1,0 0 1,0 0 0,0 0 0,1 0 0,-1 0 0,0 0-1,0 0 1,6 0 2390,-21 0-1253,-25 3-66,35-1-997,0 0 0,0 0 0,0 0 0,1 1 0,-1 0 0,1 0 0,0 0 0,-1 0 0,-3 5 0,-7 5 117,1-1-122,0 0 1,1 1 0,1 0-1,0 1 1,1 1 0,1 0-1,-11 18 1,14-20-66,0-1-1,1 1 1,1 1 0,-5 15 0,9-24-1,-1 1 1,1 0 0,1 0-1,-1 0 1,1 0 0,0 0-1,0 0 1,1 0-1,0-1 1,0 1 0,0 0-1,4 10 1,0-4 74,0 1 1,0-1-1,2 0 1,11 17-1,-14-24-203,1 1 0,0-2-1,1 1 1,-1-1 0,1 1-1,0-2 1,0 1-1,0-1 1,1 0 0,9 4-1,3 1-1381,1-1 0,32 6-1,-6-10-664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3328,'-13'0'1061,"13"0"-1053,0 0 0,0 0 0,0 0 0,0 0 0,0 0 0,0 0 0,-1 0-1,1 0 1,0 0 0,0 0 0,0 0 0,0 0 0,0 1 0,0-1 0,-1 0 0,1 0 0,0 0-1,0 0 1,0 0 0,0 0 0,0 0 0,0 0 0,0 0 0,0 1 0,-1-1 0,1 0 0,0 0-1,0 0 1,0 0 0,0 0 0,0 0 0,0 1 0,0-1 0,0 0 0,0 0 0,0 0 0,0 0-1,0 0 1,0 0 0,0 1 0,0-1 0,0 0 0,0 0 0,0 0 0,0 0 0,0 0 0,0 0-1,0 1 1,0-1 0,0 0 0,1 0 0,-1 0 0,0 0 0,0 8 73,1-2-36,-1 0-1,1 0 1,-1 0 0,-1-1 0,1 1 0,-4 11 0,-22 71 51,25-84-55,0 0 1,1 0 0,-1 0 0,1 0 0,0 0 0,-1 0 0,2 5 0,0 4 81,2 0 14,-3-13-135,0 0 0,1 0 0,-1 1 0,0-1-1,0 0 1,0 0 0,0 0 0,1 0 0,-1 1 0,0-1 0,0 0 0,0 0 0,1 0-1,-1 0 1,0 0 0,0 0 0,1 0 0,-1 0 0,0 0 0,0 0 0,1 0 0,-1 0 0,0 0-1,0 0 1,1 0 0,-1 0 0,0 0 0,0 0 0,0 0 0,1 0 0,-1 0 0,0 0 0,0 0-1,1 0 1,-1 0 0,0 0 0,0-1 0,0 1 0,1 0 0,-1 0 0,0 0 0,0 0-1,0-1 1,0 1 0,1 0 0,6-13 78,35-18 48,-37 26-107,0 1-1,0 0 1,9-5-1,4-3 26,3-7 4,-17 15 9,1-1 0,-1 1 0,1 0 0,0 0 0,0 1 0,1 0 0,-1 0 0,1 0 0,6-2 0,11 1 247,-22 4-275,0 0 0,1 0 0,-1 0 0,0 0-1,1 0 1,-1 0 0,0 0 0,1 0-1,-1 0 1,0 1 0,1-1 0,-1 1 0,0-1-1,2 2 1,5 13 550,-2-6-438,-4-6-107,0-1-1,0 1 1,0 0 0,0 0-1,-1 0 1,1 0 0,-1 0-1,0 0 1,0 1-1,0-1 1,0 0 0,0 1-1,-1-1 1,1 5 0,-1 114 70,-3-132-2452,2 9 2225,1 1 0,-1 0-1,0-1 1,0 1 0,0 0 0,1-1 0,-1 1 0,0 0 0,0 0-1,0 0 1,0 0 0,1 0 0,-3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4800,'-13'-26'1557,"13"26"-1543,0 0 0,0 0 0,-1-1 0,1 1 0,0 0 0,0 0 0,0 0 0,0 0 0,0-1 0,0 1 0,-1 0 0,1 0 0,0 0 0,0 0 0,0-1 0,0 1 0,0 0 0,0 0 0,0 0 0,0-1 0,0 1 0,0 0 0,0 0 1,0 0-1,0-1 0,0 1 0,0 0 0,0 0 0,0-1 0,0 1 0,0 0 0,1 0 0,-1 0 0,0 0 0,0-1 0,0 1 0,0 0 0,0 0 0,0 0 0,1 0 0,-1-1 0,0 1 0,5-5 118,-3 3-48,-1 0-1,1 0 0,-1 0 1,1 1-1,0-1 0,0 1 0,0-1 1,0 1-1,0 0 0,0-1 1,0 1-1,0 0 0,0 1 1,1-1-1,-1 0 0,0 1 0,4-1 1,-4 1-34,-1-1 1,1 1 0,-1 0 0,1 0 0,0-1-1,-1 1 1,1-1 0,-1 1 0,0-1-1,1 0 1,-1 1 0,2-2 0,10-4 110,0 4-153,-1 1 0,1 0 0,21 2 0,-20-1-51,-14 0 46,0 0-1,1 0 1,-1 0-1,0 0 1,1 0-1,-1 0 1,0 0-1,1 0 1,-1 0-1,0 0 0,0 0 1,1 0-1,-1 0 1,0 0-1,1 0 1,-1 1-1,0-1 1,1 0-1,-1 0 1,0 0-1,0 0 1,1 1-1,-1-1 0,0 0 1,0 1-1,13 9 73,-10-9-65,-1 1 0,1-1 1,-1 1-1,1-1 0,-1 1 0,0 0 1,0 0-1,0 0 0,0 0 0,-1 0 0,1 1 1,1 2-1,15 17-47,-15-18 51,0 0 0,0 0 0,0 0 0,3 6 0,-5-7-129,0 0 1,1 0 0,0-1 0,-1 1 0,1 0 0,0-1 0,0 0 0,1 1 0,-1-1 0,0 0 0,1 0 0,3 2 0,10-1-814</inkml:trace>
  <inkml:trace contextRef="#ctx0" brushRef="#br0" timeOffset="1">514 64 4224,'0'16'1920,"15"15"-1664,16 0 288,-31 0-352,32 1 64,-1-1-160,0 16 160,0-16-160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5056,'-31'0'2304,"-16"47"-2016,16-16 704,0 0-608,-16 0 64,16 32-288,-16-17 32,16 1-96,-16-16-704,32 1 352,-1-1-2944,1-31 1760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3552,'0'0'2864,"0"2"-2134,0 37 730,1-13-1167,-1 0-1,-1 0 1,-2 0-1,-10 50 1,0-9-105,10-44-119,-12 40-1,4-34 27,7-20-54,1 0-1,-1 1 1,2-1-1,-1 1 1,1-1-1,0 12 1,2-18-28,0 0 1,0 0-1,-1-1 0,1 1 1,-1 0-1,1-1 1,-1 1-1,0-1 0,0 1 1,0 0-1,-1 2 0,0-3-2,1 0-1,0 0 0,0 1 0,1-1 0,-1 0 0,0 0 1,1 1-1,0-1 0,-1 1 0,1-1 0,0 3 1,0 39 207,0-44-218,0 1 1,0-1-1,0 0 0,0 0 0,0 0 0,0 0 0,0 0 0,0 0 0,0 0 0,0 0 0,0 0 0,0 0 1,0 1-1,0-1 0,0 0 0,0 0 0,0 0 0,0 0 0,0 0 0,0 0 0,0 0 0,0 0 0,0 0 1,0 0-1,0 0 0,0 1 0,0-1 0,0 0 0,0 0 0,0 0 0,0 0 0,0 0 0,-1 0 1,1 0-1,0 0 0,0 0 0,0 0 0,0 0 0,0 0 0,0 0 0,0 0 0,0 0 0,0 0 0,0 0 1,0 0-1,-1 0 0,1 0 0,0 0 0,0 0 0,0 0 0,0 0 0,0 0 0,0 0 0,0 0 0,0 0 1,-1 0-1,1 0 1,0 0 0,0 0 0,0 0 0,0 0-1,-1 0 1,1-1 0,0 1 0,0 0 0,0 0 0,-1 0 0,1 0 0,0 0 0,0 0 0,0 0 0,-1 0 0,1 0 0,0 0 0,0 0 0,0 1 0,-1-1 0,1 0 0,0 0 0,0 0 0,0 0 0,0 0 0,-1 0 0,1 0 0,0 0 0,0 1 0,0-1 0,0 0 0,0 0-1,-1 0 1,1 0 0,0 0 0,0 1 0,0-1 0,0 0 0,0 0 0,0 0 0,0 1 0,0-1 0,0 0 0,0 0 0,-1 0 0,1 1 0,0-1 0,7 9 86,-4-6 185,-3-50-7210,0 31 4655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3808,'0'-16'1728,"15"16"-1504,1 0 960,-1 0-704,1-15 704,15 15-672,0 0 32,0 0-352,0 0 32,1 15-128,-17-15 96,16 0-128,-15 16 32,0-16-32</inkml:trace>
  <inkml:trace contextRef="#ctx0" brushRef="#br0" timeOffset="1">1 141 5152,'0'16'2624,"15"-16"-1280,1 15-800,15-15 352,16 0-544,15 0 224,-15 0-320,15 16 64,-15-16-192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4896,'-47'47'2208,"32"-32"-448,30 1-1152,-15-1 480,32-15-640,-1 16 160,31-16-352,0 0 352,16 0-352,-15 0-672,-1 0 192,-15-16-2880,-1 16 1696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2080,'0'0'928,"16"16"-800,-1-16 1600,-15 16-960,16-16 704,-1 15-896,17 1 192,-17-16-448,16 0 96,16 0-256,-16 0 64,32-16-128,-17 1-2016,1 15 1024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78 5888,'-47'-15'2688,"62"15"-2336,1-16 0,0 16-256,15-15 192,15 15-192,1-16 320,15 16-224,1-15 32,-1 15-128</inkml:trace>
  <inkml:trace contextRef="#ctx0" brushRef="#br0" timeOffset="1">702 188 5888,'-16'0'2688,"32"15"-2336,0-15 704,15 0-640,0 0 192,16 0-352,-1 0 448,-14 0-384,14 0-6464,1 0 3328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6656,'-62'16'3008,"78"15"-2624,-1-15-416,16-1-64,16-15 256,0 0-96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7136,'-39'13'2309,"38"-12"-2245,-1-1 0,1 1 0,0-1 0,-1 1 0,1 0 0,0 0 0,-1 0 0,1-1 0,0 1 0,0 0 0,0 0 0,0 0 0,-1 2 0,-10 8 6,-4 5 287,0 1 0,0 0 1,2 1-1,-13 20 0,23-32-325,0 0 1,0 1-1,1-1 0,0 1 0,1 0 1,0 0-1,0 0 0,0 0 1,1 0-1,0 0 0,0 0 0,0 0 1,1 1-1,1-1 0,-1 0 1,1 0-1,3 14 0,-2-16-12,0 1 0,1-1 0,0 1 0,0-1 0,0 0 0,0 0 0,1 0 0,0-1 0,0 1 0,0-1 0,1 0 0,-1 0 0,1-1-1,0 1 1,0-1 0,0 0 0,0 0 0,1-1 0,-1 0 0,1 0 0,0 0 0,9 2 0,1-2 113,0 0 0,1-1 0,-1-1-1,24-3 1,-33 3-122,-1-1-1,0-1 1,0 1-1,0-1 1,0 0-1,-1 0 1,1-1-1,0 0 1,-1 0-1,0 0 1,0-1-1,0 1 0,0-1 1,0-1-1,6-6 1,20-31-64,-28 38 56,1 0 0,-1 0 0,0-1 0,-1 1 0,1-1 0,-1 0 1,0 0-1,0 0 0,0 0 0,0 0 0,-1-1 0,0 1 0,0 0 1,-1-1-1,0 1 0,0-10 0,0-6 36,1 9-51,-3-23 0,1 31-1,1 0 0,-1 0-1,0 0 1,-1 0 0,1 0 0,-1 1-1,1-1 1,-1 1 0,-4-7 0,-20-18-185,25 27 110,0-1-1,0 1 0,0 0 1,0 0-1,-1 0 0,1 1 1,0-1-1,0 0 1,-1 0-1,1 1 0,0-1 1,-1 0-1,-1 0 0,3 2-144,-1-1-1,0 0 1,0 0-1,1 0 0,-1 0 1,0 1-1,1-1 0,-1 0 1,0 1-1,1-1 0,-1 0 1,0 1-1,1-1 1,-1 1-1,1-1 0,-1 1 1,1-1-1,-1 2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64,'-16'32'32,"16"-17"-32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3:2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1408,'-15'31'640,"-1"-15"-256,16-1-256,0 1 0,-15-1-704,30 1 320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516 497 1664,'0'0'528,"2"-3"-325,2-1-161,0 0-37,-1 1 1,1-1-1,0 1 1,6-5-1,3 3-10,-8-5 95,-1 8-51,2-4 136,-5 4-79,0-1 0,-1 1 0,1-1 0,-1 1 0,0-1 0,0-3 0,0 6-96,-3-10 490,-7-14-52,9 21-401,0 0 1,-1 0 0,1 1 0,-1-1 0,1 0-1,-1 0 1,0 1 0,0-1 0,0 1 0,0 0 0,-1-1-1,1 1 1,-1 0 0,1 0 0,-1 1 0,0-1 0,0 0-1,0 1 1,-3-1 0,-2-3 81,0 1 1,-13-11-1,-117-102 809,47 53-837,74 50-74,0 1 1,-1 2-1,0-1 0,-26-10 1,31 16 12,-13-8 101,7 4-95,-27-11 0,43 21-58,1-1 1,-1 0 0,0 0-1,0 0 1,1 0 0,-1 0-1,1-1 1,-1 1 0,1-1-1,-3-2 1,5 4 21,-1 1 0,1-1 0,0 1 0,-1-1 0,1 1 0,0-1 0,0 1 0,-1-1 0,1 1 0,0-1 0,0 1 0,0-1 0,0 1 0,0-1 0,0 1 0,0-1 0,0 1 0,0 0 0,0-1 0,0 1 0,0-1 0,0 1 0,0 0 43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 1824,'-2'-11'591,"-4"14"-241,-1 2-230,1-4 98,5-1-172,1 0 0,-1 0 1,0 0-1,1 0 0,-1 0 1,1 0-1,-1 0 0,0 0 0,1 0 1,-1 0-1,1 1 0,-1-1 0,0 0 1,1 0-1,-1 1 0,1-1 0,-1 0 1,1 1-1,-1-1 0,0 1 1,-3 2 120,0 0 1,-1 0-1,0 0 1,1-1-1,-11 4 1,-7 3 59,9-3-62,0 0 0,0-1 0,-24 6 1,3-3 144,25-5-207,-2 0 1,1-2-1,0 1 0,-12 0 0,-24-2 207,45-1-305,0 1 0,0 0-1,1 1 1,-1-1 0,0 0 0,0 0 0,1 0 0,-1 0 0,0 0 0,1 1-1,-1-1 1,0 0 0,1 1 0,-1-1 0,0 0 0,1 1 0,-1-1 0,1 1 0,-1-1-1,1 1 1,-1-1 0,1 1 0,-1 0 0,0 0 0,1 0-8,0-1-1,-1 1 1,1-1 0,0 0-1,-1 1 1,1-1 0,-1 1-1,1-1 1,0 0 0,-1 1-1,1-1 1,-1 0 0,1 1 0,-1-1-1,1 0 1,-1 0 0,0 1-1,1-1 1,-1 0 0,1 0-1,-1 0 1,1 0 0,-2 0-1,2 0 3,0 0 0,0 0 0,0 0 0,0 0-1,-1 0 1,1 0 0,0 0 0,0 0 0,0 0-1,0 0 1,0 0 0,0 0 0,0 0-1,0 0 1,0 0 0,0 0 0,-1 0 0,1 0-1,0 0 1,0 0 0,0 0 0,0 0-1,0 0 1,0 0 0,0 0 0,0 0 0,0 0-1,0 0 1,0 0 0,0 1 0,0-1 0,-1 0-1,1 0 1,0 0 0,0 0 0,0 0-1,0 0 1,0 0 0,0 0 0,0 0 0,0 0-1,0 0 1,0 1 0,0-1 0,0 0 0,0 0-1,0 0 1,0 0 0,0 0 0,0 0-1,0 0 1,0 0 0,0 0 0,0 0 0,0 0-1,0 1 1,1 2-1,-1 0 0,1-1 0,0 1 0,0 0 0,0 0 0,0 0 0,0-1 0,0 1 0,1 0 0,-1-1 0,1 1 0,0-1 0,0 0-1,3 3 1,4 5 0,1-1 0,12 8 0,-6-4 39,29 31 1,-35-32-17,0-1 0,1 0 1,1-1-1,0 0 0,0-1 0,16 8 1,-22-14 3,0 1 0,0-1-1,0 1 1,0 0 0,10 9 0,-15-12-16,-1 0-1,0-1 1,1 1-1,-1 0 1,1-1 0,-1 1-1,1-1 1,-1 1-1,1-1 1,0 1-1,-1-1 1,1 0 0,-1 1-1,1-1 1,0 0-1,0 1 1,-1-1-1,1 0 1,0 0 0,-1 0-1,1 1 1,0-1-1,0 0 1,-1 0-1,1 0 1,0 0 0,0 0-1,-1-1 1,1 1-1,0 0 1,-1 0-1,1 0 1,0-1 0,0 1-1,-1 0 1,1 0-1,0-1 1,-1 1-1,2-1 1,2-2 75,4 0 44,-2-1 19,-4-12 100,-1 9-241,-1 3-8,0 1-1,0-1 1,0 1 0,0-1-1,0 0 1,-1 1-1,1-1 1,-3-4-1,-7-21 94,7-2-16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290 141 2080,'13'-26'667,"-13"25"-655,1 1 0,-1-1 0,0 1 0,0-1 1,0 1-1,1 0 0,-1-1 0,0 1 0,1-1 0,-1 1 1,0 0-1,1-1 0,-1 1 0,1 0 0,-1-1 1,0 1-1,1 0 0,-1 0 0,1-1 0,0 1 1,20-10 269,-20 9-199,0 0-1,0 1 0,1-1 0,-1 0 1,0 1-1,0-1 0,0 0 1,0 0-1,0 0 0,0 0 1,1-2-1,-2 3-52,0-1 0,0 1 0,0-1 0,1 1 0,-1-1 0,0 1 0,0-1 0,0 1 0,0-1 0,0 0 0,0 1 0,0-1 0,0 1 0,0-1 0,0 1 0,0-1 0,0 1 0,-1-2 0,0 0 31,-1-1-1,1 1 1,-1 0 0,0 0-1,1 0 1,-1 0-1,0 0 1,-3-2 0,-2-2 144,3 3-172,-1-1-1,1 1 0,-1 0 0,0 0 0,0 0 0,0 1 0,-1 0 0,1 0 0,-11-3 0,-55-6 121,49 8-93,2 1-64,-34 1 0,37 1-58,14 0 46,0 0 0,0 1-1,-1-1 1,1 0 0,0 1-1,0 0 1,0-1-1,0 1 1,0 0 0,-5 3-1,-2 0-27,8-3 40,0 0-1,0 0 0,0 0 1,0 0-1,0 0 0,0 0 1,0 0-1,0 0 0,-2 3 1,4-4 0,-1 1 1,1 0 0,-1-1 0,1 1-1,-1 0 1,1 0 0,-1 0 0,1-1 0,0 1-1,-1 0 1,1 0 0,0 0 0,0 0-1,0 0 1,0 0 0,0 1 0,0 2-7,1-1 0,0 1 0,0-1 0,1 1 0,-1-1 1,1 1-1,0-1 0,3 5 0,4 9-2,-6-12 12,0 1-1,1-1 1,-1 0 0,1 0-1,0-1 1,0 1 0,7 5-1,2 0 3,21 12 0,-8-6 7,-7-4 38,0-1-1,34 13 0,-48-22 64,0 0 0,0 0-1,-1 0 1,1 1 0,-1 0-1,1-1 1,-1 2 0,0-1 0,0 0-1,0 1 1,-1 0 0,1 0-1,3 5 1,-7-9-86,0 1-1,0-1 1,0 0-1,1 1 1,-1-1-1,0 0 1,0 1-1,0-1 1,0 1-1,0-1 1,0 0-1,0 1 1,0-1-1,0 1 1,0-1-1,0 0 1,0 1-1,0-1 1,0 1-1,0-1 1,0 0 0,0 1-1,0-1 1,-1 0-1,1 1 1,0-1-1,-1 1 1,1-1 10,-1 1 0,0 0 0,1-1 0,-1 0 0,0 1 1,0-1-1,0 1 0,1-1 0,-1 0 0,0 0 0,0 1 1,-1-1-1,-35 0 389,23 0-360,-74 0 145,82 0-190,0-1 0,0 1 0,0-1-1,0 0 1,0 0 0,0-1 0,1 1 0,-1-2-1,1 1 1,-1 0 0,1-1 0,0 0-1,-1 0 1,-5-6 0,11 9-43,-1-1-1,1 1 1,-1-1-1,1 1 1,-1-1-1,1 0 1,0 1-1,-1-1 1,1 0-1,0 1 1,0-1-1,-1 0 1,1 1-1,0-1 1,0 0-1,0 0 1,0-1-1,0 0-320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2304,'0'0'31,"1"-1"1,-1 1-1,0 0 1,1 0-1,-1 0 0,1 0 1,-1 0-1,0 0 1,1 0-1,-1 0 1,1 0-1,-1 0 0,0 0 1,1 0-1,-1 0 1,1 1-1,-1-1 1,0 0-1,1 0 0,-1 0 1,0 1-1,1-1 1,-1 0-1,0 0 1,1 1-1,-1-1 0,1 1 1,-7 6 386,3-4-388,3-3 21,-1 1 0,1-1-1,0 1 1,-1-1 0,1 1 0,-1 0 0,1-1 0,0 1-1,0 0 1,-1-1 0,1 1 0,0 0 0,0-1 0,0 1 0,0 0-1,0-1 1,0 1 0,0 1 0,-1 5 124,-25 84 1105,26-89-1270,-2 6 34,0 0 0,-1 0 1,-5 13-1,7-18-26,0 0 1,0 0-1,0 0 1,1 0-1,0 0 0,-1 0 1,1 0-1,0 0 1,1 0-1,0 3 1,-1 0 44,0-6-56,0 0 0,0 1 0,0-1 0,0 0-1,0 1 1,0-1 0,0 0 0,0 0-1,0 1 1,0-1 0,0 0 0,0 1-1,0-1 1,0 0 0,0 1 0,0-1 0,1 0-1,-1 0 1,0 1 0,0-1 0,0 0-1,1 0 1,-1 1 0,0-1 0,1 0-1,0 2 19,0-1-18,-1 0 0,1 0 0,0-1-1,0 1 1,0 0 0,0-1 0,-1 1-1,1 0 1,0-1 0,0 1-1,0-1 1,0 1 0,0-1 0,1 0-1,-1 1 1,0-1 0,0 0 0,0 0-1,0 0 1,0 0 0,0 0-1,0 0 1,0 0 0,1 0 0,-1 0-1,0 0 1,2-1 0,59-28-1458,-20 14-181,-9-1 507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3232,'-11'15'392,"6"-9"-179,0 0 0,1 1-1,0 0 1,-4 9 0,-2 5 2,1-1 0,0 2 0,2-1 0,1 1 0,-7 38 0,7 9 300,-6 57 32,-7 31-138,9-67-338,8-73-25,-1 0 0,-7 27 0,6-33 10,-1 0 1,0-1 0,-1 0-1,-8 13 1,12-21-45,0 1 0,-1 0 1,1-1-1,0 1 0,-1-1 0,1 0 0,-1 0 1,0 0-1,0 0 0,0 0 0,0-1 0,0 1 1,0-1-1,0 0 0,-1 0 0,1 0 0,0 0 1,-1-1-1,1 1 0,0-1 0,-1 0 0,1 0 1,-1 0-1,-3-1 0,1 0 0,-1 0-1,1 0 1,-1-1-1,1 0 1,0-1-1,-1 1 1,1-1-1,0 0 1,1-1 0,-9-5-1,5 1 9,0-1 0,0 0 0,1 0 0,0-1-1,-10-17 1,15 21-11,-3-2-12,0-1 0,2 1 0,-1-1 1,1 0-1,0-1 0,1 1 0,-5-19 0,7 20-14,1-1 0,-1 0 0,1 0 1,1 0-1,0 1 0,0-1 0,1 0 0,0 1 0,4-13 0,2-2-112,1 0 0,21-38 0,-23 49-2,1 1-1,0-1 1,1 1 0,0 1-1,1 0 1,17-15-1,22-9-435,66-36 0,-48 32 325,-46 25 130,36-16 1,15 6 9,-35 5 103,-22 10 9,30-13 161,-12-2 474,-4 15-101,-6-3 293,-22 10-810,0 1 0,-1-1 0,1 1 1,0-1-1,-1 0 0,1 1 0,0-1 0,-1 1 1,1-1-1,-1 0 0,1 0 0,-1 1 1,1-1-1,-1 0 0,0 0 0,1 0 0,-1 1 1,0-1-1,1-1 0,-1 10-25,1-1 0,1 1 0,-1 0-1,1-1 1,3 8 0,-3-11-2,-1 1 18,0 1 0,0-1 0,0 1 0,-1-1 0,0 1 0,0-1 1,-1 8-1,0-2 23,1-9-36,0 0 0,0 0-1,1 0 1,-1 0-1,0 0 1,1 0 0,-1-1-1,1 1 1,0 0-1,0 0 1,0-1 0,1 4-1,-1-3 10,0-1 1,0 0-1,0 1 0,0-1 1,-1 1-1,1-1 0,-1 1 0,1-1 1,-1 1-1,0-1 0,1 1 0,-1 3 1,-1 5 387,4-18-191,8 3-190,-6-5-202,8 2 5,-8 0 85,-1 0 0,0 0 0,-1-1 0,1 1 0,1-12 0,-1 11 13,-1-3-92,2 1 0,6-14 0,-10 23 157,11-10-48,-12 12 62,0 0 0,1-1 0,-1 1 0,0 0 0,1 0-1,-1-1 1,1 1 0,-1 0 0,1 0 0,-1 0 0,1-1 0,-1 1 0,1 0 0,-1 0 0,1 0 0,-1 0 0,1 0 0,-1 0 0,1 0 0,-1 0 0,1 0 0,-1 0 0,0 0 0,1 1 0,-1-1 0,1 0 0,-1 0 0,1 0 0,-1 1-1,1-1 1,15 29 367,-15-27-338,-1 0-1,1 0 1,-1-1-1,1 1 0,-1 0 1,0 0-1,0 0 1,0 0-1,0 0 0,0 3 1,-1 5 46,2-6-46,-1 0-1,1-1 0,-1 1 1,1 0-1,0 0 0,0 0 1,1-1-1,-1 1 0,4 6 1,-4-8-14,0 0 0,0 0 0,-1 1 0,1-1 0,-1 0 0,1 0 0,-1 1 0,0-1 0,0 0 0,0 1 0,0-1 0,-1 3 0,0 12 245,1-6-96,0-11-160,0 0 0,0 0 0,0 0-1,0 0 1,0 0 0,0 0 0,0 0 0,0 0-1,0 0 1,0 0 0,0 1 0,0-1-1,0 0 1,0 0 0,0 0 0,0 0-1,0 0 1,0 0 0,0 0 0,0 0 0,0 0-1,0 0 1,0 0 0,0 1 0,0-1-1,0 0 1,0 0 0,0 0 0,0 0 0,0 0-1,1 0 1,-1 0 0,0 0 0,0 0-1,0 0 1,0 0 0,0 0 0,0 0-1,0 0 1,0 0 0,0 0 0,0 0 0,0 0-1,1 0 1,-1 0 0,0 0 0,0 0-1,0 0 1,0 0 0,0 0 0,0 0-1,0 0 1,0 0 0,0 0 0,0 0 0,1 0-1,-1 0 3,0 0 0,1 0 0,-1 0 0,1 0 0,-1 0 0,1 0 0,-1 0 0,0 0 0,1 0 0,-1 0 0,1 0 0,-1 0 0,0-1 0,1 1 0,-1 0 0,0 0 0,1 0 0,-1-1 0,1 1 0,-1 0 0,0 0-1,0-1 1,1 1 0,-1 0 0,0-1 0,0 1 0,1 0 0,-1-1 0,0 1 0,0-1 0,5-6 87,8-1-94,-2-6-188,-7 8 83,0 0 0,0 1 0,7-8 0,0 3-99,-5 5 63,-1 0 1,1-1-1,-1 0 1,6-9-1,-4 4-12,-3 4-17,1 0 1,9-11-1,-13 17 143,0-1-1,1 1 0,-1-1 1,1 1-1,-1 0 1,1 0-1,0 0 1,-1 0-1,1 0 1,0 0-1,0 1 1,0-1-1,-1 0 1,1 1-1,0-1 1,0 1-1,2 0 1,-3 0 65,0 0-1,0 0 1,0 0 0,0 0-1,0 1 1,0-1 0,0 0 0,0 1-1,0-1 1,0 1 0,-1-1 0,1 1-1,0-1 1,0 1 0,0 0 0,-1-1-1,1 1 1,0 0 0,-1-1-1,1 1 1,-1 0 0,1 0 0,-1 0-1,1 0 1,-1-1 0,1 3 0,10 12 393,6 3-91,-8-8-252,0 0-1,15 10 0,-21-17-37,0-1 0,0 0-1,0 0 1,1 0 0,-1-1-1,1 1 1,-1-1 0,1 0 0,0 0-1,-1 0 1,1 0 0,7 0-1,33-1-358,-28 0-64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3488,'0'-15'1557,"-3"15"-1146,0 1-225,0-1 1,0 1-1,0 1 0,1-1 1,-1 0-1,0 1 1,0-1-1,1 1 1,-1 0-1,1 0 0,-1 0 1,1 0-1,-3 3 1,-27 33 1165,27-31-1169,0 1 1,1-1-1,1 1 0,-1 0 0,-3 11 0,1-1 30,2-9-65,1-1 0,1 1 0,-1-1-1,1 1 1,-1 14 0,3-19-125,0 0 1,0 1-1,0-1 1,1 0-1,0 0 1,0 0-1,0 0 1,0 0 0,1 0-1,-1-1 1,1 1-1,0 0 1,3 3-1,-3-4-11,0-1 1,0 1-1,0-1 0,0 0 0,1 1 0,-1-1 0,1 0 0,-1 0 0,1-1 0,0 1 0,0-1 1,0 1-1,0-1 0,0 0 0,0 0 0,0 0 0,0 0 0,0-1 0,0 1 0,1-1 1,-1 0-1,0 0 0,0 0 0,1 0 0,-1-1 0,0 1 0,0-1 0,0 0 0,0 0 1,0 0-1,0 0 0,0-1 0,0 1 0,0-1 0,0 0 0,3-2 0,2-3-36,0 0 0,0 0 0,-1-1-1,0 0 1,0 0 0,-1 0 0,0-1-1,-1 0 1,0-1 0,6-13 0,-9 19 16,-1 0 0,0 0 0,1 0 0,-2 0 1,1 0-1,0 0 0,-1 0 0,1 0 0,-1-1 1,0 1-1,-2-7 0,0 3 18,-1-1-1,0 1 1,0 0 0,-6-10 0,6 13-3,1 1 2,-1 0-1,0 0 1,1 0 0,-2 0-1,1 0 1,0 1-1,-1 0 1,0-1-1,0 1 1,0 1-1,0-1 1,0 0 0,-5-1-1,-13-9-213,4 0-883,2 10 283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2816,'0'15'1280,"15"1"-1120,-15-1 544,16 1-416,-16 0 192,16-16-288,-16 15-224,15-15 448,1 0-224,-16-15-576,15 15 192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3968,'0'0'1285,"3"2"-768,22 27 939,-20-19-1077,-4-8-319,0 1-1,0-1 0,0 0 0,1 0 0,-1 0 1,1 0-1,-1 0 0,3 2 0,24 24 411,-27-27-464,-1-1 1,0 0-1,1 1 1,-1-1 0,0 0-1,0 0 1,1 1-1,-1-1 1,0 1 0,0-1-1,1 0 1,-1 1-1,0-1 1,0 0 0,0 1-1,0-1 1,1 1-1,-1-1 1,0 1-1,0-1 1,0 0 0,0 1-1,0-1 1,0 1-1,0-1 1,-1 1 0,2 4 44,15 8 354,-9-16-258,-5 2-127,-1 0-1,1 0 1,0 0-1,0 0 0,0 1 1,-1-1-1,1 1 1,0-1-1,4 1 1,-4 0-32,0 0 0,1-1 0,-1 1 1,1 0-1,-1-1 0,0 1 0,1-1 0,-1 0 1,0 0-1,0 0 0,0 0 0,1 0 0,-1 0 1,0-1-1,2-1 0,-1 0-38,0 1-1,0 0 1,1 0 0,-1 0-1,8-2 1,1 1-43,-8 2 51,0 0 0,0-1 1,0 1-1,0-1 0,-1 0 1,1 1-1,3-4 0,-3 3 9,0 0-1,1 0 0,-1 0 1,0 0-1,1 1 0,-1 0 0,0 0 1,10-1-1,39 1-231,-34 1 241,-15 1 15,1-1-1,0 1 1,-1 0-1,1 0 0,-1 0 1,1 0-1,-1 1 1,1 0-1,-1 0 0,6 4 1,13 5-8,23 4 129,-23-6 99,-19-7-174,0-1 0,0 1 0,-1-1 0,1 0 0,0 0 0,0 0 0,0-1 0,5 1 0,-9-1-31,0 0 0,0 0 0,0 0 0,0 0 0,0 0 0,0 0 0,0 0 0,0 0 0,1 0 0,-1 0 0,0 0 0,0 0 0,0 0 0,0 0 0,0 0 0,0 0 0,0 0 0,0 0 0,0 0 0,0 0-1,0 0 1,1 0 0,-1 0 0,0 0 0,0 0 0,0-1 0,0 1 0,0 0 0,0 0 0,0 0 0,0 0 0,0 0 0,0 0 0,0 0 0,0 0 0,0 0 0,0 0 0,0 0 0,0 0 0,0-1 0,1 1 0,-1 0 0,0 0 0,0 0 0,0 0 0,0 0 0,0 0 0,0 0 0,0 0 0,0 0 0,0 0 0,0 0 0,-1-1 0,1 1 0,0 0 0,0 0 0,1-3 63,0 1 1,-1-1-1,1 0 0,0 1 1,1-1-1,1-3 0,-1 2-58,-10-1 69,8 4-76,-1 0 0,1 1 0,-1-1 0,1 0 0,0 0 0,0 0 0,-1 1 0,1-1 0,0 0-1,0 0 1,0 0 0,0 0 0,0-1 0,0 1 1,1 0 1,-1 0-1,0 1 0,-1-1 0,1 0 0,0 0 1,0 0-1,0 0 0,0 0 0,-1 1 0,1-1 1,0 0-1,-1-1 0,-10-5 2,10 7-16,0 0 0,0-1 1,0 1-1,0-1 0,0 1 0,0-1 1,0 1-1,0-1 0,0 0 0,0 0 0,0 1 1,1-1-1,-1 0 0,0 0 0,0-1 1,-2-11-158,3 10-154,0 6-330,1-1 643,-1 1 0,1-1 0,0 1 0,0-1 0,0 1 0,0-1 0,0 0 0,0 0 0,1 1 0,-1-1 0,1 0 0,-1 0 0,1 0 0,0-1 0,0 1 0,2 2 0,8 5 149,19 13-1,-23-17-76,-4-3-36,0 1 0,0-1-1,1 0 1,-1-1 0,0 1 0,1-1-1,-1 0 1,1 0 0,4 0 0,5 0-209,23-1 0,-11-1-1167,-8 1 265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16 3904,'-16'-16'1744,"3"19"-1163,8 10-384,-5 3 10,8-13-185,-1 0 1,1 0 0,1 1 0,-1-1 0,0 0 0,1 1 0,-2 6 0,-2 37 94,2-28-92,-2 12 101,0 39 0,4-49-153,-7 41 0,5-43-258,-1 34 0,5-38-134,-1-12 277,1-1-1,-1 1 0,0 0 0,0 0 1,0 0-1,-1-1 0,1 1 0,-1 0 1,1 0-1,-3 4 0,1-3-277,1-1 174,0 0 1,-1 0-1,1-1 0,-1 1 1,0-1-1,1 0 1,-3 3-1,3-4 214,0-1 0,0 1 0,0-1-1,0 1 1,1-1 0,-1 1 0,0-1 0,0 0 0,0 0 0,0 1-1,0-1 1,0 0 0,0 0 0,0 0 0,0 0 0,0 0 0,0 0-1,0 0 1,0 0 0,0 0 0,0-1 0,0 1 0,0 0 0,0-1-1,0 1 1,0 0 0,-1-2 0,-11-5 179,-20-17-1,27 19 34,0 0-1,1 0 1,0-1-1,0 0 0,-5-9 1,-3-3 253,9 14-238,0-2 1,1 1 0,0 0-1,0-1 1,0 1 0,0-1 0,1 0-1,0 0 1,-2-7 0,-1-2 138,4 13-300,0 0 1,0 0 0,0-1-1,0 1 1,1 0-1,-1-1 1,1 1 0,0-1-1,-1 1 1,1-1 0,0 1-1,0 0 1,1-1 0,-1 1-1,0-1 1,1 1 0,0 0-1,0-3 1,1 1-29,1 1 1,-1-1-1,1 1 0,0 0 1,0 0-1,0 0 0,0 1 1,0-1-1,1 1 0,-1-1 1,1 1-1,4-2 0,9-4-7,25-7-1,-41 14 3,7-1-2,6-4 13,1 2 0,-1 0 0,1 0 0,26-2-1,-29 7-12,24 4 0,-23-3-67,22 1 0,-28-3 71,-1 0 0,1 0 0,0 1 1,0 0-1,0 0 0,-1 0 0,1 1 0,0 0 1,10 5-1,4 2 142,11 5 567,-30-12-623,0-1 1,0 0 0,-1 0-1,1 1 1,-1-1 0,1 1 0,-1 0-1,1-1 1,-1 1 0,0 0 0,0 0-1,0-1 1,0 1 0,1 3-1,-1 0 53,-1 0 0,1 0 0,-1 0 0,0 0 0,0 0 0,-1 0 0,1-1 0,-1 1 0,0 0 0,-3 7 0,2-4-81,0 0-1,0 0 0,0 13 0,2-11-19,0 1 1,1-1-1,2 11 1,-3-19-19,1 0 1,-1 1-1,1-1 1,0 0 0,0 0-1,0 1 1,0-1-1,0 0 1,1 0-1,-1 0 1,0 0-1,1-1 1,-1 1 0,1 0-1,0 0 1,0-1-1,0 1 1,3 1-1,1 0 51,-3-1-50,0 0 1,-1-1-1,2 1 1,-1-1-1,0 0 0,0 0 1,0 0-1,0 0 1,1 0-1,-1-1 0,0 0 1,1 1-1,-1-1 1,0 0-1,6-1 0,0-1-173,-1 0 1,0 0-1,1-1 0,-1 0 0,-1-1 0,1 0 0,0 0 1,-1 0-1,0-1 0,8-6 0,1-2 58,-3 7 70,-9 0-11,-4 5 30,1 1-1,-1-1 1,0 1-1,0 0 1,0-1 0,1 1-1,-1 0 1,0-1-1,0 1 1,1 0 0,-1 0-1,0-1 1,1 1-1,-1 0 1,0 0-1,1-1 1,-1 1 0,1 0-1,-1 0 1,0 0-1,1 0 1,-1-1 0,1 1-1,-1 0 1,0 0-1,1 0 1,-1 0 0,1 0-1,-1 0 1,1 0-1,2 0-119,-1 3-188,0-1 225,1 1 115,-1 0 0,1-1 1,-1 1-1,1-1 0,0 1 0,0-1 1,0 0-1,4 2 0,3-2-22,-1-1-1,1-1 1,-1 1 0,12-2-1,-7 1 24,-7-1-21,-1 1 0,0-1 0,1 0 0,-1 0 0,0 0-1,11-5 1,-9 4 17,10-1 117,-17 3-133,0 0-1,1 0 0,-1 0 0,1 0 0,-1 0 0,0-1 0,1 1 0,-1 0 1,2-2-1,2-1-10,-1 0 0,0 0 0,-1 0 0,6-6 0,-5 4 0,-4 5 1,1 0 0,-1-1-1,0 1 1,1-1 0,-1 0 0,0 1 0,1-1 0,-1 1 0,0-1 0,0 1 0,0-1 0,0 1 0,1-1 0,-1 0 0,0 1 0,0-1 0,0 1-1,0-1 1,0 0 0,0 1 0,0-1 0,-1 1 0,1-1 0,0 0 0,0 0 0,-1 1-9,1-3-243,0 8 75,-1 3 139,0-1 0,-1 1 0,0-1 0,-1 0-1,-6 14 1,-4 10 73,2 8 64,1 0-1,-6 57 0,7-37-7,-8 33 122,-11 79 100,27-150-272,0-12 0,0 0 1,-3 14 0,1-16 20,0 1 0,0-1-1,-5 7 1,1-1 38,1 0-27,5-10-44,0 1 0,-1-1-1,0 1 1,0-1 0,0 0 0,0 0-1,0 0 1,0 0 0,-1 0-1,0 0 1,1-1 0,-1 1 0,0-1-1,0 0 1,-7 4 0,7-5-7,1 0 0,-1 1 1,0-1-1,0 0 0,1-1 0,-1 1 1,0-1-1,0 1 0,0-1 0,0 0 1,0 0-1,0 0 0,0 0 1,0 0-1,0-1 0,1 1 0,-1-1 1,-4-2-1,3 2 9,-1 1-18,0-2-1,1 1 0,-1 0 1,1-1-1,0 0 0,-1 0 1,1 0-1,0 0 0,0-1 1,0 0-1,1 1 0,-1-2 1,-4-3-1,3 1-10,0 0 0,0 0 0,1 0 0,0-1 1,0 1-1,0-1 0,1 0 0,0 0 0,1 0 0,-1-1 0,-2-13 0,4 12-54,-1 0-1,1 0 1,0 0 0,1 0-1,0 0 1,0 0-1,1 0 1,0 0-1,1 0 1,0 1 0,0-1-1,1 0 1,4-10-1,12-33-406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2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2233 277 2496,'-52'-26'784,"50"25"-761,0 0 0,0 0-1,0 1 1,1-1 0,-2 0 0,1 1 0,0 0 0,0-1 0,0 1-1,0 0 1,0 0 0,0 0 0,-3 1 0,-15-2 23,3 1-4,1 0 0,-1 1 1,0 0-1,1 2 0,0 0 0,-18 5 0,-11 4 21,-35 10-126,-91 38-155,115-43 211,1 3 1,2 2-1,0 3 1,-84 52 0,68-26 52,24-16-18,-77 50-70,-5 17-310,83-69 244,0-1 135,2 1 0,2 3 0,-37 40 0,-86 119 306,108-128-197,-7 16 148,3 1 0,4 4 0,-63 135 0,-7 78-38,103-232-218,3 1 0,-15 103 1,14 58 19,16 129 59,10-278-36,4-2 0,30 118-1,113 256 106,-61-244-160,-69-167-32,1-2 0,2 0 0,32 37 0,103 91-32,-119-130 19,88 65 0,88 20-25,10-17 44,-144-78-10,1-3 0,155 26 0,-124-36-6,190 1 0,-16-27 66,-276 10-38,0-1 1,289-19 16,6-24-62,16-21 22,-145 13 71,224-96 1,-133 28 64,-185 75-50,87-60 0,63-75 181,-18-3-94,-163 131-105,85-105-1,8-63 13,-86 112-6,-5-3 0,-5-1 1,-4-3-1,58-221 0,-26-81 123,-67 297-61,-2-187 0,-33 59 40,21 239-150,-40-257 196,30 214-101,-3 1 1,-2 0-1,-22-49 0,12 46 5,-3 2 0,-46-65 0,-86-88 231,113 149-211,-93-83 1,84 93-35,-2 4 1,-2 1-1,-1 4 1,-2 2-1,-114-45 1,-95-3-108,189 62-232,-102-12 0,121 27-690,-121 6-1,-80 29-1050,7 15-726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2144,'-47'-18'981,"19"3"-671,23 8-212,5 6-81,0 1 0,0 0 1,-1-1-1,1 1 0,0 0 1,0-1-1,-1 1 0,1 0 0,0-1 1,0 1-1,-1 0 0,1-1 1,0 1-1,-1 0 0,1 0 1,0 0-1,-1-1 0,1 1 1,-1 0-1,1 0 0,0 0 0,-1 0 1,1 0-1,-1 0 0,1-1 1,0 1-1,-1 0 0,1 0 1,-1 0-1,0 1 0,1-1-10,0 0-1,0 0 1,0 0-1,0 0 0,0 0 1,0 0-1,0 0 1,0 0-1,-1 0 1,1 0-1,0 0 1,0 0-1,0 0 1,0 0-1,0 0 1,0 0-1,0 0 0,0 0 1,0 0-1,0 0 1,-1 0-1,1 0 1,0 0-1,0 0 1,0-1-1,0 1 1,0 0-1,0 0 0,0 0 1,0 0-1,0 0 1,0 0-1,0 0 1,0 0-1,0 0 1,0 0-1,0 0 1,0 0-1,0 0 0,-1-1 1,1 1-1,0 0 1,0 0-1,0 0 1,0 0-1,0 0 1,0 0-1,0 0 1,0 0-1,0 0 0,0 0 1,0-1-1,0 1 1,1 0-1,-1 0 1,0 0-1,0-7 449,0 16-112,0 15-16,0-5-227,2 0 0,1 0 0,7 30 0,-3-16-32,-3 0 0,0 0-1,-2 1 1,-2-1-1,-4 43 1,-6-27-31,8-35-21,1-6-2,0 0 1,-1 0-1,0 1 1,0-1 0,-1 0-1,1-1 1,-2 1-1,1 0 1,-1-1 0,-7 9-1,-12 16-67,22-30 8,0 1 1,0 0-1,0-1 1,1 1-1,-1 0 1,1 0-1,0 0 1,0 0-1,0 3 1,0-6 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2656,'39'-52'837,"-39"52"-826,1-1 1,-1 1-1,0-1 0,0 0 0,1 1 0,-1-1 1,0 1-1,1-1 0,-1 1 0,1-1 0,-1 1 1,1 0-1,-1-1 0,0 1 0,1-1 0,0 1 1,-1 0-1,1-1 0,-1 1 0,1 0 0,-1 0 1,1 0-1,0-1 0,-1 1 0,1 0 0,0 0 1,-1 0-1,1 0 0,1 0 0,15-1 85,-4 0 186,0 1 0,14 0 0,-24 1-206,1-1 0,-1 1 0,1-1 0,-1 1 0,0 0 0,1 0 0,-1 0 0,0 1 0,0-1 0,0 1 0,0 0 0,0 0 0,4 3-1,53 55 496,-57-57-551,0 1 0,1 0 0,-2-1 0,1 1 0,0 1 0,-1-1 0,0 0 0,0 0 0,0 1 0,0-1 0,-1 1 0,0 0 0,0-1 0,0 1 1,0 7-1,0-9-10,4 21 62,4 19-63,-9-40-4,0 1 0,0-1-1,0 0 1,0 1 0,0-1 0,-1 0-1,1 1 1,-1-1 0,0 0-1,-3 6 1,0-2 86,-1-1 0,0 1 0,-1-1 0,0 0 0,0 0 0,0-1-1,-8 5 1,5-3-106,-1 0 0,0-1-1,0 0 1,-15 6 0,24-12-16,1 0 1,-1 1 0,1-1 0,-1 0-1,0 0 1,1 0 0,-1 0-1,1 1 1,-1-1 0,1 0-1,-1 0 1,0 0 0,1 0-1,-1 0 1,1 0 0,-1-1-1,1 1 1,-1 0 0,1 0 0,-1 0-1,0 0 1,1-1 0,-1 1-1,1 0 1,-1-1 0,1 1-1,0 0 1,-1-1 0,1 1-1,-1 0 1,1-1 0,-1 1 0,1-1-1,0 1 1,-1-1 0,1 0-1,-1 0-72,1-1-1,0 1 1,0 0-1,0-1 1,0 1-1,0 0 1,0-1-1,1 1 1,-1 0-1,0 0 1,0-1-1,1 1 1,-1 0-1,1 0 1,-1-1-1,1 1 1,0 0-1,1-1 1,8-14-661,1 1 0,0 0 1,2 0-1,17-15 0,11-4 556,-4-8 502,-11 19 783,31-22 1,-21 17-49,-22 17-594,-6 4-77,1 0 0,1 0-1,14-7 1,-4 1 161,-17 11-388,0 0 0,0 0 0,1 0 0,-1 0 0,0 0 0,1 1 0,0-1 0,-1 1 0,7-2 0,-10 3-124,0 1-1,0-1 1,0 0-1,0 0 0,0 0 1,0 0-1,1 0 0,-1 0 1,0 0-1,0 0 0,0 0 1,0 0-1,0 0 1,0 0-1,0 0 0,0 0 1,0 0-1,0 0 0,1 0 1,-1 0-1,0-1 0,0 1 1,0 0-1,0 0 1,0 0-1,0 0 0,0 0 1,0 0-1,0 0 0,0 0 1,0 0-1,0 0 0,0 0 1,1 0-1,-1 0 0,0 0 1,0 0-1,0-1 1,0 1-1,0 0 0,0 0 1,0 0-1,0 0 0,0 0 1,0 0-1,0 0 0,0 0 1,0 0-1,0 0 1,0-1-1,0 1 0,0 0 1,0 0-1,0 0 0,0 0 1,0 0-1,-1-7 127,-1 5-51,-12 15 8,12-12-86,-1 2 16,0 0-53,0 0 0,0 0 1,1 0-1,-1 0 0,1 1 0,0-1 0,0 0 1,0 1-1,0 0 0,-2 7 0,-9 27-39,7-24 44,0 1-1,1 0 0,1 0 1,1 1-1,0-1 1,-1 26-1,4-29 82,-1 0-1,-1 0 1,-2 11 0,1-10 19,1 1 1,0-1 0,0 15-1,2-28-72,1 8 36,-2 0 0,-1 15-1,-9 0 8,10-13-6,0-1 0,0 1 0,1-1 1,1 12-1,-1-7-5,2-1-4,3-9-9,1 0-50,-1 9-177,8 2 75,-11-13 145,0 0 1,0-1-1,0 1 0,0-1 1,0 0-1,0 0 0,0 1 0,1-1 1,-1-1-1,0 1 0,1 0 1,-1-1-1,1 1 0,-1-1 0,1 1 1,-1-1-1,1 0 0,-1 0 1,1-1-1,3 0 0,0 1 45,1 0-1,-1 0 1,0 0-1,0 1 1,10 1-1,25 11 62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3552,'-47'0'1632,"62"-16"-896,1 16-544,0 0 64,15 0-160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4064,'-31'-16'1824,"16"47"-1568,-1-31 1056,1 16-768,-1 15 0,0 0-352,1 16-64,-1 0-64,16-16-64,0 0 32,16 0 224,15-15-128,-15-16-608,30 0 256,-15-31-2944,16 15 1728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62 576,'-15'0'288,"15"-15"128,0-1-288,15 1-224,1 15 64,-16-16 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4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2080,'0'0'1909,"0"2"-1855,0 11-1617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0 982 1664,'6'4'140,"-1"0"1,1 0-1,0 0 0,-1-1 1,8 4-1,-7-5-75,-4-1-33,0-1 0,-1 1 1,1-1-1,0 0 1,0 0-1,0 0 0,0 0 1,-1 0-1,1-1 1,0 1-1,0 0 0,0-1 1,-1 1-1,1-1 0,0 0 1,0 0-1,-1 1 1,4-3-1,2-1 57,0 2 24,0 0 1,0-1 0,-1 0 0,1 0-1,-1 0 1,0-1 0,0 0 0,0 0 0,0-1-1,-1 0 1,7-6 0,75-84 1003,-71 74-1004,-1 0 0,22-45 0,-6 9-3,-13 24-26,24-61-1,-37 77-61,-1 0-1,0 0 1,-2-1 0,2-24-1,-2 7-12,3-8-4,3-67 22,-8-74 69,0 183-97,0 0 0,0 0-1,0 1 1,0-1-1,0 0 1,0 0 0,0 1-1,0-1 1,0 0-1,0 0 1,-1 1-1,1-1 1,0 0 0,-1 1-1,1-1 1,0 0-1,-1 1 1,1-1-1,-1 1 1,1-1 0,-1 0-1,1 1 1,-1-1-1,1 1 1,-1 0-1,0-1 1,1 1 0,-1-1-1,0 1 1,1 0-1,-1-1 1,0 1 0,1 0-1,-1 0 1,0 0-1,0 0 1,1-1-1,-1 1 1,0 0 0,0 0-1,1 0 1,-1 1-1,0-1 1,0 0-1,1 0 1,-1 0 0,0 0-1,0 1 1,1-1-1,-1 0 1,0 1 0,1-1-1,-1 1 1,1-1-1,-1 0 1,0 1-1,1-1 1,-1 1 0,0 1-1,-5 6 1,0 1 0,0 0-1,1 0 1,-7 18 0,0-1 2,4-8-2,4-10 2,1-1 1,-1 0 0,0 1-1,-1-2 1,0 1 0,-9 10-1,1-1 47,10-10-31,3-6-12,0 1-1,0-1 1,0 1-1,0-1 1,0 1 0,0-1-1,-1 1 1,1-1-1,0 0 1,0 1-1,-1-1 1,1 0 0,0 1-1,-1-1 1,1 0-1,0 1 1,-1-1-1,1 0 1,0 1 0,-1-1-1,1 0 1,-1 0-1,1 0 1,0 1-1,-1-1 1,1 0 0,-1 0-1,1 0 1,-1 0-1,1 0 1,-1 0-1,1 0 1,-1 0 0,1 0-1,-1 0 1,1 0-4,0 0 1,0 0 0,-1 0-1,1 0 1,0 0-1,0 0 1,0 0-1,0 0 1,0 0 0,-1 0-1,1 0 1,0 0-1,0 0 1,0 0-1,0 0 1,0 0 0,0-1-1,0 1 1,-1 0-1,1 0 1,0 0 0,0 0-1,0 0 1,0 0-1,0 0 1,0 0-1,0-1 1,0 1 0,0 0-1,0 0 1,0 0-1,0 0 1,0 0 0,0-1-1,-1 1 1,1 0-1,0 0 1,0 0-1,0 0 1,0 0 0,1 0-1,-1-1 1,0 1-1,0 0 1,0 0-1,0 0 1,0 0 0,0 0-1,0 0 1,0-1-1,0 1 1,0 0 0,0 0-1,1-9 35,1 1 0,0 0 0,4-14 0,1-4-20,-5 21-30,0 0 0,1 0 0,-1 1 0,1-1 0,-1 0 0,1 1 0,1 0 0,5-7 0,3-3-95,-8 8 58,1 0 0,0 0 0,0 0 0,0 1 0,1 0 0,11-8 0,17-15-93,-23 22 181,6-4 475,-14 7-80,-11 3-114,0-1 0,0 0 1,0-1-1,-9-2 0,10 2-300,0 0 0,0 1 1,-14-1-1,6 2-131,10 0-229,0 0 0,0 0 0,0 0 0,-10-3-1,-16-10-771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16 480,'0'-15'224,"0"30"992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3328,'-15'0'1504,"15"-16"-1312,15 0-512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2560,'-31'0'1152,"31"-15"-896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63 405 1728,'-31'0'800,"0"-15"-576,31-1-192</inkml:trace>
  <inkml:trace contextRef="#ctx0" brushRef="#br0" timeOffset="0.5">32 250 3648,'-16'0'1664,"32"-16"-1472,-1 0 0,1 16-160</inkml:trace>
  <inkml:trace contextRef="#ctx0" brushRef="#br0" timeOffset="1.5">281 0 1888,'-31'0'864,"15"0"-128,32 16-320,0-1-352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1056,'0'15'480,"0"1"-384,0-1 128,0 1-128,0-1-32,0 1-32,0 0-1376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1248,'15'0'608,"1"0"-256,-1 16 32,-15-1-544,0 1 32,0 0-96,0-1 128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4:5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1248,'0'13'389,"0"-13"-386,0 0 0,0 0-1,0 0 1,0 0-1,0 0 1,0 0 0,0 0-1,0 0 1,0 0-1,0 0 1,0 1 0,0-1-1,0 0 1,0 0 0,0 0-1,0 0 1,0 0-1,0 0 1,0 0 0,0 0-1,0 0 1,0 0 0,0 1-1,0-1 1,0 0-1,0 0 1,0 0 0,1 0-1,-1 0 1,0 0-1,0 0 1,0 0 0,0 0-1,0 0 1,0 0 0,0 0-1,0 0 1,0 0-1,0 0 1,0 0 0,0 0-1,1 0 1,-1 0 0,0 0-1,0 0 1,0 0-1,0 0 1,0 0 0,0 0-1,0 0 1,0 0 0,0 0-1,0 0 1,1 0-1,-1 0 1,0 0 0,1 0 23,-1 0 0,1 0 0,0 1 0,0-1 1,-1 0-1,1 0 0,0 1 0,-1-1 0,1 0 1,0 1-1,-1-1 0,1 1 0,0-1 1,-1 1-1,1-1 0,-1 1 0,1-1 0,-1 1 1,1-1-1,-1 1 0,1 1 0,9 19 772,-3-5-482,22 31 346,-25-38-587,2-1 1,-1 1-1,1-1 1,1 0-1,9 9 1,-11-12-23,-1 1 0,1-1 0,-1 1 0,5 8 1,-6-9 3,0 0 1,0 0 0,1-1 0,5 6 0,-7-8-35,0 0 0,-1-1 0,1 0 0,0 1 0,0-1 0,0 0 0,1 0 0,-1 0 0,0 0 0,0 0 0,0-1 0,1 1 0,-1-1 0,0 1 0,1-1 0,-1 0 0,0 0 0,4 0 0,-4 0 6,-1 0 1,1 0-1,0 0 1,-1 0-1,1-1 1,-1 1-1,1 0 0,0-1 1,-1 1-1,1-1 1,-1 0-1,1 1 1,-1-1-1,0 0 1,1 0-1,1-2 0,6-3 73,2 0 51,-8 4-106,1 0 1,-1 0-1,1 0 0,-1-1 0,0 1 0,0-1 0,0 0 0,0 0 0,3-5 0,23-31 247,2 5-102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1056,'-18'91'485,"2"21"-47,11-81-238,-3 60 0,7-64-31,-7 41 1,4-36 19,-1 28 109,-6-14 76,6-14-65,-1-16-2,5-13-249,0 0 0,0 0 1,0 0-1,0 1 0,0-1 0,0 6 1,2-5 105,1-6-8,-1 0-127,1 0 0,-1 0 0,1 0 0,-1 0 1,0 0-1,0-1 0,0 1 0,0 0 1,-1-1-1,1 1 0,-1-1 0,1-4 0,1-5 50,6-18-276,20-52 0,-6 22-225,-12 29 42,-3 6 157,1 1 1,1 0-1,2 0 0,0 1 0,16-23 0,14-4 47,-4 6-11,-13 23 102,27-20 0,-44 36 65,0 0 1,0 1 0,1-1 0,8-2 0,-13 6 15,0-1 0,1 1 0,-1 0 0,0 1-1,1-1 1,-1 1 0,1-1 0,-1 1 0,1 0 0,-1 0 0,1 1-1,3 0 1,2 2 107,0 0 0,-1 1-1,0 0 1,0 0 0,0 1-1,0 0 1,-1 1 0,1-1-1,-1 2 1,-1-1 0,12 14-1,-17-17-60,0-1 0,0 0 0,0 0 0,0 0 0,0 0 0,-1 1 0,1-1 0,-1 0 0,0 1 0,0-1 0,1 0 0,-1 1 0,-1-1 0,1 0 0,-1 4 0,0 1 38,1-5-67,0 0 0,0 0 0,0 0 0,-1 0-1,1-1 1,-1 1 0,1 0 0,-1 0 0,0-1-1,0 1 1,1 0 0,-1-1 0,-1 1 0,1-1 0,0 1-1,0-1 1,0 1 0,-1-1 0,1 0 0,-1 0 0,1 0-1,-1 1 1,1-1 0,-1-1 0,-2 2 0,-13 10 37,10-4-31,6-6-15,-1 0-1,1 0 1,0-1 0,-1 1 0,0-1 0,1 1 0,-1-1 0,-2 2 0,-3-1 8,0-1 0,0 1 0,-1-1 0,1-1 0,0 1 0,0-1 0,-11-1 0,5 0-24,0 1-1,-13 2 0,12 1 0,11-2 15,0 0 0,0 0-1,0-1 1,0 1 0,0-1 0,-1 0 0,1 0 0,0 0 0,0 0 0,0 0 0,-1-1 0,1 1 0,0-1 0,0 0 0,0 0 0,0 0 0,-5-3 0,-10-12 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1728,'-13'0'560,"13"0"-554,0 0 1,-1 0 0,1 0-1,0 0 1,0 0-1,0 0 1,-1 0-1,1 0 1,0 0-1,0 0 1,0 0 0,-1 0-1,1 1 1,0-1-1,0 0 1,0 0-1,-1 0 1,1 0-1,0 0 1,0 1 0,0-1-1,0 0 1,0 0-1,0 0 1,-1 1-1,1-1 1,0 0-1,0 0 1,0 0-1,0 1 1,0-1 0,0 0-1,0 0 1,0 1-1,-8 11 57,5-7 59,0-1-1,0 1 1,1 0 0,-1-1-1,1 1 1,0 0-1,0 0 1,-1 10 0,-23 161 43,23-140-63,2 56 0,2-30 46,0-41-163,6 34 0,-4-33 184,2 36 1,-5-30-10,-1-26-133,-1-4 0,2 2-23,-1-1 0,0 0 0,1 1 1,0-1-1,-1 0 0,1 0 1,-1 0-1,1 1 0,0-1 1,-1 0-1,1 0 0,0 0 1,0 0-1,0 0 0,0 1 1,0-1-1,0 0 0,0 0 1,0-1-1,1-2-24,0 1 0,-1 0 1,1 0-1,1 0 0,1-5 1,5-6-315,17-20 1,-24 33 306,12-18-182,-4 6 124,0 1 0,1 0 0,0 0 0,14-11 0,-12 14 117,23-14 0,-34 23-31,0 0 0,0 0 0,0-1 0,0 1 0,0 0 0,0 0 0,0 0 1,0 0-1,0 0 0,0 0 0,0 0 0,0 0 0,0 1 0,0-1 0,0 0 0,0 1 1,0-1-1,0 0 0,0 1 0,-1-1 0,1 1 0,0 0 0,0-1 0,0 1 1,1 1-1,2 2 12,-1 0 0,1 0 1,-1 0-1,3 5 1,-3-6 30,-1 1 0,0 0 0,-1 0 1,1 0-1,0 0 0,-1 1 1,0-1-1,0 0 0,-1 1 1,1-1-1,-1 0 0,0 9 1,0-9-24,1 0 1,-1 0 0,1 0 0,0 0 0,0-1 0,0 1 0,0 0-1,1-1 1,3 7 0,0 21 37,-2-26-32,0-1 1,0 0-1,1-1 1,5 6-1,-5-5-41,-3-4 3,-1 1 1,1-1 0,-1 0-1,1 1 1,-1-1 0,1 0 0,0 1-1,-1-1 1,1 0 0,0 0 0,-1 1-1,1-1 1,-1 0 0,1 0-1,0 0 1,-1 0 0,1 0 0,0 0-1,-1 0 1,1 0 0,0-1 0,-1 1-1,2 0 1,0-1-5,76 1 138,-76 0-123,-1 0 1,1 0 0,0 0-1,-1 0 1,1-1-1,0 1 1,-1-1 0,1 1-1,-1-1 1,1 0-1,-1 0 1,1 0 0,-1 1-1,0-1 1,1 0-1,-1-1 1,2-1 0,-3 3 1,0 0 1,1-1-1,-1 1 1,0 0 0,0 0-1,1-1 1,-1 1-1,0 0 1,1-1 0,-1 1-1,1 0 1,-1 0 0,0 0-1,1 0 1,-1-1-1,1 1 1,-1 0 0,0 0-1,1 0 1,-1 0-1,1 0 1,-1 0 0,1 0-1,-1 0 1,0 0-1,2 0 1,2-1-4,2-12-42,7-2 11,-1-1 27,-6 3 5,4 8 21,-8 3-4,-1 0 0,0 0 0,1-1 0,-1 1 0,0 0 0,0-1 0,0-2 0,0 3-17,0-1 0,0 1 1,0 0-1,0-1 1,0 1-1,1 0 0,1-3 1,7 0-28,-9 4 27,-1 1-1,0-1 1,1 0 0,-1 0-1,0 1 1,1-1 0,-1 0-1,0 0 1,0 0-1,0 0 1,0 1 0,0-1-1,0-2 1,0 1 1,0 1 1,0-1-1,1 0 0,-1 0 1,0 1-1,1-1 0,-1 0 1,1 1-1,0-1 0,0 0 1,0 1-1,1-2 0,-1 1 2,0 1 1,-1-1-1,1 1 0,0-1 0,0 1 0,-1-1 0,1 0 1,-1 0-1,1 1 0,-1-1 0,0 0 0,0-2 1,0-9-4,0 13-3,0 0 1,0 0-1,0 0 1,0 0-1,0 0 1,0 0 0,0 0-1,0 0 1,0 0-1,0 0 1,0 0-1,0-1 1,0 1-1,0 0 1,0 0 0,0 0-1,0 0 1,0 0-1,0 0 1,0 0-1,0 0 1,0 0 0,0 0-1,1 0 1,-1-1-1,0 1 1,0 0-1,0 0 1,0 0 0,0 0-1,0 0 1,0 0-1,0 0 1,0 0-1,0 0 1,0 0 0,0 0-1,0 0 1,0 0-1,1 0 1,-1 0-1,0 0 1,0 0-1,0 0 1,0 0 0,0 0-1,0 0 1,0 0-1,0 0 1,0 0-1,0 0 1,1 0 0,-1 0-1,0 0 1,0 0-1,0 0 1,3 0-43,0 0 29,-1 0 1,0-1-1,0 2 0,0-1 0,0 0 0,0 0 1,0 1-1,0-1 0,2 1 0,1 12-101,8 3 54,-12-15 65,0 0 0,1 1 0,-1-1 0,0 0 0,0 1 0,0-1 1,0 1-1,0-1 0,0 1 0,0-1 0,0 1 0,-1 0 0,1-1 0,-1 1 0,1 0 0,-1 0 0,0-1 0,1 1 0,-1 3 1,0 3-2,2 0 1,-1 0 0,1 0 0,5 15 0,-6-21-6,0 3-7,0 0 1,0 0-1,-1 1 0,0-1 1,0 0-1,0 0 1,0 0-1,-1 1 1,0-1-1,0 0 0,0 0 1,-4 8-1,0 5 48,4-7-28,-1 0 1,1 0 0,1 0 0,1 15 0,0 1-22,-3 2 3,0 1 0,-9 39 0,-3 23 4,9-6 5,-5-18 32,7-43 21,1-9-6,0 0-1,-1 0 1,-6 20 0,-4 10-36,12-35-11,-1-1 1,-4 12 0,4-19 8,1 1 1,-1-1 0,0 1 0,0-1 0,0 0 0,0 0-1,-1 0 1,-3 4 0,-2 1 20,0 0 0,-1 0-1,-11 6 1,18-12-23,0-1 1,0 0-1,0 0 0,0 0 0,0 0 1,-1 0-1,1 0 0,0-1 0,-1 1 0,1-1 1,-1 1-1,1-1 0,0 0 0,-1 0 0,1 0 1,-1-1-1,1 1 0,-5-2 0,1 0 31,0-1-1,0 0 1,1 0 0,-10-8-1,6 5 21,5 3-50,0 0 0,1 0 0,-1 0 0,1-1 0,-1 1 0,1-1 0,0 0 0,1 0 1,-1 0-1,1 0 0,-1 0 0,1-1 0,-1-5 0,2 8-4,0-2-4,-1 0 0,1-1 0,1 1 0,-1 0 0,1-1 0,-1 1 0,2-7 0,-2-16-50,0 7-33,1 0-1,1 0 0,5-31 1,17-35-834,-18 70 751,-2 2-12,1 1 1,10-24-1,-5 21 53,1 2 0,0-1 0,1 1 0,0 1-1,17-16 1,70-55-121,-61 55 227,66-48 315,-41 38-24,-10-3 229,3 9-21,-16 4 368,-18 17-520,-12 8-109,-1-1 1,0-1-1,1 1 0,9-10 0,-13 10-81,0 1 0,0-1-1,1 1 1,8-5 0,-9 6-88,0 0 0,0 0 0,-1-1 0,6-5 0,-4 4-30,-1 1-1,1 0 1,0 1 0,0-1-1,7-2 1,-8 3 0,-1 2 6,0 0 0,0 1 0,0-1 1,0 1-1,1 0 0,-1 0 0,5 0 0,-3 1 59,-6-1-80,-1 0 0,1 0 0,-1 0 0,1 0 0,-1 0-1,1 0 1,-1 0 0,1 0 0,0 0 0,-1 0 0,1 0 0,-1 0 0,1 1 0,-1-1 0,1 0 0,-1 0 0,1 1 0,0-1 0,-1 0 0,1 1 0,0-1 0,-1 0 0,1 1 0,0-1 0,-1 0 0,1 1-1,0-1 1,-1 1 0,1-1 0,0 1 0,0-1 0,0 0 0,0 1 0,-1-1 0,1 1 0,0-1 0,0 1 0,0-1 0,0 1 0,0-1 0,0 2 0,0-2-4,0 0 1,1 0-1,-1 0 1,0 0-1,0 0 1,0 0-1,0 0 1,0 0-1,0 1 1,0-1-1,0 0 1,0 0-1,0 0 1,0 0-1,0 0 1,0 0-1,0 0 1,0 0-1,0 0 1,-1 0-1,1 0 1,0 1-1,0-1 1,0 0-1,0 0 1,0 0-1,0 0 1,0 0-1,0 0 1,0 0-1,0 0 1,0 0-1,0 0 1,0 0-1,0 0 1,0 0-1,-1 0 1,1 0-1,0 0 1,0 0-1,0 0 1,0 1-1,0-1 1,0 0-1,0 0 1,0 0-1,0 0 1,0 0-1,0 0 1,-1 0-1,1 0 1,0-1-1,0 1 1,0 0-1,0 0 1,0 0-1,-1 0-2,1 0-1,0 0 1,-1 0-1,1 0 1,-1 0-1,1 0 0,0 0 1,-1 0-1,1 1 1,-1-1-1,1 0 1,0 0-1,-1 0 1,1 0-1,-1 1 1,1-1-1,0 0 1,-1 0-1,1 1 1,0-1-1,0 0 1,-1 0-1,1 1 1,0-1-1,0 0 1,-1 1-1,1 0 1,-8 6-90,5-6 63,1 0-1,-1-1 1,1 0 0,-1 1 0,1-1 0,-4 0-1,6 0 29,-5 0-117,4 0 116,1-1 0,0 1 0,-1 0-1,1 0 1,0 0 0,-1 0 0,1 0 0,0 0-1,-1-1 1,1 1 0,0 0 0,-1 0-1,1 0 1,-1 0 0,1 0 0,0 0 0,-1 0-1,1 0 1,0 1 0,-1-1 0,1 0 0,0 0-1,-1 0 1,1 0 0,0 0 0,-1 1 0,1-1-1,0 0 1,-1 0 0,-4 12 10,5 17-5,0-26-34,0 49 131,0-50-99,0-1 1,-1 1-1,1 0 0,-1-1 1,1 1-1,-1-1 0,0 1 0,1-1 1,-1 1-1,-2 2 0,-2 5-43,2-4 29,1 0 1,-1 0-1,1 0 0,0 1 0,1-1 1,-1 1-1,1-1 0,0 1 1,0 5-1,1-9 5,0 0 0,0 0 1,0-1-1,-1 1 0,1 0 0,0 0 1,-1-1-1,0 1 0,1 0 0,-1-1 1,0 1-1,0 0 0,-1 1 1,1-1 0,0-1 0,0 1 0,0-1 0,1 1 0,-1 0 0,0-1 1,1 1-1,-1 0 0,1 0 0,0-1 0,0 1 0,-1 0 1,1 2-1,0 5-15,-1-6 27,1 0 1,0 0 0,0 0 0,0-1 0,0 1-1,0 0 1,1 0 0,-1 0 0,1 0-1,1 3 1,1 1 30,-2-3-19,1-1-1,0 1 1,0-1 0,-1 1-1,2-1 1,-1 0 0,0 0-1,1 0 1,4 5-1,6-3-54,-8 1 15,-5-5 24,1-1-1,-1 1 1,0-1-1,0 0 0,0 1 1,1-1-1,-1 0 0,0 1 1,0-1-1,1 0 1,-1 1-1,0-1 0,1 0 1,-1 0-1,0 1 1,1-1-1,-1 0 0,0 0 1,1 0-1,-1 0 1,1 1-1,-1-1 0,0 0 1,1 0-1,-1 0 1,1 0-1,-1 0 0,1 0 1,-1 0-1,1 0 0,-1 0 0,0 0 0,0 0-1,0 0 1,0 0 0,1 0-1,-1 0 1,0 0 0,0-1-1,0 1 1,0 0 0,0 0-1,0 0 1,0 0 0,0 1-1,0-1 1,0 0 0,1 0-1,-1 0 1,0 0 0,0 0-1,0 0 1,0 0 0,0 0-1,0 0 1,0 0-1,0 0 1,0 0 0,0 0-1,0 0 1,0 0 0,0 0-1,1 0 1,-1 0 0,0 0-1,0 0 1,0 1 0,0-1-1,0 0 1,0 0 0,0 0-1,0 0 1,0 0 0,0 0-1,0 0 1,0 0 0,0 0-1,0 0 1,0 1 0,0-1-1,0 0 1,0 0 0,0 0-1,0 0 1,0 0-1,0 0 1,0 0 0,0 1 1,0-1 0,0 1 0,0-1 0,0 1 0,0-1 0,0 0 0,0 1 0,0-1 0,0 1 1,-1-1-1,1 1 0,0-1 0,0 1 0,0-1 0,0 0 0,-1 1 0,1-1 0,0 1 0,0-1 0,-1 0 0,1 1 1,0-1-1,-1 0 0,1 0 0,0 1 0,-1-1 0,1 0 0,-1 0 0,1 1 0,0-1 0,-1 0 0,1 0 0,-1 0 0,1 0 1,-1 1-1,1-1 0,-1 0 0,1 0 0,0 0 0,-1 0 0,1 0 0,-1 0 0,1 0 0,-1 0 0,0-1 0,-1 1 3,1 0-1,-1 0 0,0 1 0,0-1 0,1 0 1,-1 1-1,0-1 0,-2 2 0,3-2-3,1 1 0,-1 0 0,0-1-1,0 1 1,0-1 0,1 1 0,-1-1 0,0 0 0,0 1-1,0-1 1,0 0 0,0 0 0,0 1 0,0-1 0,0 0-1,0 0 1,0 0 0,0 0 0,0 0 0,1 0 0,-1-1-1,0 1 1,0 0 0,0 0 0,0-1 0,0 1 0,0 0-1,0-1 1,0 1 0,1-1 0,-3-1 0,2 2-1,0-1 21,-1 1 1,0-1-1,0 1 1,0-1-1,1 1 1,-1 0-1,0-1 1,0 1-1,0 0 0,-3 1 1,2-1 6,0 0 1,1 0-1,-1 0 1,0 0-1,0 0 1,1-1-1,-5 0 1,-16-10-99,15 9-4,-3-1-124,11 3 177,0 0 0,0-1 0,0 1 0,-1 0 1,1-1-1,0 1 0,0 0 0,0-1 0,0 1 0,0 0 0,0-1 0,0 1 0,0 0 0,-1-1 0,1 1 0,0 0 0,0-1 0,1 1 0,-1 0 0,0-1 0,0 1 0,0 0 0,0-1 0,0 1 0,0 0 0,0-1 0,0 1 0,1 0 0,-1 0 0,0-1 0,1 0-12,0 1 0,0 0-1,-1-1 1,1 1 0,0 0 0,0-1 0,0 1 0,0 0 0,-1 0-1,1 0 1,0 0 0,0 0 0,1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1888,'-15'-31'992,"15"15"-544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1664,'0'0'1264,"0"3"-1013,0 0-209,0 0 0,-1 0 0,0 0 0,1 0 0,-1 0 0,-3 6-1,-2 8 82,5-12-20,0 0 0,1 1 0,0 9 0,-3 19 199,0-19-186,0-1-1,0 0 0,1 1 0,0 20 0,2 7 461,0-45-579,1 1-1,0-1 0,-1 0 1,1 1-1,0 0 1,0-1-1,0 1 1,0 0-1,1-1 1,2-3-1,-1 3 7,-1-1-1,0 1 1,0-1-1,0 1 1,-1-1-1,3-7 1,-2-8 12,-2 15-2,1-1 1,-1 1-1,1-1 0,0 1 1,0 0-1,1-1 1,-1 1-1,1 0 1,0 0-1,0 0 0,3-5 1,9-10 24,-5 7 69,0-1-1,1 1 0,0 0 1,14-11-1,-20 20-188,0 1-1,1 0 1,0 0-1,-1 0 1,1 0-1,0 1 1,0-1-1,0 1 1,0 1-1,0-1 1,0 1-1,0-1 1,8 2-1,-13-1 87,1 0 12,1 0 0,-1 0 0,0 0 0,1 0 0,-1 1 0,0-1 1,0 0-1,1 1 0,-1-1 0,0 1 0,0-1 0,0 1 0,0 0 1,0-1-1,1 1 0,-1 0 0,0 0 0,-1 0 0,1 0 0,0 0 1,0 0-1,0 0 0,0 0 0,-1 0 0,1 0 0,-1 0 0,1 0 1,-1 1-1,1-1 0,-1 2 0,4 4 107,1 3 16,0 0 0,-1 0-1,0 0 1,-1 0 0,0 1-1,-1-1 1,0 1 0,-1 0-1,1 21 1,-2 72 170,0-103-309,0 1-1,0-1 0,0 1 1,0-1-1,0 1 0,0 0 1,0-1-1,-1 1 1,1-1-1,0 1 0,-1-1 1,0 1-1,1-1 0,-1 0 1,0 1-1,1-1 0,-1 0 1,0 1-1,0-1 0,-2 2 1,1-2-8,2 0-23,-1-1-1,1 1 1,-1-1 0,1 0 0,-1 1-1,1-1 1,-1 0 0,0 0-1,1 1 1,-1-1 0,1 0-1,-1 0 1,1 0 0,-1 0 0,0 0-1,1 0 1,-1 0 0,1 0-1,-1 0 1,0 0 0,1 0-1,-1 0 1,1 0 0,-1 0-1,0-1 1,0 1-35,1 0 49,0 0 0,0 0 0,0 0 0,0 0 0,0 0-1,0 0 1,0 0 0,0 0 0,0 0 0,0 0 0,-1 0 0,1 0 0,0 0-1,0 0 1,0 0 0,0 0 0,0 0 0,0 0 0,0 0 0,0 0 0,0 0-1,0 0 1,0 0 0,-1 0 0,1 0 0,0 0 0,0 0 0,0 0 0,0 0-1,0 0 1,0 0 0,0-1 0,0 1 0,0 0 0,0 0 0,0 0 0,0 0-1,0 0 1,0 0 0,0 0 0,0 0 0,0 0 0,0 0 0,0 0 0,0-1 0,0 1-1,0 0 1,0 0 0,0 0 0,0 0 0,0 0 0,0 0 0,0 0 0,0 0-1,0 0 1,0-1 0,0-12-2772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16 388 2912,'0'26'923,"0"-26"-909,0 0 0,0 1 1,0-1-1,0 0 0,0 1 1,0-1-1,0 0 0,0 1 1,0-1-1,0 0 0,0 0 1,0 1-1,0-1 1,0 0-1,0 1 0,0-1 1,-1 0-1,1 1 0,0-1 1,0 0-1,0 0 0,0 1 1,-1-1-1,1 0 1,0 0-1,-2 2 29,1 0 1,-1 0 0,1 0-1,0 1 1,0-1-1,0 0 1,0 0-1,0 1 1,0-1-1,1 0 1,-1 1 0,1-1-1,-1 0 1,1 1-1,0-1 1,0 1-1,1 3 1,-1-6-35,0 1 0,0 0 1,0 0-1,0 0 0,0-1 0,1 1 1,-1 0-1,0 0 0,1-1 0,-1 1 1,0 0-1,1-1 0,-1 1 0,1 0 1,-1-1-1,1 1 0,-1-1 0,1 1 1,-1-1-1,1 1 0,1 0 1,17 8 168,-3-2-11,-14-5-200,1 0-1,-1-1 1,1 1-1,0-1 0,0 1 1,-1-1-1,1 0 1,0 0-1,0 0 1,0 0-1,0-1 1,1 1-1,-1-1 1,0 0-1,0 0 0,6-1 1,3 1-261,48 11-1556,-39-16 1400,-11 2 254,2 0 33,-8 3 112,-1-1 1,1 0-1,0-1 0,0 1 1,-1 0-1,1-1 1,-1 0-1,5-3 1,2-1 27,25-19-240,-31 22 296,-1 0-1,1 0 0,-1 0 1,0 0-1,0-1 0,-1 1 1,4-7-1,-1 0 198,-5 9-168,0-1 1,1 1-1,-1 0 1,1 0-1,-1 0 1,1 0-1,-1 0 1,1 0-1,0 0 1,0 0-1,-1 0 1,1 1-1,0-1 1,0 0-1,0 0 1,0 1-1,1-2 1,5-1 248,-7 3-271,1 0 0,-1 0 1,1-1-1,-1 1 0,1 0 0,-1 0 1,0 0-1,1 0 0,-1-1 0,1 1 1,-1 0-1,0-1 0,1 1 0,-1 0 1,0-1-1,1 1 0,-1 0 0,0-1 1,1 1-1,-1 0 0,0-1 0,0 1 0,0-1 1,1 1-1,-1-1 0,0 1 0,0 0 1,0-1-1,0 1 0,0-1 0,0 1 1,0-1-1,0 1 0,0-1 0,0 0 1,0-1 1286,0 4-1295,0 9-5,0 4 165,0-12-43,0-1-58,0 0-76,-1 0 0,1 0 0,0 0 0,-1-1 0,0 1 0,1 0 0,-1-1 0,0 1-1,0-1 1,-2 4 0,-1 2-19,-1 6-12,-2-9-83,7-3 93,-1-1 1,1 0 0,0 0-1,-1 1 1,1-1-1,-1 0 1,1 1 0,0-1-1,-1 0 1,1 1-1,0-1 1,-1 0 0,1 1-1,0-1 1,0 1-1,-1-1 1,1 1 0,0-1-1,0 0 1,0 1-1,0-1 1,-1 1 0,1-1-1,0 1 1,0-1 0,0 1-1,0-1 1,0 1-1,0-1 1,0 1 0,1 0-1,-1 0 6,0 0-1,0 1 0,0-1 1,0 0-1,0 0 1,0 0-1,0 0 0,0 0 1,1 0-1,-1 0 1,0 1-1,1-1 1,-1 0-1,1 0 0,-1 0 1,1 0-1,0-1 1,-1 1-1,1 0 0,0 0 1,0 0-1,0 0 1,-1-1-1,1 1 0,0 0 1,0-1-1,0 1 1,2 0-1,2 0 31,0 0 0,0 0 1,0 0-1,-1-1 0,1 0 0,5 0 0,2-1-11,62 8 57,-23-1-82,5-4-67,-1-3 0,70-9 0,-117 9 73,53-3-5,-41 4 10,1-1 1,-1-1-1,40-9 0,-49 7 30,-1 0 1,1-1-1,-1 0 0,13-8 0,-22 12-27,0 0-1,1 0 1,-1 0-1,0 1 1,0-1-1,0 0 1,0-1-1,0 1 0,0 0 1,0 0-1,0 0 1,0-1-1,-1 1 1,1 0-1,0-1 1,-1 1-1,1 0 1,-1-1-1,1 1 1,-1-1-1,0 1 1,0-1-1,0-2 1,0 2-3,-1 0-1,1-1 1,-1 1 0,0-1 0,0 1 0,0 0 0,0-1-1,0 1 1,-1 0 0,1 0 0,-1 0 0,-2-3-1,-3-2-37,1 1 0,-2 0 0,1 0-1,-1 1 1,-13-8 0,21 13 31,0 0-1,0 0 1,0 0 0,0-1 0,-1 1-1,1 0 1,0 0 0,0 0 0,0 0-1,0 0 1,-1 0 0,1-1 0,0 1 0,0 0-1,0 0 1,-1 0 0,1 0 0,0 0-1,0 0 1,0 0 0,-1 0 0,1 0-1,0 0 1,0 0 0,0 0 0,-1 0 0,1 0-1,0 0 1,0 0 0,0 0 0,-1 1-1,1-1 1,0 0 0,0 0 0,0 0-1,0 0 1,-1 0 0,1 0 0,0 0 0,0 1-1,0-1 1,0 0 0,-1 1-3,-3 2-34,1 1 0,-1-1 0,1 1-1,0 0 1,1 0 0,-3 5 0,3-7 43,2 1-1,-1-1 0,0 1 0,1-1 0,-1 1 1,1-1-1,-1 1 0,1 0 0,0-1 0,0 1 1,1-1-1,-1 1 0,0 0 0,1-1 0,0 1 1,1 2-1,1 2-37,1 0 1,-1 0 0,2-1-1,-1 0 1,1 0 0,0 0-1,10 9 1,-14-14 11,0 0-1,0 0 1,0 0-1,1 1 1,-1-2 0,0 1-1,1 0 1,-1 0-1,0 0 1,1 0-1,-1-1 1,1 1-1,0-1 1,-1 1 0,1-1-1,-1 0 1,1 0-1,0 0 1,-1 1-1,4-2 1,-1 1-151,-1 0 1,1 1-1,0-1 0,0 1 1,0-1-1,5 3 0,-1 0-36,-3 0 25,0-2-1,0 1 1,0 0-1,8 0 0,-13-1 177,1-1 0,-1 0 0,1 0 0,0 0 1,-1 0-1,1 0 0,0 0 0,-1 0 0,1 0 0,0 0 0,-1 0 0,1-1 0,-1 1 0,1 0 0,0 0 0,-1 0 0,1-1 0,-1 1 0,1 0 0,-1-1 0,1 1 0,-1-1 0,1 1 0,-1 0 0,1-1 0,-1 1 0,1-1 0,-1 1 0,0-1 0,1 1 0,-1-1 0,0 0 0,0 1 0,1-1 0,-1 1 0,0-1 0,0 0 0,0 1 0,0-1 0,0 0 0,0 1 1,0-1-1,0-1 0,3 2 88,101 0 1765,-78 0-1628,-8 0-102,31 3 1,-13 3-53,-22-4-26,1 1 1,0-2-1,0 0 1,-1 0-1,1-1 1,20-4-1,12-6 112,-24 6-100,-9 3-6,-1-1-1,0-1 1,0 0-1,-1 0 1,1-2 0,23-10-1,-2-11 43,-30 23-79,0 0-1,0-1 0,0 1 1,0-1-1,-1 0 0,0 0 1,0 0-1,0 0 0,0 0 1,0-1-1,-1 1 0,0-1 1,3-7-1,-3 7 6,-1-1 0,1 1 1,-1-1-1,0 0 0,0 0 0,-1 0 0,1 1 0,-1-1 0,-1 0 0,1 0 1,-1 0-1,-1-5 0,-1-2 12,1-24 1,1 16-17,0 0-1,-1-1 1,-1 1-1,-1 0 1,0 0-1,-2 1 1,-1-1-1,-12-26 1,6 18 590,13 28-560,-1 0 1,1-1-1,-1 1 0,1 0 0,-1 0 1,0-1-1,1 1 0,-1 0 1,0 0-1,-1-2 0,2 3-31,0 0 0,-1 0 0,1 0 0,0 0 0,0 0 0,-1 0 0,1 0 0,0 0 0,0 0 0,0 0 0,-1 0 0,1 0 0,0 0 0,0 0 0,-1 0 0,1 0-1,0 0 1,0 0 0,0 0 0,-1 0 0,1 0 0,0 0 0,0 0 0,0 0 0,-1 0 0,1 0 0,0 0 0,0 1 0,0-1 0,0 0 0,-1 0 0,1 0 0,0 0 0,0 1 0,0-1 0,-1 0 0,-1 4 23,0 1 1,0-1-1,0 0 1,-3 9 0,0 1 23,2-3-11,0-1 0,0 0-1,1 1 1,0-1 0,0 12 0,1 53 282,2-42-243,-1-19-42,-1 5-435,1 0 0,1 0 1,1 0-1,0 0 0,9 31 0,5-4-1209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312 158 1664,'-13'-26'528,"11"15"-325,1 6-140,0 0 1,1 0 0,-2 0-1,1-1 1,-1 2 0,1-1 0,-2 0-1,1 0 1,0 0 0,-1 1-1,0 0 1,0-1 0,0 1-1,0 0 1,-1 0 0,0 1 0,-8-7-1,10 9-42,-6-5 77,0 1-1,0 0 0,-16-6 1,22 10-89,-1 0 1,0 0-1,0 1 1,0-1-1,0 1 1,0-1-1,0 1 1,0 0-1,0 0 1,0 0-1,0 1 1,0-1-1,0 1 1,0 0-1,0-1 1,0 1-1,-3 2 1,-3 2 61,1 1 0,0 1 0,1-1 1,-1 1-1,-11 15 0,5-5 153,-20 30-1,30-39-181,-1 0 0,1 0 0,0 1 0,1-1 0,0 1 1,-3 11-1,4-3-29,0 0 1,2 24 0,0-41-14,2 23-143,-2-22 141,0 0 1,0 0-1,1 0 0,-1 1 0,1-1 1,-1 0-1,1 0 0,-1 0 1,1 0-1,0 0 0,0 0 0,-1-1 1,1 1-1,0 0 0,0 0 0,0 0 1,0-1-1,1 2 0,2 0 39,-1-1-1,1 1 1,0-1-1,0 0 0,0 0 1,0 0-1,0 0 1,0 0-1,0-1 1,0 0-1,0 0 0,0 0 1,0 0-1,0-1 1,0 0-1,0 0 1,7-2-1,1 0-102,-8 3-46,-1-1 0,1 0 1,0-1-1,0 1 0,-1 0 0,1-1 1,-1 0-1,5-3 0,4-2-171,-5 3-108,0-1 0,11-9 0,-17 13 351,1 0 1,-1-1 0,0 1-1,1-1 1,-1 1-1,0-1 1,0 0 0,0 1-1,0-1 1,0 0 0,-1 0-1,1 0 1,0 0-1,-1 0 1,1 1 0,-1-1-1,0-3 1,0 0 37,1-26 106,3 21 115,-4 10-208,1 0-1,-1 0 1,0 0 0,0 0 0,0-1 0,1 1 0,-1 0 0,0 0 0,0 0 0,1 0 0,-1 0 0,0 0 0,0 0 0,1 0 0,-1 0 0,0 0 0,0 0-1,1 0 1,-1 0 0,0 1 0,0-1 0,1 0 0,-1 0 0,0 0 0,0 0 0,0 0 0,1 0 0,-1 0 0,0 1 0,0-1 0,0 0 0,0 0-1,1 0 1,-1 1 0,0-1 0,0 0 0,5 6 222,-5-5-201,1 0-1,0 0 1,-1-1 0,1 1 0,0 0 0,-1-1 0,1 1-1,0-1 1,0 1 0,0-1 0,-1 1 0,1-1 0,0 0-1,0 1 1,0-1 0,0 0 0,0 1 0,1-1 0,13 4 63,0-1 1,1 0 0,-1-1-1,1-1 1,28-1 0,-40 0-89,19 1 49,-13 0-30,0-1 0,1 0 1,-1-1-1,0 1 0,0-2 1,12-2-1,21-16 151,-28 13-103,21-8 0,-13 7-4,0 2-65,-1-2 1,0-1-1,-1 0 0,21-13 0,-27 9-26,-12 10-48,-3 11 41,-1-1 1,-1 1 0,1-1 0,-1 1 0,-3 8 0,-2 8 275,1-9-124,5-12-88,0 0 1,0 0 0,0 0-1,0 0 1,0 0-1,1 1 1,-1-1 0,1 6-1,0-6-20,0 0 0,0 0 0,0 0 0,-1-1 0,1 1 0,-2 4 0,-2 0 18,2-3-10,8 3 27,-6-7-48,3 3 194,-1-6-21,5-5-108,-2 0-1,1-1 1,4-10-1,7-10-182,-4 8 9,-8 13 14,0 1 0,0-1 1,0 1-1,11-9 0,-8 7-11,-6 5 81,1 1 1,0 0-1,0 0 0,0 0 1,0 0-1,0 1 0,0-1 1,1 1-1,-1 0 0,6-3 0,1 3-52,1 1 0,-1 0-1,1 0 1,0 1 0,14 2-1,3-1 10,20-3 110,-23 1-2,0 2 1,36 3 0,-36 0-26,-4 0-51,39 1 0,31-5 49,-83 0 27,0-1 0,0 0 0,0 0 0,11-4 0,-12 3 59,0 0 0,0 1 0,0 0 0,10 0 0,-20-2-54,-7-7-134,10 9 85,0 1-1,-1 0 0,1 0 0,0-1 0,0 1 0,-1 0 1,1 0-1,0 0 0,0 0 0,-1-1 0,1 1 0,0 0 0,-1 0 1,1 0-1,0 0 0,0 0 0,-1 0 0,1 0 0,0 0 1,-1 0-1,1 0 0,0 0 0,-1 0 0,1 0 0,-1 0 0,-4 1 21,0-1-1,-1 2 0,1-1 0,-5 2 0,4-1-3,0 0 0,0 0 0,0-1 0,-9 1 0,14-3-33,0 1 1,-1 0-1,1 0 0,0 0 1,-1 0-1,1 1 1,0-1-1,0 0 0,-1 0 1,1 1-1,0-1 0,0 1 1,-1-1-1,1 1 1,0 0-1,0-1 0,0 1 1,0 0-1,0 0 1,0 0-1,0-1 0,0 1 1,0 0-1,-1 2 0,2-1 7,-1 1 0,0-1 0,0 1 0,1-1 0,0 0 0,-1 1 0,1-1 0,0 1 0,0 2 0,0-1-4,1 1 25,-1 0-1,1 0 0,0 0 0,0 0 0,1 0 0,-1 0 0,1-1 0,0 1 0,0-1 0,1 1 0,3 4 1,4 9 3,-2 1-76,8 25 1,-9-25-57,11 24 1,8 6-208,-15-18-92,-1 0 0,-2 0 0,-1 1 0,4 41 0,-11-59 394,0 0 0,0 1 0,-2-1 0,0 0 0,0 1 0,-6 17 0,-2 8 48,0 35 45,6-61-31,0 0 0,-1-1 0,-1 0 0,0 0 0,0 0 0,-2-1 0,-13 18 0,-18 9 122,13 0 11,21-35-108,0 0 1,0 0 0,-1-1 0,1 0 0,-1 0 0,0 0 0,0-1 0,0 0 0,-6 1 0,6-1 41,1-1 0,-1 1 1,0-2-1,0 1 0,1-1 0,-1 1 1,0-2-1,0 1 0,0-1 1,-6-1-1,11 2-92,0 0 0,0-1 0,0 1 1,0-1-1,0 1 0,0-1 0,0 1 0,0-1 1,1 1-1,-1-1 0,0 0 0,0 1 0,1-1 1,-1 0-1,0 0 0,1 1 0,-1-1 0,1 0 1,-1 0-1,1 0 0,-1 0 0,1 0 0,0 0 1,-1 0-1,1 0 0,0 0 0,0 0 0,0 0 1,0 0-1,0 0 0,0 0 0,0 0 0,0 0 1,0 0-1,0 0 0,0 0 0,1 0 0,-1 0 1,1-2-1,2-5 2,1-1-1,0 1 1,0 0 0,0-1-1,1 2 1,12-15 0,-11 13-12,41-60 5,-15 19-81,45-52 0,-23 50-9,-30 31 30,-7 6-7,62-57-621,84-98 1,-99 92 396,75-124 1,-127 178 399,3-4 178,-14 27-269,-1 0 0,1 0 1,0 0-1,-1 0 0,1 0 1,0 1-1,0-1 0,-1 0 1,1 0-1,0 1 0,0-1 1,0 1-1,0-1 0,0 1 1,0-1-1,0 1 0,0 0 1,0-1-1,0 1 1,2 0-1,-3 0-18,0 0 0,0 0 1,0 0-1,0 0 0,1 0 1,-1 0-1,0 0 0,0 0 1,0 0-1,0 0 0,0 0 0,0 0 1,1 0-1,-1 0 0,0 0 1,0 0-1,0 0 0,0 1 0,0-1 1,0 0-1,0 0 0,0 0 1,1 0-1,-1 0 0,0 0 1,0 0-1,0 1 0,0-1 0,0 0 1,0 0-1,0 0 0,0 0 1,0 0-1,0 0 0,0 1 1,0-1-1,0 0 0,0 0 0,0 0 1,0 0-1,0 0 0,0 0 1,0 1-1,0-1 0,0 0 0,0 0 1,0 0-1,0 0 0,0 0 1,0 1-1,0-1 0,0 0 1,-1 0-1,1 20 271,-1 2 88,5 40 0,12 34 252,-14-84-543,1 0 1,5 14-1,4 15 73,-9-30-148,-1-1 14,1-1-1,7 18 0,-9-24 3,0 0 0,1-1 0,0 1 1,-1-1-1,1 1 0,0-1 0,0 0 0,0 0 0,1 0 0,-1 0 0,1 0 0,-1 0 0,5 2 0,18 6 55,-23-10-151,-1 0 0,1 0 1,-1 0-1,1 0 1,-1 0-1,1-1 1,-1 1-1,1 0 1,-1-1-1,1 1 1,-1-1-1,3-1 1,-4 2 14,1-1 0,0 1 1,0 0-1,0-1 0,0 1 0,0-1 1,-1 1-1,1-1 0,0 1 0,-1-1 1,1 0-1,0 1 0,-1-1 0,1 0 1,-1 0-1,1 1 0,-1-1 1,1 0-1,-1 0 0,1 0 0,-1 0 1,0 0-1,1 0 0,-1 1 0,0-1 1,0-2-1,3-8-556,2-4-118,-3 12 560,-1-1 0,0 1 1,0 0-1,0-1 1,0 1-1,-1-1 1,0 1-1,1-5 1,-1 0 19,1 0 0,0 0 0,5-16 1,-4 17 285,0 0 0,-1 0 1,1-14-1,-2 19-73,0 1 0,0 0 0,0 0 0,0-1 0,0 1-1,0 0 1,0 0 0,0 0 0,0-1 0,1 1 0,-1 0 0,1 0-1,-1 0 1,1 0 0,-1-1 0,1 1 0,-1 0 0,1 0 0,0 0-1,0 0 1,-1 0 0,1 1 0,0-1 0,0 0 0,0 0 0,0 1-1,0-1 1,0 0 0,0 1 0,0-1 0,1 1 0,-1-1 0,0 1-1,0-1 1,0 1 0,0 0 0,1 0 0,-1 0 0,0 0 0,0 0-1,2 0 1,-2 0-24,0 0 0,0 0-1,0 0 1,-1 0 0,1 0-1,0 0 1,0 1 0,-1-1 0,1 0-1,0 0 1,0 1 0,-1-1-1,1 1 1,0-1 0,-1 0-1,1 1 1,-1-1 0,1 1 0,0 0-1,-1-1 1,1 1 0,-1-1-1,1 1 1,-1 0 0,0-1-1,1 1 1,-1 0 0,1 1 0,0-1 6,-1 1 1,2 0 0,-1-1 0,0 1 0,0 0 0,0-1-1,1 1 1,-1-1 0,1 0 0,1 2 0,3 1 21,-1 0 1,0 0-1,0 0 0,0 1 0,-1-1 1,0 1-1,6 9 0,-7-11-31,-1 1-1,1-1 0,0 0 0,0-1 0,0 1 0,1 0 1,-1-1-1,0 0 0,1 0 0,0 0 0,-1 0 0,1 0 0,5 1 1,-2-1 6,1 0 0,0-1 1,0 1-1,0-1 1,9-1-1,-14 0 0,1 0 1,-1-1-1,0 1 0,0-1 1,5-2-1,2 1 59,7-2 7,-9 2-331,-1 0 0,1 0-1,-1 0 1,8-5 0,16-8-537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2080,'2'-11'620,"-2"11"-609,1 0-1,-1 0 1,0 0-1,0 0 1,0 0 0,1 0-1,-1 0 1,0 0-1,0 0 1,0 0-1,1 0 1,-1 0-1,0 0 1,0 0-1,0 0 1,0 0-1,1 1 1,-1-1-1,0 0 1,0 0-1,0 0 1,0 0-1,1 0 1,-1 0-1,0 1 1,0-1-1,0 0 1,0 0 0,0 0-1,0 0 1,0 1-1,1-1 1,0 2 81,0 0 0,0-1 1,0 1-1,-1 0 1,1 0-1,0 0 0,-1 0 1,1 0-1,-1 0 0,0 3 1,1 11 437,1 1 1,0-1-1,1 1 1,5 16-1,-5-23-318,-1 1-118,2 0 0,0 0 0,0 0 0,1 0 0,0-1 0,1 0 0,8 11 0,-9-11-7,-4-8-68,0 0 0,0 1-1,0-1 1,1 0 0,-1 0 0,0 0 0,1 0 0,0 0 0,-1 0 0,1-1 0,0 1-1,0 0 1,0-1 0,0 0 0,3 2 0,-1-2 0,-1 0 0,0-1 0,0 1-1,1-1 1,-1 0 0,0 0 0,0-1 0,1 1-1,-1-1 1,0 1 0,0-1 0,0 0 0,1 0 0,-1 0-1,4-3 1,1 0-255,-1-1 0,1 1 0,-1-2 0,0 1 0,10-10 0,-11 7-139,0 1 0,0-1 0,-1-1 0,6-11 0,1-1-565,14-15-276,-9 1 311,-14 27 887,0 1 0,1-1 0,0 1 0,0 0-1,8-10 1,-7 33 1506,3 13-360,-4-15-643,0-1-1,9 22 0,0-8-146,-3-6-136,14 22 0,-23-41-187,1 1 0,0-1 0,0 1 0,0-1 0,0 0 0,0 0 1,0 0-1,1 0 0,-1 0 0,1-1 0,-1 1 0,1-1 0,0 1 0,0-1 0,0 0 1,-1 0-1,1 0 0,0-1 0,0 1 0,0-1 0,0 1 0,0-1 0,4-1 0,-4 2-22,-1-1 0,0 0 0,0 0 0,0-1 0,0 1 0,0 0 0,0-1 0,0 1-1,0-1 1,-1 0 0,3-1 0,17-18-814,-19 19 768,0 0 0,0 0-1,0 0 1,1 1 0,-1-1 0,0 1 0,0-1 0,0 1 0,1 0 0,-1 0 0,3 0 0,-5 0 50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2496,'0'16'1120,"16"15"-992,-16 0 800,15-15-544,1-1 352,0 17-448,-1-17-96,16 1-96,1-16-96,-1 0 32,15-16 320,-14 16-192,14-15-1056,-14-1 480</inkml:trace>
  <inkml:trace contextRef="#ctx0" brushRef="#br0" timeOffset="1">218 1 2560,'0'46'1152,"0"1"-992,0-16 640,16 0-480,0 1 0,-1-1-192,16-16 64,1 16-128,-1-31 256,0 16-192,16-16-608,-16 0 256,0-16-1536,0-15 960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1664,'0'16'736,"0"15"-640,0 0 512,15-15-352,1 15 384,0 0-352,-1-15 128,1 15-256,15-15 0,0-1-96,0-15-64,16 0 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8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172 670 1568,'1'-5'129,"-1"1"-1,1 0 1,0 0-1,0-1 1,3-6 0,1-3-74,0-12 147,8 13-47,18-48 203,-12 21-247,-12 27-87,-2 3-18,-1 1 1,6-14-1,15-87-125,-17 67 83,0-3 450,-3 0 1,-2-75-1,-3 112-208,-1-20 297,1 28-458,0 0 0,-1-1 0,1 1 0,0 0-1,-1 0 1,1 0 0,-1-1 0,1 1 0,-1 0-1,0 0 1,0 0 0,1 0 0,-1 0-1,0 0 1,0 0 0,0 1 0,0-1 0,0 0-1,-2-1 1,3 2-26,-1 0 1,1 0-1,-1-1 0,1 1 0,-1 0 1,1 0-1,-1 0 0,1 0 0,-1 0 0,0 0 1,1 0-1,-1 0 0,1 0 0,-1 0 1,0 0-1,1 0 0,-1 0 0,1 0 1,-1 1-1,1-1 0,-1 0 0,1 0 0,-1 1 1,1-1-1,-1 0 0,1 1 0,-1-1 1,0 1-1,-10 15 258,5-6-115,-1-1-76,1 0 0,1 1-1,-1 0 1,2 0 0,-1 0-1,2 0 1,-1 1-1,1 0 1,-2 17 0,-10 33 151,-12 51 93,-18 153 1,42-243-492,2 0-1,1 0 1,4 36 0,-3-52-126,0-1 1,0 1-1,1-1 1,0 0-1,0 0 0,5 10 1,-6-14 208,0 0 1,-1 0-1,1 0 1,0 0-1,0 0 1,0 0-1,0 0 1,0-1-1,0 1 1,0 0-1,2 0 1,-3-1 31,0 1 1,1-1-1,-1 0 0,1 0 0,-1 0 1,1 0-1,-1 0 0,1 0 0,-1 0 1,1 0-1,-1 0 0,1 0 0,-1 0 1,1-1-1,-1 1 0,1 0 1,-1 0-1,1 0 0,-1 0 0,1-1 1,-1 1-1,0 0 0,1-1 0,-1 1 1,0 0-1,1-1 0,-1 1 16,1-1 0,-1 1 0,0 0 0,0 0 0,1-1 1,-1 1-1,0 0 0,0 0 0,0-1 0,0 1 0,1 0 0,-1 0 0,0-1 0,0 1 0,0 0 0,0-1 0,0 1 0,0 0 0,0-1 0,0 1 0,0 0 0,0-1 0,0 1 0,0 0 1,0-1-1,4-23-576,-2 18 507,-1-1-1,1 1 1,-1-11 0,-1 10 80,-1-1-1,-1 0 1,1 0 0,-1 1-1,-1-1 1,1 1 0,-6-10-1,-1-3 162,-20-27-1,-28-28 1270,46 63-901,0 1 0,0 0 0,-21-15-1,23 20-211,0 1-5,9 5-286,0-1 0,0 1 0,0 0 0,0 0 0,0-1 0,0 1 0,0 0 0,0 0 0,0 0 0,0-1 0,0 1 0,0 0-1,0 0 1,0-1 0,0 1 0,0 0 0,0 0 0,0-1 0,0 1 0,0 0 0,0 0 0,0 0 0,0-1 0,1 1 0,-1 0 0,0 0 0,0 0 0,0-1-1,0 1 1,0 0 0,1 0 0,-1 0 0,0-1 0,2 1 6,-1-1-1,0 1 0,0-1 1,0 1-1,1-1 1,-1 1-1,0 0 0,1 0 1,-1-1-1,0 1 1,1 0-1,-1 0 1,0 0-1,3 1 0,21 2 31,128 23 27,-90-20 74,-34-3-87,-2 2-5,-1-2 1,0-2 0,1 0-1,38-4 1,-31-3 34,-19 3 13,27-1 1,-17 2 408,-21 2-49,-9 3 354,1-1-373,0 1-1,-1 0 0,1 0 0,-1 1 0,1 0 1,-7 8-1,-5 5 391,12-13-773,0 1 0,0-1 0,0 1 0,1-1 0,-1 1 0,1 0 0,0 0 0,1 0 1,-1 1-1,1-1 0,0 1 0,0-1 0,1 1 0,0 0 0,0 0 0,0 0 0,1-1 0,0 11 1,0 47 367,0-60-513,0-1 1,0 1-1,0 0 0,-1 0 0,1 0 0,-2 3 0,-4 0-1801,2-4 630,3-1 1091,1-1 0,0 1 0,-1 0 0,1 0 0,0 0 1,0-1-1,-1 1 0,1 0 0,0 0 0,0 0 0,0 0 0,0-1 1,0 3-1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11-10T15:41:20.9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0,'0'0'15,"0"0"1,0 0-1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T" name="resolution" value="1" units="1/dev"/>
        </inkml:channelProperties>
      </inkml:inkSource>
      <inkml:timestamp xml:id="ts0" timeString="2020-11-10T15:41:20.9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3344 3272 0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267 343 2656,'0'0'837,"0"-2"-501,0-61 2021,0 62-2344,0 0-1,0-1 0,-1 1 1,1 0-1,0 0 0,-1 0 0,1-1 1,-1 1-1,1 0 0,-1 0 0,1 0 1,-1 0-1,0 0 0,0 0 1,1 0-1,-1 0 0,0 0 0,0 0 1,0 0-1,0 0 0,0 1 1,0-1-1,-1 0 0,1 1 0,0-1 1,0 1-1,0-1 0,0 1 0,-1 0 1,1-1-1,0 1 0,-2 0 1,-3-1-30,1 1 0,0 0 1,0 0-1,-1 0 0,1 0 1,0 1-1,-8 1 0,6 0 26,0 1 0,0-1 0,1 1 0,-1 1 0,1-1 0,0 1 0,-10 7-1,-2 4-68,-16 18 0,24-22 51,2-3 76,0 0 1,1 0-1,1 1 1,-9 14-1,12-17-49,0 0 0,0-1 0,1 1 0,0 0 0,1 1 0,-1-1 0,1 0 0,0 0 0,0 11 0,1-1-2,-1-8 2,1 0 0,0 0 0,1 1 1,1 9-1,-1-16-8,-1 0 0,1 0 1,-1 0-1,1 0 1,0 0-1,0 0 1,0 0-1,0 0 1,0-1-1,0 1 0,0 0 1,1-1-1,-1 1 1,1-1-1,-1 1 1,1-1-1,0 0 1,-1 0-1,1 0 0,0 0 1,0 0-1,3 1 1,0 0 24,0-1 1,0-1-1,0 1 0,0-1 1,0 0-1,0 0 1,0 0-1,9-2 0,-3-1 51,0 1 0,17-8 0,-21 7-92,-1 0 1,1-1 0,-1 1-1,1-2 1,-1 1 0,7-8-1,2 0-90,-2 2 42,-9 7 48,0 0 1,0 0 0,0 0 0,0-1-1,0 0 1,-1 1 0,1-1 0,-1-1 0,0 1-1,0 0 1,-1-1 0,3-5 0,13-32-11,-8 28-45,4-8-60,-10 0 44,-3 20 56,-1-1 1,0 1-1,1-1 1,-1 1 0,1-1-1,0 1 1,-1 0-1,1-1 1,0 1 0,1 0-1,-1 0 1,0 0-1,1 0 1,2-4-1,9-7-171,-12 13 181,-1-1 0,0 1-1,1 0 1,-1 0 0,1-1-1,-1 1 1,0 0-1,1 0 1,-1-1 0,1 1-1,-1 0 1,1 0-1,-1 0 1,0 0 0,1 0-1,-1 0 1,1 0-1,-1 0 1,1 0 0,-1 0-1,1 0 1,-1 0 0,1 0-1,-1 0 1,1 0-1,-1 0 1,0 1 0,1-1-1,-1 0 1,1 0-1,-1 0 1,0 1 0,1-1-1,-1 0 1,1 1-1,-1-1 12,5 13 26,24 21 300,-16-12-161,-12-18-116,1 0 0,0-1 0,0 1 0,0-1 0,0 0 0,1 0 0,-1 1 0,1-2 0,0 1 0,0 0 0,0 0 0,0-1 0,0 0 0,0 1 0,7 2 0,-2-3 119,-5 0-99,1-1 0,0 1-1,0-1 1,0 0-1,0-1 1,0 1 0,0-1-1,5 1 1,-7-2-46,0 0 1,0 0 0,0 1-1,0-1 1,0 0-1,0-1 1,0 1 0,-1 0-1,1 0 1,0-1 0,-1 1-1,1-1 1,-1 0-1,1 1 1,-1-1 0,0 0-1,2-3 1,12-17 116,-6 10-56,-1 1 0,-1-1 0,0 0 0,9-26 0,16-68-26,-29 94-67,1 1 1,1 0-1,0 0 0,1 0 0,0 1 0,1 0 0,0 0 0,9-10 0,-9 12 11,-1 0 0,2 1 0,-1 0-1,1 0 1,0 1 0,0 0 0,0 1 0,13-6-1,26-8 69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94 111 1472,'0'0'475,"3"-3"-283,-2 2-130,0 0-1,1 0 1,-1 0 0,0 0 0,1 0 0,-1 0 0,0 0 0,1 0 0,-1 1 0,1-1 0,-1 0 0,1 1 0,0-1 0,-1 1-1,1 0 1,-1 0 0,4-1 0,-5 1-22,1 0 0,0 0 0,-1 0-1,1 0 1,0 0 0,-1 0 0,1 0 0,0 0 0,-1 0-1,1 0 1,0-1 0,-1 1 0,1 0 0,-1-1-1,1 1 1,0 0 0,-1-1 0,1 1 0,-1-1 0,1 1-1,-1-1 1,1 1 0,-1-1 0,0 1 0,1-1-1,0 0-4,-1 0-1,0 1 0,1-1 0,-1 1 1,1-1-1,-1 1 0,1-1 0,-1 1 1,1 0-1,-1-1 0,1 1 0,-1-1 0,1 1 1,0 0-1,-1 0 0,1-1 0,0 1 1,-1 0-1,1 0 0,0 0 0,-1 0 1,1 0-1,0 0 0,-1 0 0,2 0 1,-1 0 25,1 0 0,0-1 0,-1 1 0,1 0 0,0-1 0,-1 1 0,1-1 1,-1 1-1,1-1 0,-1 0 0,1 0 0,-1 1 0,2-2 0,5-3 106,3 0 87,7-6 44,-18 11-276,0-1 1,1 1 0,-1-1-1,0 0 1,1 1 0,-1-1-1,0 1 1,1-1 0,-1 0-1,0 1 1,0-1 0,0 0-1,0 1 1,0-1 0,1 0-1,-1 1 1,0-1-1,-1 0 1,1 1 0,0-1-1,0 0 1,0 1 0,0-2-1,-1 0 73,1 1-68,-1-1 1,1 1-1,-1-1 1,1 1-1,-1 0 0,0-1 1,1 1-1,-1 0 1,0-1-1,0 1 0,0 0 1,0 0-1,0 0 1,0 0-1,-1 0 0,1 0 1,0 0-1,0 1 1,-1-1-1,1 0 0,0 1 1,-1-1-1,-2 0 1,-1-2-69,2 2 33,0 1-1,0-1 1,0 0-1,-1 1 1,1 0-1,0 0 1,0 0 0,0 0-1,-1 0 1,1 0-1,0 1 1,-6 1-1,-22 9 0,18-9 2,10-1 13,1-1-1,0 0 0,0 1 0,-1 0 0,1-1 0,0 1 0,0 0 0,0 0 1,0 0-1,0 0 0,0 1 0,0-1 0,0 0 0,0 1 0,-2 3 0,-3 1 58,1-1-9,1 0 1,-1 1-1,1-1 1,1 1 0,-1 0-1,1 0 1,0 1 0,0-1-1,-3 11 1,5-6-51,1 0 0,0 0 0,2 16 0,-1-12 22,0-13-5,0 0 0,0-1 0,0 1 0,0 0 0,1 0 0,-1-1 0,1 1 0,-1 0 0,2 2-1,-2-3-10,1-1 0,-1 1-1,0-1 1,1 1 0,-1-1-1,0 1 1,1-1-1,-1 0 1,1 1 0,-1-1-1,1 0 1,0 1 0,-1-1-1,1 0 1,-1 1-1,1-1 1,1 0 0,0 0 21,0 0 0,0 0 1,1 0-1,-1 0 1,0 0-1,0-1 0,0 1 1,1-1-1,2-1 0,0 0 48,10-4-38,-1 0 1,23-15-1,-12 7-113,-24 14 63,-1-1 0,1 1 0,-1 0-1,1-1 1,0 1 0,-1 0 0,1-1 0,0 1 0,-1 0-1,1 0 1,0 0 0,-1-1 0,1 1 0,0 0 0,0 0-1,-1 0 1,1 0 0,0 0 0,-1 0 0,1 1 0,1-1-1,0 1-37,-2-1 46,0 0-1,0 0 0,1 0 1,-1-1-1,0 1 1,0 0-1,0 0 1,0 0-1,0 0 1,0 0-1,0 0 1,0 0-1,0 0 1,0 0-1,0 0 1,1 0-1,-1 0 1,0 1-1,0-1 1,0 0-1,0 0 0,0 0 1,0 0-1,0 0 1,0 0-1,0 0 1,0 0-1,0 0 1,1 0-1,-1 0 1,0 0-1,0 0 1,0 0-1,0 0 1,0 0-1,0 0 1,0 1-1,0-1 1,0 0-1,0 0 0,0 0 1,0 0-1,0 0 1,0 0-1,0 0 1,0 0-1,0 0 1,0 0-1,0 1 1,0-1-1,0 0 1,0 0-1,0 0 1,0 0-1,0 0 1,0 0-1,0 7-75,1 0-1,0 0 1,1 0 0,3 10 0,-1-2 58,-4-11 27,1-1-1,0 1 0,0 0 1,0-1-1,0 1 0,1 0 0,-1-1 1,1 0-1,0 1 0,0-1 0,0 0 1,0 0-1,1 0 0,-1 0 1,1-1-1,5 5 0,23 11 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32:1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16 104 1824,'-13'-13'587,"13"13"-583,0 0 0,0 0 0,-1 0 0,1 0 0,0 0 0,0 0 0,0 0 1,0 0-1,0-1 0,0 1 0,0 0 0,0 0 0,-1 0 0,1 0 0,0 0 0,0 0 1,0 0-1,0 0 0,0-1 0,0 1 0,0 0 0,0 0 0,0 0 0,0 0 1,0 0-1,0 0 0,0 0 0,0-1 0,0 1 0,0 0 0,0 0 0,0 0 0,0 0 1,0 0-1,0 0 0,0 0 0,0-1 0,0 1 0,0 0 0,0 0 0,0 0 0,0 0 1,0 0-1,0 0 0,1 0 0,-1 0 0,0-1 0,0 1 0,0 0 0,0 0 1,0 0-1,0 0 0,0 0 0,0 0 0,1 0 0,-1 0 0,8-6 155,0 0 0,1 1-1,-1 0 1,1 1 0,0 0-1,1 0 1,17-4 0,-17 6-28,0-1 1,-1 0 0,11-4 0,17-6 285,9 7-129,-22 4-160,0-1 17,19-2 109,7 10-92,-27-2-110,14 1 30,-11-2-62,0 1 1,0 2 0,49 15 0,-68-18-9,-1 1-1,1 0 1,-1 1 0,0 0-1,0 0 1,0 0 0,0 0-1,-1 1 1,0 0 0,0 0-1,0 1 1,-1-1 0,1 1-1,-1 0 1,4 8 0,-6-10 5,-1-1 1,1 1-1,-1 0 0,1 0 1,-1 0-1,0 0 0,-1 0 1,1 0-1,-1 0 0,1 0 1,-1 0-1,-1 0 0,1 4 1,-3 8 39,0-1-1,-6 18 1,0-3 26,-9 33-121,-11-1-612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2656,'13'-29'837,"-13"28"-820,0 0 0,1 0 0,-1 0 0,0 0-1,1 0 1,-1 0 0,1 0 0,-1 0 0,1 0-1,0 0 1,0 1 0,-1-1 0,1 0 0,0 0 0,0 0-1,0 1 1,0-1 0,-1 0 0,1 1 0,0-1 0,0 1-1,0 0 1,1-1 0,-1 1 0,0 0 0,0-1-1,1 1 1,1-1 2,-1 1-1,0-1 0,0 0 1,1 0-1,-1 0 0,0 0 1,0 0-1,0 0 0,0 0 1,0-1-1,0 1 0,2-3 1,6-6 55,-9 9-57,-1 1 1,1-1-1,-1 1 0,1 0 0,-1-1 0,1 1 1,0 0-1,-1 0 0,1-1 0,-1 1 1,1 0-1,0 0 0,-1 0 0,1 0 0,0 0 1,-1 0-1,1 0 0,0 0 0,-1 0 0,1 0 1,0 0-1,-1 0 0,2 1 0,0-1 77,-1 0-70,1 0-1,-1 0 1,0 0 0,0 0 0,1 0 0,-1 0-1,0 1 1,0-1 0,1 0 0,-1 1 0,0-1-1,0 1 1,0-1 0,0 1 0,0 0 0,0-1-1,0 1 1,0 0 0,0 0 0,0 0 0,0 0-1,0 0 1,-1 0 0,1 0 0,1 2 0,0 2 67,-2-5-70,1 1-1,-1-1 0,0 1 1,0 0-1,1-1 1,-1 1-1,1-1 1,-1 1-1,0 0 0,1-1 1,-1 1-1,1-1 1,-1 0-1,1 1 1,-1-1-1,1 1 0,0-1 1,-1 0-1,1 1 1,-1-1-1,2 0 1,3 3 29,-4-2-35,1 0 0,-1 0 0,0 0 0,0 0 0,0 0 0,0 0 0,1 1 0,-2-1 0,1 0 0,0 1 0,0-1 0,0 0 0,-1 1 0,1-1 0,0 1 0,-1 0 0,0-1 0,1 1 0,-1 2 0,1-1-9,-1-1 0,1 1 0,-1-1 0,1 0 1,0 1-1,0-1 0,0 0 0,1 1 0,-1-1 0,0 0 1,3 3-1,4 2 10,-5-4 26,0 0 0,0 0-1,0 1 1,0-1 0,3 5-1,2 11 167,-6-14-530,0 0 0,1 0 0,-1 0 0,1 0 0,0-1 0,0 0 0,4 6 1,6 6-1311,-10-1 53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408 217 3808,'28'-29'2053,"-27"29"-2014,-1-1 0,0 1 0,1-1 0,-1 1 0,0-1-1,1 0 1,-1 1 0,0-1 0,0 0 0,1 1 0,-1-1 0,0 0 0,0 1-1,0-1 1,0 0 0,0 1 0,0-1 0,0 0 0,0 1 0,0-1-1,0 0 1,0 1 0,-1-1 0,1-2 79,0-10 56,0-1 1,-1 1 0,-5-24 0,5 33-164,-1-1 0,1 1 1,-1 0-1,0-1 1,0 1-1,0 0 1,-1 0-1,0 0 0,1 1 1,-1-1-1,0 1 1,-1-1-1,-6-5 0,5 5-21,-1 1-1,0-1 1,0 1-1,0 0 1,0 0-1,-1 1 1,1-1-1,-1 1 1,1 1-1,-1-1 1,0 1-1,1 1 1,-1-1-1,0 1 0,-10 1 1,8 0 2,1 1 0,-1 0-1,1 0 1,0 1 0,-1 0 0,1 1 0,1-1-1,-1 1 1,0 1 0,1 0 0,-10 8 0,-30 29 306,40-37-238,0 1 0,0 1 0,1 0 0,-1 0 0,2 0 0,-1 0 0,1 1 0,0 0-1,0 0 1,1 0 0,1 1 0,-5 13 0,2-5 32,-25 85 222,27-85-295,1 1-1,0-1 1,0 30-1,3-12-39,-1-22 7,1 0 1,0 0-1,2 14 1,-1-23 35,0 1 1,1-1 0,-1 0-1,1 1 1,0-1-1,0 0 1,0 0 0,0 0-1,1 0 1,-1 0-1,1-1 1,5 5 0,-3-3 5,0 0 0,0 0 0,1-1 0,0 0 0,0 0 0,0 0 0,1-1 0,-1 0 0,1 0 0,-1 0 0,9 1 0,45 12 52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4224,'-15'0'1920,"15"32"-1664,-16-17 416,16 16-416,-15 16 128,15 0-256,0 0 224,0-1-224,0 1-96,0-31-64,15 15 224,1-31-96,-1 0-672,1 0 320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389 150 3968,'-13'26'1285,"12"-24"-1220,0 1 0,0-1-1,0 1 1,1-1-1,-1 1 1,1-1 0,0 4-1,-13 75 326,-4 31 981,15-102-1308,-19 104 761,1-2-352,-14 109 14,31-207-546,-1 0 0,0 0 0,-1-1 0,0 1 0,-1-1 1,-1 0-1,0-1 0,-17 24 0,23-35 47,0 1 1,0-1-1,0 1 0,0-1 1,0 0-1,-1 1 1,1-1-1,0 0 0,-1 0 1,1 0-1,-1 0 0,0 0 1,1 0-1,-1 0 0,0 0 1,1-1-1,-1 1 0,0-1 1,0 1-1,1-1 0,-1 0 1,0 0-1,0 0 1,-2 0-1,-3-2-20,1 0-1,0 0 1,0 0 0,-1-1-1,1 0 1,-9-7 0,13 9 22,-6-4-32,0 1 0,0-1-1,1-1 1,0 0 0,0 0 0,0 0-1,1-1 1,-10-12 0,13 14 23,-1-1 0,1 1 1,0-1-1,0 1 0,0-1 1,1 0-1,0 0 0,0-1 1,1 1-1,0 0 0,0 0 1,0-1-1,1 1 0,0-1 1,1-9-1,0 2-14,2 0 0,-1 0 0,2 1 0,0-1 0,0 1 0,1 0 0,8-14 0,-4 13-45,22-21 0,-16 19 34,18-22-13,1 3-1,57-46 0,122-69 107,-107 86-47,53-33-130,-47 19 305,-105 73-91,1 0-1,-1 0 1,0-1-1,-1 0 0,1 0 1,-1-1-1,0 1 0,-1-1 1,0-1-1,6-9 0,-11 17-71,0-1-1,1 1 1,-1 0-1,0-1 1,0 1-1,1 0 1,-1-1-1,0 1 0,0 0 1,0-1-1,0 1 1,0 0-1,0-1 1,1 1-1,-1 0 1,0-1-1,0 1 0,0-1 1,0 1-1,0 0 1,0-1-1,0 1 1,-1 0-1,1-1 1,-8 5 204,-17 19 92,18-16-230,1 0 0,0 0 0,0 1 1,0-1-1,1 1 0,-6 13 0,-1 3-1,-2 3 6,-17 44 0,22-42-13,2 1 0,-6 58 1,6-32 12,2-31-56,2-5 137,0 0 0,1 21 0,3-30-300,4-7-155,-4-5 174,0 0 0,0 1 0,-1-1 0,1 1 0,0-1 0,0 0 0,-1 0 0,1 1 0,0-1 0,-1 0 0,1 0 0,-1 0 0,1 0 0,-1 0 0,1 0 0,-1 0 0,0 0 0,1-1 0,12-27-1196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6560,'0'-13'2117,"0"11"-1285,0 4-432,-1 3-317,0 0 0,0-1 0,0 1 0,-3 5 0,-1 6-71,4-11-17,0 0 1,0 1 0,1 9 0,-3 19-150,-23 101-1899,25-126 1657,0 0 0,0 18 0,-1 3-43,-8-7 71,9-19 363,0 1 1,1-1-1,-1 0 0,1 8 1,0-8 115,0 0 0,0 1 1,0-1-1,-2 7 0,-9 10 471,6 0 123,3-13-510,0-1 1,0 0 0,-5 10 0,-55 121 721,49-110-825,9-21-61,1 0-1,0 0 0,-3 9 0,6-15-23,-2 7 61,0 1 0,-1-1-1,-5 12 1,5-7-303,4-17-49,0 1 0,0-1 0,0 0 0,1 1-1,-1-1 1,1 1 0,0-1 0,0 1 0,4-5 0,6-11-1504,4-13 108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3328,'13'0'1061,"-13"0"-1053,0 0 0,1 0 0,-1 0 0,0 0 0,0 0 0,0 0 0,0 0-1,0 0 1,0 0 0,1 0 0,-1 0 0,0 0 0,0 0 0,0 0 0,0 0 0,0 1 0,0-1-1,1 0 1,-1 0 0,0 0 0,0 0 0,0 0 0,0 0 0,0 0 0,0 0 0,0 1 0,0-1-1,0 0 1,0 0 0,0 0 0,0 0 0,0 0 0,1 0 0,-1 1 0,0-1 0,0 0 0,0 0-1,0 0 1,0 0 0,0 0 0,0 0 0,0 1 0,-1-1 0,1 0 0,0 0 0,0 0 0,0 0-1,0 0 1,0 0 0,0 1 0,0-1 0,0 0 0,0 0 0,0 4 115,1 0-1,-1 1 1,1-1 0,0 0-1,1 0 1,-1-1-1,1 1 1,3 6 0,-4-6 33,0 0 1,0 0 0,0 1-1,-1-1 1,0 0 0,0 0-1,0 1 1,-1 7 0,0 4 273,1 13 332,0-27-255,3-4-395,1-2-89,-1 2-9,-1 0 0,0-1 0,1 1 0,-1-1 0,0 1 0,0-1 0,0 0 0,2-5 0,-1-4 147,-3 9-135,1 1 0,-1 0 0,1-1 0,0 1-1,-1 0 1,1 0 0,0 0 0,0 0 0,1 0 0,-1 0 0,0 0-1,1 0 1,1-2 0,0 1-96,-1 0 1,0 0-1,0 0 0,1 0 1,1-5-1,-3 4-16,1 1 0,0 0 0,0 0 0,0-1 1,4-2-1,7-7-74,-12 12 164,-1 1 1,0 0-1,1-1 1,-1 1 0,0 0-1,1 0 1,-1-1-1,1 1 1,-1 0 0,0 0-1,1 0 1,-1-1-1,1 1 1,-1 0-1,1 0 1,-1 0 0,1 0-1,-1 0 1,1 0-1,-1 0 1,0 0 0,1 0-1,-1 0 1,1 1-1,-1-1 1,1 0-1,-1 0 1,1 0 0,-1 0-1,0 1 1,1-1-1,-1 0 1,1 0 0,-1 1-1,1 0 1,-1-1-5,2 4 55,-3-4-42,1 1 1,0 0 0,0 0-1,0-1 1,0 1 0,0 0-1,0-1 1,0 1 0,1 0-1,-1 0 1,0-1 0,0 1 0,1 0-1,-1-1 1,0 1 0,1 0-1,-1-1 1,1 2 0,8 24 285,-8-20-275,1 1 1,0-1-1,0 0 0,1 0 0,0 0 1,4 6-1,-1 0-51,-4-9 47,0 1 1,0-1-1,0 1 0,0-1 0,1 0 0,-1 0 1,1 0-1,0 0 0,0 0 0,0 0 0,0-1 1,0 0-1,7 4 0,-1-4 15,1-1 1,0 0-1,-1 0 0,1-1 1,0 0-1,-1-1 0,17-3 1,-6-1-168,35-16 1,-8 3-76,-20 9 54,-2-1 0,1-1-1,34-21 1,-42 19 292,-11 10-82,-6 3-57,-1-1 0,1 1 0,-1 0 0,1 0 0,-1 0 0,1-1 0,-1 1 0,1 0 0,-1 0 0,0-1 0,1 1 0,-1 0 0,0-1 0,1 1 0,-1 0 0,0-1 0,1 1 1,-1-1-1,0 1 0,0-1 0,1 1 0,-1 0 0,0-1 0,0 1 0,0-1 0,0 1 0,0-1 0,1 1 0,-1-1 0,0 1 0,0-1 0,0 1 0,0-1 0,-1 1 0,1-1 0,0 1 0,0-1 0,-3 1 278,-14-1-84,10 0-202,0 0 0,0 1 0,0 0 0,0 1 0,0 0 0,-12 2 0,-14 13 46,28-14-66,4-2 14,-1 1 1,1 0-1,-1 0 0,1 0 0,-1 0 1,1 0-1,0 0 0,0 0 0,-1 0 0,1 0 1,0 1-1,0-1 0,0 0 0,0 1 0,0-1 1,0 1-1,1-1 0,-1 1 0,1-1 1,-1 1-1,0 2 0,-10 15-60,8-15 69,1 0-1,-1 0 1,1 0-1,-3 8 1,4-8 4,0 0 1,1 1 0,-1-1 0,1 1-1,0 6 1,0 0-14,0-11 11,0 1 0,0 0 0,0-1 0,0 1 0,0-1 0,0 1 0,0 0 0,0-1 0,1 1 0,-1-1 0,0 1 0,0-1-1,0 1 1,1-1 0,-1 1 0,0 0 0,0-1 0,1 1 0,-1-1 0,1 0 0,-1 1 0,0-1 0,1 1 0,-1-1 0,1 1 0,18 1 107,-10-3 15,-6 1-113,0 0 0,-1 0 0,1 0-1,0-1 1,-1 1 0,1-1 0,-1 1 0,1-1 0,-1 0 0,1 0 0,3-3 0,0 0-55,0-1 1,0 0-1,6-8 0,1 0-78,16-13-364,-24 22 455,0 0-1,-1 0 1,1-1-1,-1 1 1,0-1-1,0 0 1,0-1-1,-1 1 1,1-1-1,-1 1 1,-1-1-1,1 0 1,2-10-1,2-2 15,-2 3 21,6-29 0,-8 27 29,9-26-1,-8 33 101,-1 0 0,0-1-1,-1 1 1,0-1 0,-1 1-1,0-1 1,-1-21 0,0 25-78,0 7-48,0-1-1,0 1 0,0-1 0,0 1 1,0-1-1,0 1 0,0-1 1,0 1-1,0-1 0,0 1 0,0-1 1,0 1-1,0-1 0,0 1 1,0-1-1,0 1 0,-1-1 0,1 1 1,0-1-1,0 1 0,-1-1 0,1 1 1,0 0-1,-1-1 0,1 1 1,0 0-1,-1-1 0,1 1 0,-1 0 1,1-1-1,0 1 0,-1 0 0,1 0 1,-1-1-1,1 1 0,-1 0 1,1 0-1,-1 0 0,1 0 0,-1 0 1,1 0-1,-1-1 0,1 1 1,-1 0-1,0 1 0,1-1-1,0 0 0,0 0-1,-1-1 1,1 1 0,0 0 0,0 0 0,0 0 0,0 0-1,0 0 1,0 0 0,0 0 0,0 0 0,0 0-1,0 0 1,0 0 0,-1 0 0,1 0 0,0 0-1,0 1 1,0-1 0,0 0 0,0 0 0,0 0 0,0 0-1,0 0 1,0 0 0,0 0 0,0 0 0,-1 0-1,1 0 1,0 0 0,0 0 0,0 0 0,0 0-1,0 0 1,0 0 0,0 1 0,0-1 0,0 0 0,0 0-1,0 0 1,0 0 0,0 0 0,0 0 0,0 0-1,0 0 1,0 0 0,0 0 0,0 1 0,0-1-1,0 0 1,0 0 0,0 0 0,0 0 0,0 0 0,0 0-1,0 8 52,0-2-24,0 0 1,0 0-1,-2 12 0,0-11-18,-1 4 4,0 1 0,1 0 1,0-1-1,1 14 0,1 129 83,0-139-56,2 1 0,0 0 0,0-1 0,2 1 0,0-1 0,1 0 0,7 17 0,-10-27-26,0 0 0,0-1 0,0 1 0,1 0 0,0-1 0,0 0 0,0 1 0,0-1 1,1 0-1,4 4 0,-5-7-17,-1 1 1,1 0-1,0-1 1,0 0 0,-1 0-1,1 0 1,0 0-1,0 0 1,0 0 0,0-1-1,0 0 1,0 1-1,1-1 1,-1 0 0,0 0-1,0-1 1,0 1-1,0-1 1,4-1 0,8-2 22,-1-1 1,-1-1 0,1 0-1,-1-1 1,0-1 0,0 0-1,12-10 1,35-39 91,-42 38-37,-11 11-52,0 0 0,0-1-1,-1-1 1,0 1 0,0-1 0,-1 0 0,-1 0 0,0 0 0,4-12 0,-8 21-22,0 0 0,1-1 0,-1 1 0,0 0 0,0 0 0,0 0 0,0 0 0,0-1 0,0 1 0,0 0 0,0 0 0,-1 0 0,1-1 0,0 1 0,-1 0 0,1 0 0,-1 0 0,1 0 0,-2-2 0,-15-14-87,12 12-8,5 5 93,-1 0-1,1 0 1,0 0-1,0-1 1,0 1-1,0 0 1,-1 0-1,1 0 1,0 0-1,0 0 1,0 0-1,0 0 1,-1-1-1,1 1 1,0 0-1,0 0 1,0 0-1,-1 0 1,1 0-1,0 0 1,0 0-1,0 0 1,-1 0-1,1 0 1,0 0-1,0 0 1,0 0-1,-1 0 1,1 0-1,0 1 1,0-1-1,0 0 1,-1 0-1,1 0 1,0 0-1,0 0 1,0 0-1,0 0 1,-1 1-1,1-1 1,0 0 0,0 0-1,-5 3 23,2-2-10,1 0 1,-1 0 0,1 0-1,0 1 1,0-1 0,0 1-1,-1-1 1,1 1-1,1 0 1,-1 0 0,0 0-1,0 0 1,1 0-1,-1 0 1,1 0 0,0 0-1,0 1 1,-1-1 0,2 1-1,-1-1 1,0 1-1,0 3 1,-3 9 27,0 2-1,2-1 1,-1 24 0,3-33-21,-1 9 42,1-1 0,1 0 0,0 1 0,1-1-1,0 0 1,8 24 0,-8-36-39,-1 0 0,1 1 0,0-1 0,0 0 0,0 0 0,0 0 0,0 0 0,1 0 0,0 0 0,3 3-1,1-2 27,0 1 0,1-1-1,8 4 1,-3-2-32,-9-4-16,-1-1 0,1 1 1,-1-1-1,1 0 0,0-1 0,0 1 0,-1-1 1,1 1-1,0-1 0,0 0 0,0 0 0,-1-1 1,1 1-1,0-1 0,0 0 0,6-3 0,3-1-34,0-1-1,-1 0 0,15-11 0,-9 5-63,-9 7 10,0-1 0,-1 0 0,0-1 1,0 0-1,-1 0 0,0-1 0,0 1 0,7-13 0,6-5-55,11-14-5,-5 15 79,-19 6 59,-7 16 12,1 0 0,0 0 0,-1 0 0,1-1 0,0 1 0,0 0 0,0 0 0,1 0 0,-1 0 0,0 1-1,2-3 1,10-11 47,-10 9-37,2-3 161,-5 9-164,0 0 0,0 0 0,1-1 0,-1 1 0,0 0 0,0 0 0,0 0 0,1 0 0,-1 0 0,0 0 0,0 0 0,1 0 0,-1 0 0,0 0 0,0 0 0,0 0 0,1 0 0,-1 0 0,0 0-1,0 0 1,1 0 0,-1 0 0,0 0 0,0 0 0,0 0 0,1 0 0,-1 0 0,0 1 0,0-1 0,0 0 0,1 0 0,-1 0 0,0 0 0,0 0 0,0 1 0,0-1 0,1 0 0,-1 0 0,0 1 0,1 3 105,-1-3-86,0-1 0,0 1 0,0-1 1,0 0-1,0 1 0,0-1 0,0 1 1,0-1-1,0 1 0,0-1 0,0 0 0,0 1 1,0-1-1,1 1 0,-1-1 0,0 0 0,0 1 1,0-1-1,1 1 0,-1-1 0,0 0 1,0 1-1,1-1 0,-1 0 0,0 0 0,1 1 1,1 1 34,0-1 0,0 1 1,0-1-1,0 0 0,0 0 1,1 0-1,-1 0 0,0 0 1,1 0-1,-1 0 1,5 0-1,1 0 85,-1-1-1,1 1 1,12-2-1,-7-1-30,0 0 0,0 0 0,0-1 0,12-5 0,89-39 119,-105 43-464,0 1-1,-1-2 1,0 1 0,1-1-1,-2 0 1,1-1 0,7-6-1,3-7-884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4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87 2080,'-15'-16'2992,"15"17"-2949,1-1 0,-1 0 0,1 0 1,-1 0-1,1 0 0,-1 1 0,0-1 0,1 0 1,-1 0-1,1 0 0,-1 0 0,1 0 0,-1 0 1,1 0-1,-1 0 0,1 0 0,0-1 0,8 0 545,11 2 137,-9 0-635,-1-1 0,1 0-1,0-1 1,14-2-1,-12-3-56,-12 5-18,0 0 0,1 0-1,-1 0 1,1 1 0,0-1 0,-1 1 0,1-1 0,-1 1-1,1-1 1,0 1 0,-1 0 0,1 0 0,2 0-1,0 0-2,-1-1-1,1 1 0,0-1 0,0 0 0,0 0 1,0 0-1,-1-1 0,1 1 0,6-4 0,-8 4 15,1 0 0,-1 0 0,1 1 0,-1-1 0,1 1-1,0-1 1,-1 1 0,1 0 0,0 0 0,2 1 0,5-2 71,-10 0-95,0 1 0,0-1 0,-1 0 0,1 1 0,0-1 0,-1 0 0,1 1-1,0-1 1,-1 1 0,1-1 0,-1 0 0,1 1 0,-1-1 0,1 1 0,-1-1 0,1 1 0,-1-1-1,-2-1 21,3-1-65,0 3 39,0-1-1,0 1 1,0-1 0,0 1-1,0-1 1,0 1 0,0 0 0,0-1-1,0 1 1,0-1 0,0 1-1,0-1 1,0 1 0,-1 0-1,1-1 1,0 1 0,0 0-1,0-1 1,-1 1 0,1-1-1,0 1 1,-1 0 0,1-1-1,0 1 1,-1 0 0,1 0 0,0-1-1,-1 1 1,1 0 0,0 0-1,-1 0 1,1-1 0,-1 1-1,1 0 1,0 0 0,-1 0-1,1 0 1,-1 0 0,1 0-1,-1 0 1,1 0 0,0 0-1,-1 0 1,1 0 0,-1 0-1,0 0 1,-1 0-15,1 0 0,-1 0 0,0 0 0,0 0 0,1-1 1,-1 1-1,0-1 0,-2-1 0,-4-2-50,8 4 66,-1 0 0,1 0 0,0 0 0,0-1 0,0 1 0,0 0-1,0 0 1,0 0 0,0 0 0,0 0 0,-1 0 0,1 0-1,0 0 1,0 0 0,0 0 0,0 0 0,0 0 0,0 0-1,-1 0 1,1 0 0,0 0 0,0 0 0,0 0 0,0 0-1,0 0 1,-1 0 0,1 0 0,0 0 0,0 0 0,0 0-1,0 0 1,0 0 0,0 0 0,0 0 0,-1 0 0,1 0-1,0 0 1,0 0 0,0 0 0,0 1 0,-8 3-130,7-3 114,0-1-1,0 1 1,0-1-1,0 1 1,0-1-1,0 0 1,0 0-1,0 0 0,0 1 1,-1-1-1,1 0 1,0 0-1,-2-1 1,-11 1-348,10 0 310,0 1-1,-1 0 1,1 0-1,0 0 1,0 0-1,0 1 1,1-1-1,-7 4 1,-3 0-87,8 6 74,1-9 62,-2 3 6,0 19-36,0-12-60,5-10 84,1-1 0,-1 0-1,0 1 1,0 0 0,1-1-1,-1 1 1,1-1 0,-1 1-1,1 0 1,0-1 0,0 1-1,-1 0 1,2 1 0,-2 21-149,0-9 229,1-1 0,0 1 0,4 24 0,2-24 24,-5-12-68,0 0 0,0 0 0,0 0 0,0 0 0,0 0 0,-1 0 0,1 0 0,-1 7 0,0 63 53,1-69-83,-1 1 0,0-1 0,0 1 1,-1-1-1,1 1 0,-1-1 0,0 1 0,0-1 1,0 1-1,-1-1 0,1 0 0,-5 8 0,5-10 21,0 0-1,1 0 0,-1 1 1,1-1-1,-1 0 0,1 1 1,0-1-1,0 0 0,0 5 1,-1 10 34,-12 8 79,11-22-108,0-1 1,0 1-1,1 0 0,-1 0 1,1 0-1,0 0 1,0 0-1,0 0 1,0 1-1,0-1 0,0 6 1,1-8-17,0-1 0,0 1 0,1-1 0,-2 1 0,1-1 0,0 1 0,0-1 0,0 1 0,0-1 0,0 1 0,0-1 0,0 1 0,-1-1 0,1 0 0,0 1 0,0-1 0,-1 1 0,1-1 0,0 0 0,0 1 0,-1-1 0,1 1 1,-1-1-1,1 0 0,0 0 0,-1 1 0,1-1 0,-1 0 0,1 0 0,0 1 0,-1-1 0,1 0 0,-1 0 0,1 0 0,-1 0 0,1 0 0,-1 0 0,1 0 0,-1 0 0,1 0 0,-2 0 0,0 0 67,2-1-65,0 1-1,0-1 1,0 0-1,0 0 1,0 0-1,-1 0 1,1 0-1,0 1 1,0-1-1,-1 0 1,1 0-1,0 0 1,-1 0-1,0 0-6,1 1-1,-1 0 1,1-1-1,-1 1 0,1 0 1,-1 0-1,1-1 1,-1 1-1,1 0 0,-1 0 1,1 0-1,-1 0 0,1 0 1,-1 0-1,1 0 1,-1 0-1,0 0 0,-4-3-22,-6-7 68,11 9-31,-1 1 0,1-1-1,0 1 1,-1-1 0,1 1-1,0-1 1,-1 1 0,1-1-1,0 1 1,0-1 0,0 0-1,0 1 1,-1-1-1,1 1 1,0-1 0,0 0-1,0 1 1,0-1 0,0 1-1,0-1 1,1 0 0,-1 1-1,0-1 1,0 1-1,1-2 1,-1 2 11,0 0-18,0 0 0,0 0 0,0 0 0,0 0 0,0 0 0,0 0 0,0-1 0,0 1 0,0 0 0,0 0 0,0 0 0,0 0 0,0 0 0,0 0 0,0 0 0,0 0 1,0 0-1,0 0 0,0 0 0,0-1 0,0 1 0,0 0 0,0 0 0,0 0 0,-1 0 0,1 0 0,0 0 0,0 0 0,0 0 0,0 0 0,0 0 0,0 0 0,0 0 0,0 0 0,0 0 0,0-1 0,0 1 0,0 0 0,0 0 0,-1 0 0,1 0 0,0 0 0,0 0 0,0 0 0,0 0 0,0 0 0,0 0 0,0 0 0,0 0 0,0 0 0,0 0 0,-1 0 0,1 0 0,0 0 0,0 0 0,0 1 0,-10-1 876,10 0-838,1 0 0,-1 0 1,1 0-1,-1 0 0,1 0 0,0 0 0,-1 0 0,1 0 0,-1 1 0,1-1 0,-1 0 0,1 0 0,-1 1 0,1-1 0,-1 0 0,1 1 0,-1-1 0,1 0 0,-1 1 0,0-1 0,1 1 0,-1-1 0,1 2 0,-1-2-7,1 1-1,-1-1 0,1 1 0,-1 0 1,1-1-1,-1 1 0,1-1 1,-1 1-1,1-1 0,-1 0 1,1 1-1,0-1 0,-1 1 1,1-1-1,0 0 0,-1 0 1,1 1-1,0-1 0,0 0 0,-1 0 1,1 0-1,0 0 0,0 0 1,0 0-1,217 0 1459,-216 0-1484,0 0-1,-1 0 1,1 0 0,0-1-1,-1 1 1,1-1-1,-1 1 1,1-1 0,-1 1-1,1-1 1,-1 0-1,1 0 1,-1 0 0,0 0-1,1 0 1,-1 0-1,2-2 1,0 1 87,-3-1 53,0 2-146,0 1-1,0-1 1,0 1-1,0-1 1,0 1 0,0-1-1,-1 1 1,1-1-1,0 1 1,0-1-1,0 1 1,0-1-1,-1 1 1,1-1 0,0 1-1,0 0 1,-1-1-1,1 1 1,0-1-1,-1 1 1,1 0-1,0-1 1,-1 1 0,1 0-1,-1-1 1,1 1-1,0 0 1,-1 0-1,1-1 1,-1 1-1,1 0 1,-1 0-1,1 0 1,-1 0 0,1-1-1,-1 1 1,1 0-1,-1 0 1,1 0-1,-1 0 1,1 0-1,-1 0 1,1 0 0,-1 1-1,0-1 1,-15 0 29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4831 686 224,'-13'-8'26,"2"-1"-2,-1 2 0,-1 0 0,-19-9 1,9 7-18,-78-28-174,75 30 186,3 1 25,-37-15-1,23 4-88,-49-28 0,82 42 52,-22-14 45,0 2-1,-2 0 1,-30-11-1,-263-82 113,177 60-371,140 47 199,-195-57-74,-16 11 151,41 17-39,31 8-7,121 17-9,-200-34 106,161 30-172,-117-11-99,103 16 137,-128-10 17,114 5 147,-90 2-1,100 7-42,-208 3 170,147 7-133,26-4 85,5 4-31,53-6-44,-104 10 145,-301 69-158,236-41 102,145-28 5,-107 34 0,177-44-189,0-1-1,0 0 1,-1-1 0,1-1-1,-15 2 1,23-3-35,0 0 0,0 0 0,0 0 0,0 1 0,0-1 0,0 1 0,0 0 1,0-1-1,0 1 0,0 0 0,1 0 0,-4 2 0,4-2-16,0-1 0,0 1 0,-1 0 0,1-1 1,0 1-1,-1-1 0,1 1 0,0-1 0,-1 1 0,1-1 0,-3 0 1,2 0 5,4-2-44,-2 1 13,1 0-14,1 0 0,-1 0 0,0 0 0,0 0 0,0 0 1,1 0-1,-1 0 0,1 0 0,-1 1 0,0-1 0,1 1 0,-1-1 0,1 1 0,0-1 0,-1 1 1,1 0-1,-1 0 0,1 0 0,2 0 0,24 0-1457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0 320,'-63'16'128,"48"15"-96,-48 0-32,32-31 96,-16 31-64,16-15 320,0-1-160,16 1 448,15 0-352,46-1 160,1 1-288,31-1 64,31 17-128,47-17-1664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6389 2179 320,'-12'-26'53,"7"15"-36,0 1 0,0-1 0,-1 1 0,0 1 0,-7-10 0,-19-19 16,-38-49 254,34 30 171,16 33-389,0 0 0,-31-26 0,-11-13-100,32 30 108,2 0 90,-60-54 0,-216-144 510,252 194-654,-101-64-147,30 40 29,12 5 19,-95-70 36,36 21 246,-95-44 663,-13 20-1285,158 84 413,-53-21 65,-11-15-51,-61-25 74,84 43 11,13 4 10,3 9 17,97 33-35,-2-1 84,-94-22 0,-13 16-323,80 14 153,39 4 102,0 2 0,0 1 0,-48 3 0,37 5-67,-60 3 0,59-7-17,1 2 0,-1 2 0,-84 20 0,113-20-31,-254 65-79,-50 19-134,187-53 144,-3 13 81,99-32 91,0-2 0,-49 10 0,33-14-7,-116 28 246,-90 54 224,217-71-421,2 1 0,-51 35 0,81-49-93,-82 61 116,54-36-53,35-29-99,-10 8 143,18-13-157,-1 0-1,1 0 0,0 1 0,-1-1 0,1 0 1,0 0-1,0 1 0,-1-1 0,1 0 0,0 0 0,0 1 1,-1-1-1,1 0 0,0 1 0,0-1 0,0 1 1,0-1-1,0 0 0,-1 1 0,1-1 0,0 0 0,0 1 1,0-1-1,0 0 0,0 1 0,0-1 0,0 1 1,0-1-1,0 0 0,1 1 0,-1-1 0,0 0 0,0 1 1,0-1-1,0 1 0,0-1 0,1 0 0,-1 1 0,1-1-141,0 1-1,-1-1 1,1 0-1,0 1 0,0-1 1,0 0-1,-1 0 1,1 1-1,0-1 0,0 0 1,0 0-1,0 0 1,1 0-1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1472,'-15'-16'544,"15"32"-416,-32 0-32,17-1 96,-1 16-128,1 0 192,-1 1-160,16-17 192,0 16-192,0-15-32,31 0-32,47-1 224,16 1-128,46-1 256,62 1-256,17 15-2368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1664,'0'16'608,"16"-1"-480,-16 1-32,16 0 928,-1-1-576,1 32 320,-1-16-448,17 16 224,-1-16-288,0 16 0,0 0-160,-15-32 96,-1 16-128,16 0 32,-31-15-32,0 0-2880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6982 2223 736,'2'-3'22,"-1"-1"1,0 0-1,1 0 1,-1 0-1,-1 0 1,1 0-1,0 0 1,-1 0-1,0 0 1,0-1-1,0 1 1,-2-4-1,0-6-4,-2 1 0,-5-17 0,1 6 15,0-5-11,-17-54 4,-1 18 22,15 30-28,5 15 35,-1-1 0,0 1 0,-14-24 0,6 18-15,-61-119 672,73 138-690,-43-92 577,-64-102 1,90 170-515,-2 1 1,-2 1-1,-52-52 0,-26-2-42,4-6 5,-32-13 76,54 43-88,38 29-44,-46-25 0,26 23-30,-85-34 0,-73-14-25,210 78 63,-163-55 38,-13 5-17,24 1-56,-60-17-31,-434-75-164,317 86 204,-561-24-1,657 76-16,157 2 28,-78-2-28,-6 10-13,-299 47 0,370-37 91,-191 35 90,127-8-40,16-6 43,8 3-85,18-13-155,-2 11 58,41-19 151,-47 16 105,-33 28 182,137-53-367,0 0-1,1 2 1,0 0 0,1 1-1,1 1 1,0 1 0,-32 32-1,-21 33-52,48-52 35,19-22 1,-13 15 3,-21 31 1,33-43-9,0 0 1,1 1 0,0 0 0,1 0 0,0 0 0,0 0-1,-2 12 1,3 26-129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1248,'-31'0'544,"15"31"-480,1-31 128,-1 31-128,-15-15-160,16 15 32,-1 0 384,0-15-160,1 15 64,15-16-128,15 1 96,17-16-128,61 16 256,1-1-192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1312,'15'15'608,"1"-15"-544,-1 0 0,1 16-64,15-16 64,-15 0-32,-1 0-992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1408,'15'0'640,"1"0"-576,0 0 192,-1 0-160,1 15-32,15-15-32,0 0-1376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2400,'31'0'896,"-31"-16"-704,16 16 512,0 0-480,-1 0 192,1-15-256,-1 15-64,17 0-64,14 15-608,1-15 320,15 0-2080</inkml:trace>
  <inkml:trace contextRef="#ctx0" brushRef="#br0" timeOffset="1">795 17 2304,'16'0'864,"-1"0"-672,16-16-32,1 16 320,-17 0-288,16 16-160,0-16-32,16 0 128,-16 0-64,1 15-928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1568,'11'1'421,"-8"-1"-370,0 1 1,1-1-1,-1 0 0,0 0 0,0-1 0,0 1 1,0-1-1,1 1 0,2-2 0,2-3 259,-6 4-252,-1 0 0,0 0 0,1 0-1,-1 1 1,1-1 0,-1 0 0,1 1 0,-1-1 0,1 1 0,0 0 0,-1-1-1,1 1 1,1 0 0,8 0 105,-6-1-135,-1 1 0,1 0 0,-1 1 0,1-1 0,6 2 0,12 9-12,-5-9 79,-1-1 1,36-1-1,-22-1-157,-10 2-174,-11 0-5,0-1 0,1-1 0,18-2 0,90-23-2068,-41 10 1999,-44 14 382,-29 2-36,1 0 1,-1-1 0,10-1 0,1-2 25,-9 1-39,-1 2 1,1-1-1,-1 1 1,1 0-1,7 0 1,24 0 96,-17 0-32,1 1 0,34 5 0,-49-4-75,10 3-14,1-1 0,31 2 0,-42-5 0,-1-1-1,1 1 0,-1-1 1,0 0-1,10-4 1,6 0 32,-8 3-41,-1 1 0,27 1 0,-26 1-26,0-1-1,26-4 1,-17-1 41,-17 3 4,0 0 0,1 1 0,-1 0 0,0 0 0,8 0 0,-1 1 35,0-2 0,-1 0 0,22-6 0,-31 8-23,6-2 102,1 0 0,-1 1 1,0 1-1,1 0 0,14 1 0,-13 0-45,0 0-1,0-1 0,1 0 0,15-4 0,-9 0-42,-8 2-27,-1-1 0,1 2 0,0 0 0,11-1 0,98 2-1251,-85 0 598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1888,'16'-15'864,"0"15"-736,-1-16 352,16 16-288,1 0-96,-1-16-32,0 16 0,31 0-32,-31 0-2048</inkml:trace>
  <inkml:trace contextRef="#ctx0" brushRef="#br0" timeOffset="1">702 16 2720,'15'0'1024,"16"0"-800,16-16-64,-16 16 64,1 0-160,-1 0 256,15 0-192,1 0-1728,0 0 864,-16 16-704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5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2912,'31'0'1056,"-15"0"-800,15-16-96,-16 16 544,17-15-416,-1 15 96,0-16-224,0 16 128,16-15-192,15 15-256,1-16 96,14 16-1760,-14 0 1024,15 16-1184</inkml:trace>
  <inkml:trace contextRef="#ctx0" brushRef="#br0" timeOffset="1">1075 94 3328,'57'-16'1061,"-45"12"-987,-1 0-1,1 2 0,0-1 1,-1 1-1,1 1 0,0 0 1,0 0-1,14 2 0,15 0 99,10 0-86,-9 0-49,42-5 0,-64 2-24,142-9 59,287 11-269,-318-8 256,-13 0 5,-92 7 2,37-6 0,-38 4-89,35-1-1,-49 3 27,0 0 0,-1 0 1,16-5-1,-3 2 85,-13 2-59,1 1-1,12 1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4068 0 896,'-145'78'416,"127"-69"-398,2-1 29,0 0 1,0 1-1,-25 19 1,28-18-34,0-2 1,-1 1-1,-19 7 1,-47 17-30,56-25 55,-1-1 1,0-2-1,-26 4 1,25-5 56,0 1 0,-28 9 0,-13 12 79,-81 11 122,36-9-233,83-20-60,10-2 2,0-1 0,-28 4 0,12-6 35,1 1 25,-38 7 0,25-1-12,-56 14 34,58-7-76,22-8-20,-39 9 1,29-11-58,4-1-16,-47 15 0,74-20 85,-34 13 126,-66 15 0,-15 3-23,78-20-109,-36 9-63,10 5 48,-57 21 165,112-43-156,-1-1-1,1 0 1,0-1-1,-1 0 1,-20 2-1,5-1-59,-60 15-372,47-8 414,-8-2 174,-1-3-1,0-1 1,-70-5-1,52 1-91,-1012 0 1601,1066-1-1695,0 0 1,1-1-1,-1 0 0,-12-4 0,17 5 19,0 0-23,0 0 0,0 0 0,0 1 1,-11 0-1,12 1 46,1-1-1,-1 0 1,0 0-1,1-1 1,-12-1 0,10-1 132,0 0 0,-12-8 1,3 2 122,9 6-142,7 2-117,-1 1-1,1 0 0,-1 0 0,1 0 0,-1 0 0,1-1 0,-1 1 0,1 0 0,-1 0 0,1-1 1,0 1-1,-1 0 0,1-1 0,0 1 0,-1-1 0,1 1 0,0 0 0,-1-1 0,1 1 0,0-1 1,0 1-1,-1-1 0,1 1 0,0-1 0,0 1 0,0-1 0,0 1 0,0-1 0,0 1 0,0-1 0,0 1 1,0-1-1,0 1 0,0-1 0,0 1 0,0-1 0,0 0 0,0-14-1653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2496,'-15'16'896,"15"15"-672,15 31-96,1-46 96,15 15-160,0 0-512,31 0 224,32-15-1600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3904,'-32'16'1440,"1"-1"-1120,-16 32-96,16-16-192,16 0-64,-32 32 96,16-16-32,0-1-160,-1 1 64,17-31-96,15 15 64,-16-16-2880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5034 1 640,'-57'83'224,"52"-77"-211,1 0 0,-2 0 0,1 0 0,0-1 0,-1 0 0,-7 5 0,-49 29 35,43-29 0,-38 16 1,16-8-45,-196 104-84,144-70 91,-16 19 37,-11-4 0,-13 22 35,78-50-95,-92 49-1,-24-12-25,-40 19 82,-50 61 468,187-109-278,-57 26-45,5-4-202,85-43-1,-2 0-3,-1-1 1,-51 20-1,-276 83 103,271-96-77,-146 42-66,2-11 190,28-17-26,173-39-24,-1-1 0,-1-3 0,1-2 0,-50-5 1,1-6 262,-1 5-95,3-6-6,62 9-183,-5-1 43,-48-10 0,-8 0 43,-20-5 152,36-2 74,-99-20 399,156 38-616,-6-1 138,-35-10-1,3 0-491,21 8 32,14-5 202,-9 4-37,14 2-66,8 2 30,1 0 1,-1 1 0,1-1 0,-1 1 0,-7 0 0,-30 1-840,41 0 1142,8 0-3275,21 0 1824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1824,'-31'0'672,"31"32"-512,0-17-64,0 16-128,15-15 0,16 31 160,1-16-64,-1 0-160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6405 1 1152,'-159'233'512,"137"-206"-517,-1-1 1,-42 38-1,-9 9-61,-9 20 82,-16 14 59,11-1 143,-13-12-97,95-89-119,-308 258-28,239-201 79,0-2 27,-146 93 0,12-48 157,93-49 59,-105 51 22,-70 35-183,12 0-127,-8-22-90,-328 67 130,263-103-13,296-72-17,-358 68 348,5-38 281,114-37-1056,8-25 424,141-1 683,-191-52 1,294 61-491,-49-22 0,-23-21-11,43 27-197,41 17-11,1-1 1,-34-20-1,-63-46 123,112 69-159,-27-22 0,18 11-419,-7 2-1731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1664,'-62'31'608,"15"-15"-480,-47 15-32,48-15-32,-17-1-64,17 16 480,-1-15-256,16 31-32,-1 0-96,17 15-288,30 16 96,32-31-1376,31 30 832,16-14-32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0 896,'-3'3'304,"0"1"-235,0-1 0,0 1 0,1 0-1,-1 0 1,1 0 0,0 1 0,0-1 0,0 1 0,1-1-1,-2 7 1,-5 46 353,-12 21 170,11-1-240,7-52-226,-1 0 0,-7 30 0,-6-5-5,10-33-80,0-1 1,1 1 0,-3 28 0,4-10-3,3-12 2,-2 0-1,-7 31 0,-3-7 83,10-35-5,3-9-72,0-1-1,-1 1 1,1-1-1,-1 1 1,1-1-1,-1 0 0,0 1 1,0-1-1,0 0 1,0 1-1,-1-1 1,-2 4-1,8-11-66,0-1 1,0 1-1,-1-1 0,0 1 0,0-1 0,0 0 0,-1 0 1,0-1-1,2-7 0,11-29-213,5-6-476,19-74 1,-7 1-907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1888,'15'16'343,"32"33"173,-16-10-292,-2-15 293,-22-16-425,-1 0-1,0 1 1,0 0 0,6 13-1,-3-6-26,3 3-13,-4-6 11,12 26 0,-18-33-46,0 0 1,0 0-1,-1 1 0,0-1 0,0 0 0,0 14 0,0-2 46,-1-13-42,1 0 1,-1 0-1,0 0 1,0 0-1,-1 1 1,1-1-1,-1 0 1,0 0-1,-4 8 1,0-4 38,-1-2 0,0 1 0,-1-1 0,0 0 0,0 0 1,-12 8-1,15-12-39,0 0 1,-1-1-1,1 0 1,-1 0-1,1 0 1,-1-1-1,0 1 0,0-1 1,0 0-1,0-1 1,-5 1-1,0 0-32,0-1 0,-1-1 0,-19-3 0,20 1-1,-1 0 1,-13-6-1,-9-2 69,-29-5-137,61 16 74,0 0 0,1-1 0,-1 1 0,0 0 1,0 0-1,0 0 0,0 0 0,0 0 0,0 0 1,1 0-1,-1 0 0,0 0 0,0 0 0,0 0 1,0 0-1,0 1 0,0-1 0,1 0 0,-1 1 1,0-1-1,0 0 0,-1 2 0,0 0-12,0 0 0,-1 0 1,1 0-1,0 0 0,0 0 0,0 1 0,1-1 0,-1 1 0,1-1 0,-1 1 0,1 0 1,0 0-1,0 0 0,0-1 0,-1 5 0,1-2 7,1 0-1,-1 0 1,1 0 0,0 0-1,0 0 1,0 0 0,1 0-1,0 0 1,0 0 0,2 6 0,0-3 26,1 1 0,0-1 0,1 1 0,0-1 0,0-1 0,1 1 0,0-1 0,0 0 1,1 0-1,0-1 0,0 0 0,9 6 0,8 4 97,0-1 1,47 21-1,51 12 66,-72-30 24,84 43-1,-122-54-159,-4-2-58,0-1 0,14 6 1,9-4-363,-16-4 159,7 4-41,-17-5 95,-1 1-1,0-1 1,1 0-1,-1-1 0,1 1 1,-1-1-1,8 1 1,17-1-651,2 0-603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96 1152,'0'-2'27,"0"0"0,-1 0 1,1 1-1,0-1 0,-1 0 0,1 0 0,-1 1 1,0-1-1,1 1 0,-1-1 0,0 1 0,0-1 1,0 1-1,0-1 0,0 1 0,-1 0 0,1-1 1,-2 0-1,-10-14 37,13 15-65,-1 0 0,1-1 0,-1 1 0,0 0 0,0 0 0,0 0 0,1 0 0,-1 0 0,0 1 0,0-1 0,0 0 0,0 0-1,0 1 1,-1-1 0,1 0 0,0 1 0,0-1 0,0 1 0,-1-1 0,1 1 0,-2 0 0,1-1 38,0 1 1,0-1-1,0 0 1,0 0-1,0 0 1,0 0-1,0 0 1,0 0-1,0 0 1,0 0-1,-2-3 1,2 2-10,-1 0 0,1 0 0,-1 0 1,0 1-1,1-1 0,-1 1 0,0 0 0,0 0 0,0 0 1,0 0-1,0 0 0,0 1 0,0-1 0,0 1 0,0 0 0,0 0 1,-1 0-1,1 0 0,0 1 0,0-1 0,0 1 0,0 0 1,0 0-1,-5 2 0,-5 5 5,-21 17 0,19-14-3,10-6-9,0-1 0,1 1 0,0-1 0,-7 10 0,-10 12 45,-2-6-29,16-2-12,6-16-20,1 1 1,-1-1-1,0 0 1,0 0-1,0 0 1,0 0-1,0 0 1,0 0-1,0 0 1,-1 0-1,-1 1 1,1-1 18,1 0 1,-1-1 0,1 1 0,-1 0-1,1 0 1,0 0 0,-1 0 0,0 3 0,2-4-24,-1-1 1,1 0-1,0 1 1,0-1-1,0 0 1,0 1-1,0-1 1,0 0 0,0 0-1,0 1 1,0-1-1,1 0 1,-1 1-1,0-1 1,0 0 0,0 0-1,0 1 1,0-1-1,0 0 1,1 0-1,-1 1 1,0-1-1,0 0 1,0 0 0,1 1-1,-1-1 1,0 0-1,1 0 1,0 1-60,0 0 1,0-1 0,1 0-1,-1 1 1,0-1 0,1 0-1,-1 1 1,1-1 0,-1 0-1,2 0 1,4 0-134,-3 1 209,-1-1 1,1 0-1,0 0 0,-1 0 0,1-1 1,-1 1-1,1-1 0,5-1 0,3-3 80,0 0 0,21-14 0,-29 17-95,0 0 1,1-1 0,-1 1 0,1 1 0,7-3 0,-10 3-1,1 1-1,-1-1 1,1 0 0,-1 0 0,1 0-1,-1 0 1,0-1 0,0 1-1,1-1 1,1-1 0,-1 0-184,-3 5-68,0-1 267,0 1 0,0-1 0,0 1 1,1-1-1,-1 0 0,1 1 0,-1-1 0,1 1 0,-1-1 0,1 0 1,0 1-1,0-1 0,0 0 0,0 0 0,0 0 0,0 0 0,0 0 1,0 0-1,0 0 0,0 0 0,0 0 0,1 0 0,-1-1 0,0 1 1,1 0-1,-1-1 0,2 1 0,0 1 39,0-1 0,0 1 1,0 0-1,0 0 0,3 3 0,-2-1-50,1-1 0,-1 0 0,0 0 0,1 0 0,-1 0 0,1-1 0,0 0 0,9 3 0,2 0 100,23 3 1,-22-5-92,-14-2-25,0-1 1,1 1 0,-1-1 0,0 0 0,0 0 0,0 0 0,0-1 0,0 1 0,0-1-1,0 1 1,0-1 0,0 0 0,3-2 0,-3 2 14,1-1-1,0 1 1,0 0-1,0 0 1,0 0-1,1 1 1,5-1-1,-2 1-2,0-2 0,0 1-1,-1-1 1,16-5 0,-20 6-6,1 0-3,1-1-1,-1 0 1,0 0 0,1 0-1,-1-1 1,0 1 0,-1-1-1,1 0 1,0 0 0,-1 0-1,1-1 1,-1 1 0,0-1-1,0 0 1,2-4 0,-2 0 29,1 2-17,10 4 71,-14 2-70,1 0 1,-1 0-1,1 0 0,-1 0 1,1 0-1,-1 0 0,1 0 0,-1 0 1,0 0-1,1 1 0,-1-1 1,1 0-1,-1 0 0,1 0 0,-1 1 1,0-1-1,1 0 0,-1 0 1,1 1-1,-1-1 0,0 0 0,1 1 1,-1-1-1,0 0 0,1 1 1,-1-1-1,0 0 0,0 1 0,1 14 379,-1-13-332,0 0 0,0 1 1,0-1-1,0 0 1,0 0-1,0 0 0,1 0 1,-1 1-1,1-1 0,0 2 1,4 4 95,-4-7-128,0 1 1,0-1 0,0 0 0,0 1-1,-1-1 1,1 1 0,0 0-1,-1-1 1,0 1 0,1-1 0,-1 1-1,0 0 1,0-1 0,0 4-1,0 3 61,-1-5-59,1 0 1,0 0-1,0 0 1,0 0-1,0 0 1,0 0-1,1 0 1,-1 0-1,1 0 1,1 3-1,3 2 32,-4-6 11,0-1 0,0 1-1,0-1 1,-1 1 0,1-1-1,0 1 1,-1-1 0,1 1-1,-1 0 1,1 3 0,-1-34 114,0 17-264,-1 10 58,1-1 0,0 1 0,0-1 0,0 1 0,0-1 0,0 1 0,1-1 0,-1 1 0,1 0 0,-1-1 0,1 1 0,0 0 0,0-1 0,0 1 0,0 0 0,0 0 0,1 0 0,-1 0 0,1 0 0,2-2 0,-1-1-70,1 0 1,-1 0-1,1 0 0,-1 0 0,-1 0 1,3-7-1,-3 7 95,0 1 1,0-1-1,1 1 0,-1 0 1,7-8-1,-7 10-68,-2 4-19,3 11-14,25 21 287,-21-23-129,-6-8-52,0-1 0,1 1 0,-1 0 0,1-1 0,0 1 0,0-1 0,0 1 0,0-1 0,0 0 0,6 4 0,23 9 225,-27-14-153,1 1 1,0-2-1,-1 1 0,1 0 1,0-1-1,-1 0 1,1 0-1,7-2 0,-1 2-80,-8 0-21,0 0-1,0-1 1,0 1 0,1-1-1,-1 1 1,0-1 0,0 0-1,0 0 1,5-3-1,2 0 24,1 0 52,-1-1 0,0 0 1,0-1-1,0 0 0,16-13 1,-15 11-134,1-1 1,16-7 0,-25 15 42,0 0 0,0 0-1,0 1 1,0-1 0,0 1 0,0 0 0,1 0 0,-1 0 0,4 1 0,4-1-125,-6 1 145,-1 0 1,0 1-1,1-1 0,-1 1 0,0-1 0,0 1 1,0 1-1,0-1 0,-1 0 0,7 6 0,-1-2 23,-5-2 12,1-1 0,-1 1-1,6 7 1,-9-9-2,1 0 0,-1 0 0,1-1 0,0 1 0,0 0-1,0 0 1,0-1 0,0 1 0,0-1 0,0 0 0,0 0 0,0 0 0,1 0 0,-1 0 0,0 0 0,1 0 0,-1-1 0,1 1 0,3-1 0,3 1 55,-5-1-49,-1 1 1,1-1 0,-1 0 0,1-1 0,0 1-1,-1 0 1,1-1 0,4-1 0,17-8 27,0-1 0,45-28 0,-69 38-31,1 0-1,-1 0 1,0 0 0,0 0 0,0 0-1,1-1 1,-1 1 0,0 0 0,0-1 0,0 1-1,-1 0 1,1-1 0,0 1 0,-1-1-1,2-2 1,-2 0-34,1-1 0,-1 1 1,1 0-1,-2-7 0,1 0-221,-3 13 100,2-1 121,0 0-1,0 1 1,0-1 0,0 0 0,0 1-1,0-1 1,1 1 0,-1-1 0,0 1 0,0 2-1,-2 25 485,3-21-338,-1-6-87,1 0 1,0 1-1,-1-1 0,1 0 0,0 1 1,0-1-1,1 0 0,-1 1 1,0-1-1,1 0 0,0 0 0,-1 1 1,1-1-1,0 0 0,2 3 0,0-1 0,0-1-1,0 1 1,0 0-1,1-1 1,0 0-1,0 0 0,0 0 1,0 0-1,0-1 1,0 1-1,1-1 1,7 2-1,63 12 428,-70-15-442,1-1 0,-1 0 0,0 0 0,0 0 0,1 0-1,-1-1 1,0 0 0,0 0 0,1 0 0,-1-1 0,0 0-1,6-3 1,-7 4-8,2-1 35,-1-1-1,0 0 1,1 1-1,-1-2 1,0 1-1,0 0 0,6-7 1,-9 8-45,-1 1 0,0-1 0,1 0 0,-1 1 0,0-1 0,0 0 0,0 0 0,0 0 0,0 0 0,0 0 0,0 0 0,-1 0 0,1 0 0,-1 0 0,0 0 0,1 0 0,-1 0 0,0-1 0,0 1 0,-1 0 0,1 0 0,-1-3 0,0 1-13,0 1 0,0-1 0,0 1-1,-1 0 1,0-1 0,0 1 0,0 0 0,0 0 0,0 0 0,-4-3-1,-1-1-3,-1 0-1,-12-8 0,2 2-4,7 5-12,5 3-1,1 1 0,-1 0 0,0 1 0,-7-4 0,12 7 15,1 0 1,-1-1-1,0 1 1,0-1-1,0 1 0,1-1 1,-1 1-1,0-1 1,1 0-1,-1 1 0,0-1 1,0-1-1,4-1-222,9 1-527,30 2-3154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10 512 1056,'-10'0'352,"23"3"-219,46 23-122,-56-25-4,0 0 0,0 0-1,0-1 1,-1 1 0,1-1 0,0 0-1,0 0 1,0 0 0,0 0 0,4-1 0,4 1 30,4 0 45,-7 0-38,0 0 1,-1 0-1,1 0 0,9-3 1,14-7 115,-13 6-92,-13 3-58,-1 0-1,1 0 1,0 0-1,-1-1 0,1 0 1,-1 0-1,5-3 1,10-5 27,-16 9-28,-1 0-1,0 0 1,1 0-1,-1-1 1,0 1-1,0-1 0,0 1 1,0-1-1,0 0 1,0 1-1,2-5 1,-4 6-7,1-1 1,-1 1 0,0-1 0,0 1 0,0-1-1,0 1 1,0-1 0,0 1 0,0-1 0,0 1-1,0-1 1,0 1 0,0-1 0,0 0 0,0 1-1,0-1 1,0 1 0,-1-1 0,1 1 0,0-1-1,0 1 1,-1 0 0,1-1 0,0 1 0,0-1-1,-1 1 1,1-1 0,-1 1 0,1 0 0,0-1-1,-2 1 1,-16-11-51,13 9 7,2 1 65,0 0 0,0 0 0,0 1 0,0-1 1,0 1-1,1 0 0,-1-1 0,0 2 0,0-1 1,-4 1-1,-1-1 126,3 0-90,1 1 0,0-1 0,0 1 0,0 0 0,1 0 0,-1 0 0,0 1 1,0-1-1,0 1 0,1 0 0,-1 0 0,1 0 0,0 1 0,-1-1 0,1 1 0,0 0 1,1-1-1,-1 1 0,0 1 0,1-1 0,-3 5 0,4-7-49,1 0-1,-1 0 1,1 1-1,0-1 1,0 0-1,0 0 0,-1 0 1,1 1-1,0-1 1,0 0-1,1 0 1,-1 0-1,0 1 1,0-1-1,1 0 1,-1 0-1,1 2 1,10 16 213,-9-17-183,0 1-1,1 1 1,0-1 0,-1 0 0,1-1-1,1 1 1,-1 0 0,0-1 0,1 0-1,-1 0 1,1 0 0,6 3 0,-1-2-14,0 0 0,1 0 0,11 1 0,-12-3-81,0-1 1,0 0-1,0 0 1,1-1-1,-1 0 1,12-3 0,15-2-197,9 2-305,-18 2 233,0-1 0,0-1 0,-1-1 0,37-13 0,-47 12 264,-1-1 0,0 0 0,0-2 0,22-15 0,-30 18 66,1-1 0,-1 1 0,0-1 0,0 0 1,-1-1-1,0 0 0,0 0 0,-1 0 0,7-14 1,-4 0-51,-2 0 1,9-44 0,-10 38-6,-5 27 45,15-89 145,-13 74 58,-2 1 0,0-1 1,0 1-1,-4-19 0,-7-10 1132,11 41-1247,-1-2 112,0 1-1,0 0 1,0 0 0,-3-6 0,4 10-187,0 0 0,0 0-1,0 0 1,0 0 0,0-1 0,0 1-1,0 0 1,0 0 0,0 0-1,0 0 1,-1 0 0,1 0-1,0 0 1,0 0 0,0 0 0,0-1-1,0 1 1,0 0 0,0 0-1,-1 0 1,1 0 0,0 0 0,0 0-1,0 0 1,0 0 0,0 0-1,-1 0 1,1 0 0,0 0-1,0 0 1,0 0 0,0 0 0,0 0-1,0 0 1,-1 0 0,1 0-1,0 0 1,0 0 0,0 0-1,0 1 1,0-1 0,0 0 0,-1 0-1,1 0 1,0 0 0,0 0-1,0 0 1,-7 15 410,-43 182 134,24-85-294,22-95-202,-1-1 0,-1 0-1,-1 0 1,-15 26 0,18-34-35,-13 15-347,-9-2-1416,8 2 225,18-22 1395,-1-1 0,0 1 1,1-1-1,-1 1 0,0-1 0,1 1 1,-1-1-1,0 0 0,0 1 1,0-1-1,1 0 0,-1 0 0,0 0 1,0 0-1,0 1 0,1-1 0,-1 0 1,-1-1-1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2816,'31'-47'1056,"0"16"-832,47 16-64,-31-1 992,0 0-672,15 16-704,0-15 96,32 15-704,-16 0 480,-16 0-2048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48 494 1888,'0'-78'645,"-2"78"-698,1 0 62,0 0-1,1 0 1,-1 0-1,0 0 1,1 1 0,-1-1-1,0 0 1,1 0-1,-1 1 1,1-1 0,-1 1-1,1-1 1,-1 0 0,1 1-1,-1-1 1,1 1-1,-1-1 1,1 1 0,-1-1-1,1 1 1,-1 1-1,-7 16 165,0-1-39,6-14-123,0 1 0,0-1-1,0 1 1,0-1 0,1 1 0,0 0 0,-1 0 0,2 0-1,-1-1 1,0 1 0,1 0 0,-1 0 0,1 0 0,0 0-1,1 5 1,-1 9 168,0-14-148,2 13 60,-2-17-86,0 1 0,1-1 1,-1 1-1,0-1 0,1 1 1,-1-1-1,1 0 1,-1 1-1,0-1 0,1 1 1,-1-1-1,1 0 0,-1 1 1,1-1-1,-1 0 1,1 0-1,-1 1 0,1-1 1,-1 0-1,1 0 0,0 0 1,-1 0-1,1 1 0,-1-1 1,1 0-1,-1 0 1,2-1-1,0 2 5,0-1 0,-1 0 1,1 0-1,0 1 0,0-1 0,-1 1 1,1-1-1,0 1 0,-1 0 0,1-1 1,-1 1-1,2 1 0,-1-1-8,-1 0 0,1 0 0,-1 0 0,1 0 0,0-1 0,-1 1 1,1-1-1,0 1 0,0-1 0,-1 1 0,1-1 0,2 0 0,24 0-461,-22-3-202,4-7 229,-7 7 229,-6 3 33,-7 0 95,7 0-96,6 3 321,7 7 42,-10-9-181,1-1 1,0 1 0,-1-1 0,1 0-1,-1 1 1,1-1 0,-1 0 0,1 1-1,0-1 1,-1 0 0,1 0 0,0 0-1,-1 0 1,1 0 0,0 0 0,-1 0-1,1 0 1,0 0 0,-1 0 0,1 0-1,0 0 1,-1 0 0,2-1 0,0 1 31,0 0-28,-1 0-1,1 0 1,-1-1 0,1 1 0,-1 0-1,1-1 1,-1 1 0,1-1-1,-1 1 1,1-1 0,-1 0 0,2-1-1,10-4 30,8 0-15,-14 5-10,1-1 1,-1 0-1,10-5 0,-10 2 15,1 1-1,-1-1 1,0-1 0,0 1-1,0-1 1,-1-1-1,0 1 1,7-10 0,15-15 31,13-8-166,-33 29 0,-2 0 0,8-13 1,-8 11 18,4-6 79,-1-1 1,-1 0-1,0 0 0,-2-1 1,0 0-1,-1-1 0,3-30 1,-7 43 37,-1 0 1,0 0-1,0 0 1,0 0-1,-1 0 1,-4-16-1,-1 3 147,-10-22 0,14 39-149,1 2 6,0-1 1,0 0-1,0 1 0,-1-1 1,1 1-1,-1 0 1,0-1-1,1 1 0,-1 0 1,0 0-1,0 0 1,-1 0-1,1 1 0,0-1 1,0 1-1,-1-1 0,1 1 1,-1 0-1,0 0 1,1 0-1,-1 0 0,0 0 1,1 0-1,-1 1 0,-6-1 1,8 1-36,1 0 0,-1 1 0,0-1 1,0 0-1,0 0 0,0 1 0,0-1 0,0 0 1,0 1-1,0-1 0,0 1 0,1-1 0,-1 1 0,0 0 1,0-1-1,1 1 0,-1 0 0,0 0 0,0 0 1,-11 21 26,5-10 30,1-1 21,0 0 0,1 0 0,0 1 1,1-1-1,0 1 0,-2 15 0,2-3 126,2 0 1,0 33-1,2 19 101,0-12-106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63 2976,'0'-3'971,"0"3"-960,0-1 1,1 1-1,-1-1 1,0 1 0,0 0-1,0-1 1,0 1 0,-1-1-1,1 1 1,0-1 0,0 1-1,0 0 1,0-1-1,0 1 1,0-1 0,-1 1-1,1 0 1,0-1 0,0 1-1,-1 0 1,1-1-1,0 1 1,0 0 0,-1-1-1,1 1 1,0 0 0,-1 0-1,1-1 1,-1 1 0,1 0-1,0 0 1,-1 0-1,1-1 1,-1 1 0,1 0-1,0 0 1,-1 0 0,1 0-1,-1 0 1,1 0-1,-1 0 1,1 0 0,0 0-1,-1 0 1,1 0 0,-1 0-1,-1 0 20,0 0-1,0 0 1,0 0-1,1 0 1,-1-1-1,0 1 1,1-1-1,-4 0 1,-8-6 75,8 4-66,-1 0 0,1 0 0,-1 0-1,0 1 1,0 0 0,0 0-1,0 1 1,-10-2 0,14 3-35,0 0 0,0 0 0,0 0 1,0-1-1,0 1 0,1-1 0,-1 1 0,0-1 0,0 0 1,0 1-1,1-1 0,-4-2 0,4 2-12,-1 0 0,1 0-1,-1 0 1,1 1 0,-1-1 0,1 0-1,-1 1 1,1 0 0,-1-1 0,1 1 0,-1 0-1,-3-1 1,-39 1-345,30 2 341,10 8 62,2-3-27,-3 3-1,4-7-13,-1 0 1,1 0-1,0 0 1,0 0-1,0 0 1,1 0-1,-1 0 1,1 1 0,0 4-1,-1 2 27,0 0-1,-1 0 1,-2 10-1,-1 6 64,1-2-31,2-7-14,-1-1 0,-7 20 0,2-5 77,-8 53 0,12-59-92,2 10 27,2-26-53,0 0 0,-1 0 0,-1 10 0,-4-1-45,4-14 20,1 1-1,0-1 1,0 0 0,0 1-1,0-1 1,1 1-1,0-1 1,0 5-1,-1 3 32,0-7-1,1 1-1,0 0 0,0-1 0,0 1 0,1-1 0,0 1 1,1 6-1,1-5-9,-3-3-7,1 0 0,1 0-1,-1 0 1,0 0 0,1-1 0,0 1-1,0 0 1,0-1 0,0 1 0,1-1-1,-1 0 1,6 5 0,1-1-3,-3-3 3,-1-1 0,0 1 1,1-1-1,10 5 0,13-3 46,-26-4-45,10 2 56,-1 0 1,1 0-1,21 0 0,78-3-523,-81 0-1866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1472,'0'15'544,"-15"1"-416,-1 46-32,1-15 384,15 46-288,-32-15 1312,17 16-800,-16-1 32,15 16-448,1-31 0,15 16-160,-16-32 0,0-15-64,1-16-2528,-1 0 1376,-15-15-800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2144,'2'-2'57,"1"0"1,-1 1-1,0-1 1,1 0-1,-1 1 1,1 0-1,0-1 0,-1 1 1,1 0-1,0 1 1,0-1-1,0 0 0,-1 1 1,1-1-1,0 1 1,0 0-1,4 1 1,5 0 24,0 0 1,-1 2-1,12 3 1,-8-2 222,65 14 351,-61-13-598,29 9 305,67 11 0,25-10-59,-110-13-265,-1-1-1,0-2 0,0-1 1,39-8-1,-33 8 38,-32 2-65,0 0 1,-1 0-1,1 0 0,0 0 0,0-1 0,0 1 0,4-2 0,-6 2-8,-1-1-1,0 1 1,1 0-1,-1 0 1,0-1-1,1 1 1,-1 0-1,0-1 1,1 1-1,-1-1 1,0 1-1,0 0 0,0-1 1,1 1-1,-1-1 1,0 1-1,0 0 1,0-1-1,0 1 1,0-1-1,0 1 1,0-1-1,1 1 1,-1-1-1,-1 0 0,-1-4 30,0 4-32,0-1 0,0 1 0,0 0-1,0 0 1,0 0 0,0 0-1,0 0 1,0 0 0,0 0 0,-1 1-1,1-1 1,0 1 0,-3 0-1,-36-1-91,23 1 60,15 0 28,0 0-1,1 0 0,-1 0 0,0 1 0,0-1 0,0 1 0,1-1 0,-1 1 0,0 0 0,1 0 1,-1 0-1,1 0 0,-1 1 0,1-1 0,-1 1 0,1-1 0,0 1 0,0 0 0,0 0 0,0 0 0,0 0 1,0 0-1,1 0 0,-3 5 0,1-3 1,1 0 0,0 0 1,0 0-1,1 0 0,-1 0 0,1 0 1,0 0-1,0 1 0,0 3 0,0 44-70,2-24 52,-1-28 22,0 10-11,-1 0 0,2 0-1,0 0 1,0-1 0,1 1 0,0 0 0,0-1 0,1 0 0,4 10-1,-4-12 32,1 0-1,0 0 0,0 0 1,0-1-1,1 0 0,0 0 1,0 0-1,1 0 0,0-1 1,0 0-1,0 0 0,0-1 1,1 1-1,-1-1 0,11 4 1,-8-5 18,0 0-1,1 0 1,0-1 0,0 0-1,11 1 1,-16-3-81,0 1 0,0-1 1,0-1-1,0 1 0,0-1 0,0 0 0,-1 0 0,1 0 1,0-1-1,0 0 0,-1 0 0,9-4 0,-9 3-3,0 0-1,0 0 1,-1 0 0,1 0-1,-1-1 1,0 0-1,4-5 1,-5 7 52,-1 0 1,1-1-1,-1 0 1,0 1-1,0-1 1,0 0-1,-1 1 1,1-1-1,-1 0 1,1 0-1,-1 1 1,0-1-1,0 0 0,0 0 1,0 0-1,-2-3 1,-8-35 46,8 31-77,-1 0 0,0 0 0,-7-15 0,0-1 3,3 0 27,6 20-10,-1 0-1,1 1 1,-1-1-1,-4-7 1,6 12-8,0 0-1,-1 0 1,1 0 0,0 0-1,0 0 1,0 0 0,0 0 0,0 0-1,0 0 1,0 0 0,0-1-1,1 1 1,-1 0 0,0 0-1,0 0 1,1 1 0,-1-1 0,1 0-1,-1 0 1,1 0 0,-1 0-1,1 0 1,0 0 0,-1 1 0,1-1-1,0 0 1,-1 0 0,1 1-1,0-1 1,0 1 0,0-1 0,1 0-1,3-2-6,-1 0 0,1 1 0,-1 0 0,7-2 0,-10 3 17,0 1 0,0 0 1,0-1-1,0 1 1,0 0-1,0 0 1,0 0-1,1 0 0,-1 0 1,0 0-1,0 0 1,0 0-1,0 0 1,0 1-1,0-1 1,0 0-1,0 1 0,0-1 1,0 1-1,0-1 1,0 1-1,0-1 1,0 1-1,0 0 1,-1 0-1,2 1 0,6 4 2,33 17 27,-31-18-14,1 1-1,-1 0 1,0 1 0,10 8 0,6 16-3,-16-22 22,0-1 0,18 12 0,-18-14 23,-1 0 0,1 1 0,-2 0 1,1 0-1,13 17 0,-3 7 153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2240,'0'0'832,"15"0"-672,-15 15 0,-15 1 864,-1-1-576,-15 32 256,15 15-416,-15 1 96,0-1-224,0 0 128,15-15-160,1-16-3808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1408,'-16'15'512,"16"16"-384,-16 32-64,16-32 704,0 16-448,-15-1-64,-1 1-160,16 15 192,-15 1-160,15-1-608</inkml:trace>
  <inkml:trace contextRef="#ctx0" brushRef="#br0" timeOffset="1">1 297 832,'0'-31'288,"31"15"-224,15 16 0,1 0 384,0-16-256,31 16-640,0 0 224,0 0-416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1056,'-13'0'357,"13"0"-354,0 0-1,0 0 0,0 0 0,-1 0 1,1 0-1,0 0 0,0 0 0,0 0 1,0 0-1,0 0 0,0 0 0,0 0 0,0 0 1,0 0-1,0 0 0,0 0 0,-1 0 1,1 0-1,0 0 0,0 0 0,0 0 1,0 0-1,0 0 0,0 0 0,0 0 1,0 0-1,0 0 0,0 0 0,0 0 1,0 0-1,-1 0 0,1 0 0,0 0 1,0 1-1,0-1 0,0 0 0,0 0 1,0 0-1,0 0 0,0 0 0,0 0 1,0 0-1,0 0 0,0 0 0,0 0 1,0 0-1,0 1 0,0-1 0,0 0 1,0 0-1,0 0 0,0 0 0,0 0 1,0 0-1,0 0 0,0 0 0,0 6 42,0-1-1,0 0 1,0 0 0,-1 0-1,0 0 1,0 0-1,0 0 1,-1 0-1,0 0 1,-4 8-1,5-9-10,-2 5 84,1-1-1,0 1 1,-1 11-1,1-2 123,-7 22 0,-7 1 123,9-24-209,0 0 0,-5 20 1,1 8 36,-2 14 56,-25 62 0,32-106-292,0-1 0,-13 20 0,18-33 66,0 0 0,1 1 1,-1-1-1,0 0 1,0 0-1,0 0 0,0 0 1,0 0-1,0 0 1,-1 0-1,1 0 0,0-1 1,0 1-1,-1 0 1,1-1-1,0 1 0,-1-1 1,1 1-1,-1-1 1,1 1-1,-1-1 0,-1 0 1,3 0-18,0 0 0,0 0 0,0 0 0,0 0 0,0 0 0,0 0 0,0 0 0,0 0 0,0 0 0,-1 0 0,1 0 0,0 0 0,0 0 0,0 0 0,0 0 0,0 0 0,0 0 0,0 0 0,0 0 0,0 0 0,0 0 0,-1 0 0,1 0 0,0 0 0,0 0 0,0 0 0,0 0 0,0 0 0,0 0 0,0 0 0,0 0 0,0-1 0,0 1 0,0 0 0,0 0 0,0 0 0,0 0 0,0 0 0,0 0 0,0 0 0,0 0 0,0 0 0,-1 0 0,1 0 0,0-1 0,0 1 0,0 0 0,0 0 0,0 0 0,0 0 0,1 0 0,-1 0 0,0 0 0,0 0 0,0 0 0,0-1 0,0 0 4,-1-1 0,1 1 1,0 0-1,-1-1 1,1 1-1,-1-1 1,1 1-1,-1 0 1,0-1-1,0-1 1,-6-11 0,6 12-10,1-1-1,-1 1 1,1-1-1,0 1 0,0-1 1,0 1-1,0-1 1,0 0-1,1 1 1,-1-1-1,1 1 1,1-5-1,16-32-139,-10 24 88,-6 11 29,1 0 0,-1 0 0,1 0 1,0 0-1,0 1 0,0-1 0,1 1 0,-1-1 1,1 1-1,0 1 0,-1-1 0,1 0 0,1 1 1,-1 0-1,0 0 0,0 0 0,1 0 0,-1 1 1,10-2-1,1 0 8,-1 2-1,17 0 1,-23 1 25,-1 0-1,1 0 1,0 1 0,0 0 0,12 4 0,-16-3-34,0 0 1,0 1 0,0-1 0,6 6 0,-2-1-25,0-1 9,-4-4 35,-1 0 0,0 0 0,0 1 1,0-1-1,0 1 0,-1 0 0,1 0 0,-1 0 0,1 0 0,-1 0 0,0 1 1,0-1-1,2 7 0,0-1 24,-1 2-1,5 18 1,-7-24 3,-1 0 1,1 0-1,-1-1 0,0 1 1,0 0-1,-1 0 0,1-1 1,-1 1-1,0 0 1,-3 7-1,2-8 20,0 0 0,-1 1 0,1-1 1,-1 0-1,0 0 0,0-1 0,-1 1 0,1-1 1,-1 1-1,0-1 0,-5 3 0,-8 5 249,-29 13 0,32-16-202,8-6-48,-1 1-1,1 0 0,-1-1 0,1 0 0,-1-1 0,-10 2 1,14-3-33,0 1 0,0-1 0,0 0 0,0-1 1,1 1-1,-1 0 0,0-1 0,0 1 0,0-1 0,1 0 1,-1 0-1,0 0 0,1-1 0,-1 1 0,1 0 1,0-1-1,-1 0 0,-1-1 0,3 2 4,0 0 0,0 0 0,0 0 0,1 0 0,-1 0 0,0 1 0,1-1-1,-1 0 1,0 0 0,1-1 0,0 1 0,-1 0 0,1 0 0,0 0 0,-1 0 0,1 0 0,0 0 0,0 0 0,0-1-1,0 0 1,0 0-36,1-1 0,0 1 0,0 0 0,0 0 0,0-1 0,0 1 0,0 0 0,1 0 0,1-2 0,26-27-1687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1472,'0'0'475,"0"3"-283,0 39 725,2-37-1013,28 16 139,-18-14 37,-7-4-47,-1 0 1,1-1-1,1 1 1,-1-1-1,0-1 1,8 3-1,-9-3-19,1 0 0,-1 0-1,1 1 1,-1 0 0,0 0 0,5 2-1,-6-2-10,0 1 2,1-1 0,0 1 0,0-1 0,0-1 0,0 1 0,6 2 0,16 6 11,-20-8-2,5 3 24,-11-5-35,0 1 0,0-1 0,0 0 0,1 1 0,-1-1-1,0 1 1,0-1 0,0 1 0,0-1 0,0 0 0,0 1 0,0-1 0,0 1 0,0-1 0,0 1-1,0-1 1,0 0 0,-1 1 0,1-1 0,0 1 0,0-1 0,0 1 0,0-1 0,-1 0 0,1 1 0,-1 0 8,1 0 1,-1 0 0,1-1-1,-1 1 1,0 0 0,1 0-1,-1-1 1,0 1 0,0 0-1,1-1 1,-1 1 0,0-1 0,0 1-1,0-1 1,1 0 0,-3 1-1,-12 9 265,6 1 42,0 0 1,-15 24-1,19-12-31,3-12-179,-3 10 14,2-12-89,1 0 0,1-1 0,-1 1 0,1 0 0,1 0 0,-1 0 0,2 0 1,-1 0-1,3 12 0,-2-16-12,1-1 0,-1 1-1,1 0 1,0-1 0,0 0 0,0 1 0,0-1 0,1 0 0,0 0-1,0 0 1,5 5 0,-5-7 0,0 1 1,0-1-1,0 0 1,0 0-1,1-1 0,-1 1 1,1-1-1,-1 0 0,1 1 1,-1-1-1,1-1 0,0 1 1,-1-1-1,1 1 0,5-1 1,0-1 26,0 0 0,-1 0 0,1-1 0,0 0 0,-1 0 0,1-1 0,-1 0 0,0-1 0,0 0 0,11-7 0,-16 9-35,-1 0 1,1-1 0,-1 1-1,0-1 1,4-5-1,-1 0 7,3-2-10,-6 8-10,0-1 1,0 1-1,0-1 0,0 0 0,-1 1 0,1-1 0,-1 0 0,1 0 0,-1 0 0,0-1 0,0 1 0,-1 0 0,1 0 0,0-1 0,-1 1 0,0-5 0,0-1-42,1 0 23,-1 0 0,-1 0 0,1-1 0,-1 1 0,-1 0 0,0 0 0,0 0-1,-7-16 1,-2 0 127,7 16-119,0 0 0,0 0 0,-1 1 1,0-1-1,-11-13 0,-5 7-29,-1-2-429,21 16 442,0 1 0,0-1-1,0 0 1,0 0 0,0 1 0,1-1 0,-1 0-1,0 0 1,1 0 0,-1 0 0,0 0-1,1 0 1,0 0 0,-1-2 0,2 3 35,0-1 0,0 1 0,0 0 0,1-1 1,-1 1-1,0 0 0,0 0 0,1 0 0,-1-1 0,0 1 0,1 1 0,-1-1 1,0 0-1,1 0 0,-1 0 0,0 1 0,0-1 0,3 1 0,-1 1 19,0 0 0,1 0-1,-1-1 1,1 1 0,0-1-1,-1 0 1,1 0 0,0-1-1,0 1 1,6-1 0,-3 1-4,-1-1 0,0 1 0,0 0 0,11 4 0,6 0 0,4-2-55,1-1 0,40-3-1,-25 0 45,25 1 132,-68 0-157,1 0-1,-1 0 1,1 0 0,0 1-1,-1-1 1,1 0-1,-1 0 1,0 0-1,1 1 1,-1-1 0,1 0-1,-1 0 1,1 1-1,-1-1 1,0 0 0,1 1-1,-1-1 1,1 1-1,-1-1 1,0 1 0,0-1-1,1 0 1,-1 1-1,0-1 1,0 1 0,1 0-1,3 21-222,-4-14 192,0 0 0,-1 0 1,-3 15-1,-1-7 13,4-13 27,0 0 0,0 0-1,0 1 1,0-1 0,1 0 0,-1 0 0,1 1-1,0-1 1,0 1 0,0-1 0,0 0 0,1 4-1,2 6 78,1 0 0,0-1-1,1 0 1,7 14-1,-10-25-62,-1 1 1,0-1-1,1 1 0,-1-1 0,0 0 1,1 1-1,0-1 0,-1 0 0,1 0 1,0 0-1,-1 0 0,1 0 0,0-1 1,0 1-1,0 0 0,0-1 0,0 0 1,0 1-1,-1-1 0,1 0 0,0 0 1,0 0-1,0 0 0,0 0 0,0 0 1,0-1-1,0 1 0,0-1 0,3 0 1,0-1 33,0 0 0,0-1 0,0 1 0,0-1 0,0 0 0,0 0 0,-1 0 0,5-5 0,-8 7 0,0 0-1,-1 0 0,1 0 1,0 0-1,-1 0 0,0 1 1,1-1-1,-1 0 1,1 0-1,-1 0 0,0-2 1,2-3 155,0 1-14,0 1-234,0-1-1,-1 0 0,1 0 1,-1 0-1,0 1 0,-1-1 1,1 0-1,-1 0 0,0 0 1,0 0-1,-1-9 0,-10-7-328,9 9 276,1 12 106,1-1 0,0 0-1,0 0 1,0 0-1,0 0 1,-1 0-1,1 0 1,-1 0-1,1 0 1,0 1 0,-1-1-1,1 0 1,-1 0-1,0 1 1,1-1-1,-1 0 1,0 1-1,1-1 1,-1 0 0,0 1-1,0-1 1,1 1-1,-1-1 1,0 1-1,0 0 1,-1-1-1,-29-15-61,30 16 52,0-1 0,1 1 0,-1 0 0,0-1 0,0 1 0,1-1 0,-1 0 0,0 1 0,1-1 0,-1 1 0,1-1 0,-1 0 0,1 0 0,-1 1 0,0-2 0,2 1 5,-1 1 0,0 0 1,1 0-1,-1-1 0,0 1 1,1 0-1,-1 0 0,1 0 1,-1-1-1,0 1 0,1 0 1,-1 0-1,1 0 0,-1 0 1,1 0-1,-1 0 0,0 0 1,1 0-1,-1 0 0,1 0 1,-1 0-1,1 0 0,0 0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1888,'0'-15'704,"0"30"-544,0 1-32,0-1 416,0 32-320,0 15 256,0-15-256,15 15 224,-15 1-256,0-16 96,0-1-160,0 1 64,0 0-96,0-32-1248,-15 17 608,15-17-1664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1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16 640,'16'-15'336,"-34"17"-379,-12 7 177,17-6 31,0 1 0,-22 9 1,28-10-88,0 0 0,0-1 0,0 0 1,-1 0-1,-9 0 0,-3 2 146,17-2-160,-1-1-1,1 1 1,-1 0 0,1 0-1,0 0 1,0 0 0,0 1 0,0-1-1,0 1 1,1 0 0,-5 6-1,-4 2 186,8-8-156,2-2-64,1-1 0,-1 1-1,0 0 1,0 0 0,0-1 0,0 1-1,1 0 1,-1 0 0,0 0-1,1 0 1,-1 0 0,1 0 0,-1 0-1,1 0 1,0 0 0,-1 0-1,1 0 1,0 1 0,0-1 0,0 0-1,0 0 1,0 0 0,0 0 0,0 0-1,0 0 1,0 1 0,0-1-1,1 0 1,-1 1 0,2 5 96,1-1 1,-1 0 0,1 0-1,1 1 1,-1-2 0,1 1-1,0 0 1,5 5 0,33 23 124,-20-15-184,49 37-324,51 22-2451,-104-63 1253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6670 48 1664,'26'-13'528,"-26"12"-514,1 1 1,0 0 0,-1-1-1,1 1 1,0 0-1,-1-1 1,1 1-1,0 0 1,-1 0-1,1-1 1,0 1-1,-1 0 1,1 0 0,0 0-1,0 0 1,-1 0-1,1 0 1,1 0-1,2-1 30,1-6 66,-5 7-106,0-1 0,0 1 0,0-1 0,1 1 0,-1 0 0,0-1 0,0 1 0,1 0 0,-1-1 1,0 1-1,1 0 0,-1 0 0,0-1 0,1 1 0,-1 0 0,0 0 0,1-1 0,-1 1 0,0 0 0,1 0 0,-1 0 0,1 0 0,-1 0 0,0 0 0,1 0 0,-1 0 0,1 0 0,-1 0 0,1 0 0,0 0 0,1 0 33,-2-3 166,0 3-169,0-1 0,0 1 0,0-1 0,0 1 0,0-1 1,0 1-1,0-1 0,0 1 0,0-1 0,1 1 0,-1-1 0,0 1 1,0-1-1,0 1 0,1 0 0,-1-1 0,0 1 0,0-1 1,1 1-1,-1 0 0,0-1 0,1 1 0,-1 0 0,0-1 1,1 1-1,-1 0 0,1-1 0,-1 1 0,1 0 0,-1 0 0,0 0 1,1-1-1,-1 1 0,1 0 0,-1 0 0,1 0 0,-1 0 1,1 0-1,-1 0 0,1 0 0,0 0 0,2 0 708,-6 0-305,1 0-407,0 1 1,1-1-1,-1 0 0,0 1 1,0-1-1,0 1 1,1 0-1,-1 0 0,-2 1 1,-25 9 70,-91 15 134,66-18-138,-14 2 158,-127 37-53,104-26-145,-75 21-87,96-18 12,-74 37-1,55-22 29,-275 114 81,174-78-115,131-54-11,-206 73 51,165-58-26,1 4-1,-100 58 0,-201 115 145,214-120-109,-12 6 152,58-24 69,49-16-125,62-40-98,-90 62 14,5 7-53,-125 76 11,111-78 5,28-14-206,-166 154 1,1 9 748,164-148-574,30-23-14,-79 93-1,-68 74-167,0-10 240,165-161 23,-94 114 156,56-57-78,-15 8 21,-102 131-149,74-45-85,94-144 74,-181 331 96,56-29 67,146-326-90,-18 45-34,5 1 1,-27 114-1,13 36-12,14 155 64,36-288-90,17 111 1,-14-158 17,-2-7-2,3-1-1,28 95 0,5-26-69,-30-87 48,17 48-16,27 44-26,-5 10 8,-4-10 36,-22-65 14,48 113 0,-12-56 32,-40-77 7,7 17 56,69 103 0,-32-76-116,38 53-54,38 97 38,-120-199 37,30 52 0,-16-42 63,1-1 1,49 46-1,54 66 88,-66-58-174,73 94-93,-114-156 97,1-1 1,2-2-1,47 35 1,9-4 18,77 62 21,-55-26 72,-40-33-70,121 85 0,-33-51-52,-42-28 26,138 76 102,-74-46-22,8 15-99,75 45 113,218 73-256,-97-56 179,-242-111-7,238 98-66,149 8 94,-486-161-43,550 191-184,-443-139 192,91 35 53,-43-34-21,0 3-21,26-8 117,-73-23 91,-137-34-198,361 98 154,4-13-62,120 6 367,-194-49-1088,-178-32-1749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159 155 1664,'0'0'2336,"-3"0"-2437,3 0 104,-1 0 0,1 0 0,-1 0 0,1 0 0,-1 0 0,1 0 0,-1 0 0,1 0 0,-1 0 0,1 1 0,-1-1 0,1 0 0,-1 0 0,1 0 0,-1 1 0,1-1 0,0 0 0,-1 0 0,1 1 0,0-1 1,-1 0-1,1 1 0,0-1 0,-1 0 0,1 1 0,0-1 0,-1 1 0,1-1 0,0 1 0,0-1 0,0 0 0,-1 1 0,1-1 0,0 1 0,0-1 0,0 1 0,0-1 0,0 1 0,0-1 0,0 1 0,0 0 1,0 2 33,-1-3-30,1-1 1,-1 1-1,1 0 1,-1 0-1,0 0 1,1 0-1,-1 0 1,0 0-1,1 0 1,-1 0-1,1 1 0,-1-1 1,0 0-1,1 0 1,-1 0-1,1 1 1,-1-1-1,1 0 1,-2 1-1,-3 10 89,-6-6 54,6 8-33,4-10-82,-1-1 0,0 1 0,-1 0-1,1-1 1,0 0 0,-4 3 0,4-3-2,-1 0 0,1 0 1,0 1-1,-1-1 0,1 0 0,0 1 0,1 0 0,-1-1 1,-2 6-1,-1 16 111,-8-14 16,11-9-152,1 1 0,0-1 0,0 1 1,0 0-1,0-1 0,1 1 0,-1 0 1,0-1-1,1 1 0,-1 2 0,-8 18 46,7-19-51,1 1 0,-1-1 0,0 1 1,1 0-1,0-1 0,0 1 0,0 0 0,0 0 1,0 7-1,1-10-1,0 1 0,0 0 0,0-1-1,0 1 1,0 0 0,-1-1 0,1 1 0,-1 0 0,1-1 0,-1 1 0,0-1 0,0 1 0,0 1 0,-6 9 29,5 0 48,1-1-1,0 1 0,1 0 0,1 20 0,0-4 6,-1-10-36,-1-11-22,1 1-1,0-1 1,0 1 0,1-1 0,0 1-1,0-1 1,1 0 0,0 1-1,0-1 1,5 10 0,20 47 280,-23-50-262,1 0-1,1-1 0,0 1 0,1-2 0,0 1 0,12 14 0,-3-9-8,1 0 0,1-1 0,0-1 0,1-1 0,1-1 0,23 13 0,-6-5-6,-26-14-36,1-1 0,0 0 0,1-1 0,0 0 0,0-1 0,0 0 0,21 4 0,-17-7 52,-1-1-1,22-1 1,-16 0-19,-8-1 6,-1-1 0,0 0 0,0-1 0,0 0-1,23-10 1,-13 5 81,-12 5-91,0-1-1,0-1 0,0 0 1,-1 0-1,0-1 0,0-1 1,10-7-1,120-105 240,-96 82-197,-22 13-45,18-27 0,-35 45-6,-1 0 0,-1 0 0,1-1 0,-1 1 1,0-1-1,0 0 0,-1 0 0,0 0 0,0 0 0,-1 0 0,0 0 1,0 0-1,-1 0 0,0-8 0,0 3 13,-1 1 0,-1-1 0,0 0 1,-1 1-1,0 0 0,0 0 0,-1 0 0,-10-18 0,-5-6 161,-30-39 1,24 38 23,-1-5-82,-33-45-14,49 73-128,0 0-1,-1 1 1,-1 1-1,-15-13 0,-2 3-12,8-5 68,14 20 5,0 0 0,0 0-1,-1 1 1,0 0 0,0 0-1,0 1 1,-14-5 0,-9 3 113,17 3-108,9 1-37,0 0 0,-1 1 0,1 0 0,0 0 0,0 0 0,-1 1 0,1 0 0,0 0 0,-7 1 0,-14 9 44,-2-8-45,22-2-14,0 0-1,0 0 0,0 0 1,0 1-1,-6 2 1,-9 7-112,-5-5 48,5 5 80,8-7-1,12-3-16,0 0 1,0 0 0,0 0-1,-1 0 1,1 0-1,0 1 1,0-1-1,0 0 1,0 1-1,0-1 1,-1 2 0,-4 2-4,0 0 0,1 1 0,-8 7 0,11-10 266,4-2-390,11 3-1152,3 10 320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16 484 3488,'16'-16'1568,"-1"1"-1344,1 15 64,15 0-192,16 0 256,0 0-224,-1-16 32,17 16-96,-17 0-1600</inkml:trace>
  <inkml:trace contextRef="#ctx0" brushRef="#br0" timeOffset="1">16 94 3488,'-15'-31'1792,"30"16"-896,16-1-608,0 0-160,16 1-160,0 15 0,15 0 32,1 0 0,-1 15-2048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2080,'0'0'3040,"3"0"-2683,37 1 1063,-16 0-1200,0-1 0,38-4 0,-39-1-83,-13 2-78,1 1 0,-1 1 0,17-1 0,-15 1-31,0 0-1,0-1 1,-1 0-1,13-4 1,-17 5-16,2-1 18,0 1 1,0 0 0,0 1-1,14 1 1,-9-1-3,26-2 115,-36 1-89,0 0 1,1-1 0,-1 0-1,6-3 1,-7 4 11,-1 1 1,1-1-1,-1 1 0,1-1 0,-1 1 0,1 0 1,0 0-1,3 0 0,-4 0-54,0 0 436,-4 0-309,-11 0-2299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2304,'-2'0'752,"-11"0"-235,13 3-138,0-2-332,0 0 0,0 1-1,0-1 1,1 1 0,-1-1 0,1 0 0,-1 1 0,1-1-1,-1 0 1,1 1 0,1 1 0,0-1 28,-1 0 1,0-1-1,0 1 0,-1 0 1,1 0-1,0 0 0,0 0 1,-1 0-1,0 0 0,1 0 1,-1 0-1,0 3 0,1 6 237,0-1-1,1 1 1,3 12-1,-1-5-64,17 109 943,-17-103-1128,0-8 3,-2-1-1,1 24 1,-2-8 5,-1-10 29,0-1 0,-4 30 1,2-40-73,-2 1 0,1-1 0,-2 0-1,-4 10 1,6-16-103,-2 9-766,5-13 768,0 0 0,0 0 0,0 0 0,0 1 0,-1-1 0,1 0 0,0 0 0,0 0 0,0 0 1,0 0-1,-1 0 0,1 0 0,0 1 0,0-1 0,0 0 0,-1 0 0,1 0 0,0 0 0,0 0 0,0 0 0,-1 0 1,1 0-1,0 0 0,0 0 0,0 0 0,-1 0 0,1 0 0,0 0 0,0 0 0,0 0 0,-1-1 0,1 1 0,0 0 0,0 0 1,0 0-1,0 0 0,-1 0 0,1 0 0,0-1 0,0 1 0,0 0 0,0 0 0,7-11-2187,-4 9 581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47 187 3072,'-16'0'1376,"1"0"-1184,-1-15-256,32 15 0,-16-16-96,0 0 64,0 1-288,0-1 224,0-15 128,0 16 32,0-17-1312,15 1 704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1568,'16'-31'704,"15"-15"-608,0 30 224,16-15-192,0 0-1600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3808,'-16'31'1408,"0"-16"-1088,32-15-96,-16 16-32,16-16-160,15 0-832</inkml:trace>
  <inkml:trace contextRef="#ctx0" brushRef="#br0" timeOffset="1">47 328 2816,'-16'78'1280,"1"-47"-1120,-1-31 64,16 16-160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1824,'-31'47'832,"0"-16"-736,15-16 512,0 16-352,16-15-96,-15 15-96,15 0 0,0 1-32,0-1 256,15-16-160,-15 1-736,16 15 320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2080,'-65'13'667,"64"-13"-649,-1 0 0,0 0 0,1 1 1,-1-1-1,0 1 0,1-1 1,-1 1-1,1 0 0,-1 0 0,1-1 1,-1 1-1,1 0 0,-2 2 1,-41 31 183,4-5 377,35-26-525,-1 1 0,0 0-1,1 1 1,0 0 0,0-1-1,-6 9 1,-3 5 24,-40 60-412,-6 11 659,53-80-290,3-4-9,0 0 0,0 0 0,-5 10 0,-15 39-95,-12-2-539,32-43 496,0 0-1,-5 14 1,3-4 6,-6 8-79,-25 40 1,-3 8 180,20-32 18,14-31-33,0-1-1,1 2 1,1-1 0,0 0 0,-2 15-1,-6 12 175,7-24-78,-4 21 1,6 11 55,3 0-53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1408,'-13'39'448,"13"-38"-438,-1 0 0,1 0 0,0-1 0,-1 1 0,1 0 0,0 0 0,0 0 1,0 0-1,0 0 0,0 0 0,0 0 0,0 0 0,0 0 0,1 0 0,-1 0 0,0 0 0,1 1 0,0 0-3,3 15 82,0-1 0,2 0 0,8 16 0,-8-19-17,-4-6-37,1-1 1,1 1-1,-1 0 0,1-1 1,0 0-1,1 0 0,-1 0 1,1-1-1,0 1 0,1-1 1,7 6-1,7-1 41,0-1 1,0 0-1,27 6 0,-22-7 10,45 20-1,-62-24-77,-1 1 0,1-1 0,-1 1-1,-1 1 1,1-1 0,0 1 0,-1 0 0,0 0 0,8 13 0,-11-15-8,-1 0 0,0 1 1,0-1-1,-1 0 1,1 0-1,-1 1 1,0-1-1,0 1 1,-1-1-1,1 1 0,-1 7 1,0-5-2,1 0 1,0-1-1,0 1 0,1-1 1,1 7-1,2 4-22,-2-6-14,-3-7 21,1 0 0,0 0 0,0-1 0,1 1 0,-1 0 0,1-1 0,0 0 0,3 6 0,1 0 9,19 27 82,-22-33-62,0 1 0,0-1 0,0 0-1,0 0 1,1 0 0,-1 0 0,6 3 0,25 12-8,-10-7-104,-21-11 88,0 1 0,0 0 0,0 0 0,0 0 0,-1 1 0,1-1 0,0 1 0,-1-1 0,1 1 0,-1 0 0,0 0-1,1 0 1,-1 0 0,0 1 0,0-1 0,0 0 0,-1 1 0,1-1 0,1 4 0,1 6 44,-2-4 27,0-1 0,8 15 0,5 21 236,-12-33-206,0 0 1,0-1-1,1 1 0,0-1 1,1 0-1,7 11 0,6 1 199,22 18-1,-25-24-187,-13-13-79,1 0 0,-1 0 0,1 0 0,0 0 0,-1-1 0,1 1 0,0-1 0,0 0 0,0 0 0,0 0 0,0 0 1,0 0-1,0-1 0,0 1 0,0-1 0,0 0 0,0 0 0,0 0 0,7-1 0,4 0 70,-10 1-75,-1 0 1,0 0 0,1 0-1,-1-1 1,1 0-1,-1 0 1,0 0 0,1 0-1,-1 0 1,0-1-1,0 1 1,0-1 0,0 0-1,0 0 1,-1 0-1,1 0 1,0 0 0,-1-1-1,4-4 1,-3 4-26,1 1 0,0-1 1,-1 0-1,9-3 0,6-5-65,-15 8 9,-3 50-101,0-47 158,0 1 0,-1-1 0,1 1 1,0-1-1,0 1 0,0-1 1,0 1-1,0-1 0,0 1 1,0-1-1,1 1 0,-1-1 1,0 1-1,0-1 0,0 1 1,0-1-1,1 0 0,-1 1 0,0-1 1,0 1-1,1-1 0,-1 1 1,0-1-1,1 0 0,-1 1 1,0-1-1,1 0 0,-1 1 1,1-1-1,-1 0 0,1 1 1,6 3-58,-3 2 20,-4-5 46,1-1 0,-1 1-1,0-1 1,0 1 0,1-1 0,-1 0-1,0 1 1,1-1 0,-1 1-1,0-1 1,1 0 0,-1 0-1,0 1 1,1-1 0,-1 0 0,1 0-1,-1 1 1,1-1 0,-1 0-1,1 0 1,-1 0 0,1 0 0,-1 0-1,1 0 1,-1 1 0,1-1-1,-1 0 1,1-1 0,-1 1-1,1 0 1,0 0 0,1 0 33,1-1 0,-1 1-1,0-1 1,0 1 0,0-1 0,1 0 0,-1 0 0,0 0-1,0 0 1,0 0 0,0 0 0,0-1 0,-1 1 0,4-4 0,19-23-244,-22 26 193,16-29-202</inkml:trace>
  <inkml:trace contextRef="#ctx0" brushRef="#br0" timeOffset="1">1122 624 3904,'-15'16'1760,"15"-1"-1536,0 1 2208,15-47-2208,-15 15-128,0-31-1536,16 16 768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250 904 2720,'-47'0'1248,"16"16"-1088,16-16 224,-1-16-288,32-15-256,-16 0 96,15 0-608,1 0 384</inkml:trace>
  <inkml:trace contextRef="#ctx0" brushRef="#br0" timeOffset="1">63 312 2976,'-31'-15'1344,"15"15"-1152,1 0 320,15-16-224,15 1-224,1-17 64,15 1-64,0-31-1568,16 0 800,-16-16-1184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1312,'-16'0'480,"1"15"-352,30 1-64,1-16 64,0 0-96,-1 0-1152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2912,'0'-15'1312,"15"15"-1152,1 0 544,-1 0-416,1 0-96,15 0-128,-15 0-64,-1 0 0</inkml:trace>
  <inkml:trace contextRef="#ctx0" brushRef="#br0" timeOffset="1">16 250 3904,'-15'0'1760,"61"16"-1536,-30-16-96,15 0-128,0 0 0,0 0 0,16 0-96,16-16 64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1472,'-9'4'154,"6"-3"-122,1 0 0,-1 1 0,1-1 0,-1 0 0,1 1 0,-1-1 1,1 1-1,0 0 0,0 0 0,-1 0 0,2 0 0,-1 0 0,0 1 0,0-1 0,-2 5 0,-4 9-9,1 1 0,-9 30 0,11-24 36,1 1 0,-1 37 1,-2 10 226,-16 51 109,2 75 289,5-30-302,-9 33 72,18-137-348,-10 71 102,-12 2 80,19-98-208,-11 57 76,-25 93 125,4-63-115,36-105-122,-10 32 206,-42 94 0,36-103-127,0-1 103,-28 76 1,47-107-216,1-6-92,1-1 0,0 1 0,-1-1 0,0 0 0,0 0 0,0 1 0,-1-1 0,1-1 0,-1 1 0,-5 5 0,-5 7-948,10-1-1590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2816,'-31'47'1056,"31"-32"-832,-16 32-64,16-16 480,16 16-384,-1-16 256,1 0-288,15-31 64,16 0-160,31-31 224,-16-16-224,16-15 160,-16 0-160,1-1-4000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2240,'0'0'2320,"3"0"-2075,7-1-2,0 0 0,0 0 0,18-6 0,7-1 198,61-21-137,37 0-240,-40 14 176,-79 13-153,1 0-1,-1 2 1,23 0-1,-5 1 251,-32-1-325,1 0 0,-1 0-1,1 0 1,-1 0 0,1 0-1,-1 0 1,1 0 0,-1 0-1,1 0 1,-1 0 0,1 0 0,-1 0-1,1 0 1,-1 0 0,1 0-1,-1 1 1,1-1 0,-1 0 0,1 0-1,-1 0 1,1 1 0,-1-1-1,0 0 1,1 1 0,-1-1 0,0 0-1,1 1 1,-1-1 0,0 1-1,1-1 1,-1 1 0,0-1 0,0 0-1,1 1 1,-1-1 0,0 1-1,0-1 1,0 1 0,0-1-1,0 1 1,0-1 0,1 1 0,-1-1-1,0 1 1,-1 0 0,1-1-10,0 0-1,0 0 1,1 1 0,-1-1 0,0 0-1,0 0 1,0 0 0,0 0 0,0 0 0,0 0-1,0 0 1,0 0 0,0 0 0,0 0-1,0 1 1,0-1 0,0 0 0,0 0 0,-1 0-1,1 0 1,0 0 0,0 0 0,0 0-1,0 0 1,0 0 0,0 0 0,0 0 0,0 1-1,0-1 1,0 0 0,0 0 0,0 0-1,0 0 1,0 0 0,0 0 0,0 0 0,-1 0-1,1 0 1,0 0 0,0 0 0,0 0-1,0 0 1,0 0 0,0 0 0,0 0 0,0 0-1,0 0 1,0 0 0,-1 0 0,1 0-1,0 0 1,0 0 0,0 0 0,0 0 0,0 0-1,0 0 1,-2 0 6,0 0 0,1 1 1,-1-1-1,0 1 0,1-1 0,-1 1 0,0 0 1,1-1-1,-1 1 0,1 0 0,-1 0 0,1 0 0,-1 0 1,-1 3-1,0-2-446,6-4-522,10-11-2522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3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204 112 896,'-3'0'26,"1"0"1,-1 0 0,0 1-1,1-1 1,-1 1-1,0 0 1,1 0-1,-1 0 1,1 0-1,-1 0 1,1 0-1,0 1 1,0-1-1,-1 1 1,1 0-1,-2 2 1,-12 8 55,11-8-17,0 0-1,0 0 0,1 1 0,-1 0 1,1-1-1,0 2 0,0-1 1,1 0-1,-1 1 0,-4 11 0,-8 14 195,11-24-136,-2 4 85,1 0 0,0 1 0,1 0-1,0 0 1,-5 19 0,-1 22 160,2 0 0,3 0 0,0 74 0,6-99-297,0 1-1,2 0 0,1 0 1,11 43-1,-12-64-42,2 0 0,-1 0 1,1-1-1,1 1 0,-1-1 0,1 1 0,0-2 0,1 1 0,0 0 0,0-1 0,0 0 1,1-1-1,0 1 0,0-1 0,0-1 0,1 1 0,-1-1 0,14 5 0,-2-2 28,-1-1-1,1-1 1,0-1-1,1 0 1,-1-2-1,37 1 1,-26-4 40,0-2 0,0-2 0,0 0 0,-1-2 0,41-16 0,-38 11-37,1-1 0,-1-2 0,56-36 0,-45 21-100,69-62 0,-86 69 57,0-2-1,-2-1 0,29-40 1,-47 58 5,0 0 0,-1-1 0,-1 0 1,1 1-1,-2-2 0,1 1 0,-1 0 0,0-1 0,-1 1 1,0-1-1,-1 0 0,0 0 0,-1 0 0,0 0 0,0 1 1,-3-17-1,0 13-15,-1 0 0,0 1 0,-1-1 0,0 1 1,-10-16-1,-37-50-11,40 62 19,-1 0 0,-27-27 0,24 30 20,-27-17-1,29 21 7,-16-11 180,-37-19 0,53 33-183,1 0 0,-1 1 0,0 1 0,0 0-1,-25-3 1,33 6-39,-3 0-174,0 0-1,0 0 1,0 0 0,0 1-1,0 1 1,0 0 0,-13 2-1,21-2 93,0-1 1,0 0-1,0 1 0,0-1 1,0 1-1,0 0 0,0-1 1,0 1-1,0 0 0,0 0 1,1 0-1,-1-1 0,0 1 1,0 0-1,0 2 0,-2 13-2918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338 688 2976,'2'-4'194,"0"-1"0,1 1 0,0 0 0,3-5 1,3 3 103,-4 2-181,-4-9 753,-1 11-832,0 1 1,0-1 0,0 1-1,-1-1 1,1 1-1,0-1 1,-1 1-1,0 0 1,1-1-1,-1 1 1,0 0 0,1-1-1,-1 1 1,0 0-1,0 0 1,0-1-1,0 1 1,-3-2-1,-1 0 14,0-1 0,-1 1-1,-8-4 1,12 5-53,-4-1-4,4 2-8,0 0 1,0 0 0,0 0-1,0 0 1,0 0-1,0 1 1,0-1-1,0 0 1,0 1 0,-1 0-1,1-1 1,0 1-1,0 0 1,0 0-1,0 1 1,-1-1 0,-2 1-1,-17 5-62,1 2 1,0 0-1,-24 14 0,37-18 82,0 1 0,0 0-1,0 1 1,1 0-1,0 0 1,0 0-1,1 1 1,-7 9 0,-4 7 134,-19 36 0,31-50-67,0 1 1,0-1 0,1 1-1,-3 12 1,1 20 120,4-22-118,-1 2 8,-1 16 54,8-4-35,-1-19-48,-1-7-12,-1 3 33,1-1 1,5 14-1,-6-21-62,0 0 0,1 0-1,-1 0 1,1 0 0,0 0-1,0 0 1,0 0 0,0-1-1,0 1 1,6 3-1,-3-2 18,0-1-1,0 0 1,0 0-1,1 0 1,0-1-1,-1 0 0,9 2 1,3 0 42,24 2 0,-14-3-28,0-1 0,0-1 0,1-2 0,-1 0 0,0-2 0,0-1 0,29-9 0,22-12-30,-4-1-187,-64 22 120,0-1 0,-1 0 0,0-1 0,17-13 0,-15 9-71,91-84-717,-90 81 790,-2 0 1,1 0-1,-2-1 0,0-1 0,14-29 0,-6 5 76,-7 20-42,-2-1 0,-1 0 0,0 0 0,6-33 0,3-72-86,-13 47 161,-1 18 109,9 8-3,4-39 116,-14 85-287,0-1-1,0 0 0,-1-11 1,0 7-21,4-2-32,-4 13 57,0 0 0,0-1 0,0 1 0,0 0 0,1 0 0,-1 0 0,0 0 0,0-1 0,0 1 1,0 0-1,1 0 0,-1 0 0,0 0 0,0 0 0,0 0 0,1 0 0,-1 0 0,0 0 0,0 0 1,0 0-1,1 0 0,-1 0 0,0 0 0,0 0 0,0 0 0,1 0 0,-1 0 0,0 0 0,0 0 1,0 0-1,1 0 0,-1 0 0,0 0 0,0 0 0,0 0 0,1 0 0,-1 1 0,0-1 0,0 0 1,0 0-1,0 0 0,1 0 0,-1 0 0,0 1 0,0-1 0,0 0 0,0 0 0,0 0 0,0 1 1,0-1-1,0 0 0,1 0 0,-1 0 0,0 1 0,0-1 0,0 0 0,0 0 0,0 1 0,1 1 0,-1 1 0,1-1 1,-1 1-1,1-1 0,-1 1 0,0-1 0,0 1 0,0 0 0,0 2 0,-1 13 21,1 1 26,-2 66 111,-9-22 40,-9 111 38,-6-68-65,22-81-147,2-9 11,-1 1-1,-7 19 0,7-26 49,0 0 0,0 0-1,1 0 1,0 1 0,0 13 0,2-21-45,0 0-1,-1 0 1,1 0 0,0 0 0,-1 1 0,0-1-1,0 0 1,0-1 0,0 1 0,0 0 0,-3 4 0,2-3 11,-1 1 144,3-10-48,0-12 13,-1 5-151,1 0 0,0 0 0,4-23 1,2 13-151,2 1 0,0 0 0,14-24 0,-10 19-13,-9 17 128,1 1 0,0-1 0,1 0 0,0 1 0,11-14 0,-10 17-35,1 0-1,-1 0 1,1 1-1,0 0 1,11-5-1,-9 4-71,-1 1 52,-7 3 82,-1 1-1,0 0 0,0 0 1,0 0-1,0 0 0,0 0 1,0 0-1,0 0 0,1 0 0,-1 0 1,0-1-1,0 1 0,0 0 1,0 0-1,0 0 0,0 0 1,1 0-1,-1 0 0,0 0 0,0 0 1,0 0-1,0 0 0,0 0 1,1 0-1,-1 0 0,0 0 0,0 0 1,0 0-1,0 0 0,0 0 1,1 0-1,-1 0 0,0 0 1,0 1-1,0-1 0,0 0 0,0 0 1,0 0-1,1 0 0,-1 0 1,0 0-1,0 0 0,0 0 1,0 1-1,0-1 0,0 0 0,0 0 1,0 0-1,0 0 0,1 1 1,2 2-27,4 2-13,-7-5 39,1 0 1,-1 1-1,0-1 0,1 0 1,-1 0-1,1 1 0,-1-1 0,0 0 1,1 1-1,-1-1 0,0 0 1,1 1-1,-1-1 0,0 1 1,0-1-1,1 1 0,-1-1 1,0 0-1,0 1 0,0-1 0,0 1 1,1-1-1,-1 1 0,0-1 1,0 1-1,0-1 0,0 1 1,0-1-1,0 1 0,0-1 0,-1 2 1,2 1-4,-1 0 0,1 0 0,-1-1-1,1 1 1,0 0 0,0 0 0,1 0 0,-1-1 0,0 1 0,1-1 0,3 5 0,-3-4 26,0 0 0,0 0 0,0 0 0,-1 1 1,3 5-1,0 9 50,-4-13-59,1-1 1,0 0 0,0 0 0,1 0-1,-1 0 1,1 0 0,0 0 0,0 0 0,0-1-1,0 1 1,0-1 0,1 1 0,6 5-1,-6-5 28,0 0-1,0 0 0,0 1 0,4 6 0,-6-9-24,0 1 1,1 0-1,-1-1 1,1 1-1,0-1 1,0 1-1,0-1 1,0 0-1,0 0 1,1 0-1,-1 0 1,3 2-1,26 11 66,-29-14-76,0-1-1,0 0 1,0 1-1,0-1 1,-1 0-1,1 0 1,0 0 0,0-1-1,0 1 1,0 0-1,-1-1 1,1 1-1,0-1 1,0 1 0,-1-1-1,1 0 1,0 0-1,2-2 1,4 0 13,-7 2-14,1 1-1,0-1 0,0 1 0,-1-1 0,1 0 1,0 0-1,-1 0 0,1 0 0,-1 0 0,1 0 1,-1 0-1,0 0 0,0-1 0,1 1 1,-1-1-1,1-1 0,8-9 3,0 3 70,-1 2 0,18-11 1,-18 13-55,-1-1 0,0 0 0,0 0 0,-1 0 0,11-12 0,49-75-90,-47 71 81,-14 15 3,0 1-1,9-13 0,-13 16-9,0 0-1,-1 0 0,1 0 0,-1 0 1,0 0-1,0 0 0,0-1 0,0 1 1,-1 0-1,1 0 0,-1-5 0,0-26 98,0 31-108,0 1 0,0-1-1,0 1 1,-1-1 0,1 1 0,-1-4 0,-12-4-26,5 1 27,6 7 4,1 0-1,-1 0 1,1 0-1,-1 0 1,0 1-1,0-1 1,0 1-1,0-1 1,0 1-1,-4-2 1,0-1-26,5 3 24,0 0 1,1 1 0,-1-1 0,0 0 0,0 1 0,1-1-1,-1 1 1,0-1 0,0 1 0,0 0 0,0-1 0,0 1 0,0 0-1,0 0 1,1-1 0,-1 1 0,0 0 0,0 0 0,0 0-1,0 0 1,0 0 0,0 0 0,0 1 0,0-1 0,0 0 0,-1 1-1,-2 2-37,-1 0-1,1 0 1,0 1-1,0 0 1,0 0-1,0 0 1,0 0-1,1 0 1,-5 9-1,6-3-19,1-1 0,0 1-1,1 0 1,1 19 0,-1-8-44,0-7 56,0-11 50,-1-1 0,1 0 0,0 1 0,0-1 0,0 1 0,0-1 0,1 0 0,-1 1-1,1-1 1,-1 0 0,1 1 0,0-1 0,0 0 0,0 0 0,0 0 0,0 0 0,0 0 0,1 0 0,-1 0 0,1 0 0,1 2-1,-2-4 2,3 5 23,0-1-1,0 0 1,1-1 0,5 5 0,-8-7-6,1 0-1,0 0 1,0 0-1,-1 0 1,1-1-1,0 1 1,0-1 0,0 1-1,0-1 1,3 0-1,1 0 21,-5 0-27,1 0 0,-1 1 0,0-2 1,0 1-1,0 0 0,0 0 0,0-1 0,0 1 0,4-2 0,-2 0 12,0 1-22,0-1-1,-1 0 0,1 0 0,0 0 1,0 0-1,-1-1 0,0 1 1,1-1-1,-1 0 0,0 0 1,0 0-1,0-1 0,-1 1 1,1 0-1,-1-1 0,0 0 0,0 0 1,2-6-1,-1 3-34,-1 1-12,0-1 1,0 1 0,-1 0-1,1 0 1,-2-1-1,1-10 1,-1 14 18,0 0 0,0 0 0,1 0 0,-1 1-1,0-1 1,2-4 0,8-3-135,-9 7 121,0 1 0,-1 0 1,1-1-1,-1 1 0,0-1 0,0-3 0,0 6 39,0 0-3,0 0-1,0 0 1,0 0 0,0 0-1,0-1 1,-1 1 0,1 0-1,0 0 1,0 0 0,0 0-1,0 0 1,0 0-1,0-1 1,0 1 0,0 0-1,0 0 1,0 0 0,0 0-1,0 0 1,0-1 0,0 1-1,0 0 1,0 0 0,0 0-1,0 0 1,0 0-1,1 0 1,-1-1 0,0 1-1,0 0 1,0 0 0,0 0-1,0 0 1,0 0 0,0 0-1,0 0 1,0-1 0,0 1-1,1 0 1,-1 0-1,0 0 1,0 0 0,0 0-1,0 0 1,0 0 0,0 0-1,1 0 1,-1 0 0,0 0-1,0 0 1,0 0-1,0 0 1,1 0 0,0 0-14,1 0 0,0 1 0,-1-1-1,1 1 1,0-1 0,-1 1 0,1 0 0,-1-1 0,1 1 0,-1 0 0,1 0 0,-1 0 0,0 0 0,1 1 0,-1-1 0,2 2-1,14 10-22,-7-8 42,-8-4 10,1 0 0,-1 0 1,0 0-1,0 1 0,0-1 0,0 1 1,0-1-1,2 3 0,1 0 44,1 0-1,-1 0 1,1 0-1,0-1 1,7 3 0,-7-3-17,-5-2-8,1 0 0,0-1 0,-1 1 0,1-1 0,0 0 0,0 1-1,-1-1 1,4 0 0,-4 0-25,-1 0 0,0 0-1,1 0 1,-1-1 0,1 1 0,-1 0 0,1 0-1,-1 0 1,0 1 0,1-1 0,-1 0-1,1 0 1,-1 0 0,0 0 0,1 0 0,-1 0-1,1 1 1,-1-1 0,0 0 0,1 0 0,-1 0-1,1 1 1,-1-1 0,0 0 0,0 1-1,1-1 1,-1 0 0,0 1 0,1-1 0,-1 0-1,0 1 1,0-1 0,0 1 0,0-1-1,1 0 1,-1 1 0,0-1 0,0 1 0,0-1-1,0 0 1,0 1 0,0-1 0,0 1-1,0-1 1,0 1 0,0 0 0,0-1-5,0 0 1,0 0-1,0 0 1,0 0-1,0 0 1,0 0-1,0 0 1,0 0-1,0 1 1,0-1-1,0 0 1,0 0-1,0 0 1,0 0-1,0 0 1,0 0-1,0 0 1,0 0-1,0 0 1,0 0-1,0 1 1,0-1-1,0 0 1,0 0-1,0 0 1,0 0-1,0 0 1,0 0-1,-1 0 1,1 0-1,0 0 1,0 0-1,0 0 1,0 0-1,0 0 1,0 0-1,0 0 1,0 0-1,0 0 1,0 1-1,0-1 1,0 0-1,-1 0 1,1 0-1,0 0 1,0 0-1,0 0 1,0 0-1,0 0 1,0 0-1,0 0 1,0 0-1,0 0 1,0-1-1,-1 1 1,1 0-1,0 0 3,-1 0-1,1 0 0,-1 0 1,1 0-1,-1 0 1,1 0-1,-1 0 1,1 0-1,-1 1 0,1-1 1,-1 0-1,1 0 1,0 0-1,-1 0 1,1 1-1,-1-1 0,1 0 1,-1 1-1,1-1 1,0 0-1,-1 1 1,1-1-1,0 0 0,-1 1 1,1-1-1,0 0 1,0 1-1,-1-1 1,1 1-1,0-1 0,0 1 1,0-1-1,-1 1 1,1-1-1,0 1 1,0-1-1,0 0 0,0 1 1,0-1-1,0 1 1,0 0-1,0-1-1,0 0 0,0 1 1,0-1-1,0 0 0,0 0 0,0 0 0,0 0 0,0 0 0,1 0 1,-1 0-1,0 0 0,0 0 0,-1 0 0,1 1 0,0-1 1,0 0-1,0 0 0,0 0 0,0 0 0,0 0 0,0 0 0,0 0 1,0 0-1,0 0 0,0 0 0,0 0 0,0 1 0,0-1 0,0 0 1,0 0-1,0 0 0,0 0 0,0 0 0,0 0 0,0 0 1,-1 0-1,1 0 0,0 0 0,0 0 0,0 0 0,0 0 0,0 0 1,0 0-1,0 0 0,0 0 0,0 0 0,0 0 0,-1 0 1,1 0-1,0 0 0,0 0 0,0 0 0,0 0 0,0 0 0,0 0 1,0 0-1,-1 0 0,1 0 0,-1 0 0,1 0 0,0 0 0,-1 0 0,1 0 0,-1 0 0,1 0 1,0 0-1,-1 0 0,1 0 0,-1-1 0,1 1 0,0 0 0,-1 0 0,1 0 0,-1-1 0,1 1 0,0 0 1,-1 0-1,1-1 0,0 1 0,0 0 0,-1-1 0,1 1 0,0 0 0,0-1 0,-1 1 0,1 0 0,0-1 0,-5-6-18,-2 2-14,7 5 25,0 0 0,-1 0 1,1 0-1,-1-1 0,1 1 0,0 0 1,-1 0-1,1-1 0,0 1 1,0 0-1,-1-1 0,1 1 1,0 0-1,-1-1 0,1 1 0,0 0 1,0-1-1,0 1 0,0 0 1,-1-1-1,1 1 0,0-1 0,0 1 1,0 0-1,0-1 0,0 1 1,0-1-1,0 1 0,0-1 0,0 0 1,3-4-82,11-7-122,29-20 0,-33 25 145,-1-1-1,0 0 1,13-16-1,-10 11 52,-10 12 5,0-1 1,-1 0-1,1 1 0,0-1 1,0 1-1,0 0 1,1 0-1,-1-1 1,0 2-1,0-1 0,1 0 1,-1 0-1,4 0 1,5-2 2,0-10 46,9 0 17,-4 7 142,-15 6-199,-1 0 0,0 0 0,0 0 0,1-1 0,-1 1 0,0 0 0,0 0 0,1 0 0,-1 0 0,0 0 0,0 0 0,1 0 0,-1-1 0,0 1 0,0 0 0,0 0 0,1 0 0,-1-1 0,0 1 0,0 0 0,0 0 0,0-1 0,1 1 0,-1 0 0,0 0 0,0-1 0,0 1 0,0 0 0,0 0 0,0-1 0,0 1 0,0 0 0,0-1 0,0 1 0,0 0 0,0 0 0,0-1 0,0 1 0,0 0 0,0 0 0,0-1 0,0 1 0,0 0 0,0 0 0,-1-1 0,1-2 153,0 1-102,-2-9 22,-9 9-32,9 2-102,4 2-698,10 17 712,-10-15 39,0 0 0,0 0 0,1-1 0,5 8 0,-6-9-19,1 1 0,-1 1 0,0-1 0,0 0 0,3 5 0,-4-4 33,1-1-1,0 0 0,0 0 0,0 0 0,4 4 0,-2-1 17,1-1-1,-2 1 0,1 0 0,0 0 0,2 6 0,-3-6 9,-3-4 2,1 0 1,0 1-1,-1-1 0,0 0 0,1 1 0,-1-1 0,0 0 1,-1 5-1,1-3 31,0-2 501,0-4-486,0 0-90,0-1-14,0 0 1,0 1 0,0-1 0,0 1 0,0-1 0,1 0-1,-1 1 1,2-4 0,-2 6 22,7-15-116,16-23-1,-20 34 101,0-1 0,1 1 0,-1 0 0,1 0 0,0 1 1,1-1-1,-1 1 0,0 0 0,7-3 0,-2 1 24,0-1 1,11-8 0,7-6 1,-10 12-42,23-10 0,-28 14 38,0-1 0,-1 0-1,0-1 1,0 0 0,0-1 0,17-14 0,-20 13 55,-6 5-22,2 0 0,-1-1 0,0 2 0,1-1 0,3-3 0,0 3 14,-7 3-48,1 0 0,-1 0 0,1 0 1,-1 0-1,1 0 0,-1-1 0,0 1 0,1 0 1,-1 0-1,1-1 0,-1 1 0,0 0 0,1 0 0,-1-1 1,0 1-1,1 0 0,-1-1 0,0 1 0,1-1 1,-1 1-1,0 0 0,0-1 0,0 1 0,1-1 0,-1 1 1,0-1-1,0 1 0,0 0 0,0-1 0,0 1 1,0-1-1,0 1 0,0-1 0,0 1 0,0-1 0,-3-4 55,-5-1-19,0 0-1,-1 1 1,-10-4 0,19 9-39,-2-1-17,0 0 0,0 0 0,0 1 0,0-1 0,-1 1 0,1-1 0,0 1 0,0 0 0,0 0 0,-1 0 0,1 0 0,0 0 0,0 1 0,0-1 0,-1 1 0,1-1 0,0 1 0,0 0 0,0 0 0,0 0 0,0 0 0,0 0 0,0 0 0,0 0 0,1 1 0,-1-1 0,0 1 0,1 0 0,-2 1 0,-2 6-7,0 0 0,1 0 0,0 0 0,1 0 0,0 1 0,-3 14 0,-6 61-63,10-67 40,1 1 40,0 0 1,2 0 0,0 0-1,4 20 1,0 2 42,-3-14-12,4 29 25,10 7 10,-9-39-23,-1 1 0,4 34 0,-5 27 91,1-36-60,1 40 114,-7-82-162,0-1 1,-1 0-1,0 0 0,0 1 0,-1-1 0,0 0 0,0 0 0,-5 10 0,-3 7 55,6-6-31,3-15-30,0 1 0,0-1 0,0 1 0,0-1 0,-3 6 0,1-5 14,0-1-1,0 1 1,0-1-1,0 1 1,-4 2-1,-5 4 54,-4 7 23,13-13-89,0-1 1,0 0 0,0 1-1,-1-1 1,1 0 0,-1-1 0,0 1-1,-5 2 1,4-3 4,-1 1 0,1-1 0,-1 0 0,0 0 0,0-1 0,0 0 0,-11 1 0,17-2-19,0 0-1,0 0 1,-1 0-1,1 0 1,0 0-1,-1 0 1,1 0 0,0 0-1,0 0 1,-1 0-1,1 0 1,0 0-1,0 0 1,-1 0-1,1 0 1,0 0 0,0 0-1,-1-1 1,1 1-1,0 0 1,0 0-1,0 0 1,-1 0 0,1-1-1,0 1 1,0 0-1,0 0 1,-1 0-1,1-1 1,0 1-1,0 0 1,0 0 0,0-1-1,0 1 1,0 0-1,0 0 1,-1-1-1,-2-5-40,2 4 20,-1-1 0,1 0 0,0 1 0,0-1 0,0 0 0,0 0 0,0 0 0,1 0 0,0 0 0,-1 0 0,1 0 0,0 0 0,1-3 0,-1-2-14,0 0-1,1 0 0,0 0 0,1 0 0,0 0 0,0 1 0,0-1 0,1 1 1,0-1-1,1 1 0,0 0 0,5-8 0,17-25-616,57-71 1,58-34 164,59-112 524,-186 238-7,31-48 82,49-112 351,-32 67 618,-58 103-907,-1-1-1,0 1 0,0-1 0,-1 0 0,-1 0 1,1 0-1,-2 0 0,0-18 0,0 27-173,0 0 1,0 1-1,0-1 0,0 0 0,0 0 0,0 1 0,0-1 0,0 0 1,0 0-1,-1 1 0,1-1 0,0 0 0,0 1 0,-1-1 0,1 0 1,-1 1-1,1-1 0,0 0 0,-1 1 0,0-1 0,1 1 0,-1-1 0,1 1 1,-1-1-1,1 1 0,-1-1 0,0 1 0,1 0 0,-1-1 0,0 1 1,0 0-1,1 0 0,-1-1 0,0 1 0,0 0 0,1 0 0,-1 0 0,0 0 1,0 0-1,1 0 0,-1 0 0,0 0 0,0 0 0,1 1 0,-1-1 1,0 0-1,-1 1 0,-2 0-56,-1 1 1,0-1 0,1 1-1,-1 1 1,-6 3-1,7-3 51,0 1 0,1-1 1,-1 1-1,1-1 0,0 1 0,0 0 0,0 0 0,1 1 0,0-1 0,-1 1 0,1-1 0,1 1 0,-3 8 0,-7 16 22,4-17-18,3-3-15,0-1 1,0 1 0,0 0 0,1 0 0,-3 15 0,3-8-56,1-7 38,0 1 1,0 0-1,1 0 1,0 15 0,1-21 46,0-1 0,1 0 0,-1 0 0,1 0 0,0 0 0,0 0 1,0 0-1,0-1 0,0 1 0,1 0 0,-1 0 0,1-1 0,0 1 0,0-1 1,0 1-1,0-1 0,0 0 0,0 0 0,1 0 0,2 2 0,21 12 332,-23-14-353,0 0 0,0-1 0,0 1 0,0 0 0,1-1 0,-1 0 1,0 1-1,1-1 0,-1-1 0,0 1 0,1 0 0,-1-1 0,1 0 0,0 0 0,-1 0 0,1 0 0,-1 0 0,7-2 0,-2 1-25,4-2-45,0 1-1,13-6 1,-25 8 76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1055 2912,'0'-37'1296,"0"-15"-485,-2 39-411,-2 4-247,2 5-100,0 0 1,1 0-1,0 0 1,0 0-1,0 0 1,0 0-1,1 0 1,-1-1-1,2-6 0,-1 11-51,0-3 1,0 0 1,0 0 0,-1 0 0,1 0 0,0 0-1,-1 1 1,0-1 0,-1-3 0,2 5 0,-1 0 1,0 0-1,1 0 1,-1 0 0,0 0-1,0 0 1,0 0-1,0 0 1,0 1 0,0-1-1,0 0 1,0 0-1,0 1 1,0-1 0,-1 1-1,1-1 1,0 1-1,0 0 1,0-1 0,-1 1-1,1 0 1,0 0-1,0 0 1,-1 0 0,-1 0-1,-3 0 16,0 1 0,0 0 0,0 0 0,0 0 0,0 1 0,0 0 0,1 0 0,-1 1 0,1-1 0,0 1-1,-1 0 1,1 0 0,0 1 0,1 0 0,-1 0 0,1 0 0,0 0 0,0 1 0,0-1 0,0 1 0,1 0 0,-6 10 0,-19 47 284,25-54-272,0-1 1,0 1 0,1 0 0,0 0 0,-1 11 0,4-16-23,0 1 0,0 0 0,1-1-1,-1 1 1,1-1 0,-1 1 0,1-1 0,0 0 0,1 1 0,-1-1-1,1 0 1,5 5 0,-6-6 11,0 0 1,1-1-1,-1 1 0,1 0 1,-1-1-1,1 0 0,-1 1 1,1-1-1,0 0 0,0 0 1,0-1-1,0 1 0,-1-1 1,1 1-1,0-1 0,0 0 1,0 0-1,0 0 0,0 0 1,0-1-1,5-1 0,2 0 9,1-1-1,0 0 1,-1-1-1,0 0 0,0-1 1,13-8-1,58-43-533,-40 23-19,0-2 0,61-69 1,-83 80 356,-1-1 1,-1-1 0,-1 0 0,-2-1-1,11-29 1,-20 45 161,-2 0-1,0 0 1,0-1 0,-1 1 0,0-1-1,-1 1 1,0-1 0,-1 0-1,-1-13 1,1-8 63,0-115 1386,0 146-1397,0 1 0,0 0 0,0 0 0,0-1 0,0 1 0,0 0 0,0 0 0,-1-1 0,1 1 0,0 0 0,-1 0 0,0-3 0,-7 2 437,16 4-181,-8 0-279,1-1-1,-1 0 0,1 0 0,-1 0 0,0 1 1,1-1-1,-1 0 0,0 0 0,0 1 0,0-1 1,0 0-1,0 3 0,0-4-24,-1 19 97,4 66 179,8-21-110,-6 12 138,5 2-112,-7-46-166,-1-3-13,11 50 1,5 14 199,-14-82-107,0-1 0,10 18 0,-10-19-168,-4-9 47,0 0-1,0 0 0,0 0 1,1 1-1,-1-1 0,0 0 1,0 0-1,0 1 0,0-1 0,0 0 1,0 0-1,0 0 0,0 1 1,0-1-1,1 0 0,-1 0 1,0 0-1,0 0 0,0 1 0,0-1 1,1 0-1,-1 0 0,0 0 1,0 0-1,0 0 0,0 0 1,1 0-1,-1 1 0,0-1 1,0 0-1,1 0 0,-1 0 0,0 0 1,1 0-1,1 0-121,0-1 0,0 1 0,0-1 0,0 1 0,0-1 0,0 0 1,0 0-1,0 0 0,-1 0 0,1 0 0,0 0 0,0-1 0,-1 1 0,1 0 0,-1-1 0,1 1 0,-1-1 0,0 0 0,1 1 0,-1-1 0,2-4 1,2-4-695,0 0 0,5-19 0,-10 29 822,45-153-2711,-44 131 3864,-1 18-861,0 1 1,0 0 0,0-1-1,0 1 1,1 0 0,0 0-1,1-4 1,24-48 1625,-24 50-1136,1 8-261,-2-2-476,0 0 0,0 0 0,0 0 0,0 1 0,0-1 0,0 0-1,0 1 1,0-1 0,0 1 0,-1-1 0,1 1 0,-1-1-1,1 1 1,-1 0 0,0-1 0,1 1 0,-1 2 0,0-1-26,1-1 1,-1 0-1,1 1 1,0-1-1,0 1 0,0-1 1,0 0-1,0 0 1,0 0-1,0 1 1,1-1-1,-1 0 1,1-1-1,0 1 0,0 0 1,2 2-1,-2-2-3,1 0-1,-1 0 1,0-1-1,1 1 1,-1-1-1,1 1 0,0-1 1,-1 0-1,1 0 1,0 0-1,0 0 1,4 0-1,-3-2 14,-1 0-1,1 0 1,0-1-1,0 0 0,-1 0 1,1 0-1,-1 0 1,1 0-1,3-4 1,-1 1 20,6-2 50,-1-2 1,-1 1-1,15-16 1,-20 19-77,-1-1 0,1 0 0,-1 0 0,0 0 0,-1 0 0,1-1 0,3-9 0,-7 14-19,1 0 0,-1 0 0,0 0-1,0 0 1,0 0 0,0 0 0,0 0-1,0 0 1,0 0 0,-1 0 0,1 0-1,-1 0 1,1 0 0,-1 0 0,0 0-1,0 1 1,0-1 0,0 0 0,0 0-1,0 1 1,-2-2 0,1-1-18,-2-2-5,-1 1 1,1 0-1,-7-6 0,6 7 32,5 3-14,-1 1 0,1 0-1,0-1 1,-1 1 0,1-1 0,0 0-1,0 1 1,-1-1 0,1 1 0,0-1-1,0 1 1,0-1 0,0 0 0,-1 1-1,1-1 1,0 1 0,0-1 0,0 0-1,0 1 1,1-1 0,-1 1 0,0-1-1,0 0 1,0 1 0,1-2 0,-1 2-12,0-2-154,5 4-245,-1 1 240,-1-2 65,0 1 0,0-1 0,0 0 0,0 0 0,-1 0 0,2 0-1,-1 0 1,0-1 0,0 1 0,0-1 0,4 0 0,146 0-1846,-152 0 1970,-1 1 0,1-1 1,-1 0-1,1 0 0,-1 0 0,1 0 0,-1 0 1,1 0-1,-1 0 0,1 0 0,-1 0 1,1 0-1,-1 0 0,1-1 0,-1 1 1,1 0-1,-1 0 0,1 0 0,-1-1 0,1 1 1,-1 0-1,0-1 0,1 1 0,-1 0 1,1-1-1,-1 1 0,0 0 0,1-1 1,-1 1-1,0-1 0,0 1 0,1 0 1,-1-1-1,0 1 0,0-1 0,0 1 0,1-1 1,-1 1-1,0-1 0,0 1 0,0-1 1,0 1-1,0-1 0,0 1 0,0-2 1,0 0 145,2 2-378,1 0 265,-1 1 0,0-1 0,1 1 0,-1 0-1,0 0 1,0 0 0,0 0 0,0 0 0,0 1 0,0-1 0,0 1-1,0-1 1,-1 1 0,1-1 0,0 1 0,1 3 0,0-2 23,0 0 1,0 0 0,-1 0-1,2-1 1,5 5 0,25 5 65,-24-9-111,-7-2 2,-1 0-1,1 0 1,-1 0-1,1-1 1,0 0-1,-1 1 1,1-1-1,-1 0 0,1 0 1,0 0-1,-1-1 1,1 1-1,-1-1 1,1 1-1,-1-1 1,1 0-1,-1 0 1,1 0-1,-1 0 1,0 0-1,1-1 1,-1 1-1,0-1 1,3-3-1,-2 3 8,0-1 1,0 1-1,0 0 0,1 0 0,4-2 1,-5 2-41,0 0 1,1 0 0,-1 0-1,0 0 1,4-4-1,27-38-89,26-5 10,-10 3-111,-44 40 160,1 2 1,1-1-1,-1 1 0,1 0 0,15-5 0,3 0 87,-1-1 1,1-1-1,34-21 0,-56 29 59,0 1-1,-1 0 0,1 1 0,8-4 1,-11 5-72,1 0 1,-1-1 0,1 1 0,-1-1 0,1 1 0,-1-1 0,0 0-1,1 1 1,-1-1 0,0 0 0,0 0 0,0 0 0,0 0 0,0 0-1,0 0 1,0-1 0,0 1 0,0 0 0,1-3 0,2-2 66,-4 5-88,1 1 0,-1-1 0,0 1 0,1-1 0,-1 1-1,0-1 1,0 1 0,1-1 0,-1 0 0,0 1 0,0-1 0,0 1 0,0-1-1,0 0 1,0 1 0,0-2 0,-1 0 33,1 1 0,-1-1 0,0 1 0,0-1 1,0 1-1,0-1 0,-1 1 0,1 0 0,-2-2 0,2 1-30,-1 1 0,1 0 0,-1 0 0,1 0 0,-1 0 1,1 0-1,-1 1 0,1-1 0,-1 0 0,0 1 0,0-1 0,-2 0 0,-30 0 53,29 1-61,-10-1 27,6 1-21,-1 0 1,1 0 0,-1 0-1,-10 3 1,-1 8-8,9-8-31,9-2 21,0 0 1,0-1 0,0 1-1,1 1 1,-1-1-1,0 0 1,0 1-1,1-1 1,-1 1-1,1 0 1,-1 0-1,1 0 1,0 0 0,0 0-1,0 0 1,0 1-1,-3 3 1,0 2-49,0 1 1,1-1 0,-1 1 0,-4 17-1,4 2-117,-1-13 67,5-12 84,-1 1 1,1-1-1,0 0 0,1 1 0,-1-1 0,0 1 0,1-1 1,0 5-1,0 0 25,-1-6 5,1 1 0,0 0 0,0 0 1,0 0-1,0 0 0,0 0 0,1 0 0,0-1 1,-1 1-1,1 0 0,0 0 0,0-1 0,0 1 0,1 0 1,-1-1-1,1 0 0,-1 1 0,3 2 0,0-2 5,-1 1 8,1 0-1,0-1 1,0 1 0,7 3 0,-10-6-19,1 0 1,0 0-1,0-1 0,-1 1 0,1-1 1,0 1-1,0-1 0,0 0 0,0 0 1,0 0-1,0 0 0,-1 0 0,1 0 1,0 0-1,4-1 0,3-3 23,0 1 0,0-2 0,-1 1 0,1-1 0,-1 0-1,0-1 1,11-8 0,-5 2-16,-5 6 13,0-2 0,0 1 1,-1-1-1,0-1 0,0 0 0,8-12 1,-13 15-25,1-1-1,-1 1 1,0-1 0,0 0 0,0-1 0,-1 1-1,0 0 1,-1-1 0,0 1 0,0-1 0,0-9-1,-1-11 44,1 1 62,-5-53 0,-6 36-31,8 37-51,1 0 0,-1 0 0,0 0 0,0 1 0,-5-10 0,6 15-10,1 0 0,0 0 0,-1-1 0,1 1 0,0 0 0,-1 0 0,1-1 0,0 1 0,0 0 0,0-1 0,0 1 0,0 0 1,0 0-1,1-1 0,-1 1 0,0 0 0,1 0 0,0-3 0,-1 4 16,5 2 86,-1 0 1,0 0 0,0 0-1,8 6 1,-10-5-92,1 0 1,-1 0-1,0 0 0,0 0 1,0 1-1,0-1 0,-1 1 1,1 0-1,-1-1 0,1 5 1,7 42 134,-6-22-23,1-12-47,9 27-1,-1-6 31,-8-21-84,0 0 153,1 0 0,13 27-1,-2-12 90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0:4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4640,'0'-15'2112,"-15"15"-1824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0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702 1568,'13'-5'232,"0"0"0,23-5 0,-7 2-32,-23 6-66,-1 1-1,1 0 1,-1 1 0,1-1-1,-1 1 1,1 0 0,6 1-1,0 0 9,-12-1-128,1 0 0,0 0 0,0 0 1,0 0-1,-1 0 0,1 0 0,0 0 1,0 0-1,0 0 0,-1-1 1,1 1-1,0 0 0,0-1 0,0 1 1,-1 0-1,1-1 0,0 1 1,-1-1-1,1 1 0,0-1 0,-1 1 1,1-1-1,-1 1 0,1-1 0,0-1 1,-1 2-5,0-1 0,1 1 0,-1-1 0,0 1 0,1-1 1,-1 1-1,0 0 0,1-1 0,-1 1 0,1 0 0,-1-1 0,0 1 0,1 0 1,-1 0-1,1-1 0,-1 1 0,1 0 0,-1 0 0,1 0 0,-1 0 1,1-1-1,-1 1 0,1 0 0,-1 0 0,2 0 0,0 0 147,-4-5 12,0 1-136,-1 1 0,1-1 1,-1 1-1,0 0 1,0 0-1,0 0 1,-7-5-1,-31-20 37,20 14-71,-106-76-127,33 35 5,67 39 97,-17-12 19,-1 2-1,-57-23 1,-129-45 44,124 53 43,11 17 187,-30-13-11,8 1-395,90 33-100,25 3 107,13 1 130,0-1 11,-1 1 0,0 0 0,1 1 1,-1-1-1,0 2 0,0 0 0,0 0 1,0 0-1,-1 1 0,10 6 0,-7-5-104,-1 1 0,12 9-1,-18-12 82,0 1 0,-1-1-1,1 0 1,0 1 0,-1 0 0,0 0-1,5 7 1,-8-10 20,0 0 0,1 0 0,-1 0 0,0 0 0,0 0-1,0 0 1,0 0 0,0 0 0,0 0 0,0 0 0,0 0 0,0 0 0,0-1-1,-1 1 1,1 0 0,0 0 0,-1 0 0,1 0 0,0 0 0,-1 0 0,1-1-1,-1 1 1,0 0 0,1 0 0,-1-1 0,0 2 0,-4 4 27,0 7 26,-5-7 42,5 0-38,5-5-57,0-1 0,0 1 0,-1-1 0,1 0-1,0 1 1,0-1 0,-1 0 0,1 1 0,0-1 0,0 0 0,-1 1 0,1-1 0,0 0-1,-1 0 1,1 0 0,-1 1 0,1-1 0,0 0 0,-1 0 0,1 0 0,0 0 0,-1 1-1,1-1 1,-1 0 0,1 0 0,-1 0 0,1 0 0,0 0 0,-1 0 0,0 0 0,1 0-5,0 0 0,0 0 1,0 0-1,0 0 1,0 0-1,0 0 0,0 0 1,-1 0-1,1 0 1,0 0-1,0 0 0,0 0 1,0 0-1,0 0 1,0 0-1,0 0 0,0 0 1,0 0-1,0 0 1,-1 0-1,1 0 0,0 0 1,0 0-1,0 0 1,0 0-1,0-1 0,0 1 1,0 0-1,0 0 1,0 0-1,0 0 0,0 0 1,0 0-1,0 0 1,0 0-1,0 0 0,-1 0 1,1 0-1,0 0 1,0 0-1,0-1 0,0 1 1,0 0-1,0 0 1,0 0-1,0 0 0,0 0 1,0 0-1,0 0 1,0 0-1,0 0 0,0 0 1,0-1-1,0 1 1,0 0-1,1 0 1,-2-3 10,1 1-12,0 1 0,0 0 0,0-1 1,0 1-1,0-1 0,0 1 0,0 0 0,0-1 1,0 1-1,1 0 0,-1-1 0,1 1 0,-1 0 1,1-1-1,-1 1 0,1 0 0,1-2 1,21-15-209,-2-7 43,-17 19 126,0 1 1,0 0-1,0 1 1,8-8-1,-4 7 19,-2 0-1,1-1 0,-1 0 1,0-1-1,0 1 1,5-8-1,-2 2 29,-5 7 53,0-1 1,0 1-1,-1-1 0,4-7 1,-3 5 5,-3 7 5,0 0 0,0-1 0,0 1 0,0-1 1,-1 1-1,1-1 0,0 0 0,0-2 0,-4-1 346,-9 3-48,11 2-308,-1 0 0,0 0-1,1 1 1,-1-1 0,1 0 0,-1 1 0,0-1 0,1 1-1,-1 0 1,1-1 0,-1 1 0,1 0 0,-2 1 0,-5 3 90,-1-1 15,8-4-169,0 1 1,0-1 0,0 0 0,0 1 0,0-1 0,0 1 0,0-1 0,0 1 0,0-1 0,0 1 0,0 0 0,0 0 0,0-1 0,0 1 0,0 0 0,1 0 0,-1 0 0,0 0-1,1 0 1,-1 0 0,1 0 0,-1 0 0,1 0 0,-1 0 0,1 0 0,0 1 0,-1-1 0,1 0 0,0 0 0,0 2 0,3 2-661,10 8-1972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 2144,'-26'-52'699,"21"43"-516,2 8-84,-8 1 131,11 0-221,0 0 0,0 0 0,0 0 0,0-1 0,0 1 0,0 0 0,0 0 0,0 0 0,0 0 0,0 0 0,-1 0 0,1 0 1,0 0-1,0 0 0,0 0 0,0 0 0,0 0 0,0 1 0,0-1 0,0 0 0,0 0 0,0 0 0,-1 0 0,1 0 0,0 0 1,0 0-1,0 0 0,0 0 0,0 0 0,0 0 0,0 0 0,0 0 0,0 0 0,0 0 0,0 0 0,0 0 0,0 1 0,0-1 1,0 0-1,0 0 0,0 0 0,0 0 0,0 0 0,0 0 0,0 0 0,0 0 0,0 0 0,0 0 0,0 1 0,0-1 0,0 0 0,0 0 1,0 0-1,0 0 0,0 0 0,0 0 0,1 19 543,5 29 0,0-3-333,-2 2-39,10 83 157,4-3-7,8 3-74,0 62 125,-3-18-394,-10-94-3,-7-17 224,-3-44-167,-2-17-133,0 1-1,-1-1 0,1 1 0,-1-1 1,0 1-1,0-1 0,0 1 0,0-1 1,0 1-1,0-1 0,-1 1 0,1-1 1,-1 1-1,0-1 0,0 1 0,-1 3 1,-1 9-943</inkml:trace>
  <inkml:trace contextRef="#ctx0" brushRef="#br0" timeOffset="1">1 203 1728,'26'-39'560,"-26"39"-551,1-1 0,-1 0-1,1 0 1,-1 1 0,1-1 0,-1 0 0,1 1-1,0-1 1,-1 1 0,1-1 0,0 1 0,0-1 0,-1 1-1,1-1 1,0 1 0,0 0 0,0 0 0,0-1 0,-1 1-1,1 0 1,0 0 0,0 0 0,0 0 0,0 0-1,1 0 1,66-11 231,-55 10-31,0 0-1,0 0 1,1 1-1,-1 1 1,0 0-1,20 5 1,-11 1 23,1 0-1,26 14 1,-39-16-173,16 7 105,1 1 0,-1 1 1,-1 1-1,-1 2 1,42 36-1,-60-47-141,-1 1-1,0-1 1,0 1-1,-1 0 1,0 0 0,0 0-1,-1 0 1,0 1-1,0-1 1,-1 1-1,0 0 1,2 11-1,-4-15 2,1-1-1,-1 1 0,0 0 0,0 0 0,0-1 0,-1 1 0,1 0 1,-1-1-1,0 1 0,0-1 0,0 1 0,0-1 0,-1 1 0,1-1 0,-1 0 1,0 0-1,0 0 0,-3 4 0,-5 9 113,5-8-81,1 0-11,0 0-1,-1 0 1,0-1-1,-8 8 0,6-9-6,0 0-1,-1 0 0,-13 6 0,7-3 1,-19 12-165,0-2 0,-42 17 0,71-35 119,-38 17-938,-78 20-1,106-36 628,1 0 0,-27-1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 1408,'0'0'448,"2"0"-267,-1 0-166,-1 0 0,1 0 0,-1 0 0,1 0 0,-1 0-1,1 0 1,-1 0 0,1 0 0,-1 0 0,1-1 0,-1 1 0,1 0-1,-1 0 1,0 0 0,1-1 0,-1 1 0,1 0 0,-1 0 0,0-1-1,1 1 1,-1 0 0,1-1 0,-1 1 0,0 0 0,0-1 0,1 1-1,-1-1 1,0 1 0,0-1 0,1 1 0,-1 0 0,0-1 0,0 1-1,0-1 1,0 1 0,0-1 0,0 1 0,0-1 0,0 1 0,0-1-1,0 0 1,0-2 945,1 3-948,-1 1-1,0-1 0,0 0 1,1 0-1,-1 0 1,0 0-1,0 0 0,1 0 1,-1 0-1,0 0 1,0 0-1,1 0 1,-1 0-1,0 0 0,1 0 1,-1 0-1,0 0 1,0 0-1,1 0 0,-1 0 1,0 0-1,0 0 1,1 0-1,-1 0 0,0 0 1,0 0-1,1-1 1,-1 1-1,0 0 0,0 0 1,1 0-1,-1-1 1,0 1-1,0 0 0,0 0 1,1-1-1,0 1 37,-9-11 42,5 9-42,2 4-28,0 0-1,-1 0 1,1 0 0,-1 0-1,1-1 1,-1 1 0,0 0-1,-3 2 1,-14 13 443,12-11-389,3-3-46,0 1 1,0-1-1,0 1 1,1 0-1,0 0 1,0 0 0,0 0-1,-4 7 1,-1 7-6,0 0-1,2 0 1,0 1 0,0 0-1,2 0 1,1 1 0,-2 31-1,4-23-28,0-17 45,0-1 1,1 1-1,0 0 0,1-1 0,3 15 0,-3-24-32,-1 0 0,0 0 0,1 0 0,-1 0 0,1 0 0,-1 0 0,1 0 0,-1 0 0,1 0 0,0-1 0,0 1 0,-1 0 0,1 0 0,0-1 0,0 1 0,0-1 0,0 1 0,0 0 0,0-1 0,0 0 0,0 1 0,0-1 0,0 1 0,0-1 0,0 0 0,0 0 0,0 0 0,0 0 0,0 0 0,0 0 0,2 0 0,0 0-34,-1-1 0,0 1 0,1-1 0,-1 0 0,0 0 0,1 0 0,-1 0 0,0 0 0,0 0 0,0-1 0,0 1 0,3-3 0,0-2-152,-1 1 0,1-1 1,5-10-1,-3 4-130,-5 9 149,1-1 1,-1 0-1,-1 0 1,1 0-1,2-8 1,-4 9 67,1 0-1,0 0 1,0 1 0,0-1 0,0 0-1,1 1 1,-1-1 0,1 1-1,-1 0 1,1-1 0,2-1 0,-2 2 67,-1 0 0,1 0 1,-1 0-1,1 0 1,-1 0-1,0 0 0,0 0 1,0 0-1,0 0 1,0 0-1,-1-1 0,1 1 1,-1 0-1,1 0 1,-1-1-1,0 1 1,0-4-1,0 6 26,0-1 0,0 1 0,0 0 0,0-1 0,0 1 0,0 0 0,0-1 0,0 1 0,0 0 0,0 0 0,0-1 0,0 1 0,0 0 0,0-1 0,0 1 0,0 0 0,1-1 0,-1 1 0,0 0 0,0 0 0,0-1 1,0 1-1,1 0 0,-1 0 0,0-1 0,1 1 11,-1-1-1,0 1 1,0 0 0,0-1 0,1 1 0,-1 0 0,0-1 0,0 1 0,1 0 0,-1 0 0,0-1 0,0 1 0,1 0-1,-1 0 1,0-1 0,1 1 0,-1 0 0,0 0 0,1 0 0,-1-1 0,1 1 0,-1 0 0,0 0 0,1 0 0,-1 0 0,1 0-1,-1 0 1,0 0 0,1 0 0,-1 0 0,1 0 0,-1 0 0,0 0 0,1 0 0,-1 1 0,1-1 0,-1 0 0,0 0 0,1 0-1,-1 0 1,0 1 0,1-1 0,-1 0 0,0 0 0,1 1 0,-1-1 0,13 8 468,-11-6-412,0-1 1,0 1 0,0 0 0,0 0 0,0 0 0,0 0 0,-1 0 0,1 0 0,-1 0 0,3 4 0,8 11 138,-8-14-168,0 0 0,0 0 0,0 0 0,0 0 0,8 2 0,16 11 74,-13-4-46,-10-7-36,0-1 1,0 0-1,1 0 1,0 0-1,11 5 1,30 6 378,-43-14-394,0 0-1,0 0 1,0-1-1,0 0 0,0 1 1,7-2-1,2-3-263,-13 3 238,0 1-1,0 0 1,1 0-1,-1 0 1,0-1 0,0 1-1,0 0 1,0 0 0,0 0-1,0-1 1,0 1-1,0 0 1,0 0 0,1 0-1,-1-1 1,0 1 0,0 0-1,0 0 1,0-1-1,0 1 1,0 0 0,-1 0-1,1-1 1,0 1 0,0 0-1,0 0 1,0 0-1,0-1 1,0 1 0,0 0-1,0 0 1,0 0 0,-1-1-1,1 1 1,0 0-1,0 0 1,0 0 0,0 0-1,-1-1 1,1 1 0,0 0-1,-11-5-991,11 4 952,0 0 0,-1 1 0,1-1 0,0 0 0,-1 0 0,1 0 0,0 1 0,0-1 0,0 0 1,0 0-1,0 0 0,0 0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5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 4160,'0'0'1333,"-10"8"-821,-63 49 1317,46-40-1141,16-10-284,0 0 1,-10 9-1,17-12-274,0-1 0,0 1 0,1 0 0,0 0 0,0 0 0,0 1 0,0-1 0,1 1-1,-3 4 1,4-5-100,-1 0-1,1 0 1,0-1-1,0 1 1,0 0 0,0 0-1,1 0 1,0 0-1,0 0 1,0 0-1,0 0 1,1 0-1,-1 0 1,1 0-1,0 0 1,0 0-1,0 0 1,1 0 0,-1-1-1,1 1 1,0 0-1,0-1 1,1 0-1,-1 1 1,5 4-1,-4-6-27,-1 0-1,1 0 1,0 0 0,-1-1-1,1 1 1,0-1-1,0 1 1,0-1-1,0 0 1,0 0 0,0-1-1,0 1 1,0 0-1,1-1 1,-1 0-1,0 0 1,0 0 0,4-1-1,0 1-7,1-2 1,-1 1-1,1-1 0,-1 0 0,0-1 0,11-5 1,29-18 47,-33 20-29,-9 3-4,1 1 0,-1-1 0,9-6-1,-8 4 6,-1-1 0,0 1-1,5-8 1,1 0 6,5-4-5,-12 14-55,0-1-1,0 0 1,-1 0-1,1 0 0,-1 0 1,0-1-1,0 1 1,0-1-1,-1 0 1,0 0-1,0 0 1,2-6-1,-3-2-222,0 0 0,0-19 0,-2 14-217,1-13-64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1472,'19'-37'667,"-19"36"-648,1-1 0,0 1 0,0-1 0,0 1 0,0-1 0,0 1 0,1-1 1,-1 1-1,0 0 0,1 0 0,1-2 0,23-7 664,-5-1-193,10 6-52,15-7-197,12-2-93,103-7-31,-135 17-92,-6 1 13,40-3 1,-37 7-2,-8-1-12,0 0 0,23-3 0,-15-2-19,-12 2 0,-1 1 1,1 1-1,12-1 1,-8 3 0,-13-1 0,1 0 0,0 1 0,0-1 0,0 0 0,0-1 0,-1 1 0,1 0 1,0-1-1,0 1 0,4-3 0,-1 0 161,-2 2-155,-1-1 0,1 1 0,-1-1 0,1 0 0,-1 0 0,0-1 1,0 1-1,0-1 0,5-4 0,-8 6-20,0 1 1,0 0 0,1 0 0,-1-1 0,0 1 0,0 0 0,0-1 0,1 1 0,-1 0 0,0-1 0,0 1 0,0-1-1,0 1 1,0 0 0,0-1 0,0 1 0,0 0 0,0-1 0,0 1 0,0-1 0,0 1 0,0 0 0,0-1 0,0 1-1,0 0 1,0-1 0,0 1 0,-1 0 0,1-1 0,0 1 0,0 0 0,0-1 0,-1 1 0,1 0 0,0-1 0,0 1-1,-1 0 1,1 0 0,0-1 0,-1 1 0,1 0 0,0 0 0,-1 0 0,1 0 0,0-1 0,-1 1 0,1 0 0,-1 0 0,-5-3-91,1-10 60,-5 0 282,9 12-237,1 1-1,-1-1 1,1 1 0,-1 0 0,0-1 0,1 1 0,-1 0-1,1-1 1,-1 1 0,0 0 0,1 0 0,-1 0 0,0 0-1,1 0 1,-1 0 0,0 0 0,1 0 0,-1 0-1,0 0 1,1 0 0,-1 0 0,0 0 0,0 1 0,-1-1-4,0 0 1,1 0-1,0 0 1,-1 0 0,1 0-1,0 1 1,0-1 0,-1 0 0,1 1-1,0-1 1,0 1 0,0-1 0,0 1-1,0 0 1,0-1 0,-1 1 0,1 0-1,1 0 1,-1 0 0,0 0-1,-1 1 1,-1 2 29,1-1 0,0 1 0,1 0 0,-4 7 0,-4 11 22,-8 1-63,12-16 50,0 0 0,1 0 0,0 0 0,0 0 0,0 1 0,-3 9-1,-3 6-31,0-9-422,10-14 397,0 0 1,-1 1-1,1-1 0,0 0 1,0 0-1,0 0 1,0 0-1,-1 0 1,1 0-1,0 0 1,0 0-1,0 0 1,0 0-1,-1 0 1,1 0-1,0 1 1,0-1-1,0 0 1,-1 0-1,1 0 0,0 0 1,0-1-1,0 1 1,0 0-1,-1 0 1,1 0-1,0 0 1,0 0-1,0 0 1,0 0-1,-1 0 1,1 0-1,0 0 1,0-1-1,0 1-10,0 0 0,0-1 0,0 1 0,0 0-1,0-1 1,0 1 0,0 0 0,0-1 0,0 1 0,0 0 0,0-1 0,0 1 0,0 0-1,0-1 1,1 1 0,-1 0 0,0-1 0,0 1 0,0 0 0,1-1 0,-1 1 0,0 0-1,0 0 1,1 0 0,-1-1 0,0 1 0,1 0 0,-1 0 0,0 0 0,1-1-1,-1 1 1,0 0 0,1 0 0,-1 0 0,0 0 0,1 0 0,-1 0 0,0 0 0,1 0-1,-1 0 1,0 0 0,1 0 0,-1 0 0,0 0 0,1 0 0,-1 0 0,1 0 0,4-2-1091,5-8 831,0 1 0,1 0 1,0 1-1,22-13 0,-30 20 343,0 0-1,0 0 0,0 1 1,0-1-1,0 1 0,0-1 0,-1 1 1,1 0-1,0 1 0,4-1 1,2 1 211,15-1 312,-18 0-464,0 0 1,0 0-1,0 0 0,8 3 1,9 2 139,-13-3-146,0 0-1,1 0 0,15 0 1,-3-3-19,-6 1-49,0 0-1,20 3 1,7 5-2,-21-12-7,-10 0-16,29-1-57,-8-5-266,-24 7 282,-7 3-60,1-1 1,-1 0-1,0 0 1,0 0-1,0 0 0,0 0 1,0-1-1,0 1 0,-1-1 1,1 0-1,0 0 0,-1 0 1,1 0-1,-1 0 0,0 0 1,0-1-1,0 1 1,4-6-1,17-29-147,-17 16 140,-4 14 60,7-30-105,-4 17 196,0 1-1,-1-1 1,1-32-1,-5-86 2755,0 135-2737,0 1-1,0-1 1,0 1-1,0-1 1,0 0-1,1 1 1,-1-1-1,1 1 1,-1-1-1,1 1 1,0-1-1,0 1 1,0-1-1,0 1 1,1 0-1,-1 0 1,2-3-1,-3 5-74,0 0 0,1 0-1,-1 0 1,0 0 0,0 0-1,0 0 1,0-1 0,0 1-1,0 0 1,0 0 0,0 0-1,0 0 1,0 0 0,0 0-1,0 0 1,1 0 0,-1 0-1,0 0 1,0 0-1,0 0 1,0 0 0,0-1-1,0 1 1,0 0 0,1 0-1,-1 0 1,0 0 0,0 0-1,0 0 1,0 0 0,0 0-1,0 0 1,1 0 0,-1 0-1,0 0 1,0 1-1,0-1 1,0 0 0,0 0-1,0 0 1,0 0 0,0 0-1,1 0 1,-1 0 0,0 0-1,0 0 1,0 0 0,0 0-1,0 0 1,0 0 0,0 1-1,0-1 1,0 0 0,0 0-1,0 0 1,1 0-1,4 7 87,0 0 0,0 0 0,-1 1-1,0-1 1,0 1 0,-1 0-1,4 11 1,0-1 3,3 7 86,-1 1-1,-1 0 1,9 52 0,-2 16 66,-14-89-253,0 0 0,-1 1-1,0-1 1,0 0 0,-1 0 0,1 0 0,-1 1-1,0-1 1,0 0 0,-3 6 0,0 1-62,-5 14-778,3-13-197,4-3 564,2-9 444,0 0-1,0-1 0,0 1 1,0 0-1,0 0 0,0-1 0,0 1 1,-1 0-1,1-1 0,0 1 0,0-1 1,0 1-1,-1 0 0,1-1 1,0 1-1,-1 0 0,1-1 0,0 1 1,-1-1-1,1 1 0,-1-1 1,1 1-1,-1-1 0,1 1 0,-1-1 1,1 0-1,-1 1 0,1-1 0,-1 0 1,0 1-1,1-1 0,-1 0 1,0 0-1,1 0 0,-1 1 0,0-1 1,1 0-1,-1 0 0,-1 0 1,2 0 18,-1 0 0,1 0 0,-1 0 0,0 0 1,1 0-1,-1 0 0,1 0 0,-1 0 0,0 0 1,1 0-1,-1-1 0,1 1 0,-1 0 0,0 0 1,1-1-1,-1 1 0,1 0 0,-1-1 0,1 1 0,-1 0 1,1-1-1,0 1 0,-1-1 0,1 1 0,-1-1 1,1 1-1,0-1 0,-1 1 0,1-1 0,0 1 1,0-1-1,-1 1 0,1-1 0,0 1 0,0-1 1,0 0-1,0 1 0,0-1 0,0 1 0,0-1 1,0 0-1,0 1 0,0-1 0,0 1 0,0-1 1,1 0-1,-1-2 6,1 0-1,0 1 1,0 0 0,0-1 0,0 1-1,1-1 1,-1 1 0,0 0 0,1 0-1,2-3 1,0 2 10,-1 0 0,0 1 0,1-1 0,0 1 0,-1 0 0,1 0 0,0 0 0,0 0 0,0 1 0,1-1 0,3 0 0,4 0 80,0 1 0,1-1 0,12 2 0,-19 0-15,-1 1 0,1 0 0,0 0 0,-1 0 0,1 0 0,-1 1-1,0 0 1,8 4 0,-11-5-26,0 0-1,0 0 1,0 0-1,0 1 1,0-1-1,0 1 0,0-1 1,0 1-1,-1 0 1,1 0-1,0-1 1,-1 1-1,0 0 1,1 1-1,-1-1 1,0 0-1,0 0 0,0 0 1,-1 1-1,1-1 1,0 0-1,-1 1 1,1 2-1,-1-3-3,0 0 0,-1 0 0,1 0 0,-1 0 0,1 0 0,-1 0 0,0-1 0,1 1 0,-1 0 0,0 0-1,0-1 1,0 1 0,-2 2 0,-20 19 205,10-11-73,11-10-151,-1 0 1,1 0-1,-1 0 0,1-1 0,-1 1 0,-3 1 0,5-3-18,0 1 0,1-1 0,-1 1 0,0-1 0,0 0 0,0 0 1,0 1-1,1-1 0,-1 0 0,0 0 0,0 0 0,0 0 0,0 0 0,0 0 0,0 0 0,1-1 0,-1 1 0,0 0 0,0 0 0,0-1 0,0 1 0,1 0 0,-1-1 0,0 1 0,-1-1 0,2 0 1,0 1-1,-1 0 1,1 0 0,0 0 0,0 0-1,0 0 1,0-1 0,-1 1 0,1 0 0,0 0-1,0 0 1,0-1 0,0 1 0,0 0-1,0 0 1,-1 0 0,1-1 0,0 1-1,0 0 1,0 0 0,0-1 0,0 1 0,0 0-1,0 0 1,0-1 0,0 1 0,0 0-1,0 0 1,0 0 0,0-1 0,0 1 0,0 0-1,1-1 1,7-4-116,2-1 80,-4 2 38,0-1 0,-1 0 0,8-8 1,6-6 19,-8 9-18,0 1 1,1 0 0,-1 1 0,2 0 0,17-8 0,-18 9-48,-1 0 0,21-18 0,-9 7 12,-19 15 66,0 1 1,-1 0 0,1 0-1,0 0 1,1 0-1,-1 1 1,0-1 0,0 1-1,1 0 1,-1 1-1,0-1 1,1 1 0,-1 0-1,1 0 1,4 1-1,-3-1 157,-5-1-166,-1 1-1,1 0 1,-1 0-1,1 0 1,0 0-1,-1 0 1,1 0-1,-1 1 1,1-1 0,0 0-1,-1 0 1,1 0-1,-1 0 1,1 1-1,-1-1 1,1 0-1,-1 1 1,1-1-1,-1 0 1,1 1-1,-1-1 1,1 1 0,-1-1-1,1 1 1,1 15 309,-3-13-256,1 0-1,0 1 1,0-1 0,1 0-1,-1 0 1,2 6-1,3 1 74,-4-7-109,0 0-1,1 0 1,-1 0-1,0 0 1,-1 0-1,1 0 1,0 1-1,-1-1 1,0 6-1,1-4-25,-1 1-1,1 0 1,0-1-1,1 1 1,1 5-1,-2-8 5,0-1-1,0 1 0,0-1 1,0 0-1,0 1 0,1-1 1,-1 0-1,1 0 1,-1 0-1,1 0 0,0 0 1,0 0-1,3 2 0,-4-3-12,0-1-1,-1 0 0,1 1 1,0-1-1,0 0 0,-1 0 1,1 0-1,0 0 0,0 0 1,-1 1-1,1-1 0,0-1 0,-1 1 1,1 0-1,0 0 0,0 0 1,-1 0-1,1 0 0,0-1 1,0 1-1,0-1 0,13-11-30,-12 11 4,-1-1 0,1 1 0,0-1 1,-1 1-1,1-1 0,0 1 0,0 0 0,3-2 0,3 1-43,-7 2 46,1 0 1,-1 0 0,0-1 0,0 1 0,1 0 0,-1-1 0,0 1-1,0-1 1,0 1 0,2-2 0,-2 0-35,0 1-1,0 0 1,0-1 0,0 1-1,-1-1 1,1 1 0,-1-1-1,2-2 1,-2 1-14,1 1 1,0-1 0,0 1-1,0 0 1,0 0 0,0-1-1,0 1 1,1 0 0,2-3-1,-2 3 11,-1 0 0,1 0 0,-1 0 0,1-1 0,-1 1-1,0 0 1,0-1 0,0 1 0,0-1 0,-1 1-1,1-1 1,0-4 0,0-33-93,-2 27 121,1 12 23,0 1 1,0 0-1,0-1 1,0 1-1,0 0 1,0 0-1,0-1 1,0 1-1,0 0 0,0-1 1,0 1-1,1 0 1,-1-1-1,0 1 1,0 0-1,0-1 1,0 1-1,0 0 1,0 0-1,1-1 1,-1 1-1,0 0 0,0 0 1,1-1-1,-1 1 1,10-10-102,-9 9 105,-1 1 0,1-1-1,0 1 1,-1 0 0,1-1 0,-1 1-1,1 0 1,0-1 0,-1 1-1,1 0 1,0 0 0,-1 0 0,1 0-1,0 0 1,-1 0 0,1 0 0,0 0-1,-1 0 1,1 0 0,0 0-1,-1 0 1,1 0 0,0 1 0,2-1 8,-2 0 5,1 0 0,0 0 0,-1 1 0,1-1 0,-1 1 0,1-1 0,-1 1 0,1-1-1,2 2 1,-3-1-5,0 0 0,1-1-1,-1 1 1,0 0-1,1-1 1,-1 0 0,0 1-1,1-1 1,1 0 0,20-4 24,-16 2-13,-1 1-1,1 0 0,13-1 0,-12 2 11,1 0-1,0-1 0,-1 0 0,1 0 0,-1-1 0,1 0 0,-1 0 0,15-7 0,23-17-63,-33 20-84,-1 0 1,-1-1-1,1 0 1,-1-1-1,0 0 1,-1 0-1,0-1 1,0-1-1,15-20 1,-24 29 110,6-7-14,-1 0 1,0 0 0,-1-1-1,0 0 1,0 1-1,-1-2 1,4-9-1,1-10 54,7-36-1,-14 52 44,0 0 0,-1-1 0,0 1-1,-1 0 1,-3-25 0,0 25 196,0 0 0,-2 0 0,1 0 0,-2 1 0,0 0 0,-11-18 0,16 28-225,0 1-1,0-1 1,0 1 0,-1 0 0,1-1 0,-1 1-1,1 0 1,-1 0 0,1 0 0,-1 0 0,0 0-1,1 1 1,-1-1 0,0 0 0,1 1-1,-1-1 1,0 1 0,-3-1 0,4 1-34,0 0 1,0 0 0,0 0-1,0 0 1,0 0 0,-1 1-1,1-1 1,0 0 0,0 1-1,0-1 1,0 0 0,0 1-1,0-1 1,0 1 0,0 0-1,0-1 1,0 1 0,0 0-1,0-1 1,1 1 0,-1 0-1,0 0 1,0 0 0,1 0-1,-1 0 1,1 0 0,-1 0-1,1 0 1,-2 2 0,1 2 12,1 1 1,-1-1-1,1 1 1,0 8-1,0-14-23,-1 47 81,4 116 110,0-134-169,1 15 12,18 83 1,-19-118-16,0-1 0,0 0 0,1 0 0,0 0 0,0 0 0,1-1 0,0 0 0,0 0 0,1 0 0,0 0 0,0-1 0,0 0 0,12 8 0,-14-12-9,0 1 0,0-1 0,1 0 0,-1 0 0,1-1 0,-1 1 0,1-1 0,0 0 0,-1 0 0,1 0 0,0-1-1,0 0 1,0 0 0,5 0 0,-6 0-4,6-1-6,0 0 0,0 0-1,0-1 1,0 0 0,-1-1 0,1 0-1,12-6 1,-4 2-14,2 0 37,0-1 0,0 0 0,-1-2-1,0 0 1,-1-1 0,22-18 0,-34 24-10,0-1 1,0 0-1,0 0 0,-1 0 1,0-1-1,0 1 0,-1-1 1,0-1-1,0 1 0,0 0 1,3-13-1,6-21 67,-13 39-82,1 1-1,-1 0 1,0-1-1,0 1 1,1-1-1,-1 1 1,0 0-1,-1-1 1,1 1 0,0-1-1,0 1 1,0 0-1,-1-1 1,1 1-1,-1 0 1,1 0-1,-1-1 1,0 1 0,1 0-1,-2-2 1,1 2-6,0 1 0,1-1 1,-1 1-1,1-1 1,-1 1-1,0-1 0,1 1 1,-1 0-1,0-1 1,0 1-1,1 0 0,-1-1 1,0 1-1,0 0 1,0 0-1,1 0 0,-1 0 1,0 0-1,0 0 1,0 0-1,0 0 0,1 0 1,-1 0-1,0 0 0,0 0 1,0 1-1,1-1 1,-2 1-1,-2 1-33,0 1 0,0 0 0,1 0 0,-1 0 1,1 0-1,0 0 0,-6 8 0,-14 26 15,20-32 27,-2 3 13,0 2-1,0-1 1,2 1-1,-1-1 1,1 1-1,0 0 1,1 0-1,0 0 1,1 1-1,0-1 1,0 0 0,2 13-1,-1-22-4,0 0 0,0 1 0,0-1 0,1 0-1,-1 0 1,0 1 0,0-1 0,1 0 0,-1 0 0,1 1 0,0-1-1,-1 0 1,1 0 0,0 0 0,-1 0 0,1 0 0,0 0 0,0 0-1,0 0 1,0 0 0,0-1 0,0 1 0,0 0 0,0 0 0,0-1-1,0 1 1,1-1 0,-1 1 0,0-1 0,0 0 0,3 1 0,-1 0 11,0 0-24,1 0-1,-1 0 1,1-1-1,-1 1 1,1-1-1,-1 0 1,1 0-1,0 0 1,-1-1-1,1 1 1,-1-1-1,5-1 1,2-1-194,0-1 0,15-9 0,-9 4-249,-9 6 300,-1 0-1,0 0 1,0-1-1,0 0 1,10-10-1,-14 12 120,0 1 0,1-1 0,-1 0 0,0 1 0,1 0-1,-1-1 1,1 1 0,0 0 0,-1 0 0,1 1 0,0-1 0,-1 1 0,1-1-1,0 1 1,0 0 0,0 0 0,-1 0 0,6 1 0,0-1-41,-3 1 127,-1 0-1,0 0 0,1 0 0,-1 1 1,0 0-1,0 0 0,0 0 0,0 0 1,-1 1-1,7 4 0,-1 0 44,-4-3-127,0-1 0,1 0 0,-1 0 1,1 0-1,0 0 0,0-1 0,0 0 0,0 0 0,0-1 0,10 2 0,10 2-1715,18 8-14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4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59 1248,'-13'-13'389,"12"13"-383,1-1-1,0 1 0,0 0 0,-1 0 1,1 0-1,0-1 0,0 1 0,-1 0 1,1 0-1,0 0 0,0-1 0,0 1 1,0 0-1,-1-1 0,1 1 0,0 0 1,0 0-1,0-1 0,0 1 0,0 0 1,0-1-1,0 1 0,0 0 0,0-1 1,0 1-1,0 0 0,0-1 0,0 1 1,0 0-1,0 0 0,0-1 0,0 1 1,0 0-1,0-1 0,1 1 0,-1-1 1,0 1-4,0 0 0,0 0 0,1-1 0,-1 1 0,0 0 0,0-1 0,0 1 0,0 0 1,0-1-1,0 1 0,0 0 0,0 0 0,0-1 0,0 1 0,0 0 0,0-1 0,0 1 0,0 0 1,0-1-1,0 1 0,0 0 0,0 0 0,0-1 0,-1 1 0,1 0 0,0-1 0,0 1 0,0 0 1,-1 0-1,1-1 0,0 1 0,0 0 0,0 0 0,-1 0 0,1-1 0,-1 1 0,-6-10 9,14 4 58,-3-2 430,-5 22-112,1 170 173,-1-156-328,-7 37 0,4-33 34,1-6-97,2-13-41,0-1 0,-1 0 1,-1 1-1,-5 17 1,4-19-18,-1-1 1,0 0-1,0 0 0,-1 0 1,-1-1-1,1 0 1,-2 0-1,-9 9 0,16-16-83,-1 0-1,1-1 0,-1 1 0,0-1 0,0 0 0,0 1 0,0-1 0,-4 2 0,6-3-23,0 0-1,-1 0 0,1 0 1,0 0-1,0 0 0,-1 0 1,1 0-1,0 0 0,-1 0 0,1 0 1,0 0-1,-1 0 0,1 0 1,0 0-1,-1-1 0,1 1 1,0 0-1,0 0 0,-1 0 0,1 0 1,0 0-1,0-1 0,-1 1 1,1 0-1,0 0 0,-1-1 0,1 0 0,-1 0 0,1 0 0,0 0-1,-1 0 1,1 0 0,0 0-1,0 0 1,-1 0 0,1 0-1,0 0 1,0 0 0,0-1-1,0-9-15,-1 6 7,1-1 0,0 1 1,1 0-1,-1-1 0,3-8 0,5-39 97,12-55-48,-15 93-88,1 1 0,0 0 0,10-16 0,-4 7-69,8-22 40,25-17 522,-43 59-421,0 0 0,0 1-1,1-1 1,0 1 0,-1-1 0,1 1 0,0 0 0,0 0 0,0 0-1,4-1 1,4-4 14,-10 6-33,1 0-1,0 0 1,0 1 0,-1-1 0,1 0-1,0 1 1,0-1 0,0 1 0,0 0 0,0-1-1,0 1 1,0 0 0,-1 0 0,1 0 0,0 1-1,0-1 1,0 0 0,0 1 0,0-1-1,0 1 1,0-1 0,-1 1 0,1 0 0,0 0-1,-1 0 1,1 0 0,1 2 0,3 1 12,-1 0 0,-1 0 0,1 1 0,0 0 0,-1 0 0,0 0 0,4 9 0,-2-3-8,-1 1 0,0 0 0,-1 1 0,5 24 0,-4-16 3,3 12 16,-2-12 10,0 0 0,-2 1-1,-1-1 1,1 35 0,-4-31 0,-1-6 2,1-1 0,4 27 0,1-21 0,-3-14 14,0-1 1,0 1-1,0 15 0,-2 8-83,-1-26-744,4-14-1975,-2 7 2597,0 0 1,0-1-1,-1 1 0,1 0 0,0-1 0,0 1 1,0 0-1,-1 0 0,1 0 0,0 0 0,0 0 1,0 0-1,1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18 437 2912,'-13'-13'923,"12"13"-902,1-1 1,0 1 0,-1-1 0,1 1-1,0-1 1,-1 1 0,1-1 0,0 1-1,0-1 1,0 1 0,-1-1 0,1 0-1,0 1 1,0-1 0,0 1 0,0-1-1,0 0 1,0 1 0,0-1 0,0 1-1,0-1 1,0 0 0,1 1 0,-1-1-1,0 0 1,0 1 31,0 0-45,0 0 0,0 0 0,0-1 0,0 1-1,0 0 1,0 0 0,0 0 0,0 0 0,0 0 0,0 0 0,0 0 0,0 0-1,0 0 1,0 0 0,0-1 0,0 1 0,0 0 0,0 0 0,0 0-1,0 0 1,0 0 0,0 0 0,0 0 0,0 0 0,0 0 0,0 0-1,1 0 1,-1 0 0,0-1 0,0 1 0,0 0 0,0 0 0,0 0-1,0 0 1,0 0 0,0 0 0,0 0 0,0 0 0,0 0 0,0 0-1,1 0 1,-1 0 0,0 0 0,0 0 0,0 0 0,0 0 0,0 0-1,0 0 1,0 0 0,0 0 0,0 0 0,0 0 0,0 0 0,1 0-1,-1 0 1,0 0 0,13 0 675,-11 0-529,-1 0-143,0 0-1,1 0 0,-1 0 1,0 0-1,0 0 0,0 0 1,0 1-1,0-1 0,0 0 1,-1 1-1,1-1 0,0 0 1,0 1-1,0-1 0,0 1 0,0 0 1,0-1-1,-1 1 0,1-1 1,0 1-1,0 0 0,-1 0 1,1 0-1,-1-1 0,1 1 1,-1 0-1,1 0 0,0 1 1,0 3 24,0-1 0,0 0 1,-1 1-1,1-1 0,-1 8 1,3 17 268,1-13-175,-2-9-89,0-1 1,0 1 0,-1-1 0,0 1 0,0 6 0,-1 112 321,0-124-350,0-1 0,0 1-1,0 0 1,0-1-1,0 1 1,0 0 0,0-1-1,0 1 1,0-1-1,1 1 1,-1 0-1,0-1 1,0 1 0,1-1-1,-1 1 1,1-1-1,-1 1 1,0-1 0,1 1-1,-1-1 1,1 1-1,-1-1 1,1 1-1,-1-1 1,1 1 0,1-1 9,-1 1 1,1-1 0,-1 0-1,1 1 1,-1-1 0,1 0-1,-1 0 1,1 0 0,-1 0-1,3 0 1,5-2 32,-1 0 0,0 0 0,10-4-1,-12 4-66,-3 1 10,0 0 0,0 0 0,0 0 0,0-1 1,0 1-1,0-1 0,0 1 0,-1-1 0,1 0 0,-1 0 1,1 0-1,3-4 0,1-2-14,0 1 16,0 0 0,-1-1 0,10-14 0,-6 7 21,-5 9-20,0-1 0,-1 1 0,0-1 0,-1 0 0,4-7 0,-1-2-21,-4 13 17,1-1 0,-1 0 1,-1 0-1,1 0 0,-1 0 0,1 0 0,-1-1 0,-1 1 1,1 0-1,0-1 0,-1 1 0,0-9 0,0 10 1,0 2-30,2 2-4,-1 1 44,0-1-1,0 0 0,0 0 0,-1 1 1,1-1-1,-1 0 0,1 1 0,-1-1 1,1 0-1,-1 1 0,0-1 0,0 1 0,1-1 1,-1 1-1,0-1 0,0 1 0,-1-1 1,1 0-1,0 1 0,0-1 0,-1 1 1,1-1-1,-1 0 0,0 3 0,0-1 11,0 0 0,0 0 0,0 0 0,1 0 0,-1 1-1,1-1 1,0 0 0,0 0 0,0 0 0,1 5 0,10 23 68,-7-14-57,-3-9-13,1-1-1,0 1 1,1-1 0,3 8-1,6 11 27,-8-16-10,0 0 0,1-1 1,0 0-1,12 16 1,-17-25-22,1 1 0,0 0 1,0-1-1,0 1 0,0-1 1,0 1-1,0-1 1,0 1-1,0-1 0,0 0 1,1 1-1,4 0 36,-1 1-37,0 0 14,-1 0 0,1 0 1,0-1-1,0 0 0,0 0 1,0 0-1,0-1 0,0 0 0,0 1 1,0-2-1,9 0 0,6-10-455,9 4 48,-24 4 309,-1 0-1,0 0 1,1 0-1,-1-1 0,0 0 1,-1 1-1,1-1 1,-1 0-1,1-1 1,-1 1-1,0-1 0,2-5 1,4-9-149,12-36 0,-9 20 166,-2 9 69,7-35-1,-15 52 1,-1-9 34,2-2 18,-3 19-57,0 1-1,0-1 0,1 1 1,-1-1-1,0 1 0,1-1 0,-1 1 1,0-1-1,1 1 0,-1 0 1,1-1-1,-1 1 0,1-1 0,-1 1 1,1 0-1,-1 0 0,1-1 1,-1 1-1,1 0 0,0 0 0,-1 0 1,1-1-1,-1 1 0,1 0 1,-1 0-1,1 0 0,0 0 1,0 0-1,0 0 5,0 0-1,0 1 1,0-1 0,0 0 0,0 0 0,0 1 0,0-1 0,0 1-1,0-1 1,0 1 0,0-1 0,0 1 0,0-1 0,0 1-1,-1 0 1,1 0 0,0-1 0,-1 1 0,1 0 0,0 0-1,-1 0 1,1 0 0,-1 0 0,1-1 0,0 3 0,8 30 280,-6-21-148,23 51 167,-21-32-272,0-15-31,-3-9-6,-1-1 0,1 1 0,-1-1 0,0 1 0,0 6 0,0-1-6,-1-9 10,1 0 1,-1-1-1,0 1 1,0 0-1,0 0 0,-1 0 1,1 0-1,-1 0 1,1-1-1,-3 5 0,-1 1 82,3-7-66,0 1 0,0-1 1,0 1-1,0-1 0,1 1 0,-1-1 0,0 1 0,1-1 1,0 1-1,-1-1 0,1 1 0,0 0 0,0 1 0,0 10 215,0-13-233,0 0 1,0 0-1,0 1 0,0-1 1,0 0-1,0 0 0,0 0 1,0 0-1,0 0 0,0 0 1,0 0-1,0 0 0,0 0 1,0 0-1,0 1 0,0-1 1,0 0-1,0 0 1,0 0-1,0 0 0,0 0 1,0 0-1,-1 0 0,1 0 1,0 0-1,0 0 0,0 0 1,0 0-1,0 1 0,0-1 1,0 0-1,0 0 0,0 0 1,0 0-1,0 0 0,0 0 1,0 0-1,0 0 0,-1 0 1,1 0-1,0 0 0,0 0 1,0 0-1,0 0 0,0 0 1,0 0-1,0 0 0,0 0 1,0 0-1,0 0 0,-1 0 1,1 0-1,0 0 0,0 0 1,0 0-1,0 0 0,0 0-1,-1 0-1,1 0 0,0 0 1,0 0-1,0 0 0,-1 0 1,1 0-1,0 0 0,0 0 0,-1 0 1,1 0-1,0 0 0,0 0 1,0 0-1,-1 0 0,1-1 1,0 1-1,0 0 0,0 0 1,-1 0-1,1 0 0,0 0 0,0 0 1,0-1-1,0 1 0,0 0 1,-1 0-1,1 0 0,0 0 1,0-1-1,0 1 0,0 0 1,0 0-1,0 0 0,0-1 1,0 1-1,0 0 0,-1 0 0,1-1 1,0 1-1,0 0 0,0 0 1,0 0-1,0-1 0,0 1 1,1 0-1,-1 0 0,0-1 1,0 1-1,0 0 0,0 0 0,0-1 1,9-16-15,3-8 1,-4-3 13,-2 18 1,1-1 0,10-12 0,10-14-20,-8 11-51,-8 16 44,-9 9 12,0-1-1,0 0 0,0 1 1,0-1-1,-1 0 1,1 0-1,-1 0 0,1 0 1,-1 0-1,2-3 1,7-8-61,-10 12 74,0 1 0,1 0 1,-1 0-1,0-1 0,0 1 0,1 0 1,-1 0-1,0-1 0,0 1 0,1 0 0,-1 0 1,0 0-1,0-1 0,1 1 0,-1 0 0,0 0 1,1 0-1,-1 0 0,0 0 0,1 0 0,-1 0 1,0 0-1,1 0 0,-1 0 0,0 0 1,1 0-1,-1 0 0,0 0 0,1 0 0,-1 0 1,0 0-1,1 0 0,-1 0 0,0 0 0,1 1 1,-1-1-1,0 0 0,1 1 0,0-2 16,-9 4 81,7-1-85,1 1 0,-1-1 1,0 1-1,1-1 0,-1 1 0,1-1 1,0 1-1,0-1 0,0 1 0,0 0 0,1 3 1,0 4 18,-2-2-6,1-1-1,-1 1 0,-1-1 0,-2 10 0,2-10-4,0 1-1,1-1 1,-1 1-1,1 8 0,1 60 41,0-75-55,0 1 1,0 0-1,0-1 0,1 1 1,-1 0-1,0-1 0,1 1 1,-1-1-1,1 1 0,-1 0 0,1-1 1,0 1-1,0-1 0,1 3 1,3 3 69,-5-6-61,1 0 0,-1 0 0,0 0 0,1 0 0,-1 0 0,0 0 0,1-1 0,-1 1 0,1 0 0,-1 0 0,1-1 0,0 1 0,-1 0 0,1-1 0,0 1 0,-1-1 0,1 1 0,0 0 0,0-1 0,0 0 0,-1 1 1,1-1-1,0 0 0,0 1 0,0-1 0,0 0 0,0 0 0,0 0 0,0 1 0,0-1 0,0 0 0,-1 0 0,1 0 0,0-1 0,0 1 0,0 0 0,0 0 0,0-1 0,0 1 0,0 0 0,0-1 0,-1 1 0,1 0 0,1-2 0,7-2 19,0-1 0,-1-1 0,1 0 0,-1 0 0,11-11 0,-12 10-91,-4 6 36,-1-1-1,0 0 1,0-1-1,0 1 1,0 0 0,0-1-1,0 1 1,-1-1-1,3-4 1,1-21-249,0 13 126,0 1 1,11-19-1,-13 20-126,-3 12 269,0 1-1,-1 0 1,1 0 0,0 0 0,0 0 0,0 0-1,0 0 1,0 0 0,0 0 0,0 0 0,0 0 0,0 0-1,0-1 1,0 1 0,0 0 0,0 0 0,0 0-1,0 0 1,0 0 0,1 0 0,-1 0 0,0 0 0,0 0-1,0 0 1,0 0 0,0-1 0,0 1 0,0 0-1,0 0 1,0 0 0,0 0 0,0 0 0,0 0 0,0 0-1,0 0 1,0 0 0,0 0 0,1 0 0,-1 0-1,0 0 1,0 0 0,0 0 0,0 0 0,0 0 0,0 0-1,0 0 1,0 0 0,0 0 0,0 0 0,1 0-1,-1 0 1,0 0 0,0 0 0,0 0 0,0 0 0,0 0-1,1 0 2,-1 0-1,0 0 1,1 0-1,-1 0 0,1 0 1,-1 0-1,1 0 1,-1 0-1,0 0 0,1 0 1,-1 0-1,1 0 1,-1 0-1,1 1 1,-1-1-1,0 0 0,1 0 1,-1 0-1,0 1 1,1-1-1,-1 0 0,0 0 1,1 1-1,-1-1 1,0 0-1,1 1 0,-1-1 1,0 0-1,0 1 1,0-1-1,1 1 0,-1-1 1,0 0-1,0 1 1,0-1-1,0 1 0,0-1 1,0 1-1,0-1 1,0 0-1,0 1 0,0-1 1,0 1-1,0-1 1,0 1-1,0 0 0,0 1 8,0-1 0,0 1-1,0 0 1,1 0 0,-1-1-1,0 1 1,1 0 0,1 2-1,24 56 172,-25-56-157,1 1 0,0-1-1,0 0 1,1 0-1,-1 0 1,1 0 0,0 0-1,0-1 1,0 1-1,7 5 1,-2-3 55,0 0 0,0-1 1,14 7-1,-19-11-51,0 0 0,0-1 1,1 1-1,-1-1 1,0 0-1,0 1 0,0-1 1,1-1-1,-1 1 1,0 0-1,0-1 0,6-1 1,20-9-14,-26 10-16,0 0 1,1 0-1,-1 0 0,0-1 0,0 1 0,0-1 0,0 0 0,0 0 0,0 0 0,3-3 0,6-6-19,4 1-9,-13 8 25,0 1-1,0-1 1,0 0-1,0 0 1,-1 0 0,1-1-1,-1 1 1,1-1-1,3-4 1,-2 1-5,-1 0 0,1 0 0,-1 0 0,0-1 0,0 1 0,-1-1 0,0 1 0,0-1 0,0 0 0,-1 0 0,0 0 0,0-9 0,-1-88 4,0 103 25,0-1 0,0 1 0,0-1 0,0 1 0,-1-1 1,1 0-1,0 1 0,-1-1 0,1 1 0,-1-1 0,1 1 0,-1 0 1,0-1-1,0 1 0,0 0 0,0-1 0,0 1 0,0 0 0,-2-2 1,3 2 1,-1 1-7,1 0 0,-1-1 0,1 1 0,-1 0-1,1-1 1,-1 1 0,1 0 0,-1 0 0,1-1 0,-1 1 0,1 0 0,-1 0 0,0 0 0,1 0 0,-1 0 0,1 0 0,-1 0 0,1 0 0,-1 0 0,0 0 0,1 0 0,-1 0 0,1 1 0,-1-1 0,1 0-1,-1 0 1,1 1 0,-1-1 0,1 0 0,-1 1 0,0-1 18,0 1-25,-2 0 9,0 0 0,-1 1 0,1-1 0,0 1 0,0 0 0,0 0 0,1 0 0,-1 0 0,0 1 0,1-1 0,0 1 0,-1-1 0,1 1 0,0 0 0,0 0-1,1 0 1,-4 6 0,-13 31 79,14-33-100,1 0 0,-1 0 0,1 0 0,1 0 0,-1 1 0,1 0 0,0-1-1,1 1 1,-1 8 0,2-3-42,-1-10 41,1 0-1,0 1 1,0-1 0,0 0-1,0 0 1,0 1-1,1-1 1,-1 0 0,1 0-1,0 1 1,2 4-1,-2-7 15,0 0-1,1-1 0,-1 1 1,0 0-1,0-1 0,0 0 1,0 1-1,1-1 0,-1 1 1,2-1-1,6 2 24,14 8-112,-11-8-147,0-1 1,0 0-1,17-2 1,-3 1-118,-12 0 66,1-1-1,-1 0 1,0-1-1,0 0 1,21-8-1,-11 3 27,-11 3 162,-1 0 0,0-1 0,0 0 0,0-1 0,15-9 0,-1 2 42,-11 7 65,-14 5-6,-1 1-1,0 0 1,0 0-1,0 0 1,1-1-1,-1 1 1,0 0-1,0 0 1,0-1-1,1 1 1,-1 0-1,0 0 1,0-1-1,0 1 1,0 0-1,0-1 1,0 1-1,0 0 1,0 0-1,0-1 1,0 1-1,0 0 1,0-1-1,0 1 18,0 1-1,0 0 0,0-1 1,-1 1-1,1-1 1,0 1-1,0-1 1,-1 1-1,1-1 1,-1 1-1,1-1 0,0 1 1,-1-1-1,1 1 1,-1-1-1,1 0 1,-1 1-1,1-1 1,-1 0-1,1 1 0,-1-1 1,0 0-1,0 1 1,-1 0 41,0 0 0,0 0 0,0 0 0,0 1 0,0-1 0,0 1 0,1 0 0,-1-1 0,-2 4 0,-8 15 255,5-8-34,0-1-1,-16 19 1,12-22-188,9-7-81,1-1 0,0 1 0,0 0 0,0-1 0,0 1 0,0 0 0,0 0 0,0-1 0,1 1 0,-1 0 0,0 0 0,0 0 0,1 0 0,-1 0 0,0 1 0,1-1 0,-1 0 0,1 0-1,-1 0 1,1 0 0,0 1 0,0-1 0,-1 0 0,1 0 0,0 0 0,0 2 0,0-2-5,0-1 0,0 1-1,0-1 1,0 1 0,0-1 0,0 1-1,0-1 1,1 1 0,-1-1-1,0 1 1,0-1 0,0 1 0,1-1-1,-1 1 1,0-1 0,0 1 0,1-1-1,-1 0 1,0 1 0,1-1 0,-1 1-1,0-1 1,1 0 0,-1 1 0,1-1-1,-1 0 1,1 0 0,0 1 0,0-1 13,0 0 0,1 1 0,-1-1 1,0 0-1,1 0 0,-1 0 0,1 0 0,-1 0 1,0 0-1,3-1 0,1-1 15,0 1 0,0-1-1,0 0 1,-1 0 0,7-4 0,-8 4-26,-1 0 0,1-1 0,-1 1-1,1 0 1,-1-1 0,0 0 0,0 1 0,3-7 0,7-7 36,12-5-22,-14-5-70,-1 17 18,3-5-78,-11 10 56,0 1 0,0-1 0,0 1 0,0-1 0,0-4 0,1-5-103,3-10-58,-3 13 103,0-1 0,0 1-1,0-17 1,-2 15 57,1 0 1,1 1 0,0-1-1,4-12 1,-4 17 38,-1 1-1,0 1-1,0-1 0,-1 0 0,0-11 0,0 14 1,0-1 0,0 1 0,0-1-1,0 1 1,0-1 0,1 1 0,0-1-1,0 1 1,0 0 0,0-1-1,0 1 1,1 0 0,-1 0 0,5-6-1,3-12 52,0-2 105,-8 22-126,0-1 1,0 1-1,0 0 0,0 0 0,0 0 1,0 0-1,0 0 0,1 0 0,-1 0 0,0 1 1,1-1-1,-1 0 0,0 1 0,1-1 1,-1 1-1,1-1 0,-1 1 0,1 0 1,-1 0-1,3-1 0,9-1 24,-9 0-60,0 0 0,1 0 0,-1 0 0,6-5 1,14-7-7,4 6 154,47-9-1,-58 14-90,-10 1-58,0 1 0,0-1 0,-1 0 1,1 0-1,8-5 0,-2 4-159,-10 3-198,-3 0 327,0-1 0,0 0 0,0 1 0,0-1 0,-1 0 0,1 1 0,0-1-1,0 0 1,0 1 0,-1-1 0,1 1 0,0-1 0,-1 0 0,1 1 0,0-1 0,-1 1-1,1-1 1,-1 1 0,1-1 0,-1 1 0,1-1 0,-1 1 0,1 0 0,-1-1-1,0 1 1,1 0 0,-1-1 0,0 1 0,1 0 0,-1 0 0,0 0 0,1 0 0,-2-1-1,-3 1-139,-1-1 0,0 1 0,-9 1 0,-3 0-417,16-1 590,1 1 0,0 0 0,-1 0 0,1 0 0,-1 0 0,1 0 0,0 0 1,0 0-1,0 0 0,-1 0 0,1 1 0,0-1 0,0 0 0,1 1 0,-1-1 0,0 0 0,0 1 0,1-1 0,-1 1 1,1 0-1,-1-1 0,1 4 0,7 13 9,-6-13 46,0 1 1,0-1 0,-1 0-1,0 0 1,0 1 0,0-1-1,-1 0 1,1 0 0,-1 1-1,-1-1 1,-1 6 0,-3 14 247,4 7-13,2-23-7,0 0 0,-3 19-1,-8 4 128,7-22-247,0 0 0,-3 15 0,2 14 38,-6-15-113,10-21-69,1 0-1,-1 0 0,0 1 0,1-1 0,0 0 0,0 0 0,0 6 0,0-8-3,1 0 0,-1 1-1,0-1 1,0 0-1,1 0 1,-1 1 0,1-1-1,-1 0 1,1 0-1,-1 0 1,1 0 0,0 0-1,-1 0 1,1 0-1,0 0 1,0 0 0,0 0-1,0 0 1,0 0-1,0 0 1,0-1 0,0 1-1,0 0 1,2 0-1,2 0-6,0 0-1,0-1 1,1 1-1,-1-1 1,0 0-1,1 0 1,-1-1-1,0 0 1,0 0-1,0 0 1,7-3-1,12-1-267,5-1 93,-13 4 109,0-1 1,1-1 0,-1-1-1,28-12 1,34-27 55,-68 38 33,0 0 0,17-13 1,-18 12 23,1 0 0,17-10 1,-22 14 2,0 0 0,-1 0 0,0 0-1,0-1 1,0 1 0,0-1 0,0 0 0,-1 0 0,1 0 0,-1-1 0,0 1 0,-1-1 0,1 0 0,-1 0 0,0 0-1,2-7 1,7-13 369,-6 17-330,-2 1 4,-3 7-80,0-1-1,0 1 1,0-1-1,0 1 1,0-1 0,1 1-1,-1 0 1,0-1 0,0 1-1,1-1 1,-1 1 0,0 0-1,0-1 1,1 1-1,-1 0 1,0-1 0,1 1-1,-1 0 1,1 0 0,-1-1-1,0 1 1,1 0 0,-1 0-1,1 0 1,-1-1-1,1 1 1,-1 0 0,0 0-1,1 0 1,-1 0 0,1 0-1,-1 0 1,1 0-1,-1 0 1,1 0 0,-1 0-5,0 0 1,0 0 0,1 0 0,-1 0-1,0 0 1,0 0 0,0 0-1,0 0 1,0 0 0,0 0 0,0 0-1,0 0 1,0 0 0,0 0-1,1 0 1,-1 0 0,0 0 0,0 0-1,0 0 1,0 0 0,0 0-1,0 0 1,0 0 0,0 0 0,0 0-1,0 0 1,0 0 0,1 0-1,-1 0 1,0 0 0,0 0 0,0 0-1,0-1 1,0 1 0,0 0-1,0 0 1,0 0 0,0 0 0,0 0-1,0 0 1,0 0 0,0 0-1,0 0 1,0 0 0,0 0 0,0-1-1,0 1 1,0 0 0,0 0-1,0 0 1,0 0 0,0 0 0,0 0-1,0 0 1,0 0 0,0-1-1,0-9 105,0 7 357,-3 3-395,-7 0-218,10 0 147,0 0 1,0 0-1,0 0 1,-1 0-1,1 0 0,0 0 1,0 0-1,0 0 1,0 0-1,0 0 1,0 0-1,0 0 0,0 0 1,0 0-1,0 0 1,0 0-1,-1 0 0,1 0 1,0 0-1,0 0 1,0 0-1,0 0 0,0 1 1,0-1-1,0 0 1,0 0-1,0 0 1,0 0-1,0 0 0,0 0 1,-1 0-1,1 0 1,0 0-1,0 0 0,0 0 1,0 0-1,0 0 1,0 0-1,0 1 0,0-1 1,0 0-1,0 0 1,0 0-1,0 0 0,0 0 1,0 0-1,0 0 1,0 0-1,0 0 1,0 0-1,0 1 0,0-1 1,0 0-1,0 0 1,0 0-1,0 0 0,0 2 11,0 0-1,-1-1 0,1 1 1,-1 0-1,1 0 1,-1-1-1,0 1 0,1-1 1,-1 1-1,-2 2 0,-2 4 2,4-6-8,0 0 1,0 0-1,-1 0 1,1 0 0,-1 0-1,1 0 1,-1 0-1,0 0 1,0 0 0,-2 1-1,-8 7 2,1 4-98,1 0 0,0 0 0,1 1-1,-11 26 1,15-32 53,4-7 23,-1 1 0,1 0 0,0 0 1,0-1-1,0 1 0,1 0 0,-1 0 0,1 0 1,-1 0-1,1 5 0,1 0-19,1-1 0,-1 0 0,6 12 0,-6-16 29,0 0 39,0 0 0,1 0 0,-1-1 0,1 1 0,-1-1 1,1 1-1,0-1 0,0 0 0,0 0 0,1 0 0,-1 0 0,0 0 1,1 0-1,-1-1 0,1 1 0,0-1 0,-1 1 0,1-1 1,0 0-1,0 0 0,0 0 0,0-1 0,0 1 0,5 0 0,-2-2-23,0 0 0,0 0 0,0-1 0,-1 1 0,1-1 0,0-1 0,-1 1 0,0-1 0,1 0 0,-1 0 0,0 0 0,-1-1 0,1 1 0,0-1 0,5-7 0,-9 10 10,1-1-1,-1 1 0,0 0 0,0-1 1,1 1-1,-1-1 0,0 1 0,0-1 1,-1 1-1,1-1 0,0 0 0,0 1 1,-1-1-1,1 0 0,-1 0 0,1-2 1,-4-1 94,-23-37-187,23 40-128,3 13-44,0-1 0,1 1 0,0-1 1,4 17-1,-4-23 247,1 0 1,-1 0 0,1 0 0,0 0 0,0 0 0,1-1 0,-1 1 0,1-1 0,0 0 0,0 1-1,0-2 1,0 1 0,0 0 0,7 4 0,0-2 69,0 0-1,0 0 1,14 4 0,-5-2-2,-8-3-20,0-1 0,1 0 0,0-1 0,0 0 0,-1-1 0,1 0 0,24-1 0,-13-1-22,-7 1-109,0-2-1,0 0 0,16-4 1,-19 3-68,-4 2 95,-1-1 0,1-1 0,-1 0 1,0 0-1,0 0 0,0-1 0,12-8 0,-20 12 55,8-5-3,0-1 0,0 0-1,-1 0 1,0-1 0,0 0-1,-1 0 1,0 0 0,0-1 0,9-16-1,-12 18 12,0 0 0,-1 0 0,1 0 0,-1 0 0,0 0 0,-1 0 0,0-1 0,1-8 0,-2-54 81,-1 33-9,1-286-527,0 317 288,-2 8 218,-4 4 28,0 1-1,1 0 1,0 0-1,1 0 0,0 0 1,0 1-1,1 0 0,-4 15 1,-12 27 25,-2-7-33,9-20 78,-12 32 0,3 17 36,11-45-116,7-23-65,1 1-1,-1 0 1,1 0-1,0 1 1,1-1-1,0 0 1,0 0-1,0 1 1,1-1-1,0 1 1,0 9-1,1-10-38,0 0-1,0 0 0,1 0 1,0-1-1,0 1 0,0 0 0,0-1 1,1 0-1,0 1 0,0-1 0,0 0 1,6 6-1,-2-5-312,1 0-1,-1-1 1,10 6 0,17 8-683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18 501 2912,'-13'-26'923,"10"16"-550,3 2-343,-1 2 135,1 0-1,0 0 1,0 0 0,0 1 0,1-1 0,2-11 0,57-121 1115,-57 131-1256,-3 6-22,1-1 0,-1 1 0,1 0 0,-1 0 0,1-1 0,-1 1 0,1 0 0,0 0 0,-1 0 0,1 0 0,0 0 0,0 0 0,0 0 0,0 0 0,0 0 0,0 1-1,0-1 1,0 0 0,0 1 0,0-1 0,1 0 0,-1 1 0,0-1 0,0 1 0,1 0 0,-1 0 0,0-1 0,0 1 0,1 0 0,1 0 0,1 0 0,-2 0 4,0 0-1,0 0 1,0 0 0,-1 0-1,1 0 1,0 0 0,0 1-1,0-1 1,0 1 0,-1-1-1,1 1 1,0 0 0,-1 0 0,1-1-1,0 1 1,-1 0 0,1 1-1,-1-1 1,0 0 0,1 0-1,-1 1 1,0-1 0,0 1-1,2 2 1,22 32 194,23 47 0,-45-75-208,0-1-1,0 1 1,0-1-1,-1 1 1,-1 0-1,2 12 1,-2 50 53,-2-32 118,1-31-82,0 0 0,0 0-1,-1 0 1,0 0-1,0-1 1,-1 1-1,0 0 1,0-1-1,-4 9 1,-4 6 189,9-15-162,-1-1 0,0-1 0,-1 1-1,1 0 1,-7 8 0,9-13-98,0-1 0,-1 0 0,1 1 0,0-1 1,0 1-1,0-1 0,0 0 0,0 1 0,0-1 0,0 0 0,0 1 0,0-1 0,0 0 1,0 1-1,0-1 0,0 1 0,0-1 0,1-1 0,28-44 27,-12 2 28,-14 35-51,0 0 1,1 0-1,0 0 0,0 1 0,10-14 0,12-9-57,-23 28 42,-1-2-26,1 1 0,0 0 0,1 0 0,-1 1 0,1-1 0,-1 1 0,1-1 0,0 1-1,1 0 1,6-3 0,22-16-172,-30 20 175,0-1 0,1 0 0,-1 1 0,0 0 0,1 0-1,0 0 1,-1 0 0,1 1 0,0-1 0,0 1 0,0 0 0,0 0 0,0 1 0,6-1 0,83 1-253,-91 0 272,0 0 0,0 0 0,0 0 0,0 0 0,0 0 0,0 1 0,-1-1 0,1 1 0,0-1 0,0 1 0,0 0 0,-1-1 0,1 1 0,0 0 0,-1 0 0,1 0 0,-1 1 0,1-1 0,-1 0 0,0 0 0,1 1 0,1 2 0,6 5 8,13 9 15,-17-15-11,-1 0 0,1 0 0,-1 1 0,0 0 0,0-1 1,0 1-1,3 6 0,0 3 91,-1 0 1,7 26-1,-10-31-47,-2-5-32,-1 0-1,1 0 1,-1 0-1,0 0 1,0 0-1,0 5 1,0-7-13,-1 0 1,1 0-1,0 1 1,0-1-1,0 0 1,0 1 0,0-1-1,1 0 1,-1 0-1,0 1 1,0-1 0,1 0-1,-1 0 1,1 0-1,0 2 1,6 2 6,-6-5-11,-1 0 0,0 0 0,1 1 0,-1-1 0,0 0 0,1 0 0,-1 0 0,0 0 0,0 1 0,1-1 0,-1 0 0,0 0 0,0 1 0,1-1 0,-1 0 0,0 1 0,0-1 0,0 0 0,0 0 0,1 1 0,-1-1 0,0 0 0,0 1 0,0-1 0,0 0 0,0 1 0,0 0 0,0-2 5,0 1-1,0 0 0,0-1 1,0 1-1,0 0 1,0-1-1,1 1 0,-1 0 1,0-1-1,0 1 0,0 0 1,0 0-1,0-1 0,1 1 1,-1 0-1,0-1 0,0 1 1,1 0-1,-1 0 0,0-1 1,0 1-1,1 0 1,-1 0-1,0 0 0,1 0 1,-1-1-1,1 1 0,6-5 72,1-8-14,13-5-48,-11-11-80,8 2 45,6-8 113,-21 29-115,1 0 1,0 0-1,0 1 1,1 0-1,0 0 0,0 0 1,0 0-1,8-4 1,17-17-334,-29 25 339,0 0-1,0 0 0,0 0 0,0 0 1,0 0-1,1 0 0,-1 0 0,0 0 0,1 1 1,-1-1-1,0 0 0,1 1 0,-1 0 1,1-1-1,-1 1 0,1 0 0,-1-1 0,1 1 1,-1 0-1,3 1 0,-3-1 24,0 1 0,0-1 0,0 1 0,0-1 0,0 1 0,0 0 0,0 0 0,0-1 0,0 1 0,-1 0 0,1 0 0,0 0 0,0 0 0,-1 0 0,1 0 0,-1 0 0,1 0 0,-1 0 1,1 0-1,-1 0 0,0 0 0,0 1 0,1-1 0,-1 0 0,0 0 0,0 0 0,0 0 0,0 1 0,-1 1 0,2 7 40,-2 0 0,1 0 0,-1-1 0,-1 1 0,0 0 0,0-1 0,-6 17 0,4-16-27,1 1 0,1 0 0,0 0 0,-1 17 1,1 44 119,2-67-132,0-2 12,0 0 1,0 0 0,0 0 0,0 0 0,1 0-1,-1 0 1,1 0 0,0 0 0,0 0-1,2 4 1,-2-6-7,0 1 0,1-1 0,-1 1 0,1-1 0,-1 0 0,1 1 0,-1-1 0,1 0 0,0 0 0,0 0 0,0 0 0,0-1 0,-1 1 0,4 0 0,1 1 16,-4-1-26,1 0 1,0 0-1,0 0 1,-1 0-1,1-1 1,3 1-1,15-6-67,-10 2 17,21-4-101,14-4-129,-16-1 147,17-5 91,-31 13-43,23-10 1,-24 8-36,25-6-1,-33 9 65,1 1 0,13-8 0,2-1-14,-8 6 18,-11 4 50,0 0 0,0 0 0,0-1-1,0 1 1,-1-1 0,1 0 0,-1 0-1,1 0 1,-1-1 0,0 1 0,0-1-1,4-4 1,6-4 98,-10 9-68,-1 0 0,1 0 1,-1 0-1,1 0 0,-1-1 0,0 1 0,0-1 0,0 1 0,0-1 0,-1 0 1,1 0-1,-1 0 0,1 0 0,-1 0 0,0 0 0,0 0 0,0 0 1,0-4-1,-1 7-27,0-1 0,0 1 0,0 0 0,0-1 0,0 1 0,0-1 0,0 1 0,0 0 0,0-1 0,0 1 0,0-1 0,-1 1 0,1 0 1,0-1-1,0 1 0,0-1 0,-1 1 0,1 0 0,0-1 0,0 1 0,-1 0 0,1 0 0,0-1 0,-1 1 0,1 0 0,0-1 0,-1 1 0,1 0 0,0 0 0,-1-1 1,-6-3 50,2-2-1,5 5-52,-1 0 0,1 0 0,-1 1 0,0-1 0,0 0 0,1 1 0,-1-1 0,0 1 1,0-1-1,1 1 0,-1-1 0,0 1 0,0 0 0,0-1 0,0 1 0,0 0 0,0-1 0,-1 1 0,-1-1-4,1 0 0,-1 0 0,0 1 0,0-1-1,0 1 1,0 0 0,0 0 0,0 0 0,0 0-1,0 0 1,0 0 0,0 1 0,0-1 0,1 1-1,-1 0 1,0 0 0,0 0 0,1 1-1,-1-1 1,0 0 0,1 1 0,-1 0 0,1-1-1,0 1 1,-4 4 0,-3 3-44,7-8 42,0 0 1,1 1-1,-1-1 1,1 1-1,-1-1 1,1 1-1,-1-1 1,1 1 0,0 0-1,0 0 1,0 0-1,0 0 1,0 0-1,0 0 1,1 0 0,-1 0-1,1 0 1,-1 0-1,1 0 1,0 4-1,0-2 28,0 0 0,1 1 0,0-1 0,0 0-1,0 0 1,0 1 0,3 3 0,-3-5-6,0-1 0,1 1 0,-1-1 0,0 0-1,1 1 1,0-1 0,0 0 0,0 0 0,-1 0 0,2 0 0,-1 0 0,0-1 0,3 3 0,-2-3 21,1 0 0,-1 0 0,1 0 0,-1 0 0,6 0 0,4 1 86,-4-1-60,2 2 20,1 0 0,0-1 1,0-1-1,0 0 0,0-1 0,17-1 0,69-18-319,-53 9-293,-29 7 404,104-24-1698,-101 22 1416,0-2-1,0 0 1,-1-1-1,18-10 1,-30 15 387,-1 0-1,1-1 1,-1 0 0,0 0-1,1 0 1,-2 0 0,1-1 0,0 0-1,-1 0 1,0 0 0,0-1-1,-1 1 1,1-1 0,-1 0 0,-1 0-1,1 0 1,-1 0 0,2-8-1,0-2-7,0 0 0,-1 0 0,1-32 0,-3-54 292,-1 61 3,0 33-64,-1 1 0,1-1 0,-3-7 0,3 13-154,-1 0 0,1 0 0,-1 0 1,0 0-1,0 0 0,1 0 0,-2 0 1,1 0-1,0 0 0,-3-2 0,4 3-35,-1 1 0,1-1-1,0 1 1,-1 0 0,1-1-1,-1 1 1,1 0 0,-1-1-1,1 1 1,-1 0 0,1 0-1,-1 0 1,1-1 0,-1 1-1,1 0 1,-1 0 0,1 0-1,-1 0 1,1 0 0,-1 0-1,1 0 1,-1 0-1,0 0 1,1 0 0,-1 0-1,1 0 1,-1 1 0,1-1-1,-1 0 1,1 0 0,-1 1-1,1-1 1,-1 1 0,-1 0 6,1 0 0,-1 1 0,1-1 1,-1 1-1,1-1 0,0 1 0,0 0 1,0-1-1,-1 3 0,-7 17 38,1-1 0,-8 31-1,-9 51 84,21-80-107,0-8-4,-5 24 63,2 0 0,-5 69 0,13-78-190,0 26-1292,-1-52 1134,-1 0-1,1 0 1,0-1 0,-1 1-1,1 0 1,-1 0 0,0-1-1,0 1 1,0 0 0,-1-1-1,1 1 1,-1-1 0,-1 4-1,2-6 227,1 0 0,0 0 0,0 0 0,0 0-1,0 0 1,0 0 0,0 1 0,0-1 0,0 0 0,0 0-1,0 0 1,0 0 0,0 0 0,0 0 0,-1 0-1,1 0 1,0 0 0,0 0 0,0 0 0,0 0 0,0 1-1,0-1 1,0 0 0,-1 0 0,1 0 0,0 0 0,0 0-1,0 0 1,0 0 0,0 0 0,0 0 0,0 0 0,-1 0-1,1 0 1,0 0 0,0 0 0,0-1 0,0 1 0,0 0-1,0 0 1,0 0 0,-1 0 0,1 0 0,0 0 0,0 0-1,0 0 1,0 0 0,0 0 0,0 0 0,0 0 0,0-1-1,0 1 1,0 0 0,-1 0 0,1 0 0,0 0 0,-11-12-935,-37-33 320,34 33 774,1 1 1,0-2-1,1 0 0,0 0 1,-16-25-1,8 10 761,15 21-722,2 5-109,1-1 1,0 0-1,0 0 0,0 0 0,0 0 0,0 0 0,1 0 1,-1 0-1,1-1 0,0 1 0,0-1 0,0 1 1,0-1-1,0-4 0,1 6-46,0 1 1,0 0-1,1 0 0,-1-1 1,0 1-1,0 0 0,1 0 1,-1-1-1,0 1 0,1 0 1,0 0-1,-1 0 1,1 0-1,-1 0 0,1 0 1,0 0-1,0 0 0,0 0 1,0 0-1,0 0 0,0 0 1,0 0-1,0 1 0,0-1 1,0 0-1,0 1 1,0-1-1,2 0 0,5-3 101,-4 1-100,1 1 0,-1 0 0,1 0 0,0 0 0,-1 0 0,1 1 1,0 0-1,0 0 0,0 0 0,0 0 0,0 1 0,0 0 1,0 0-1,7 1 0,-3 0 2,1-1 1,19-2 0,-14-1 46,20-2 125,22 10-12,-45-6-134,24-3 0,-23 2-11,22-1-1,-16 3 32,-8 0-10,0 1-1,0-2 1,-1 0 0,1 0-1,0-1 1,-1 0-1,1 0 1,11-6-1,-13 4-66,-4 3 107,1-1 0,-2 0 0,1 0 0,0 0 1,0-1-1,-1 0 0,1 0 0,-1 0 0,0 0 0,0-1 0,0 0 1,-1 0-1,5-5 0,-5 5-29,-2 2-26,1-1-1,0 1 1,-1-1 0,0 1 0,0-1-1,0 1 1,0-1 0,0 0 0,0 0-1,-1 1 1,1-1 0,-1 0 0,0 0-1,0 0 1,0-3 0,0-53 278,0 17-475,0 43 139,0 1-1,0-1 1,1 0-1,-1 1 1,0-1-1,1 0 1,-1 0-1,1 1 1,0-1-1,0 1 1,7 17-54,-2 13 28,-4-17-1,8 26 0,-6-26 79,5 26 0,-7-27 54,1 0 0,1 0 0,5 15 0,-3-17-81,-5-8-9,1 0 0,0 0 1,-1 0-1,0 0 0,0 0 0,0 0 0,-1 0 1,1 0-1,-1 1 0,0 5 0,0-6 51,0 0-1,1 0 1,0-1 0,0 1-1,0 0 1,0 0 0,0 0-1,1-1 1,3 7 0,-4-6 34,0 0 0,0 0 0,-1-1 0,1 1 0,-1 0 0,0 6 0,-1-1 244,0-17-267,4 0-3,41-62 69,-39 63-164,-1 1 0,1 1 0,0-1 0,1 1 0,0-1 0,0 1 0,0 1 0,12-8 0,-4 3-67,-10 7 53,0-1 0,0 1-1,-1 1 1,1-1 0,0 1-1,0-1 1,1 1 0,-1 0-1,0 1 1,0-1 0,0 1-1,1-1 1,-1 1 0,5 1-1,3-1-68,-8 1 110,-1-1 0,0 1 0,0 0 0,0 0 1,0 0-1,0 1 0,0-1 0,0 0 0,0 1 0,-1 0 1,1 0-1,-1 0 0,1 0 0,-1 0 0,1 1 0,-1-1 1,0 1-1,2 2 0,7 8 129,-9-11-92,0 1 0,0-1 0,-1 1 0,1-1 1,-1 1-1,0 0 0,0-1 0,0 1 0,0 0 1,0 0-1,-1 0 0,1 0 0,-1 0 0,0 0 1,0 0-1,0 0 0,0 3 0,0-2-23,0-4 1,0 1 0,0-1 0,0 0 0,0 1 0,0-1 1,0 0-1,0 1 0,0-1 0,0 0 0,0 1 0,0-1 1,0 0-1,0 1 0,0-1 0,0 0 0,0 0 0,1 1 0,-1-1 1,0 0-1,0 1 0,0-1 0,0 0 0,1 0 0,-1 0 1,0 1-1,2 0-1,-1 0 0,0 1 1,0-1-1,0 1 0,0-1 1,0 1-1,0-1 0,0 1 1,0 0-1,-1-1 0,1 1 1,-1 0-1,1-1 0,-1 4 1,0-5-6,0 0 1,0 0-1,0 0 1,0 0 0,0 0-1,0 0 1,0 1-1,0-1 1,0 0-1,0 0 1,0 0-1,0 0 1,0 0 0,0 0-1,0 0 1,0 0-1,0 0 1,0 0-1,0 1 1,0-1-1,0 0 1,0 0 0,1 0-1,-1 0 1,0 0-1,0 0 1,0 0-1,0 0 1,0 0 0,0 0-1,0 0 1,0 0-1,0 0 1,0 0-1,0 0 1,0 1-1,0-1 1,0 0 0,1 0-1,-1 0 1,0 0-1,0 0 1,0 0-1,0 0 1,0 0 0,0 0-1,0 0 1,0 0-1,0 0 1,0 0-1,1 0 1,-1 0-1,0 0 1,0 0 0,0 0-1,0-1 1,10 4 255,-6 1-163,-4-4-90,0 0 0,0 0-1,0 1 1,0-1 0,1 0 0,-1 0 0,0 0 0,0 0 0,0 0 0,0 0-1,0 1 1,0-1 0,0 0 0,0 0 0,1 0 0,-1 0 0,0 0 0,0 0-1,0 0 1,0 0 0,0 0 0,0 0 0,1 0 0,-1 0 0,0 0 0,0 0-1,0 0 1,0 0 0,0 0 0,1 0 0,-1 0 0,0 0 0,0 0 0,0 0 0,0 0-1,0 0 1,1 0 0,-1 0 0,0 0 0,0 0 0,0 0 0,0 0 0,0 0-1,0 0 1,1 0 0,-1 0 0,0-1 0,0 1 0,0 0 0,0 0 0,9-5 34,-7 4-42,1 0-1,0 1 1,0-1 0,0 0 0,0 1-1,0 0 1,0 0 0,0 0-1,0 0 1,3 1 0,3-1-38,1 0-5,-8 0 31,0 0 1,0 0-1,0 0 1,0 0-1,0 0 1,0 0-1,0 1 1,0-1-1,-1 1 1,4 0-1,2 4-35,-5-4 50,-1 0 1,0 0-1,1 0 1,-1-1-1,1 1 1,-1 0-1,1-1 1,0 1-1,-1-1 1,1 0 0,0 1-1,-1-1 1,1 0-1,2 0 1,3 0 22,-4-1-28,1 1-1,0 0 1,0 0 0,0 0-1,0 1 1,0-1 0,6 3-1,-1 2 80,-8-4 5,0-1 0,1 1 1,-1 0-1,1 0 1,-1 0-1,1-1 0,-1 1 1,1-1-1,0 1 1,-1-1-1,1 0 0,3 1 1,-5-4 140,0-7-255,0 7-43,0 0-27,2-10-15,9 1-150,-9 9 64,1 3-6,1 0 165,13-1 265,-17 0-209,1 1 0,-1 0 0,1 0 0,-1 0 0,0-1 0,1 1 0,-1 0-1,1 0 1,-1-1 0,0 1 0,1 0 0,-1-1 0,0 1 0,0-1 0,1 1-1,-1 0 1,0-1 0,0 1 0,1-1 0,-1 1 0,0-1 0,0 1 0,0 0-1,0-1 1,0 1 0,0-1 0,0 1 0,0-1 0,0 0 0,0 1-6,0 0 0,0 0 1,0 0-1,0 0 0,0-1 1,0 1-1,0 0 0,0 0 0,0 0 1,0 0-1,0 0 0,0 0 1,0 0-1,0 0 0,0 0 1,0 0-1,0-1 0,0 1 1,0 0-1,0 0 0,0 0 0,0 0 1,0 0-1,0 0 0,1 0 1,-1 0-1,0 0 0,0 0 1,0 0-1,0 0 0,0 0 1,0-1-1,0 1 0,0 0 1,0 0-1,0 0 0,0 0 0,0 0 1,0 0-1,1 0 0,-1 0 1,0 0-1,0 0 0,0 0 1,0 0-1,0 0 0,0 0 1,0 0-1,0 0 0,0 0 0,0 0 1,1 0-1,-1 0 0,0 0 1,0 0-1,0 0 0,0 0 3,1 0 0,-1 0-1,1 0 1,-1 0 0,1 0-1,-1 0 1,1 0 0,-1 0-1,1 0 1,-1 0 0,1 0 0,-1 0-1,1-1 1,-1 1 0,1 0-1,-1 0 1,0-1 0,1 1-1,-1 0 1,1 0 0,-1-1-1,0 1 1,1-1 0,-1 1-1,0 0 1,0-1 0,1 1-1,-1-1 1,0 1 0,0 0-1,0-1 1,1 1 0,-1-1 0,0 1-1,0-1 1,0 1 0,0-1-1,0 1 1,0-1 0,0 1-1,0-2 1,0 0 241,0-1-154,0 1-75,-1 1 0,1-1 0,0 0 0,-1 1 0,1-1 0,-1 0 0,0 1 0,0-1 0,1 1 0,-1-1 0,0 1 0,0-1 0,-1 1 0,-1-3 0,3 4-19,-1-1 1,1 1-1,-1-1 0,1 1 1,0-1-1,0 1 1,-1-1-1,1 1 0,0-1 1,0 0-1,-1 1 0,1-1 1,0 1-1,0-1 1,0 0-1,0 1 0,0-1 1,0 1-1,0-1 0,0 0 1,0 1-1,0-1 1,1 1-1,-1-1 0,0 0 1,0 1-5,0-16-355,0 13 207,0 1-144,0-5 363,0 14-21,0-5-107,0-2-15,-1 0 74,1 0 0,-1 0 1,1 0-1,-1 0 0,1 0 1,-1 0-1,1 0 0,-1 0 1,1 0-1,-1 0 1,1 0-1,-1 0 0,1 0 1,-1 0-1,1 1 0,-1-1 1,1 0-1,0 0 0,-1 0 1,1 1-1,-1-1 0,1 0 1,-1 1-1,1-1 0,0 0 1,-1 1-1,1-1 0,0 1 1,0-1-1,-1 0 0,1 1 1,0-1-1,0 1 1,-1-1-1,1 1 0,0-1 1,0 1-1,0-1 0,0 1 1,0-1-1,0 1 0,0-1 1,0 1-1,0-1 0,0 1 1,-3 5-87,-7 4-85,9-10 173,1 1-1,0-1 1,-1 1-1,1-1 1,0 1 0,0-1-1,-1 1 1,1-1-1,0 1 1,0 0 0,0-1-1,0 1 1,-1-1-1,1 1 1,0-1 0,0 1-1,0 0 1,0-1 0,1 1-1,-1-1 1,0 1-1,0 0 1,0-1 0,0 1-1,0-1 1,1 1-1,-1-1 1,0 1 0,1-1-1,-1 1 1,1 0-4,-1 0 8,1 0-1,0 0 1,-1 0-1,1 0 1,0-1-1,0 1 1,0 0-1,-1 0 1,1-1-1,0 1 1,0 0-1,0-1 1,0 1-1,0-1 1,2 1-1,8 5-40,-3 7 56,-1-6 34,1-1 1,0 0-1,1-1 0,-1 1 0,1-2 1,14 6-1,8-4-18,-14-2 66,-11-2-54,1 0 0,-1 0 0,1-1 0,-1 0 1,8 0-1,-2-1 47,-8 1-57,-1-1 0,1 0-1,-1 0 1,1 0 0,0 0-1,-1-1 1,1 0 0,4-1-1,18-8 133,-25 10-160,0-1 0,0 1 1,0 0-1,0 0 0,0-1 1,0 1-1,-1 0 1,1-1-1,0 1 0,0-1 1,0 1-1,-1-1 0,1 1 1,0-1-1,0 0 0,-1 1 1,1-1-1,0-1 0,4-4 18,1 3-5,-6 3-18,0-1 1,1 1-1,-1 0 1,0 0-1,1 0 1,-1 0-1,0 0 1,1-1-1,-1 1 0,0 0 1,1 0-1,-1 0 1,0-1-1,1 1 1,-1 0-1,0-1 1,0 1-1,0 0 1,1-1-1,-1 1 0,0 0 1,0-1-1,0 1 1,0 0-1,1-1 1,-1 1-1,0 0 1,0-1-1,0 1 1,0 0-1,0-1 1,0 1-1,0-1 0,0 1 1,0 0-1,0-1 1,0 1-1,-1 0 1,1-1-1,0 1 1,0-1-1,0 1 1,0 0-1,0-1 0,-1 1 1,1 0-1,0 0 1,-1-1-1,-25-30 181,25 28-170,-1 0 1,0 0-1,0 1 1,0-1-1,-1 1 1,1-1-1,-1 1 1,1 0-1,-1 0 1,0 0-1,0 0 1,0 0 0,0 1-1,-4-2 1,-14-9-4,15 8-69,-1 1 1,0-1-1,0 1 0,1 1 1,-2-1-1,-8-1 0,-5-2-263,19 6 282,1-1 0,-1 1 0,0-1 0,0 1 0,1 0 0,-1-1-1,0 1 1,0 0 0,0 0 0,0 0 0,1 1 0,-1-1 0,0 0 0,0 1 0,0-1 0,1 1 0,-1-1 0,0 1 0,1 0 0,-1 0 0,1 0 0,-1 0 0,1 0 0,-1 0 0,-2 3 0,4-4 40,0 0 0,0 0 0,0 0 0,0 0-1,0 0 1,0 0 0,-1 0 0,1 0 0,0 0 0,0 0 0,0 1 0,0-1-1,0 0 1,0 0 0,0 0 0,0 0 0,0 0 0,0 0 0,0 0 0,0 0-1,0 1 1,-1-1 0,1 0 0,0 0 0,0 0 0,0 0 0,0 0 0,0 0-1,0 0 1,0 1 0,0-1 0,0 0 0,0 0 0,0 0 0,0 0 0,1 0-1,-1 0 1,0 1 0,0-1 0,0 0 0,0 0 0,0 0 0,0 0 0,0 0-1,0 0 1,0 0 0,0 0 0,0 0 0,0 1 0,0-1 0,1 0 0,-1 0 0,0 0-1,0 0 1,0 0 0,0 0 0,5 4 45,0 1 0,0-1 0,0 0 0,0-1 0,0 1-1,1-1 1,-1 0 0,1-1 0,0 1 0,0-1 0,0 0 0,7 1 0,7-1 46,1-1 1,29-1-1,-19-1-15,-11 1 2,-9 1-40,-1-1 0,1 0 0,0-1 0,-1 0 0,1-1 1,0 0-1,-1-1 0,13-4 0,65-25-80,-85 31 38,1-1 0,-1 1 0,1-1-1,-1-1 1,0 1 0,0 0-1,0-1 1,0 1 0,0-1 0,4-6-1,6-5 22,-5 7-4,-6 6-5,0-1 0,-1 1 0,1-1 0,-1 1 0,1-1 0,-1 1-1,1-1 1,0-2 0,-1 1 17,1-1 0,-1 1 0,-1-1 0,1 1-1,0-6 1,1-4 52,-1 6-36,1 2-35,-1 0 0,0-1 0,-1 1 0,1 0-1,-2-9 1,1 12-16,0 1 0,-1-1 0,1 0 0,-1 1-1,1-1 1,-1 1 0,0-1 0,1 1 0,-1-1 0,0 1 0,0-1-1,0 1 1,0 0 0,-1-1 0,1 1 0,0 0 0,0 0 0,-1 0-1,1 0 1,-1 0 0,-2-1 0,2 1-13,1 1 0,0-1 0,-1 1 0,1 0 0,-1-1 1,1 1-1,-1 0 0,1 0 0,0 0 0,-1 0 0,1 0 0,-1 0 0,1 0 0,-1 0 0,1 1 0,-1-1 1,1 1-1,0-1 0,-1 1 0,1-1 0,0 1 0,-1 0 0,-1 1 0,0 0-16,1 0 0,0 0 0,-1 1 0,1-1 0,0 0 1,0 1-1,0-1 0,-1 5 0,-3 13-157,4-9 116,-11 20-141,11-27 209,0-1-1,0 0 1,1 1-1,-1-1 1,1 1-1,0-1 1,0 1 0,0 0-1,1-1 1,-1 1-1,1 0 1,0 0-1,0 0 1,0-1-1,1 5 1,2 2 63,0-1 0,1 0 0,1-1 1,8 16-1,-12-23-31,0 1 1,0-1 0,0 0 0,0 1-1,0-1 1,1 0 0,-1 0 0,0 0-1,1 0 1,-1 0 0,0 0 0,1 0-1,-1-1 1,1 1 0,1 0 0,1 0 45,0-1 1,-1 1 0,1-1 0,0 0 0,4 0 0,8-1 167,-8 0-171,-1 0 1,1 0-1,-1 0 1,1-1-1,-1-1 1,0 1-1,0-1 1,0 0 0,0-1-1,9-6 1,-13 8-42,-1 0 1,1-1 0,-1 1-1,1-1 1,-1 1 0,0-1 0,1 0-1,-2 0 1,1 0 0,0 0-1,0 0 1,-1-1 0,2-4 0,-2 5-8,-1 0 1,1 0-1,-1-1 1,1 1-1,-1 0 0,-1-4 1,-2-30 23,-2 0 0,-13-43 1,13 57-21,-2-8-95,-12-33-1,17 57-18,0 1-1,0 0 1,-1 1 0,0-1-1,-1 0 1,1 1-1,-1 0 1,0 0 0,0 0-1,0 0 1,-10-8-1,13 13 60,0-1 0,0 0 0,-1 0 0,1 1 0,0-1 0,0 1 0,-1-1 0,1 1 0,0-1 0,0 1 0,-1 0 0,-2 0-1,4 0 29,-1 0-1,1 0 0,-1 0 0,1 0 0,-1 0 0,1 1 0,-1-1 0,1 0 0,-1 0 0,1 1 1,-1-1-1,1 0 0,-1 1 0,1-1 0,-1 0 0,1 1 0,0-1 0,-1 1 0,1-1 0,0 1 1,-1 0-1,0 2 2,0 0 1,0 0 0,0 1 0,0-1 0,0 0 0,1 1-1,0 4 1,-1 2-20,-2 5 22,-1 8 14,1 1 0,0 23 0,2-16 60,1-2 56,3 36 1,8-6 247,-9-40-268,-1-11-3,0-1-1,0 0 1,0 0-1,1 0 1,0 0-1,6 12 1,-2-6-146,-3-7 148,-1 0-1,1-1 1,0 1-1,1-1 1,0 0-1,7 9 1,-8-11-294,0-1 1,1 0 0,-1-1 0,0 1 0,0 0-1,1-1 1,-1 0 0,1 0 0,-1 0 0,1 0-1,-1-1 1,1 1 0,0-1 0,-1 0 0,6 0-1,-4-1-142,0 1-1,0-1 1,0-1-1,-1 1 1,1-1-1,0 0 0,0 0 1,-1 0-1,8-5 1,8-4-481,-16 8 677,1 1-1,-1-1 1,0 0 0,0 0-1,-1 0 1,1 0 0,5-8-1,4-2-164,10-8 109,-13-5 533,14 5 203,-22 18-364,0 1 0,0-1 0,0 0 0,0 0 0,-1-1 0,1 1 0,0-4 0,0 3 56,-1 1-1,1-1 0,0 1 1,-1-1-1,1 1 0,1 0 0,2-5 1,-3 7-166,-1 0 1,0 0 0,1-1-1,-1 1 1,0-1-1,0 1 1,0-1-1,0 1 1,0-1 0,0 1-1,-1-1 1,1 0-1,-1 1 1,1-1 0,-1 0-1,1-2 1,-1 1 286,3 6-304,-2-2-50,0 0-1,0 0 0,0 1 1,0-1-1,0 0 1,0 1-1,0-1 0,0 1 1,-1-1-1,1 1 0,0-1 1,-1 1-1,1-1 1,-1 1-1,0 0 0,0-1 1,1 3-1,-1 2 7,1 0 0,0 0 1,1-1-1,-1 1 0,1 0 0,1-1 1,-1 1-1,1-1 0,-1 0 0,1 0 0,1 0 1,6 7-1,2 6-1,-7-11 4,-1-1 0,1-1 1,0 1-1,1-1 0,-1 0 0,12 8 0,9 9 40,-16-14 44,0 0 1,17 11 0,-26-18-59,0-1 0,0 1 0,0-1 0,0 1 1,0-1-1,0 1 0,0 0 0,0-1 0,0 1 0,0 0 1,0 0-1,0 0 0,0 0 0,-1 0 0,2 1 0,0 1 50,1-1 158,-112-2 4,93 0-212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1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5472,'-31'0'2496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3072,'-31'-15'1376,"31"30"-1184,-15 1-96,15 0-96,-16 15 0,16 15 0,-15 17 128,-1-1-64,0 16-160,16-16 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1888,'13'-26'613,"-12"25"-604,-1 1 0,0-1 0,0 1-1,1-1 1,-1 1 0,0 0 0,1-1-1,-1 1 1,1-1 0,-1 1 0,0 0-1,1-1 1,-1 1 0,1 0 0,-1-1-1,1 1 1,-1 0 0,1 0 0,-1 0-1,1-1 1,-1 1 0,1 0 0,0 0 0,-1 0-1,1 0 1,-1 0 0,1 0 0,9-2 65,-1 0 1,19-2 0,-24 4-7,0 1 0,0-1 0,0 1 0,7 2 0,1 0 109,37 4 198,-30-4-213,35 8 0,-9 3-41,-2 1 0,1 3 1,73 41-1,-100-49-94,-2 1 1,1 0 0,-2 1-1,1 0 1,-2 1 0,0 1-1,0 0 1,-1 0 0,-1 2-1,17 29 1,-23-33 33,0 0 1,0 1-1,-1 0 0,-1 0 1,0 0-1,0 0 0,0 20 1,-4-27-34,1 0 1,-1 0 0,0 0 0,-1 0 0,0 0 0,1 0 0,-2-1 0,1 1 0,-1-1 0,0 1 0,0-1 0,-5 6 0,1-1 1,-1-1 0,0 0-1,-1-1 1,0 0 0,-11 8-1,-6 1 62,0-1-1,-1-1 1,-32 12 0,39-19-76,-2-2 0,1 0-1,-1-1 1,-31 2 0,-84-2-292,137-5 272,0 0 0,0 0 0,0 0 0,-1 0 0,1 0 1,0 0-1,0 0 0,0 0 0,0 0 0,0 0 0,0 1 0,-1-1 0,1 0 0,0 0 0,0 0 0,0 0 0,0 0 0,0 0 0,0 0 0,-1 0 0,1 0 1,0 0-1,0-1 0,0 1 0,0 0 0,0 0 0,0 0 0,-1 0 0,1 0 0,0 0 0,0 0 0,0 0 0,0 0 0,0 0 0,0 0 0,0 0 0,-1-1 0,1 1 1,0 0-1,0 0 0,0 0 0,0 0 0,0 0 0,0 0 0,0-1 0,0 1 0,0 0 0,0 0 0,0 0 0,0 0 0,0 0 0,0 0 0,0-1 0,0-2-179,-1 2 154,1 0-1,0 0 1,0 0 0,0 0-1,0 0 1,0 0 0,0-1-1,0 1 1,0 0-1,0 0 1,1 0 0,-1 0-1,0 0 1,1 0-1,-1 0 1,0 0 0,1 0-1,0 0 1,-1 0-1,1 1 1,-1-1 0,1 0-1,0 0 1,1 0 0,12-6-30,1 0 0,0 1 0,0 1 0,1 1 1,19-3-1,18-7 56,-14 2 4,75-20 59,66-14 119,-61 14 188,-59 19-388,-43 11 9,18-4 26,22-14 121,-8 9-1,-32 4-3,-1 0 0,18-13 0,8-3 173,-37 20-243,0 1 1,0-2-1,-1 1 1,1 0-1,-1-1 0,0 0 1,0 0-1,-1 0 0,7-9 1,-8 10-34,-1 0 1,1 0 0,-1 1 0,1-1-1,-1 0 1,0 0 0,0 0 0,0 0-1,-1-1 1,1 1 0,-1 0 0,1 0-1,-1 0 1,0 0 0,-1-1 0,1 1-1,0 0 1,-2-4 0,0 0 35,-1 1 0,0 0 0,0 0 0,0 0 0,-9-10 0,12 15-62,-1 1-1,1 0 0,-1-1 1,0 1-1,1 0 0,-1-1 1,1 1-1,-1 0 0,0 0 1,1-1-1,-1 1 0,0 0 1,1 0-1,-1 0 0,0 0 1,1 0-1,-1 0 0,0 0 1,1 0-1,-1 0 0,0 0 1,1 0-1,-2 1 0,0-1-13,-2 0-9,0 0 0,1 1 0,-1-1 0,0 1 0,1-1 0,-1 1 0,-6 3 0,9-4 15,-1 1 1,0 0-1,1 0 1,-1 0-1,1 1 1,-1-1-1,1 0 1,-1 1-1,1-1 1,0 0-1,0 1 1,0 0-1,0-1 1,0 1-1,0 0 1,0-1-1,-1 4 1,-3 24-48,-5 4 44,4 9 20,0-15 26,4-19-37,0-1 0,1 0 0,0 0 0,0 1 0,0-1 1,1 1-1,0-1 0,1 0 0,2 14 0,-2-15 7,1-1 0,0 1 0,0-1 0,0 1 0,1-1 0,-1 0 0,1 0 0,1 0 0,-1 0 0,1-1 0,-1 1 0,1-1 0,0 0 0,1 0 0,-1 0-1,8 4 1,9-2-117,-11-4 46,6 3-9,-13-4 17,1 0-1,-1 0 1,1 0 0,-1 0-1,1 0 1,0-1 0,-1 0-1,1 1 1,0-1-1,-1-1 1,7 0 0,3-2-94,-1-2 1,1 1-1,-1-1 1,0-1-1,0 0 1,-1-1-1,1 0 1,13-12-1,22-23-153,-3 6 150,-8-3 90,-10 24 70,-10 7 46,-1-3 94,-12 9-113,0 0 0,0 0-1,1 0 1,-1 0 0,0 0 0,1 1 0,4-2 0,-6 3 6,-1 0 0,1-1 0,0 2 1,-1-1-1,1 0 0,-1 0 0,1 0 0,0 1 0,-1-1 0,1 1 0,-1-1 0,1 1 1,-1 0-1,0-1 0,1 1 0,-1 0 0,1 0 0,-1 0 0,0 0 0,0 0 0,2 3 0,-1-2 9,0 0-1,0 0 0,-1 0 0,1 1 1,-1-1-1,0 1 0,0-1 0,0 1 1,0-1-1,0 1 0,0 0 0,-1-1 0,1 5 1,0 4 26,-1 0 1,-1 13 0,0 1 10,0-4-84,-1 0-1,-5 24 1,4-29-14,-7 31-59,8-36 124,0 1-1,0-1 0,0 20 1,2-30-42,0 0 0,0 0-1,0 0 1,0 0 0,0 0 0,0 0 0,0 0 0,-1 0 0,1 0 0,0 0 0,0 0 0,-1 0 0,0 2-1,-5 5 139,6-8-149,0 0 1,0 0-1,0 1 0,0-1 1,0 0-1,0 0 0,0 0 1,0 1-1,0-1 1,0 0-1,0 0 0,0 0 1,0 0-1,0 1 0,0-1 1,0 0-1,0 0 0,0 0 1,0 0-1,0 1 0,1-1 1,-1 0-1,0 0 0,0 0 1,0 0-1,0 0 0,0 1 1,0-1-1,1 0 0,-1 0 1,0 0-1,0 0 0,0 0 1,0 0-1,1 0 0,-1 0 1,0 0-1,0 0 0,0 0 1,1 0-1,-1 0 0,0 0 1,0 0-1,0 0 0,0 0 1,1 0-1,-1 0 0,0 0 1,0 0-1,0 0 0,1 0 1,-1 0-1,0 0 0,1-3-52,0 0 0,-1 0 0,1 0 0,-1 0 0,1 0 0,-1 0 0,0 0 0,0 0 0,-1-4 0,1-6 125,0 0-164,1 0 0,1 0 1,0 0-1,8-23 0,3-11-169,-11 32 198,4-17-45,8 2 0,-5 13 51,-2 5 29,-3 3-13,0 0-1,1 1 1,9-13 0,-10 17 26,-1 0-1,1 1 1,0-1-1,0 1 1,0 0 0,1 0-1,-1 1 1,1-1 0,8-2-1,75-26 32,-64 23-66,0 1-1,28-5 0,19-5 304,-67 16-158,-1 0 0,0-1-1,1 1 1,-1-1-1,0 1 1,0-1-1,0 0 1,0 0 0,0 0-1,0-1 1,-1 1-1,5-5 1,1-2 259,-6 7-324,4-5 101,-7 7-144,1-1 0,0 1-1,-1 0 1,1 0 0,0-1 0,-1 1 0,1 0 0,0 0 0,-1-1 0,1 1-1,-1 0 1,1 0 0,0 0 0,-1-1 0,1 1 0,-1 0 0,1 0 0,-1 0-1,1 0 1,-1 0 0,1 0 0,0 0 0,-1 0 0,1 3-617,-1 19-226,0-9 663,1 0 1,1 0-1,2 19 1,0-20 154,0 5 13,0-1 1,1 30-1,-4-25 27,-1-11 107,1 0 0,0 0-1,4 20 1,-1-16-23,0 1 260,0 0 1,-1 0-1,0 17 1,-2-30-313,0 0 0,0 0 0,1-1 0,-1 1 1,1 0-1,-1 0 0,1 0 0,0 0 0,0 0 0,0-1 0,1 3 0,-1-2-11,0-1 1,0 0-1,0 1 0,-1-1 0,1 1 1,-1-1-1,1 1 0,-1-1 0,1 1 1,-1 0-1,0 1 0,0-3-21,0 0 1,0 0-1,0 0 0,0 0 0,0 0 1,0 0-1,0 0 0,0 1 0,0-1 1,0 0-1,0 0 0,0 0 0,0 0 1,0 0-1,0 0 0,0 0 0,0 0 1,0 0-1,0 0 0,0 1 0,0-1 1,0 0-1,0 0 0,0 0 0,0 0 0,1 0 1,-1 0-1,0 0 0,0 0 0,0 0 1,0 0-1,0 0 0,0 0 0,0 0 1,0 0-1,0 0 0,0 1 0,0-1 1,0 0-1,0 0 0,1 0 0,-1 0 1,0 0-1,0 0 0,0 0 0,0 0 1,0 0-1,0 0 0,0 0 0,0 0 1,0 0-1,0 0 0,1 0 0,-1 0 1,0 0-1,0-1 0,10 1 110,-10 0-111,1 0 0,-1 0 1,0 0-1,0 0 0,0 0 0,0 0 0,0 0 1,1 0-1,-1 0 0,0 0 0,0 0 0,0 0 1,0 0-1,0 0 0,0 0 0,0 0 0,1 0 0,-1 0 1,0 0-1,0 0 0,0-1 0,0 1 0,0 0 1,0 0-1,0 0 0,0 0 0,0 0 0,1 0 0,-1-1 1,0 1-1,0 0 0,0 0 0,0 0 0,0 0 1,0 0-1,0 0 0,0-1 0,0 1 0,0 0 1,0 0-1,0 0 0,0 0 0,0 0 0,0 0 0,0-1 1,0 1-1,0 0 0,-1 0 0,1 0 0,0 0 1,0 0-1,0 0 0,0-1 0,2-11-31,0-1-1,1 0 0,1 1 1,0 0-1,8-16 1,-8 17-64,2-2 49,0 0 1,1 0 0,9-13-1,11-21 132,-20 32 45,9-16-26,-15 29-69,-1 1 0,1 0 0,0 0 0,0 0-1,0 0 1,0 0 0,-1 0 0,2 1 0,-1-1 0,0 0 0,0 0 0,0 1 0,0-1 0,0 0 0,1 1 0,-1-1 0,0 1 0,0 0 0,1-1-1,1 1 1,2 0 115,19 2 624,-23-2-754,0 1 0,0-1 0,-1 0 0,1 1 0,0-1 0,0 1 0,0 0 1,0-1-1,-1 1 0,1 0 0,0-1 0,0 1 0,-1 0 0,1 0 0,-1 0 0,1-1 0,-1 1 0,1 0 0,-1 0 1,1 0-1,-1 1 0,2 5 77,-1 0 0,0 1 0,0-1 0,-1 0 0,0 0 0,-2 11 0,2-9-40,-1 0 1,1 0 0,0 0 0,4 16 0,6 6 30,-7-13-50,-2-15-38,-1 0 1,1 0-1,-1 0 1,1 0-1,0 0 1,0 0-1,0 0 1,0 0-1,1-1 1,-1 1-1,1 0 1,0-1 0,2 3-1,3 1-41,0 0 1,0 0-1,1-1 0,0 0 1,0 0-1,0-1 0,14 6 1,-15-9-94,0 0 1,0-1-1,0 0 0,0 0 1,0 0-1,0-1 1,0 0-1,0-1 1,0 1-1,0-1 1,7-4-1,-11 6 99,0-1 0,0 0 1,0 0-1,0-1 0,0 1 0,0-1 0,0 1 0,-1-1 0,1 0 1,-1 0-1,1 0 0,3-5 0,1 0-9,-4 3 34,1 0 1,-1 0-1,0-1 1,-1 1-1,1-1 0,-1 0 1,0 0-1,0 0 1,0 0-1,0 0 1,-1 0-1,1-11 1,3-8 185,5-10-88,-4-7-170,0 16 59,-5 19 103,1 0 0,-1 0 1,0 0-1,1-7 0,-2 11-49,0 0 1,0 1-1,0-1 1,0 0 0,0 1-1,1-1 1,-1 0-1,1 1 1,-1-1-1,1 1 1,0-1 0,-1 1-1,1-1 1,2-1-1,2-5 136,-2 1-67,-3 7-93,0-1-1,0 1 1,0-1 0,0 1-1,0 0 1,0-1-1,1 1 1,-1-1-1,0 1 1,0 0-1,1-1 1,-1 1 0,0-1-1,1 1 1,-1 0-1,0-1 1,1 1-1,-1 0 1,0 0-1,1-1 1,-1 1 0,1 0-1,-1 0 1,1 0-1,-1-1 1,0 1-1,1 0 1,-1 0-1,1 0 1,-1 0 0,1 0-1,-1 0 1,1 0-1,-1 0 1,1 0-1,4 3 136,6 8 11,1 0-1,-1-1 1,15 9-1,-20-16-150,-1 0 1,1 0 0,0 0-1,0-1 1,0 1-1,0-1 1,0-1-1,0 0 1,1 1-1,-1-2 1,9 1-1,40 5-71,-7-2-4,-13-8-19,-20 1 52,29-2-58,-10-6-38,-20 8 77,-9 3 40,0-1 0,0 0 0,0-1 0,-1 1 0,1-1-1,5-3 1,-9 5 13,0-1 0,0 1 0,-1-1 0,1 0 0,0 0-1,0 1 1,-1-1 0,1 0 0,-1 0 0,1 0 0,0 1-1,-1-1 1,0 0 0,1 0 0,-1 0 0,1 0 0,-1 0 0,0 0-1,0 0 1,0 0 0,0 0 0,0 0 0,0 0 0,0 0 0,0 0-1,0 0 1,0 0 0,0 0 0,0 0 0,-1 0 0,1 0-1,-1 0 1,1 0 0,0 0 0,-1 0 0,-1-1 0,1-1 1,-1 0-1,0 0 1,0 0 0,0 1 0,0-1 0,-1 1 0,1-1-1,-1 1 1,0 0 0,1 0 0,-1 0 0,0 1 0,0-1-1,0 0 1,0 1 0,-4-1 0,-1 0 13,1 0 0,-1 0-1,0 1 1,0 0 0,-13 0 0,19 1-16,1 0 1,-1 0-1,1 0 0,-1 0 1,1 0-1,-1 0 1,1 1-1,-1-1 0,1 1 1,-1-1-1,1 1 0,-1-1 1,1 1-1,0 0 0,-1 0 1,1-1-1,0 1 1,0 0-1,-1 0 0,0 2 1,0 1 11,0-1 0,0 1 0,0 0 1,1 0-1,0 0 0,-2 8 0,2-9 3,1 1 0,0-1 0,-1 1-1,2-1 1,-1 1 0,0 0-1,1-1 1,-1 1 0,1-1 0,0 0-1,0 1 1,0-1 0,1 0 0,-1 1-1,1-1 1,0 0 0,0 0 0,0 0-1,3 3 1,5 5-10,1 0 0,0 0 0,15 10 0,-16-13-117,1 0 0,0-1 1,20 9-1,-23-13-6,0 1 0,0-2 1,0 1-1,0-1 0,1 0 0,-1-1 1,12 1-1,5-4-354,31-5 0,-28 3 292,-17 1 152,0 1-1,0-1 0,-1-1 1,0 0-1,1 0 0,11-8 0,60-41-59,-50 31 69,-14 11 19,-1-2-1,0 0 1,-1-1 0,-1 0 0,27-33-1,-14 4 67,-10 14 355,-12 21-284,-5 7-85,0-1 0,0 1-1,0 0 1,0-1 0,0 1 0,-1-1 0,1 1-1,0-1 1,-1 1 0,1-1 0,-1 1 0,0-1 0,1 0-1,-1 1 1,0-3 0,-1-4 178,-3 6-54,-9 13 62,-5 6-58,10-11-124,0 0 0,0 1-1,1-1 1,0 1 0,0 1 0,1 0-1,-1 0 1,-5 11 0,1 5 6,1 1 0,1 0 0,-8 39 0,16-60-75,1-1 0,-1 1 0,1-1 0,0 1 1,0-1-1,0 1 0,1-1 0,-1 1 0,1-1 0,0 0 0,0 1 0,0-1 0,0 0 1,0 1-1,1-1 0,0 0 0,0 0 0,0 0 0,0 0 0,0-1 0,0 1 0,1 0 1,3 3-1,-5-5-30,0 0 1,0 0-1,0 0 1,0 0-1,0 0 0,0 0 1,1 0-1,-1 0 1,0-1-1,0 1 1,1 0-1,-1-1 1,0 1-1,1-1 1,-1 1-1,0-1 1,1 0-1,-1 1 0,1-1 1,-1 0-1,1 0 1,-1 0-1,3-1 1,-1 0-19,-1 0 0,1-1 1,-1 1-1,1-1 0,-1 0 1,0 1-1,0-1 0,0 0 0,3-3 1,1-2-140,23-17-215,-19 14 344,0-2 1,-1 1-1,0-1 0,0-1 1,-2 1-1,0-1 0,10-23 1,-9 12 76,-1 0 0,6-37 0,3-77 928,-14 87-359,-2 36 42,3-31 1,3 23-225,-4 19-149,-1 0 1,0 0 0,0 0 0,0-1 0,0 1 0,-1-7-1,-1 47 742,0-13-795,1 0 1,5 32-1,5-8-25,-6-22-107,-2-9-12,1 1 0,6 19 0,-5-23-333,-1 0-1,0 1 0,-1-1 0,1 19 1,-2 26-4335,-1-46 3080,0 20-1082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1472,'0'-13'475,"0"13"-472,0 0 0,0 0 1,0 0-1,0 0 0,0 0 1,0 0-1,0 0 1,0 0-1,0 0 0,0-1 1,0 1-1,0 0 0,0 0 1,0 0-1,0 0 1,0 0-1,0 0 0,0 0 1,0 0-1,0 0 0,0 0 1,0-1-1,0 1 0,0 0 1,0 0-1,0 0 1,-1 0-1,1 0 0,0 0 1,0 0-1,0 0 0,0 0 1,0 0-1,0 0 0,0 0 1,0 0-1,0 0 1,0 0-1,0 0 0,0 0 1,-1 0-1,1 0 0,0 0 1,0 0-1,0-1 1,0 1-1,0 0 0,0 0 1,0 1-1,0-1 0,0 0 1,0 0-1,-1 0 0,1 0 1,0 0-1,0 0 1,0 0 12,-1 0 0,1 0 1,-1 0-1,1 0 1,-1 0-1,1 0 0,-1 0 1,1 0-1,0 0 1,-1 0-1,1 0 1,-1 0-1,1 0 0,-1 1 1,1-1-1,0 0 1,-1 0-1,1 0 0,-1 1 1,1-1-1,0 0 1,-1 1-1,1-1 0,0 0 1,0 1-1,-1-1 1,1 0-1,0 1 1,0-1-1,-1 1 0,1-1 1,0 1-1,0-1 1,0 0-1,0 1 0,0-1 1,-1 1-1,1-1 1,0 1-1,0-1 0,0 1 1,0-1-1,1 0 1,-1 1-1,0-1 1,0 1-1,-3 19 546,-7 16 125,-7 55 0,12-64-530,2-13-27,-7 22 1,6-27-88,1 0 1,1 1-1,0-1 1,0 1 0,0 15-1,2-19-17,0-3 1,0 1 1,0-1 0,0 0-1,0 1 1,2 4-1,-2-7-17,1 1 0,0-1 0,0 0 0,0 1 0,-1-1 0,1 0 0,0 0 0,1 1 0,-1-1 0,0 0 0,0 0 0,0 0 0,3 1 0,-1 1 15,-1-2-15,0 0 1,-1 0-1,1 0 1,0 1-1,-1-2 1,1 1-1,0 0 1,0 0-1,0 0 1,0-1-1,0 1 1,0-1-1,0 0 1,0 1-1,0-1 1,0 0-1,0 0 1,0 0-1,0-1 1,0 1-1,2-1 1,7-3-160,0 0 1,0-1 0,16-9-1,-23 11 34,1 0 0,-1-1 0,0 1-1,1-1 1,-1 0 0,-1 0 0,1 0-1,-1 0 1,1 0 0,2-7 0,-1 3-58,0 0 0,0 0 0,8-8 0,-9 12 166,0-1 0,0 0 1,-1 0-1,0 0 0,0 0 1,0-1-1,0 1 0,2-9 1,-2-12 224,-3 21 1009,0 10-385,0 99 310,0-100-1134,0-1 0,0 1 0,0-1 0,1 1 0,0-1 0,0 0 0,0 1 0,0-1 0,0 0-1,3 5 1,-3-7-31,0 1-1,0-1 0,0 1 1,1-1-1,-1 1 0,0-1 1,1 0-1,-1 0 0,1 0 1,-1 0-1,1 0 0,0 0 1,-1 0-1,1 0 0,0-1 1,0 1-1,0-1 0,-1 1 1,1-1-1,0 0 0,0 0 1,3 1-1,-1-1-15,6 0-367,0 0 0,0 0 1,1-1-1,-1 0 1,0-1-1,0 0 1,0-1-1,11-4 1,11-9-309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3072,'13'0'976,"-12"0"-959,-1 0 0,0 0 0,1 0 0,-1 0 0,1 0-1,-1 1 1,0-1 0,1 0 0,-1 0 0,0 0 0,1 0 0,-1 1 0,0-1 0,1 0 0,-1 0 0,0 1 0,1-1 0,-1 0-1,0 1 1,0-1 0,0 0 0,1 1 0,9 13 243,0 0 1,-1 1-1,-1 0 0,12 28 0,-2-2-153,-11-25-80,-1 0 0,7 23-1,-8-8 171,0-14-116,-3-11-89,0 0 0,-1 1 0,1 0-1,-2-1 1,1 8 0,-1 32-61,0-44 50,0 0-1,0-1 0,0 1 1,0 0-1,-1-1 1,1 1-1,-1-1 1,1 1-1,-1-1 1,0 1-1,0-1 0,0 1 1,1-1-1,-1 1 1,0-1-1,-1 0 1,-1 2-1,3-3 10,0 0-1,0 1 1,0-1-1,-1 0 1,1 0-1,0 0 1,0 1-1,-1-1 1,1 0 0,0 0-1,-1 0 1,1 0-1,0 0 1,0 1-1,-1-1 1,1 0-1,0 0 1,-1 0-1,1 0 1,0 0-1,-1 0 1,1 0 0,0 0-1,-1 0 1,1 0-1,-24 4-322,22-3 299,-1-1 1,1 1-1,0 0 1,-1-1 0,1 1-1,-1-1 1,1 0-1,-1 0 1,1 0-1,0 0 1,-1 0-1,1-1 1,-1 1-1,1-1 1,0 1-1,-1-1 1,1 0-1,0 0 1,-5-2 0,-21-13-202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1664,'16'-16'736,"-32"16"-640,1 0 256,-17 0-288,32 16-32</inkml:trace>
  <inkml:trace contextRef="#ctx0" brushRef="#br0" timeOffset="1">63 390 2496,'-16'31'1120,"1"-16"-992,15 1 320,-16 0-192,1-1-160,15 1-64,0-1 0,15-15-2720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1888,'0'2'613,"1"14"-351,-1-5 26,0-1 0,0 1 0,-3 17 0,-8 3 304,6 0-208,-5 3-118,5 7-68,-1-16 13,4-19-136,0 0 0,1 0 0,0 0 0,0 8 0,2-3 286,2-9 126,10-17-182,-12 14-333,72-103 327,-57 76-222,-14 23-68,0 1 1,1-1-1,-1 1 0,1 0 1,5-6-1,36-23-115,-38 27 21,14-14-77,-20 20 151,0-1 0,1 1 0,-1 0 0,1-1-1,-1 1 1,1-1 0,-1 1 0,1 0 0,-1-1 0,1 1 0,-1 0 0,1 0-1,0 0 1,-1-1 0,1 1 0,-1 0 0,1 0 0,0 0 0,-1 0 0,1 0-1,0 0 1,-1 0 0,1 0 0,-1 0 0,1 0 0,0 0 0,-1 1 0,1-1-1,-1 0 1,1 0 0,0 1 0,15 28-37,-15-27 65,0 1 0,-1 0-1,1-1 1,0 1 0,-1 0-1,0 0 1,0 0 0,0-1 0,0 1-1,-1 5 1,0 6 50,2 3-15,0-8 6,-1 0 0,0 0 0,-1 0-1,-2 13 1,-1-8 162,1 0 0,0 0 0,0 17 0,3-28-183,0 0-1,0 0 1,0 0-1,-1-1 0,1 1 1,-1 0-1,1 0 1,-1 0-1,0-1 1,0 1-1,-3 4 1,3-5-43,0 0-1,0 0 1,1 0 0,-1 0 0,0 0-1,1 1 1,-1-1 0,1 0 0,-1 0-1,1 1 1,0 2 0,0 8-1056,0-26 332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1 480,'0'46'224,"0"1"-192,-15-31 768,30 15-448,-15-15 192,0 15-288,0-16-32,0 1 128,16-16-1216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2912,'13'0'923,"-13"0"-913,0 0 1,0 0 0,1 0-1,-1 0 1,0 0 0,0 0-1,0 0 1,1 0 0,-1 0-1,0 0 1,0 0 0,0 0-1,1 0 1,-1 1 0,0-1-1,0 0 1,0 0 0,1 0-1,-1 0 1,0 0 0,0 1-1,0-1 1,0 0 0,0 0-1,0 0 1,0 1 0,1-1-1,-1 0 1,0 0 0,0 0-1,0 1 1,0-1 0,0 0-1,0 1 1,6 13 96,-2-4 403,1 0 0,8 15 0,-1-3-41,-10-17-389,1 0 0,0 0 0,0 0 0,0 0 0,5 6 0,21 9-32,-26-16-44,1-1 0,0-1 0,0 1 0,0-1-1,0 1 1,0-1 0,1 0 0,-1 0-1,1-1 1,-1 0 0,1 1 0,0-1-1,-1-1 1,1 1 0,0-1 0,6 0-1,29 1 22,-18 0-192,0 0-1,0-2 1,41-6-1,-41-1 96,0-1 1,-1-1-1,38-25 0,-45 27-121,-8 4 182,-1 1 0,1-1 1,-1 0-1,0-1 0,0 1 0,0-1 0,-1 0 0,1 0 0,-1-1 0,0 1 1,3-7-1,-3 6 45,2-2 147,-3 4-8,0 0-1,0-1 1,0 1-1,-1 0 1,1-1-1,-1 0 0,0 1 1,2-10-1,-3 94 850,-5 123-753,2-176-255,-3 53 25,10 39-39,-10-44-85,2-36 32,0 52-34,-2 35 161,4-108-126,-2 0 0,-1-1 0,0 1 1,-12 32-1,14-46 40,0-1 1,0 1-1,0 0 1,0-1 0,0 0-1,-1 1 1,1-1-1,-1 0 1,0 0-1,0-1 1,0 1 0,-6 3-1,2-2 5,-1 0-1,0-1 0,0 0 1,-12 3-1,7-2 18,0-1-1,-1 0 1,-26 2-1,31-5 7,1-1-1,0 0 0,0 0 1,0 0-1,0-1 0,0-1 0,0 1 1,-8-5-1,11 5 13,-2-1 17,0 1 0,0-2 0,0 1 0,1-1 0,-1 0 0,1 0 0,0 0 0,0-1 0,1 0 0,-1-1 0,1 1 0,-6-9 0,7 8 68,0-1-1,0-1 1,1 1-1,-1 0 0,-2-12 1,5 15-66,0-1 0,0 1 0,0-1 0,1 0 0,0 1 0,0-1 0,0 0 0,0 1 0,1-1 0,0 1 0,0-1 0,2-5 0,2 0 28,0 1 0,1 0 0,0 0 0,0 0 0,1 1-1,0 0 1,0 0 0,1 1 0,0 0 0,11-7 0,11-7-399,48-26 0,-47 31-1082,1 1-1,64-19 1,-19 16-759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 3392,'-65'-13'1088,"57"11"-926,-1 1 0,2-1 0,-11-4 0,3 1 97,-11 2 903,24 3-1012,1 0 1,0 0-1,-1-1 0,1 2 0,-1-1 0,1 0 0,-1 0 0,1 0 1,-1 1-1,1-1 0,0 1 0,-3 0 0,4-1-139,-1 0 0,1 1 0,0-1-1,0 0 1,0 0 0,0 0 0,-1 0 0,1 1 0,0-1 0,0 0-1,0 0 1,0 0 0,0 1 0,0-1 0,0 0 0,0 0 0,-1 0-1,1 1 1,0-1 0,0 0 0,0 0 0,0 1 0,0-1 0,0 0-1,0 0 1,0 1 0,0-1 0,0 0 0,1 0 0,-1 0 0,0 1-1,0-1 1,0 0 0,0 0 0,0 1 0,0-1 0,0 0 0,0 0-1,1 0 1,-1 0 0,0 1 0,0-1 0,0 0 0,1 0 0,-1 0-1,0 0 1,0 0 0,0 1 0,1-1 0,-1 0 0,0 0 0,0 0-1,0 0 1,1 0 0,-1 0 0,1 0 0,19 4 210,-12-2-128,39 8 110,15-5-32,-42-2-135,-1-1-9,23 1 0,23-7-27,-27 0-10,132 2 80,-2-1 52,-109-3-247,38-1-380,-30 7-2151,-66 0 2496,0 0 0,0 0 0,0 0 0,0 0 0,0 0 0,-1 0 0,1 0 0,0 1 1,0-1-1,0 0 0,-1 0 0,1 1 0,1 0 0,-1 0 51,-1-1 1,1 1 0,-1 0 0,0 0 0,0-1-1,1 1 1,-1 0 0,0 0 0,0 0 0,0 0-1,0-1 1,0 1 0,0 2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6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2304,'-39'26'752,"32"-19"-559,1 9-87,0 6-52,-6 15 276,-9 55 0,0 98 886,18-170-1155,-1 22 22,9 1-27,-3-26-37,4 29 39,1-12-106,-7-31 11,0 0-1,-1 0 1,1 0-1,-1-1 0,0 1 1,-1 3-1,0 0-50,1-5 40,1 1 0,0 0 0,-1-1 0,0 1 1,1-1-1,-1 1 0,0-1 0,0 1 1,0-1-1,0 0 0,0 1 0,0-1 1,0 0-1,0 0 0,0 0 0,0 0 0,-1 0 1,1 0-1,-1 0 0,1 0 0,-1 0 1,1-1-1,-1 1 0,1-1 0,-3 2 1,2-2 9,1 0-5,-1 1 0,0-1 0,0 0 1,0 1-1,0-1 0,0 0 0,0-1 1,0 1-1,0 0 0,0 0 0,0-1 1,0 0-1,0 1 0,0-1 0,0 0 1,0 0-1,1 0 0,-1 0 0,0 0 1,1 0-1,-3-2 0,1 1-35,-9-6 39,0 0 1,0-1-1,-12-13 0,20 18 70,1 0 0,0-1 1,0 1-1,0-1 0,-4-9 0,7 14-31,-24-43 519,10 19 94,2-1-1,-14-34 1,26 58-584,-2-5 86,0 1 0,0-1-1,1 0 1,0 0 0,0 1-1,0-10 1,1 13-78,1 0 0,-1 0 0,0 0 0,1 0 0,-1 0-1,1 0 1,0 0 0,0 0 0,0 0 0,0 0 0,0 0 0,0 0 0,1 0 0,-1 1 0,0-1 0,1 0-1,-1 1 1,1 0 0,0-1 0,0 1 0,-1 0 0,1 0 0,0 0 0,2-1 0,5-2 95,0 1 0,0 0 0,0 1 0,0 0 0,0 0 0,0 1 0,16 0 0,69 6 337,-14 5-261,9-5-37,-6 6-59,8-6-22,-41 0-53,71 3-63,17-8-11,-128 0 66,0-1 0,0 0 1,-1 0-1,1-1 0,19-6 1,-28 8-19,0 0 1,-1-1 0,1 1 0,0 0-1,0 0 1,0-1 0,0 1-1,0 0 1,0-1 0,-1 1 0,1-1-1,0 1 1,0-1 0,-1 0-1,1 1 1,0-1 0,-1 0 0,2-1-1,2-4 135,3 3-11,-14 4-25,2 1 29,-17 17 284,18-17-385,0 1 1,1 0-1,-1 1 0,1-1 0,-1 0 0,1 1 0,0 0 1,0 0-1,-3 7 0,-41 83 15,44-88-65,0 0-1,1 1 1,0 0 0,0-1-1,1 1 1,0 0-1,0 0 1,0 12-1,1-16 14,0 0-1,0 0 0,0 0 0,0 0 0,1-1 1,-1 1-1,1 0 0,0 0 0,0-1 1,0 1-1,0 0 0,0-1 0,1 1 1,-1-1-1,2 3 0,0-1 7,-2-3 0,0 0-1,0 1 1,0-1-1,0 0 1,0 1-1,1-1 1,-1 0-1,1 0 1,-1 0-1,0 0 1,1-1-1,0 1 1,-1 0-1,1 0 1,-1-1 0,1 1-1,0-1 1,-1 0-1,1 1 1,2-1-1,8 2 1,-1 4-35,-10-5 22,0 0 0,-1-1 0,1 1 1,0 0-1,0-1 0,0 0 1,0 1-1,0-1 0,0 1 1,0-1-1,0 0 0,0 0 0,0 0 1,0 1-1,0-1 0,0 0 1,0 0-1,0 0 0,0-1 1,0 1-1,1 0 0,-1 0 0,1-1 1,6-2-57,0 1-28,1-1 1,11-6-1,-17 8 78,-1-1-1,0 1 1,0 0 0,0-1-1,0 1 1,-1-1 0,1 1-1,0-1 1,-1 0 0,1 0-1,-1 0 1,0 0 0,1 0-1,-1 0 1,1-3 0,-1 2 4,-1 0-1,1 0 1,-1 0 0,0-1 0,0 1 0,0 0-1,-1 0 1,1 0 0,-1 0 0,1 0 0,-1 0-1,0 0 1,-2-4 0,-4-9-45,-12-19 1,6 11 32,-31-49-183,41 68 59,6 5-64,-2 0 171,1 0 0,-1-1-1,1 1 1,-1 0 0,0-1 0,1 1 0,-1-1 0,0 0-1,1 1 1,1-2 0,11-5-397,-7 6 134,1-1-1,-1 2 1,1-1-1,-1 1 0,12 1 1,-2-1-526,16 0-491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11 219 2976,'0'0'971,"0"2"-603,-10 27 608,14-18-614,-3-10-293,0 1 1,0 0 0,-1-1 0,1 1 0,-1 0 0,1 0 0,-1-1 0,1 1-1,-1 0 1,0 4 0,0 82 815,0-86-883,0-1 0,1 1-1,-1 0 1,0 0 0,0 0-1,1-1 1,-1 1 0,1 0-1,0-1 1,-1 1 0,1 0 0,0-1-1,0 1 1,0-1 0,0 1-1,0-1 1,1 0 0,-1 1-1,2 1 1,10 12 130,-10-8-81,-3-6-50,1-1-1,-1 1 0,0 0 0,1-1 0,-1 1 0,0-1 0,1 1 0,-1-1 0,1 1 0,-1-1 0,1 1 0,-1-1 0,1 1 1,0-1-1,-1 0 0,1 1 0,-1-1 0,1 0 0,0 1 0,-1-1 0,1 0 0,0 0 0,0 0 0,-1 1 0,1-1 0,1 0 1,0 0-7,0 1 3,0 0-12,0 0 0,0-1-1,0 1 1,0 0 0,0-1-1,1 0 1,-1 1 0,0-1-1,0 0 1,1 0 0,-1 0 0,0-1-1,0 1 1,1 0 0,-1-1-1,0 0 1,0 1 0,3-3-1,8 0-56,-9 2-14,0 0 1,0 0-1,0-1 1,-1 0-1,1 1 0,0-1 1,3-3-1,7-4-140,-7 5 26,0 0 0,-1 0 0,0-1 0,0 0 0,-1 0 0,1-1 0,-1 1 0,9-13 0,-12 14 173,1-1 1,0 1 0,0 0 0,1 0 0,-1 0 0,1 1-1,0-1 1,0 1 0,0 0 0,1 0 0,-1 0 0,1 1-1,-1 0 1,1-1 0,0 2 0,0-1 0,0 0 0,0 1 0,0 0-1,9-1 1,-6 2 207,-5-1-102,0 1-1,0 0 1,0 0 0,0 0-1,0 0 1,0 0-1,0 1 1,0-1-1,-1 1 1,5 1 0,1 3 262,1 0 1,12 10-1,6 4 378,32 15 108,-55-32-797,-1 0-1,1-1 1,-1 1-1,1-1 1,-1 0 0,1 0-1,0 0 1,0 0-1,0-1 1,6 1-1,2 0 0,-9-1-23,-1 0 1,1 1-1,0-1 0,0 0 0,0 0 0,0-1 0,0 1 0,-1-1 0,1 1 0,4-3 0,11-7 0,8 5-22,-20 3-24,-1 0 1,0-1 0,1 1-1,-1-1 1,0 0 0,-1 0-1,9-8 1,0-4-94,-10 7 49,2 2-16,8 4-79,-12 2 184,1 1-1,-1-1 1,0 1 0,0-1-1,0 1 1,0 0 0,0-1-1,0 1 1,0 0 0,0 0-1,0 0 1,0-1 0,0 1-1,0 0 1,0 0 0,-1 0-1,1 1 1,0-1 0,-1 0-1,1 0 1,-1 0 0,1 0-1,-1 3 1,2 1 109,0-1 0,-1 1-1,0 0 1,0 0 0,0 8 0,-1 80 723,0-90-565,0-8-267,0 2-24,0 1-1,0-1 0,0 1 0,0-1 0,1 1 1,0-4-1,7-2-79,-8 8 94,0 0 1,1-1-1,-1 1 1,1 0-1,-1-1 1,0 1-1,1 0 1,-1-1-1,0 1 1,1 0-1,-1-1 1,0 1-1,0-1 1,1 1-1,-1-1 1,0 1-1,0-1 1,0 1-1,0-1 1,1 1-1,-1-1 1,0 1-1,0-1 1,0 1-1,0-1 1,0 1-1,0-1 1,-1 0-1,1-6-52,0-8-156,0-1 0,0 1 0,2-1 1,0 1-1,0 0 0,8-23 1,-2 17-40,1-1-51,16-31-1,-20 45 264,0 0 1,0 0-1,1 1 0,1 0 1,-1 0-1,14-11 1,-5 8 11,0 0 1,1 1-1,0 0 1,0 1-1,28-8 0,-20 8 167,30-15 0,-47 20-74,0 0 0,0 0 1,11-1-1,3-2 31,-8 0-20,-12 5-67,0 0 0,1 1 0,-1-1 0,1 0 0,-1 1 0,1-1-1,-1 1 1,1-1 0,-1 1 0,1 0 0,-1 0 0,2-1 0,10 1 71,-10 0-427,-3 3-1359,0 10 442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3808,'0'31'1728,"16"31"-1504,-16-46 1504,0 15-992,16 0 640,-16 0-832,15 16-224,-15-32-192,0 1-32,0 0-64,0-1-2912,0 1 1568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3552,'13'13'1147,"-12"-13"-1128,-1 1 0,0-1 1,1 0-1,-1 0 0,0 1 1,1-1-1,-1 0 0,0 0 1,1 0-1,-1 0 0,1 1 1,-1-1-1,0 0 0,1 0 1,-1 0-1,1 0 0,-1 0 1,1 0-1,-1 0 0,1 0 1,-1 0-1,0 0 0,2-1 1,31 1 299,-29 0-224,-1 1-1,0-1 0,1 0 0,-1 1 0,0-1 0,1 1 0,-1 0 0,5 2 0,7 1 126,-2-8 29,-6 0-114,-2 3-83,-1 0 0,0 1 0,0-1 0,8 1 0,19-2 184,-23-1-183,0 0 0,12-6-1,4-2 3,-18 9-40,-4 2 8,0-1 0,0 0 1,0 0-1,0 1 0,0-1 1,0-1-1,0 1 0,3-2 1,-4 2-15,0 0 0,0-1 0,-1 1 0,1 0 0,-1-1 0,1 1 0,-1 0 0,1-1 0,-1 1 0,1 0 1,-1-1-1,0 1 0,0-1 0,0 1 0,0-1 0,0 0 0,0-1-9,0 0 0,0 0-1,-1 0 1,1 1 0,-1-1 0,1 0 0,-1 0-1,0 1 1,0-1 0,0 0 0,0 1-1,-1-1 1,1 1 0,-1 0 0,0-1 0,1 1-1,-1 0 1,0 0 0,0 0 0,0 0-1,0 0 1,-1 1 0,-3-3 0,-1-1 31,0 1 1,-1 0-1,1 0 0,-1 1 1,0 0-1,0 1 0,-13-4 1,17 6-11,-1-1 0,1 1 0,-1 0 0,1 0 0,0 0 0,-1 0 0,1 1 0,-1 0 0,1-1 0,0 2 0,0-1 0,-1 0 0,1 1 0,0 0 0,0 0 0,-6 5 0,6-4-16,0-1 0,1 2 0,0-1 0,-1 0 0,1 1 0,0-1 1,1 1-1,-1 0 0,1 0 0,-1 0 0,1 0 0,0 0 0,1 0 0,-1 1 0,1-1 1,0 1-1,0-1 0,0 1 0,1 0 0,-1-1 0,1 1 0,0-1 0,2 9 0,-1-7 6,1 1-1,0-1 1,0 0-1,1 0 0,0 0 1,0 0-1,0 0 0,1-1 1,0 1-1,0-1 1,0 0-1,1 0 0,-1-1 1,1 1-1,1-1 1,-1 0-1,0 0 0,1-1 1,0 0-1,0 0 0,0 0 1,7 2-1,-3-2-39,-1 0-1,1-1 1,0 0-1,0 0 1,-1-1 0,1-1-1,0 0 1,0 0-1,0-1 1,0 0-1,0 0 1,-1-1 0,1-1-1,10-4 1,-7 2-213,0-2 1,-1 1-1,18-14 0,-17 12 46,18-13-376,-1-2-1,31-29 1,-27 13 369,-6 15 129,-15 7 69,-13 16 36,1-1 0,0 0 1,0 1-1,0-1 0,0 0 1,0 1-1,0 0 0,1-1 1,-1 1-1,0 0 0,1-1 1,-1 1-1,1 0 0,-1 0 0,1 0 1,0 0-1,-1 1 0,1-1 1,0 0-1,0 1 0,-1-1 1,1 1-1,4-1 0,-6 1-17,0 0 0,1 0 0,-1 0-1,0 0 1,1 0 0,-1 0 0,0 0 0,1 0 0,-1 0-1,0 0 1,1 0 0,-1 0 0,0 0 0,1 0-1,-1 0 1,0 0 0,0 0 0,1 1 0,-1-1 0,0 0-1,1 0 1,-1 0 0,0 0 0,0 1 0,1-1-1,-1 0 1,0 0 0,0 1 0,1-1 0,-1 0 0,0 1-1,0-1 1,0 0 0,0 0 0,0 1 0,1-1-1,-1 0 1,0 1 0,0-1 0,0 0 0,0 1 0,0-1-1,0 1 1,-4 21 630,2-13-358,0 1-1,1 0 1,0 12 0,-1-1 330,-4 30 1,2-28-380,0 35-1,4-50-220,-1-5 3,1 0-1,0-1 0,0 1 0,0 0 1,0 0-1,1 0 0,-1 0 0,1 0 1,0-1-1,-1 1 0,1 0 0,0 0 1,1-1-1,-1 1 0,0-1 0,1 1 1,-1-1-1,4 3 0,-5-4-10,1 0-1,-1-1 1,1 1-1,0 0 1,-1-1-1,1 1 1,0-1-1,-1 1 1,1-1-1,0 1 1,0-1-1,0 0 1,-1 1-1,1-1 1,0 0-1,0 1 1,0-1-1,0 0 1,0 0-1,1 0 1,0-1 0,-1 1 0,0-1 0,1 1 0,-1-1 0,0 0 0,0 0 0,0 0 1,1 0-1,-1 0 0,1-1 0,15-12 22,-10 9-29,-1 0 0,1-1 0,-1 0-1,0 0 1,-1 0 0,7-10 0,46-44-82,1-2-100,-48 49 147,0 0-1,1 1 0,0 1 1,0 0-1,2 0 0,-1 1 1,29-15-1,5 7-82,0 2 37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2240,'0'-20'499,"0"14"2324,0 30-1987,-2 1 0,0-1 0,-9 38 0,5-34-601,1 0-1,2 0 0,1 1 1,2 37-1,0-37-147,0 259 180,0-278-722,1 0 1,0 0 0,0 0 0,1 0 0,6 18-1,-5-10-2824,-3-2 996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4224,'0'-16'1920,"31"16"-1664,-15 0 832,15 0-640,16 16 32,15-16-288,16 0 96,-16 0-192,16 0-96,-16 15-32,-15-15-1440,-16 0 768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17:0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24 135 2304,'0'39'752,"-2"-19"-453,1-18-295,-3 22 233,0 0 0,0 41-1,4 101 1098,0-39 196,0-123-1480,0 1 0,0-1 1,-1 0-1,-1 8 0,0-6 30,-2 5 96,5-9-103,4-6-24,-4 3-48,-1-1-1,1 1 0,-1 0 0,1-1 1,-1 1-1,0-1 0,0 1 0,1-1 1,-1 1-1,0-1 0,-1 1 0,1-4 0,0-4-19,0 7 16,-1-28-52,2 0 0,0 0 0,3 0 1,6-30-1,-2 36-27,0 0 0,1 1 0,2 0 0,13-23-1,-22 42 73,1 0 0,0 0-1,0 0 1,0 1-1,0-1 1,0 1-1,1-1 1,6-3-1,-3 2-5,1 1 0,0 1 0,11-4-1,4-2-16,-14 6 35,1 0 0,0 0-1,0 1 1,18-1 0,41 1 257,-55 3-159,3-1-60,0 1-1,0 1 1,-1 1-1,26 8 0,5 0-81,-13-3-40,-24-5 92,0-1 0,0 0 0,0 0 0,12-1 0,28-1 635,-50 0-635,1 0 0,0 0 0,0-1-1,-1 1 1,1 0 0,0-1 0,-1 1-1,1 0 1,0-1 0,-1 1 0,1-1-1,-1 1 1,1-1 0,-1 1 0,1-1-1,-1 1 1,1-1 0,-1 0-1,1 1 1,-1-1 0,0 0 0,1 0-1,-1 1 1,0-1 0,0 0 0,1 1-1,-1-1 1,0 0 0,0 0 0,0 1-1,0-1 1,0 0 0,0 0 0,0 0-1,0 1 1,0-1 0,-1 0 0,1 0-1,0 1 1,0-1 0,-1 0-1,1 1 1,0-1 0,-1 0 0,0 0-1,-9-5 29,5 0-19,5 6-18,0-1-1,0 1 0,-1-1 1,1 1-1,0-1 1,-1 1-1,1 0 0,0-1 1,-1 1-1,1 0 0,0-1 1,-1 1-1,1 0 1,-1 0-1,1-1 0,0 1 1,-1 0-1,1 0 1,-1 0-1,1-1 0,-1 1 1,1 0-1,-1 0 1,1 0-1,-1 0 0,1 0 1,-1 0-1,1 0 1,-1 0-1,1 0 0,-2 1 1,-4-2-5,5 1 7,0 0-1,0 0 0,0 0 0,0 0 1,0 0-1,0 0 0,0 0 1,0 0-1,1 0 0,-1 0 1,0 0-1,0 0 0,0 1 1,0-1-1,0 0 0,0 1 1,0-1-1,1 1 0,-1-1 1,0 1-1,0-1 0,1 1 1,-1-1-1,0 1 0,1 0 1,-1-1-1,0 1 0,1 0 0,-1 0 1,1-1-1,-1 1 0,1 0 1,0 0-1,-1 0 0,1 1 1,-11 16-42,8-15 38,1 0 1,0 1-1,0-1 1,0 1-1,1 0 1,-2 4-1,1 5 51,0 0 1,1 0-1,1 0 0,1 16 0,0-4-56,-1-21 12,0 0-1,0-1 0,1 1 1,-1-1-1,1 1 1,0-1-1,0 1 0,3 5 1,1 5 95,-3-6-67,-2-7-24,1 1 0,-1 0 0,1-1 0,-1 1 0,1 0 0,-1-1 1,1 1-1,0-1 0,2 4 0,-2-5-9,-1 1 0,1-1 1,0 0-1,-1 1 1,1-1-1,0 0 1,0 1-1,0-1 0,-1 0 1,1 0-1,0 0 1,0 1-1,0-1 0,0 0 1,-1 0-1,1 0 1,0-1-1,0 1 1,0 0-1,0 0 0,-1 0 1,1-1-1,0 1 1,0 0-1,-1-1 0,1 1 1,0 0-1,1-2 1,4-2-104,-1 0-1,1-1 1,-1 1 0,0-1 0,0-1-1,-1 1 1,0-1 0,1 1 0,-2-1 0,1 0-1,4-10 1,-6 9-139,0 1 0,1 0 0,7-9-1,-8 12 201,0 0-1,0 0 0,-1 0 0,1 0 0,-1-1 0,0 1 0,1 0 0,-1-1 0,-1 1 1,1-1-1,0 1 0,-1-5 0,0 6 25,0 1-1,1-1 1,-1 0 0,0 1 0,1-1 0,-1 1 0,1-1-1,-1 0 1,1 1 0,0-1 0,-1 1 0,1 0-1,0-1 1,0 1 0,0 0 0,0-1 0,2-1-1,0 1 162,-3 4 64,1 3-96,1 0-1,0 0 0,-1 0 0,2-1 0,-1 1 0,1-1 0,-1 1 1,7 6-1,-3-2-13,25 37 25,-27-41-111,1-1 1,-1 1 0,1-1 0,0 0-1,0-1 1,0 1 0,0-1 0,1 0-1,-1 0 1,1-1 0,0 1-1,9 1 1,-12-3 2,0 0-1,1 0 0,0-1 1,-1 1-1,1-1 1,-1 0-1,1 0 1,0 0-1,-1 0 1,1-1-1,-1 0 0,5-1 1,2-1 34,0-1-1,15-9 1,-9 5-20,-8 3-77,0 1 0,-1-1 0,1 0 1,-1 0-1,0-1 0,-1 0 0,8-9 0,-10 12 12,-1-1 0,-1 0 0,1 0 0,0 0 0,-1-1 0,0 1 0,0-1 0,0 1 0,-1-1 0,0 0 0,0 1 0,0-1 0,0 0 0,0-6 0,-1 10 21,0-1-1,0 0 1,0 0-1,0 0 1,1 0 0,-1 0-1,1 0 1,0 0-1,-1 1 1,1-1 0,0 0-1,2-3 1,-2 4 9,0 0 1,0-1-1,-1 1 1,1-1-1,0 1 1,-1-1-1,1 1 1,-1-1-1,1 1 1,-1-1-1,0 1 1,0-4-1,0-8 33,0 11 117,0 4 117,0 0-190,1 0 1,-1-1-1,1 1 1,-1 0-1,1-1 0,-1 1 1,1 0-1,0-1 1,0 1-1,-1-1 0,1 1 1,0-1-1,1 0 0,-1 1 1,0-1-1,0 0 1,2 2-1,12 15 329,-8-9-299,-3-4-55,0 0 0,-1 1 0,0-1 0,5 12 0,-6-8-15,4 8 18,-4-14-9,1 0 0,0 0 1,0 0-1,0-1 0,0 1 0,1-1 0,6 4 0,-8-5-26,-1 0 1,1 0-1,0 0 0,0 0 0,0 0 0,0-1 0,0 1 0,0-1 0,0 1 0,0-1 0,0 0 0,0 0 0,0 0 0,0 0 0,0 0 0,0 0 0,0-1 1,0 1-1,3-1 0,-1-2-20,1 1-56,0 0-1,0 0 0,-1-1 1,1 1-1,-1-1 0,0 0 1,0-1-1,0 1 0,0-1 1,-1 0-1,5-5 0,8-25-1691,-11 10 1279,3 16 262,-8 8 209,0 0-1,1 0 1,-1-1 0,0 1-1,1 0 1,-1 0-1,0-1 1,1 1 0,-1 0-1,0-1 1,0 1-1,1 0 1,-1-1 0,0 1-1,0 0 1,0-1-1,1 1 1,-1 0 0,0-1-1,0 1 1,0-1-1,0 1 1,0 0 0,0-1-1,0 1 1,0-1 0,0 0-1,0-1-28,3 4 29,7 9 89,-10-11-80,1 0 0,-1 0 0,0 1 0,0-1 0,0 0 0,1 0 0,-1 1 0,0-1-1,0 0 1,0 0 0,0 1 0,0-1 0,1 0 0,-1 1 0,0-1 0,0 0 0,0 1 0,0-1 0,0 0 0,0 0 0,0 1-1,0-1 1,0 0 0,0 1 0,0-1 0,-1 9 108,1-2-32,0 0 0,0 1 0,1-1 0,1 10-1,9 6 70,-9-7-109,-2-12-24,1-1-1,0 1 1,-1 0 0,1-1-1,1 1 1,-1 0-1,0-1 1,1 0 0,0 1-1,3 4 1,-4-5-2,1 0 0,0-1-1,0 1 1,0-1 0,1 1 0,-1-1 0,0 0 0,5 3 0,-5-4-6,0 0 0,0 0 0,0-1 1,0 1-1,0-1 0,0 1 0,0-1 1,0 0-1,0 0 0,1 0 0,-1 0 0,0 0 1,0 0-1,0-1 0,0 1 0,0-1 1,0 1-1,3-2 0,26-8-73,-17 8 38,13-4-23,-4-8-3,-9 5 19,25-13-180,13-6-603,-36 18 625,-1-1 0,0-1 0,-1-1 0,0 0 0,-1 0 0,-1-2 0,0 1 0,0-2 0,-2 1 0,15-29 0,-14 23 255,22-49 330,-4 10 1169,-29 59-1527,0 1 0,1-1 0,-1 0 1,0 1-1,0-1 0,1 1 0,-1-1 1,1 0-1,-1 1 0,0-1 0,1 1 0,-1-1 1,1 1-1,-1 0 0,1-1 0,1 0 1,-2 1-16,1 1 0,-1-1 0,1 1 0,-1-1-1,1 0 1,-1 1 0,1-1 0,-1 1 0,0-1 0,1 1 0,-1-1 0,0 1 0,1-1 0,-1 1 0,0 0 0,1-1 0,-1 1 0,0-1 0,0 1 0,0 0 0,0 1 0,6 26 976,-2-8-604,-1 1 0,0-1 0,-1 38 0,-10 63 174,4-65-364,0 218 198,5-161-365,-1-95-25,1 0-1,3 20 1,-3-30-25,1-1 0,0 0 0,1 0 0,-1 0 0,1 0 0,1 0 0,5 9 0,-8-14-15,-1-1 0,1 0 0,0 0 0,-1 0 0,1 0 1,0 0-1,0-1 0,0 1 0,0 0 0,0 0 0,0 0 0,0-1 0,0 1 0,0 0 0,0-1 1,0 1-1,0-1 0,0 0 0,3 1 0,-3-1-50,1 0-1,-1 0 1,1-1 0,0 1-1,-1-1 1,1 1 0,-1-1-1,1 0 1,-1 1 0,3-3-1,3 0-277,-5 2 305,0-1-1,0 1 1,0 0-1,0-1 1,0 1 0,-1-1-1,1 1 1,-1-1-1,1 0 1,-1 0-1,1 0 1,-1 0 0,0 0-1,0 0 1,0 0-1,0 0 1,0 0 0,0 0-1,0-4 1,0-3 13,0-1-1,0 0 1,-1-15 0,-1 3 28,1-5 22,-3-70 10,-7 24 22,8 51-10,0 1 25,-1 1 0,-8-31 1,0-3 129,7 34-59,0 0 1,-8-21-1,10 37-106,1 1 1,-1-1-1,0 1 0,0-1 1,0 1-1,-1 0 1,1 0-1,-1 0 1,0 1-1,-5-6 0,-6-4 104,1-5-16,12 14-54,-1 0 0,0 0 0,0 1 0,0-1 0,0 0 0,-1 1 0,1 0 0,-6-4 0,-67-39 1036,62 43-1456,14 2 340,1 0 0,-1 0-1,1 1 1,-1-1-1,1 1 1,-1-1-1,0 1 1,1-1 0,-1 1-1,2 1 1,11 5-40,17-2 37,-8 0 40,0-2 0,40 2 0,169-5-382,-193-2 311,39-6 0,-55 5 33,-15 2 15,20-3 141,29-7 1,-39 10-15,-16 1-99,0 0 0,0 0-1,1 0 1,-1 0-1,0 0 1,0-1 0,3 0-1,-4 0-7,-1 1 0,1 0 0,-1-1 0,1 1-1,0-1 1,-1 1 0,1-1 0,-1 1 0,1-1 0,-1 1-1,0-1 1,1 1 0,-1-1 0,0 0 0,1 1 0,-1-1-1,0 0 1,0 1 0,1-1 0,-1 0 0,0 1 0,0-1-1,0 0 1,0 0 0,0 1 0,0-2 0,0 1-9,0 1-1,0-1 1,0 1 0,0-1 0,0 1 0,0-1 0,0 1 0,0 0 0,0-1 0,-1 1-1,1-1 1,0 1 0,0-1 0,0 1 0,-1 0 0,1-1 0,0 1 0,0 0-1,-1-1 1,1 1 0,0 0 0,-1-1 0,1 1 0,0 0 0,-1-1 0,1 1 0,0 0-1,-1 0 1,1 0 0,-2-1 0,-19 0-130,16 1 75,3 0 28,0 0-1,0 1 1,0-1 0,0 1-1,0 0 1,0 0 0,0 0-1,0 0 1,0 0 0,0 0-1,0 0 1,1 1-1,-1-1 1,0 1 0,1-1-1,-3 4 1,3-4 14,0 1 0,0-1 0,0 0 0,0 1 0,0-1 1,0 1-1,1-1 0,-1 1 0,0 0 0,1-1 0,0 1 0,-1 0 0,1-1 0,0 1 0,0 0 0,0-1 0,0 1 0,0 0 1,0-1-1,0 1 0,0 0 0,1-1 0,-1 1 0,2 2 0,26 40-101,-23-37 134,0-1 0,0 0 1,8 8-1,-11-12-7,0-1 0,0 1 0,-1-1 0,1 1 0,0-1 0,0 0 0,0 0 0,1 0 0,-1 0 0,0 0 0,0 0 0,0-1 0,4 1 0,-1-3 59,8-9-36,-5 8-53,-2-1-136,-4-12-702,-2-15 202,0-42 187,0 72 445,0-1 0,0 0-1,0 1 1,1-1 0,-1 0-1,1 1 1,-1-1 0,1 1-1,-1-1 1,1 1 0,0-1-1,0 1 1,1-2 0,3-5-105,-5 7 116,0 0 1,1 0 0,-1 0-1,0 1 1,1-1 0,-1 0-1,1 0 1,-1 0 0,1 1-1,-1-1 1,1 0 0,0 1-1,-1-1 1,1 0 0,0 1-1,0-1 1,-1 1 0,1-1-1,0 1 1,0-1 0,0 1-1,0 0 1,-1-1 0,1 1-1,0 0 1,0 0-1,0 0 1,0 0 0,0-1-1,0 1 1,0 0 0,0 1-1,0-1 1,0 0 0,1 0-1,4 0 1,-4 1 0,0-1 0,0 0 1,0 0-1,0 1 0,0-1 1,0 1-1,0 0 1,0 0-1,-1 0 0,1-1 1,0 1-1,-1 1 0,3 0 1,19 22 49,-11-12-36,97 97 702,-94-96-693,-2-10 32,-10-3 256,-6-3-74,2 2-218,0 0-1,0 0 1,0-1 0,0 1 0,0 0 0,0-1 0,0 1 0,0-1-1,1 1 1,-1-1 0,1 1 0,-1-1 0,1 1 0,-1-1-1,1 0 1,0 1 0,-1-3 0,1 2-26,0 0-1,0 1 1,0-1-1,0 1 1,-1-1 0,1 0-1,-1 1 1,1-1-1,-1 1 1,0-1-1,1 1 1,-3-3 0,2 3 5,0-1 0,0 0 1,0 1-1,0-1 1,1 0-1,-1 0 1,1 0-1,-1 1 1,1-1-1,-1 0 1,1 0-1,0-4 0,0 6 9,2-22-47,-2 20 36,0 1-1,1 0 0,-1 0 0,1 0 0,-1 0 0,1 0 1,-1 0-1,1 0 0,-1 0 0,1 0 0,0 0 0,0 0 0,-1 0 1,1 0-1,0 1 0,0-1 0,0 0 0,1 0 0,32-17-222,-23 12 201,1 2 0,-1 0 0,1 0 0,0 1-1,0 0 1,15 0 0,-17 1 30,13 0 7,48 1-1,-43 1 70,-20 0-54,0-1-1,0 0 1,0 0-1,11-4 1,-12 3-11,0 1 0,0-1 0,0 1 0,10 0 0,-6 2-3,-8-1-5,0 0 0,0 1 0,0-1 0,0 0 0,0-1 0,0 1 0,-1 0 0,1-1 1,0 0-1,4-1 0,8-8 90,-15 10-77,1-1 0,-1 1-1,0 0 1,1 0-1,-1-1 1,0 1-1,1 0 1,-1 0 0,0 0-1,1 0 1,-1 0-1,0-1 1,1 1-1,-1 0 1,1 0 0,-1 0-1,0 0 1,1 0-1,-1 0 1,0 0 0,1 0-1,-1 0 1,1 1-1,-1-1 1,0 0-1,1 0 1,-1 0 0,0 0-1,1 0 1,-1 1-1,0-1 1,1 0-1,-1 0 1,0 0 0,1 1-1,-1-1 1,0 0-1,0 1 1,1-1 0,-1 0-1,0 1 1,0-1-1,0 0 1,1 1-1,0 19 923,-1-15-788,0 169 915,0-169-1074,0-4 19,-1 0-1,1 0 1,0 0 0,0 0 0,0 0 0,0 0-1,0 0 1,0 0 0,1 0 0,-1 0 0,0-1 0,0 1-1,1 0 1,-1 0 0,1 0 0,-1 0 0,1 0 0,-1 0-1,1-1 1,-1 1 0,1 0 0,0 0 0,-1-1 0,1 1-1,0 0 1,0-1 0,-1 1 0,1-1 0,0 1 0,0-1-1,0 1 1,1 0 0,11 9 190,-13-10-193,0 0-1,0 0 0,1 0 1,-1 1-1,0-1 1,0 0-1,0 0 0,0 0 1,0 0-1,0 0 0,0 0 1,0 0-1,0 0 0,0 0 1,0 0-1,1 1 1,-1-1-1,0 0 0,0 0 1,0 0-1,0 0 0,0 0 1,0 0-1,0 0 1,1 0-1,-1 0 0,0 0 1,0 0-1,0 0 0,0 0 1,0 0-1,0 0 0,0 0 1,1 0-1,-1 0 1,0 0-1,0 0 0,0 0 1,0 0-1,0 0 0,0 0 1,0-1-1,1 1 1,-1 0-1,0 0 0,0 0 1,0 0-1,0 0 0,0 0 1,0 0-1,0 0 0,0 0 1,0 0-1,0-1 1,0 1-1,1 0 0,17-12 149,-14 10-126,0 0 0,0 0 1,0-1-1,6-5 0,5-9-232,0-2 1,20-32-1,-22 32-9,0 1-14,-10 11 99,-3 6 121,0 1-1,0-1 1,0 1-1,0 0 1,1-1-1,-1 1 1,0-1-1,0 1 1,1-1-1,-1 1 1,0 0-1,1-1 1,-1 1-1,0-1 1,1 1-1,-1 0 1,1 0-1,-1-1 1,0 1-1,1 0 1,-1 0-1,1-1 1,-1 1-1,1 0 1,-1 0-1,1 0 1,-1 0-1,1 0 1,-1 0-1,1 0 1,-1 0-1,1 0 1,-1 0-1,1 0 1,-1 0-1,1 0 1,0 0-1,0 0 3,0 0-1,-1 0 1,1 0-1,0 1 1,0-1-1,0 0 1,0 0 0,0 1-1,-1-1 1,1 0-1,0 1 1,0-1-1,-1 1 1,1-1-1,0 1 1,-1-1 0,1 1-1,0 0 1,-1-1-1,1 1 1,0 1-1,9 19-133,-3-5 105,11 18 36,-15-29 8,1 0 1,-1-1 0,1 1-1,1-1 1,-1 0 0,1 0-1,8 6 1,-9-8 31,-1-1 0,0 1 1,1-1-1,-1 0 0,1 0 0,-1 0 0,1-1 0,0 1 1,6-1-1,-1-1 81,0 0 0,17-5-1,-18 4-111,26-8-46,-20 8 24,13-4 26,-21 3 15,0 0 0,-1-1 1,1 0-1,-1 0 0,5-5 0,-6 5-8,1 0 0,0 0 0,-1 1 0,1 0 0,0-1 0,7-1 0,14-7-256,-18 8 46,-8 4 181,0-1 1,1 1-1,-1 0 1,0 0-1,1-1 1,-1 1-1,0 0 1,1 0-1,-1 0 1,1 0-1,-1 0 1,0-1 0,1 1-1,-1 0 1,1 0-1,-1 0 1,0 0-1,1 0 1,-1 0-1,1 0 1,-1 0-1,0 1 1,1-1-1,-1 0 1,1 0-1,-1 0 1,0 0-1,1 0 1,-1 1 0,0-1-1,1 0 1,0 1-1,1 12-216,1 3 127,7 2 215,-9-14-100,0 0 0,0 0 1,-1 0-1,0 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3488,'0'-31'1280,"16"31"-992,-16-15-64,15 15 352,1 0-352,-1 0-96,1 15-64,0 16 0,-1 16-32,1 0-96,-1-16 32,1 16 96,0-16-32,-1 0 256,-15 0-160,0 0-320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 2496,'13'-13'784,"-13"12"-767,1 1-1,-1-1 1,1 1 0,-1 0 0,1-1 0,-1 1-1,1 0 1,0 0 0,-1-1 0,1 1-1,-1 0 1,1 0 0,-1 0 0,1 0-1,0 0 1,-1 0 0,1 0 0,-1 0 0,1 0-1,0 0 1,-1 0 0,1 0 0,-1 0-1,1 0 1,0 1 0,0-1 16,-1 0-30,0 0-1,0 0 0,0 0 1,0 0-1,0 0 0,0 0 1,0 0-1,0 0 0,0 0 1,0 0-1,1 0 0,-1 0 1,0 0-1,0 0 0,0 0 1,0 0-1,0 0 0,0 0 1,0 0-1,0 0 0,0 0 1,0 0-1,0 0 0,1 0 1,-1 0-1,0 0 0,0 0 1,0 0-1,0 0 0,0 0 1,0 0-1,0 0 0,0 1 1,0-1-1,0 0 0,0 0 1,0 0-1,0 0 0,0 0 1,0 0-1,0 0 0,0 0 1,0 0-1,0 0 0,0 0 1,0 1-1,0-1 0,0 0 1,0 0-1,0 0 1,0 0-1,0 0 0,0 0 1,0 0-1,0 0 0,0 1 1,1 6 45,-1-3-23,0-1 0,0 1 0,0-1 0,0 1-1,0-1 1,-1 1 0,1-1 0,-2 6 0,-27 37 769,19-28-538,0-2 0,-2 0-1,-17 20 1,12-15-10,11-13-161,0 0-1,0 0 1,-1-1-1,0 0 0,-1 0 1,0-1-1,0 0 0,0 0 1,0-1-1,-16 7 0,17-9-57,1-1-7,1 1 0,-1-1 0,-9 7 0,-8 14 28,6-17-13,8-4-17,-9 6-476,16-9 283,1 1 0,0-1 0,0 1 0,0-1 1,0 1-1,0-1 0,0 1 0,0-1 0,0 0 0,0 1 0,0-1 1,0 0-1,-1-2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2240,'0'0'1216,"3"0"-789,-3 0-411,1 0 0,-1 0 0,1 0 0,-1-1 0,1 1 0,-1 1 0,0-1 0,1 0 0,-1 0 0,1 0 0,-1 0 0,1 0 0,-1 0 0,0 0 0,1 1 0,-1-1 0,1 0 0,-1 0 0,0 0 0,1 1 0,-1-1 0,0 0 0,1 1 0,-1-1 0,0 0 0,0 1 0,1-1 0,-1 0 0,0 1 0,0-1 0,0 0 0,1 1 0,-1-1 0,0 1 0,0-1 0,0 1 0,0-1 0,0 0 0,0 1 0,0-1 0,0 1 0,0-1 0,0 1 0,0-1 0,0 0 0,0 2 0,0-1 32,0 1 1,0 0 0,0 0-1,1-1 1,-1 1-1,0 0 1,1 0-1,1 2 1,2 6 132,0 0 1,3 12-1,6 16 437,-6-21-416,-1-5 6,-1 0 1,6 25-1,-8-17-85,-1-10-59,0 1 0,0-1 0,7 17 0,-6-17-15,1 1-1,-2-1 1,0 0 0,0 1 0,-1 0-1,1 17 1,-2-6 116,7 33 0,-3-33 83,0 35 1,-3-45-187,-1-10-51,1 1 1,-1 0-1,0 0 0,0 0 1,0 0-1,-1 0 0,1-1 0,-1 1 1,1 0-1,-3 4 0,-1 1-5,3-6-90,0-1-1,0 0 1,0 1 0,0-1-1,0 1 1,1-1-1,-1 1 1,1 0 0,-1-1-1,1 4 1,-1-5 67,1 0 1,0 1-1,0-1 1,0 0-1,0 0 0,0 0 1,0 0-1,0 0 1,0 0-1,0 0 1,0 0-1,0 0 0,0 0 1,0 1-1,0-1 1,0 0-1,0 0 1,0 0-1,0 0 1,0 0-1,0 0 0,1 0 1,-1 0-1,0 0 1,0 0-1,0 0 1,0 0-1,0 1 0,0-1 1,0 0-1,0 0 1,0 0-1,0 0 1,0 0-1,0 0 1,0 0-1,0 0 0,0 0 1,1 0-1,-1 0 1,0 0-1,0 0 1,0 0-1,0 0 1,0 0-1,0 0 0,0 0 1,0 0-1,0 0 1,0 0-1,1 0 1,-1 0-1,0 0 0,0 0 1,0 0-1,0 0 1,13 0-2304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11 2976,'-2'-11'1049,"-4"14"-390,-2 3-692,-5-1 155,6 8 214,3-10-279,0-1 0,0 1 0,0 0-1,-7 2 1,-20 13 240,16-7-191,7-3-32,-2-2-1,1 1 1,-11 5-1,-27 15 114,35-19-135,0 0 0,-1-2 0,-15 7 0,-16-1 102,32-9-111,1-1 0,0 2 0,-17 6-1,-19 8 113,46-17-151,0 0-1,0 0 1,0-1-1,0 1 1,0 0-1,0 0 1,0 0 0,0 0-1,0 0 1,0 0-1,-1 2 1,2-2-1,0-1 0,-1 0-1,1 0 1,0 1 0,0-1 0,0 0 0,-1 1 0,1-1 0,0 1 0,0-1 0,0 0 0,0 1 0,0-1-1,0 0 1,-1 1 0,1-1 0,0 1 0,0-1 0,0 0 0,0 1 0,1-1 0,-1 0 0,0 1-1,0-1 1,0 1 0,0-1 0,0 0 0,0 1 0,1-1 0,-1 0 0,0 1 0,0-1 0,0 0-1,1 1 1,-1-1 0,0 0 0,0 0 0,1 1 0,-1-1 0,0 0 0,1 0 0,-1 1 0,0-1 0,1 0-1,-1 0 1,0 0 0,1 0 0,-1 0 0,1 0 0,0 1 0,9 4 115,113 90 365,-111-86-448,38 38 145,-38-34-110,-7-8-33,-1 0-1,0 0 0,5 8 0,6 5 75,3-3-23,-12-12-127,-1 1 0,1 0-1,5 7 1,-8-8-211,-3-3 219,0 0 0,1 1 0,-1-1 0,0 0 0,0 0 0,0 0 0,0 1 0,0-1 0,0 0 0,1 0 0,-1 0 0,0 0 0,0 1 0,0-1-1,0 0 1,1 0 0,-1 0 0,0 0 0,0 0 0,0 0 0,1 0 0,-1 1 0,0-1 0,0 0 0,1 0 0,-1 0 0,0 0 0,0 0 0,0 0 0,1 0 0,-1 0 0,0 0 0,0 0 0,1 0 0,-1 0 0,0-1 0,0 1 0,0 0 0,1 0 0,-1 0 0,0 0 0,0 0 0,0 0 0,1 0 0,-1-1 0,0 1 0,0 0 0,0 0 0,0 0 0,1 0 0,-1-1 0,0 1 0,0 0 0,0 0 0,0 0-1,0-1 1,0 1 0,0 0 0,1-1 0,3-4-609,0 2 63,0 0 0,1 1 0,-1-1 0,5-1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29 2976,'0'-28'2784,"0"28"-2769,1 0 1,-1 1 0,0-1-1,0 1 1,0-1-1,0 1 1,0-1-1,0 0 1,-1 1-1,1-1 1,0 1 0,0-1-1,0 0 1,0 1-1,0-1 1,-1 1-1,1-1 1,0 0-1,0 1 1,-1-1 0,1 0-1,0 1 1,0-1-1,-1 0 1,1 1-1,0-1 1,-1 0-1,1 0 1,-1 1 0,1-1-1,0 0 1,-1 0-1,1 0 1,-1 0-1,1 1 1,0-1 0,-1 0-1,1 0 1,-1 0-1,1 0 1,-1 0-1,1 0 1,0 0-1,-1 0 1,1 0 0,-1-1-1,-1 1 25,0 0-1,0 1 1,1-1 0,-1 0-1,0 0 1,0 1 0,1-1-1,-4 2 1,-12 9 135,13-9-160,1 1-1,0-1 1,-1 0-1,0-1 1,1 1 0,-6 1-1,-21 4 18,19-5-28,1 0-1,-14 5 1,11-2 13,0-1 1,0-1-1,-16 2 1,18-3 28,-1 1 1,1-1-1,-12 5 1,-52 22 731,61-24-545,7-2-130,10 7 41,0-3-38,1 0-1,0 0 0,0-1 1,1 0-1,-1 0 0,1 0 1,10 9-1,1-3-47,0 0-1,1-1 1,0-1-1,24 10 1,26 11 198,-28-15-107,29 12 294,-66-27-504,0 0 1,0-1-1,1 1 0,-1-1 1,0 0-1,1 0 0,-1 0 1,4 0-1,-2 0-252,1-3-1377,11-10 4,13-2-1732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2976,'-31'0'1339,"31"3"-1115,-1-2-193,1 1 0,0-1 1,0 1-1,-1-1 1,1 1-1,-1-1 1,1 1-1,-1-1 0,0 1 1,0-1-1,-1 2 1,1-1 8,0-1 0,0 1 0,0 0 0,1 0 0,-1-1 0,0 1 1,1 0-1,-1 0 0,1 0 0,-1 0 0,1 3 0,0 278 1469,0-275-1486,1-6-16,-1 1-1,0 0 1,0 0 0,0-1-1,0 1 1,-1 0 0,1-1-1,-1 1 1,0 0 0,1-1-1,-1 1 1,0-1 0,0 1-1,-1-1 1,1 1 0,-1-1-1,1 0 1,-4 3 0,4-3 4,-1 0 0,1 0 0,-1 0 0,1-1 0,0 1-1,0 0 1,0 0 0,0 1 0,0-1 0,0 0 0,0 0 0,1 0 0,-1 1 0,1-1 0,0 0 0,0 1 0,0-1 0,0 5 0,0-5-209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4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92 2816,'0'-12'306,"0"-1"-1,3-14 1,-3 26-295,0 1 1,0-1-1,0 1 0,1-1 0,-1 1 0,0-1 0,0 0 1,1 1-1,-1-1 0,0 1 0,1-1 0,-1 1 1,0-1-1,1 1 0,-1 0 0,1-1 0,-1 1 0,1-1 1,-1 1-1,1 0 0,-1-1 0,1 1 0,0 0 0,-1 0 1,1 0-1,-1-1 0,1 1 0,0 0 0,2-1 17,19-10 201,-19 9-163,-1 0 1,1 1 0,-1-1-1,1 1 1,0-1-1,-1 1 1,1 0-1,0 0 1,0 0-1,0 1 1,0-1-1,0 1 1,0 0 0,0-1-1,0 1 1,6 1-1,-4 1 48,1 0 1,0 0-1,-1 0 0,0 1 1,1 0-1,-1 0 0,0 0 1,-1 1-1,1-1 0,0 1 1,-1 1-1,0-1 0,0 0 1,0 1-1,3 6 0,17 15 325,-17-20-330,-1 1 0,0-1 0,8 14 0,33 68 472,-46-86-564,3 4 50,0 0-1,0 0 1,-1 0-1,0 1 1,-1-1 0,1 1-1,2 9 1,-10-3 80,2-5-33,0 5 94,3-11-172,-1 0 0,1 1 0,-1-1 1,0 0-1,0 0 0,0 1 1,0-1-1,0 0 0,0 0 1,0 0-1,-1 0 0,1 0 0,-1 0 1,-2 2-1,-3 2-4,1 0 0,-1 0 0,-1-1 0,1 0 0,-1 0 0,0-1 0,0 0 0,0 0 0,-1-1 0,1 0 0,-14 3 0,-9-3-50,1-1-1,-43-3 1,22 0-44,-11 1-482,60 0 350,4 2-12,-1 0 174,1-1 0,0 0 1,0 0-1,-1 0 0,1 0 1,0 0-1,0 0 0,0-1 0,0 1 1,3 0-1,16 6-121,-16-3 161,1 0-1,-1 0 1,0 1 0,-1-1-1,1 1 1,-1 0-1,0 0 1,5 8-1,9 11 155,-1-4-66,1 1 81,0 1 0,-2 1 1,19 31-1,9 35 340,-41-82-420,1 0-1,-2 0 0,4 11 0,-3-8-145,-2-6-291,0 0-1,0 1 0,-1-1 1,1 0-1,-1 0 0,0 0 1,-1 5-1,1 0-4912,0-22 3285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3660 3488,'0'-13'1115,"0"13"-1108,-1 0 1,1 0 0,0 0 0,0 0-1,0 0 1,0 0 0,0 0 0,0 0-1,0-1 1,0 1 0,0 0 0,0 0-1,0 0 1,0 0 0,0 0 0,0 0 0,0 0-1,0 0 1,0 0 0,0 0 0,1 0-1,-1-1 1,0 1 0,0 0 0,0 0-1,0 0 1,0 0 0,0 0 0,0 0 0,0 0-1,0 0 1,0 0 0,0 0 0,0 0-1,0 0 1,0 0 0,0 0 0,1 0-1,-1 0 1,0 0 0,0 0 0,0-1-1,0 1 1,0 0 0,0 0 0,0 0 0,0 0-1,0 0 1,0 0 0,1 0 0,-1 0-1,0 1 1,0-1 0,0 0 0,0 0-1,0 0 1,2 0 17,-1-1 0,1 1 0,-1 0 0,1 0 0,-1-1-1,1 1 1,-1-1 0,1 1 0,-1-1 0,0 0 0,1 1 0,-1-1-1,0 0 1,2-2 0,21-24 146,-23 26-165,8-11 34,-1 1 1,-1-1-1,0-1 1,8-18-1,-4 3-37,-2 0-1,0 0 1,6-41 0,3-33 583,8-2-122,-5-28-74,5-16-140,1-122 211,-21 197-447,8-222-347,-12-1 96,-2 295 236,-6-216-78,2 42 110,8 43-12,-1 72-27,1-319-83,-5 251 246,-8-84-141,5 157-81,-1-57-19,-37-200 44,22 216 303,9 70-245,9 16-11,2-29-554,-1 39 546,1 1-1,0-1 0,0 1 1,0-1-1,0 0 1,1 1-1,-1-1 1,0 1-1,0-1 0,0 0 1,0 1-1,0-1 1,0 1-1,1-1 1,-1 0-1,0 1 0,0-1 1,0 0-1,1 1 1,-1-1-1,0 0 1,1 0-1,-1 1 0,0-1 1,1 0-1,-1 0 1,1 1-1,7 7-45,-7 2 62,1 1-1,-2-1 1,1 0 0,-2 18 0,0-11-3,1-11-5,-1 0 0,0-1 0,-1 1 0,1 0-1,-1 0 1,0-1 0,0 1 0,-1-1-1,0 0 1,0 0 0,-6 9 0,7-11 1,0 0-1,0 1 0,0-1 0,0 1-1,0 0 1,1 0 0,-1-1-1,0 6 1,-1 3 0,-3 1 9,5-10-26,0 0 1,-1 0-1,1 0 0,0 0 1,1 0-1,-2 4 0,2-7 13,0 1 0,0-1-1,0 1 1,0 0-1,1-1 1,-1 1 0,0-1-1,0 1 1,0-1-1,1 1 1,-1-1 0,0 1-1,0-1 1,1 0-1,-1 1 1,0-1 0,1 1-1,-1-1 1,1 0-1,-1 1 1,0-1-1,1 0 1,-1 1 0,1-1-1,-1 0 1,1 0-1,-1 1 1,1-1 0,-1 0-1,1 0 1,-1 0-1,1 0 1,-1 0 0,1 0-1,0 0 1,-1 0-1,1 0 1,-1 0 0,1 0-1,-1 0 1,1 0-1,3 0 10,-1-1-1,0 1 1,0 0-1,0-1 0,0 0 1,0 0-1,0 0 0,4-2 1,8-2 28,2 1-14,-5 1-73,24-8-1,-4 0 4,-22 8 64,-1 0 0,0-1 0,1 0 0,-1 0 0,-1-1 0,17-11 0,11-7 20,-34 22-23,-1 1 1,1-1 0,-1 1-1,1-1 1,-1 0 0,1 0-1,-1 0 1,0 0 0,0 0-1,1 0 1,1-2 0,4-6 206,1 3-95,-7 6-116,0-1 1,0 1 0,-1-1-1,1 1 1,-1-1-1,1 1 1,0-1 0,-1 1-1,1-1 1,-1 1 0,1-1-1,-1 0 1,1 1 0,-1-1-1,1-1 1,-1 1 34,0 0 0,0 0 1,-1 0-1,1 0 0,0 0 0,0 1 1,-1-1-1,1 0 0,-1 0 0,1 0 1,-1 0-1,1 0 0,-1 0 0,1 1 1,-1-1-1,0 0 0,1 1 0,-1-1 0,-1-1 1,0 1 12,0-1 1,0 1-1,0 0 1,0-1 0,0 1-1,-1 0 1,1 0-1,0 1 1,-1-1-1,1 0 1,0 1-1,-1-1 1,1 1-1,-1 0 1,1 0 0,0 0-1,-4 0 1,4 0-45,0 0 1,1 0-1,-1 0 0,0-1 1,1 1-1,-1 0 1,1-1-1,-1 0 0,1 1 1,-1-1-1,1 0 1,-1 0-1,1 0 0,0 1 1,-1-2-1,1 1 1,-2-2-1,3 3-19,-1 0 1,1-1-1,-1 1 1,1 0-1,-1-1 1,1 1-1,-1 0 1,1-1-1,-1 1 1,0 0-1,1 0 0,-1 0 1,1 0-1,-1 0 1,0 0-1,1-1 1,-1 1-1,1 1 1,-1-1-1,0 0 1,1 0-1,-1 0 0,1 0 1,-1 0-1,0 1 1,1-1-6,-3 0-103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3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15 701 3232,'-13'26'1035,"13"-25"-1023,0-1 0,0 1 0,0-1 0,-1 0 0,1 1 0,0-1 0,0 0 0,0 1 0,0-1 0,0 1 0,0-1 0,0 0 0,0 1 0,0-1 0,0 1 0,0-1 0,0 0 0,0 1 0,0-1 0,0 1 0,0-1 0,0 0 0,1 1 0,-1-1 0,0 0 1,0 1-1,0-1 0,1 0 0,-1 1 0,0-1 0,0 0 0,1 1 0,-1-1 0,1 0 0,9 16 163,2-2 0,-1 0 0,2 0 0,14 12-1,-20-22-81,0 0 0,0 0 0,1 0 0,-1-1-1,1 0 1,0 0 0,0-1 0,0 0-1,0 0 1,0-1 0,13 1 0,-2 0 79,2 1-30,21 2 116,-27-6-124,0-1 1,1 0-1,-1-1 1,28-9-1,53-25 68,30-26-52,-102 49-111,-1-2 0,40-34 0,-27 16 33,-1-1-1,-1-1 0,-2-2 1,28-45-1,-43 53-30,19-49-1,-21 45-67,-9 21 17,-1 0 0,-1 0 0,0 0-1,0-1 1,-1 1 0,-1-1 0,0 0 0,-1-17 0,-1-112 613,0 142-624,0 0 1,0 0 0,0-1 0,0 1-1,-1 0 1,1 0 0,0-1-1,-1 1 1,1 0 0,-2-3 0,2 4 16,0 0 0,0 0 0,-1 0 1,1 0-1,0 0 0,0-1 1,0 1-1,0 0 0,-1 0 1,1 0-1,0 0 0,0 0 1,0 0-1,-1 0 0,1 0 0,0-1 1,0 1-1,0 0 0,-1 0 1,1 0-1,0 0 0,0 0 1,0 0-1,-1 0 0,1 0 1,0 0-1,0 0 0,0 1 0,-1-1 1,1 0-1,0 0 0,0 0 1,0 0-1,-1 0 0,1 0 1,0 0-1,0 0 0,0 1 1,0-1-1,-1 0 0,1 0 0,0 0 1,0 0-1,0 1 0,0-1 1,0 0-1,0 0 0,-1 0 1,1 0-1,0 1 0,0-1 1,0 0-1,0 0 0,0 0 0,0 1 1,0-1-1,0 0 0,-5 26-118,1-8 130,0-1 1,2 1 0,-2 20-1,2-4 27,-27 175 213,1-15-315,13-39 286,12-57 13,3-71-219,0-15-8,-1-7-5,1-1 0,0 1 1,0-1-1,2 7 1,-2-9-1,1-1 0,-1 1 0,1 0 0,0-1 0,0 1-1,-1-1 1,1 0 0,0 1 0,0-1 0,0 1 0,0-1 0,1 0 0,-1 0 0,0 0 0,3 2 0,-2-2 10,0 1-1,1-1 1,-1 0 0,0 0 0,1-1 0,-1 1 0,1 0-1,-1-1 1,1 1 0,-1-1 0,1 0 0,-1 0 0,1 0-1,-1 0 1,1 0 0,-1-1 0,0 1 0,1-1 0,-1 0-1,5-1 1,-2 1 18,-1 0-67,1 0 0,0 0 0,-1-1-1,0 0 1,1 1 0,-1-1 0,0-1-1,0 1 1,0-1 0,0 1 0,0-1 0,-1 0-1,5-5 1,4-5-184,0 0 0,-1-1 0,0-1 0,15-27 0,-17 27 122,-4 6 65,0 0-1,0-1 1,-1 0-1,0 0 1,4-17-1,-7 23 60,0 0-1,1 0 0,0 0 0,-1 0 1,5-5-1,2-3 74,-9 13 80,0 1-121,0 0-1,0 1 1,0-1-1,0 0 1,0 1-1,1-1 1,-1 1-1,1 2 0,0 133 901,0-134-940,-1 0 0,1 0 0,1 0 0,-1 1 0,0-1 0,1 0 0,0 0 0,0 0-1,0 0 1,1 0 0,-1-1 0,1 1 0,0 0 0,0-1 0,0 1 0,1-1 0,-1 0 0,1 1 0,5 3 0,-7-6 1,-1 0 1,1 0 0,0 0 0,0 0-1,0-1 1,0 1 0,0 0 0,0-1-1,0 1 1,0-1 0,0 1 0,0-1-1,0 1 1,0-1 0,0 0 0,0 0-1,0 1 1,0-1 0,1 0 0,0 0-1,1-1-11,-1 0 0,0 0 0,1 0 0,-1 0 0,0 0 0,0 0 0,4-4-1,18-9 22,-11 7 8,1 0 1,17-14-1,-27 18-33,0 0 0,0 0 0,-1 0 0,0-1 0,1 1 0,-1-1 0,0 0 0,-1 0 0,1 0 0,-1 0 0,0-1 0,0 1 0,2-7 0,-4 9 12,1 0 0,-1-1-1,0 1 1,0-1 0,0 1 0,0 0 0,0-1-1,-1 1 1,1-1 0,-1 1 0,0 0 0,1-1-1,-3-2 1,-16-26 150,14 23-137,1 2-37,0 0-1,-1 0 1,1 0 0,-2 1 0,-9-9-1,-9-8-160,22 21 92,1-1-1,-1 1 1,1-1-1,-1 1 1,0 0 0,0-1-1,1 1 1,-1 0-1,0 0 1,0 1 0,0-1-1,-3 0 1,28 3-1787,-21-1 1732,0 0 0,0 0 0,0 0 0,-1 0 0,1 0 1,0 0-1,-1 1 0,1-1 0,1 2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231 407 1888,'0'-13'613,"0"12"-608,0 1-1,0 0 0,0 0 0,0 0 1,0 0-1,0 0 0,0 0 1,0 0-1,0 0 0,0 0 1,0 0-1,0-1 0,0 1 1,0 0-1,0 0 0,0 0 0,0 0 1,0 0-1,0 0 0,0 0 1,0 0-1,0 0 0,0 0 1,0 0-1,0-1 0,0 1 0,0 0 1,1 0-1,-1 0 0,0 0 1,0 0-1,0 0 0,0 0 1,0 0-1,0 0 0,0 0 1,0 0-1,0 0 0,0 0 0,0 0 1,0 0-1,1 0 0,-1 0 1,0 0-1,0 0 0,0 0 1,0 0-1,0 0 0,0 0 0,0 0 1,0 0-1,0 0 0,0 0 1,1 0-1,-1 0 0,0 0 1,0 0 26,0 0 0,1 0 1,-1 0-1,0 0 1,0 0-1,0 1 0,1-1 1,-1 0-1,0 0 0,0 0 1,1 0-1,-1 0 1,0 0-1,0 0 0,1 0 1,-1-1-1,0 1 1,0 0-1,1 0 0,-1 0 1,0 0-1,0 0 1,1 0-1,-1 0 0,0 0 1,0-1-1,0 1 0,1 0 1,-1 0-1,0 0 1,0 0-1,0-1 0,0 1 1,0 0-1,1 0 1,-1-1-1,0 1 0,0 0 1,-6-8 1417,4 6-1562,1 2 145,1-1 1,0 1 0,-1 0 0,1 0 0,0-1-1,0 1 1,-1 0 0,1-1 0,0 1 0,0-1-1,-1 1 1,1 0 0,0-1 0,0 1 0,0 0 0,0-1-1,0 1 1,-1-1 0,1 1 0,0-1 0,0 1-1,0 0 1,0-1 0,0 1 0,0-1 0,1 0 0,-2-4 126,0 5-139,0 0-1,0 0 1,0-1 0,1 1 0,-1 0 0,0 0 0,0 0-1,0 0 1,0 0 0,1 0 0,-1 0 0,0 0-1,0 1 1,0-1 0,0 0 0,1 0 0,-1 1-1,0-1 1,0 0 0,1 1 0,-1-1 0,0 1 0,1-1-1,-1 1 1,0-1 0,1 1 0,-2 1 0,-4 2 134,-14 3 139,18-6-269,0-1-1,0 1 1,0 0 0,0 0 0,0 0 0,0 0 0,0 0-1,0 0 1,1 0 0,-4 4 0,-16 20 205,-7-1 75,-6 12-139,12-21-109,19-13-52,0-1 0,-1 1 1,1 0-1,1 0 0,-1 1 1,0-1-1,1 1 1,-1-1-1,1 1 0,0 0 1,-1 0-1,-2 6 0,3-5-15,0 0-1,0 0 0,1 0 0,-1 0 0,1 1 0,0-1 0,-1 6 0,2-8 4,0 0 0,1 0 0,-1 0 0,0 0-1,0 0 1,1 0 0,0 0 0,-1 0 0,1 0 0,0 0-1,0 0 1,0-1 0,0 1 0,0 0 0,0-1-1,0 1 1,1-1 0,1 2 0,25 18-46,-14-9 77,-10-9-9,-1 1 0,1-1 0,-1-1 0,1 1 0,0 0 0,0-1 0,1 0 0,-1 0 0,0 0-1,8 2 1,32 1 232,-29-2-185,20 2 32,-5-7-78,48-10 0,-18 2-375,-39 8 246,21-3-156,18-16-434,-11 10 160,-35 5 393,-1 0 0,0-1 0,0-1 0,-1 0 1,0-1-1,17-17 0,-26 24 144,1-2-10,0 0-1,-1 0 1,1 0-1,5-9 1,-8 10 11,0 0 1,1 0-1,-1-1 1,-1 1-1,1-1 1,0 1-1,-1-1 1,0 1-1,0-6 0,3-30 97,5 8 16,-13 18 16,2 5-49,0-12 55,3 17-93,0 1-1,0-1 0,0 1 1,0 0-1,-1-1 0,1 1 0,-1 0 1,0 0-1,-1-4 0,1 5-29,0 0 0,0 0 0,0 0 0,0 0 0,0 0 0,-1 0 0,1 0 0,0 0 0,0 1 0,-1-1 0,1 1-1,0-1 1,-1 1 0,1-1 0,-1 1 0,1 0 0,0-1 0,-1 1 0,1 0 0,-1 0 0,1 0 0,-2 1 0,2-2-4,0 1 0,0 0 0,0 0 0,0 0 0,0 1 0,0-1 0,0 0 0,0 0 0,0 0 1,0 1-1,0-1 0,0 1 0,0-1 0,0 0 0,0 1 0,0 0 0,-1 0 0,1 1 5,0 0 0,0 0-1,0 0 1,0 0 0,0 0 0,0 0-1,0 3 1,-1-1 3,1-2-1,1 0 0,-1 0 1,0 0-1,-1-1 0,1 1 0,0 0 0,0-1 1,-1 1-1,1-1 0,-1 1 0,1-1 0,-1 0 1,0 1-1,1-1 0,-1 0 0,0 0 0,0 0 0,-2 0 1,1 0-5,0 1 1,1-1-1,-1 1 1,1-1-1,-1 1 0,1 0 1,-1 0-1,1 0 1,0 0-1,-4 5 1,-40 66 95,41-66-125,3-6 15,1 1 0,0-1 0,0 0 0,0 1 0,1-1 0,-1 1 0,0 0 0,0-1 0,1 1 0,-1 1 0,1-2 10,0-1 0,0 0-1,0 1 1,0-1 0,0 0 0,0 0 0,0 1 0,0-1 0,1 0-1,-1 0 1,0 1 0,0-1 0,0 0 0,0 0 0,1 1-1,-1-1 1,0 0 0,0 0 0,0 0 0,1 1 0,-1-1-1,0 0 1,0 0 0,1 0 0,-1 0 0,16 3 132,-3-3-210,-6 1-77,1 0 1,-1-1-1,1 0 1,0-1-1,-1 0 1,10-2-1,-9-1 44,-7 3 89,1 0 0,-1 0 0,1 1 1,0-1-1,-1 0 0,1 0 0,0 1 0,0-1 0,-1 1 0,1 0 0,0-1 1,0 1-1,0 0 0,0 0 0,0 0 0,-1 0 0,1 0 0,3 2 1,14 8-71,-7-7 81,-9-3 37,-1 1-1,0-1 1,1 1-1,-1 0 1,0 0 0,0-1-1,0 1 1,0 1-1,0-1 1,0 0 0,0 0-1,0 1 1,2 1-1,58 59-303,-57-57 326,1-1-1,-1 0 1,1 0 0,0-1-1,7 3 1,-7-3-21,-3-2-13,0 0 0,0 0-1,0-1 1,0 0 0,1 1 0,-1-1 0,0 0-1,0 0 1,0-1 0,0 1 0,1-1-1,5-1 1,22-8 65,-14 6-53,-11 3-25,-1 0 1,1-1 0,-1 1-1,0-1 1,0 0 0,0-1-1,6-2 1,9-9-30,1-1-1,-2 0 0,0-2 1,-1 0-1,-1-1 1,0 0-1,-2-2 1,0 0-1,-1-1 1,-1 0-1,14-32 0,-7 10-21,38-99 2,-56 135 72,0 0 0,-1 0 0,1 0 0,-2 0 0,1-1 0,-1 1 0,0 0 0,0 0-1,-1-1 1,0 1 0,-2-7 0,1-2 11,2 13 15,0-1 0,0 0 0,-1 1 0,0-1-1,1 1 1,-4-7 0,4 8-18,-1 1 0,0 0-1,1 0 1,-1 0 0,0 0-1,0 0 1,0 1 0,0-1 0,0 0-1,0 0 1,0 1 0,0-1-1,0 0 1,0 1 0,0-1 0,-1 1-1,1-1 1,0 1 0,0 0-1,0 0 1,-1-1 0,1 1 0,0 0-1,0 0 1,-3 0 0,0 0 56,2 0-55,0 0-1,0 0 1,0 0-1,1 0 1,-1 0-1,0 1 1,0-1-1,0 0 1,0 1 0,1 0-1,-1-1 1,0 1-1,1 0 1,-1 0-1,0 0 1,1 0-1,-1 0 1,1 0-1,-1 0 1,1 1 0,0-1-1,0 0 1,-1 1-1,0 2 1,-13 17 131,0 0 0,2 1 1,1 1-1,1 0 0,-12 33 1,-10 95 161,17-71-249,2-8-48,13-64-3,0 0 0,1 0 0,0 0 0,0 1 0,1-1 0,1 9 0,-1-15-27,-1 0 1,1 0-1,0 0 1,0 0-1,0 0 0,0-1 1,0 1-1,0 0 1,0-1-1,1 1 1,-1 0-1,0-1 1,1 0-1,0 1 1,-1-1-1,1 0 0,0 0 1,0 0-1,-1 0 1,1 0-1,0 0 1,0 0-1,0-1 1,0 1-1,0-1 1,0 0-1,0 1 0,0-1 1,0 0-1,0 0 1,1 0-1,-1 0 1,0-1-1,4 0 1,25-9-1228,0 7 310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3552,'-16'0'1632,"32"16"-1440,-16 0 832,0-1-608,0 32 320,0 0-416,0 15-32,-16 16-192,16 0 288,0-16-192,-15 0-320,30-15 64,-15-16 224,0 0-96,16-15-1824</inkml:trace>
  <inkml:trace contextRef="#ctx0" brushRef="#br0" timeOffset="1">157 530 3648,'0'16'1664,"0"15"-1472,15-16 0,1 1-160,-1-16 192,1 0-128,15 0 192,0 0-192,0-16-2560,1 1 1312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8:46:3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4576,'16'46'1664,"-1"-30"-1280,32 15-96,-31 0 32,-1-15-224,16 31 608,-15-16-416,31 16-672</inkml:trace>
  <inkml:trace contextRef="#ctx0" brushRef="#br0" timeOffset="1">390 1 4064,'-31'0'1504,"31"16"-1184,-32 15-64,17 0 288,-16 0-352,0 0 128,15 16-192,-15-16 352,15 0-256,-15 0-608,0 1 192,15-32-3584,32 15 768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4224,'0'36'1904,"0"-20"-1648,0 10 234,3 36 1,2-31-354,-1 0 0,0 32 0,-4 77 225,0-130-347,0-1 0,-1 1 0,0 0 0,-2 11 0,-11 11-72,4-12 7,2 2 8,6-17-21,0 1 0,0-1 0,0 1-1,-1-1 1,1 0 0,-1 0 0,-1 0 0,1 0-1,-1-1 1,1 1 0,-2-1 0,-4 4-1,-20 17-262,-32 23 140,29-32 207,17-8 49,9-5-20,-1 0 23,0 1 0,0-1 0,0 0 0,0 0 0,0-1 0,-1 0 0,1 0 0,-1-1 0,1 0 0,-9 0 0,2 0 150,6-1-113,1 0 0,0 0 1,-1 0-1,1-1 0,-1 0 0,-8-3 1,14 4-103,1-1 0,-1 1 0,1-1 1,-1 0-1,1 0 0,-1 0 0,1 0 1,-1 0-1,1 0 0,0-1 0,0 1 1,0 0-1,-1-1 0,1 1 0,0 0 1,1-1-1,-1 0 0,0 1 0,0-1 1,1 1-1,-1-1 0,1 0 0,-1 1 1,1-1-1,0 0 0,-1 0 0,1 1 1,0-1-1,0 0 0,0 0 0,1 1 1,-1-1-1,1-2 0,5-20 1,1 2-1,1-1 1,1 1-1,21-38 1,-17 38 39,0 0 0,20-22 0,43-37 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2976,'0'47'1344,"-15"62"-1152,15-63-192,0 1-32,0 31 512,0 16-256,0-1-448,-16-15 128,16-16 64,0-15 32,-15 0 160,15-32-96,0 1 0,0-47-2400,0 0 1280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4736,'47'-47'2144,"62"47"-1856,-62 16-256,-16 15-64,16 16 384,-16 0-192,0-1 544,-15 1-384,-16-16 416,-16 0-416,-15-15 192,0 0-288,0-1 64,-1 1-160,1-47-1472,0 15 736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5408,'0'-15'2432,"-16"77"-2112,1-15 384,15 0-448,0 15 256,0 0-288,-16 47 64,16 1-160,0-1 224,0 0-224,0-31 96,0-16-128,0-15 0,0-1-32,-15-14-1952,15-17 1024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3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203 212 4064,'-26'-13'1307,"25"12"-1264,0 1 1,0 0-1,0-1 1,0 1-1,0-1 1,0 0-1,0 1 1,0-1-1,0 0 1,0 1-1,0-1 1,0 0 0,0 0-1,0-1 1,-7-8 822,-5-4-291,7 7-259,0 0 0,-1 1 0,1 0 0,-16-11 0,16 14-234,3 1-57,1 1 1,-1 0-1,1 0 0,-1 0 0,1 0 1,-5-1-1,6 2-25,0 0-1,0 0 1,0 1 0,0-1 0,0 0 0,0 0 0,0 0 0,0 1 0,0-1-1,0 1 1,0-1 0,1 1 0,-1-1 0,0 1 0,0-1 0,0 1-1,0 0 1,1-1 0,-2 2 0,-4 4-39,0 0 0,0 1 0,1 0 0,-6 9 0,9-12 26,0 0 0,0 0-1,1 0 1,-1 1 0,1-1-1,0 0 1,0 1 0,1-1-1,0 0 1,-1 6 0,1 49 13,0-55 0,0-1 1,1 0-1,-1 0 0,1 0 1,-1 0-1,1 0 1,0 0-1,0 0 1,0 0-1,0 0 0,3 3 1,-2-1 15,-1-4-24,0 0 0,0 1 0,0-1 0,-1 0-1,1 1 1,0-1 0,1 0 0,-1 0 0,0 0 0,0 0 0,0 0-1,1 0 1,-1 0 0,1 0 0,-1-1 0,0 1 0,1 0 0,2 0-1,0 0-181,0-1 0,0 0 0,-1 1 0,1-1 0,5-1-1,1 0-444,-5-1 97,5-9 324,-7 9 140,-1 4-28,0 0 108,-1-1-1,0 0 0,0 0 1,1 0-1,-1 0 0,0 0 1,1 0-1,-1-1 0,1 1 1,-1 0-1,1-1 0,-1 1 1,1-1-1,0 1 0,-1-1 1,1 0-1,2 0 0,-1 0 21,0 1-1,1-1 0,-1 1 0,0-1 1,0 1-1,0 0 0,0 0 0,3 2 1,10 2 88,-8-3-82,1-1 0,0 0 1,-1 0-1,1-1 0,0 0 1,-1-1-1,1 0 0,-1 0 1,1-1-1,-1 0 0,1 0 1,-1-1-1,0 0 0,0-1 0,0 1 1,10-8-1,29-20 101,-45 29-134,0 1 0,0-1-1,0 1 1,0-1-1,0 0 1,-1 1-1,1-1 1,0 0-1,-1 0 1,0 0-1,1-1 1,-1 1 0,0 0-1,0 0 1,0-1-1,0 1 1,0-4-1,8-18 12,-7 21 62,0-1 0,0 0 0,-1 0 0,1 0-1,-1 0 1,0 0 0,0 0 0,0 0 0,-1 0-1,1 0 1,-1 0 0,-1-8 0,1 9 386,3 6 49,-2-2-474,1 1 0,-1 0 0,0 0 0,1 0 0,-1 0 0,0 0 0,0 0 0,0 0 0,-1 1 0,1-1 0,0 0 0,-1 1 0,1 3 0,-2 37 609,0-36-567,1 0 0,-1-1-1,1 1 1,1 0-1,-1 0 1,3 11 0,4-5-16,-6-12-39,-1 0 0,1 1 0,0-1 0,-1 0 0,1 1 0,0-1 0,-1 1 0,0-1 0,1 1 1,-1 0-1,0-1 0,0 2 0,0 10 220,0-10 117,0-6-128,0 3-223,0-1 0,0 1 0,0 0 0,0-1 0,0 1 0,0-1 0,0 1 0,0 0 0,1-1 0,-1 1 0,0-1 0,0 1-1,0 0 1,0-1 0,1 1 0,-1 0 0,0-1 0,0 1 0,0 0 0,1-1 0,-1 1 0,0 0 0,1 0 0,-1-1 0,0 1 0,1 0 0,0-1 0,6-7-103,-6 3-109,0 0 0,0 0 0,0 0 0,-1 0 1,0 0-1,-1-8 0,1 4-118,0 1 0,0 0 1,2-12-1,24-55-807,-24 69 1077,-1 3 19,0 1-1,-1 0 1,1-1-1,0 1 1,1-1-1,-1 1 1,3-4-1,-4 6 31,1-1-1,0 1 1,0-1 0,-1 1-1,1-1 1,0 1-1,0-1 1,0 1-1,0 0 1,0 0-1,-1-1 1,1 1-1,0 0 1,0 0-1,0 0 1,0 0-1,0 0 1,0 0 0,0 0-1,0 0 1,0 0-1,0 1 1,-1-1-1,1 0 1,0 1-1,1-1 1,1 2 12,0-1 0,0 1 0,0 0 0,0-1 0,-1 1 1,1 1-1,-1-1 0,1 0 0,-1 1 0,4 4 0,8 8 107,14 6 232,4 3-92,-19-12-173,0-2 0,1 0 0,1 0 0,-1-2 0,1 0 0,1 0 0,26 8 0,-21-10 41,32 4 0,-46-9-96,0 0 0,0-1 0,1 0 1,-1 0-1,0-1 0,0 1 0,0-1 0,13-4 1,-16 3-14,0-1 1,-1 1 0,1 0 0,6-6-1,-1 1 9,4-4 9,1 0-1,-2-1 0,1-1 0,-2 0 0,16-23 1,-24 33-37,-1-1 1,0 1 0,0-1-1,0 0 1,-1 0-1,0 0 1,1 0 0,-1 0-1,1-7 1,-1-35 12,-1 31 18,0 11-11,0 0-1,-1 1 1,1-1-1,-1 1 1,0-1-1,1 0 1,-2 1-1,-1-6 0,-2-5 106,2 2-58,3 11-47,0 0-1,0 0 1,-1 0 0,1 1 0,0-1-1,0 0 1,-1 0 0,1 0 0,0 0-1,-1 0 1,1 1 0,-1-1 0,0 0-1,1 0 1,-1 1 0,1-1 0,-1 0 0,0 1-1,0-1 1,1 0 0,-1 1 0,0-1-1,0 1 1,0 0 0,1-1 0,-3 0-1,2 1 20,0-1-1,0 0 1,0 1-1,-1-1 0,1 1 1,0-1-1,-1 1 1,1-1-1,0 1 1,-1 0-1,1 0 1,-1 0-1,1 0 0,-2 0 1,3 0-12,-1 0 0,1 1 0,-1-1 0,1 0 0,-1 0 0,1 1 0,0-1 0,-1 0 0,1 1 0,0-1 0,-1 1 1,1-1-1,0 0 0,-1 1 0,1-1 0,0 1 0,0-1 0,-1 1 0,1 0 0,-3 20 383,3-7-273,-1-3-45,1-1 0,0 1 0,4 18 0,-1-16-17,0 0-1,1 0 1,5 13 0,-6-20-35,0 0 1,0-1 0,1 1-1,-1-1 1,1 1 0,1-1-1,-1 0 1,10 8 0,-4-5-305,0 0 1,1-1 0,0-1-1,0 0 1,14 6 0,19 4-771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 3648,'0'0'49,"0"0"0,-1 0 0,1 0 0,-1 0 1,1 0-1,0 0 0,-1 0 0,1 0 0,-1 0 0,1 0 1,0 0-1,-1 0 0,1 0 0,-1 0 0,1 0 0,0 0 0,-1 0 1,1 1-1,-1-1 0,1 0 0,0 0 0,-1 0 0,1 1 1,0-1-1,-1 0 0,1 1 0,-1-1 0,7 8 473,-3-6-602,-3-1 79,1-1 0,-1 1-1,1-1 1,-1 1 0,0-1-1,1 1 1,-1-1 0,0 1-1,0-1 1,1 1-1,-1-1 1,0 1 0,0 0-1,0-1 1,0 1 0,0-1-1,0 1 1,0 0 0,0-1-1,0 2 1,1 3-2,4 3 24,-4-6-16,0-1 1,0 0 0,0 1 0,-1-1-1,1 1 1,0-1 0,-1 1-1,1 0 1,-1-1 0,0 1-1,1-1 1,-1 1 0,0 0-1,0 2 1,0 0-18,1 1 1,-1-1-1,1 0 0,0 0 1,0 0-1,0 0 0,4 6 1,3 14 200,-6-21-180,-1 1 0,1-1 0,0 1-1,0-1 1,0 1 0,0-1 0,0 0 0,1 0-1,0 0 1,-1 0 0,1-1 0,0 1 0,0-1-1,1 0 1,-1 0 0,0 0 0,1 0 0,0 0-1,6 2 1,-5-4 27,0 1-1,0-1 1,0 1-1,-1-1 1,1-1-1,0 1 1,0-1-1,0 0 1,0 0-1,8-3 1,3-1-11,-6 3-7,-8 2-13,0 0 0,0-1 0,0 1 0,0-1 0,0 1 1,0-1-1,2-2 0,17-17 96,3 12-53,-19 1-82,-3 4 4,2 0 4,3-2 9,-5-5 38,-2 10-17,0-1 0,0 0 0,0 1-1,0-1 1,0 1 0,0-1-1,0 0 1,0 1 0,1-1 0,-1 0-1,0 1 1,0-1 0,1 1-1,-1-1 1,0 1 0,1-1 0,-1 1-1,0-1 1,1 1 0,-1-1-1,1 1 1,-1-1 0,1 1 0,-1-1-1,1 1 1,-1 0 0,1-1-1,-1 1 1,1 0 0,0 0 0,-1-1-1,1 1 1,-1 0 0,1 0-1,0 0 1,-1 0-1,0 0-1,1 0 1,-1 0 0,0 0-1,0 0 1,0 0-1,0 0 1,0 0 0,0 0-1,0 0 1,0 0 0,0 0-1,0 0 1,1 0-1,-1 0 1,0 0 0,0 0-1,0 0 1,0 0 0,0 0-1,0 0 1,0 0-1,0 0 1,0 0 0,0 0-1,0 0 1,1 0-1,-1-1 1,0 1 0,0 0-1,0 0 1,0 0 0,0 0-1,0 0 1,0 0-1,0 0 1,0 0 0,0 0-1,0 0 1,0 0 0,0 0-1,0-1 1,0 1-1,0 0 1,0 0 0,0 0-1,0 0 1,0 0 0,0 0-1,0 0 1,0 0-1,0 0 1,0 0 0,0-1-1,0 1 1,0 0-1,0 0-3,0 0-1,0 0 1,0-1-1,0 1 1,0 0-1,0 0 1,1 0-1,-1 0 1,0-1-1,0 1 1,0 0-1,0 0 1,0 0-1,0-1 0,0 1 1,0 0-1,0 0 1,-1 0-1,1-1 1,0 1-1,0 0 1,0 0-1,0 0 1,0-1-1,0 1 1,0 0-1,0 0 0,0 0 1,-1 0-1,1-1 1,0 1-1,0 0 1,0 0-1,0 0 1,-1 0-1,1 0 1,0 0-1,0 0 1,0-1-1,0 1 1,-1 0-1,1 0 0,0 0 1,0 0-1,0 0 1,-1 0-1,1 0 1,-9 7-390,9-6 374,-1-1-1,1 1 0,-1-1 0,1 1 0,0-1 0,-1 1 0,1 0 0,0-1 0,0 1 0,-1 0 1,1-1-1,0 1 0,0 0 0,0-1 0,0 1 0,0 0 0,0-1 0,0 1 0,0 0 0,0-1 0,0 1 1,0 0-1,1 0 0,-1 1-33,0 0 56,1 0-1,-1 0 0,0 0 1,1 0-1,-1 0 0,1 0 1,-1 0-1,1 0 0,0-1 1,0 1-1,0 0 0,0-1 0,0 1 1,0 0-1,1-1 0,2 3 1,2 2 66,0-1-1,15 8 1,-15-9-33,0 0 0,11 9 0,-16-11-35,1-1-1,-1 0 1,0 0-1,0 0 1,1 0-1,-1 0 0,1 0 1,-1 0-1,1 0 1,-1 0-1,1-1 0,0 1 1,-1-1-1,1 1 1,2 0-1,-1-2 13,-1 1 1,1 0-1,0-1 0,-1 1 0,1-1 0,-1 0 1,5-2-1,7-2 70,-2 2 8,-11 3-84,0 0 0,-1 0 0,1 0 0,0 0 0,0-1 0,0 1 0,0 0 0,0-1 0,0 1 0,0-1 0,-1 1 0,1-1 0,0 1 0,0-1 0,-1 1 0,1-1 0,0 0 0,-1 0 0,1 1 0,-1-1 0,1 0 0,-1 0 0,1 1 0,-1-1 0,1 0 0,-1-1 0,5-6 36,-4 7-36,0-1 0,0 1 1,0-1-1,0 1 0,-1-1 0,1 1 0,-1-1 0,1 1 1,-1-1-1,1 1 0,-1-1 0,0 1 0,0-1 0,0 0 1,0-1-1,1-4-27,-1-1-18,-14-21 20,12 25 38,0 1-29,1 0 0,-1 0 0,0 0 0,1 0 0,0 0 0,0 0 0,0 0 0,0-1 0,0 1 0,1 0 0,-1-1 0,1 1 0,0 0 0,0-1 0,1-4 0,1 3-15,0-1 1,0 1 0,1 0-1,3-5 1,7 5 10,4-6-112,-12 8 97,0 0-1,0 0 1,0 0-1,10-3 0,22-3-39,61-7 0,-69 13 129,129-18 262,-133 16-298,-16 2 57,0 1 0,0 1 1,1 0-1,9 0 0,-11 0 91,-12 1-76,1 0-81,1 0 1,0 0-1,0 0 1,-1 0-1,1 1 1,0-1-1,-4 2 1,-2 2 64,0-1 0,0 0 1,-13 3-1,19-6-80,-3 2-9,0 0 0,0 0 0,1 1 0,-1 0 0,1-1 0,0 2 0,0-1 0,0 0 0,0 1 0,-5 5 0,8-7-1,0-1 0,0 1 0,-1 0 0,1-1 1,0 1-1,1 0 0,-1 0 0,0 0 0,0-1 0,1 1 0,-1 0 0,1 0 0,-1 3 0,2-4 11,-1 0-1,0 0 1,0 0-1,0 1 1,1-1-1,-1 0 1,1 0-1,-1 0 1,1 0-1,-1 0 1,1 0-1,0 0 1,-1 0-1,1 0 1,0 0 0,0-1-1,0 1 1,-1 0-1,1 0 1,0-1-1,0 1 1,0 0-1,0-1 1,2 1-1,4 2-18,0 0 0,-1-1 1,1 0-1,14 2 0,6 3 185,-24-6-159,-1 0 0,0 0-1,0-1 1,0 1 0,0-1-1,0 1 1,1-1 0,-1 0-1,0 0 1,0 0 0,1 0 0,-1 0-1,0 0 1,0 0 0,1-1-1,-1 0 1,0 1 0,3-2 0,-3 1-7,16-1-6,-16 2-14,-1 0 0,0 0 1,1 0-1,-1-1 0,1 1 0,-1 0 0,0 0 1,1-1-1,1 0 0,5-4-53,-6 4 43,-1 0 0,1 0 1,-1 0-1,1 0 0,-1 1 1,1-1-1,-1 1 0,1-1 0,0 1 1,3-1-1,-5 1 24,0 0 0,0 0 0,0 0 0,0 0 0,0 0 0,0 0 0,0 0 0,0 0 0,0 0 0,0 0 0,1 0 1,-1 0-1,0 0 0,0 0 0,0 0 0,0 0 0,0 0 0,0 0 0,0 0 0,0 0 0,0 0 0,0 0 0,0 0 0,1 0 0,-1 0 0,0 0 0,0 0 0,0 0 0,0 0 0,0-1 0,0 1 0,0 0 0,0 0 0,0 0 0,0 0 0,0 0 0,0 0 0,0 0 0,0 0 1,0 0-1,0 0 0,0 0 0,0-1 0,0 1 0,0 0 0,0 0 0,0 0 0,0 0 0,0 0 0,0 0 0,0 0 0,0 0 0,0 0 0,0 0 0,0-1 0,0 1 0,0 0 5,0-1 0,0 0 0,0 1 0,1-1 0,-1 0 0,0 1 0,0-1 0,0 1 0,1-1 0,-1 0 0,0 1 0,1-1 0,-1 1 0,0-1 0,1 1 0,-1-1 0,1 1 0,-1-1 0,1 1 0,-1-1 0,1 1 0,0-1 0,0 1 0,-1 0-1,1-1 0,-1 1 1,1-1-1,-1 1 0,1 0 1,-1-1-1,0 1 0,1-1 1,-1 0-1,1 1 0,-1-1 1,0 1-1,0-1 0,1 1 1,-1-1-1,0 0 0,0 1 1,0-1-1,1 0 0,-1 1 0,0-2 1,2-3 7,9-5-74,-9 7 0,1 3-58,7-2 47,-6-4 52,-4 6 23,0 0 0,0 0-1,0 0 1,0-1 0,0 1 0,0 0-1,0 0 1,0 0 0,0 0-1,0 0 1,0 0 0,0 0 0,0 0-1,0-1 1,0 1 0,0 0-1,0 0 1,0 0 0,1 0 0,-1 0-1,0 0 1,0 0 0,0 0-1,0 0 1,0 0 0,0 0 0,0 0-1,0 0 1,1 0 0,-1 0-1,0 0 1,0 0 0,0 0 0,0 0-1,0 0 1,0 0 0,0 0-1,1 0 1,-1 0 0,0 0 0,0 0-1,0 0 1,0 0 0,0 0 0,0 0-1,0 0 1,0 0 0,1 0-1,19 9 8,-14-5-4,2 1 20,-7-4-16,1-1 1,-1 1-1,1 0 1,-1 0 0,1 0-1,-1-1 1,1 1-1,-1-1 1,1 1-1,-1-1 1,1 0-1,0 1 1,1-1-1,-2 0 3,0 0-1,-1 0 0,1 0 0,0 0 0,-1 0 0,1 0 0,0 0 0,-1 0 1,1 0-1,0 1 0,-1-1 0,1 0 0,-1 0 0,1 1 0,0-1 0,-1 0 1,1 1-1,-1-1 0,1 1 0,-1-1 0,1 1 0,-1-1 0,1 1 1,-1-1-1,1 1 0,-1 0-3,1 0 0,-1-1 0,0 1 0,1-1 0,-1 1 0,1-1 0,-1 1 0,1-1 0,-1 1 0,1-1 0,-1 0 0,1 1 0,0-1 0,-1 0 1,1 0-1,0 1 0,-1-1 0,1 0 0,0 0 0,-1 0 0,1 0 0,0 0 0,-1 0 0,1 0 0,0 0 0,75 0 10,-76 0-16,0 0 0,0 0 0,0 0-1,0 0 1,0 0 0,0 0 0,0 0 0,0 1-1,1-1 1,-1 0 0,0 0 0,0 0 0,0 0-1,0-1 1,0 1 0,0 0 0,0 0 0,0 0 0,0 0-1,0 0 1,0 0 0,1 0 0,-1 0 0,0 0-1,0 0 1,0 0 0,0 0 0,0 0 0,0 0-1,0 0 1,0 0 0,0 0 0,0 0 0,0 0 0,0 0-1,0-1 1,0 1 0,0 0 0,0 0 0,0 0-1,1 0 1,-1 0 0,0 0 0,0 0 0,0 0-1,0 0 1,0 0 0,0-1 0,0 1 0,0 0 0,0 0-1,0 0 1,-1 0 0,1 0 0,0 0 0,0 0-1,0-11 92,0 9-43,3 2-112,4 0-16,-2 0 42,0 1 0,-1-1 0,1-1 0,0 1 0,0-1-1,6-1 1,-4 0 53,-1-1 16,0 1 0,0 1-1,1-1 1,-1 1-1,0 0 1,12 0 0,-15 1-17,-1 0 0,1 0 0,0 0 0,-1-1 0,1 1-1,-1-1 1,1 0 0,-1 0 0,1 0 0,2-1 0,0-2 22,0 1-1,0-1 1,0 0-1,4-5 0,4-4 3,-13 13-21,1-1 1,-1 1 0,1-1-1,-1 1 1,1 0-1,-1-1 1,1 1 0,-1 0-1,1-1 1,-1 1 0,1 0-1,-1 0 1,1 0-1,0 0 1,-1-1 0,1 1-1,-1 0 1,1 0 0,0 0-1,0 0 1,5 0 140,7-11 199,-11 9 592,1 2-869,31 0 75,7 0-80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64 1984,'6'-6'327,"-4"5"-260,0-1 0,0 0 0,0 0 0,0 0-1,0 0 1,0 0 0,-1 0 0,1 0 0,-1-1 0,1 1 0,-1-1 0,0 1 0,0-1-1,0 1 1,0-4 0,-1 4 195,0 1-247,1 1 1,-1-1-1,0 1 1,0 0-1,0-1 1,0 1-1,0 0 1,0-1-1,0 1 1,1-1-1,-1 1 1,0 0-1,0-1 1,-1 1-1,1-1 1,0 1-1,0 0 1,0-1-1,0 1 1,0 0-1,0-1 1,0 1-1,-1-1 1,1 1-1,0 0 1,0-1 0,0 1-1,-1 0 1,1 0-1,0-1 1,0 1-1,-1 0 1,1-1-1,0 1 1,-1 0-1,1 0 1,0 0-1,-1-1 1,1 1-1,0 0 1,-1 0-1,1 0 1,-1 0-1,1 0 1,0 0-1,-2 0 1,-17-2-14,18 2 35,-26-1 70,19 1-74,1-1 0,-1 2-1,1-1 1,-1 1 0,-8 2 0,0 1 88,9-2-76,1 0-1,-1-1 1,1 1 0,-1-1-1,-6 0 1,6-1-40,0 0 1,1 1-1,-1 1 1,1-1-1,-7 3 1,-4 1-7,9-3 2,5-2 8,0 1 0,0-1-1,0 1 1,0 0 0,0 0-1,0 0 1,1 1-1,-1-1 1,-3 3 0,5-3-7,0 0 1,0 0 0,1 1-1,-1-1 1,0 0 0,1 0-1,-1 1 1,1-1 0,-1 0-1,1 1 1,0-1 0,-1 1-1,1-1 1,0 1 0,0-1-1,0 0 1,0 1 0,0-1-1,0 1 1,1-1 0,-1 0-1,0 1 1,1-1 0,-1 1-1,1-1 1,0 1 0,2 3-24,0 0-1,0 0 1,0-1 0,0 1-1,1-1 1,0 0 0,0 0 0,0 0-1,0-1 1,8 6 0,17 15 239,20 16-52,-8-5-167,-25-20 103,-9-9-28,-1 1 1,10 12-1,-16-18-37,1 0-1,0 0 0,0 0 0,-1 1 0,1-1 0,-1 0 0,1 0 1,-1 1-1,0-1 0,1 0 0,-1 1 0,0-1 0,0 0 0,0 1 1,0-1-1,0 0 0,0 1 0,0-1 0,-1 0 0,1 1 0,0-1 1,-1 0-1,1 0 0,-2 2 0,0 1 25,0-1 0,-1 1 0,0-1 1,0 0-1,-5 5 0,1-1 23,5-6-76,0 1 0,0-1-1,0 1 1,0-1 0,0 0 0,0 0-1,0 0 1,0 0 0,0 0-1,-1 0 1,1 0 0,0-1 0,0 0-1,-1 1 1,1-1 0,0 0 0,-1 0-1,1 0 1,-1 0 0,1 0-1,0-1 1,-1 1 0,-2-2 0,3 2-96,0-1 1,0 0 0,1 0 0,-1 1-1,0-1 1,1 0 0,-1 0 0,0-1-1,1 1 1,-1 0 0,1 0-1,0-1 1,-1 1 0,1-1 0,0 1-1,0-1 1,0 0 0,0 1 0,0-1-1,1 0 1,-1 0 0,0 1 0,1-1-1,-1 0 1,1 0 0,-1-4 0,2 5 10,-1 0 0,0 0 0,0 0 0,1 0 0,-1 0 0,0-1 0,1 1 1,-1 0-1,1 0 0,0 0 0,-1 1 0,1-1 0,0 0 0,0 0 1,-1 0-1,3-1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3232,'-15'15'1472,"15"16"-1280,0-15 96,0 0-192,-16 46-96,16-15-32,0 31-32,-15-16 0,15 16 256,0-16-96,-16-15 96,0 0-96,-15-1 96,16-14-128,-17-1-96,17-16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2240,'5'-1'184,"-1"0"0,0 1 1,1-1-1,-1 0 0,7-4 1,3 1-64,-5 2 21,1 0 1,-1 1 0,0 1 0,1-1 0,16 3 0,43 10 175,-58-10-267,1 0 19,0 0 16,0 1 0,19 6 0,-26-6-54,1 0 1,-1 0-1,0 1 0,0-1 1,0 1-1,0 0 0,4 5 1,1 2 16,3 0 33,15 22 0,-24-28-68,-1-1 1,0 1-1,-1 0 0,1-1 1,-1 1-1,0 0 1,-1 1-1,1-1 1,0 5-1,0 3 56,-1-1 1,0 0-1,-1 0 0,0 1 0,-4 16 0,-6 8 229,8-19-206,2-14-75,-1 0 1,1-1 0,0 1 0,-1-1-1,0 1 1,0-1 0,0 1-1,0-1 1,0 0 0,-1 1 0,1-1-1,-1 0 1,0 0 0,-3 3-1,-1-1 4,0-1-1,0 0 0,0 0 1,-1 0-1,0-1 0,-12 5 1,18-8-26,1 0-1,-1 0 1,0 1 0,0-1-1,0 0 1,1 0 0,-1 0 0,0 0-1,0 0 1,0 0 0,1 0-1,-1 0 1,0 0 0,0 0 0,1-1-1,-1 1 1,0 0 0,0-1-1,1 1 1,-1 0 0,0-1 0,1 1-1,-1-1 1,0 1 0,0-2 0,-10-16-278,8 12 184,-12-25-211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9:22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48 171 3712,'13'-13'1221,"-13"13"-1213,0 0 0,0 0 1,0 0-1,0-1 0,0 1 0,0 0 0,0 0 0,0 0 0,0 0 1,1 0-1,-1 0 0,0 0 0,0 0 0,0 0 0,0-1 0,0 1 1,0 0-1,0 0 0,0 0 0,0 0 0,1 0 0,-1 0 0,0 0 1,0 0-1,0 0 0,0 0 0,0 0 0,0 0 0,1 0 0,-1 0 1,0 0-1,0 0 0,0 0 0,0 0 0,0 0 0,0 0 0,0 0 0,1 0 1,-1 0-1,0 0 0,0 0 0,0 0 0,0 1 0,0-1 0,0 0 1,0 0-1,0 0 0,0 0 0,1 0 0,-1 0 0,0 0 0,0 0 1,0 0-1,0 1 0,0-1 0,0 0 0,6 8 151,0 1 0,-1 0 0,4 9-1,-9-18-158,3 8-1,0 0 0,0 0 0,-1 0 0,0 1 0,0-1 0,0 9 0,2 8-8,1-2 36,-3-13 46,0 0 1,0 1-1,0 16 0,-4-3 116,-1 1-1,-7 32 1,7-41-147,-8 17 75,7-15-66,4-13-23,-1 0 1,-1 0-1,1-1 0,0 1 0,-1-1 1,0 1-1,-3 4 0,-26 38 468,30-46-488,0 1 0,0-1 0,0 0 0,-1 1 0,1-1 0,0 0 0,-1 0 0,1 0 0,-1 0 0,1 0 0,-1 0 0,1 0 0,-1 0 0,1-1 0,-1 1 0,0-1 0,0 1 0,1-1 0,-1 0 0,0 0 0,0 1 0,1-1 0,-1 0 0,-3-1 0,2 1-26,3 0 14,0 0 0,0 0 1,-1 0-1,1 0 0,0 0 0,0 0 1,0 0-1,0 0 0,0 0 0,0 0 1,0 0-1,0 0 0,0 0 0,0 0 1,-1 0-1,1 0 0,0 0 0,0 0 1,0 0-1,0 0 0,0 0 0,0 0 1,0 0-1,0 0 0,0 0 0,0 0 1,0 0-1,-1 0 0,1 0 0,0 0 1,0 0-1,0-1 0,0 1 1,0 0-1,0 0 0,0 0 0,0 0 1,0 0-1,0 0 0,0 0 0,0 0 1,0 0-1,0 0 0,0 0 0,0-1 1,0 1-1,0 0 0,0 0 0,0 0 1,0 0-1,0 0 0,0 0 0,0 0 1,0 0-1,0 0 0,0-1 0,0 0-9,1-1 0,-1 0 0,0 1 0,1-1 0,-1 0 0,1 1 0,0-1 0,0 0 0,-1 1 0,1-1 0,0 1 0,0-1 0,0 1 0,1 0 0,-1 0 0,0-1 0,2 0 0,12-16-3,-7 8-20,0 0 0,1 1 1,0 0-1,0 1 0,1 0 1,17-11-1,2-2-109,-24 17 140,0 0-1,1 1 1,-1 0 0,0-1-1,1 2 1,0-1 0,0 1-1,0 0 1,7-2 0,0-1-52,-10 4 46,-1 0 0,0 0 0,1 0 1,-1 0-1,1 0 0,-1 0 0,1 1 1,-1-1-1,1 1 0,0 0 0,-1 0 1,1 0-1,0 0 0,-1 0 0,1 1 1,-1-1-1,4 2 0,-4-1 35,0 0 0,0 0 0,0 0 0,0 0 0,0 1 0,0-1 0,-1 1 0,1 0 0,-1-1 0,1 1 0,-1 0 0,1 0 0,-1 0 0,0 0 0,0 0 0,0 0 0,0 0 0,0 0 0,-1 1 0,1-1 0,-1 0 0,1 0 0,-1 4 0,0-2 16,0 0-1,0 0 1,1 0-1,1 6 0,8 14 68,-7-9-85,-3-11-17,1 0-1,-1 0 0,1-1 0,0 1 1,0-1-1,0 1 0,1-1 1,-1 1-1,1-1 0,3 5 0,1 2 3,-5-7-5,0-1 1,0 0 0,0 0-1,0 0 1,1 1-1,-1-1 1,1-1 0,-1 1-1,1 0 1,0 0-1,0 0 1,0-1 0,0 1-1,0-1 1,3 2-1,24 2 190,-26-4-175,0 0-13,0 0 0,0 0 1,1 0-1,-1-1 0,0 1 0,1-1 0,-1 0 0,0 0 0,1 0 0,-1-1 0,0 1 0,1-1 1,-1 1-1,0-1 0,0 0 0,0-1 0,4 0 0,46-16-28,-30 10 47,38-16-1,-38 12-17,45-20 33,-59 29-19,0-1 0,-1 0-1,0-1 1,15-10 0,-19 11-3,1 0 0,-1 0 1,0 0-1,0-1 0,-1 0 0,1 0 1,-1 0-1,3-6 0,-6 10-9,0 1 0,1-1-1,-1 0 1,0 0 0,0 0 0,0 0-1,0 0 1,0 0 0,0 1 0,0-1-1,0 0 1,0 0 0,0 0 0,0 0-1,0 0 1,-1 0 0,1 1 0,0-1-1,-1 0 1,1 0 0,0 0 0,-1 1-1,0-2 1,-17-17 77,10 12-37,5 5-65,0 0-1,0 1 0,0-1 0,0 0 0,0 1 1,0-1-1,0 1 0,-1 0 0,1 0 0,-1 1 1,1-1-1,0 1 0,-1-1 0,1 1 1,-1 0-1,1 0 0,-1 1 0,1-1 0,-1 1 1,-5 1-1,7-1 4,0 0 0,0 0 0,1-1 1,-1 1-1,0 0 0,1 1 0,-1-1 1,1 0-1,-1 0 0,1 1 0,0-1 1,-1 0-1,1 1 0,0 0 0,0-1 0,-2 4 1,2-1-13,-1-1 0,1 0 1,0 1-1,1 0 1,-1-1-1,1 1 0,-1-1 1,1 5-1,0-6 24,0-1 0,0 1 0,0 0 0,1-1 0,-1 1-1,0-1 1,1 1 0,-1 0 0,1-1 0,0 1 0,-1-1 0,1 0 0,0 1-1,0-1 1,0 1 0,0-1 0,0 0 0,0 0 0,0 0 0,0 0 0,3 2 0,0-1-10,0 1 0,1-1 0,0 0 0,-1-1 0,7 3 1,-1-1 8,5 2 31,-12-3-17,1-1-1,-1 0 0,0 0 0,0 0 0,1-1 1,-1 1-1,6 0 0,-7-2 6,1 1-1,-1 1 1,1-1-1,-1 0 1,1 0-1,0 1 1,-1 0-1,1-1 1,-1 1-1,0 0 1,4 2-1,-3-1-19,-1-1 0,0 0 0,1 0 0,-1 0-1,1-1 1,-1 1 0,1-1 0,-1 1 0,1-1-1,-1 0 1,5 0 0,3 1-27,-5-1 21,0 1 0,-1-1 1,1 0-1,0 0 1,0 0-1,-1-1 0,1 0 1,7-1-1,-4-3-45,-6 4 43,-1 0-1,0 0 1,1 0 0,-1 0-1,1 0 1,-1 1 0,1-1-1,0 1 1,-1-1 0,4 1-1,1-3-71,4-7 37,-7 4 85,-1-7 1,9 0-28,-9 11-74,-15 2 75,11 0 32,2-3-54,-1 3 5,1-1-1,0 1 1,0 0-1,0-1 0,0 1 1,0-1-1,0 1 1,1-1-1,-1 1 1,0 0-1,0-1 1,0 1-1,0-1 1,0 1-1,1 0 1,-1-1-1,0 1 1,0 0-1,1-1 1,-1 1-1,0 0 1,0-1-1,1 1 1,-1 0-1,0 0 1,1-1-1,-1 1 0,0 0 1,1 0-1,0-1 1,6-3-53,-2-9 48,-2 7 4,1 1 1,0 0-1,0 1 1,1-1-1,6-5 0,2-2-54,-8 7-1,1 1 0,-1-1 0,12-5 0,-6 3 16,-7 4 28,1 1 0,-1 0 0,1 0 0,-1 0-1,1 1 1,0-1 0,0 1 0,0 0-1,6 0 1,7 0 24,22 2 0,-11 0 36,-26-1-28,1 0-1,-1 1 0,0-1 0,0 0 0,0 1 0,0 0 0,1 0 0,-1 0 0,5 3 0,2 0 38,-2-2-47,1 3 190,-8 9-360,-1-11 48,0-1 63,1 0 0,-1 1 0,0-1 0,-1 0 0,1 0 1,0 0-1,-1 0 0,1 0 0,-1 2 0,-6 0-35,2 0 23,4 9-139,1 0 110,2 2 70,9-2 68,-11-12-40,0-1 0,1 0 0,-1 1 0,1-1 0,-1 1 0,1-1-1,-1 0 1,1 0 0,0 1 0,-1-1 0,1 0 0,-1 0 0,1 0-1,-1 1 1,1-1 0,0 0 0,-1 0 0,1 0 0,0 0 0,0 0-1,5 0 3,2 5 8,-7-4 2,0 0 0,1 0-1,-1 0 1,1 0-1,-1-1 1,1 1 0,-1-1-1,1 1 1,0-1-1,-1 1 1,1-1 0,-1 0-1,3 0 1,4 1 47,-6 0-64,-1-1-1,1 0 1,0 0-1,0 0 1,0 0 0,-1 0-1,1 0 1,0 0 0,0-1-1,0 1 1,-1 0 0,1-1-1,0 0 1,1 0-1,3-2 16,-1 1-1,0 0 0,1 1 1,-1-1-1,1 1 0,0 0 0,0 0 1,6 1-1,-10 0-3,0 0 0,-1-1 1,1 1-1,0 0 0,-1-1 1,1 1-1,-1-1 1,1 1-1,-1-1 0,1 0 1,-1 1-1,1-1 0,1-1 1,5-3 98,12-6-169,27-19 0,-34 21 143,-5 5-65,-1 1 1,1-1-1,11-2 0,14-8 26,14-4 358,-39 13-419,-7 4 13,1 0 0,-1 0-1,1 1 1,-1-1 0,1 0-1,-1 1 1,1-1 0,-1 1 0,1-1-1,0 1 1,-1 0 0,1-1-1,1 1 1,-2 0 30,-1 0 0,1 0 0,-1 0 0,1 0 0,-1-1 0,1 1-1,-1 0 1,0 0 0,1 0 0,-1 1 0,1-1 0,-1 0 0,1 0 0,-1 0 0,1 0 0,-1 0-1,1 0 1,-1 1 0,0-1 0,1 0 0,-1 0 0,1 1 0,-1-1 0,1 1 0,-11 10 672,6-7-731,-5 5 153,3-5-112,1 1 0,0 1 1,0-1-1,-7 10 0,7-2-81,-1-8 19,5-5 54,1 0-1,-1 0 0,1 1 0,-1-1 1,1 0-1,0 1 0,-1-1 0,1 0 1,-1 1-1,1-1 0,0 0 0,0 1 1,-1-1-1,1 1 0,0-1 0,0 0 1,-1 1-1,1-1 0,0 1 0,0-1 1,0 1-1,0-1 0,0 1 0,0-1 1,0 1-1,-1-1 0,2 1 0,-1-1 1,0 1-1,0-1 0,0 2 0,0-2 3,0 1 0,0-1-1,0 1 1,0-1-1,0 1 1,-1-1 0,2 1-1,-1-1 1,0 1-1,0-1 1,0 0 0,0 1-1,0-1 1,0 1 0,0-1-1,1 1 1,-1-1-1,0 1 1,0-1 0,1 1-1,-1-1 1,0 0-1,1 1 1,-1-1 0,0 0-1,1 1 1,-1-1-1,0 0 1,1 1 0,-1-1-1,2 0 1,4 5 2,-1 5-2,8-5-16,3 8-54,-15-11 74,1-1 0,-1 0 0,0 0 0,0 1 0,1-1 0,-1 0 0,1 0 0,-1 0 0,1-1-1,-1 1 1,1 0 0,-1 0 0,1-1 0,0 1 0,0-1 0,-1 0 0,1 1 0,2-1 0,43 0 252,-47 0-250,1 0 1,0 0-1,-1 0 1,1 0-1,0 0 1,-1 0-1,1 0 0,0 0 1,-1-1-1,1 1 1,0 0-1,-1 0 0,1-1 1,-1 1-1,1 0 1,0-1-1,-1 1 0,1-1 1,-1 1-1,1 0 1,-1-1-1,1 1 1,-1-1-1,0 0 0,1 0 1,0 1 1,-1-1 0,0 0 1,1 1-1,-1-1 1,1 1-1,-1-1 0,1 1 1,-1 0-1,1-1 0,-1 1 1,1-1-1,-1 1 0,1 0 1,0-1-1,-1 1 0,1 0 1,0 0-1,-1 0 1,1-1-1,0 1 0,-1 0 1,1 0-1,0 0 0,-1 0 1,2 0-1,-5-2 13,1 0-86,-3-6 6,5 8 34,0 0 0,1-1 0,-1 1 1,0 0-1,1-1 0,-1 1 0,1 0 1,-1-1-1,1 1 0,-1 0 0,0 0 1,1 0-1,-1-1 0,1 1 1,-1 0-1,1 0 0,-1 0 0,1 0 1,-1 0-1,1 0 0,-1 0 0,1 0 1,-1 0-1,1 0 0,0 1 0,31-1-108,58 0 506,-82-1-350,-1 1-1,0-1 0,0 0 0,10-4 0,-9 3-34,-1 0-1,1 1 1,0 0-1,12-1 0,-2 1-5,30-5-1,-30 2-13,33 0 0,-43 3-43,0 1 0,0-1-1,0-1 1,10-2 0,-11 1 14,0 2-1,1-1 1,-1 1 0,10 0-1,-13 1 56,0 0-1,0-1 0,0 1 1,0-1-1,0 0 0,0 0 1,0 0-1,0-1 0,0 0 1,-1 1-1,1-1 0,0 0 0,-1-1 1,0 1-1,1-1 0,-1 1 1,0-1-1,2-3 0,0 0 23,-2 1-1,1-1 1,-1 1-1,1-1 1,-1 0-1,-1 0 1,1 0-1,-1 0 1,-1-1-1,1 1 1,0-8-1,2-12 54,-2 5 1,10-41-1,0 17-112,-8 25 78,1 1 0,1 0-1,14-31 1,-17 43 51,0 0 1,-1 0-1,3-11 0,0-3 353,-1 12-263,-4 8-163,1 1 1,-1-1-1,0 1 0,1-1 0,-1 0 0,0 1 0,0-1 1,0 0-1,1 1 0,-1-1 0,0 1 0,0-1 1,0 0-1,0 1 0,0-1 0,0 0 0,0 1 0,0-1 1,0 0-1,-1 1 0,1-1 0,0 0 0,0 1 1,-1-1-1,1 1 0,0-1 0,0 0 0,-1 1 0,1-1 1,-1 1-1,1-1 0,-1 1 0,1-1 0,-1 1 1,0-1-1,-1 0 90,2 5 44,-1 2-45,1-1 0,-1 1 0,0 0 0,-1 0 0,1-1 0,-1 1-1,0-1 1,-1 1 0,-2 5 0,-37 95 1243,8-17-1063,21-60-279,2 0 0,0 1 0,2 0 0,-7 39 1,16-63-9,-1 1-1,1-1 1,0 0 0,1 1 0,-1-1 0,1 0 0,1 0 0,2 10 0,0-2-173,-3-10 64,-1-1-41,1 1 0,0-1 0,0 1 0,1-1 0,2 6 0,-3-7 74,0-1 0,0 0 1,0 0-1,1 0 0,-1 0 0,0 0 1,0 0-1,1 0 0,-1 0 0,1-1 1,-1 1-1,1 0 0,-1-1 0,1 1 0,2 0 1,24 1-3168,-10-2 992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.emf"/><Relationship Id="rId117" Type="http://schemas.openxmlformats.org/officeDocument/2006/relationships/customXml" Target="../ink/ink682.xml"/><Relationship Id="rId42" Type="http://schemas.openxmlformats.org/officeDocument/2006/relationships/image" Target="../media/image643.png"/><Relationship Id="rId47" Type="http://schemas.openxmlformats.org/officeDocument/2006/relationships/customXml" Target="../ink/ink647.xml"/><Relationship Id="rId63" Type="http://schemas.openxmlformats.org/officeDocument/2006/relationships/customXml" Target="../ink/ink655.xml"/><Relationship Id="rId68" Type="http://schemas.openxmlformats.org/officeDocument/2006/relationships/image" Target="../media/image656.png"/><Relationship Id="rId84" Type="http://schemas.openxmlformats.org/officeDocument/2006/relationships/image" Target="../media/image664.png"/><Relationship Id="rId89" Type="http://schemas.openxmlformats.org/officeDocument/2006/relationships/customXml" Target="../ink/ink668.xml"/><Relationship Id="rId112" Type="http://schemas.openxmlformats.org/officeDocument/2006/relationships/image" Target="../media/image678.png"/><Relationship Id="rId133" Type="http://schemas.openxmlformats.org/officeDocument/2006/relationships/customXml" Target="../ink/ink690.xml"/><Relationship Id="rId138" Type="http://schemas.openxmlformats.org/officeDocument/2006/relationships/image" Target="../media/image691.png"/><Relationship Id="rId107" Type="http://schemas.openxmlformats.org/officeDocument/2006/relationships/customXml" Target="../ink/ink677.xml"/><Relationship Id="rId32" Type="http://schemas.openxmlformats.org/officeDocument/2006/relationships/image" Target="../media/image638.png"/><Relationship Id="rId37" Type="http://schemas.openxmlformats.org/officeDocument/2006/relationships/customXml" Target="../ink/ink642.xml"/><Relationship Id="rId53" Type="http://schemas.openxmlformats.org/officeDocument/2006/relationships/customXml" Target="../ink/ink650.xml"/><Relationship Id="rId58" Type="http://schemas.openxmlformats.org/officeDocument/2006/relationships/image" Target="../media/image651.png"/><Relationship Id="rId74" Type="http://schemas.openxmlformats.org/officeDocument/2006/relationships/image" Target="../media/image659.png"/><Relationship Id="rId79" Type="http://schemas.openxmlformats.org/officeDocument/2006/relationships/customXml" Target="../ink/ink663.xml"/><Relationship Id="rId102" Type="http://schemas.openxmlformats.org/officeDocument/2006/relationships/image" Target="../media/image673.png"/><Relationship Id="rId123" Type="http://schemas.openxmlformats.org/officeDocument/2006/relationships/customXml" Target="../ink/ink685.xml"/><Relationship Id="rId128" Type="http://schemas.openxmlformats.org/officeDocument/2006/relationships/image" Target="../media/image686.png"/><Relationship Id="rId144" Type="http://schemas.openxmlformats.org/officeDocument/2006/relationships/image" Target="../media/image694.png"/><Relationship Id="rId149" Type="http://schemas.openxmlformats.org/officeDocument/2006/relationships/customXml" Target="../ink/ink698.xml"/><Relationship Id="rId90" Type="http://schemas.openxmlformats.org/officeDocument/2006/relationships/image" Target="../media/image667.png"/><Relationship Id="rId95" Type="http://schemas.openxmlformats.org/officeDocument/2006/relationships/customXml" Target="../ink/ink671.xml"/><Relationship Id="rId27" Type="http://schemas.openxmlformats.org/officeDocument/2006/relationships/customXml" Target="../ink/ink637.xml"/><Relationship Id="rId30" Type="http://schemas.openxmlformats.org/officeDocument/2006/relationships/image" Target="../media/image637.png"/><Relationship Id="rId35" Type="http://schemas.openxmlformats.org/officeDocument/2006/relationships/customXml" Target="../ink/ink641.xml"/><Relationship Id="rId43" Type="http://schemas.openxmlformats.org/officeDocument/2006/relationships/customXml" Target="../ink/ink645.xml"/><Relationship Id="rId48" Type="http://schemas.openxmlformats.org/officeDocument/2006/relationships/image" Target="../media/image646.png"/><Relationship Id="rId56" Type="http://schemas.openxmlformats.org/officeDocument/2006/relationships/image" Target="../media/image650.png"/><Relationship Id="rId64" Type="http://schemas.openxmlformats.org/officeDocument/2006/relationships/image" Target="../media/image654.png"/><Relationship Id="rId69" Type="http://schemas.openxmlformats.org/officeDocument/2006/relationships/customXml" Target="../ink/ink658.xml"/><Relationship Id="rId77" Type="http://schemas.openxmlformats.org/officeDocument/2006/relationships/customXml" Target="../ink/ink662.xml"/><Relationship Id="rId100" Type="http://schemas.openxmlformats.org/officeDocument/2006/relationships/image" Target="../media/image672.png"/><Relationship Id="rId105" Type="http://schemas.openxmlformats.org/officeDocument/2006/relationships/customXml" Target="../ink/ink676.xml"/><Relationship Id="rId113" Type="http://schemas.openxmlformats.org/officeDocument/2006/relationships/customXml" Target="../ink/ink680.xml"/><Relationship Id="rId118" Type="http://schemas.openxmlformats.org/officeDocument/2006/relationships/image" Target="../media/image681.png"/><Relationship Id="rId126" Type="http://schemas.openxmlformats.org/officeDocument/2006/relationships/image" Target="../media/image685.png"/><Relationship Id="rId134" Type="http://schemas.openxmlformats.org/officeDocument/2006/relationships/image" Target="../media/image689.png"/><Relationship Id="rId139" Type="http://schemas.openxmlformats.org/officeDocument/2006/relationships/customXml" Target="../ink/ink693.xml"/><Relationship Id="rId147" Type="http://schemas.openxmlformats.org/officeDocument/2006/relationships/customXml" Target="../ink/ink697.xml"/><Relationship Id="rId51" Type="http://schemas.openxmlformats.org/officeDocument/2006/relationships/customXml" Target="../ink/ink649.xml"/><Relationship Id="rId72" Type="http://schemas.openxmlformats.org/officeDocument/2006/relationships/image" Target="../media/image658.png"/><Relationship Id="rId80" Type="http://schemas.openxmlformats.org/officeDocument/2006/relationships/image" Target="../media/image662.png"/><Relationship Id="rId85" Type="http://schemas.openxmlformats.org/officeDocument/2006/relationships/customXml" Target="../ink/ink666.xml"/><Relationship Id="rId93" Type="http://schemas.openxmlformats.org/officeDocument/2006/relationships/customXml" Target="../ink/ink670.xml"/><Relationship Id="rId98" Type="http://schemas.openxmlformats.org/officeDocument/2006/relationships/image" Target="../media/image671.png"/><Relationship Id="rId121" Type="http://schemas.openxmlformats.org/officeDocument/2006/relationships/customXml" Target="../ink/ink684.xml"/><Relationship Id="rId142" Type="http://schemas.openxmlformats.org/officeDocument/2006/relationships/image" Target="../media/image693.png"/><Relationship Id="rId150" Type="http://schemas.openxmlformats.org/officeDocument/2006/relationships/image" Target="../media/image697.png"/><Relationship Id="rId3" Type="http://schemas.openxmlformats.org/officeDocument/2006/relationships/customXml" Target="../ink/ink635.xml"/><Relationship Id="rId33" Type="http://schemas.openxmlformats.org/officeDocument/2006/relationships/customXml" Target="../ink/ink640.xml"/><Relationship Id="rId38" Type="http://schemas.openxmlformats.org/officeDocument/2006/relationships/image" Target="../media/image641.png"/><Relationship Id="rId46" Type="http://schemas.openxmlformats.org/officeDocument/2006/relationships/image" Target="../media/image645.png"/><Relationship Id="rId59" Type="http://schemas.openxmlformats.org/officeDocument/2006/relationships/customXml" Target="../ink/ink653.xml"/><Relationship Id="rId67" Type="http://schemas.openxmlformats.org/officeDocument/2006/relationships/customXml" Target="../ink/ink657.xml"/><Relationship Id="rId103" Type="http://schemas.openxmlformats.org/officeDocument/2006/relationships/customXml" Target="../ink/ink675.xml"/><Relationship Id="rId108" Type="http://schemas.openxmlformats.org/officeDocument/2006/relationships/image" Target="../media/image676.png"/><Relationship Id="rId116" Type="http://schemas.openxmlformats.org/officeDocument/2006/relationships/image" Target="../media/image680.png"/><Relationship Id="rId124" Type="http://schemas.openxmlformats.org/officeDocument/2006/relationships/image" Target="../media/image684.png"/><Relationship Id="rId129" Type="http://schemas.openxmlformats.org/officeDocument/2006/relationships/customXml" Target="../ink/ink688.xml"/><Relationship Id="rId137" Type="http://schemas.openxmlformats.org/officeDocument/2006/relationships/customXml" Target="../ink/ink692.xml"/><Relationship Id="rId41" Type="http://schemas.openxmlformats.org/officeDocument/2006/relationships/customXml" Target="../ink/ink644.xml"/><Relationship Id="rId54" Type="http://schemas.openxmlformats.org/officeDocument/2006/relationships/image" Target="../media/image649.png"/><Relationship Id="rId62" Type="http://schemas.openxmlformats.org/officeDocument/2006/relationships/image" Target="../media/image653.png"/><Relationship Id="rId70" Type="http://schemas.openxmlformats.org/officeDocument/2006/relationships/image" Target="../media/image657.png"/><Relationship Id="rId75" Type="http://schemas.openxmlformats.org/officeDocument/2006/relationships/customXml" Target="../ink/ink661.xml"/><Relationship Id="rId83" Type="http://schemas.openxmlformats.org/officeDocument/2006/relationships/customXml" Target="../ink/ink665.xml"/><Relationship Id="rId88" Type="http://schemas.openxmlformats.org/officeDocument/2006/relationships/image" Target="../media/image666.png"/><Relationship Id="rId91" Type="http://schemas.openxmlformats.org/officeDocument/2006/relationships/customXml" Target="../ink/ink669.xml"/><Relationship Id="rId96" Type="http://schemas.openxmlformats.org/officeDocument/2006/relationships/image" Target="../media/image670.png"/><Relationship Id="rId111" Type="http://schemas.openxmlformats.org/officeDocument/2006/relationships/customXml" Target="../ink/ink679.xml"/><Relationship Id="rId132" Type="http://schemas.openxmlformats.org/officeDocument/2006/relationships/image" Target="../media/image688.png"/><Relationship Id="rId140" Type="http://schemas.openxmlformats.org/officeDocument/2006/relationships/image" Target="../media/image692.png"/><Relationship Id="rId145" Type="http://schemas.openxmlformats.org/officeDocument/2006/relationships/customXml" Target="../ink/ink6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28" Type="http://schemas.openxmlformats.org/officeDocument/2006/relationships/image" Target="../media/image636.png"/><Relationship Id="rId36" Type="http://schemas.openxmlformats.org/officeDocument/2006/relationships/image" Target="../media/image640.png"/><Relationship Id="rId49" Type="http://schemas.openxmlformats.org/officeDocument/2006/relationships/customXml" Target="../ink/ink648.xml"/><Relationship Id="rId57" Type="http://schemas.openxmlformats.org/officeDocument/2006/relationships/customXml" Target="../ink/ink652.xml"/><Relationship Id="rId106" Type="http://schemas.openxmlformats.org/officeDocument/2006/relationships/image" Target="../media/image675.png"/><Relationship Id="rId114" Type="http://schemas.openxmlformats.org/officeDocument/2006/relationships/image" Target="../media/image679.png"/><Relationship Id="rId119" Type="http://schemas.openxmlformats.org/officeDocument/2006/relationships/customXml" Target="../ink/ink683.xml"/><Relationship Id="rId127" Type="http://schemas.openxmlformats.org/officeDocument/2006/relationships/customXml" Target="../ink/ink687.xml"/><Relationship Id="rId31" Type="http://schemas.openxmlformats.org/officeDocument/2006/relationships/customXml" Target="../ink/ink639.xml"/><Relationship Id="rId44" Type="http://schemas.openxmlformats.org/officeDocument/2006/relationships/image" Target="../media/image644.png"/><Relationship Id="rId52" Type="http://schemas.openxmlformats.org/officeDocument/2006/relationships/image" Target="../media/image648.png"/><Relationship Id="rId60" Type="http://schemas.openxmlformats.org/officeDocument/2006/relationships/image" Target="../media/image652.png"/><Relationship Id="rId65" Type="http://schemas.openxmlformats.org/officeDocument/2006/relationships/customXml" Target="../ink/ink656.xml"/><Relationship Id="rId73" Type="http://schemas.openxmlformats.org/officeDocument/2006/relationships/customXml" Target="../ink/ink660.xml"/><Relationship Id="rId78" Type="http://schemas.openxmlformats.org/officeDocument/2006/relationships/image" Target="../media/image661.png"/><Relationship Id="rId81" Type="http://schemas.openxmlformats.org/officeDocument/2006/relationships/customXml" Target="../ink/ink664.xml"/><Relationship Id="rId86" Type="http://schemas.openxmlformats.org/officeDocument/2006/relationships/image" Target="../media/image665.png"/><Relationship Id="rId94" Type="http://schemas.openxmlformats.org/officeDocument/2006/relationships/image" Target="../media/image669.png"/><Relationship Id="rId99" Type="http://schemas.openxmlformats.org/officeDocument/2006/relationships/customXml" Target="../ink/ink673.xml"/><Relationship Id="rId101" Type="http://schemas.openxmlformats.org/officeDocument/2006/relationships/customXml" Target="../ink/ink674.xml"/><Relationship Id="rId122" Type="http://schemas.openxmlformats.org/officeDocument/2006/relationships/image" Target="../media/image683.png"/><Relationship Id="rId130" Type="http://schemas.openxmlformats.org/officeDocument/2006/relationships/image" Target="../media/image687.png"/><Relationship Id="rId135" Type="http://schemas.openxmlformats.org/officeDocument/2006/relationships/customXml" Target="../ink/ink691.xml"/><Relationship Id="rId143" Type="http://schemas.openxmlformats.org/officeDocument/2006/relationships/customXml" Target="../ink/ink695.xml"/><Relationship Id="rId148" Type="http://schemas.openxmlformats.org/officeDocument/2006/relationships/image" Target="../media/image696.png"/><Relationship Id="rId151" Type="http://schemas.openxmlformats.org/officeDocument/2006/relationships/customXml" Target="../ink/ink699.xml"/><Relationship Id="rId39" Type="http://schemas.openxmlformats.org/officeDocument/2006/relationships/customXml" Target="../ink/ink643.xml"/><Relationship Id="rId109" Type="http://schemas.openxmlformats.org/officeDocument/2006/relationships/customXml" Target="../ink/ink678.xml"/><Relationship Id="rId34" Type="http://schemas.openxmlformats.org/officeDocument/2006/relationships/image" Target="../media/image639.png"/><Relationship Id="rId50" Type="http://schemas.openxmlformats.org/officeDocument/2006/relationships/image" Target="../media/image647.png"/><Relationship Id="rId55" Type="http://schemas.openxmlformats.org/officeDocument/2006/relationships/customXml" Target="../ink/ink651.xml"/><Relationship Id="rId76" Type="http://schemas.openxmlformats.org/officeDocument/2006/relationships/image" Target="../media/image660.png"/><Relationship Id="rId97" Type="http://schemas.openxmlformats.org/officeDocument/2006/relationships/customXml" Target="../ink/ink672.xml"/><Relationship Id="rId104" Type="http://schemas.openxmlformats.org/officeDocument/2006/relationships/image" Target="../media/image674.png"/><Relationship Id="rId120" Type="http://schemas.openxmlformats.org/officeDocument/2006/relationships/image" Target="../media/image682.png"/><Relationship Id="rId125" Type="http://schemas.openxmlformats.org/officeDocument/2006/relationships/customXml" Target="../ink/ink686.xml"/><Relationship Id="rId141" Type="http://schemas.openxmlformats.org/officeDocument/2006/relationships/customXml" Target="../ink/ink694.xml"/><Relationship Id="rId146" Type="http://schemas.openxmlformats.org/officeDocument/2006/relationships/image" Target="../media/image695.png"/><Relationship Id="rId7" Type="http://schemas.openxmlformats.org/officeDocument/2006/relationships/customXml" Target="../ink/ink636.xml"/><Relationship Id="rId71" Type="http://schemas.openxmlformats.org/officeDocument/2006/relationships/customXml" Target="../ink/ink659.xml"/><Relationship Id="rId92" Type="http://schemas.openxmlformats.org/officeDocument/2006/relationships/image" Target="../media/image668.png"/><Relationship Id="rId2" Type="http://schemas.openxmlformats.org/officeDocument/2006/relationships/image" Target="../media/image635.png"/><Relationship Id="rId29" Type="http://schemas.openxmlformats.org/officeDocument/2006/relationships/customXml" Target="../ink/ink638.xml"/><Relationship Id="rId40" Type="http://schemas.openxmlformats.org/officeDocument/2006/relationships/image" Target="../media/image642.png"/><Relationship Id="rId45" Type="http://schemas.openxmlformats.org/officeDocument/2006/relationships/customXml" Target="../ink/ink646.xml"/><Relationship Id="rId66" Type="http://schemas.openxmlformats.org/officeDocument/2006/relationships/image" Target="../media/image655.png"/><Relationship Id="rId87" Type="http://schemas.openxmlformats.org/officeDocument/2006/relationships/customXml" Target="../ink/ink667.xml"/><Relationship Id="rId110" Type="http://schemas.openxmlformats.org/officeDocument/2006/relationships/image" Target="../media/image677.png"/><Relationship Id="rId115" Type="http://schemas.openxmlformats.org/officeDocument/2006/relationships/customXml" Target="../ink/ink681.xml"/><Relationship Id="rId131" Type="http://schemas.openxmlformats.org/officeDocument/2006/relationships/customXml" Target="../ink/ink689.xml"/><Relationship Id="rId136" Type="http://schemas.openxmlformats.org/officeDocument/2006/relationships/image" Target="../media/image690.png"/><Relationship Id="rId61" Type="http://schemas.openxmlformats.org/officeDocument/2006/relationships/customXml" Target="../ink/ink654.xml"/><Relationship Id="rId82" Type="http://schemas.openxmlformats.org/officeDocument/2006/relationships/image" Target="../media/image663.png"/><Relationship Id="rId152" Type="http://schemas.openxmlformats.org/officeDocument/2006/relationships/image" Target="../media/image6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3.xml"/><Relationship Id="rId13" Type="http://schemas.openxmlformats.org/officeDocument/2006/relationships/image" Target="../media/image704.png"/><Relationship Id="rId18" Type="http://schemas.openxmlformats.org/officeDocument/2006/relationships/customXml" Target="../ink/ink708.xml"/><Relationship Id="rId26" Type="http://schemas.openxmlformats.org/officeDocument/2006/relationships/customXml" Target="../ink/ink712.xml"/><Relationship Id="rId39" Type="http://schemas.openxmlformats.org/officeDocument/2006/relationships/image" Target="../media/image717.png"/><Relationship Id="rId3" Type="http://schemas.openxmlformats.org/officeDocument/2006/relationships/image" Target="../media/image699.png"/><Relationship Id="rId21" Type="http://schemas.openxmlformats.org/officeDocument/2006/relationships/image" Target="../media/image708.png"/><Relationship Id="rId34" Type="http://schemas.openxmlformats.org/officeDocument/2006/relationships/customXml" Target="../ink/ink716.xml"/><Relationship Id="rId7" Type="http://schemas.openxmlformats.org/officeDocument/2006/relationships/image" Target="../media/image701.png"/><Relationship Id="rId12" Type="http://schemas.openxmlformats.org/officeDocument/2006/relationships/customXml" Target="../ink/ink705.xml"/><Relationship Id="rId17" Type="http://schemas.openxmlformats.org/officeDocument/2006/relationships/image" Target="../media/image706.png"/><Relationship Id="rId25" Type="http://schemas.openxmlformats.org/officeDocument/2006/relationships/image" Target="../media/image710.png"/><Relationship Id="rId33" Type="http://schemas.openxmlformats.org/officeDocument/2006/relationships/image" Target="../media/image714.png"/><Relationship Id="rId38" Type="http://schemas.openxmlformats.org/officeDocument/2006/relationships/customXml" Target="../ink/ink718.xml"/><Relationship Id="rId2" Type="http://schemas.openxmlformats.org/officeDocument/2006/relationships/customXml" Target="../ink/ink700.xml"/><Relationship Id="rId16" Type="http://schemas.openxmlformats.org/officeDocument/2006/relationships/customXml" Target="../ink/ink707.xml"/><Relationship Id="rId20" Type="http://schemas.openxmlformats.org/officeDocument/2006/relationships/customXml" Target="../ink/ink709.xml"/><Relationship Id="rId29" Type="http://schemas.openxmlformats.org/officeDocument/2006/relationships/image" Target="../media/image7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2.xml"/><Relationship Id="rId11" Type="http://schemas.openxmlformats.org/officeDocument/2006/relationships/image" Target="../media/image703.png"/><Relationship Id="rId24" Type="http://schemas.openxmlformats.org/officeDocument/2006/relationships/customXml" Target="../ink/ink711.xml"/><Relationship Id="rId32" Type="http://schemas.openxmlformats.org/officeDocument/2006/relationships/customXml" Target="../ink/ink715.xml"/><Relationship Id="rId37" Type="http://schemas.openxmlformats.org/officeDocument/2006/relationships/image" Target="../media/image716.png"/><Relationship Id="rId5" Type="http://schemas.openxmlformats.org/officeDocument/2006/relationships/image" Target="../media/image700.png"/><Relationship Id="rId15" Type="http://schemas.openxmlformats.org/officeDocument/2006/relationships/image" Target="../media/image705.png"/><Relationship Id="rId23" Type="http://schemas.openxmlformats.org/officeDocument/2006/relationships/image" Target="../media/image709.png"/><Relationship Id="rId28" Type="http://schemas.openxmlformats.org/officeDocument/2006/relationships/customXml" Target="../ink/ink713.xml"/><Relationship Id="rId36" Type="http://schemas.openxmlformats.org/officeDocument/2006/relationships/customXml" Target="../ink/ink717.xml"/><Relationship Id="rId10" Type="http://schemas.openxmlformats.org/officeDocument/2006/relationships/customXml" Target="../ink/ink704.xml"/><Relationship Id="rId19" Type="http://schemas.openxmlformats.org/officeDocument/2006/relationships/image" Target="../media/image707.png"/><Relationship Id="rId31" Type="http://schemas.openxmlformats.org/officeDocument/2006/relationships/image" Target="../media/image713.png"/><Relationship Id="rId4" Type="http://schemas.openxmlformats.org/officeDocument/2006/relationships/customXml" Target="../ink/ink701.xml"/><Relationship Id="rId9" Type="http://schemas.openxmlformats.org/officeDocument/2006/relationships/image" Target="../media/image702.png"/><Relationship Id="rId14" Type="http://schemas.openxmlformats.org/officeDocument/2006/relationships/customXml" Target="../ink/ink706.xml"/><Relationship Id="rId22" Type="http://schemas.openxmlformats.org/officeDocument/2006/relationships/customXml" Target="../ink/ink710.xml"/><Relationship Id="rId27" Type="http://schemas.openxmlformats.org/officeDocument/2006/relationships/image" Target="../media/image711.png"/><Relationship Id="rId30" Type="http://schemas.openxmlformats.org/officeDocument/2006/relationships/customXml" Target="../ink/ink714.xml"/><Relationship Id="rId35" Type="http://schemas.openxmlformats.org/officeDocument/2006/relationships/image" Target="../media/image715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5.png"/><Relationship Id="rId117" Type="http://schemas.openxmlformats.org/officeDocument/2006/relationships/customXml" Target="../ink/ink772.xml"/><Relationship Id="rId21" Type="http://schemas.openxmlformats.org/officeDocument/2006/relationships/customXml" Target="../ink/ink724.xml"/><Relationship Id="rId42" Type="http://schemas.openxmlformats.org/officeDocument/2006/relationships/image" Target="../media/image733.png"/><Relationship Id="rId47" Type="http://schemas.openxmlformats.org/officeDocument/2006/relationships/customXml" Target="../ink/ink737.xml"/><Relationship Id="rId63" Type="http://schemas.openxmlformats.org/officeDocument/2006/relationships/customXml" Target="../ink/ink745.xml"/><Relationship Id="rId68" Type="http://schemas.openxmlformats.org/officeDocument/2006/relationships/image" Target="../media/image746.png"/><Relationship Id="rId84" Type="http://schemas.openxmlformats.org/officeDocument/2006/relationships/image" Target="../media/image754.png"/><Relationship Id="rId89" Type="http://schemas.openxmlformats.org/officeDocument/2006/relationships/customXml" Target="../ink/ink758.xml"/><Relationship Id="rId112" Type="http://schemas.openxmlformats.org/officeDocument/2006/relationships/image" Target="../media/image768.png"/><Relationship Id="rId16" Type="http://schemas.openxmlformats.org/officeDocument/2006/relationships/image" Target="../media/image720.png"/><Relationship Id="rId107" Type="http://schemas.openxmlformats.org/officeDocument/2006/relationships/customXml" Target="../ink/ink767.xml"/><Relationship Id="rId32" Type="http://schemas.openxmlformats.org/officeDocument/2006/relationships/image" Target="../media/image728.png"/><Relationship Id="rId37" Type="http://schemas.openxmlformats.org/officeDocument/2006/relationships/customXml" Target="../ink/ink732.xml"/><Relationship Id="rId53" Type="http://schemas.openxmlformats.org/officeDocument/2006/relationships/customXml" Target="../ink/ink740.xml"/><Relationship Id="rId58" Type="http://schemas.openxmlformats.org/officeDocument/2006/relationships/image" Target="../media/image741.png"/><Relationship Id="rId74" Type="http://schemas.openxmlformats.org/officeDocument/2006/relationships/image" Target="../media/image749.png"/><Relationship Id="rId79" Type="http://schemas.openxmlformats.org/officeDocument/2006/relationships/customXml" Target="../ink/ink753.xml"/><Relationship Id="rId102" Type="http://schemas.openxmlformats.org/officeDocument/2006/relationships/image" Target="../media/image763.png"/><Relationship Id="rId123" Type="http://schemas.openxmlformats.org/officeDocument/2006/relationships/customXml" Target="../ink/ink775.xml"/><Relationship Id="rId128" Type="http://schemas.openxmlformats.org/officeDocument/2006/relationships/image" Target="../media/image776.png"/><Relationship Id="rId61" Type="http://schemas.openxmlformats.org/officeDocument/2006/relationships/customXml" Target="../ink/ink744.xml"/><Relationship Id="rId82" Type="http://schemas.openxmlformats.org/officeDocument/2006/relationships/image" Target="../media/image753.png"/><Relationship Id="rId90" Type="http://schemas.openxmlformats.org/officeDocument/2006/relationships/image" Target="../media/image757.png"/><Relationship Id="rId95" Type="http://schemas.openxmlformats.org/officeDocument/2006/relationships/customXml" Target="../ink/ink761.xml"/><Relationship Id="rId19" Type="http://schemas.openxmlformats.org/officeDocument/2006/relationships/customXml" Target="../ink/ink723.xml"/><Relationship Id="rId14" Type="http://schemas.openxmlformats.org/officeDocument/2006/relationships/image" Target="../media/image719.png"/><Relationship Id="rId22" Type="http://schemas.openxmlformats.org/officeDocument/2006/relationships/image" Target="../media/image723.png"/><Relationship Id="rId27" Type="http://schemas.openxmlformats.org/officeDocument/2006/relationships/customXml" Target="../ink/ink727.xml"/><Relationship Id="rId30" Type="http://schemas.openxmlformats.org/officeDocument/2006/relationships/image" Target="../media/image727.png"/><Relationship Id="rId35" Type="http://schemas.openxmlformats.org/officeDocument/2006/relationships/customXml" Target="../ink/ink731.xml"/><Relationship Id="rId43" Type="http://schemas.openxmlformats.org/officeDocument/2006/relationships/customXml" Target="../ink/ink735.xml"/><Relationship Id="rId48" Type="http://schemas.openxmlformats.org/officeDocument/2006/relationships/image" Target="../media/image736.png"/><Relationship Id="rId56" Type="http://schemas.openxmlformats.org/officeDocument/2006/relationships/image" Target="../media/image740.png"/><Relationship Id="rId64" Type="http://schemas.openxmlformats.org/officeDocument/2006/relationships/image" Target="../media/image744.png"/><Relationship Id="rId69" Type="http://schemas.openxmlformats.org/officeDocument/2006/relationships/customXml" Target="../ink/ink748.xml"/><Relationship Id="rId77" Type="http://schemas.openxmlformats.org/officeDocument/2006/relationships/customXml" Target="../ink/ink752.xml"/><Relationship Id="rId100" Type="http://schemas.openxmlformats.org/officeDocument/2006/relationships/image" Target="../media/image762.png"/><Relationship Id="rId105" Type="http://schemas.openxmlformats.org/officeDocument/2006/relationships/customXml" Target="../ink/ink766.xml"/><Relationship Id="rId113" Type="http://schemas.openxmlformats.org/officeDocument/2006/relationships/customXml" Target="../ink/ink770.xml"/><Relationship Id="rId118" Type="http://schemas.openxmlformats.org/officeDocument/2006/relationships/image" Target="../media/image771.png"/><Relationship Id="rId126" Type="http://schemas.openxmlformats.org/officeDocument/2006/relationships/image" Target="../media/image775.png"/><Relationship Id="rId51" Type="http://schemas.openxmlformats.org/officeDocument/2006/relationships/customXml" Target="../ink/ink739.xml"/><Relationship Id="rId72" Type="http://schemas.openxmlformats.org/officeDocument/2006/relationships/image" Target="../media/image748.png"/><Relationship Id="rId80" Type="http://schemas.openxmlformats.org/officeDocument/2006/relationships/image" Target="../media/image752.png"/><Relationship Id="rId85" Type="http://schemas.openxmlformats.org/officeDocument/2006/relationships/customXml" Target="../ink/ink756.xml"/><Relationship Id="rId93" Type="http://schemas.openxmlformats.org/officeDocument/2006/relationships/customXml" Target="../ink/ink760.xml"/><Relationship Id="rId98" Type="http://schemas.openxmlformats.org/officeDocument/2006/relationships/image" Target="../media/image761.png"/><Relationship Id="rId121" Type="http://schemas.openxmlformats.org/officeDocument/2006/relationships/customXml" Target="../ink/ink774.xml"/><Relationship Id="rId3" Type="http://schemas.openxmlformats.org/officeDocument/2006/relationships/customXml" Target="../ink/ink719.xml"/><Relationship Id="rId12" Type="http://schemas.openxmlformats.org/officeDocument/2006/relationships/image" Target="../media/image176.emf"/><Relationship Id="rId17" Type="http://schemas.openxmlformats.org/officeDocument/2006/relationships/customXml" Target="../ink/ink722.xml"/><Relationship Id="rId25" Type="http://schemas.openxmlformats.org/officeDocument/2006/relationships/customXml" Target="../ink/ink726.xml"/><Relationship Id="rId33" Type="http://schemas.openxmlformats.org/officeDocument/2006/relationships/customXml" Target="../ink/ink730.xml"/><Relationship Id="rId38" Type="http://schemas.openxmlformats.org/officeDocument/2006/relationships/image" Target="../media/image731.png"/><Relationship Id="rId46" Type="http://schemas.openxmlformats.org/officeDocument/2006/relationships/image" Target="../media/image735.png"/><Relationship Id="rId59" Type="http://schemas.openxmlformats.org/officeDocument/2006/relationships/customXml" Target="../ink/ink743.xml"/><Relationship Id="rId67" Type="http://schemas.openxmlformats.org/officeDocument/2006/relationships/customXml" Target="../ink/ink747.xml"/><Relationship Id="rId103" Type="http://schemas.openxmlformats.org/officeDocument/2006/relationships/customXml" Target="../ink/ink765.xml"/><Relationship Id="rId108" Type="http://schemas.openxmlformats.org/officeDocument/2006/relationships/image" Target="../media/image766.png"/><Relationship Id="rId116" Type="http://schemas.openxmlformats.org/officeDocument/2006/relationships/image" Target="../media/image770.png"/><Relationship Id="rId124" Type="http://schemas.openxmlformats.org/officeDocument/2006/relationships/image" Target="../media/image774.png"/><Relationship Id="rId129" Type="http://schemas.openxmlformats.org/officeDocument/2006/relationships/customXml" Target="../ink/ink778.xml"/><Relationship Id="rId20" Type="http://schemas.openxmlformats.org/officeDocument/2006/relationships/image" Target="../media/image722.png"/><Relationship Id="rId41" Type="http://schemas.openxmlformats.org/officeDocument/2006/relationships/customXml" Target="../ink/ink734.xml"/><Relationship Id="rId54" Type="http://schemas.openxmlformats.org/officeDocument/2006/relationships/image" Target="../media/image739.png"/><Relationship Id="rId62" Type="http://schemas.openxmlformats.org/officeDocument/2006/relationships/image" Target="../media/image743.png"/><Relationship Id="rId70" Type="http://schemas.openxmlformats.org/officeDocument/2006/relationships/image" Target="../media/image747.png"/><Relationship Id="rId75" Type="http://schemas.openxmlformats.org/officeDocument/2006/relationships/customXml" Target="../ink/ink751.xml"/><Relationship Id="rId83" Type="http://schemas.openxmlformats.org/officeDocument/2006/relationships/customXml" Target="../ink/ink755.xml"/><Relationship Id="rId88" Type="http://schemas.openxmlformats.org/officeDocument/2006/relationships/image" Target="../media/image756.png"/><Relationship Id="rId91" Type="http://schemas.openxmlformats.org/officeDocument/2006/relationships/customXml" Target="../ink/ink759.xml"/><Relationship Id="rId96" Type="http://schemas.openxmlformats.org/officeDocument/2006/relationships/image" Target="../media/image760.png"/><Relationship Id="rId111" Type="http://schemas.openxmlformats.org/officeDocument/2006/relationships/customXml" Target="../ink/ink769.xml"/><Relationship Id="rId132" Type="http://schemas.openxmlformats.org/officeDocument/2006/relationships/image" Target="../media/image77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721.xml"/><Relationship Id="rId23" Type="http://schemas.openxmlformats.org/officeDocument/2006/relationships/customXml" Target="../ink/ink725.xml"/><Relationship Id="rId28" Type="http://schemas.openxmlformats.org/officeDocument/2006/relationships/image" Target="../media/image726.png"/><Relationship Id="rId36" Type="http://schemas.openxmlformats.org/officeDocument/2006/relationships/image" Target="../media/image730.png"/><Relationship Id="rId49" Type="http://schemas.openxmlformats.org/officeDocument/2006/relationships/customXml" Target="../ink/ink738.xml"/><Relationship Id="rId57" Type="http://schemas.openxmlformats.org/officeDocument/2006/relationships/customXml" Target="../ink/ink742.xml"/><Relationship Id="rId106" Type="http://schemas.openxmlformats.org/officeDocument/2006/relationships/image" Target="../media/image765.png"/><Relationship Id="rId114" Type="http://schemas.openxmlformats.org/officeDocument/2006/relationships/image" Target="../media/image769.png"/><Relationship Id="rId119" Type="http://schemas.openxmlformats.org/officeDocument/2006/relationships/customXml" Target="../ink/ink773.xml"/><Relationship Id="rId127" Type="http://schemas.openxmlformats.org/officeDocument/2006/relationships/customXml" Target="../ink/ink777.xml"/><Relationship Id="rId31" Type="http://schemas.openxmlformats.org/officeDocument/2006/relationships/customXml" Target="../ink/ink729.xml"/><Relationship Id="rId44" Type="http://schemas.openxmlformats.org/officeDocument/2006/relationships/image" Target="../media/image734.png"/><Relationship Id="rId52" Type="http://schemas.openxmlformats.org/officeDocument/2006/relationships/image" Target="../media/image738.png"/><Relationship Id="rId60" Type="http://schemas.openxmlformats.org/officeDocument/2006/relationships/image" Target="../media/image742.png"/><Relationship Id="rId65" Type="http://schemas.openxmlformats.org/officeDocument/2006/relationships/customXml" Target="../ink/ink746.xml"/><Relationship Id="rId73" Type="http://schemas.openxmlformats.org/officeDocument/2006/relationships/customXml" Target="../ink/ink750.xml"/><Relationship Id="rId78" Type="http://schemas.openxmlformats.org/officeDocument/2006/relationships/image" Target="../media/image751.png"/><Relationship Id="rId81" Type="http://schemas.openxmlformats.org/officeDocument/2006/relationships/customXml" Target="../ink/ink754.xml"/><Relationship Id="rId86" Type="http://schemas.openxmlformats.org/officeDocument/2006/relationships/image" Target="../media/image755.png"/><Relationship Id="rId94" Type="http://schemas.openxmlformats.org/officeDocument/2006/relationships/image" Target="../media/image759.png"/><Relationship Id="rId99" Type="http://schemas.openxmlformats.org/officeDocument/2006/relationships/customXml" Target="../ink/ink763.xml"/><Relationship Id="rId101" Type="http://schemas.openxmlformats.org/officeDocument/2006/relationships/customXml" Target="../ink/ink764.xml"/><Relationship Id="rId122" Type="http://schemas.openxmlformats.org/officeDocument/2006/relationships/image" Target="../media/image773.png"/><Relationship Id="rId130" Type="http://schemas.openxmlformats.org/officeDocument/2006/relationships/image" Target="../media/image777.png"/><Relationship Id="rId13" Type="http://schemas.openxmlformats.org/officeDocument/2006/relationships/customXml" Target="../ink/ink720.xml"/><Relationship Id="rId18" Type="http://schemas.openxmlformats.org/officeDocument/2006/relationships/image" Target="../media/image721.png"/><Relationship Id="rId39" Type="http://schemas.openxmlformats.org/officeDocument/2006/relationships/customXml" Target="../ink/ink733.xml"/><Relationship Id="rId109" Type="http://schemas.openxmlformats.org/officeDocument/2006/relationships/customXml" Target="../ink/ink768.xml"/><Relationship Id="rId34" Type="http://schemas.openxmlformats.org/officeDocument/2006/relationships/image" Target="../media/image729.png"/><Relationship Id="rId50" Type="http://schemas.openxmlformats.org/officeDocument/2006/relationships/image" Target="../media/image737.png"/><Relationship Id="rId55" Type="http://schemas.openxmlformats.org/officeDocument/2006/relationships/customXml" Target="../ink/ink741.xml"/><Relationship Id="rId76" Type="http://schemas.openxmlformats.org/officeDocument/2006/relationships/image" Target="../media/image750.png"/><Relationship Id="rId97" Type="http://schemas.openxmlformats.org/officeDocument/2006/relationships/customXml" Target="../ink/ink762.xml"/><Relationship Id="rId104" Type="http://schemas.openxmlformats.org/officeDocument/2006/relationships/image" Target="../media/image764.png"/><Relationship Id="rId120" Type="http://schemas.openxmlformats.org/officeDocument/2006/relationships/image" Target="../media/image772.png"/><Relationship Id="rId125" Type="http://schemas.openxmlformats.org/officeDocument/2006/relationships/customXml" Target="../ink/ink776.xml"/><Relationship Id="rId71" Type="http://schemas.openxmlformats.org/officeDocument/2006/relationships/customXml" Target="../ink/ink749.xml"/><Relationship Id="rId92" Type="http://schemas.openxmlformats.org/officeDocument/2006/relationships/image" Target="../media/image758.png"/><Relationship Id="rId2" Type="http://schemas.openxmlformats.org/officeDocument/2006/relationships/image" Target="../media/image718.png"/><Relationship Id="rId29" Type="http://schemas.openxmlformats.org/officeDocument/2006/relationships/customXml" Target="../ink/ink728.xml"/><Relationship Id="rId24" Type="http://schemas.openxmlformats.org/officeDocument/2006/relationships/image" Target="../media/image724.png"/><Relationship Id="rId40" Type="http://schemas.openxmlformats.org/officeDocument/2006/relationships/image" Target="../media/image732.png"/><Relationship Id="rId45" Type="http://schemas.openxmlformats.org/officeDocument/2006/relationships/customXml" Target="../ink/ink736.xml"/><Relationship Id="rId66" Type="http://schemas.openxmlformats.org/officeDocument/2006/relationships/image" Target="../media/image745.png"/><Relationship Id="rId87" Type="http://schemas.openxmlformats.org/officeDocument/2006/relationships/customXml" Target="../ink/ink757.xml"/><Relationship Id="rId110" Type="http://schemas.openxmlformats.org/officeDocument/2006/relationships/image" Target="../media/image767.png"/><Relationship Id="rId115" Type="http://schemas.openxmlformats.org/officeDocument/2006/relationships/customXml" Target="../ink/ink771.xml"/><Relationship Id="rId131" Type="http://schemas.openxmlformats.org/officeDocument/2006/relationships/customXml" Target="../ink/ink7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2.png"/><Relationship Id="rId13" Type="http://schemas.openxmlformats.org/officeDocument/2006/relationships/customXml" Target="../ink/ink785.xml"/><Relationship Id="rId18" Type="http://schemas.openxmlformats.org/officeDocument/2006/relationships/image" Target="../media/image787.png"/><Relationship Id="rId26" Type="http://schemas.openxmlformats.org/officeDocument/2006/relationships/image" Target="../media/image791.png"/><Relationship Id="rId3" Type="http://schemas.openxmlformats.org/officeDocument/2006/relationships/customXml" Target="../ink/ink780.xml"/><Relationship Id="rId21" Type="http://schemas.openxmlformats.org/officeDocument/2006/relationships/customXml" Target="../ink/ink789.xml"/><Relationship Id="rId7" Type="http://schemas.openxmlformats.org/officeDocument/2006/relationships/customXml" Target="../ink/ink782.xml"/><Relationship Id="rId12" Type="http://schemas.openxmlformats.org/officeDocument/2006/relationships/image" Target="../media/image784.png"/><Relationship Id="rId17" Type="http://schemas.openxmlformats.org/officeDocument/2006/relationships/customXml" Target="../ink/ink787.xml"/><Relationship Id="rId25" Type="http://schemas.openxmlformats.org/officeDocument/2006/relationships/customXml" Target="../ink/ink791.xml"/><Relationship Id="rId2" Type="http://schemas.openxmlformats.org/officeDocument/2006/relationships/image" Target="../media/image779.png"/><Relationship Id="rId16" Type="http://schemas.openxmlformats.org/officeDocument/2006/relationships/image" Target="../media/image786.png"/><Relationship Id="rId20" Type="http://schemas.openxmlformats.org/officeDocument/2006/relationships/image" Target="../media/image788.png"/><Relationship Id="rId29" Type="http://schemas.openxmlformats.org/officeDocument/2006/relationships/customXml" Target="../ink/ink7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customXml" Target="../ink/ink784.xml"/><Relationship Id="rId24" Type="http://schemas.openxmlformats.org/officeDocument/2006/relationships/image" Target="../media/image790.png"/><Relationship Id="rId5" Type="http://schemas.openxmlformats.org/officeDocument/2006/relationships/customXml" Target="../ink/ink781.xml"/><Relationship Id="rId15" Type="http://schemas.openxmlformats.org/officeDocument/2006/relationships/customXml" Target="../ink/ink786.xml"/><Relationship Id="rId23" Type="http://schemas.openxmlformats.org/officeDocument/2006/relationships/customXml" Target="../ink/ink790.xml"/><Relationship Id="rId28" Type="http://schemas.openxmlformats.org/officeDocument/2006/relationships/image" Target="../media/image792.png"/><Relationship Id="rId10" Type="http://schemas.openxmlformats.org/officeDocument/2006/relationships/image" Target="../media/image783.png"/><Relationship Id="rId19" Type="http://schemas.openxmlformats.org/officeDocument/2006/relationships/customXml" Target="../ink/ink788.xml"/><Relationship Id="rId4" Type="http://schemas.openxmlformats.org/officeDocument/2006/relationships/image" Target="../media/image780.png"/><Relationship Id="rId9" Type="http://schemas.openxmlformats.org/officeDocument/2006/relationships/customXml" Target="../ink/ink783.xml"/><Relationship Id="rId14" Type="http://schemas.openxmlformats.org/officeDocument/2006/relationships/image" Target="../media/image785.png"/><Relationship Id="rId22" Type="http://schemas.openxmlformats.org/officeDocument/2006/relationships/image" Target="../media/image789.png"/><Relationship Id="rId27" Type="http://schemas.openxmlformats.org/officeDocument/2006/relationships/customXml" Target="../ink/ink792.xml"/><Relationship Id="rId30" Type="http://schemas.openxmlformats.org/officeDocument/2006/relationships/image" Target="../media/image79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1.xml"/><Relationship Id="rId21" Type="http://schemas.openxmlformats.org/officeDocument/2006/relationships/customXml" Target="../ink/ink803.xml"/><Relationship Id="rId42" Type="http://schemas.openxmlformats.org/officeDocument/2006/relationships/image" Target="../media/image813.png"/><Relationship Id="rId63" Type="http://schemas.openxmlformats.org/officeDocument/2006/relationships/customXml" Target="../ink/ink824.xml"/><Relationship Id="rId84" Type="http://schemas.openxmlformats.org/officeDocument/2006/relationships/image" Target="../media/image831.png"/><Relationship Id="rId138" Type="http://schemas.openxmlformats.org/officeDocument/2006/relationships/image" Target="../media/image857.png"/><Relationship Id="rId159" Type="http://schemas.openxmlformats.org/officeDocument/2006/relationships/customXml" Target="../ink/ink872.xml"/><Relationship Id="rId170" Type="http://schemas.openxmlformats.org/officeDocument/2006/relationships/image" Target="../media/image873.png"/><Relationship Id="rId191" Type="http://schemas.openxmlformats.org/officeDocument/2006/relationships/customXml" Target="../ink/ink889.xml"/><Relationship Id="rId196" Type="http://schemas.openxmlformats.org/officeDocument/2006/relationships/customXml" Target="../ink/ink892.xml"/><Relationship Id="rId200" Type="http://schemas.openxmlformats.org/officeDocument/2006/relationships/customXml" Target="../ink/ink894.xml"/><Relationship Id="rId16" Type="http://schemas.openxmlformats.org/officeDocument/2006/relationships/image" Target="../media/image801.png"/><Relationship Id="rId107" Type="http://schemas.openxmlformats.org/officeDocument/2006/relationships/customXml" Target="../ink/ink846.xml"/><Relationship Id="rId11" Type="http://schemas.openxmlformats.org/officeDocument/2006/relationships/customXml" Target="../ink/ink798.xml"/><Relationship Id="rId32" Type="http://schemas.openxmlformats.org/officeDocument/2006/relationships/image" Target="../media/image808.png"/><Relationship Id="rId37" Type="http://schemas.openxmlformats.org/officeDocument/2006/relationships/customXml" Target="../ink/ink811.xml"/><Relationship Id="rId53" Type="http://schemas.openxmlformats.org/officeDocument/2006/relationships/customXml" Target="../ink/ink819.xml"/><Relationship Id="rId58" Type="http://schemas.openxmlformats.org/officeDocument/2006/relationships/image" Target="../media/image820.png"/><Relationship Id="rId74" Type="http://schemas.openxmlformats.org/officeDocument/2006/relationships/image" Target="../media/image826.png"/><Relationship Id="rId79" Type="http://schemas.openxmlformats.org/officeDocument/2006/relationships/customXml" Target="../ink/ink832.xml"/><Relationship Id="rId102" Type="http://schemas.openxmlformats.org/officeDocument/2006/relationships/image" Target="../media/image840.png"/><Relationship Id="rId123" Type="http://schemas.openxmlformats.org/officeDocument/2006/relationships/customXml" Target="../ink/ink854.xml"/><Relationship Id="rId128" Type="http://schemas.openxmlformats.org/officeDocument/2006/relationships/image" Target="../media/image852.png"/><Relationship Id="rId144" Type="http://schemas.openxmlformats.org/officeDocument/2006/relationships/image" Target="../media/image860.png"/><Relationship Id="rId149" Type="http://schemas.openxmlformats.org/officeDocument/2006/relationships/customXml" Target="../ink/ink867.xml"/><Relationship Id="rId5" Type="http://schemas.openxmlformats.org/officeDocument/2006/relationships/customXml" Target="../ink/ink795.xml"/><Relationship Id="rId90" Type="http://schemas.openxmlformats.org/officeDocument/2006/relationships/image" Target="../media/image834.png"/><Relationship Id="rId95" Type="http://schemas.openxmlformats.org/officeDocument/2006/relationships/customXml" Target="../ink/ink840.xml"/><Relationship Id="rId160" Type="http://schemas.openxmlformats.org/officeDocument/2006/relationships/image" Target="../media/image868.png"/><Relationship Id="rId165" Type="http://schemas.openxmlformats.org/officeDocument/2006/relationships/customXml" Target="../ink/ink875.xml"/><Relationship Id="rId181" Type="http://schemas.openxmlformats.org/officeDocument/2006/relationships/customXml" Target="../ink/ink884.xml"/><Relationship Id="rId186" Type="http://schemas.openxmlformats.org/officeDocument/2006/relationships/image" Target="../media/image880.png"/><Relationship Id="rId22" Type="http://schemas.openxmlformats.org/officeDocument/2006/relationships/image" Target="../media/image804.png"/><Relationship Id="rId27" Type="http://schemas.openxmlformats.org/officeDocument/2006/relationships/customXml" Target="../ink/ink806.xml"/><Relationship Id="rId43" Type="http://schemas.openxmlformats.org/officeDocument/2006/relationships/customXml" Target="../ink/ink814.xml"/><Relationship Id="rId48" Type="http://schemas.openxmlformats.org/officeDocument/2006/relationships/image" Target="../media/image405.png"/><Relationship Id="rId64" Type="http://schemas.openxmlformats.org/officeDocument/2006/relationships/image" Target="../media/image822.png"/><Relationship Id="rId69" Type="http://schemas.openxmlformats.org/officeDocument/2006/relationships/customXml" Target="../ink/ink827.xml"/><Relationship Id="rId113" Type="http://schemas.openxmlformats.org/officeDocument/2006/relationships/customXml" Target="../ink/ink849.xml"/><Relationship Id="rId118" Type="http://schemas.openxmlformats.org/officeDocument/2006/relationships/image" Target="../media/image848.png"/><Relationship Id="rId134" Type="http://schemas.openxmlformats.org/officeDocument/2006/relationships/image" Target="../media/image855.png"/><Relationship Id="rId139" Type="http://schemas.openxmlformats.org/officeDocument/2006/relationships/customXml" Target="../ink/ink862.xml"/><Relationship Id="rId80" Type="http://schemas.openxmlformats.org/officeDocument/2006/relationships/image" Target="../media/image829.png"/><Relationship Id="rId85" Type="http://schemas.openxmlformats.org/officeDocument/2006/relationships/customXml" Target="../ink/ink835.xml"/><Relationship Id="rId150" Type="http://schemas.openxmlformats.org/officeDocument/2006/relationships/image" Target="../media/image863.png"/><Relationship Id="rId155" Type="http://schemas.openxmlformats.org/officeDocument/2006/relationships/customXml" Target="../ink/ink870.xml"/><Relationship Id="rId171" Type="http://schemas.openxmlformats.org/officeDocument/2006/relationships/customXml" Target="../ink/ink878.xml"/><Relationship Id="rId176" Type="http://schemas.openxmlformats.org/officeDocument/2006/relationships/image" Target="../media/image875.png"/><Relationship Id="rId192" Type="http://schemas.openxmlformats.org/officeDocument/2006/relationships/customXml" Target="../ink/ink890.xml"/><Relationship Id="rId197" Type="http://schemas.openxmlformats.org/officeDocument/2006/relationships/image" Target="../media/image885.png"/><Relationship Id="rId201" Type="http://schemas.openxmlformats.org/officeDocument/2006/relationships/image" Target="../media/image887.png"/><Relationship Id="rId12" Type="http://schemas.openxmlformats.org/officeDocument/2006/relationships/image" Target="../media/image799.png"/><Relationship Id="rId17" Type="http://schemas.openxmlformats.org/officeDocument/2006/relationships/customXml" Target="../ink/ink801.xml"/><Relationship Id="rId33" Type="http://schemas.openxmlformats.org/officeDocument/2006/relationships/customXml" Target="../ink/ink809.xml"/><Relationship Id="rId38" Type="http://schemas.openxmlformats.org/officeDocument/2006/relationships/image" Target="../media/image811.png"/><Relationship Id="rId59" Type="http://schemas.openxmlformats.org/officeDocument/2006/relationships/customXml" Target="../ink/ink822.xml"/><Relationship Id="rId103" Type="http://schemas.openxmlformats.org/officeDocument/2006/relationships/customXml" Target="../ink/ink844.xml"/><Relationship Id="rId108" Type="http://schemas.openxmlformats.org/officeDocument/2006/relationships/image" Target="../media/image843.png"/><Relationship Id="rId124" Type="http://schemas.openxmlformats.org/officeDocument/2006/relationships/image" Target="../media/image850.png"/><Relationship Id="rId129" Type="http://schemas.openxmlformats.org/officeDocument/2006/relationships/customXml" Target="../ink/ink857.xml"/><Relationship Id="rId54" Type="http://schemas.openxmlformats.org/officeDocument/2006/relationships/image" Target="../media/image818.png"/><Relationship Id="rId70" Type="http://schemas.openxmlformats.org/officeDocument/2006/relationships/image" Target="../media/image825.png"/><Relationship Id="rId75" Type="http://schemas.openxmlformats.org/officeDocument/2006/relationships/customXml" Target="../ink/ink830.xml"/><Relationship Id="rId91" Type="http://schemas.openxmlformats.org/officeDocument/2006/relationships/customXml" Target="../ink/ink838.xml"/><Relationship Id="rId96" Type="http://schemas.openxmlformats.org/officeDocument/2006/relationships/image" Target="../media/image837.png"/><Relationship Id="rId140" Type="http://schemas.openxmlformats.org/officeDocument/2006/relationships/image" Target="../media/image858.png"/><Relationship Id="rId145" Type="http://schemas.openxmlformats.org/officeDocument/2006/relationships/customXml" Target="../ink/ink865.xml"/><Relationship Id="rId161" Type="http://schemas.openxmlformats.org/officeDocument/2006/relationships/customXml" Target="../ink/ink873.xml"/><Relationship Id="rId166" Type="http://schemas.openxmlformats.org/officeDocument/2006/relationships/image" Target="../media/image871.png"/><Relationship Id="rId182" Type="http://schemas.openxmlformats.org/officeDocument/2006/relationships/image" Target="../media/image878.png"/><Relationship Id="rId187" Type="http://schemas.openxmlformats.org/officeDocument/2006/relationships/customXml" Target="../ink/ink8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6.png"/><Relationship Id="rId23" Type="http://schemas.openxmlformats.org/officeDocument/2006/relationships/customXml" Target="../ink/ink804.xml"/><Relationship Id="rId28" Type="http://schemas.openxmlformats.org/officeDocument/2006/relationships/image" Target="../media/image806.png"/><Relationship Id="rId49" Type="http://schemas.openxmlformats.org/officeDocument/2006/relationships/customXml" Target="../ink/ink817.xml"/><Relationship Id="rId114" Type="http://schemas.openxmlformats.org/officeDocument/2006/relationships/image" Target="../media/image846.png"/><Relationship Id="rId119" Type="http://schemas.openxmlformats.org/officeDocument/2006/relationships/customXml" Target="../ink/ink852.xml"/><Relationship Id="rId44" Type="http://schemas.openxmlformats.org/officeDocument/2006/relationships/image" Target="../media/image814.png"/><Relationship Id="rId60" Type="http://schemas.openxmlformats.org/officeDocument/2006/relationships/image" Target="../media/image821.png"/><Relationship Id="rId65" Type="http://schemas.openxmlformats.org/officeDocument/2006/relationships/customXml" Target="../ink/ink825.xml"/><Relationship Id="rId81" Type="http://schemas.openxmlformats.org/officeDocument/2006/relationships/customXml" Target="../ink/ink833.xml"/><Relationship Id="rId86" Type="http://schemas.openxmlformats.org/officeDocument/2006/relationships/image" Target="../media/image832.png"/><Relationship Id="rId130" Type="http://schemas.openxmlformats.org/officeDocument/2006/relationships/image" Target="../media/image853.png"/><Relationship Id="rId135" Type="http://schemas.openxmlformats.org/officeDocument/2006/relationships/customXml" Target="../ink/ink860.xml"/><Relationship Id="rId151" Type="http://schemas.openxmlformats.org/officeDocument/2006/relationships/customXml" Target="../ink/ink868.xml"/><Relationship Id="rId156" Type="http://schemas.openxmlformats.org/officeDocument/2006/relationships/image" Target="../media/image866.png"/><Relationship Id="rId177" Type="http://schemas.openxmlformats.org/officeDocument/2006/relationships/customXml" Target="../ink/ink882.xml"/><Relationship Id="rId198" Type="http://schemas.openxmlformats.org/officeDocument/2006/relationships/customXml" Target="../ink/ink893.xml"/><Relationship Id="rId172" Type="http://schemas.openxmlformats.org/officeDocument/2006/relationships/image" Target="../media/image874.png"/><Relationship Id="rId193" Type="http://schemas.openxmlformats.org/officeDocument/2006/relationships/image" Target="../media/image883.png"/><Relationship Id="rId202" Type="http://schemas.openxmlformats.org/officeDocument/2006/relationships/customXml" Target="../ink/ink895.xml"/><Relationship Id="rId13" Type="http://schemas.openxmlformats.org/officeDocument/2006/relationships/customXml" Target="../ink/ink799.xml"/><Relationship Id="rId18" Type="http://schemas.openxmlformats.org/officeDocument/2006/relationships/image" Target="../media/image802.png"/><Relationship Id="rId39" Type="http://schemas.openxmlformats.org/officeDocument/2006/relationships/customXml" Target="../ink/ink812.xml"/><Relationship Id="rId109" Type="http://schemas.openxmlformats.org/officeDocument/2006/relationships/customXml" Target="../ink/ink847.xml"/><Relationship Id="rId34" Type="http://schemas.openxmlformats.org/officeDocument/2006/relationships/image" Target="../media/image809.png"/><Relationship Id="rId50" Type="http://schemas.openxmlformats.org/officeDocument/2006/relationships/image" Target="../media/image816.png"/><Relationship Id="rId55" Type="http://schemas.openxmlformats.org/officeDocument/2006/relationships/customXml" Target="../ink/ink820.xml"/><Relationship Id="rId76" Type="http://schemas.openxmlformats.org/officeDocument/2006/relationships/image" Target="../media/image827.png"/><Relationship Id="rId97" Type="http://schemas.openxmlformats.org/officeDocument/2006/relationships/customXml" Target="../ink/ink841.xml"/><Relationship Id="rId104" Type="http://schemas.openxmlformats.org/officeDocument/2006/relationships/image" Target="../media/image841.png"/><Relationship Id="rId120" Type="http://schemas.openxmlformats.org/officeDocument/2006/relationships/image" Target="../media/image139.png"/><Relationship Id="rId125" Type="http://schemas.openxmlformats.org/officeDocument/2006/relationships/customXml" Target="../ink/ink855.xml"/><Relationship Id="rId141" Type="http://schemas.openxmlformats.org/officeDocument/2006/relationships/customXml" Target="../ink/ink863.xml"/><Relationship Id="rId146" Type="http://schemas.openxmlformats.org/officeDocument/2006/relationships/image" Target="../media/image861.png"/><Relationship Id="rId167" Type="http://schemas.openxmlformats.org/officeDocument/2006/relationships/customXml" Target="../ink/ink876.xml"/><Relationship Id="rId188" Type="http://schemas.openxmlformats.org/officeDocument/2006/relationships/image" Target="../media/image881.png"/><Relationship Id="rId7" Type="http://schemas.openxmlformats.org/officeDocument/2006/relationships/customXml" Target="../ink/ink796.xml"/><Relationship Id="rId71" Type="http://schemas.openxmlformats.org/officeDocument/2006/relationships/customXml" Target="../ink/ink828.xml"/><Relationship Id="rId92" Type="http://schemas.openxmlformats.org/officeDocument/2006/relationships/image" Target="../media/image835.png"/><Relationship Id="rId162" Type="http://schemas.openxmlformats.org/officeDocument/2006/relationships/image" Target="../media/image869.png"/><Relationship Id="rId183" Type="http://schemas.openxmlformats.org/officeDocument/2006/relationships/customXml" Target="../ink/ink885.xml"/><Relationship Id="rId2" Type="http://schemas.openxmlformats.org/officeDocument/2006/relationships/image" Target="../media/image794.png"/><Relationship Id="rId29" Type="http://schemas.openxmlformats.org/officeDocument/2006/relationships/customXml" Target="../ink/ink807.xml"/><Relationship Id="rId24" Type="http://schemas.openxmlformats.org/officeDocument/2006/relationships/image" Target="../media/image158.png"/><Relationship Id="rId40" Type="http://schemas.openxmlformats.org/officeDocument/2006/relationships/image" Target="../media/image812.png"/><Relationship Id="rId45" Type="http://schemas.openxmlformats.org/officeDocument/2006/relationships/customXml" Target="../ink/ink815.xml"/><Relationship Id="rId66" Type="http://schemas.openxmlformats.org/officeDocument/2006/relationships/image" Target="../media/image823.png"/><Relationship Id="rId87" Type="http://schemas.openxmlformats.org/officeDocument/2006/relationships/customXml" Target="../ink/ink836.xml"/><Relationship Id="rId110" Type="http://schemas.openxmlformats.org/officeDocument/2006/relationships/image" Target="../media/image844.png"/><Relationship Id="rId115" Type="http://schemas.openxmlformats.org/officeDocument/2006/relationships/customXml" Target="../ink/ink850.xml"/><Relationship Id="rId131" Type="http://schemas.openxmlformats.org/officeDocument/2006/relationships/customXml" Target="../ink/ink858.xml"/><Relationship Id="rId136" Type="http://schemas.openxmlformats.org/officeDocument/2006/relationships/image" Target="../media/image856.png"/><Relationship Id="rId157" Type="http://schemas.openxmlformats.org/officeDocument/2006/relationships/customXml" Target="../ink/ink871.xml"/><Relationship Id="rId178" Type="http://schemas.openxmlformats.org/officeDocument/2006/relationships/image" Target="../media/image876.png"/><Relationship Id="rId61" Type="http://schemas.openxmlformats.org/officeDocument/2006/relationships/customXml" Target="../ink/ink823.xml"/><Relationship Id="rId82" Type="http://schemas.openxmlformats.org/officeDocument/2006/relationships/image" Target="../media/image830.png"/><Relationship Id="rId152" Type="http://schemas.openxmlformats.org/officeDocument/2006/relationships/image" Target="../media/image864.png"/><Relationship Id="rId173" Type="http://schemas.openxmlformats.org/officeDocument/2006/relationships/customXml" Target="../ink/ink879.xml"/><Relationship Id="rId194" Type="http://schemas.openxmlformats.org/officeDocument/2006/relationships/customXml" Target="../ink/ink891.xml"/><Relationship Id="rId199" Type="http://schemas.openxmlformats.org/officeDocument/2006/relationships/image" Target="../media/image886.png"/><Relationship Id="rId203" Type="http://schemas.openxmlformats.org/officeDocument/2006/relationships/image" Target="../media/image888.png"/><Relationship Id="rId19" Type="http://schemas.openxmlformats.org/officeDocument/2006/relationships/customXml" Target="../ink/ink802.xml"/><Relationship Id="rId14" Type="http://schemas.openxmlformats.org/officeDocument/2006/relationships/image" Target="../media/image800.png"/><Relationship Id="rId30" Type="http://schemas.openxmlformats.org/officeDocument/2006/relationships/image" Target="../media/image807.png"/><Relationship Id="rId35" Type="http://schemas.openxmlformats.org/officeDocument/2006/relationships/customXml" Target="../ink/ink810.xml"/><Relationship Id="rId56" Type="http://schemas.openxmlformats.org/officeDocument/2006/relationships/image" Target="../media/image819.png"/><Relationship Id="rId77" Type="http://schemas.openxmlformats.org/officeDocument/2006/relationships/customXml" Target="../ink/ink831.xml"/><Relationship Id="rId100" Type="http://schemas.openxmlformats.org/officeDocument/2006/relationships/image" Target="../media/image839.png"/><Relationship Id="rId105" Type="http://schemas.openxmlformats.org/officeDocument/2006/relationships/customXml" Target="../ink/ink845.xml"/><Relationship Id="rId126" Type="http://schemas.openxmlformats.org/officeDocument/2006/relationships/image" Target="../media/image851.png"/><Relationship Id="rId147" Type="http://schemas.openxmlformats.org/officeDocument/2006/relationships/customXml" Target="../ink/ink866.xml"/><Relationship Id="rId168" Type="http://schemas.openxmlformats.org/officeDocument/2006/relationships/image" Target="../media/image872.png"/><Relationship Id="rId8" Type="http://schemas.openxmlformats.org/officeDocument/2006/relationships/image" Target="../media/image797.png"/><Relationship Id="rId51" Type="http://schemas.openxmlformats.org/officeDocument/2006/relationships/customXml" Target="../ink/ink818.xml"/><Relationship Id="rId72" Type="http://schemas.openxmlformats.org/officeDocument/2006/relationships/image" Target="../media/image197.png"/><Relationship Id="rId93" Type="http://schemas.openxmlformats.org/officeDocument/2006/relationships/customXml" Target="../ink/ink839.xml"/><Relationship Id="rId98" Type="http://schemas.openxmlformats.org/officeDocument/2006/relationships/image" Target="../media/image838.png"/><Relationship Id="rId121" Type="http://schemas.openxmlformats.org/officeDocument/2006/relationships/customXml" Target="../ink/ink853.xml"/><Relationship Id="rId142" Type="http://schemas.openxmlformats.org/officeDocument/2006/relationships/image" Target="../media/image859.png"/><Relationship Id="rId163" Type="http://schemas.openxmlformats.org/officeDocument/2006/relationships/customXml" Target="../ink/ink874.xml"/><Relationship Id="rId184" Type="http://schemas.openxmlformats.org/officeDocument/2006/relationships/image" Target="../media/image879.png"/><Relationship Id="rId189" Type="http://schemas.openxmlformats.org/officeDocument/2006/relationships/customXml" Target="../ink/ink888.xml"/><Relationship Id="rId3" Type="http://schemas.openxmlformats.org/officeDocument/2006/relationships/customXml" Target="../ink/ink794.xml"/><Relationship Id="rId25" Type="http://schemas.openxmlformats.org/officeDocument/2006/relationships/customXml" Target="../ink/ink805.xml"/><Relationship Id="rId46" Type="http://schemas.openxmlformats.org/officeDocument/2006/relationships/image" Target="../media/image815.png"/><Relationship Id="rId67" Type="http://schemas.openxmlformats.org/officeDocument/2006/relationships/customXml" Target="../ink/ink826.xml"/><Relationship Id="rId116" Type="http://schemas.openxmlformats.org/officeDocument/2006/relationships/image" Target="../media/image847.png"/><Relationship Id="rId137" Type="http://schemas.openxmlformats.org/officeDocument/2006/relationships/customXml" Target="../ink/ink861.xml"/><Relationship Id="rId158" Type="http://schemas.openxmlformats.org/officeDocument/2006/relationships/image" Target="../media/image867.png"/><Relationship Id="rId20" Type="http://schemas.openxmlformats.org/officeDocument/2006/relationships/image" Target="../media/image803.png"/><Relationship Id="rId41" Type="http://schemas.openxmlformats.org/officeDocument/2006/relationships/customXml" Target="../ink/ink813.xml"/><Relationship Id="rId62" Type="http://schemas.openxmlformats.org/officeDocument/2006/relationships/image" Target="../media/image70.png"/><Relationship Id="rId83" Type="http://schemas.openxmlformats.org/officeDocument/2006/relationships/customXml" Target="../ink/ink834.xml"/><Relationship Id="rId88" Type="http://schemas.openxmlformats.org/officeDocument/2006/relationships/image" Target="../media/image833.png"/><Relationship Id="rId111" Type="http://schemas.openxmlformats.org/officeDocument/2006/relationships/customXml" Target="../ink/ink848.xml"/><Relationship Id="rId132" Type="http://schemas.openxmlformats.org/officeDocument/2006/relationships/image" Target="../media/image854.png"/><Relationship Id="rId153" Type="http://schemas.openxmlformats.org/officeDocument/2006/relationships/customXml" Target="../ink/ink869.xml"/><Relationship Id="rId174" Type="http://schemas.openxmlformats.org/officeDocument/2006/relationships/customXml" Target="../ink/ink880.xml"/><Relationship Id="rId179" Type="http://schemas.openxmlformats.org/officeDocument/2006/relationships/customXml" Target="../ink/ink883.xml"/><Relationship Id="rId195" Type="http://schemas.openxmlformats.org/officeDocument/2006/relationships/image" Target="../media/image884.png"/><Relationship Id="rId190" Type="http://schemas.openxmlformats.org/officeDocument/2006/relationships/image" Target="../media/image882.png"/><Relationship Id="rId15" Type="http://schemas.openxmlformats.org/officeDocument/2006/relationships/customXml" Target="../ink/ink800.xml"/><Relationship Id="rId36" Type="http://schemas.openxmlformats.org/officeDocument/2006/relationships/image" Target="../media/image810.png"/><Relationship Id="rId57" Type="http://schemas.openxmlformats.org/officeDocument/2006/relationships/customXml" Target="../ink/ink821.xml"/><Relationship Id="rId106" Type="http://schemas.openxmlformats.org/officeDocument/2006/relationships/image" Target="../media/image842.png"/><Relationship Id="rId127" Type="http://schemas.openxmlformats.org/officeDocument/2006/relationships/customXml" Target="../ink/ink856.xml"/><Relationship Id="rId10" Type="http://schemas.openxmlformats.org/officeDocument/2006/relationships/image" Target="../media/image798.png"/><Relationship Id="rId31" Type="http://schemas.openxmlformats.org/officeDocument/2006/relationships/customXml" Target="../ink/ink808.xml"/><Relationship Id="rId52" Type="http://schemas.openxmlformats.org/officeDocument/2006/relationships/image" Target="../media/image817.png"/><Relationship Id="rId73" Type="http://schemas.openxmlformats.org/officeDocument/2006/relationships/customXml" Target="../ink/ink829.xml"/><Relationship Id="rId78" Type="http://schemas.openxmlformats.org/officeDocument/2006/relationships/image" Target="../media/image828.png"/><Relationship Id="rId94" Type="http://schemas.openxmlformats.org/officeDocument/2006/relationships/image" Target="../media/image836.png"/><Relationship Id="rId99" Type="http://schemas.openxmlformats.org/officeDocument/2006/relationships/customXml" Target="../ink/ink842.xml"/><Relationship Id="rId101" Type="http://schemas.openxmlformats.org/officeDocument/2006/relationships/customXml" Target="../ink/ink843.xml"/><Relationship Id="rId122" Type="http://schemas.openxmlformats.org/officeDocument/2006/relationships/image" Target="../media/image849.png"/><Relationship Id="rId143" Type="http://schemas.openxmlformats.org/officeDocument/2006/relationships/customXml" Target="../ink/ink864.xml"/><Relationship Id="rId148" Type="http://schemas.openxmlformats.org/officeDocument/2006/relationships/image" Target="../media/image862.png"/><Relationship Id="rId164" Type="http://schemas.openxmlformats.org/officeDocument/2006/relationships/image" Target="../media/image870.png"/><Relationship Id="rId169" Type="http://schemas.openxmlformats.org/officeDocument/2006/relationships/customXml" Target="../ink/ink877.xml"/><Relationship Id="rId185" Type="http://schemas.openxmlformats.org/officeDocument/2006/relationships/customXml" Target="../ink/ink886.xml"/><Relationship Id="rId4" Type="http://schemas.openxmlformats.org/officeDocument/2006/relationships/image" Target="../media/image795.png"/><Relationship Id="rId9" Type="http://schemas.openxmlformats.org/officeDocument/2006/relationships/customXml" Target="../ink/ink797.xml"/><Relationship Id="rId180" Type="http://schemas.openxmlformats.org/officeDocument/2006/relationships/image" Target="../media/image877.png"/><Relationship Id="rId26" Type="http://schemas.openxmlformats.org/officeDocument/2006/relationships/image" Target="../media/image805.png"/><Relationship Id="rId47" Type="http://schemas.openxmlformats.org/officeDocument/2006/relationships/customXml" Target="../ink/ink816.xml"/><Relationship Id="rId68" Type="http://schemas.openxmlformats.org/officeDocument/2006/relationships/image" Target="../media/image824.png"/><Relationship Id="rId89" Type="http://schemas.openxmlformats.org/officeDocument/2006/relationships/customXml" Target="../ink/ink837.xml"/><Relationship Id="rId112" Type="http://schemas.openxmlformats.org/officeDocument/2006/relationships/image" Target="../media/image845.png"/><Relationship Id="rId133" Type="http://schemas.openxmlformats.org/officeDocument/2006/relationships/customXml" Target="../ink/ink859.xml"/><Relationship Id="rId154" Type="http://schemas.openxmlformats.org/officeDocument/2006/relationships/image" Target="../media/image865.png"/><Relationship Id="rId175" Type="http://schemas.openxmlformats.org/officeDocument/2006/relationships/customXml" Target="../ink/ink88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4.png"/><Relationship Id="rId18" Type="http://schemas.openxmlformats.org/officeDocument/2006/relationships/customXml" Target="../ink/ink904.xml"/><Relationship Id="rId26" Type="http://schemas.openxmlformats.org/officeDocument/2006/relationships/customXml" Target="../ink/ink908.xml"/><Relationship Id="rId39" Type="http://schemas.openxmlformats.org/officeDocument/2006/relationships/image" Target="../media/image907.png"/><Relationship Id="rId21" Type="http://schemas.openxmlformats.org/officeDocument/2006/relationships/image" Target="../media/image898.png"/><Relationship Id="rId34" Type="http://schemas.openxmlformats.org/officeDocument/2006/relationships/customXml" Target="../ink/ink912.xml"/><Relationship Id="rId42" Type="http://schemas.openxmlformats.org/officeDocument/2006/relationships/customXml" Target="../ink/ink916.xml"/><Relationship Id="rId47" Type="http://schemas.openxmlformats.org/officeDocument/2006/relationships/image" Target="../media/image911.png"/><Relationship Id="rId50" Type="http://schemas.openxmlformats.org/officeDocument/2006/relationships/customXml" Target="../ink/ink920.xml"/><Relationship Id="rId55" Type="http://schemas.openxmlformats.org/officeDocument/2006/relationships/image" Target="../media/image915.png"/><Relationship Id="rId63" Type="http://schemas.openxmlformats.org/officeDocument/2006/relationships/image" Target="../media/image919.png"/><Relationship Id="rId68" Type="http://schemas.openxmlformats.org/officeDocument/2006/relationships/customXml" Target="../ink/ink929.xml"/><Relationship Id="rId76" Type="http://schemas.openxmlformats.org/officeDocument/2006/relationships/customXml" Target="../ink/ink933.xml"/><Relationship Id="rId84" Type="http://schemas.openxmlformats.org/officeDocument/2006/relationships/customXml" Target="../ink/ink937.xml"/><Relationship Id="rId7" Type="http://schemas.openxmlformats.org/officeDocument/2006/relationships/image" Target="../media/image891.png"/><Relationship Id="rId71" Type="http://schemas.openxmlformats.org/officeDocument/2006/relationships/image" Target="../media/image923.png"/><Relationship Id="rId2" Type="http://schemas.openxmlformats.org/officeDocument/2006/relationships/image" Target="../media/image889.png"/><Relationship Id="rId16" Type="http://schemas.openxmlformats.org/officeDocument/2006/relationships/customXml" Target="../ink/ink903.xml"/><Relationship Id="rId29" Type="http://schemas.openxmlformats.org/officeDocument/2006/relationships/image" Target="../media/image902.png"/><Relationship Id="rId11" Type="http://schemas.openxmlformats.org/officeDocument/2006/relationships/image" Target="../media/image893.png"/><Relationship Id="rId24" Type="http://schemas.openxmlformats.org/officeDocument/2006/relationships/customXml" Target="../ink/ink907.xml"/><Relationship Id="rId32" Type="http://schemas.openxmlformats.org/officeDocument/2006/relationships/customXml" Target="../ink/ink911.xml"/><Relationship Id="rId37" Type="http://schemas.openxmlformats.org/officeDocument/2006/relationships/image" Target="../media/image906.png"/><Relationship Id="rId40" Type="http://schemas.openxmlformats.org/officeDocument/2006/relationships/customXml" Target="../ink/ink915.xml"/><Relationship Id="rId45" Type="http://schemas.openxmlformats.org/officeDocument/2006/relationships/image" Target="../media/image910.png"/><Relationship Id="rId53" Type="http://schemas.openxmlformats.org/officeDocument/2006/relationships/image" Target="../media/image914.png"/><Relationship Id="rId58" Type="http://schemas.openxmlformats.org/officeDocument/2006/relationships/customXml" Target="../ink/ink924.xml"/><Relationship Id="rId66" Type="http://schemas.openxmlformats.org/officeDocument/2006/relationships/customXml" Target="../ink/ink928.xml"/><Relationship Id="rId74" Type="http://schemas.openxmlformats.org/officeDocument/2006/relationships/customXml" Target="../ink/ink932.xml"/><Relationship Id="rId79" Type="http://schemas.openxmlformats.org/officeDocument/2006/relationships/image" Target="../media/image927.png"/><Relationship Id="rId5" Type="http://schemas.openxmlformats.org/officeDocument/2006/relationships/customXml" Target="../ink/ink897.xml"/><Relationship Id="rId61" Type="http://schemas.openxmlformats.org/officeDocument/2006/relationships/image" Target="../media/image918.png"/><Relationship Id="rId82" Type="http://schemas.openxmlformats.org/officeDocument/2006/relationships/customXml" Target="../ink/ink936.xml"/><Relationship Id="rId19" Type="http://schemas.openxmlformats.org/officeDocument/2006/relationships/image" Target="../media/image897.png"/><Relationship Id="rId4" Type="http://schemas.openxmlformats.org/officeDocument/2006/relationships/image" Target="../media/image890.png"/><Relationship Id="rId9" Type="http://schemas.openxmlformats.org/officeDocument/2006/relationships/image" Target="../media/image892.png"/><Relationship Id="rId14" Type="http://schemas.openxmlformats.org/officeDocument/2006/relationships/customXml" Target="../ink/ink902.xml"/><Relationship Id="rId22" Type="http://schemas.openxmlformats.org/officeDocument/2006/relationships/customXml" Target="../ink/ink906.xml"/><Relationship Id="rId27" Type="http://schemas.openxmlformats.org/officeDocument/2006/relationships/image" Target="../media/image901.png"/><Relationship Id="rId30" Type="http://schemas.openxmlformats.org/officeDocument/2006/relationships/customXml" Target="../ink/ink910.xml"/><Relationship Id="rId35" Type="http://schemas.openxmlformats.org/officeDocument/2006/relationships/image" Target="../media/image905.png"/><Relationship Id="rId43" Type="http://schemas.openxmlformats.org/officeDocument/2006/relationships/image" Target="../media/image909.png"/><Relationship Id="rId48" Type="http://schemas.openxmlformats.org/officeDocument/2006/relationships/customXml" Target="../ink/ink919.xml"/><Relationship Id="rId56" Type="http://schemas.openxmlformats.org/officeDocument/2006/relationships/customXml" Target="../ink/ink923.xml"/><Relationship Id="rId64" Type="http://schemas.openxmlformats.org/officeDocument/2006/relationships/customXml" Target="../ink/ink927.xml"/><Relationship Id="rId69" Type="http://schemas.openxmlformats.org/officeDocument/2006/relationships/image" Target="../media/image922.png"/><Relationship Id="rId77" Type="http://schemas.openxmlformats.org/officeDocument/2006/relationships/image" Target="../media/image926.png"/><Relationship Id="rId8" Type="http://schemas.openxmlformats.org/officeDocument/2006/relationships/customXml" Target="../ink/ink899.xml"/><Relationship Id="rId51" Type="http://schemas.openxmlformats.org/officeDocument/2006/relationships/image" Target="../media/image913.png"/><Relationship Id="rId72" Type="http://schemas.openxmlformats.org/officeDocument/2006/relationships/customXml" Target="../ink/ink931.xml"/><Relationship Id="rId80" Type="http://schemas.openxmlformats.org/officeDocument/2006/relationships/customXml" Target="../ink/ink935.xml"/><Relationship Id="rId85" Type="http://schemas.openxmlformats.org/officeDocument/2006/relationships/image" Target="../media/image930.png"/><Relationship Id="rId3" Type="http://schemas.openxmlformats.org/officeDocument/2006/relationships/customXml" Target="../ink/ink896.xml"/><Relationship Id="rId12" Type="http://schemas.openxmlformats.org/officeDocument/2006/relationships/customXml" Target="../ink/ink901.xml"/><Relationship Id="rId17" Type="http://schemas.openxmlformats.org/officeDocument/2006/relationships/image" Target="../media/image896.png"/><Relationship Id="rId25" Type="http://schemas.openxmlformats.org/officeDocument/2006/relationships/image" Target="../media/image900.png"/><Relationship Id="rId33" Type="http://schemas.openxmlformats.org/officeDocument/2006/relationships/image" Target="../media/image904.png"/><Relationship Id="rId38" Type="http://schemas.openxmlformats.org/officeDocument/2006/relationships/customXml" Target="../ink/ink914.xml"/><Relationship Id="rId46" Type="http://schemas.openxmlformats.org/officeDocument/2006/relationships/customXml" Target="../ink/ink918.xml"/><Relationship Id="rId59" Type="http://schemas.openxmlformats.org/officeDocument/2006/relationships/image" Target="../media/image917.png"/><Relationship Id="rId67" Type="http://schemas.openxmlformats.org/officeDocument/2006/relationships/image" Target="../media/image921.png"/><Relationship Id="rId20" Type="http://schemas.openxmlformats.org/officeDocument/2006/relationships/customXml" Target="../ink/ink905.xml"/><Relationship Id="rId41" Type="http://schemas.openxmlformats.org/officeDocument/2006/relationships/image" Target="../media/image908.png"/><Relationship Id="rId54" Type="http://schemas.openxmlformats.org/officeDocument/2006/relationships/customXml" Target="../ink/ink922.xml"/><Relationship Id="rId62" Type="http://schemas.openxmlformats.org/officeDocument/2006/relationships/customXml" Target="../ink/ink926.xml"/><Relationship Id="rId70" Type="http://schemas.openxmlformats.org/officeDocument/2006/relationships/customXml" Target="../ink/ink930.xml"/><Relationship Id="rId75" Type="http://schemas.openxmlformats.org/officeDocument/2006/relationships/image" Target="../media/image925.png"/><Relationship Id="rId83" Type="http://schemas.openxmlformats.org/officeDocument/2006/relationships/image" Target="../media/image9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8.xml"/><Relationship Id="rId15" Type="http://schemas.openxmlformats.org/officeDocument/2006/relationships/image" Target="../media/image895.png"/><Relationship Id="rId23" Type="http://schemas.openxmlformats.org/officeDocument/2006/relationships/image" Target="../media/image899.png"/><Relationship Id="rId28" Type="http://schemas.openxmlformats.org/officeDocument/2006/relationships/customXml" Target="../ink/ink909.xml"/><Relationship Id="rId36" Type="http://schemas.openxmlformats.org/officeDocument/2006/relationships/customXml" Target="../ink/ink913.xml"/><Relationship Id="rId49" Type="http://schemas.openxmlformats.org/officeDocument/2006/relationships/image" Target="../media/image912.png"/><Relationship Id="rId57" Type="http://schemas.openxmlformats.org/officeDocument/2006/relationships/image" Target="../media/image916.png"/><Relationship Id="rId10" Type="http://schemas.openxmlformats.org/officeDocument/2006/relationships/customXml" Target="../ink/ink900.xml"/><Relationship Id="rId31" Type="http://schemas.openxmlformats.org/officeDocument/2006/relationships/image" Target="../media/image903.png"/><Relationship Id="rId44" Type="http://schemas.openxmlformats.org/officeDocument/2006/relationships/customXml" Target="../ink/ink917.xml"/><Relationship Id="rId52" Type="http://schemas.openxmlformats.org/officeDocument/2006/relationships/customXml" Target="../ink/ink921.xml"/><Relationship Id="rId60" Type="http://schemas.openxmlformats.org/officeDocument/2006/relationships/customXml" Target="../ink/ink925.xml"/><Relationship Id="rId65" Type="http://schemas.openxmlformats.org/officeDocument/2006/relationships/image" Target="../media/image920.png"/><Relationship Id="rId73" Type="http://schemas.openxmlformats.org/officeDocument/2006/relationships/image" Target="../media/image924.png"/><Relationship Id="rId78" Type="http://schemas.openxmlformats.org/officeDocument/2006/relationships/customXml" Target="../ink/ink934.xml"/><Relationship Id="rId81" Type="http://schemas.openxmlformats.org/officeDocument/2006/relationships/image" Target="../media/image92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6.png"/><Relationship Id="rId18" Type="http://schemas.openxmlformats.org/officeDocument/2006/relationships/customXml" Target="../ink/ink946.xml"/><Relationship Id="rId26" Type="http://schemas.openxmlformats.org/officeDocument/2006/relationships/customXml" Target="../ink/ink950.xml"/><Relationship Id="rId39" Type="http://schemas.openxmlformats.org/officeDocument/2006/relationships/image" Target="../media/image70.png"/><Relationship Id="rId21" Type="http://schemas.openxmlformats.org/officeDocument/2006/relationships/image" Target="../media/image940.png"/><Relationship Id="rId34" Type="http://schemas.openxmlformats.org/officeDocument/2006/relationships/customXml" Target="../ink/ink954.xml"/><Relationship Id="rId42" Type="http://schemas.openxmlformats.org/officeDocument/2006/relationships/customXml" Target="../ink/ink958.xml"/><Relationship Id="rId47" Type="http://schemas.openxmlformats.org/officeDocument/2006/relationships/image" Target="../media/image952.png"/><Relationship Id="rId50" Type="http://schemas.openxmlformats.org/officeDocument/2006/relationships/customXml" Target="../ink/ink962.xml"/><Relationship Id="rId55" Type="http://schemas.openxmlformats.org/officeDocument/2006/relationships/image" Target="../media/image197.png"/><Relationship Id="rId7" Type="http://schemas.openxmlformats.org/officeDocument/2006/relationships/image" Target="../media/image933.png"/><Relationship Id="rId12" Type="http://schemas.openxmlformats.org/officeDocument/2006/relationships/customXml" Target="../ink/ink943.xml"/><Relationship Id="rId17" Type="http://schemas.openxmlformats.org/officeDocument/2006/relationships/image" Target="../media/image938.png"/><Relationship Id="rId25" Type="http://schemas.openxmlformats.org/officeDocument/2006/relationships/image" Target="../media/image942.png"/><Relationship Id="rId33" Type="http://schemas.openxmlformats.org/officeDocument/2006/relationships/image" Target="../media/image946.png"/><Relationship Id="rId38" Type="http://schemas.openxmlformats.org/officeDocument/2006/relationships/customXml" Target="../ink/ink956.xml"/><Relationship Id="rId46" Type="http://schemas.openxmlformats.org/officeDocument/2006/relationships/customXml" Target="../ink/ink960.xml"/><Relationship Id="rId2" Type="http://schemas.openxmlformats.org/officeDocument/2006/relationships/customXml" Target="../ink/ink938.xml"/><Relationship Id="rId16" Type="http://schemas.openxmlformats.org/officeDocument/2006/relationships/customXml" Target="../ink/ink945.xml"/><Relationship Id="rId20" Type="http://schemas.openxmlformats.org/officeDocument/2006/relationships/customXml" Target="../ink/ink947.xml"/><Relationship Id="rId29" Type="http://schemas.openxmlformats.org/officeDocument/2006/relationships/image" Target="../media/image944.png"/><Relationship Id="rId41" Type="http://schemas.openxmlformats.org/officeDocument/2006/relationships/image" Target="../media/image949.png"/><Relationship Id="rId54" Type="http://schemas.openxmlformats.org/officeDocument/2006/relationships/customXml" Target="../ink/ink9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0.xml"/><Relationship Id="rId11" Type="http://schemas.openxmlformats.org/officeDocument/2006/relationships/image" Target="../media/image935.png"/><Relationship Id="rId24" Type="http://schemas.openxmlformats.org/officeDocument/2006/relationships/customXml" Target="../ink/ink949.xml"/><Relationship Id="rId32" Type="http://schemas.openxmlformats.org/officeDocument/2006/relationships/customXml" Target="../ink/ink953.xml"/><Relationship Id="rId37" Type="http://schemas.openxmlformats.org/officeDocument/2006/relationships/image" Target="../media/image948.png"/><Relationship Id="rId40" Type="http://schemas.openxmlformats.org/officeDocument/2006/relationships/customXml" Target="../ink/ink957.xml"/><Relationship Id="rId45" Type="http://schemas.openxmlformats.org/officeDocument/2006/relationships/image" Target="../media/image951.png"/><Relationship Id="rId53" Type="http://schemas.openxmlformats.org/officeDocument/2006/relationships/image" Target="../media/image955.png"/><Relationship Id="rId5" Type="http://schemas.openxmlformats.org/officeDocument/2006/relationships/image" Target="../media/image932.png"/><Relationship Id="rId15" Type="http://schemas.openxmlformats.org/officeDocument/2006/relationships/image" Target="../media/image937.png"/><Relationship Id="rId23" Type="http://schemas.openxmlformats.org/officeDocument/2006/relationships/image" Target="../media/image941.png"/><Relationship Id="rId28" Type="http://schemas.openxmlformats.org/officeDocument/2006/relationships/customXml" Target="../ink/ink951.xml"/><Relationship Id="rId36" Type="http://schemas.openxmlformats.org/officeDocument/2006/relationships/customXml" Target="../ink/ink955.xml"/><Relationship Id="rId49" Type="http://schemas.openxmlformats.org/officeDocument/2006/relationships/image" Target="../media/image953.png"/><Relationship Id="rId10" Type="http://schemas.openxmlformats.org/officeDocument/2006/relationships/customXml" Target="../ink/ink942.xml"/><Relationship Id="rId19" Type="http://schemas.openxmlformats.org/officeDocument/2006/relationships/image" Target="../media/image939.png"/><Relationship Id="rId31" Type="http://schemas.openxmlformats.org/officeDocument/2006/relationships/image" Target="../media/image945.png"/><Relationship Id="rId44" Type="http://schemas.openxmlformats.org/officeDocument/2006/relationships/customXml" Target="../ink/ink959.xml"/><Relationship Id="rId52" Type="http://schemas.openxmlformats.org/officeDocument/2006/relationships/customXml" Target="../ink/ink963.xml"/><Relationship Id="rId4" Type="http://schemas.openxmlformats.org/officeDocument/2006/relationships/customXml" Target="../ink/ink939.xml"/><Relationship Id="rId9" Type="http://schemas.openxmlformats.org/officeDocument/2006/relationships/image" Target="../media/image934.png"/><Relationship Id="rId14" Type="http://schemas.openxmlformats.org/officeDocument/2006/relationships/customXml" Target="../ink/ink944.xml"/><Relationship Id="rId22" Type="http://schemas.openxmlformats.org/officeDocument/2006/relationships/customXml" Target="../ink/ink948.xml"/><Relationship Id="rId27" Type="http://schemas.openxmlformats.org/officeDocument/2006/relationships/image" Target="../media/image943.png"/><Relationship Id="rId30" Type="http://schemas.openxmlformats.org/officeDocument/2006/relationships/customXml" Target="../ink/ink952.xml"/><Relationship Id="rId35" Type="http://schemas.openxmlformats.org/officeDocument/2006/relationships/image" Target="../media/image947.png"/><Relationship Id="rId43" Type="http://schemas.openxmlformats.org/officeDocument/2006/relationships/image" Target="../media/image950.png"/><Relationship Id="rId48" Type="http://schemas.openxmlformats.org/officeDocument/2006/relationships/customXml" Target="../ink/ink961.xml"/><Relationship Id="rId8" Type="http://schemas.openxmlformats.org/officeDocument/2006/relationships/customXml" Target="../ink/ink941.xml"/><Relationship Id="rId51" Type="http://schemas.openxmlformats.org/officeDocument/2006/relationships/image" Target="../media/image954.png"/><Relationship Id="rId3" Type="http://schemas.openxmlformats.org/officeDocument/2006/relationships/image" Target="../media/image9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9.png"/><Relationship Id="rId13" Type="http://schemas.openxmlformats.org/officeDocument/2006/relationships/customXml" Target="../ink/ink970.xml"/><Relationship Id="rId18" Type="http://schemas.openxmlformats.org/officeDocument/2006/relationships/image" Target="../media/image964.png"/><Relationship Id="rId26" Type="http://schemas.openxmlformats.org/officeDocument/2006/relationships/image" Target="../media/image968.png"/><Relationship Id="rId3" Type="http://schemas.openxmlformats.org/officeDocument/2006/relationships/customXml" Target="../ink/ink965.xml"/><Relationship Id="rId21" Type="http://schemas.openxmlformats.org/officeDocument/2006/relationships/customXml" Target="../ink/ink974.xml"/><Relationship Id="rId7" Type="http://schemas.openxmlformats.org/officeDocument/2006/relationships/customXml" Target="../ink/ink967.xml"/><Relationship Id="rId12" Type="http://schemas.openxmlformats.org/officeDocument/2006/relationships/image" Target="../media/image961.png"/><Relationship Id="rId17" Type="http://schemas.openxmlformats.org/officeDocument/2006/relationships/customXml" Target="../ink/ink972.xml"/><Relationship Id="rId25" Type="http://schemas.openxmlformats.org/officeDocument/2006/relationships/customXml" Target="../ink/ink976.xml"/><Relationship Id="rId2" Type="http://schemas.openxmlformats.org/officeDocument/2006/relationships/image" Target="../media/image956.png"/><Relationship Id="rId16" Type="http://schemas.openxmlformats.org/officeDocument/2006/relationships/image" Target="../media/image963.png"/><Relationship Id="rId20" Type="http://schemas.openxmlformats.org/officeDocument/2006/relationships/image" Target="../media/image965.png"/><Relationship Id="rId29" Type="http://schemas.openxmlformats.org/officeDocument/2006/relationships/customXml" Target="../ink/ink9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8.png"/><Relationship Id="rId11" Type="http://schemas.openxmlformats.org/officeDocument/2006/relationships/customXml" Target="../ink/ink969.xml"/><Relationship Id="rId24" Type="http://schemas.openxmlformats.org/officeDocument/2006/relationships/image" Target="../media/image967.png"/><Relationship Id="rId32" Type="http://schemas.openxmlformats.org/officeDocument/2006/relationships/image" Target="../media/image971.png"/><Relationship Id="rId5" Type="http://schemas.openxmlformats.org/officeDocument/2006/relationships/customXml" Target="../ink/ink966.xml"/><Relationship Id="rId15" Type="http://schemas.openxmlformats.org/officeDocument/2006/relationships/customXml" Target="../ink/ink971.xml"/><Relationship Id="rId23" Type="http://schemas.openxmlformats.org/officeDocument/2006/relationships/customXml" Target="../ink/ink975.xml"/><Relationship Id="rId28" Type="http://schemas.openxmlformats.org/officeDocument/2006/relationships/image" Target="../media/image969.png"/><Relationship Id="rId10" Type="http://schemas.openxmlformats.org/officeDocument/2006/relationships/image" Target="../media/image960.png"/><Relationship Id="rId19" Type="http://schemas.openxmlformats.org/officeDocument/2006/relationships/customXml" Target="../ink/ink973.xml"/><Relationship Id="rId31" Type="http://schemas.openxmlformats.org/officeDocument/2006/relationships/customXml" Target="../ink/ink979.xml"/><Relationship Id="rId4" Type="http://schemas.openxmlformats.org/officeDocument/2006/relationships/image" Target="../media/image957.png"/><Relationship Id="rId9" Type="http://schemas.openxmlformats.org/officeDocument/2006/relationships/customXml" Target="../ink/ink968.xml"/><Relationship Id="rId14" Type="http://schemas.openxmlformats.org/officeDocument/2006/relationships/image" Target="../media/image962.png"/><Relationship Id="rId22" Type="http://schemas.openxmlformats.org/officeDocument/2006/relationships/image" Target="../media/image966.png"/><Relationship Id="rId27" Type="http://schemas.openxmlformats.org/officeDocument/2006/relationships/customXml" Target="../ink/ink977.xml"/><Relationship Id="rId30" Type="http://schemas.openxmlformats.org/officeDocument/2006/relationships/image" Target="../media/image9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7.xml"/><Relationship Id="rId21" Type="http://schemas.openxmlformats.org/officeDocument/2006/relationships/customXml" Target="../ink/ink989.xml"/><Relationship Id="rId42" Type="http://schemas.openxmlformats.org/officeDocument/2006/relationships/image" Target="../media/image992.png"/><Relationship Id="rId63" Type="http://schemas.openxmlformats.org/officeDocument/2006/relationships/customXml" Target="../ink/ink1010.xml"/><Relationship Id="rId84" Type="http://schemas.openxmlformats.org/officeDocument/2006/relationships/image" Target="../media/image1013.png"/><Relationship Id="rId138" Type="http://schemas.openxmlformats.org/officeDocument/2006/relationships/image" Target="../media/image1040.png"/><Relationship Id="rId159" Type="http://schemas.openxmlformats.org/officeDocument/2006/relationships/customXml" Target="../ink/ink1058.xml"/><Relationship Id="rId170" Type="http://schemas.openxmlformats.org/officeDocument/2006/relationships/image" Target="../media/image1055.png"/><Relationship Id="rId191" Type="http://schemas.openxmlformats.org/officeDocument/2006/relationships/customXml" Target="../ink/ink1074.xml"/><Relationship Id="rId205" Type="http://schemas.openxmlformats.org/officeDocument/2006/relationships/customXml" Target="../ink/ink1081.xml"/><Relationship Id="rId107" Type="http://schemas.openxmlformats.org/officeDocument/2006/relationships/customXml" Target="../ink/ink1032.xml"/><Relationship Id="rId11" Type="http://schemas.openxmlformats.org/officeDocument/2006/relationships/customXml" Target="../ink/ink984.xml"/><Relationship Id="rId32" Type="http://schemas.openxmlformats.org/officeDocument/2006/relationships/image" Target="../media/image987.png"/><Relationship Id="rId53" Type="http://schemas.openxmlformats.org/officeDocument/2006/relationships/customXml" Target="../ink/ink1005.xml"/><Relationship Id="rId74" Type="http://schemas.openxmlformats.org/officeDocument/2006/relationships/image" Target="../media/image1008.png"/><Relationship Id="rId128" Type="http://schemas.openxmlformats.org/officeDocument/2006/relationships/image" Target="../media/image1035.png"/><Relationship Id="rId149" Type="http://schemas.openxmlformats.org/officeDocument/2006/relationships/customXml" Target="../ink/ink1053.xml"/><Relationship Id="rId5" Type="http://schemas.openxmlformats.org/officeDocument/2006/relationships/customXml" Target="../ink/ink981.xml"/><Relationship Id="rId95" Type="http://schemas.openxmlformats.org/officeDocument/2006/relationships/customXml" Target="../ink/ink1026.xml"/><Relationship Id="rId160" Type="http://schemas.openxmlformats.org/officeDocument/2006/relationships/image" Target="../media/image1051.png"/><Relationship Id="rId181" Type="http://schemas.openxmlformats.org/officeDocument/2006/relationships/customXml" Target="../ink/ink1069.xml"/><Relationship Id="rId216" Type="http://schemas.openxmlformats.org/officeDocument/2006/relationships/image" Target="../media/image1078.png"/><Relationship Id="rId211" Type="http://schemas.openxmlformats.org/officeDocument/2006/relationships/customXml" Target="../ink/ink1084.xml"/><Relationship Id="rId22" Type="http://schemas.openxmlformats.org/officeDocument/2006/relationships/image" Target="../media/image982.png"/><Relationship Id="rId27" Type="http://schemas.openxmlformats.org/officeDocument/2006/relationships/customXml" Target="../ink/ink992.xml"/><Relationship Id="rId43" Type="http://schemas.openxmlformats.org/officeDocument/2006/relationships/customXml" Target="../ink/ink1000.xml"/><Relationship Id="rId48" Type="http://schemas.openxmlformats.org/officeDocument/2006/relationships/image" Target="../media/image995.png"/><Relationship Id="rId64" Type="http://schemas.openxmlformats.org/officeDocument/2006/relationships/image" Target="../media/image1003.png"/><Relationship Id="rId69" Type="http://schemas.openxmlformats.org/officeDocument/2006/relationships/customXml" Target="../ink/ink1013.xml"/><Relationship Id="rId113" Type="http://schemas.openxmlformats.org/officeDocument/2006/relationships/customXml" Target="../ink/ink1035.xml"/><Relationship Id="rId118" Type="http://schemas.openxmlformats.org/officeDocument/2006/relationships/image" Target="../media/image1030.png"/><Relationship Id="rId134" Type="http://schemas.openxmlformats.org/officeDocument/2006/relationships/image" Target="../media/image1038.png"/><Relationship Id="rId139" Type="http://schemas.openxmlformats.org/officeDocument/2006/relationships/customXml" Target="../ink/ink1048.xml"/><Relationship Id="rId80" Type="http://schemas.openxmlformats.org/officeDocument/2006/relationships/image" Target="../media/image1011.png"/><Relationship Id="rId85" Type="http://schemas.openxmlformats.org/officeDocument/2006/relationships/customXml" Target="../ink/ink1021.xml"/><Relationship Id="rId150" Type="http://schemas.openxmlformats.org/officeDocument/2006/relationships/image" Target="../media/image1046.png"/><Relationship Id="rId155" Type="http://schemas.openxmlformats.org/officeDocument/2006/relationships/customXml" Target="../ink/ink1056.xml"/><Relationship Id="rId171" Type="http://schemas.openxmlformats.org/officeDocument/2006/relationships/customXml" Target="../ink/ink1064.xml"/><Relationship Id="rId176" Type="http://schemas.openxmlformats.org/officeDocument/2006/relationships/image" Target="../media/image1058.png"/><Relationship Id="rId192" Type="http://schemas.openxmlformats.org/officeDocument/2006/relationships/image" Target="../media/image1066.png"/><Relationship Id="rId197" Type="http://schemas.openxmlformats.org/officeDocument/2006/relationships/customXml" Target="../ink/ink1077.xml"/><Relationship Id="rId206" Type="http://schemas.openxmlformats.org/officeDocument/2006/relationships/image" Target="../media/image1073.png"/><Relationship Id="rId201" Type="http://schemas.openxmlformats.org/officeDocument/2006/relationships/customXml" Target="../ink/ink1079.xml"/><Relationship Id="rId222" Type="http://schemas.openxmlformats.org/officeDocument/2006/relationships/image" Target="../media/image1081.png"/><Relationship Id="rId12" Type="http://schemas.openxmlformats.org/officeDocument/2006/relationships/image" Target="../media/image977.png"/><Relationship Id="rId17" Type="http://schemas.openxmlformats.org/officeDocument/2006/relationships/customXml" Target="../ink/ink987.xml"/><Relationship Id="rId33" Type="http://schemas.openxmlformats.org/officeDocument/2006/relationships/customXml" Target="../ink/ink995.xml"/><Relationship Id="rId38" Type="http://schemas.openxmlformats.org/officeDocument/2006/relationships/image" Target="../media/image990.png"/><Relationship Id="rId59" Type="http://schemas.openxmlformats.org/officeDocument/2006/relationships/customXml" Target="../ink/ink1008.xml"/><Relationship Id="rId103" Type="http://schemas.openxmlformats.org/officeDocument/2006/relationships/customXml" Target="../ink/ink1030.xml"/><Relationship Id="rId108" Type="http://schemas.openxmlformats.org/officeDocument/2006/relationships/image" Target="../media/image1025.png"/><Relationship Id="rId124" Type="http://schemas.openxmlformats.org/officeDocument/2006/relationships/image" Target="../media/image1033.png"/><Relationship Id="rId129" Type="http://schemas.openxmlformats.org/officeDocument/2006/relationships/customXml" Target="../ink/ink1043.xml"/><Relationship Id="rId54" Type="http://schemas.openxmlformats.org/officeDocument/2006/relationships/image" Target="../media/image998.png"/><Relationship Id="rId70" Type="http://schemas.openxmlformats.org/officeDocument/2006/relationships/image" Target="../media/image1006.png"/><Relationship Id="rId75" Type="http://schemas.openxmlformats.org/officeDocument/2006/relationships/customXml" Target="../ink/ink1016.xml"/><Relationship Id="rId91" Type="http://schemas.openxmlformats.org/officeDocument/2006/relationships/customXml" Target="../ink/ink1024.xml"/><Relationship Id="rId96" Type="http://schemas.openxmlformats.org/officeDocument/2006/relationships/image" Target="../media/image1019.png"/><Relationship Id="rId140" Type="http://schemas.openxmlformats.org/officeDocument/2006/relationships/image" Target="../media/image1041.png"/><Relationship Id="rId145" Type="http://schemas.openxmlformats.org/officeDocument/2006/relationships/customXml" Target="../ink/ink1051.xml"/><Relationship Id="rId161" Type="http://schemas.openxmlformats.org/officeDocument/2006/relationships/customXml" Target="../ink/ink1059.xml"/><Relationship Id="rId166" Type="http://schemas.openxmlformats.org/officeDocument/2006/relationships/image" Target="../media/image1053.png"/><Relationship Id="rId182" Type="http://schemas.openxmlformats.org/officeDocument/2006/relationships/image" Target="../media/image1061.png"/><Relationship Id="rId187" Type="http://schemas.openxmlformats.org/officeDocument/2006/relationships/customXml" Target="../ink/ink1072.xml"/><Relationship Id="rId217" Type="http://schemas.openxmlformats.org/officeDocument/2006/relationships/customXml" Target="../ink/ink10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4.png"/><Relationship Id="rId212" Type="http://schemas.openxmlformats.org/officeDocument/2006/relationships/image" Target="../media/image1076.png"/><Relationship Id="rId23" Type="http://schemas.openxmlformats.org/officeDocument/2006/relationships/customXml" Target="../ink/ink990.xml"/><Relationship Id="rId28" Type="http://schemas.openxmlformats.org/officeDocument/2006/relationships/image" Target="../media/image985.png"/><Relationship Id="rId49" Type="http://schemas.openxmlformats.org/officeDocument/2006/relationships/customXml" Target="../ink/ink1003.xml"/><Relationship Id="rId114" Type="http://schemas.openxmlformats.org/officeDocument/2006/relationships/image" Target="../media/image1028.png"/><Relationship Id="rId119" Type="http://schemas.openxmlformats.org/officeDocument/2006/relationships/customXml" Target="../ink/ink1038.xml"/><Relationship Id="rId44" Type="http://schemas.openxmlformats.org/officeDocument/2006/relationships/image" Target="../media/image993.png"/><Relationship Id="rId60" Type="http://schemas.openxmlformats.org/officeDocument/2006/relationships/image" Target="../media/image1001.png"/><Relationship Id="rId65" Type="http://schemas.openxmlformats.org/officeDocument/2006/relationships/customXml" Target="../ink/ink1011.xml"/><Relationship Id="rId81" Type="http://schemas.openxmlformats.org/officeDocument/2006/relationships/customXml" Target="../ink/ink1019.xml"/><Relationship Id="rId86" Type="http://schemas.openxmlformats.org/officeDocument/2006/relationships/image" Target="../media/image1014.png"/><Relationship Id="rId130" Type="http://schemas.openxmlformats.org/officeDocument/2006/relationships/image" Target="../media/image1036.png"/><Relationship Id="rId135" Type="http://schemas.openxmlformats.org/officeDocument/2006/relationships/customXml" Target="../ink/ink1046.xml"/><Relationship Id="rId151" Type="http://schemas.openxmlformats.org/officeDocument/2006/relationships/customXml" Target="../ink/ink1054.xml"/><Relationship Id="rId156" Type="http://schemas.openxmlformats.org/officeDocument/2006/relationships/image" Target="../media/image1049.png"/><Relationship Id="rId177" Type="http://schemas.openxmlformats.org/officeDocument/2006/relationships/customXml" Target="../ink/ink1067.xml"/><Relationship Id="rId198" Type="http://schemas.openxmlformats.org/officeDocument/2006/relationships/image" Target="../media/image1069.png"/><Relationship Id="rId172" Type="http://schemas.openxmlformats.org/officeDocument/2006/relationships/image" Target="../media/image1056.png"/><Relationship Id="rId193" Type="http://schemas.openxmlformats.org/officeDocument/2006/relationships/customXml" Target="../ink/ink1075.xml"/><Relationship Id="rId202" Type="http://schemas.openxmlformats.org/officeDocument/2006/relationships/image" Target="../media/image1071.png"/><Relationship Id="rId207" Type="http://schemas.openxmlformats.org/officeDocument/2006/relationships/customXml" Target="../ink/ink1082.xml"/><Relationship Id="rId223" Type="http://schemas.openxmlformats.org/officeDocument/2006/relationships/customXml" Target="../ink/ink1090.xml"/><Relationship Id="rId13" Type="http://schemas.openxmlformats.org/officeDocument/2006/relationships/customXml" Target="../ink/ink985.xml"/><Relationship Id="rId18" Type="http://schemas.openxmlformats.org/officeDocument/2006/relationships/image" Target="../media/image980.png"/><Relationship Id="rId39" Type="http://schemas.openxmlformats.org/officeDocument/2006/relationships/customXml" Target="../ink/ink998.xml"/><Relationship Id="rId109" Type="http://schemas.openxmlformats.org/officeDocument/2006/relationships/customXml" Target="../ink/ink1033.xml"/><Relationship Id="rId34" Type="http://schemas.openxmlformats.org/officeDocument/2006/relationships/image" Target="../media/image988.png"/><Relationship Id="rId50" Type="http://schemas.openxmlformats.org/officeDocument/2006/relationships/image" Target="../media/image996.png"/><Relationship Id="rId55" Type="http://schemas.openxmlformats.org/officeDocument/2006/relationships/customXml" Target="../ink/ink1006.xml"/><Relationship Id="rId76" Type="http://schemas.openxmlformats.org/officeDocument/2006/relationships/image" Target="../media/image1009.png"/><Relationship Id="rId97" Type="http://schemas.openxmlformats.org/officeDocument/2006/relationships/customXml" Target="../ink/ink1027.xml"/><Relationship Id="rId104" Type="http://schemas.openxmlformats.org/officeDocument/2006/relationships/image" Target="../media/image1023.png"/><Relationship Id="rId120" Type="http://schemas.openxmlformats.org/officeDocument/2006/relationships/image" Target="../media/image1031.png"/><Relationship Id="rId125" Type="http://schemas.openxmlformats.org/officeDocument/2006/relationships/customXml" Target="../ink/ink1041.xml"/><Relationship Id="rId141" Type="http://schemas.openxmlformats.org/officeDocument/2006/relationships/customXml" Target="../ink/ink1049.xml"/><Relationship Id="rId146" Type="http://schemas.openxmlformats.org/officeDocument/2006/relationships/image" Target="../media/image1044.png"/><Relationship Id="rId167" Type="http://schemas.openxmlformats.org/officeDocument/2006/relationships/customXml" Target="../ink/ink1062.xml"/><Relationship Id="rId188" Type="http://schemas.openxmlformats.org/officeDocument/2006/relationships/image" Target="../media/image1064.png"/><Relationship Id="rId7" Type="http://schemas.openxmlformats.org/officeDocument/2006/relationships/customXml" Target="../ink/ink982.xml"/><Relationship Id="rId71" Type="http://schemas.openxmlformats.org/officeDocument/2006/relationships/customXml" Target="../ink/ink1014.xml"/><Relationship Id="rId92" Type="http://schemas.openxmlformats.org/officeDocument/2006/relationships/image" Target="../media/image1017.png"/><Relationship Id="rId162" Type="http://schemas.openxmlformats.org/officeDocument/2006/relationships/image" Target="../media/image591.png"/><Relationship Id="rId183" Type="http://schemas.openxmlformats.org/officeDocument/2006/relationships/customXml" Target="../ink/ink1070.xml"/><Relationship Id="rId213" Type="http://schemas.openxmlformats.org/officeDocument/2006/relationships/customXml" Target="../ink/ink1085.xml"/><Relationship Id="rId218" Type="http://schemas.openxmlformats.org/officeDocument/2006/relationships/image" Target="../media/image1079.png"/><Relationship Id="rId2" Type="http://schemas.openxmlformats.org/officeDocument/2006/relationships/image" Target="../media/image972.png"/><Relationship Id="rId29" Type="http://schemas.openxmlformats.org/officeDocument/2006/relationships/customXml" Target="../ink/ink993.xml"/><Relationship Id="rId24" Type="http://schemas.openxmlformats.org/officeDocument/2006/relationships/image" Target="../media/image983.png"/><Relationship Id="rId40" Type="http://schemas.openxmlformats.org/officeDocument/2006/relationships/image" Target="../media/image991.png"/><Relationship Id="rId45" Type="http://schemas.openxmlformats.org/officeDocument/2006/relationships/customXml" Target="../ink/ink1001.xml"/><Relationship Id="rId66" Type="http://schemas.openxmlformats.org/officeDocument/2006/relationships/image" Target="../media/image1004.png"/><Relationship Id="rId87" Type="http://schemas.openxmlformats.org/officeDocument/2006/relationships/customXml" Target="../ink/ink1022.xml"/><Relationship Id="rId110" Type="http://schemas.openxmlformats.org/officeDocument/2006/relationships/image" Target="../media/image1026.png"/><Relationship Id="rId115" Type="http://schemas.openxmlformats.org/officeDocument/2006/relationships/customXml" Target="../ink/ink1036.xml"/><Relationship Id="rId131" Type="http://schemas.openxmlformats.org/officeDocument/2006/relationships/customXml" Target="../ink/ink1044.xml"/><Relationship Id="rId136" Type="http://schemas.openxmlformats.org/officeDocument/2006/relationships/image" Target="../media/image1039.png"/><Relationship Id="rId157" Type="http://schemas.openxmlformats.org/officeDocument/2006/relationships/customXml" Target="../ink/ink1057.xml"/><Relationship Id="rId178" Type="http://schemas.openxmlformats.org/officeDocument/2006/relationships/image" Target="../media/image1059.png"/><Relationship Id="rId61" Type="http://schemas.openxmlformats.org/officeDocument/2006/relationships/customXml" Target="../ink/ink1009.xml"/><Relationship Id="rId82" Type="http://schemas.openxmlformats.org/officeDocument/2006/relationships/image" Target="../media/image1012.png"/><Relationship Id="rId152" Type="http://schemas.openxmlformats.org/officeDocument/2006/relationships/image" Target="../media/image1047.png"/><Relationship Id="rId173" Type="http://schemas.openxmlformats.org/officeDocument/2006/relationships/customXml" Target="../ink/ink1065.xml"/><Relationship Id="rId194" Type="http://schemas.openxmlformats.org/officeDocument/2006/relationships/image" Target="../media/image1067.png"/><Relationship Id="rId199" Type="http://schemas.openxmlformats.org/officeDocument/2006/relationships/customXml" Target="../ink/ink1078.xml"/><Relationship Id="rId203" Type="http://schemas.openxmlformats.org/officeDocument/2006/relationships/customXml" Target="../ink/ink1080.xml"/><Relationship Id="rId208" Type="http://schemas.openxmlformats.org/officeDocument/2006/relationships/image" Target="../media/image1074.png"/><Relationship Id="rId19" Type="http://schemas.openxmlformats.org/officeDocument/2006/relationships/customXml" Target="../ink/ink988.xml"/><Relationship Id="rId224" Type="http://schemas.openxmlformats.org/officeDocument/2006/relationships/image" Target="../media/image1082.png"/><Relationship Id="rId14" Type="http://schemas.openxmlformats.org/officeDocument/2006/relationships/image" Target="../media/image978.png"/><Relationship Id="rId30" Type="http://schemas.openxmlformats.org/officeDocument/2006/relationships/image" Target="../media/image986.png"/><Relationship Id="rId35" Type="http://schemas.openxmlformats.org/officeDocument/2006/relationships/customXml" Target="../ink/ink996.xml"/><Relationship Id="rId56" Type="http://schemas.openxmlformats.org/officeDocument/2006/relationships/image" Target="../media/image999.png"/><Relationship Id="rId77" Type="http://schemas.openxmlformats.org/officeDocument/2006/relationships/customXml" Target="../ink/ink1017.xml"/><Relationship Id="rId100" Type="http://schemas.openxmlformats.org/officeDocument/2006/relationships/image" Target="../media/image1021.png"/><Relationship Id="rId105" Type="http://schemas.openxmlformats.org/officeDocument/2006/relationships/customXml" Target="../ink/ink1031.xml"/><Relationship Id="rId126" Type="http://schemas.openxmlformats.org/officeDocument/2006/relationships/image" Target="../media/image1034.png"/><Relationship Id="rId147" Type="http://schemas.openxmlformats.org/officeDocument/2006/relationships/customXml" Target="../ink/ink1052.xml"/><Relationship Id="rId168" Type="http://schemas.openxmlformats.org/officeDocument/2006/relationships/image" Target="../media/image1054.png"/><Relationship Id="rId8" Type="http://schemas.openxmlformats.org/officeDocument/2006/relationships/image" Target="../media/image975.png"/><Relationship Id="rId51" Type="http://schemas.openxmlformats.org/officeDocument/2006/relationships/customXml" Target="../ink/ink1004.xml"/><Relationship Id="rId72" Type="http://schemas.openxmlformats.org/officeDocument/2006/relationships/image" Target="../media/image1007.png"/><Relationship Id="rId93" Type="http://schemas.openxmlformats.org/officeDocument/2006/relationships/customXml" Target="../ink/ink1025.xml"/><Relationship Id="rId98" Type="http://schemas.openxmlformats.org/officeDocument/2006/relationships/image" Target="../media/image1020.png"/><Relationship Id="rId121" Type="http://schemas.openxmlformats.org/officeDocument/2006/relationships/customXml" Target="../ink/ink1039.xml"/><Relationship Id="rId142" Type="http://schemas.openxmlformats.org/officeDocument/2006/relationships/image" Target="../media/image1042.png"/><Relationship Id="rId163" Type="http://schemas.openxmlformats.org/officeDocument/2006/relationships/customXml" Target="../ink/ink1060.xml"/><Relationship Id="rId184" Type="http://schemas.openxmlformats.org/officeDocument/2006/relationships/image" Target="../media/image1062.png"/><Relationship Id="rId189" Type="http://schemas.openxmlformats.org/officeDocument/2006/relationships/customXml" Target="../ink/ink1073.xml"/><Relationship Id="rId219" Type="http://schemas.openxmlformats.org/officeDocument/2006/relationships/customXml" Target="../ink/ink1088.xml"/><Relationship Id="rId3" Type="http://schemas.openxmlformats.org/officeDocument/2006/relationships/customXml" Target="../ink/ink980.xml"/><Relationship Id="rId214" Type="http://schemas.openxmlformats.org/officeDocument/2006/relationships/image" Target="../media/image1077.png"/><Relationship Id="rId25" Type="http://schemas.openxmlformats.org/officeDocument/2006/relationships/customXml" Target="../ink/ink991.xml"/><Relationship Id="rId46" Type="http://schemas.openxmlformats.org/officeDocument/2006/relationships/image" Target="../media/image994.png"/><Relationship Id="rId67" Type="http://schemas.openxmlformats.org/officeDocument/2006/relationships/customXml" Target="../ink/ink1012.xml"/><Relationship Id="rId116" Type="http://schemas.openxmlformats.org/officeDocument/2006/relationships/image" Target="../media/image1029.png"/><Relationship Id="rId137" Type="http://schemas.openxmlformats.org/officeDocument/2006/relationships/customXml" Target="../ink/ink1047.xml"/><Relationship Id="rId158" Type="http://schemas.openxmlformats.org/officeDocument/2006/relationships/image" Target="../media/image1050.png"/><Relationship Id="rId20" Type="http://schemas.openxmlformats.org/officeDocument/2006/relationships/image" Target="../media/image981.png"/><Relationship Id="rId41" Type="http://schemas.openxmlformats.org/officeDocument/2006/relationships/customXml" Target="../ink/ink999.xml"/><Relationship Id="rId62" Type="http://schemas.openxmlformats.org/officeDocument/2006/relationships/image" Target="../media/image1002.png"/><Relationship Id="rId83" Type="http://schemas.openxmlformats.org/officeDocument/2006/relationships/customXml" Target="../ink/ink1020.xml"/><Relationship Id="rId88" Type="http://schemas.openxmlformats.org/officeDocument/2006/relationships/image" Target="../media/image1015.png"/><Relationship Id="rId111" Type="http://schemas.openxmlformats.org/officeDocument/2006/relationships/customXml" Target="../ink/ink1034.xml"/><Relationship Id="rId132" Type="http://schemas.openxmlformats.org/officeDocument/2006/relationships/image" Target="../media/image1037.png"/><Relationship Id="rId153" Type="http://schemas.openxmlformats.org/officeDocument/2006/relationships/customXml" Target="../ink/ink1055.xml"/><Relationship Id="rId174" Type="http://schemas.openxmlformats.org/officeDocument/2006/relationships/image" Target="../media/image1057.png"/><Relationship Id="rId179" Type="http://schemas.openxmlformats.org/officeDocument/2006/relationships/customXml" Target="../ink/ink1068.xml"/><Relationship Id="rId195" Type="http://schemas.openxmlformats.org/officeDocument/2006/relationships/customXml" Target="../ink/ink1076.xml"/><Relationship Id="rId209" Type="http://schemas.openxmlformats.org/officeDocument/2006/relationships/customXml" Target="../ink/ink1083.xml"/><Relationship Id="rId190" Type="http://schemas.openxmlformats.org/officeDocument/2006/relationships/image" Target="../media/image1065.png"/><Relationship Id="rId204" Type="http://schemas.openxmlformats.org/officeDocument/2006/relationships/image" Target="../media/image1072.png"/><Relationship Id="rId220" Type="http://schemas.openxmlformats.org/officeDocument/2006/relationships/image" Target="../media/image1080.png"/><Relationship Id="rId15" Type="http://schemas.openxmlformats.org/officeDocument/2006/relationships/customXml" Target="../ink/ink986.xml"/><Relationship Id="rId36" Type="http://schemas.openxmlformats.org/officeDocument/2006/relationships/image" Target="../media/image989.png"/><Relationship Id="rId57" Type="http://schemas.openxmlformats.org/officeDocument/2006/relationships/customXml" Target="../ink/ink1007.xml"/><Relationship Id="rId106" Type="http://schemas.openxmlformats.org/officeDocument/2006/relationships/image" Target="../media/image1024.png"/><Relationship Id="rId127" Type="http://schemas.openxmlformats.org/officeDocument/2006/relationships/customXml" Target="../ink/ink1042.xml"/><Relationship Id="rId10" Type="http://schemas.openxmlformats.org/officeDocument/2006/relationships/image" Target="../media/image976.png"/><Relationship Id="rId31" Type="http://schemas.openxmlformats.org/officeDocument/2006/relationships/customXml" Target="../ink/ink994.xml"/><Relationship Id="rId52" Type="http://schemas.openxmlformats.org/officeDocument/2006/relationships/image" Target="../media/image997.png"/><Relationship Id="rId73" Type="http://schemas.openxmlformats.org/officeDocument/2006/relationships/customXml" Target="../ink/ink1015.xml"/><Relationship Id="rId78" Type="http://schemas.openxmlformats.org/officeDocument/2006/relationships/image" Target="../media/image1010.png"/><Relationship Id="rId94" Type="http://schemas.openxmlformats.org/officeDocument/2006/relationships/image" Target="../media/image1018.png"/><Relationship Id="rId99" Type="http://schemas.openxmlformats.org/officeDocument/2006/relationships/customXml" Target="../ink/ink1028.xml"/><Relationship Id="rId101" Type="http://schemas.openxmlformats.org/officeDocument/2006/relationships/customXml" Target="../ink/ink1029.xml"/><Relationship Id="rId122" Type="http://schemas.openxmlformats.org/officeDocument/2006/relationships/image" Target="../media/image1032.png"/><Relationship Id="rId143" Type="http://schemas.openxmlformats.org/officeDocument/2006/relationships/customXml" Target="../ink/ink1050.xml"/><Relationship Id="rId148" Type="http://schemas.openxmlformats.org/officeDocument/2006/relationships/image" Target="../media/image1045.png"/><Relationship Id="rId164" Type="http://schemas.openxmlformats.org/officeDocument/2006/relationships/image" Target="../media/image1052.png"/><Relationship Id="rId169" Type="http://schemas.openxmlformats.org/officeDocument/2006/relationships/customXml" Target="../ink/ink1063.xml"/><Relationship Id="rId185" Type="http://schemas.openxmlformats.org/officeDocument/2006/relationships/customXml" Target="../ink/ink1071.xml"/><Relationship Id="rId4" Type="http://schemas.openxmlformats.org/officeDocument/2006/relationships/image" Target="../media/image973.png"/><Relationship Id="rId9" Type="http://schemas.openxmlformats.org/officeDocument/2006/relationships/customXml" Target="../ink/ink983.xml"/><Relationship Id="rId180" Type="http://schemas.openxmlformats.org/officeDocument/2006/relationships/image" Target="../media/image1060.png"/><Relationship Id="rId210" Type="http://schemas.openxmlformats.org/officeDocument/2006/relationships/image" Target="../media/image1075.png"/><Relationship Id="rId215" Type="http://schemas.openxmlformats.org/officeDocument/2006/relationships/customXml" Target="../ink/ink1086.xml"/><Relationship Id="rId26" Type="http://schemas.openxmlformats.org/officeDocument/2006/relationships/image" Target="../media/image984.png"/><Relationship Id="rId47" Type="http://schemas.openxmlformats.org/officeDocument/2006/relationships/customXml" Target="../ink/ink1002.xml"/><Relationship Id="rId68" Type="http://schemas.openxmlformats.org/officeDocument/2006/relationships/image" Target="../media/image1005.png"/><Relationship Id="rId89" Type="http://schemas.openxmlformats.org/officeDocument/2006/relationships/customXml" Target="../ink/ink1023.xml"/><Relationship Id="rId112" Type="http://schemas.openxmlformats.org/officeDocument/2006/relationships/image" Target="../media/image1027.png"/><Relationship Id="rId133" Type="http://schemas.openxmlformats.org/officeDocument/2006/relationships/customXml" Target="../ink/ink1045.xml"/><Relationship Id="rId154" Type="http://schemas.openxmlformats.org/officeDocument/2006/relationships/image" Target="../media/image1048.png"/><Relationship Id="rId175" Type="http://schemas.openxmlformats.org/officeDocument/2006/relationships/customXml" Target="../ink/ink1066.xml"/><Relationship Id="rId196" Type="http://schemas.openxmlformats.org/officeDocument/2006/relationships/image" Target="../media/image1068.png"/><Relationship Id="rId200" Type="http://schemas.openxmlformats.org/officeDocument/2006/relationships/image" Target="../media/image1070.png"/><Relationship Id="rId16" Type="http://schemas.openxmlformats.org/officeDocument/2006/relationships/image" Target="../media/image979.png"/><Relationship Id="rId221" Type="http://schemas.openxmlformats.org/officeDocument/2006/relationships/customXml" Target="../ink/ink1089.xml"/><Relationship Id="rId37" Type="http://schemas.openxmlformats.org/officeDocument/2006/relationships/customXml" Target="../ink/ink997.xml"/><Relationship Id="rId58" Type="http://schemas.openxmlformats.org/officeDocument/2006/relationships/image" Target="../media/image1000.png"/><Relationship Id="rId79" Type="http://schemas.openxmlformats.org/officeDocument/2006/relationships/customXml" Target="../ink/ink1018.xml"/><Relationship Id="rId102" Type="http://schemas.openxmlformats.org/officeDocument/2006/relationships/image" Target="../media/image1022.png"/><Relationship Id="rId123" Type="http://schemas.openxmlformats.org/officeDocument/2006/relationships/customXml" Target="../ink/ink1040.xml"/><Relationship Id="rId144" Type="http://schemas.openxmlformats.org/officeDocument/2006/relationships/image" Target="../media/image1043.png"/><Relationship Id="rId90" Type="http://schemas.openxmlformats.org/officeDocument/2006/relationships/image" Target="../media/image1016.png"/><Relationship Id="rId165" Type="http://schemas.openxmlformats.org/officeDocument/2006/relationships/customXml" Target="../ink/ink1061.xml"/><Relationship Id="rId186" Type="http://schemas.openxmlformats.org/officeDocument/2006/relationships/image" Target="../media/image106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65" Type="http://schemas.openxmlformats.org/officeDocument/2006/relationships/customXml" Target="../ink/ink82.xml"/><Relationship Id="rId181" Type="http://schemas.openxmlformats.org/officeDocument/2006/relationships/customXml" Target="../ink/ink90.xml"/><Relationship Id="rId186" Type="http://schemas.openxmlformats.org/officeDocument/2006/relationships/image" Target="../media/image93.png"/><Relationship Id="rId216" Type="http://schemas.openxmlformats.org/officeDocument/2006/relationships/image" Target="../media/image108.png"/><Relationship Id="rId211" Type="http://schemas.openxmlformats.org/officeDocument/2006/relationships/customXml" Target="../ink/ink105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9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88.png"/><Relationship Id="rId192" Type="http://schemas.openxmlformats.org/officeDocument/2006/relationships/image" Target="../media/image96.png"/><Relationship Id="rId197" Type="http://schemas.openxmlformats.org/officeDocument/2006/relationships/customXml" Target="../ink/ink98.xml"/><Relationship Id="rId206" Type="http://schemas.openxmlformats.org/officeDocument/2006/relationships/image" Target="../media/image103.png"/><Relationship Id="rId201" Type="http://schemas.openxmlformats.org/officeDocument/2006/relationships/customXml" Target="../ink/ink100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3.png"/><Relationship Id="rId182" Type="http://schemas.openxmlformats.org/officeDocument/2006/relationships/image" Target="../media/image91.png"/><Relationship Id="rId187" Type="http://schemas.openxmlformats.org/officeDocument/2006/relationships/customXml" Target="../ink/ink93.xml"/><Relationship Id="rId217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12" Type="http://schemas.openxmlformats.org/officeDocument/2006/relationships/image" Target="../media/image106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2" Type="http://schemas.openxmlformats.org/officeDocument/2006/relationships/image" Target="../media/image101.png"/><Relationship Id="rId207" Type="http://schemas.openxmlformats.org/officeDocument/2006/relationships/customXml" Target="../ink/ink103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../media/image109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../media/image104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107.xml"/><Relationship Id="rId26" Type="http://schemas.openxmlformats.org/officeDocument/2006/relationships/image" Target="../media/image13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0.png"/><Relationship Id="rId21" Type="http://schemas.openxmlformats.org/officeDocument/2006/relationships/image" Target="../media/image1092.png"/><Relationship Id="rId42" Type="http://schemas.openxmlformats.org/officeDocument/2006/relationships/customXml" Target="../ink/ink1111.xml"/><Relationship Id="rId63" Type="http://schemas.openxmlformats.org/officeDocument/2006/relationships/image" Target="../media/image1113.png"/><Relationship Id="rId84" Type="http://schemas.openxmlformats.org/officeDocument/2006/relationships/customXml" Target="../ink/ink1132.xml"/><Relationship Id="rId138" Type="http://schemas.openxmlformats.org/officeDocument/2006/relationships/customXml" Target="../ink/ink1159.xml"/><Relationship Id="rId159" Type="http://schemas.openxmlformats.org/officeDocument/2006/relationships/image" Target="../media/image1161.png"/><Relationship Id="rId170" Type="http://schemas.openxmlformats.org/officeDocument/2006/relationships/customXml" Target="../ink/ink1175.xml"/><Relationship Id="rId191" Type="http://schemas.openxmlformats.org/officeDocument/2006/relationships/image" Target="../media/image1176.png"/><Relationship Id="rId205" Type="http://schemas.openxmlformats.org/officeDocument/2006/relationships/image" Target="../media/image1183.png"/><Relationship Id="rId226" Type="http://schemas.openxmlformats.org/officeDocument/2006/relationships/customXml" Target="../ink/ink1203.xml"/><Relationship Id="rId247" Type="http://schemas.openxmlformats.org/officeDocument/2006/relationships/image" Target="../media/image1204.png"/><Relationship Id="rId107" Type="http://schemas.openxmlformats.org/officeDocument/2006/relationships/image" Target="../media/image1135.png"/><Relationship Id="rId268" Type="http://schemas.openxmlformats.org/officeDocument/2006/relationships/customXml" Target="../ink/ink1224.xml"/><Relationship Id="rId11" Type="http://schemas.openxmlformats.org/officeDocument/2006/relationships/image" Target="../media/image1087.png"/><Relationship Id="rId32" Type="http://schemas.openxmlformats.org/officeDocument/2006/relationships/customXml" Target="../ink/ink1106.xml"/><Relationship Id="rId53" Type="http://schemas.openxmlformats.org/officeDocument/2006/relationships/image" Target="../media/image1108.png"/><Relationship Id="rId74" Type="http://schemas.openxmlformats.org/officeDocument/2006/relationships/customXml" Target="../ink/ink1127.xml"/><Relationship Id="rId128" Type="http://schemas.openxmlformats.org/officeDocument/2006/relationships/customXml" Target="../ink/ink1154.xml"/><Relationship Id="rId149" Type="http://schemas.openxmlformats.org/officeDocument/2006/relationships/image" Target="../media/image1156.png"/><Relationship Id="rId5" Type="http://schemas.openxmlformats.org/officeDocument/2006/relationships/image" Target="../media/image1084.png"/><Relationship Id="rId95" Type="http://schemas.openxmlformats.org/officeDocument/2006/relationships/image" Target="../media/image1129.png"/><Relationship Id="rId160" Type="http://schemas.openxmlformats.org/officeDocument/2006/relationships/customXml" Target="../ink/ink1170.xml"/><Relationship Id="rId181" Type="http://schemas.openxmlformats.org/officeDocument/2006/relationships/image" Target="../media/image1171.png"/><Relationship Id="rId216" Type="http://schemas.openxmlformats.org/officeDocument/2006/relationships/customXml" Target="../ink/ink1198.xml"/><Relationship Id="rId237" Type="http://schemas.openxmlformats.org/officeDocument/2006/relationships/image" Target="../media/image1199.png"/><Relationship Id="rId258" Type="http://schemas.openxmlformats.org/officeDocument/2006/relationships/customXml" Target="../ink/ink1219.xml"/><Relationship Id="rId22" Type="http://schemas.openxmlformats.org/officeDocument/2006/relationships/customXml" Target="../ink/ink1101.xml"/><Relationship Id="rId43" Type="http://schemas.openxmlformats.org/officeDocument/2006/relationships/image" Target="../media/image1103.png"/><Relationship Id="rId64" Type="http://schemas.openxmlformats.org/officeDocument/2006/relationships/customXml" Target="../ink/ink1122.xml"/><Relationship Id="rId118" Type="http://schemas.openxmlformats.org/officeDocument/2006/relationships/customXml" Target="../ink/ink1149.xml"/><Relationship Id="rId139" Type="http://schemas.openxmlformats.org/officeDocument/2006/relationships/image" Target="../media/image1151.png"/><Relationship Id="rId85" Type="http://schemas.openxmlformats.org/officeDocument/2006/relationships/image" Target="../media/image1124.png"/><Relationship Id="rId150" Type="http://schemas.openxmlformats.org/officeDocument/2006/relationships/customXml" Target="../ink/ink1165.xml"/><Relationship Id="rId171" Type="http://schemas.openxmlformats.org/officeDocument/2006/relationships/image" Target="../media/image1166.png"/><Relationship Id="rId192" Type="http://schemas.openxmlformats.org/officeDocument/2006/relationships/customXml" Target="../ink/ink1186.xml"/><Relationship Id="rId206" Type="http://schemas.openxmlformats.org/officeDocument/2006/relationships/customXml" Target="../ink/ink1193.xml"/><Relationship Id="rId227" Type="http://schemas.openxmlformats.org/officeDocument/2006/relationships/image" Target="../media/image1194.png"/><Relationship Id="rId248" Type="http://schemas.openxmlformats.org/officeDocument/2006/relationships/customXml" Target="../ink/ink1214.xml"/><Relationship Id="rId269" Type="http://schemas.openxmlformats.org/officeDocument/2006/relationships/image" Target="../media/image1215.png"/><Relationship Id="rId12" Type="http://schemas.openxmlformats.org/officeDocument/2006/relationships/customXml" Target="../ink/ink1096.xml"/><Relationship Id="rId33" Type="http://schemas.openxmlformats.org/officeDocument/2006/relationships/image" Target="../media/image1098.png"/><Relationship Id="rId108" Type="http://schemas.openxmlformats.org/officeDocument/2006/relationships/customXml" Target="../ink/ink1144.xml"/><Relationship Id="rId129" Type="http://schemas.openxmlformats.org/officeDocument/2006/relationships/image" Target="../media/image1146.png"/><Relationship Id="rId54" Type="http://schemas.openxmlformats.org/officeDocument/2006/relationships/customXml" Target="../ink/ink1117.xml"/><Relationship Id="rId75" Type="http://schemas.openxmlformats.org/officeDocument/2006/relationships/image" Target="../media/image1119.png"/><Relationship Id="rId96" Type="http://schemas.openxmlformats.org/officeDocument/2006/relationships/customXml" Target="../ink/ink1138.xml"/><Relationship Id="rId140" Type="http://schemas.openxmlformats.org/officeDocument/2006/relationships/customXml" Target="../ink/ink1160.xml"/><Relationship Id="rId161" Type="http://schemas.openxmlformats.org/officeDocument/2006/relationships/image" Target="../media/image1162.png"/><Relationship Id="rId182" Type="http://schemas.openxmlformats.org/officeDocument/2006/relationships/customXml" Target="../ink/ink1181.xml"/><Relationship Id="rId217" Type="http://schemas.openxmlformats.org/officeDocument/2006/relationships/image" Target="../media/image1189.png"/><Relationship Id="rId6" Type="http://schemas.openxmlformats.org/officeDocument/2006/relationships/customXml" Target="../ink/ink1093.xml"/><Relationship Id="rId238" Type="http://schemas.openxmlformats.org/officeDocument/2006/relationships/customXml" Target="../ink/ink1209.xml"/><Relationship Id="rId259" Type="http://schemas.openxmlformats.org/officeDocument/2006/relationships/image" Target="../media/image1210.png"/><Relationship Id="rId23" Type="http://schemas.openxmlformats.org/officeDocument/2006/relationships/image" Target="../media/image1093.png"/><Relationship Id="rId28" Type="http://schemas.openxmlformats.org/officeDocument/2006/relationships/customXml" Target="../ink/ink1104.xml"/><Relationship Id="rId49" Type="http://schemas.openxmlformats.org/officeDocument/2006/relationships/image" Target="../media/image1106.png"/><Relationship Id="rId114" Type="http://schemas.openxmlformats.org/officeDocument/2006/relationships/customXml" Target="../ink/ink1147.xml"/><Relationship Id="rId119" Type="http://schemas.openxmlformats.org/officeDocument/2006/relationships/image" Target="../media/image1141.png"/><Relationship Id="rId44" Type="http://schemas.openxmlformats.org/officeDocument/2006/relationships/customXml" Target="../ink/ink1112.xml"/><Relationship Id="rId60" Type="http://schemas.openxmlformats.org/officeDocument/2006/relationships/customXml" Target="../ink/ink1120.xml"/><Relationship Id="rId65" Type="http://schemas.openxmlformats.org/officeDocument/2006/relationships/image" Target="../media/image1114.png"/><Relationship Id="rId81" Type="http://schemas.openxmlformats.org/officeDocument/2006/relationships/image" Target="../media/image1122.png"/><Relationship Id="rId86" Type="http://schemas.openxmlformats.org/officeDocument/2006/relationships/customXml" Target="../ink/ink1133.xml"/><Relationship Id="rId130" Type="http://schemas.openxmlformats.org/officeDocument/2006/relationships/customXml" Target="../ink/ink1155.xml"/><Relationship Id="rId135" Type="http://schemas.openxmlformats.org/officeDocument/2006/relationships/image" Target="../media/image1149.png"/><Relationship Id="rId151" Type="http://schemas.openxmlformats.org/officeDocument/2006/relationships/image" Target="../media/image1157.png"/><Relationship Id="rId156" Type="http://schemas.openxmlformats.org/officeDocument/2006/relationships/customXml" Target="../ink/ink1168.xml"/><Relationship Id="rId177" Type="http://schemas.openxmlformats.org/officeDocument/2006/relationships/image" Target="../media/image1169.png"/><Relationship Id="rId198" Type="http://schemas.openxmlformats.org/officeDocument/2006/relationships/customXml" Target="../ink/ink1189.xml"/><Relationship Id="rId172" Type="http://schemas.openxmlformats.org/officeDocument/2006/relationships/customXml" Target="../ink/ink1176.xml"/><Relationship Id="rId193" Type="http://schemas.openxmlformats.org/officeDocument/2006/relationships/image" Target="../media/image1177.png"/><Relationship Id="rId202" Type="http://schemas.openxmlformats.org/officeDocument/2006/relationships/customXml" Target="../ink/ink1191.xml"/><Relationship Id="rId207" Type="http://schemas.openxmlformats.org/officeDocument/2006/relationships/image" Target="../media/image1184.png"/><Relationship Id="rId223" Type="http://schemas.openxmlformats.org/officeDocument/2006/relationships/image" Target="../media/image1192.png"/><Relationship Id="rId228" Type="http://schemas.openxmlformats.org/officeDocument/2006/relationships/customXml" Target="../ink/ink1204.xml"/><Relationship Id="rId244" Type="http://schemas.openxmlformats.org/officeDocument/2006/relationships/customXml" Target="../ink/ink1212.xml"/><Relationship Id="rId249" Type="http://schemas.openxmlformats.org/officeDocument/2006/relationships/image" Target="../media/image1205.png"/><Relationship Id="rId13" Type="http://schemas.openxmlformats.org/officeDocument/2006/relationships/image" Target="../media/image1088.png"/><Relationship Id="rId18" Type="http://schemas.openxmlformats.org/officeDocument/2006/relationships/customXml" Target="../ink/ink1099.xml"/><Relationship Id="rId39" Type="http://schemas.openxmlformats.org/officeDocument/2006/relationships/image" Target="../media/image1101.png"/><Relationship Id="rId109" Type="http://schemas.openxmlformats.org/officeDocument/2006/relationships/image" Target="../media/image1136.png"/><Relationship Id="rId260" Type="http://schemas.openxmlformats.org/officeDocument/2006/relationships/customXml" Target="../ink/ink1220.xml"/><Relationship Id="rId265" Type="http://schemas.openxmlformats.org/officeDocument/2006/relationships/image" Target="../media/image1213.png"/><Relationship Id="rId34" Type="http://schemas.openxmlformats.org/officeDocument/2006/relationships/customXml" Target="../ink/ink1107.xml"/><Relationship Id="rId50" Type="http://schemas.openxmlformats.org/officeDocument/2006/relationships/customXml" Target="../ink/ink1115.xml"/><Relationship Id="rId55" Type="http://schemas.openxmlformats.org/officeDocument/2006/relationships/image" Target="../media/image1109.png"/><Relationship Id="rId76" Type="http://schemas.openxmlformats.org/officeDocument/2006/relationships/customXml" Target="../ink/ink1128.xml"/><Relationship Id="rId97" Type="http://schemas.openxmlformats.org/officeDocument/2006/relationships/image" Target="../media/image1130.png"/><Relationship Id="rId104" Type="http://schemas.openxmlformats.org/officeDocument/2006/relationships/customXml" Target="../ink/ink1142.xml"/><Relationship Id="rId120" Type="http://schemas.openxmlformats.org/officeDocument/2006/relationships/customXml" Target="../ink/ink1150.xml"/><Relationship Id="rId125" Type="http://schemas.openxmlformats.org/officeDocument/2006/relationships/image" Target="../media/image1144.png"/><Relationship Id="rId141" Type="http://schemas.openxmlformats.org/officeDocument/2006/relationships/image" Target="../media/image1152.png"/><Relationship Id="rId146" Type="http://schemas.openxmlformats.org/officeDocument/2006/relationships/customXml" Target="../ink/ink1163.xml"/><Relationship Id="rId167" Type="http://schemas.openxmlformats.org/officeDocument/2006/relationships/image" Target="../media/image1164.png"/><Relationship Id="rId188" Type="http://schemas.openxmlformats.org/officeDocument/2006/relationships/customXml" Target="../ink/ink1184.xml"/><Relationship Id="rId7" Type="http://schemas.openxmlformats.org/officeDocument/2006/relationships/image" Target="../media/image1085.png"/><Relationship Id="rId71" Type="http://schemas.openxmlformats.org/officeDocument/2006/relationships/image" Target="../media/image1117.png"/><Relationship Id="rId92" Type="http://schemas.openxmlformats.org/officeDocument/2006/relationships/customXml" Target="../ink/ink1136.xml"/><Relationship Id="rId162" Type="http://schemas.openxmlformats.org/officeDocument/2006/relationships/customXml" Target="../ink/ink1171.xml"/><Relationship Id="rId183" Type="http://schemas.openxmlformats.org/officeDocument/2006/relationships/image" Target="../media/image1172.png"/><Relationship Id="rId213" Type="http://schemas.openxmlformats.org/officeDocument/2006/relationships/image" Target="../media/image1187.png"/><Relationship Id="rId218" Type="http://schemas.openxmlformats.org/officeDocument/2006/relationships/customXml" Target="../ink/ink1199.xml"/><Relationship Id="rId234" Type="http://schemas.openxmlformats.org/officeDocument/2006/relationships/customXml" Target="../ink/ink1207.xml"/><Relationship Id="rId239" Type="http://schemas.openxmlformats.org/officeDocument/2006/relationships/image" Target="../media/image1200.png"/><Relationship Id="rId2" Type="http://schemas.openxmlformats.org/officeDocument/2006/relationships/customXml" Target="../ink/ink1091.xml"/><Relationship Id="rId29" Type="http://schemas.openxmlformats.org/officeDocument/2006/relationships/image" Target="../media/image1096.png"/><Relationship Id="rId250" Type="http://schemas.openxmlformats.org/officeDocument/2006/relationships/customXml" Target="../ink/ink1215.xml"/><Relationship Id="rId255" Type="http://schemas.openxmlformats.org/officeDocument/2006/relationships/image" Target="../media/image1208.png"/><Relationship Id="rId24" Type="http://schemas.openxmlformats.org/officeDocument/2006/relationships/customXml" Target="../ink/ink1102.xml"/><Relationship Id="rId40" Type="http://schemas.openxmlformats.org/officeDocument/2006/relationships/customXml" Target="../ink/ink1110.xml"/><Relationship Id="rId45" Type="http://schemas.openxmlformats.org/officeDocument/2006/relationships/image" Target="../media/image1104.png"/><Relationship Id="rId66" Type="http://schemas.openxmlformats.org/officeDocument/2006/relationships/customXml" Target="../ink/ink1123.xml"/><Relationship Id="rId87" Type="http://schemas.openxmlformats.org/officeDocument/2006/relationships/image" Target="../media/image1125.png"/><Relationship Id="rId110" Type="http://schemas.openxmlformats.org/officeDocument/2006/relationships/customXml" Target="../ink/ink1145.xml"/><Relationship Id="rId115" Type="http://schemas.openxmlformats.org/officeDocument/2006/relationships/image" Target="../media/image1139.png"/><Relationship Id="rId131" Type="http://schemas.openxmlformats.org/officeDocument/2006/relationships/image" Target="../media/image1147.png"/><Relationship Id="rId136" Type="http://schemas.openxmlformats.org/officeDocument/2006/relationships/customXml" Target="../ink/ink1158.xml"/><Relationship Id="rId157" Type="http://schemas.openxmlformats.org/officeDocument/2006/relationships/image" Target="../media/image1160.png"/><Relationship Id="rId178" Type="http://schemas.openxmlformats.org/officeDocument/2006/relationships/customXml" Target="../ink/ink1179.xml"/><Relationship Id="rId61" Type="http://schemas.openxmlformats.org/officeDocument/2006/relationships/image" Target="../media/image1112.png"/><Relationship Id="rId82" Type="http://schemas.openxmlformats.org/officeDocument/2006/relationships/customXml" Target="../ink/ink1131.xml"/><Relationship Id="rId152" Type="http://schemas.openxmlformats.org/officeDocument/2006/relationships/customXml" Target="../ink/ink1166.xml"/><Relationship Id="rId173" Type="http://schemas.openxmlformats.org/officeDocument/2006/relationships/image" Target="../media/image1167.png"/><Relationship Id="rId194" Type="http://schemas.openxmlformats.org/officeDocument/2006/relationships/customXml" Target="../ink/ink1187.xml"/><Relationship Id="rId199" Type="http://schemas.openxmlformats.org/officeDocument/2006/relationships/image" Target="../media/image1180.png"/><Relationship Id="rId203" Type="http://schemas.openxmlformats.org/officeDocument/2006/relationships/image" Target="../media/image1182.png"/><Relationship Id="rId208" Type="http://schemas.openxmlformats.org/officeDocument/2006/relationships/customXml" Target="../ink/ink1194.xml"/><Relationship Id="rId229" Type="http://schemas.openxmlformats.org/officeDocument/2006/relationships/image" Target="../media/image1195.png"/><Relationship Id="rId19" Type="http://schemas.openxmlformats.org/officeDocument/2006/relationships/image" Target="../media/image1091.png"/><Relationship Id="rId224" Type="http://schemas.openxmlformats.org/officeDocument/2006/relationships/customXml" Target="../ink/ink1202.xml"/><Relationship Id="rId240" Type="http://schemas.openxmlformats.org/officeDocument/2006/relationships/customXml" Target="../ink/ink1210.xml"/><Relationship Id="rId245" Type="http://schemas.openxmlformats.org/officeDocument/2006/relationships/image" Target="../media/image1203.png"/><Relationship Id="rId261" Type="http://schemas.openxmlformats.org/officeDocument/2006/relationships/image" Target="../media/image1211.png"/><Relationship Id="rId266" Type="http://schemas.openxmlformats.org/officeDocument/2006/relationships/customXml" Target="../ink/ink1223.xml"/><Relationship Id="rId14" Type="http://schemas.openxmlformats.org/officeDocument/2006/relationships/customXml" Target="../ink/ink1097.xml"/><Relationship Id="rId30" Type="http://schemas.openxmlformats.org/officeDocument/2006/relationships/customXml" Target="../ink/ink1105.xml"/><Relationship Id="rId35" Type="http://schemas.openxmlformats.org/officeDocument/2006/relationships/image" Target="../media/image1099.png"/><Relationship Id="rId56" Type="http://schemas.openxmlformats.org/officeDocument/2006/relationships/customXml" Target="../ink/ink1118.xml"/><Relationship Id="rId77" Type="http://schemas.openxmlformats.org/officeDocument/2006/relationships/image" Target="../media/image1120.png"/><Relationship Id="rId100" Type="http://schemas.openxmlformats.org/officeDocument/2006/relationships/customXml" Target="../ink/ink1140.xml"/><Relationship Id="rId105" Type="http://schemas.openxmlformats.org/officeDocument/2006/relationships/image" Target="../media/image1134.png"/><Relationship Id="rId126" Type="http://schemas.openxmlformats.org/officeDocument/2006/relationships/customXml" Target="../ink/ink1153.xml"/><Relationship Id="rId147" Type="http://schemas.openxmlformats.org/officeDocument/2006/relationships/image" Target="../media/image1155.png"/><Relationship Id="rId168" Type="http://schemas.openxmlformats.org/officeDocument/2006/relationships/customXml" Target="../ink/ink1174.xml"/><Relationship Id="rId8" Type="http://schemas.openxmlformats.org/officeDocument/2006/relationships/customXml" Target="../ink/ink1094.xml"/><Relationship Id="rId51" Type="http://schemas.openxmlformats.org/officeDocument/2006/relationships/image" Target="../media/image1107.png"/><Relationship Id="rId72" Type="http://schemas.openxmlformats.org/officeDocument/2006/relationships/customXml" Target="../ink/ink1126.xml"/><Relationship Id="rId93" Type="http://schemas.openxmlformats.org/officeDocument/2006/relationships/image" Target="../media/image1128.png"/><Relationship Id="rId98" Type="http://schemas.openxmlformats.org/officeDocument/2006/relationships/customXml" Target="../ink/ink1139.xml"/><Relationship Id="rId121" Type="http://schemas.openxmlformats.org/officeDocument/2006/relationships/image" Target="../media/image1142.png"/><Relationship Id="rId142" Type="http://schemas.openxmlformats.org/officeDocument/2006/relationships/customXml" Target="../ink/ink1161.xml"/><Relationship Id="rId163" Type="http://schemas.openxmlformats.org/officeDocument/2006/relationships/image" Target="../media/image197.png"/><Relationship Id="rId184" Type="http://schemas.openxmlformats.org/officeDocument/2006/relationships/customXml" Target="../ink/ink1182.xml"/><Relationship Id="rId189" Type="http://schemas.openxmlformats.org/officeDocument/2006/relationships/image" Target="../media/image1175.png"/><Relationship Id="rId219" Type="http://schemas.openxmlformats.org/officeDocument/2006/relationships/image" Target="../media/image1190.png"/><Relationship Id="rId3" Type="http://schemas.openxmlformats.org/officeDocument/2006/relationships/image" Target="../media/image1083.png"/><Relationship Id="rId214" Type="http://schemas.openxmlformats.org/officeDocument/2006/relationships/customXml" Target="../ink/ink1197.xml"/><Relationship Id="rId230" Type="http://schemas.openxmlformats.org/officeDocument/2006/relationships/customXml" Target="../ink/ink1205.xml"/><Relationship Id="rId235" Type="http://schemas.openxmlformats.org/officeDocument/2006/relationships/image" Target="../media/image1198.png"/><Relationship Id="rId251" Type="http://schemas.openxmlformats.org/officeDocument/2006/relationships/image" Target="../media/image1206.png"/><Relationship Id="rId256" Type="http://schemas.openxmlformats.org/officeDocument/2006/relationships/customXml" Target="../ink/ink1218.xml"/><Relationship Id="rId25" Type="http://schemas.openxmlformats.org/officeDocument/2006/relationships/image" Target="../media/image1094.png"/><Relationship Id="rId46" Type="http://schemas.openxmlformats.org/officeDocument/2006/relationships/customXml" Target="../ink/ink1113.xml"/><Relationship Id="rId67" Type="http://schemas.openxmlformats.org/officeDocument/2006/relationships/image" Target="../media/image1115.png"/><Relationship Id="rId116" Type="http://schemas.openxmlformats.org/officeDocument/2006/relationships/customXml" Target="../ink/ink1148.xml"/><Relationship Id="rId137" Type="http://schemas.openxmlformats.org/officeDocument/2006/relationships/image" Target="../media/image1150.png"/><Relationship Id="rId158" Type="http://schemas.openxmlformats.org/officeDocument/2006/relationships/customXml" Target="../ink/ink1169.xml"/><Relationship Id="rId20" Type="http://schemas.openxmlformats.org/officeDocument/2006/relationships/customXml" Target="../ink/ink1100.xml"/><Relationship Id="rId41" Type="http://schemas.openxmlformats.org/officeDocument/2006/relationships/image" Target="../media/image1102.png"/><Relationship Id="rId62" Type="http://schemas.openxmlformats.org/officeDocument/2006/relationships/customXml" Target="../ink/ink1121.xml"/><Relationship Id="rId83" Type="http://schemas.openxmlformats.org/officeDocument/2006/relationships/image" Target="../media/image1123.png"/><Relationship Id="rId88" Type="http://schemas.openxmlformats.org/officeDocument/2006/relationships/customXml" Target="../ink/ink1134.xml"/><Relationship Id="rId111" Type="http://schemas.openxmlformats.org/officeDocument/2006/relationships/image" Target="../media/image1137.png"/><Relationship Id="rId132" Type="http://schemas.openxmlformats.org/officeDocument/2006/relationships/customXml" Target="../ink/ink1156.xml"/><Relationship Id="rId153" Type="http://schemas.openxmlformats.org/officeDocument/2006/relationships/image" Target="../media/image1158.png"/><Relationship Id="rId174" Type="http://schemas.openxmlformats.org/officeDocument/2006/relationships/customXml" Target="../ink/ink1177.xml"/><Relationship Id="rId179" Type="http://schemas.openxmlformats.org/officeDocument/2006/relationships/image" Target="../media/image1170.png"/><Relationship Id="rId195" Type="http://schemas.openxmlformats.org/officeDocument/2006/relationships/image" Target="../media/image1178.png"/><Relationship Id="rId209" Type="http://schemas.openxmlformats.org/officeDocument/2006/relationships/image" Target="../media/image1185.png"/><Relationship Id="rId190" Type="http://schemas.openxmlformats.org/officeDocument/2006/relationships/customXml" Target="../ink/ink1185.xml"/><Relationship Id="rId204" Type="http://schemas.openxmlformats.org/officeDocument/2006/relationships/customXml" Target="../ink/ink1192.xml"/><Relationship Id="rId220" Type="http://schemas.openxmlformats.org/officeDocument/2006/relationships/customXml" Target="../ink/ink1200.xml"/><Relationship Id="rId225" Type="http://schemas.openxmlformats.org/officeDocument/2006/relationships/image" Target="../media/image1193.png"/><Relationship Id="rId241" Type="http://schemas.openxmlformats.org/officeDocument/2006/relationships/image" Target="../media/image1201.png"/><Relationship Id="rId246" Type="http://schemas.openxmlformats.org/officeDocument/2006/relationships/customXml" Target="../ink/ink1213.xml"/><Relationship Id="rId267" Type="http://schemas.openxmlformats.org/officeDocument/2006/relationships/image" Target="../media/image1214.png"/><Relationship Id="rId15" Type="http://schemas.openxmlformats.org/officeDocument/2006/relationships/image" Target="../media/image1089.png"/><Relationship Id="rId36" Type="http://schemas.openxmlformats.org/officeDocument/2006/relationships/customXml" Target="../ink/ink1108.xml"/><Relationship Id="rId57" Type="http://schemas.openxmlformats.org/officeDocument/2006/relationships/image" Target="../media/image1110.png"/><Relationship Id="rId106" Type="http://schemas.openxmlformats.org/officeDocument/2006/relationships/customXml" Target="../ink/ink1143.xml"/><Relationship Id="rId127" Type="http://schemas.openxmlformats.org/officeDocument/2006/relationships/image" Target="../media/image1145.png"/><Relationship Id="rId262" Type="http://schemas.openxmlformats.org/officeDocument/2006/relationships/customXml" Target="../ink/ink1221.xml"/><Relationship Id="rId10" Type="http://schemas.openxmlformats.org/officeDocument/2006/relationships/customXml" Target="../ink/ink1095.xml"/><Relationship Id="rId31" Type="http://schemas.openxmlformats.org/officeDocument/2006/relationships/image" Target="../media/image1097.png"/><Relationship Id="rId52" Type="http://schemas.openxmlformats.org/officeDocument/2006/relationships/customXml" Target="../ink/ink1116.xml"/><Relationship Id="rId73" Type="http://schemas.openxmlformats.org/officeDocument/2006/relationships/image" Target="../media/image1118.png"/><Relationship Id="rId78" Type="http://schemas.openxmlformats.org/officeDocument/2006/relationships/customXml" Target="../ink/ink1129.xml"/><Relationship Id="rId94" Type="http://schemas.openxmlformats.org/officeDocument/2006/relationships/customXml" Target="../ink/ink1137.xml"/><Relationship Id="rId99" Type="http://schemas.openxmlformats.org/officeDocument/2006/relationships/image" Target="../media/image1131.png"/><Relationship Id="rId101" Type="http://schemas.openxmlformats.org/officeDocument/2006/relationships/image" Target="../media/image1132.png"/><Relationship Id="rId122" Type="http://schemas.openxmlformats.org/officeDocument/2006/relationships/customXml" Target="../ink/ink1151.xml"/><Relationship Id="rId143" Type="http://schemas.openxmlformats.org/officeDocument/2006/relationships/image" Target="../media/image1153.png"/><Relationship Id="rId148" Type="http://schemas.openxmlformats.org/officeDocument/2006/relationships/customXml" Target="../ink/ink1164.xml"/><Relationship Id="rId164" Type="http://schemas.openxmlformats.org/officeDocument/2006/relationships/customXml" Target="../ink/ink1172.xml"/><Relationship Id="rId169" Type="http://schemas.openxmlformats.org/officeDocument/2006/relationships/image" Target="../media/image1165.png"/><Relationship Id="rId185" Type="http://schemas.openxmlformats.org/officeDocument/2006/relationships/image" Target="../media/image1173.png"/><Relationship Id="rId4" Type="http://schemas.openxmlformats.org/officeDocument/2006/relationships/customXml" Target="../ink/ink1092.xml"/><Relationship Id="rId9" Type="http://schemas.openxmlformats.org/officeDocument/2006/relationships/image" Target="../media/image1086.png"/><Relationship Id="rId180" Type="http://schemas.openxmlformats.org/officeDocument/2006/relationships/customXml" Target="../ink/ink1180.xml"/><Relationship Id="rId210" Type="http://schemas.openxmlformats.org/officeDocument/2006/relationships/customXml" Target="../ink/ink1195.xml"/><Relationship Id="rId215" Type="http://schemas.openxmlformats.org/officeDocument/2006/relationships/image" Target="../media/image1188.png"/><Relationship Id="rId236" Type="http://schemas.openxmlformats.org/officeDocument/2006/relationships/customXml" Target="../ink/ink1208.xml"/><Relationship Id="rId257" Type="http://schemas.openxmlformats.org/officeDocument/2006/relationships/image" Target="../media/image1209.png"/><Relationship Id="rId26" Type="http://schemas.openxmlformats.org/officeDocument/2006/relationships/customXml" Target="../ink/ink1103.xml"/><Relationship Id="rId231" Type="http://schemas.openxmlformats.org/officeDocument/2006/relationships/image" Target="../media/image1196.png"/><Relationship Id="rId252" Type="http://schemas.openxmlformats.org/officeDocument/2006/relationships/customXml" Target="../ink/ink1216.xml"/><Relationship Id="rId47" Type="http://schemas.openxmlformats.org/officeDocument/2006/relationships/image" Target="../media/image1105.png"/><Relationship Id="rId68" Type="http://schemas.openxmlformats.org/officeDocument/2006/relationships/customXml" Target="../ink/ink1124.xml"/><Relationship Id="rId89" Type="http://schemas.openxmlformats.org/officeDocument/2006/relationships/image" Target="../media/image1126.png"/><Relationship Id="rId112" Type="http://schemas.openxmlformats.org/officeDocument/2006/relationships/customXml" Target="../ink/ink1146.xml"/><Relationship Id="rId133" Type="http://schemas.openxmlformats.org/officeDocument/2006/relationships/image" Target="../media/image1148.png"/><Relationship Id="rId154" Type="http://schemas.openxmlformats.org/officeDocument/2006/relationships/customXml" Target="../ink/ink1167.xml"/><Relationship Id="rId175" Type="http://schemas.openxmlformats.org/officeDocument/2006/relationships/image" Target="../media/image1168.png"/><Relationship Id="rId196" Type="http://schemas.openxmlformats.org/officeDocument/2006/relationships/customXml" Target="../ink/ink1188.xml"/><Relationship Id="rId200" Type="http://schemas.openxmlformats.org/officeDocument/2006/relationships/customXml" Target="../ink/ink1190.xml"/><Relationship Id="rId16" Type="http://schemas.openxmlformats.org/officeDocument/2006/relationships/customXml" Target="../ink/ink1098.xml"/><Relationship Id="rId221" Type="http://schemas.openxmlformats.org/officeDocument/2006/relationships/image" Target="../media/image1191.png"/><Relationship Id="rId242" Type="http://schemas.openxmlformats.org/officeDocument/2006/relationships/customXml" Target="../ink/ink1211.xml"/><Relationship Id="rId263" Type="http://schemas.openxmlformats.org/officeDocument/2006/relationships/image" Target="../media/image1212.png"/><Relationship Id="rId37" Type="http://schemas.openxmlformats.org/officeDocument/2006/relationships/image" Target="../media/image1100.png"/><Relationship Id="rId58" Type="http://schemas.openxmlformats.org/officeDocument/2006/relationships/customXml" Target="../ink/ink1119.xml"/><Relationship Id="rId79" Type="http://schemas.openxmlformats.org/officeDocument/2006/relationships/image" Target="../media/image1121.png"/><Relationship Id="rId102" Type="http://schemas.openxmlformats.org/officeDocument/2006/relationships/customXml" Target="../ink/ink1141.xml"/><Relationship Id="rId123" Type="http://schemas.openxmlformats.org/officeDocument/2006/relationships/image" Target="../media/image1143.png"/><Relationship Id="rId144" Type="http://schemas.openxmlformats.org/officeDocument/2006/relationships/customXml" Target="../ink/ink1162.xml"/><Relationship Id="rId90" Type="http://schemas.openxmlformats.org/officeDocument/2006/relationships/customXml" Target="../ink/ink1135.xml"/><Relationship Id="rId165" Type="http://schemas.openxmlformats.org/officeDocument/2006/relationships/image" Target="../media/image1163.png"/><Relationship Id="rId186" Type="http://schemas.openxmlformats.org/officeDocument/2006/relationships/customXml" Target="../ink/ink1183.xml"/><Relationship Id="rId211" Type="http://schemas.openxmlformats.org/officeDocument/2006/relationships/image" Target="../media/image1186.png"/><Relationship Id="rId232" Type="http://schemas.openxmlformats.org/officeDocument/2006/relationships/customXml" Target="../ink/ink1206.xml"/><Relationship Id="rId253" Type="http://schemas.openxmlformats.org/officeDocument/2006/relationships/image" Target="../media/image1207.png"/><Relationship Id="rId27" Type="http://schemas.openxmlformats.org/officeDocument/2006/relationships/image" Target="../media/image1095.png"/><Relationship Id="rId48" Type="http://schemas.openxmlformats.org/officeDocument/2006/relationships/customXml" Target="../ink/ink1114.xml"/><Relationship Id="rId69" Type="http://schemas.openxmlformats.org/officeDocument/2006/relationships/image" Target="../media/image1116.png"/><Relationship Id="rId113" Type="http://schemas.openxmlformats.org/officeDocument/2006/relationships/image" Target="../media/image1138.png"/><Relationship Id="rId134" Type="http://schemas.openxmlformats.org/officeDocument/2006/relationships/customXml" Target="../ink/ink1157.xml"/><Relationship Id="rId80" Type="http://schemas.openxmlformats.org/officeDocument/2006/relationships/customXml" Target="../ink/ink1130.xml"/><Relationship Id="rId155" Type="http://schemas.openxmlformats.org/officeDocument/2006/relationships/image" Target="../media/image1159.png"/><Relationship Id="rId176" Type="http://schemas.openxmlformats.org/officeDocument/2006/relationships/customXml" Target="../ink/ink1178.xml"/><Relationship Id="rId197" Type="http://schemas.openxmlformats.org/officeDocument/2006/relationships/image" Target="../media/image1179.png"/><Relationship Id="rId201" Type="http://schemas.openxmlformats.org/officeDocument/2006/relationships/image" Target="../media/image1181.png"/><Relationship Id="rId222" Type="http://schemas.openxmlformats.org/officeDocument/2006/relationships/customXml" Target="../ink/ink1201.xml"/><Relationship Id="rId243" Type="http://schemas.openxmlformats.org/officeDocument/2006/relationships/image" Target="../media/image1202.png"/><Relationship Id="rId264" Type="http://schemas.openxmlformats.org/officeDocument/2006/relationships/customXml" Target="../ink/ink1222.xml"/><Relationship Id="rId17" Type="http://schemas.openxmlformats.org/officeDocument/2006/relationships/image" Target="../media/image1090.png"/><Relationship Id="rId38" Type="http://schemas.openxmlformats.org/officeDocument/2006/relationships/customXml" Target="../ink/ink1109.xml"/><Relationship Id="rId59" Type="http://schemas.openxmlformats.org/officeDocument/2006/relationships/image" Target="../media/image1111.png"/><Relationship Id="rId103" Type="http://schemas.openxmlformats.org/officeDocument/2006/relationships/image" Target="../media/image1133.png"/><Relationship Id="rId124" Type="http://schemas.openxmlformats.org/officeDocument/2006/relationships/customXml" Target="../ink/ink1152.xml"/><Relationship Id="rId70" Type="http://schemas.openxmlformats.org/officeDocument/2006/relationships/customXml" Target="../ink/ink1125.xml"/><Relationship Id="rId91" Type="http://schemas.openxmlformats.org/officeDocument/2006/relationships/image" Target="../media/image1127.png"/><Relationship Id="rId145" Type="http://schemas.openxmlformats.org/officeDocument/2006/relationships/image" Target="../media/image1154.png"/><Relationship Id="rId166" Type="http://schemas.openxmlformats.org/officeDocument/2006/relationships/customXml" Target="../ink/ink1173.xml"/><Relationship Id="rId187" Type="http://schemas.openxmlformats.org/officeDocument/2006/relationships/image" Target="../media/image117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96.xml"/><Relationship Id="rId233" Type="http://schemas.openxmlformats.org/officeDocument/2006/relationships/image" Target="../media/image1197.png"/><Relationship Id="rId254" Type="http://schemas.openxmlformats.org/officeDocument/2006/relationships/customXml" Target="../ink/ink121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7.xml"/><Relationship Id="rId117" Type="http://schemas.openxmlformats.org/officeDocument/2006/relationships/image" Target="../media/image1273.png"/><Relationship Id="rId21" Type="http://schemas.openxmlformats.org/officeDocument/2006/relationships/image" Target="../media/image1225.png"/><Relationship Id="rId42" Type="http://schemas.openxmlformats.org/officeDocument/2006/relationships/customXml" Target="../ink/ink1245.xml"/><Relationship Id="rId47" Type="http://schemas.openxmlformats.org/officeDocument/2006/relationships/image" Target="../media/image1238.png"/><Relationship Id="rId63" Type="http://schemas.openxmlformats.org/officeDocument/2006/relationships/image" Target="../media/image1246.png"/><Relationship Id="rId68" Type="http://schemas.openxmlformats.org/officeDocument/2006/relationships/customXml" Target="../ink/ink1258.xml"/><Relationship Id="rId84" Type="http://schemas.openxmlformats.org/officeDocument/2006/relationships/customXml" Target="../ink/ink1266.xml"/><Relationship Id="rId89" Type="http://schemas.openxmlformats.org/officeDocument/2006/relationships/image" Target="../media/image1259.png"/><Relationship Id="rId112" Type="http://schemas.openxmlformats.org/officeDocument/2006/relationships/customXml" Target="../ink/ink1280.xml"/><Relationship Id="rId133" Type="http://schemas.openxmlformats.org/officeDocument/2006/relationships/image" Target="../media/image1281.png"/><Relationship Id="rId138" Type="http://schemas.openxmlformats.org/officeDocument/2006/relationships/customXml" Target="../ink/ink1293.xml"/><Relationship Id="rId154" Type="http://schemas.openxmlformats.org/officeDocument/2006/relationships/customXml" Target="../ink/ink1301.xml"/><Relationship Id="rId159" Type="http://schemas.openxmlformats.org/officeDocument/2006/relationships/image" Target="../media/image1293.png"/><Relationship Id="rId175" Type="http://schemas.openxmlformats.org/officeDocument/2006/relationships/image" Target="../media/image1301.png"/><Relationship Id="rId170" Type="http://schemas.openxmlformats.org/officeDocument/2006/relationships/customXml" Target="../ink/ink1309.xml"/><Relationship Id="rId16" Type="http://schemas.openxmlformats.org/officeDocument/2006/relationships/customXml" Target="../ink/ink1232.xml"/><Relationship Id="rId107" Type="http://schemas.openxmlformats.org/officeDocument/2006/relationships/image" Target="../media/image1268.png"/><Relationship Id="rId11" Type="http://schemas.openxmlformats.org/officeDocument/2006/relationships/image" Target="../media/image1220.png"/><Relationship Id="rId32" Type="http://schemas.openxmlformats.org/officeDocument/2006/relationships/customXml" Target="../ink/ink1240.xml"/><Relationship Id="rId37" Type="http://schemas.openxmlformats.org/officeDocument/2006/relationships/image" Target="../media/image1233.png"/><Relationship Id="rId53" Type="http://schemas.openxmlformats.org/officeDocument/2006/relationships/image" Target="../media/image1241.png"/><Relationship Id="rId58" Type="http://schemas.openxmlformats.org/officeDocument/2006/relationships/customXml" Target="../ink/ink1253.xml"/><Relationship Id="rId74" Type="http://schemas.openxmlformats.org/officeDocument/2006/relationships/customXml" Target="../ink/ink1261.xml"/><Relationship Id="rId79" Type="http://schemas.openxmlformats.org/officeDocument/2006/relationships/image" Target="../media/image1254.png"/><Relationship Id="rId102" Type="http://schemas.openxmlformats.org/officeDocument/2006/relationships/customXml" Target="../ink/ink1275.xml"/><Relationship Id="rId123" Type="http://schemas.openxmlformats.org/officeDocument/2006/relationships/image" Target="../media/image1276.png"/><Relationship Id="rId128" Type="http://schemas.openxmlformats.org/officeDocument/2006/relationships/customXml" Target="../ink/ink1288.xml"/><Relationship Id="rId144" Type="http://schemas.openxmlformats.org/officeDocument/2006/relationships/customXml" Target="../ink/ink1296.xml"/><Relationship Id="rId149" Type="http://schemas.openxmlformats.org/officeDocument/2006/relationships/image" Target="../media/image1289.png"/><Relationship Id="rId5" Type="http://schemas.openxmlformats.org/officeDocument/2006/relationships/image" Target="../media/image1217.png"/><Relationship Id="rId90" Type="http://schemas.openxmlformats.org/officeDocument/2006/relationships/customXml" Target="../ink/ink1269.xml"/><Relationship Id="rId95" Type="http://schemas.openxmlformats.org/officeDocument/2006/relationships/image" Target="../media/image1262.png"/><Relationship Id="rId160" Type="http://schemas.openxmlformats.org/officeDocument/2006/relationships/customXml" Target="../ink/ink1304.xml"/><Relationship Id="rId165" Type="http://schemas.openxmlformats.org/officeDocument/2006/relationships/image" Target="../media/image1296.png"/><Relationship Id="rId181" Type="http://schemas.openxmlformats.org/officeDocument/2006/relationships/image" Target="../media/image687.png"/><Relationship Id="rId22" Type="http://schemas.openxmlformats.org/officeDocument/2006/relationships/customXml" Target="../ink/ink1235.xml"/><Relationship Id="rId27" Type="http://schemas.openxmlformats.org/officeDocument/2006/relationships/image" Target="../media/image1228.png"/><Relationship Id="rId43" Type="http://schemas.openxmlformats.org/officeDocument/2006/relationships/image" Target="../media/image1236.png"/><Relationship Id="rId48" Type="http://schemas.openxmlformats.org/officeDocument/2006/relationships/customXml" Target="../ink/ink1248.xml"/><Relationship Id="rId64" Type="http://schemas.openxmlformats.org/officeDocument/2006/relationships/customXml" Target="../ink/ink1256.xml"/><Relationship Id="rId69" Type="http://schemas.openxmlformats.org/officeDocument/2006/relationships/image" Target="../media/image1249.png"/><Relationship Id="rId113" Type="http://schemas.openxmlformats.org/officeDocument/2006/relationships/image" Target="../media/image1271.png"/><Relationship Id="rId118" Type="http://schemas.openxmlformats.org/officeDocument/2006/relationships/customXml" Target="../ink/ink1283.xml"/><Relationship Id="rId134" Type="http://schemas.openxmlformats.org/officeDocument/2006/relationships/customXml" Target="../ink/ink1291.xml"/><Relationship Id="rId139" Type="http://schemas.openxmlformats.org/officeDocument/2006/relationships/image" Target="../media/image1284.png"/><Relationship Id="rId80" Type="http://schemas.openxmlformats.org/officeDocument/2006/relationships/customXml" Target="../ink/ink1264.xml"/><Relationship Id="rId85" Type="http://schemas.openxmlformats.org/officeDocument/2006/relationships/image" Target="../media/image1257.png"/><Relationship Id="rId150" Type="http://schemas.openxmlformats.org/officeDocument/2006/relationships/customXml" Target="../ink/ink1299.xml"/><Relationship Id="rId155" Type="http://schemas.openxmlformats.org/officeDocument/2006/relationships/image" Target="../media/image827.png"/><Relationship Id="rId171" Type="http://schemas.openxmlformats.org/officeDocument/2006/relationships/image" Target="../media/image1299.png"/><Relationship Id="rId176" Type="http://schemas.openxmlformats.org/officeDocument/2006/relationships/customXml" Target="../ink/ink1312.xml"/><Relationship Id="rId12" Type="http://schemas.openxmlformats.org/officeDocument/2006/relationships/customXml" Target="../ink/ink1230.xml"/><Relationship Id="rId17" Type="http://schemas.openxmlformats.org/officeDocument/2006/relationships/image" Target="../media/image1223.png"/><Relationship Id="rId33" Type="http://schemas.openxmlformats.org/officeDocument/2006/relationships/image" Target="../media/image1231.png"/><Relationship Id="rId38" Type="http://schemas.openxmlformats.org/officeDocument/2006/relationships/customXml" Target="../ink/ink1243.xml"/><Relationship Id="rId59" Type="http://schemas.openxmlformats.org/officeDocument/2006/relationships/image" Target="../media/image1244.png"/><Relationship Id="rId103" Type="http://schemas.openxmlformats.org/officeDocument/2006/relationships/image" Target="../media/image1266.png"/><Relationship Id="rId108" Type="http://schemas.openxmlformats.org/officeDocument/2006/relationships/customXml" Target="../ink/ink1278.xml"/><Relationship Id="rId124" Type="http://schemas.openxmlformats.org/officeDocument/2006/relationships/customXml" Target="../ink/ink1286.xml"/><Relationship Id="rId129" Type="http://schemas.openxmlformats.org/officeDocument/2006/relationships/image" Target="../media/image1279.png"/><Relationship Id="rId54" Type="http://schemas.openxmlformats.org/officeDocument/2006/relationships/customXml" Target="../ink/ink1251.xml"/><Relationship Id="rId70" Type="http://schemas.openxmlformats.org/officeDocument/2006/relationships/customXml" Target="../ink/ink1259.xml"/><Relationship Id="rId75" Type="http://schemas.openxmlformats.org/officeDocument/2006/relationships/image" Target="../media/image1252.png"/><Relationship Id="rId91" Type="http://schemas.openxmlformats.org/officeDocument/2006/relationships/image" Target="../media/image1260.png"/><Relationship Id="rId96" Type="http://schemas.openxmlformats.org/officeDocument/2006/relationships/customXml" Target="../ink/ink1272.xml"/><Relationship Id="rId140" Type="http://schemas.openxmlformats.org/officeDocument/2006/relationships/customXml" Target="../ink/ink1294.xml"/><Relationship Id="rId145" Type="http://schemas.openxmlformats.org/officeDocument/2006/relationships/image" Target="../media/image1287.png"/><Relationship Id="rId161" Type="http://schemas.openxmlformats.org/officeDocument/2006/relationships/image" Target="../media/image1294.png"/><Relationship Id="rId166" Type="http://schemas.openxmlformats.org/officeDocument/2006/relationships/customXml" Target="../ink/ink13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27.xml"/><Relationship Id="rId23" Type="http://schemas.openxmlformats.org/officeDocument/2006/relationships/image" Target="../media/image1226.png"/><Relationship Id="rId28" Type="http://schemas.openxmlformats.org/officeDocument/2006/relationships/customXml" Target="../ink/ink1238.xml"/><Relationship Id="rId49" Type="http://schemas.openxmlformats.org/officeDocument/2006/relationships/image" Target="../media/image1239.png"/><Relationship Id="rId114" Type="http://schemas.openxmlformats.org/officeDocument/2006/relationships/customXml" Target="../ink/ink1281.xml"/><Relationship Id="rId119" Type="http://schemas.openxmlformats.org/officeDocument/2006/relationships/image" Target="../media/image1274.png"/><Relationship Id="rId44" Type="http://schemas.openxmlformats.org/officeDocument/2006/relationships/customXml" Target="../ink/ink1246.xml"/><Relationship Id="rId60" Type="http://schemas.openxmlformats.org/officeDocument/2006/relationships/customXml" Target="../ink/ink1254.xml"/><Relationship Id="rId65" Type="http://schemas.openxmlformats.org/officeDocument/2006/relationships/image" Target="../media/image1247.png"/><Relationship Id="rId81" Type="http://schemas.openxmlformats.org/officeDocument/2006/relationships/image" Target="../media/image1255.png"/><Relationship Id="rId86" Type="http://schemas.openxmlformats.org/officeDocument/2006/relationships/customXml" Target="../ink/ink1267.xml"/><Relationship Id="rId130" Type="http://schemas.openxmlformats.org/officeDocument/2006/relationships/customXml" Target="../ink/ink1289.xml"/><Relationship Id="rId135" Type="http://schemas.openxmlformats.org/officeDocument/2006/relationships/image" Target="../media/image1282.png"/><Relationship Id="rId151" Type="http://schemas.openxmlformats.org/officeDocument/2006/relationships/image" Target="../media/image1290.png"/><Relationship Id="rId156" Type="http://schemas.openxmlformats.org/officeDocument/2006/relationships/customXml" Target="../ink/ink1302.xml"/><Relationship Id="rId177" Type="http://schemas.openxmlformats.org/officeDocument/2006/relationships/image" Target="../media/image1302.png"/><Relationship Id="rId4" Type="http://schemas.openxmlformats.org/officeDocument/2006/relationships/customXml" Target="../ink/ink1226.xml"/><Relationship Id="rId9" Type="http://schemas.openxmlformats.org/officeDocument/2006/relationships/image" Target="../media/image1219.png"/><Relationship Id="rId172" Type="http://schemas.openxmlformats.org/officeDocument/2006/relationships/customXml" Target="../ink/ink1310.xml"/><Relationship Id="rId180" Type="http://schemas.openxmlformats.org/officeDocument/2006/relationships/customXml" Target="../ink/ink1314.xml"/><Relationship Id="rId13" Type="http://schemas.openxmlformats.org/officeDocument/2006/relationships/image" Target="../media/image1221.png"/><Relationship Id="rId18" Type="http://schemas.openxmlformats.org/officeDocument/2006/relationships/customXml" Target="../ink/ink1233.xml"/><Relationship Id="rId39" Type="http://schemas.openxmlformats.org/officeDocument/2006/relationships/image" Target="../media/image1234.png"/><Relationship Id="rId109" Type="http://schemas.openxmlformats.org/officeDocument/2006/relationships/image" Target="../media/image1269.png"/><Relationship Id="rId34" Type="http://schemas.openxmlformats.org/officeDocument/2006/relationships/customXml" Target="../ink/ink1241.xml"/><Relationship Id="rId50" Type="http://schemas.openxmlformats.org/officeDocument/2006/relationships/customXml" Target="../ink/ink1249.xml"/><Relationship Id="rId55" Type="http://schemas.openxmlformats.org/officeDocument/2006/relationships/image" Target="../media/image1242.png"/><Relationship Id="rId76" Type="http://schemas.openxmlformats.org/officeDocument/2006/relationships/customXml" Target="../ink/ink1262.xml"/><Relationship Id="rId97" Type="http://schemas.openxmlformats.org/officeDocument/2006/relationships/image" Target="../media/image1263.png"/><Relationship Id="rId104" Type="http://schemas.openxmlformats.org/officeDocument/2006/relationships/customXml" Target="../ink/ink1276.xml"/><Relationship Id="rId120" Type="http://schemas.openxmlformats.org/officeDocument/2006/relationships/customXml" Target="../ink/ink1284.xml"/><Relationship Id="rId125" Type="http://schemas.openxmlformats.org/officeDocument/2006/relationships/image" Target="../media/image1277.png"/><Relationship Id="rId141" Type="http://schemas.openxmlformats.org/officeDocument/2006/relationships/image" Target="../media/image1285.png"/><Relationship Id="rId146" Type="http://schemas.openxmlformats.org/officeDocument/2006/relationships/customXml" Target="../ink/ink1297.xml"/><Relationship Id="rId167" Type="http://schemas.openxmlformats.org/officeDocument/2006/relationships/image" Target="../media/image1297.png"/><Relationship Id="rId7" Type="http://schemas.openxmlformats.org/officeDocument/2006/relationships/image" Target="../media/image1218.png"/><Relationship Id="rId71" Type="http://schemas.openxmlformats.org/officeDocument/2006/relationships/image" Target="../media/image1250.png"/><Relationship Id="rId92" Type="http://schemas.openxmlformats.org/officeDocument/2006/relationships/customXml" Target="../ink/ink1270.xml"/><Relationship Id="rId162" Type="http://schemas.openxmlformats.org/officeDocument/2006/relationships/customXml" Target="../ink/ink1305.xml"/><Relationship Id="rId2" Type="http://schemas.openxmlformats.org/officeDocument/2006/relationships/customXml" Target="../ink/ink1225.xml"/><Relationship Id="rId29" Type="http://schemas.openxmlformats.org/officeDocument/2006/relationships/image" Target="../media/image1229.png"/><Relationship Id="rId24" Type="http://schemas.openxmlformats.org/officeDocument/2006/relationships/customXml" Target="../ink/ink1236.xml"/><Relationship Id="rId40" Type="http://schemas.openxmlformats.org/officeDocument/2006/relationships/customXml" Target="../ink/ink1244.xml"/><Relationship Id="rId45" Type="http://schemas.openxmlformats.org/officeDocument/2006/relationships/image" Target="../media/image1237.png"/><Relationship Id="rId66" Type="http://schemas.openxmlformats.org/officeDocument/2006/relationships/customXml" Target="../ink/ink1257.xml"/><Relationship Id="rId87" Type="http://schemas.openxmlformats.org/officeDocument/2006/relationships/image" Target="../media/image1258.png"/><Relationship Id="rId110" Type="http://schemas.openxmlformats.org/officeDocument/2006/relationships/customXml" Target="../ink/ink1279.xml"/><Relationship Id="rId115" Type="http://schemas.openxmlformats.org/officeDocument/2006/relationships/image" Target="../media/image1272.png"/><Relationship Id="rId131" Type="http://schemas.openxmlformats.org/officeDocument/2006/relationships/image" Target="../media/image1280.png"/><Relationship Id="rId136" Type="http://schemas.openxmlformats.org/officeDocument/2006/relationships/customXml" Target="../ink/ink1292.xml"/><Relationship Id="rId157" Type="http://schemas.openxmlformats.org/officeDocument/2006/relationships/image" Target="../media/image1292.png"/><Relationship Id="rId178" Type="http://schemas.openxmlformats.org/officeDocument/2006/relationships/customXml" Target="../ink/ink1313.xml"/><Relationship Id="rId61" Type="http://schemas.openxmlformats.org/officeDocument/2006/relationships/image" Target="../media/image1245.png"/><Relationship Id="rId82" Type="http://schemas.openxmlformats.org/officeDocument/2006/relationships/customXml" Target="../ink/ink1265.xml"/><Relationship Id="rId152" Type="http://schemas.openxmlformats.org/officeDocument/2006/relationships/customXml" Target="../ink/ink1300.xml"/><Relationship Id="rId173" Type="http://schemas.openxmlformats.org/officeDocument/2006/relationships/image" Target="../media/image1300.png"/><Relationship Id="rId19" Type="http://schemas.openxmlformats.org/officeDocument/2006/relationships/image" Target="../media/image1224.png"/><Relationship Id="rId14" Type="http://schemas.openxmlformats.org/officeDocument/2006/relationships/customXml" Target="../ink/ink1231.xml"/><Relationship Id="rId30" Type="http://schemas.openxmlformats.org/officeDocument/2006/relationships/customXml" Target="../ink/ink1239.xml"/><Relationship Id="rId35" Type="http://schemas.openxmlformats.org/officeDocument/2006/relationships/image" Target="../media/image1232.png"/><Relationship Id="rId56" Type="http://schemas.openxmlformats.org/officeDocument/2006/relationships/customXml" Target="../ink/ink1252.xml"/><Relationship Id="rId77" Type="http://schemas.openxmlformats.org/officeDocument/2006/relationships/image" Target="../media/image1253.png"/><Relationship Id="rId100" Type="http://schemas.openxmlformats.org/officeDocument/2006/relationships/customXml" Target="../ink/ink1274.xml"/><Relationship Id="rId105" Type="http://schemas.openxmlformats.org/officeDocument/2006/relationships/image" Target="../media/image1267.png"/><Relationship Id="rId126" Type="http://schemas.openxmlformats.org/officeDocument/2006/relationships/customXml" Target="../ink/ink1287.xml"/><Relationship Id="rId147" Type="http://schemas.openxmlformats.org/officeDocument/2006/relationships/image" Target="../media/image1288.png"/><Relationship Id="rId168" Type="http://schemas.openxmlformats.org/officeDocument/2006/relationships/customXml" Target="../ink/ink1308.xml"/><Relationship Id="rId8" Type="http://schemas.openxmlformats.org/officeDocument/2006/relationships/customXml" Target="../ink/ink1228.xml"/><Relationship Id="rId51" Type="http://schemas.openxmlformats.org/officeDocument/2006/relationships/image" Target="../media/image1240.png"/><Relationship Id="rId72" Type="http://schemas.openxmlformats.org/officeDocument/2006/relationships/customXml" Target="../ink/ink1260.xml"/><Relationship Id="rId93" Type="http://schemas.openxmlformats.org/officeDocument/2006/relationships/image" Target="../media/image1261.png"/><Relationship Id="rId98" Type="http://schemas.openxmlformats.org/officeDocument/2006/relationships/customXml" Target="../ink/ink1273.xml"/><Relationship Id="rId121" Type="http://schemas.openxmlformats.org/officeDocument/2006/relationships/image" Target="../media/image1275.png"/><Relationship Id="rId142" Type="http://schemas.openxmlformats.org/officeDocument/2006/relationships/customXml" Target="../ink/ink1295.xml"/><Relationship Id="rId163" Type="http://schemas.openxmlformats.org/officeDocument/2006/relationships/image" Target="../media/image1295.png"/><Relationship Id="rId3" Type="http://schemas.openxmlformats.org/officeDocument/2006/relationships/image" Target="../media/image1216.png"/><Relationship Id="rId25" Type="http://schemas.openxmlformats.org/officeDocument/2006/relationships/image" Target="../media/image1227.png"/><Relationship Id="rId46" Type="http://schemas.openxmlformats.org/officeDocument/2006/relationships/customXml" Target="../ink/ink1247.xml"/><Relationship Id="rId67" Type="http://schemas.openxmlformats.org/officeDocument/2006/relationships/image" Target="../media/image1248.png"/><Relationship Id="rId116" Type="http://schemas.openxmlformats.org/officeDocument/2006/relationships/customXml" Target="../ink/ink1282.xml"/><Relationship Id="rId137" Type="http://schemas.openxmlformats.org/officeDocument/2006/relationships/image" Target="../media/image1283.png"/><Relationship Id="rId158" Type="http://schemas.openxmlformats.org/officeDocument/2006/relationships/customXml" Target="../ink/ink1303.xml"/><Relationship Id="rId20" Type="http://schemas.openxmlformats.org/officeDocument/2006/relationships/customXml" Target="../ink/ink1234.xml"/><Relationship Id="rId41" Type="http://schemas.openxmlformats.org/officeDocument/2006/relationships/image" Target="../media/image1235.png"/><Relationship Id="rId62" Type="http://schemas.openxmlformats.org/officeDocument/2006/relationships/customXml" Target="../ink/ink1255.xml"/><Relationship Id="rId83" Type="http://schemas.openxmlformats.org/officeDocument/2006/relationships/image" Target="../media/image1256.png"/><Relationship Id="rId88" Type="http://schemas.openxmlformats.org/officeDocument/2006/relationships/customXml" Target="../ink/ink1268.xml"/><Relationship Id="rId111" Type="http://schemas.openxmlformats.org/officeDocument/2006/relationships/image" Target="../media/image1270.png"/><Relationship Id="rId132" Type="http://schemas.openxmlformats.org/officeDocument/2006/relationships/customXml" Target="../ink/ink1290.xml"/><Relationship Id="rId153" Type="http://schemas.openxmlformats.org/officeDocument/2006/relationships/image" Target="../media/image1291.png"/><Relationship Id="rId174" Type="http://schemas.openxmlformats.org/officeDocument/2006/relationships/customXml" Target="../ink/ink1311.xml"/><Relationship Id="rId179" Type="http://schemas.openxmlformats.org/officeDocument/2006/relationships/image" Target="../media/image1303.png"/><Relationship Id="rId15" Type="http://schemas.openxmlformats.org/officeDocument/2006/relationships/image" Target="../media/image1222.png"/><Relationship Id="rId36" Type="http://schemas.openxmlformats.org/officeDocument/2006/relationships/customXml" Target="../ink/ink1242.xml"/><Relationship Id="rId57" Type="http://schemas.openxmlformats.org/officeDocument/2006/relationships/image" Target="../media/image1243.png"/><Relationship Id="rId106" Type="http://schemas.openxmlformats.org/officeDocument/2006/relationships/customXml" Target="../ink/ink1277.xml"/><Relationship Id="rId127" Type="http://schemas.openxmlformats.org/officeDocument/2006/relationships/image" Target="../media/image1278.png"/><Relationship Id="rId10" Type="http://schemas.openxmlformats.org/officeDocument/2006/relationships/customXml" Target="../ink/ink1229.xml"/><Relationship Id="rId31" Type="http://schemas.openxmlformats.org/officeDocument/2006/relationships/image" Target="../media/image1230.png"/><Relationship Id="rId52" Type="http://schemas.openxmlformats.org/officeDocument/2006/relationships/customXml" Target="../ink/ink1250.xml"/><Relationship Id="rId73" Type="http://schemas.openxmlformats.org/officeDocument/2006/relationships/image" Target="../media/image1251.png"/><Relationship Id="rId78" Type="http://schemas.openxmlformats.org/officeDocument/2006/relationships/customXml" Target="../ink/ink1263.xml"/><Relationship Id="rId94" Type="http://schemas.openxmlformats.org/officeDocument/2006/relationships/customXml" Target="../ink/ink1271.xml"/><Relationship Id="rId99" Type="http://schemas.openxmlformats.org/officeDocument/2006/relationships/image" Target="../media/image1264.png"/><Relationship Id="rId101" Type="http://schemas.openxmlformats.org/officeDocument/2006/relationships/image" Target="../media/image1265.png"/><Relationship Id="rId122" Type="http://schemas.openxmlformats.org/officeDocument/2006/relationships/customXml" Target="../ink/ink1285.xml"/><Relationship Id="rId143" Type="http://schemas.openxmlformats.org/officeDocument/2006/relationships/image" Target="../media/image1286.png"/><Relationship Id="rId148" Type="http://schemas.openxmlformats.org/officeDocument/2006/relationships/customXml" Target="../ink/ink1298.xml"/><Relationship Id="rId164" Type="http://schemas.openxmlformats.org/officeDocument/2006/relationships/customXml" Target="../ink/ink1306.xml"/><Relationship Id="rId169" Type="http://schemas.openxmlformats.org/officeDocument/2006/relationships/image" Target="../media/image1298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1.png"/><Relationship Id="rId21" Type="http://schemas.openxmlformats.org/officeDocument/2006/relationships/image" Target="../media/image1313.png"/><Relationship Id="rId42" Type="http://schemas.openxmlformats.org/officeDocument/2006/relationships/customXml" Target="../ink/ink1335.xml"/><Relationship Id="rId47" Type="http://schemas.openxmlformats.org/officeDocument/2006/relationships/image" Target="../media/image1326.png"/><Relationship Id="rId63" Type="http://schemas.openxmlformats.org/officeDocument/2006/relationships/image" Target="../media/image1334.png"/><Relationship Id="rId68" Type="http://schemas.openxmlformats.org/officeDocument/2006/relationships/customXml" Target="../ink/ink1348.xml"/><Relationship Id="rId84" Type="http://schemas.openxmlformats.org/officeDocument/2006/relationships/customXml" Target="../ink/ink1356.xml"/><Relationship Id="rId89" Type="http://schemas.openxmlformats.org/officeDocument/2006/relationships/image" Target="../media/image1347.png"/><Relationship Id="rId112" Type="http://schemas.openxmlformats.org/officeDocument/2006/relationships/customXml" Target="../ink/ink1370.xml"/><Relationship Id="rId133" Type="http://schemas.openxmlformats.org/officeDocument/2006/relationships/image" Target="../media/image1369.png"/><Relationship Id="rId138" Type="http://schemas.openxmlformats.org/officeDocument/2006/relationships/customXml" Target="../ink/ink1383.xml"/><Relationship Id="rId154" Type="http://schemas.openxmlformats.org/officeDocument/2006/relationships/customXml" Target="../ink/ink1391.xml"/><Relationship Id="rId159" Type="http://schemas.openxmlformats.org/officeDocument/2006/relationships/image" Target="../media/image1382.png"/><Relationship Id="rId175" Type="http://schemas.openxmlformats.org/officeDocument/2006/relationships/image" Target="../media/image1390.png"/><Relationship Id="rId170" Type="http://schemas.openxmlformats.org/officeDocument/2006/relationships/customXml" Target="../ink/ink1399.xml"/><Relationship Id="rId191" Type="http://schemas.openxmlformats.org/officeDocument/2006/relationships/image" Target="../media/image1397.png"/><Relationship Id="rId16" Type="http://schemas.openxmlformats.org/officeDocument/2006/relationships/customXml" Target="../ink/ink1322.xml"/><Relationship Id="rId107" Type="http://schemas.openxmlformats.org/officeDocument/2006/relationships/image" Target="../media/image1356.png"/><Relationship Id="rId11" Type="http://schemas.openxmlformats.org/officeDocument/2006/relationships/image" Target="../media/image1308.png"/><Relationship Id="rId32" Type="http://schemas.openxmlformats.org/officeDocument/2006/relationships/customXml" Target="../ink/ink1330.xml"/><Relationship Id="rId37" Type="http://schemas.openxmlformats.org/officeDocument/2006/relationships/image" Target="../media/image1321.png"/><Relationship Id="rId53" Type="http://schemas.openxmlformats.org/officeDocument/2006/relationships/image" Target="../media/image1329.png"/><Relationship Id="rId58" Type="http://schemas.openxmlformats.org/officeDocument/2006/relationships/customXml" Target="../ink/ink1343.xml"/><Relationship Id="rId74" Type="http://schemas.openxmlformats.org/officeDocument/2006/relationships/customXml" Target="../ink/ink1351.xml"/><Relationship Id="rId79" Type="http://schemas.openxmlformats.org/officeDocument/2006/relationships/image" Target="../media/image1342.png"/><Relationship Id="rId102" Type="http://schemas.openxmlformats.org/officeDocument/2006/relationships/customXml" Target="../ink/ink1365.xml"/><Relationship Id="rId123" Type="http://schemas.openxmlformats.org/officeDocument/2006/relationships/image" Target="../media/image1364.png"/><Relationship Id="rId128" Type="http://schemas.openxmlformats.org/officeDocument/2006/relationships/customXml" Target="../ink/ink1378.xml"/><Relationship Id="rId144" Type="http://schemas.openxmlformats.org/officeDocument/2006/relationships/customXml" Target="../ink/ink1386.xml"/><Relationship Id="rId149" Type="http://schemas.openxmlformats.org/officeDocument/2006/relationships/image" Target="../media/image1377.png"/><Relationship Id="rId5" Type="http://schemas.openxmlformats.org/officeDocument/2006/relationships/image" Target="../media/image1305.png"/><Relationship Id="rId90" Type="http://schemas.openxmlformats.org/officeDocument/2006/relationships/customXml" Target="../ink/ink1359.xml"/><Relationship Id="rId95" Type="http://schemas.openxmlformats.org/officeDocument/2006/relationships/image" Target="../media/image1350.png"/><Relationship Id="rId160" Type="http://schemas.openxmlformats.org/officeDocument/2006/relationships/customXml" Target="../ink/ink1394.xml"/><Relationship Id="rId165" Type="http://schemas.openxmlformats.org/officeDocument/2006/relationships/image" Target="../media/image1385.png"/><Relationship Id="rId181" Type="http://schemas.openxmlformats.org/officeDocument/2006/relationships/image" Target="../media/image1392.png"/><Relationship Id="rId186" Type="http://schemas.openxmlformats.org/officeDocument/2006/relationships/customXml" Target="../ink/ink1407.xml"/><Relationship Id="rId22" Type="http://schemas.openxmlformats.org/officeDocument/2006/relationships/customXml" Target="../ink/ink1325.xml"/><Relationship Id="rId27" Type="http://schemas.openxmlformats.org/officeDocument/2006/relationships/image" Target="../media/image1316.png"/><Relationship Id="rId43" Type="http://schemas.openxmlformats.org/officeDocument/2006/relationships/image" Target="../media/image1324.png"/><Relationship Id="rId48" Type="http://schemas.openxmlformats.org/officeDocument/2006/relationships/customXml" Target="../ink/ink1338.xml"/><Relationship Id="rId64" Type="http://schemas.openxmlformats.org/officeDocument/2006/relationships/customXml" Target="../ink/ink1346.xml"/><Relationship Id="rId69" Type="http://schemas.openxmlformats.org/officeDocument/2006/relationships/image" Target="../media/image1337.png"/><Relationship Id="rId113" Type="http://schemas.openxmlformats.org/officeDocument/2006/relationships/image" Target="../media/image1359.png"/><Relationship Id="rId118" Type="http://schemas.openxmlformats.org/officeDocument/2006/relationships/customXml" Target="../ink/ink1373.xml"/><Relationship Id="rId134" Type="http://schemas.openxmlformats.org/officeDocument/2006/relationships/customXml" Target="../ink/ink1381.xml"/><Relationship Id="rId139" Type="http://schemas.openxmlformats.org/officeDocument/2006/relationships/image" Target="../media/image1372.png"/><Relationship Id="rId80" Type="http://schemas.openxmlformats.org/officeDocument/2006/relationships/customXml" Target="../ink/ink1354.xml"/><Relationship Id="rId85" Type="http://schemas.openxmlformats.org/officeDocument/2006/relationships/image" Target="../media/image1345.png"/><Relationship Id="rId150" Type="http://schemas.openxmlformats.org/officeDocument/2006/relationships/customXml" Target="../ink/ink1389.xml"/><Relationship Id="rId155" Type="http://schemas.openxmlformats.org/officeDocument/2006/relationships/image" Target="../media/image1380.png"/><Relationship Id="rId171" Type="http://schemas.openxmlformats.org/officeDocument/2006/relationships/image" Target="../media/image1388.png"/><Relationship Id="rId176" Type="http://schemas.openxmlformats.org/officeDocument/2006/relationships/customXml" Target="../ink/ink1402.xml"/><Relationship Id="rId192" Type="http://schemas.openxmlformats.org/officeDocument/2006/relationships/customXml" Target="../ink/ink1410.xml"/><Relationship Id="rId12" Type="http://schemas.openxmlformats.org/officeDocument/2006/relationships/customXml" Target="../ink/ink1320.xml"/><Relationship Id="rId17" Type="http://schemas.openxmlformats.org/officeDocument/2006/relationships/image" Target="../media/image1311.png"/><Relationship Id="rId33" Type="http://schemas.openxmlformats.org/officeDocument/2006/relationships/image" Target="../media/image1319.png"/><Relationship Id="rId38" Type="http://schemas.openxmlformats.org/officeDocument/2006/relationships/customXml" Target="../ink/ink1333.xml"/><Relationship Id="rId59" Type="http://schemas.openxmlformats.org/officeDocument/2006/relationships/image" Target="../media/image1332.png"/><Relationship Id="rId103" Type="http://schemas.openxmlformats.org/officeDocument/2006/relationships/image" Target="../media/image1354.png"/><Relationship Id="rId108" Type="http://schemas.openxmlformats.org/officeDocument/2006/relationships/customXml" Target="../ink/ink1368.xml"/><Relationship Id="rId124" Type="http://schemas.openxmlformats.org/officeDocument/2006/relationships/customXml" Target="../ink/ink1376.xml"/><Relationship Id="rId129" Type="http://schemas.openxmlformats.org/officeDocument/2006/relationships/image" Target="../media/image1367.png"/><Relationship Id="rId54" Type="http://schemas.openxmlformats.org/officeDocument/2006/relationships/customXml" Target="../ink/ink1341.xml"/><Relationship Id="rId70" Type="http://schemas.openxmlformats.org/officeDocument/2006/relationships/customXml" Target="../ink/ink1349.xml"/><Relationship Id="rId75" Type="http://schemas.openxmlformats.org/officeDocument/2006/relationships/image" Target="../media/image1340.png"/><Relationship Id="rId91" Type="http://schemas.openxmlformats.org/officeDocument/2006/relationships/image" Target="../media/image1348.png"/><Relationship Id="rId96" Type="http://schemas.openxmlformats.org/officeDocument/2006/relationships/customXml" Target="../ink/ink1362.xml"/><Relationship Id="rId140" Type="http://schemas.openxmlformats.org/officeDocument/2006/relationships/customXml" Target="../ink/ink1384.xml"/><Relationship Id="rId145" Type="http://schemas.openxmlformats.org/officeDocument/2006/relationships/image" Target="../media/image1375.png"/><Relationship Id="rId161" Type="http://schemas.openxmlformats.org/officeDocument/2006/relationships/image" Target="../media/image1383.png"/><Relationship Id="rId166" Type="http://schemas.openxmlformats.org/officeDocument/2006/relationships/customXml" Target="../ink/ink1397.xml"/><Relationship Id="rId182" Type="http://schemas.openxmlformats.org/officeDocument/2006/relationships/customXml" Target="../ink/ink1405.xml"/><Relationship Id="rId187" Type="http://schemas.openxmlformats.org/officeDocument/2006/relationships/image" Target="../media/image139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7.xml"/><Relationship Id="rId23" Type="http://schemas.openxmlformats.org/officeDocument/2006/relationships/image" Target="../media/image1314.png"/><Relationship Id="rId28" Type="http://schemas.openxmlformats.org/officeDocument/2006/relationships/customXml" Target="../ink/ink1328.xml"/><Relationship Id="rId49" Type="http://schemas.openxmlformats.org/officeDocument/2006/relationships/image" Target="../media/image1327.png"/><Relationship Id="rId114" Type="http://schemas.openxmlformats.org/officeDocument/2006/relationships/customXml" Target="../ink/ink1371.xml"/><Relationship Id="rId119" Type="http://schemas.openxmlformats.org/officeDocument/2006/relationships/image" Target="../media/image1362.png"/><Relationship Id="rId44" Type="http://schemas.openxmlformats.org/officeDocument/2006/relationships/customXml" Target="../ink/ink1336.xml"/><Relationship Id="rId60" Type="http://schemas.openxmlformats.org/officeDocument/2006/relationships/customXml" Target="../ink/ink1344.xml"/><Relationship Id="rId65" Type="http://schemas.openxmlformats.org/officeDocument/2006/relationships/image" Target="../media/image1335.png"/><Relationship Id="rId81" Type="http://schemas.openxmlformats.org/officeDocument/2006/relationships/image" Target="../media/image1343.png"/><Relationship Id="rId86" Type="http://schemas.openxmlformats.org/officeDocument/2006/relationships/customXml" Target="../ink/ink1357.xml"/><Relationship Id="rId130" Type="http://schemas.openxmlformats.org/officeDocument/2006/relationships/customXml" Target="../ink/ink1379.xml"/><Relationship Id="rId135" Type="http://schemas.openxmlformats.org/officeDocument/2006/relationships/image" Target="../media/image1370.png"/><Relationship Id="rId151" Type="http://schemas.openxmlformats.org/officeDocument/2006/relationships/image" Target="../media/image1378.png"/><Relationship Id="rId156" Type="http://schemas.openxmlformats.org/officeDocument/2006/relationships/customXml" Target="../ink/ink1392.xml"/><Relationship Id="rId177" Type="http://schemas.openxmlformats.org/officeDocument/2006/relationships/image" Target="../media/image1391.png"/><Relationship Id="rId172" Type="http://schemas.openxmlformats.org/officeDocument/2006/relationships/customXml" Target="../ink/ink1400.xml"/><Relationship Id="rId193" Type="http://schemas.openxmlformats.org/officeDocument/2006/relationships/image" Target="../media/image1398.png"/><Relationship Id="rId13" Type="http://schemas.openxmlformats.org/officeDocument/2006/relationships/image" Target="../media/image1309.png"/><Relationship Id="rId18" Type="http://schemas.openxmlformats.org/officeDocument/2006/relationships/customXml" Target="../ink/ink1323.xml"/><Relationship Id="rId39" Type="http://schemas.openxmlformats.org/officeDocument/2006/relationships/image" Target="../media/image1322.png"/><Relationship Id="rId109" Type="http://schemas.openxmlformats.org/officeDocument/2006/relationships/image" Target="../media/image1357.png"/><Relationship Id="rId34" Type="http://schemas.openxmlformats.org/officeDocument/2006/relationships/customXml" Target="../ink/ink1331.xml"/><Relationship Id="rId50" Type="http://schemas.openxmlformats.org/officeDocument/2006/relationships/customXml" Target="../ink/ink1339.xml"/><Relationship Id="rId55" Type="http://schemas.openxmlformats.org/officeDocument/2006/relationships/image" Target="../media/image1330.png"/><Relationship Id="rId76" Type="http://schemas.openxmlformats.org/officeDocument/2006/relationships/customXml" Target="../ink/ink1352.xml"/><Relationship Id="rId97" Type="http://schemas.openxmlformats.org/officeDocument/2006/relationships/image" Target="../media/image1351.png"/><Relationship Id="rId104" Type="http://schemas.openxmlformats.org/officeDocument/2006/relationships/customXml" Target="../ink/ink1366.xml"/><Relationship Id="rId120" Type="http://schemas.openxmlformats.org/officeDocument/2006/relationships/customXml" Target="../ink/ink1374.xml"/><Relationship Id="rId125" Type="http://schemas.openxmlformats.org/officeDocument/2006/relationships/image" Target="../media/image1365.png"/><Relationship Id="rId141" Type="http://schemas.openxmlformats.org/officeDocument/2006/relationships/image" Target="../media/image1373.png"/><Relationship Id="rId146" Type="http://schemas.openxmlformats.org/officeDocument/2006/relationships/customXml" Target="../ink/ink1387.xml"/><Relationship Id="rId167" Type="http://schemas.openxmlformats.org/officeDocument/2006/relationships/image" Target="../media/image1386.png"/><Relationship Id="rId188" Type="http://schemas.openxmlformats.org/officeDocument/2006/relationships/customXml" Target="../ink/ink1408.xml"/><Relationship Id="rId7" Type="http://schemas.openxmlformats.org/officeDocument/2006/relationships/image" Target="../media/image1306.png"/><Relationship Id="rId71" Type="http://schemas.openxmlformats.org/officeDocument/2006/relationships/image" Target="../media/image1338.png"/><Relationship Id="rId92" Type="http://schemas.openxmlformats.org/officeDocument/2006/relationships/customXml" Target="../ink/ink1360.xml"/><Relationship Id="rId162" Type="http://schemas.openxmlformats.org/officeDocument/2006/relationships/customXml" Target="../ink/ink1395.xml"/><Relationship Id="rId183" Type="http://schemas.openxmlformats.org/officeDocument/2006/relationships/image" Target="../media/image1393.png"/><Relationship Id="rId2" Type="http://schemas.openxmlformats.org/officeDocument/2006/relationships/customXml" Target="../ink/ink1315.xml"/><Relationship Id="rId29" Type="http://schemas.openxmlformats.org/officeDocument/2006/relationships/image" Target="../media/image1317.png"/><Relationship Id="rId24" Type="http://schemas.openxmlformats.org/officeDocument/2006/relationships/customXml" Target="../ink/ink1326.xml"/><Relationship Id="rId40" Type="http://schemas.openxmlformats.org/officeDocument/2006/relationships/customXml" Target="../ink/ink1334.xml"/><Relationship Id="rId45" Type="http://schemas.openxmlformats.org/officeDocument/2006/relationships/image" Target="../media/image1325.png"/><Relationship Id="rId66" Type="http://schemas.openxmlformats.org/officeDocument/2006/relationships/customXml" Target="../ink/ink1347.xml"/><Relationship Id="rId87" Type="http://schemas.openxmlformats.org/officeDocument/2006/relationships/image" Target="../media/image1346.png"/><Relationship Id="rId110" Type="http://schemas.openxmlformats.org/officeDocument/2006/relationships/customXml" Target="../ink/ink1369.xml"/><Relationship Id="rId115" Type="http://schemas.openxmlformats.org/officeDocument/2006/relationships/image" Target="../media/image1360.png"/><Relationship Id="rId131" Type="http://schemas.openxmlformats.org/officeDocument/2006/relationships/image" Target="../media/image1368.png"/><Relationship Id="rId136" Type="http://schemas.openxmlformats.org/officeDocument/2006/relationships/customXml" Target="../ink/ink1382.xml"/><Relationship Id="rId157" Type="http://schemas.openxmlformats.org/officeDocument/2006/relationships/image" Target="../media/image1381.png"/><Relationship Id="rId178" Type="http://schemas.openxmlformats.org/officeDocument/2006/relationships/customXml" Target="../ink/ink1403.xml"/><Relationship Id="rId61" Type="http://schemas.openxmlformats.org/officeDocument/2006/relationships/image" Target="../media/image1333.png"/><Relationship Id="rId82" Type="http://schemas.openxmlformats.org/officeDocument/2006/relationships/customXml" Target="../ink/ink1355.xml"/><Relationship Id="rId152" Type="http://schemas.openxmlformats.org/officeDocument/2006/relationships/customXml" Target="../ink/ink1390.xml"/><Relationship Id="rId173" Type="http://schemas.openxmlformats.org/officeDocument/2006/relationships/image" Target="../media/image1389.png"/><Relationship Id="rId194" Type="http://schemas.openxmlformats.org/officeDocument/2006/relationships/customXml" Target="../ink/ink1411.xml"/><Relationship Id="rId19" Type="http://schemas.openxmlformats.org/officeDocument/2006/relationships/image" Target="../media/image1312.png"/><Relationship Id="rId14" Type="http://schemas.openxmlformats.org/officeDocument/2006/relationships/customXml" Target="../ink/ink1321.xml"/><Relationship Id="rId30" Type="http://schemas.openxmlformats.org/officeDocument/2006/relationships/customXml" Target="../ink/ink1329.xml"/><Relationship Id="rId35" Type="http://schemas.openxmlformats.org/officeDocument/2006/relationships/image" Target="../media/image1320.png"/><Relationship Id="rId56" Type="http://schemas.openxmlformats.org/officeDocument/2006/relationships/customXml" Target="../ink/ink1342.xml"/><Relationship Id="rId77" Type="http://schemas.openxmlformats.org/officeDocument/2006/relationships/image" Target="../media/image1341.png"/><Relationship Id="rId100" Type="http://schemas.openxmlformats.org/officeDocument/2006/relationships/customXml" Target="../ink/ink1364.xml"/><Relationship Id="rId105" Type="http://schemas.openxmlformats.org/officeDocument/2006/relationships/image" Target="../media/image1355.png"/><Relationship Id="rId126" Type="http://schemas.openxmlformats.org/officeDocument/2006/relationships/customXml" Target="../ink/ink1377.xml"/><Relationship Id="rId147" Type="http://schemas.openxmlformats.org/officeDocument/2006/relationships/image" Target="../media/image1376.png"/><Relationship Id="rId168" Type="http://schemas.openxmlformats.org/officeDocument/2006/relationships/customXml" Target="../ink/ink1398.xml"/><Relationship Id="rId8" Type="http://schemas.openxmlformats.org/officeDocument/2006/relationships/customXml" Target="../ink/ink1318.xml"/><Relationship Id="rId51" Type="http://schemas.openxmlformats.org/officeDocument/2006/relationships/image" Target="../media/image1328.png"/><Relationship Id="rId72" Type="http://schemas.openxmlformats.org/officeDocument/2006/relationships/customXml" Target="../ink/ink1350.xml"/><Relationship Id="rId93" Type="http://schemas.openxmlformats.org/officeDocument/2006/relationships/image" Target="../media/image1349.png"/><Relationship Id="rId98" Type="http://schemas.openxmlformats.org/officeDocument/2006/relationships/customXml" Target="../ink/ink1363.xml"/><Relationship Id="rId121" Type="http://schemas.openxmlformats.org/officeDocument/2006/relationships/image" Target="../media/image1363.png"/><Relationship Id="rId142" Type="http://schemas.openxmlformats.org/officeDocument/2006/relationships/customXml" Target="../ink/ink1385.xml"/><Relationship Id="rId163" Type="http://schemas.openxmlformats.org/officeDocument/2006/relationships/image" Target="../media/image1384.png"/><Relationship Id="rId184" Type="http://schemas.openxmlformats.org/officeDocument/2006/relationships/customXml" Target="../ink/ink1406.xml"/><Relationship Id="rId189" Type="http://schemas.openxmlformats.org/officeDocument/2006/relationships/image" Target="../media/image1396.png"/><Relationship Id="rId3" Type="http://schemas.openxmlformats.org/officeDocument/2006/relationships/image" Target="../media/image1304.png"/><Relationship Id="rId25" Type="http://schemas.openxmlformats.org/officeDocument/2006/relationships/image" Target="../media/image1315.png"/><Relationship Id="rId46" Type="http://schemas.openxmlformats.org/officeDocument/2006/relationships/customXml" Target="../ink/ink1337.xml"/><Relationship Id="rId67" Type="http://schemas.openxmlformats.org/officeDocument/2006/relationships/image" Target="../media/image1336.png"/><Relationship Id="rId116" Type="http://schemas.openxmlformats.org/officeDocument/2006/relationships/customXml" Target="../ink/ink1372.xml"/><Relationship Id="rId137" Type="http://schemas.openxmlformats.org/officeDocument/2006/relationships/image" Target="../media/image1371.png"/><Relationship Id="rId158" Type="http://schemas.openxmlformats.org/officeDocument/2006/relationships/customXml" Target="../ink/ink1393.xml"/><Relationship Id="rId20" Type="http://schemas.openxmlformats.org/officeDocument/2006/relationships/customXml" Target="../ink/ink1324.xml"/><Relationship Id="rId41" Type="http://schemas.openxmlformats.org/officeDocument/2006/relationships/image" Target="../media/image1323.png"/><Relationship Id="rId62" Type="http://schemas.openxmlformats.org/officeDocument/2006/relationships/customXml" Target="../ink/ink1345.xml"/><Relationship Id="rId83" Type="http://schemas.openxmlformats.org/officeDocument/2006/relationships/image" Target="../media/image1344.png"/><Relationship Id="rId88" Type="http://schemas.openxmlformats.org/officeDocument/2006/relationships/customXml" Target="../ink/ink1358.xml"/><Relationship Id="rId111" Type="http://schemas.openxmlformats.org/officeDocument/2006/relationships/image" Target="../media/image1358.png"/><Relationship Id="rId132" Type="http://schemas.openxmlformats.org/officeDocument/2006/relationships/customXml" Target="../ink/ink1380.xml"/><Relationship Id="rId153" Type="http://schemas.openxmlformats.org/officeDocument/2006/relationships/image" Target="../media/image1379.png"/><Relationship Id="rId174" Type="http://schemas.openxmlformats.org/officeDocument/2006/relationships/customXml" Target="../ink/ink1401.xml"/><Relationship Id="rId179" Type="http://schemas.openxmlformats.org/officeDocument/2006/relationships/image" Target="../media/image70.png"/><Relationship Id="rId195" Type="http://schemas.openxmlformats.org/officeDocument/2006/relationships/image" Target="../media/image1399.png"/><Relationship Id="rId190" Type="http://schemas.openxmlformats.org/officeDocument/2006/relationships/customXml" Target="../ink/ink1409.xml"/><Relationship Id="rId15" Type="http://schemas.openxmlformats.org/officeDocument/2006/relationships/image" Target="../media/image1310.png"/><Relationship Id="rId36" Type="http://schemas.openxmlformats.org/officeDocument/2006/relationships/customXml" Target="../ink/ink1332.xml"/><Relationship Id="rId57" Type="http://schemas.openxmlformats.org/officeDocument/2006/relationships/image" Target="../media/image1331.png"/><Relationship Id="rId106" Type="http://schemas.openxmlformats.org/officeDocument/2006/relationships/customXml" Target="../ink/ink1367.xml"/><Relationship Id="rId127" Type="http://schemas.openxmlformats.org/officeDocument/2006/relationships/image" Target="../media/image1366.png"/><Relationship Id="rId10" Type="http://schemas.openxmlformats.org/officeDocument/2006/relationships/customXml" Target="../ink/ink1319.xml"/><Relationship Id="rId31" Type="http://schemas.openxmlformats.org/officeDocument/2006/relationships/image" Target="../media/image1318.png"/><Relationship Id="rId52" Type="http://schemas.openxmlformats.org/officeDocument/2006/relationships/customXml" Target="../ink/ink1340.xml"/><Relationship Id="rId73" Type="http://schemas.openxmlformats.org/officeDocument/2006/relationships/image" Target="../media/image1339.png"/><Relationship Id="rId78" Type="http://schemas.openxmlformats.org/officeDocument/2006/relationships/customXml" Target="../ink/ink1353.xml"/><Relationship Id="rId94" Type="http://schemas.openxmlformats.org/officeDocument/2006/relationships/customXml" Target="../ink/ink1361.xml"/><Relationship Id="rId99" Type="http://schemas.openxmlformats.org/officeDocument/2006/relationships/image" Target="../media/image1352.png"/><Relationship Id="rId101" Type="http://schemas.openxmlformats.org/officeDocument/2006/relationships/image" Target="../media/image1353.png"/><Relationship Id="rId122" Type="http://schemas.openxmlformats.org/officeDocument/2006/relationships/customXml" Target="../ink/ink1375.xml"/><Relationship Id="rId143" Type="http://schemas.openxmlformats.org/officeDocument/2006/relationships/image" Target="../media/image1374.png"/><Relationship Id="rId148" Type="http://schemas.openxmlformats.org/officeDocument/2006/relationships/customXml" Target="../ink/ink1388.xml"/><Relationship Id="rId164" Type="http://schemas.openxmlformats.org/officeDocument/2006/relationships/customXml" Target="../ink/ink1396.xml"/><Relationship Id="rId169" Type="http://schemas.openxmlformats.org/officeDocument/2006/relationships/image" Target="../media/image1387.png"/><Relationship Id="rId185" Type="http://schemas.openxmlformats.org/officeDocument/2006/relationships/image" Target="../media/image1394.png"/><Relationship Id="rId4" Type="http://schemas.openxmlformats.org/officeDocument/2006/relationships/customXml" Target="../ink/ink1316.xml"/><Relationship Id="rId9" Type="http://schemas.openxmlformats.org/officeDocument/2006/relationships/image" Target="../media/image1307.png"/><Relationship Id="rId180" Type="http://schemas.openxmlformats.org/officeDocument/2006/relationships/customXml" Target="../ink/ink1404.xml"/><Relationship Id="rId26" Type="http://schemas.openxmlformats.org/officeDocument/2006/relationships/customXml" Target="../ink/ink13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3.png"/><Relationship Id="rId13" Type="http://schemas.openxmlformats.org/officeDocument/2006/relationships/customXml" Target="../ink/ink1417.xml"/><Relationship Id="rId18" Type="http://schemas.openxmlformats.org/officeDocument/2006/relationships/image" Target="../media/image1408.png"/><Relationship Id="rId26" Type="http://schemas.openxmlformats.org/officeDocument/2006/relationships/image" Target="../media/image1412.png"/><Relationship Id="rId39" Type="http://schemas.openxmlformats.org/officeDocument/2006/relationships/customXml" Target="../ink/ink1430.xml"/><Relationship Id="rId3" Type="http://schemas.openxmlformats.org/officeDocument/2006/relationships/customXml" Target="../ink/ink1412.xml"/><Relationship Id="rId21" Type="http://schemas.openxmlformats.org/officeDocument/2006/relationships/customXml" Target="../ink/ink1421.xml"/><Relationship Id="rId34" Type="http://schemas.openxmlformats.org/officeDocument/2006/relationships/image" Target="../media/image1416.png"/><Relationship Id="rId42" Type="http://schemas.openxmlformats.org/officeDocument/2006/relationships/image" Target="../media/image1420.png"/><Relationship Id="rId7" Type="http://schemas.openxmlformats.org/officeDocument/2006/relationships/customXml" Target="../ink/ink1414.xml"/><Relationship Id="rId12" Type="http://schemas.openxmlformats.org/officeDocument/2006/relationships/image" Target="../media/image1405.png"/><Relationship Id="rId17" Type="http://schemas.openxmlformats.org/officeDocument/2006/relationships/customXml" Target="../ink/ink1419.xml"/><Relationship Id="rId25" Type="http://schemas.openxmlformats.org/officeDocument/2006/relationships/customXml" Target="../ink/ink1423.xml"/><Relationship Id="rId33" Type="http://schemas.openxmlformats.org/officeDocument/2006/relationships/customXml" Target="../ink/ink1427.xml"/><Relationship Id="rId38" Type="http://schemas.openxmlformats.org/officeDocument/2006/relationships/image" Target="../media/image1418.png"/><Relationship Id="rId2" Type="http://schemas.openxmlformats.org/officeDocument/2006/relationships/image" Target="../media/image1400.png"/><Relationship Id="rId16" Type="http://schemas.openxmlformats.org/officeDocument/2006/relationships/image" Target="../media/image1407.png"/><Relationship Id="rId20" Type="http://schemas.openxmlformats.org/officeDocument/2006/relationships/image" Target="../media/image1409.png"/><Relationship Id="rId29" Type="http://schemas.openxmlformats.org/officeDocument/2006/relationships/customXml" Target="../ink/ink1425.xml"/><Relationship Id="rId41" Type="http://schemas.openxmlformats.org/officeDocument/2006/relationships/customXml" Target="../ink/ink14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2.png"/><Relationship Id="rId11" Type="http://schemas.openxmlformats.org/officeDocument/2006/relationships/customXml" Target="../ink/ink1416.xml"/><Relationship Id="rId24" Type="http://schemas.openxmlformats.org/officeDocument/2006/relationships/image" Target="../media/image1411.png"/><Relationship Id="rId32" Type="http://schemas.openxmlformats.org/officeDocument/2006/relationships/image" Target="../media/image1415.png"/><Relationship Id="rId37" Type="http://schemas.openxmlformats.org/officeDocument/2006/relationships/customXml" Target="../ink/ink1429.xml"/><Relationship Id="rId40" Type="http://schemas.openxmlformats.org/officeDocument/2006/relationships/image" Target="../media/image1419.png"/><Relationship Id="rId5" Type="http://schemas.openxmlformats.org/officeDocument/2006/relationships/customXml" Target="../ink/ink1413.xml"/><Relationship Id="rId15" Type="http://schemas.openxmlformats.org/officeDocument/2006/relationships/customXml" Target="../ink/ink1418.xml"/><Relationship Id="rId23" Type="http://schemas.openxmlformats.org/officeDocument/2006/relationships/customXml" Target="../ink/ink1422.xml"/><Relationship Id="rId28" Type="http://schemas.openxmlformats.org/officeDocument/2006/relationships/image" Target="../media/image1413.png"/><Relationship Id="rId36" Type="http://schemas.openxmlformats.org/officeDocument/2006/relationships/image" Target="../media/image1417.png"/><Relationship Id="rId10" Type="http://schemas.openxmlformats.org/officeDocument/2006/relationships/image" Target="../media/image1404.png"/><Relationship Id="rId19" Type="http://schemas.openxmlformats.org/officeDocument/2006/relationships/customXml" Target="../ink/ink1420.xml"/><Relationship Id="rId31" Type="http://schemas.openxmlformats.org/officeDocument/2006/relationships/customXml" Target="../ink/ink1426.xml"/><Relationship Id="rId4" Type="http://schemas.openxmlformats.org/officeDocument/2006/relationships/image" Target="../media/image1401.png"/><Relationship Id="rId9" Type="http://schemas.openxmlformats.org/officeDocument/2006/relationships/customXml" Target="../ink/ink1415.xml"/><Relationship Id="rId14" Type="http://schemas.openxmlformats.org/officeDocument/2006/relationships/image" Target="../media/image1406.png"/><Relationship Id="rId22" Type="http://schemas.openxmlformats.org/officeDocument/2006/relationships/image" Target="../media/image1410.png"/><Relationship Id="rId27" Type="http://schemas.openxmlformats.org/officeDocument/2006/relationships/customXml" Target="../ink/ink1424.xml"/><Relationship Id="rId30" Type="http://schemas.openxmlformats.org/officeDocument/2006/relationships/image" Target="../media/image1414.png"/><Relationship Id="rId35" Type="http://schemas.openxmlformats.org/officeDocument/2006/relationships/customXml" Target="../ink/ink1428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7.png"/><Relationship Id="rId299" Type="http://schemas.openxmlformats.org/officeDocument/2006/relationships/image" Target="../media/image1565.png"/><Relationship Id="rId303" Type="http://schemas.openxmlformats.org/officeDocument/2006/relationships/image" Target="../media/image1567.png"/><Relationship Id="rId21" Type="http://schemas.openxmlformats.org/officeDocument/2006/relationships/image" Target="../media/image1430.png"/><Relationship Id="rId42" Type="http://schemas.openxmlformats.org/officeDocument/2006/relationships/customXml" Target="../ink/ink1452.xml"/><Relationship Id="rId63" Type="http://schemas.openxmlformats.org/officeDocument/2006/relationships/image" Target="../media/image1451.png"/><Relationship Id="rId84" Type="http://schemas.openxmlformats.org/officeDocument/2006/relationships/customXml" Target="../ink/ink1473.xml"/><Relationship Id="rId138" Type="http://schemas.openxmlformats.org/officeDocument/2006/relationships/customXml" Target="../ink/ink1500.xml"/><Relationship Id="rId159" Type="http://schemas.openxmlformats.org/officeDocument/2006/relationships/image" Target="../media/image1498.png"/><Relationship Id="rId324" Type="http://schemas.openxmlformats.org/officeDocument/2006/relationships/customXml" Target="../ink/ink1594.xml"/><Relationship Id="rId345" Type="http://schemas.openxmlformats.org/officeDocument/2006/relationships/customXml" Target="../ink/ink1605.xml"/><Relationship Id="rId366" Type="http://schemas.openxmlformats.org/officeDocument/2006/relationships/image" Target="../media/image1597.png"/><Relationship Id="rId170" Type="http://schemas.openxmlformats.org/officeDocument/2006/relationships/customXml" Target="../ink/ink1516.xml"/><Relationship Id="rId191" Type="http://schemas.openxmlformats.org/officeDocument/2006/relationships/image" Target="../media/image1513.png"/><Relationship Id="rId205" Type="http://schemas.openxmlformats.org/officeDocument/2006/relationships/image" Target="../media/image1520.png"/><Relationship Id="rId226" Type="http://schemas.openxmlformats.org/officeDocument/2006/relationships/customXml" Target="../ink/ink1544.xml"/><Relationship Id="rId247" Type="http://schemas.openxmlformats.org/officeDocument/2006/relationships/customXml" Target="../ink/ink1555.xml"/><Relationship Id="rId107" Type="http://schemas.openxmlformats.org/officeDocument/2006/relationships/image" Target="../media/image1472.png"/><Relationship Id="rId268" Type="http://schemas.openxmlformats.org/officeDocument/2006/relationships/customXml" Target="../ink/ink1566.xml"/><Relationship Id="rId289" Type="http://schemas.openxmlformats.org/officeDocument/2006/relationships/image" Target="../media/image1560.png"/><Relationship Id="rId11" Type="http://schemas.openxmlformats.org/officeDocument/2006/relationships/image" Target="../media/image1425.png"/><Relationship Id="rId32" Type="http://schemas.openxmlformats.org/officeDocument/2006/relationships/customXml" Target="../ink/ink1447.xml"/><Relationship Id="rId53" Type="http://schemas.openxmlformats.org/officeDocument/2006/relationships/image" Target="../media/image1446.png"/><Relationship Id="rId74" Type="http://schemas.openxmlformats.org/officeDocument/2006/relationships/customXml" Target="../ink/ink1468.xml"/><Relationship Id="rId128" Type="http://schemas.openxmlformats.org/officeDocument/2006/relationships/customXml" Target="../ink/ink1495.xml"/><Relationship Id="rId149" Type="http://schemas.openxmlformats.org/officeDocument/2006/relationships/image" Target="../media/image1493.png"/><Relationship Id="rId314" Type="http://schemas.openxmlformats.org/officeDocument/2006/relationships/customXml" Target="../ink/ink1589.xml"/><Relationship Id="rId335" Type="http://schemas.openxmlformats.org/officeDocument/2006/relationships/image" Target="../media/image1583.png"/><Relationship Id="rId356" Type="http://schemas.openxmlformats.org/officeDocument/2006/relationships/image" Target="../media/image1593.png"/><Relationship Id="rId377" Type="http://schemas.openxmlformats.org/officeDocument/2006/relationships/customXml" Target="../ink/ink1621.xml"/><Relationship Id="rId5" Type="http://schemas.openxmlformats.org/officeDocument/2006/relationships/image" Target="../media/image1422.png"/><Relationship Id="rId95" Type="http://schemas.openxmlformats.org/officeDocument/2006/relationships/image" Target="../media/image1466.png"/><Relationship Id="rId160" Type="http://schemas.openxmlformats.org/officeDocument/2006/relationships/customXml" Target="../ink/ink1511.xml"/><Relationship Id="rId181" Type="http://schemas.openxmlformats.org/officeDocument/2006/relationships/image" Target="../media/image1509.png"/><Relationship Id="rId216" Type="http://schemas.openxmlformats.org/officeDocument/2006/relationships/customXml" Target="../ink/ink1539.xml"/><Relationship Id="rId237" Type="http://schemas.openxmlformats.org/officeDocument/2006/relationships/image" Target="../media/image1536.png"/><Relationship Id="rId258" Type="http://schemas.openxmlformats.org/officeDocument/2006/relationships/customXml" Target="../ink/ink1561.xml"/><Relationship Id="rId279" Type="http://schemas.openxmlformats.org/officeDocument/2006/relationships/image" Target="../media/image1556.png"/><Relationship Id="rId22" Type="http://schemas.openxmlformats.org/officeDocument/2006/relationships/customXml" Target="../ink/ink1442.xml"/><Relationship Id="rId43" Type="http://schemas.openxmlformats.org/officeDocument/2006/relationships/image" Target="../media/image1441.png"/><Relationship Id="rId64" Type="http://schemas.openxmlformats.org/officeDocument/2006/relationships/customXml" Target="../ink/ink1463.xml"/><Relationship Id="rId118" Type="http://schemas.openxmlformats.org/officeDocument/2006/relationships/customXml" Target="../ink/ink1490.xml"/><Relationship Id="rId139" Type="http://schemas.openxmlformats.org/officeDocument/2006/relationships/image" Target="../media/image1488.png"/><Relationship Id="rId290" Type="http://schemas.openxmlformats.org/officeDocument/2006/relationships/customXml" Target="../ink/ink1577.xml"/><Relationship Id="rId304" Type="http://schemas.openxmlformats.org/officeDocument/2006/relationships/customXml" Target="../ink/ink1584.xml"/><Relationship Id="rId325" Type="http://schemas.openxmlformats.org/officeDocument/2006/relationships/image" Target="../media/image1578.png"/><Relationship Id="rId346" Type="http://schemas.openxmlformats.org/officeDocument/2006/relationships/image" Target="../media/image1588.png"/><Relationship Id="rId367" Type="http://schemas.openxmlformats.org/officeDocument/2006/relationships/customXml" Target="../ink/ink1616.xml"/><Relationship Id="rId85" Type="http://schemas.openxmlformats.org/officeDocument/2006/relationships/image" Target="../media/image1462.png"/><Relationship Id="rId150" Type="http://schemas.openxmlformats.org/officeDocument/2006/relationships/customXml" Target="../ink/ink1506.xml"/><Relationship Id="rId171" Type="http://schemas.openxmlformats.org/officeDocument/2006/relationships/image" Target="../media/image1504.png"/><Relationship Id="rId192" Type="http://schemas.openxmlformats.org/officeDocument/2006/relationships/customXml" Target="../ink/ink1527.xml"/><Relationship Id="rId206" Type="http://schemas.openxmlformats.org/officeDocument/2006/relationships/customXml" Target="../ink/ink1534.xml"/><Relationship Id="rId227" Type="http://schemas.openxmlformats.org/officeDocument/2006/relationships/image" Target="../media/image1531.png"/><Relationship Id="rId248" Type="http://schemas.openxmlformats.org/officeDocument/2006/relationships/image" Target="../media/image1541.png"/><Relationship Id="rId269" Type="http://schemas.openxmlformats.org/officeDocument/2006/relationships/image" Target="../media/image1551.png"/><Relationship Id="rId12" Type="http://schemas.openxmlformats.org/officeDocument/2006/relationships/customXml" Target="../ink/ink1437.xml"/><Relationship Id="rId33" Type="http://schemas.openxmlformats.org/officeDocument/2006/relationships/image" Target="../media/image1436.png"/><Relationship Id="rId108" Type="http://schemas.openxmlformats.org/officeDocument/2006/relationships/customXml" Target="../ink/ink1485.xml"/><Relationship Id="rId129" Type="http://schemas.openxmlformats.org/officeDocument/2006/relationships/image" Target="../media/image1483.png"/><Relationship Id="rId280" Type="http://schemas.openxmlformats.org/officeDocument/2006/relationships/customXml" Target="../ink/ink1572.xml"/><Relationship Id="rId315" Type="http://schemas.openxmlformats.org/officeDocument/2006/relationships/image" Target="../media/image1573.png"/><Relationship Id="rId336" Type="http://schemas.openxmlformats.org/officeDocument/2006/relationships/customXml" Target="../ink/ink1600.xml"/><Relationship Id="rId357" Type="http://schemas.openxmlformats.org/officeDocument/2006/relationships/customXml" Target="../ink/ink1611.xml"/><Relationship Id="rId54" Type="http://schemas.openxmlformats.org/officeDocument/2006/relationships/customXml" Target="../ink/ink1458.xml"/><Relationship Id="rId75" Type="http://schemas.openxmlformats.org/officeDocument/2006/relationships/image" Target="../media/image1457.png"/><Relationship Id="rId96" Type="http://schemas.openxmlformats.org/officeDocument/2006/relationships/customXml" Target="../ink/ink1479.xml"/><Relationship Id="rId140" Type="http://schemas.openxmlformats.org/officeDocument/2006/relationships/customXml" Target="../ink/ink1501.xml"/><Relationship Id="rId161" Type="http://schemas.openxmlformats.org/officeDocument/2006/relationships/image" Target="../media/image1499.png"/><Relationship Id="rId182" Type="http://schemas.openxmlformats.org/officeDocument/2006/relationships/customXml" Target="../ink/ink1522.xml"/><Relationship Id="rId217" Type="http://schemas.openxmlformats.org/officeDocument/2006/relationships/image" Target="../media/image1526.png"/><Relationship Id="rId378" Type="http://schemas.openxmlformats.org/officeDocument/2006/relationships/image" Target="../media/image1603.png"/><Relationship Id="rId6" Type="http://schemas.openxmlformats.org/officeDocument/2006/relationships/customXml" Target="../ink/ink1434.xml"/><Relationship Id="rId238" Type="http://schemas.openxmlformats.org/officeDocument/2006/relationships/customXml" Target="../ink/ink1550.xml"/><Relationship Id="rId259" Type="http://schemas.openxmlformats.org/officeDocument/2006/relationships/image" Target="../media/image1546.png"/><Relationship Id="rId23" Type="http://schemas.openxmlformats.org/officeDocument/2006/relationships/image" Target="../media/image1431.png"/><Relationship Id="rId119" Type="http://schemas.openxmlformats.org/officeDocument/2006/relationships/image" Target="../media/image1478.png"/><Relationship Id="rId270" Type="http://schemas.openxmlformats.org/officeDocument/2006/relationships/customXml" Target="../ink/ink1567.xml"/><Relationship Id="rId291" Type="http://schemas.openxmlformats.org/officeDocument/2006/relationships/image" Target="../media/image1561.png"/><Relationship Id="rId305" Type="http://schemas.openxmlformats.org/officeDocument/2006/relationships/image" Target="../media/image1568.png"/><Relationship Id="rId326" Type="http://schemas.openxmlformats.org/officeDocument/2006/relationships/customXml" Target="../ink/ink1595.xml"/><Relationship Id="rId347" Type="http://schemas.openxmlformats.org/officeDocument/2006/relationships/customXml" Target="../ink/ink1606.xml"/><Relationship Id="rId44" Type="http://schemas.openxmlformats.org/officeDocument/2006/relationships/customXml" Target="../ink/ink1453.xml"/><Relationship Id="rId65" Type="http://schemas.openxmlformats.org/officeDocument/2006/relationships/image" Target="../media/image1452.png"/><Relationship Id="rId86" Type="http://schemas.openxmlformats.org/officeDocument/2006/relationships/customXml" Target="../ink/ink1474.xml"/><Relationship Id="rId130" Type="http://schemas.openxmlformats.org/officeDocument/2006/relationships/customXml" Target="../ink/ink1496.xml"/><Relationship Id="rId151" Type="http://schemas.openxmlformats.org/officeDocument/2006/relationships/image" Target="../media/image1494.png"/><Relationship Id="rId368" Type="http://schemas.openxmlformats.org/officeDocument/2006/relationships/image" Target="../media/image1598.png"/><Relationship Id="rId172" Type="http://schemas.openxmlformats.org/officeDocument/2006/relationships/customXml" Target="../ink/ink1517.xml"/><Relationship Id="rId193" Type="http://schemas.openxmlformats.org/officeDocument/2006/relationships/image" Target="../media/image1514.png"/><Relationship Id="rId207" Type="http://schemas.openxmlformats.org/officeDocument/2006/relationships/image" Target="../media/image1521.png"/><Relationship Id="rId228" Type="http://schemas.openxmlformats.org/officeDocument/2006/relationships/customXml" Target="../ink/ink1545.xml"/><Relationship Id="rId249" Type="http://schemas.openxmlformats.org/officeDocument/2006/relationships/customXml" Target="../ink/ink1556.xml"/><Relationship Id="rId13" Type="http://schemas.openxmlformats.org/officeDocument/2006/relationships/image" Target="../media/image1426.png"/><Relationship Id="rId109" Type="http://schemas.openxmlformats.org/officeDocument/2006/relationships/image" Target="../media/image1473.png"/><Relationship Id="rId260" Type="http://schemas.openxmlformats.org/officeDocument/2006/relationships/customXml" Target="../ink/ink1562.xml"/><Relationship Id="rId281" Type="http://schemas.openxmlformats.org/officeDocument/2006/relationships/image" Target="../media/image62.png"/><Relationship Id="rId316" Type="http://schemas.openxmlformats.org/officeDocument/2006/relationships/customXml" Target="../ink/ink1590.xml"/><Relationship Id="rId337" Type="http://schemas.openxmlformats.org/officeDocument/2006/relationships/customXml" Target="../ink/ink1601.xml"/><Relationship Id="rId34" Type="http://schemas.openxmlformats.org/officeDocument/2006/relationships/customXml" Target="../ink/ink1448.xml"/><Relationship Id="rId55" Type="http://schemas.openxmlformats.org/officeDocument/2006/relationships/image" Target="../media/image1447.png"/><Relationship Id="rId76" Type="http://schemas.openxmlformats.org/officeDocument/2006/relationships/customXml" Target="../ink/ink1469.xml"/><Relationship Id="rId97" Type="http://schemas.openxmlformats.org/officeDocument/2006/relationships/image" Target="../media/image1467.png"/><Relationship Id="rId120" Type="http://schemas.openxmlformats.org/officeDocument/2006/relationships/customXml" Target="../ink/ink1491.xml"/><Relationship Id="rId141" Type="http://schemas.openxmlformats.org/officeDocument/2006/relationships/image" Target="../media/image1489.png"/><Relationship Id="rId358" Type="http://schemas.openxmlformats.org/officeDocument/2006/relationships/image" Target="../media/image1594.png"/><Relationship Id="rId7" Type="http://schemas.openxmlformats.org/officeDocument/2006/relationships/image" Target="../media/image1423.png"/><Relationship Id="rId162" Type="http://schemas.openxmlformats.org/officeDocument/2006/relationships/customXml" Target="../ink/ink1512.xml"/><Relationship Id="rId183" Type="http://schemas.openxmlformats.org/officeDocument/2006/relationships/image" Target="../media/image1510.png"/><Relationship Id="rId218" Type="http://schemas.openxmlformats.org/officeDocument/2006/relationships/customXml" Target="../ink/ink1540.xml"/><Relationship Id="rId239" Type="http://schemas.openxmlformats.org/officeDocument/2006/relationships/customXml" Target="../ink/ink1551.xml"/><Relationship Id="rId250" Type="http://schemas.openxmlformats.org/officeDocument/2006/relationships/image" Target="../media/image1542.png"/><Relationship Id="rId271" Type="http://schemas.openxmlformats.org/officeDocument/2006/relationships/image" Target="../media/image1552.png"/><Relationship Id="rId292" Type="http://schemas.openxmlformats.org/officeDocument/2006/relationships/customXml" Target="../ink/ink1578.xml"/><Relationship Id="rId306" Type="http://schemas.openxmlformats.org/officeDocument/2006/relationships/customXml" Target="../ink/ink1585.xml"/><Relationship Id="rId24" Type="http://schemas.openxmlformats.org/officeDocument/2006/relationships/customXml" Target="../ink/ink1443.xml"/><Relationship Id="rId45" Type="http://schemas.openxmlformats.org/officeDocument/2006/relationships/image" Target="../media/image1442.png"/><Relationship Id="rId66" Type="http://schemas.openxmlformats.org/officeDocument/2006/relationships/customXml" Target="../ink/ink1464.xml"/><Relationship Id="rId87" Type="http://schemas.openxmlformats.org/officeDocument/2006/relationships/image" Target="../media/image70.png"/><Relationship Id="rId110" Type="http://schemas.openxmlformats.org/officeDocument/2006/relationships/customXml" Target="../ink/ink1486.xml"/><Relationship Id="rId131" Type="http://schemas.openxmlformats.org/officeDocument/2006/relationships/image" Target="../media/image1484.png"/><Relationship Id="rId327" Type="http://schemas.openxmlformats.org/officeDocument/2006/relationships/image" Target="../media/image1579.png"/><Relationship Id="rId348" Type="http://schemas.openxmlformats.org/officeDocument/2006/relationships/image" Target="../media/image1589.png"/><Relationship Id="rId369" Type="http://schemas.openxmlformats.org/officeDocument/2006/relationships/customXml" Target="../ink/ink1617.xml"/><Relationship Id="rId152" Type="http://schemas.openxmlformats.org/officeDocument/2006/relationships/customXml" Target="../ink/ink1507.xml"/><Relationship Id="rId173" Type="http://schemas.openxmlformats.org/officeDocument/2006/relationships/image" Target="../media/image1505.png"/><Relationship Id="rId194" Type="http://schemas.openxmlformats.org/officeDocument/2006/relationships/customXml" Target="../ink/ink1528.xml"/><Relationship Id="rId208" Type="http://schemas.openxmlformats.org/officeDocument/2006/relationships/customXml" Target="../ink/ink1535.xml"/><Relationship Id="rId229" Type="http://schemas.openxmlformats.org/officeDocument/2006/relationships/image" Target="../media/image1532.png"/><Relationship Id="rId240" Type="http://schemas.openxmlformats.org/officeDocument/2006/relationships/image" Target="../media/image1537.png"/><Relationship Id="rId261" Type="http://schemas.openxmlformats.org/officeDocument/2006/relationships/image" Target="../media/image1547.png"/><Relationship Id="rId14" Type="http://schemas.openxmlformats.org/officeDocument/2006/relationships/customXml" Target="../ink/ink1438.xml"/><Relationship Id="rId35" Type="http://schemas.openxmlformats.org/officeDocument/2006/relationships/image" Target="../media/image1437.png"/><Relationship Id="rId56" Type="http://schemas.openxmlformats.org/officeDocument/2006/relationships/customXml" Target="../ink/ink1459.xml"/><Relationship Id="rId77" Type="http://schemas.openxmlformats.org/officeDocument/2006/relationships/image" Target="../media/image1458.png"/><Relationship Id="rId100" Type="http://schemas.openxmlformats.org/officeDocument/2006/relationships/customXml" Target="../ink/ink1481.xml"/><Relationship Id="rId282" Type="http://schemas.openxmlformats.org/officeDocument/2006/relationships/customXml" Target="../ink/ink1573.xml"/><Relationship Id="rId317" Type="http://schemas.openxmlformats.org/officeDocument/2006/relationships/image" Target="../media/image1574.png"/><Relationship Id="rId338" Type="http://schemas.openxmlformats.org/officeDocument/2006/relationships/image" Target="../media/image1584.png"/><Relationship Id="rId359" Type="http://schemas.openxmlformats.org/officeDocument/2006/relationships/customXml" Target="../ink/ink1612.xml"/><Relationship Id="rId8" Type="http://schemas.openxmlformats.org/officeDocument/2006/relationships/customXml" Target="../ink/ink1435.xml"/><Relationship Id="rId98" Type="http://schemas.openxmlformats.org/officeDocument/2006/relationships/customXml" Target="../ink/ink1480.xml"/><Relationship Id="rId121" Type="http://schemas.openxmlformats.org/officeDocument/2006/relationships/image" Target="../media/image1479.png"/><Relationship Id="rId142" Type="http://schemas.openxmlformats.org/officeDocument/2006/relationships/customXml" Target="../ink/ink1502.xml"/><Relationship Id="rId163" Type="http://schemas.openxmlformats.org/officeDocument/2006/relationships/image" Target="../media/image1500.png"/><Relationship Id="rId184" Type="http://schemas.openxmlformats.org/officeDocument/2006/relationships/customXml" Target="../ink/ink1523.xml"/><Relationship Id="rId219" Type="http://schemas.openxmlformats.org/officeDocument/2006/relationships/image" Target="../media/image1527.png"/><Relationship Id="rId370" Type="http://schemas.openxmlformats.org/officeDocument/2006/relationships/image" Target="../media/image1599.png"/><Relationship Id="rId230" Type="http://schemas.openxmlformats.org/officeDocument/2006/relationships/customXml" Target="../ink/ink1546.xml"/><Relationship Id="rId251" Type="http://schemas.openxmlformats.org/officeDocument/2006/relationships/customXml" Target="../ink/ink1557.xml"/><Relationship Id="rId25" Type="http://schemas.openxmlformats.org/officeDocument/2006/relationships/image" Target="../media/image1432.png"/><Relationship Id="rId46" Type="http://schemas.openxmlformats.org/officeDocument/2006/relationships/customXml" Target="../ink/ink1454.xml"/><Relationship Id="rId67" Type="http://schemas.openxmlformats.org/officeDocument/2006/relationships/image" Target="../media/image1453.png"/><Relationship Id="rId272" Type="http://schemas.openxmlformats.org/officeDocument/2006/relationships/customXml" Target="../ink/ink1568.xml"/><Relationship Id="rId293" Type="http://schemas.openxmlformats.org/officeDocument/2006/relationships/image" Target="../media/image1562.png"/><Relationship Id="rId307" Type="http://schemas.openxmlformats.org/officeDocument/2006/relationships/image" Target="../media/image1569.png"/><Relationship Id="rId328" Type="http://schemas.openxmlformats.org/officeDocument/2006/relationships/customXml" Target="../ink/ink1596.xml"/><Relationship Id="rId349" Type="http://schemas.openxmlformats.org/officeDocument/2006/relationships/customXml" Target="../ink/ink1607.xml"/><Relationship Id="rId88" Type="http://schemas.openxmlformats.org/officeDocument/2006/relationships/customXml" Target="../ink/ink1475.xml"/><Relationship Id="rId111" Type="http://schemas.openxmlformats.org/officeDocument/2006/relationships/image" Target="../media/image1474.png"/><Relationship Id="rId132" Type="http://schemas.openxmlformats.org/officeDocument/2006/relationships/customXml" Target="../ink/ink1497.xml"/><Relationship Id="rId153" Type="http://schemas.openxmlformats.org/officeDocument/2006/relationships/image" Target="../media/image1495.png"/><Relationship Id="rId174" Type="http://schemas.openxmlformats.org/officeDocument/2006/relationships/customXml" Target="../ink/ink1518.xml"/><Relationship Id="rId195" Type="http://schemas.openxmlformats.org/officeDocument/2006/relationships/image" Target="../media/image1515.png"/><Relationship Id="rId209" Type="http://schemas.openxmlformats.org/officeDocument/2006/relationships/image" Target="../media/image1522.png"/><Relationship Id="rId360" Type="http://schemas.openxmlformats.org/officeDocument/2006/relationships/image" Target="../media/image1595.png"/><Relationship Id="rId220" Type="http://schemas.openxmlformats.org/officeDocument/2006/relationships/customXml" Target="../ink/ink1541.xml"/><Relationship Id="rId241" Type="http://schemas.openxmlformats.org/officeDocument/2006/relationships/customXml" Target="../ink/ink1552.xml"/><Relationship Id="rId15" Type="http://schemas.openxmlformats.org/officeDocument/2006/relationships/image" Target="../media/image1427.png"/><Relationship Id="rId36" Type="http://schemas.openxmlformats.org/officeDocument/2006/relationships/customXml" Target="../ink/ink1449.xml"/><Relationship Id="rId57" Type="http://schemas.openxmlformats.org/officeDocument/2006/relationships/image" Target="../media/image1448.png"/><Relationship Id="rId262" Type="http://schemas.openxmlformats.org/officeDocument/2006/relationships/customXml" Target="../ink/ink1563.xml"/><Relationship Id="rId283" Type="http://schemas.openxmlformats.org/officeDocument/2006/relationships/image" Target="../media/image1557.png"/><Relationship Id="rId318" Type="http://schemas.openxmlformats.org/officeDocument/2006/relationships/customXml" Target="../ink/ink1591.xml"/><Relationship Id="rId339" Type="http://schemas.openxmlformats.org/officeDocument/2006/relationships/customXml" Target="../ink/ink1602.xml"/><Relationship Id="rId78" Type="http://schemas.openxmlformats.org/officeDocument/2006/relationships/customXml" Target="../ink/ink1470.xml"/><Relationship Id="rId99" Type="http://schemas.openxmlformats.org/officeDocument/2006/relationships/image" Target="../media/image1468.png"/><Relationship Id="rId101" Type="http://schemas.openxmlformats.org/officeDocument/2006/relationships/image" Target="../media/image1469.png"/><Relationship Id="rId122" Type="http://schemas.openxmlformats.org/officeDocument/2006/relationships/customXml" Target="../ink/ink1492.xml"/><Relationship Id="rId143" Type="http://schemas.openxmlformats.org/officeDocument/2006/relationships/image" Target="../media/image1490.png"/><Relationship Id="rId164" Type="http://schemas.openxmlformats.org/officeDocument/2006/relationships/customXml" Target="../ink/ink1513.xml"/><Relationship Id="rId185" Type="http://schemas.openxmlformats.org/officeDocument/2006/relationships/image" Target="../media/image1511.png"/><Relationship Id="rId350" Type="http://schemas.openxmlformats.org/officeDocument/2006/relationships/image" Target="../media/image1590.png"/><Relationship Id="rId371" Type="http://schemas.openxmlformats.org/officeDocument/2006/relationships/customXml" Target="../ink/ink1618.xml"/><Relationship Id="rId4" Type="http://schemas.openxmlformats.org/officeDocument/2006/relationships/customXml" Target="../ink/ink1433.xml"/><Relationship Id="rId9" Type="http://schemas.openxmlformats.org/officeDocument/2006/relationships/image" Target="../media/image1424.png"/><Relationship Id="rId180" Type="http://schemas.openxmlformats.org/officeDocument/2006/relationships/customXml" Target="../ink/ink1521.xml"/><Relationship Id="rId210" Type="http://schemas.openxmlformats.org/officeDocument/2006/relationships/customXml" Target="../ink/ink1536.xml"/><Relationship Id="rId215" Type="http://schemas.openxmlformats.org/officeDocument/2006/relationships/image" Target="../media/image1525.png"/><Relationship Id="rId236" Type="http://schemas.openxmlformats.org/officeDocument/2006/relationships/customXml" Target="../ink/ink1549.xml"/><Relationship Id="rId257" Type="http://schemas.openxmlformats.org/officeDocument/2006/relationships/image" Target="../media/image1545.png"/><Relationship Id="rId278" Type="http://schemas.openxmlformats.org/officeDocument/2006/relationships/customXml" Target="../ink/ink1571.xml"/><Relationship Id="rId26" Type="http://schemas.openxmlformats.org/officeDocument/2006/relationships/customXml" Target="../ink/ink1444.xml"/><Relationship Id="rId231" Type="http://schemas.openxmlformats.org/officeDocument/2006/relationships/image" Target="../media/image1533.png"/><Relationship Id="rId252" Type="http://schemas.openxmlformats.org/officeDocument/2006/relationships/image" Target="../media/image1543.png"/><Relationship Id="rId273" Type="http://schemas.openxmlformats.org/officeDocument/2006/relationships/image" Target="../media/image1553.png"/><Relationship Id="rId294" Type="http://schemas.openxmlformats.org/officeDocument/2006/relationships/customXml" Target="../ink/ink1579.xml"/><Relationship Id="rId308" Type="http://schemas.openxmlformats.org/officeDocument/2006/relationships/customXml" Target="../ink/ink1586.xml"/><Relationship Id="rId329" Type="http://schemas.openxmlformats.org/officeDocument/2006/relationships/image" Target="../media/image1580.png"/><Relationship Id="rId47" Type="http://schemas.openxmlformats.org/officeDocument/2006/relationships/image" Target="../media/image1443.png"/><Relationship Id="rId68" Type="http://schemas.openxmlformats.org/officeDocument/2006/relationships/customXml" Target="../ink/ink1465.xml"/><Relationship Id="rId89" Type="http://schemas.openxmlformats.org/officeDocument/2006/relationships/image" Target="../media/image1463.png"/><Relationship Id="rId112" Type="http://schemas.openxmlformats.org/officeDocument/2006/relationships/customXml" Target="../ink/ink1487.xml"/><Relationship Id="rId133" Type="http://schemas.openxmlformats.org/officeDocument/2006/relationships/image" Target="../media/image1485.png"/><Relationship Id="rId154" Type="http://schemas.openxmlformats.org/officeDocument/2006/relationships/customXml" Target="../ink/ink1508.xml"/><Relationship Id="rId175" Type="http://schemas.openxmlformats.org/officeDocument/2006/relationships/image" Target="../media/image1506.png"/><Relationship Id="rId340" Type="http://schemas.openxmlformats.org/officeDocument/2006/relationships/image" Target="../media/image1585.png"/><Relationship Id="rId361" Type="http://schemas.openxmlformats.org/officeDocument/2006/relationships/customXml" Target="../ink/ink1613.xml"/><Relationship Id="rId196" Type="http://schemas.openxmlformats.org/officeDocument/2006/relationships/customXml" Target="../ink/ink1529.xml"/><Relationship Id="rId200" Type="http://schemas.openxmlformats.org/officeDocument/2006/relationships/customXml" Target="../ink/ink1531.xml"/><Relationship Id="rId16" Type="http://schemas.openxmlformats.org/officeDocument/2006/relationships/customXml" Target="../ink/ink1439.xml"/><Relationship Id="rId221" Type="http://schemas.openxmlformats.org/officeDocument/2006/relationships/image" Target="../media/image1528.png"/><Relationship Id="rId242" Type="http://schemas.openxmlformats.org/officeDocument/2006/relationships/image" Target="../media/image1538.png"/><Relationship Id="rId263" Type="http://schemas.openxmlformats.org/officeDocument/2006/relationships/image" Target="../media/image1548.png"/><Relationship Id="rId284" Type="http://schemas.openxmlformats.org/officeDocument/2006/relationships/customXml" Target="../ink/ink1574.xml"/><Relationship Id="rId319" Type="http://schemas.openxmlformats.org/officeDocument/2006/relationships/image" Target="../media/image1575.png"/><Relationship Id="rId37" Type="http://schemas.openxmlformats.org/officeDocument/2006/relationships/image" Target="../media/image1438.png"/><Relationship Id="rId58" Type="http://schemas.openxmlformats.org/officeDocument/2006/relationships/customXml" Target="../ink/ink1460.xml"/><Relationship Id="rId79" Type="http://schemas.openxmlformats.org/officeDocument/2006/relationships/image" Target="../media/image1459.png"/><Relationship Id="rId102" Type="http://schemas.openxmlformats.org/officeDocument/2006/relationships/customXml" Target="../ink/ink1482.xml"/><Relationship Id="rId123" Type="http://schemas.openxmlformats.org/officeDocument/2006/relationships/image" Target="../media/image1480.png"/><Relationship Id="rId144" Type="http://schemas.openxmlformats.org/officeDocument/2006/relationships/customXml" Target="../ink/ink1503.xml"/><Relationship Id="rId330" Type="http://schemas.openxmlformats.org/officeDocument/2006/relationships/customXml" Target="../ink/ink1597.xml"/><Relationship Id="rId90" Type="http://schemas.openxmlformats.org/officeDocument/2006/relationships/customXml" Target="../ink/ink1476.xml"/><Relationship Id="rId165" Type="http://schemas.openxmlformats.org/officeDocument/2006/relationships/image" Target="../media/image1501.png"/><Relationship Id="rId186" Type="http://schemas.openxmlformats.org/officeDocument/2006/relationships/customXml" Target="../ink/ink1524.xml"/><Relationship Id="rId351" Type="http://schemas.openxmlformats.org/officeDocument/2006/relationships/customXml" Target="../ink/ink1608.xml"/><Relationship Id="rId372" Type="http://schemas.openxmlformats.org/officeDocument/2006/relationships/image" Target="../media/image1600.png"/><Relationship Id="rId211" Type="http://schemas.openxmlformats.org/officeDocument/2006/relationships/image" Target="../media/image1523.png"/><Relationship Id="rId232" Type="http://schemas.openxmlformats.org/officeDocument/2006/relationships/customXml" Target="../ink/ink1547.xml"/><Relationship Id="rId253" Type="http://schemas.openxmlformats.org/officeDocument/2006/relationships/customXml" Target="../ink/ink1558.xml"/><Relationship Id="rId274" Type="http://schemas.openxmlformats.org/officeDocument/2006/relationships/customXml" Target="../ink/ink1569.xml"/><Relationship Id="rId295" Type="http://schemas.openxmlformats.org/officeDocument/2006/relationships/image" Target="../media/image1563.png"/><Relationship Id="rId309" Type="http://schemas.openxmlformats.org/officeDocument/2006/relationships/image" Target="../media/image1570.png"/><Relationship Id="rId27" Type="http://schemas.openxmlformats.org/officeDocument/2006/relationships/image" Target="../media/image1433.png"/><Relationship Id="rId48" Type="http://schemas.openxmlformats.org/officeDocument/2006/relationships/customXml" Target="../ink/ink1455.xml"/><Relationship Id="rId69" Type="http://schemas.openxmlformats.org/officeDocument/2006/relationships/image" Target="../media/image1454.png"/><Relationship Id="rId113" Type="http://schemas.openxmlformats.org/officeDocument/2006/relationships/image" Target="../media/image1475.png"/><Relationship Id="rId134" Type="http://schemas.openxmlformats.org/officeDocument/2006/relationships/customXml" Target="../ink/ink1498.xml"/><Relationship Id="rId320" Type="http://schemas.openxmlformats.org/officeDocument/2006/relationships/customXml" Target="../ink/ink1592.xml"/><Relationship Id="rId80" Type="http://schemas.openxmlformats.org/officeDocument/2006/relationships/customXml" Target="../ink/ink1471.xml"/><Relationship Id="rId155" Type="http://schemas.openxmlformats.org/officeDocument/2006/relationships/image" Target="../media/image1496.png"/><Relationship Id="rId176" Type="http://schemas.openxmlformats.org/officeDocument/2006/relationships/customXml" Target="../ink/ink1519.xml"/><Relationship Id="rId197" Type="http://schemas.openxmlformats.org/officeDocument/2006/relationships/image" Target="../media/image1516.png"/><Relationship Id="rId341" Type="http://schemas.openxmlformats.org/officeDocument/2006/relationships/customXml" Target="../ink/ink1603.xml"/><Relationship Id="rId362" Type="http://schemas.openxmlformats.org/officeDocument/2006/relationships/image" Target="../media/image687.png"/><Relationship Id="rId201" Type="http://schemas.openxmlformats.org/officeDocument/2006/relationships/image" Target="../media/image1518.png"/><Relationship Id="rId222" Type="http://schemas.openxmlformats.org/officeDocument/2006/relationships/customXml" Target="../ink/ink1542.xml"/><Relationship Id="rId243" Type="http://schemas.openxmlformats.org/officeDocument/2006/relationships/customXml" Target="../ink/ink1553.xml"/><Relationship Id="rId264" Type="http://schemas.openxmlformats.org/officeDocument/2006/relationships/customXml" Target="../ink/ink1564.xml"/><Relationship Id="rId285" Type="http://schemas.openxmlformats.org/officeDocument/2006/relationships/image" Target="../media/image1558.png"/><Relationship Id="rId17" Type="http://schemas.openxmlformats.org/officeDocument/2006/relationships/image" Target="../media/image1428.png"/><Relationship Id="rId38" Type="http://schemas.openxmlformats.org/officeDocument/2006/relationships/customXml" Target="../ink/ink1450.xml"/><Relationship Id="rId59" Type="http://schemas.openxmlformats.org/officeDocument/2006/relationships/image" Target="../media/image1449.png"/><Relationship Id="rId103" Type="http://schemas.openxmlformats.org/officeDocument/2006/relationships/image" Target="../media/image1470.png"/><Relationship Id="rId124" Type="http://schemas.openxmlformats.org/officeDocument/2006/relationships/customXml" Target="../ink/ink1493.xml"/><Relationship Id="rId310" Type="http://schemas.openxmlformats.org/officeDocument/2006/relationships/customXml" Target="../ink/ink1587.xml"/><Relationship Id="rId70" Type="http://schemas.openxmlformats.org/officeDocument/2006/relationships/customXml" Target="../ink/ink1466.xml"/><Relationship Id="rId91" Type="http://schemas.openxmlformats.org/officeDocument/2006/relationships/image" Target="../media/image1464.png"/><Relationship Id="rId145" Type="http://schemas.openxmlformats.org/officeDocument/2006/relationships/image" Target="../media/image1491.png"/><Relationship Id="rId166" Type="http://schemas.openxmlformats.org/officeDocument/2006/relationships/customXml" Target="../ink/ink1514.xml"/><Relationship Id="rId187" Type="http://schemas.openxmlformats.org/officeDocument/2006/relationships/image" Target="../media/image1512.png"/><Relationship Id="rId331" Type="http://schemas.openxmlformats.org/officeDocument/2006/relationships/image" Target="../media/image1581.png"/><Relationship Id="rId352" Type="http://schemas.openxmlformats.org/officeDocument/2006/relationships/image" Target="../media/image1591.png"/><Relationship Id="rId373" Type="http://schemas.openxmlformats.org/officeDocument/2006/relationships/customXml" Target="../ink/ink1619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37.xml"/><Relationship Id="rId233" Type="http://schemas.openxmlformats.org/officeDocument/2006/relationships/image" Target="../media/image1534.png"/><Relationship Id="rId254" Type="http://schemas.openxmlformats.org/officeDocument/2006/relationships/image" Target="../media/image1544.png"/><Relationship Id="rId28" Type="http://schemas.openxmlformats.org/officeDocument/2006/relationships/customXml" Target="../ink/ink1445.xml"/><Relationship Id="rId49" Type="http://schemas.openxmlformats.org/officeDocument/2006/relationships/image" Target="../media/image1444.png"/><Relationship Id="rId114" Type="http://schemas.openxmlformats.org/officeDocument/2006/relationships/customXml" Target="../ink/ink1488.xml"/><Relationship Id="rId275" Type="http://schemas.openxmlformats.org/officeDocument/2006/relationships/image" Target="../media/image1554.png"/><Relationship Id="rId296" Type="http://schemas.openxmlformats.org/officeDocument/2006/relationships/customXml" Target="../ink/ink1580.xml"/><Relationship Id="rId300" Type="http://schemas.openxmlformats.org/officeDocument/2006/relationships/customXml" Target="../ink/ink1582.xml"/><Relationship Id="rId60" Type="http://schemas.openxmlformats.org/officeDocument/2006/relationships/customXml" Target="../ink/ink1461.xml"/><Relationship Id="rId81" Type="http://schemas.openxmlformats.org/officeDocument/2006/relationships/image" Target="../media/image1460.png"/><Relationship Id="rId135" Type="http://schemas.openxmlformats.org/officeDocument/2006/relationships/image" Target="../media/image1486.png"/><Relationship Id="rId156" Type="http://schemas.openxmlformats.org/officeDocument/2006/relationships/customXml" Target="../ink/ink1509.xml"/><Relationship Id="rId177" Type="http://schemas.openxmlformats.org/officeDocument/2006/relationships/image" Target="../media/image1507.png"/><Relationship Id="rId198" Type="http://schemas.openxmlformats.org/officeDocument/2006/relationships/customXml" Target="../ink/ink1530.xml"/><Relationship Id="rId321" Type="http://schemas.openxmlformats.org/officeDocument/2006/relationships/image" Target="../media/image1576.png"/><Relationship Id="rId342" Type="http://schemas.openxmlformats.org/officeDocument/2006/relationships/image" Target="../media/image1586.png"/><Relationship Id="rId363" Type="http://schemas.openxmlformats.org/officeDocument/2006/relationships/customXml" Target="../ink/ink1614.xml"/><Relationship Id="rId202" Type="http://schemas.openxmlformats.org/officeDocument/2006/relationships/customXml" Target="../ink/ink1532.xml"/><Relationship Id="rId223" Type="http://schemas.openxmlformats.org/officeDocument/2006/relationships/image" Target="../media/image1529.png"/><Relationship Id="rId244" Type="http://schemas.openxmlformats.org/officeDocument/2006/relationships/image" Target="../media/image1539.png"/><Relationship Id="rId18" Type="http://schemas.openxmlformats.org/officeDocument/2006/relationships/customXml" Target="../ink/ink1440.xml"/><Relationship Id="rId39" Type="http://schemas.openxmlformats.org/officeDocument/2006/relationships/image" Target="../media/image1439.png"/><Relationship Id="rId265" Type="http://schemas.openxmlformats.org/officeDocument/2006/relationships/image" Target="../media/image1549.png"/><Relationship Id="rId286" Type="http://schemas.openxmlformats.org/officeDocument/2006/relationships/customXml" Target="../ink/ink1575.xml"/><Relationship Id="rId50" Type="http://schemas.openxmlformats.org/officeDocument/2006/relationships/customXml" Target="../ink/ink1456.xml"/><Relationship Id="rId104" Type="http://schemas.openxmlformats.org/officeDocument/2006/relationships/customXml" Target="../ink/ink1483.xml"/><Relationship Id="rId125" Type="http://schemas.openxmlformats.org/officeDocument/2006/relationships/image" Target="../media/image1481.png"/><Relationship Id="rId146" Type="http://schemas.openxmlformats.org/officeDocument/2006/relationships/customXml" Target="../ink/ink1504.xml"/><Relationship Id="rId167" Type="http://schemas.openxmlformats.org/officeDocument/2006/relationships/image" Target="../media/image1502.png"/><Relationship Id="rId188" Type="http://schemas.openxmlformats.org/officeDocument/2006/relationships/customXml" Target="../ink/ink1525.xml"/><Relationship Id="rId311" Type="http://schemas.openxmlformats.org/officeDocument/2006/relationships/image" Target="../media/image1571.png"/><Relationship Id="rId332" Type="http://schemas.openxmlformats.org/officeDocument/2006/relationships/customXml" Target="../ink/ink1598.xml"/><Relationship Id="rId353" Type="http://schemas.openxmlformats.org/officeDocument/2006/relationships/customXml" Target="../ink/ink1609.xml"/><Relationship Id="rId374" Type="http://schemas.openxmlformats.org/officeDocument/2006/relationships/image" Target="../media/image1601.png"/><Relationship Id="rId71" Type="http://schemas.openxmlformats.org/officeDocument/2006/relationships/image" Target="../media/image1455.png"/><Relationship Id="rId92" Type="http://schemas.openxmlformats.org/officeDocument/2006/relationships/customXml" Target="../ink/ink1477.xml"/><Relationship Id="rId213" Type="http://schemas.openxmlformats.org/officeDocument/2006/relationships/image" Target="../media/image1524.png"/><Relationship Id="rId234" Type="http://schemas.openxmlformats.org/officeDocument/2006/relationships/customXml" Target="../ink/ink1548.xml"/><Relationship Id="rId2" Type="http://schemas.openxmlformats.org/officeDocument/2006/relationships/customXml" Target="../ink/ink1432.xml"/><Relationship Id="rId29" Type="http://schemas.openxmlformats.org/officeDocument/2006/relationships/image" Target="../media/image1434.png"/><Relationship Id="rId255" Type="http://schemas.openxmlformats.org/officeDocument/2006/relationships/customXml" Target="../ink/ink1559.xml"/><Relationship Id="rId276" Type="http://schemas.openxmlformats.org/officeDocument/2006/relationships/customXml" Target="../ink/ink1570.xml"/><Relationship Id="rId297" Type="http://schemas.openxmlformats.org/officeDocument/2006/relationships/image" Target="../media/image1564.png"/><Relationship Id="rId40" Type="http://schemas.openxmlformats.org/officeDocument/2006/relationships/customXml" Target="../ink/ink1451.xml"/><Relationship Id="rId115" Type="http://schemas.openxmlformats.org/officeDocument/2006/relationships/image" Target="../media/image1476.png"/><Relationship Id="rId136" Type="http://schemas.openxmlformats.org/officeDocument/2006/relationships/customXml" Target="../ink/ink1499.xml"/><Relationship Id="rId157" Type="http://schemas.openxmlformats.org/officeDocument/2006/relationships/image" Target="../media/image1497.png"/><Relationship Id="rId178" Type="http://schemas.openxmlformats.org/officeDocument/2006/relationships/customXml" Target="../ink/ink1520.xml"/><Relationship Id="rId301" Type="http://schemas.openxmlformats.org/officeDocument/2006/relationships/image" Target="../media/image1566.png"/><Relationship Id="rId322" Type="http://schemas.openxmlformats.org/officeDocument/2006/relationships/customXml" Target="../ink/ink1593.xml"/><Relationship Id="rId343" Type="http://schemas.openxmlformats.org/officeDocument/2006/relationships/customXml" Target="../ink/ink1604.xml"/><Relationship Id="rId364" Type="http://schemas.openxmlformats.org/officeDocument/2006/relationships/image" Target="../media/image1596.png"/><Relationship Id="rId61" Type="http://schemas.openxmlformats.org/officeDocument/2006/relationships/image" Target="../media/image1450.png"/><Relationship Id="rId82" Type="http://schemas.openxmlformats.org/officeDocument/2006/relationships/customXml" Target="../ink/ink1472.xml"/><Relationship Id="rId199" Type="http://schemas.openxmlformats.org/officeDocument/2006/relationships/image" Target="../media/image1517.png"/><Relationship Id="rId203" Type="http://schemas.openxmlformats.org/officeDocument/2006/relationships/image" Target="../media/image1519.png"/><Relationship Id="rId19" Type="http://schemas.openxmlformats.org/officeDocument/2006/relationships/image" Target="../media/image1429.png"/><Relationship Id="rId224" Type="http://schemas.openxmlformats.org/officeDocument/2006/relationships/customXml" Target="../ink/ink1543.xml"/><Relationship Id="rId245" Type="http://schemas.openxmlformats.org/officeDocument/2006/relationships/customXml" Target="../ink/ink1554.xml"/><Relationship Id="rId266" Type="http://schemas.openxmlformats.org/officeDocument/2006/relationships/customXml" Target="../ink/ink1565.xml"/><Relationship Id="rId287" Type="http://schemas.openxmlformats.org/officeDocument/2006/relationships/image" Target="../media/image1559.png"/><Relationship Id="rId30" Type="http://schemas.openxmlformats.org/officeDocument/2006/relationships/customXml" Target="../ink/ink1446.xml"/><Relationship Id="rId105" Type="http://schemas.openxmlformats.org/officeDocument/2006/relationships/image" Target="../media/image1471.png"/><Relationship Id="rId126" Type="http://schemas.openxmlformats.org/officeDocument/2006/relationships/customXml" Target="../ink/ink1494.xml"/><Relationship Id="rId147" Type="http://schemas.openxmlformats.org/officeDocument/2006/relationships/image" Target="../media/image1492.png"/><Relationship Id="rId168" Type="http://schemas.openxmlformats.org/officeDocument/2006/relationships/customXml" Target="../ink/ink1515.xml"/><Relationship Id="rId312" Type="http://schemas.openxmlformats.org/officeDocument/2006/relationships/customXml" Target="../ink/ink1588.xml"/><Relationship Id="rId333" Type="http://schemas.openxmlformats.org/officeDocument/2006/relationships/image" Target="../media/image1582.png"/><Relationship Id="rId354" Type="http://schemas.openxmlformats.org/officeDocument/2006/relationships/image" Target="../media/image1592.png"/><Relationship Id="rId51" Type="http://schemas.openxmlformats.org/officeDocument/2006/relationships/image" Target="../media/image1445.png"/><Relationship Id="rId72" Type="http://schemas.openxmlformats.org/officeDocument/2006/relationships/customXml" Target="../ink/ink1467.xml"/><Relationship Id="rId93" Type="http://schemas.openxmlformats.org/officeDocument/2006/relationships/image" Target="../media/image1465.png"/><Relationship Id="rId189" Type="http://schemas.openxmlformats.org/officeDocument/2006/relationships/image" Target="../media/image139.png"/><Relationship Id="rId375" Type="http://schemas.openxmlformats.org/officeDocument/2006/relationships/customXml" Target="../ink/ink1620.xml"/><Relationship Id="rId3" Type="http://schemas.openxmlformats.org/officeDocument/2006/relationships/image" Target="../media/image1421.png"/><Relationship Id="rId214" Type="http://schemas.openxmlformats.org/officeDocument/2006/relationships/customXml" Target="../ink/ink1538.xml"/><Relationship Id="rId235" Type="http://schemas.openxmlformats.org/officeDocument/2006/relationships/image" Target="../media/image1535.png"/><Relationship Id="rId256" Type="http://schemas.openxmlformats.org/officeDocument/2006/relationships/customXml" Target="../ink/ink1560.xml"/><Relationship Id="rId277" Type="http://schemas.openxmlformats.org/officeDocument/2006/relationships/image" Target="../media/image1555.png"/><Relationship Id="rId298" Type="http://schemas.openxmlformats.org/officeDocument/2006/relationships/customXml" Target="../ink/ink1581.xml"/><Relationship Id="rId116" Type="http://schemas.openxmlformats.org/officeDocument/2006/relationships/customXml" Target="../ink/ink1489.xml"/><Relationship Id="rId137" Type="http://schemas.openxmlformats.org/officeDocument/2006/relationships/image" Target="../media/image1487.png"/><Relationship Id="rId158" Type="http://schemas.openxmlformats.org/officeDocument/2006/relationships/customXml" Target="../ink/ink1510.xml"/><Relationship Id="rId302" Type="http://schemas.openxmlformats.org/officeDocument/2006/relationships/customXml" Target="../ink/ink1583.xml"/><Relationship Id="rId323" Type="http://schemas.openxmlformats.org/officeDocument/2006/relationships/image" Target="../media/image1577.png"/><Relationship Id="rId344" Type="http://schemas.openxmlformats.org/officeDocument/2006/relationships/image" Target="../media/image1587.png"/><Relationship Id="rId20" Type="http://schemas.openxmlformats.org/officeDocument/2006/relationships/customXml" Target="../ink/ink1441.xml"/><Relationship Id="rId41" Type="http://schemas.openxmlformats.org/officeDocument/2006/relationships/image" Target="../media/image1440.png"/><Relationship Id="rId62" Type="http://schemas.openxmlformats.org/officeDocument/2006/relationships/customXml" Target="../ink/ink1462.xml"/><Relationship Id="rId83" Type="http://schemas.openxmlformats.org/officeDocument/2006/relationships/image" Target="../media/image1461.png"/><Relationship Id="rId179" Type="http://schemas.openxmlformats.org/officeDocument/2006/relationships/image" Target="../media/image1508.png"/><Relationship Id="rId365" Type="http://schemas.openxmlformats.org/officeDocument/2006/relationships/customXml" Target="../ink/ink1615.xml"/><Relationship Id="rId190" Type="http://schemas.openxmlformats.org/officeDocument/2006/relationships/customXml" Target="../ink/ink1526.xml"/><Relationship Id="rId204" Type="http://schemas.openxmlformats.org/officeDocument/2006/relationships/customXml" Target="../ink/ink1533.xml"/><Relationship Id="rId225" Type="http://schemas.openxmlformats.org/officeDocument/2006/relationships/image" Target="../media/image1530.png"/><Relationship Id="rId246" Type="http://schemas.openxmlformats.org/officeDocument/2006/relationships/image" Target="../media/image1540.png"/><Relationship Id="rId267" Type="http://schemas.openxmlformats.org/officeDocument/2006/relationships/image" Target="../media/image1550.png"/><Relationship Id="rId288" Type="http://schemas.openxmlformats.org/officeDocument/2006/relationships/customXml" Target="../ink/ink1576.xml"/><Relationship Id="rId106" Type="http://schemas.openxmlformats.org/officeDocument/2006/relationships/customXml" Target="../ink/ink1484.xml"/><Relationship Id="rId127" Type="http://schemas.openxmlformats.org/officeDocument/2006/relationships/image" Target="../media/image1482.png"/><Relationship Id="rId313" Type="http://schemas.openxmlformats.org/officeDocument/2006/relationships/image" Target="../media/image1572.png"/><Relationship Id="rId10" Type="http://schemas.openxmlformats.org/officeDocument/2006/relationships/customXml" Target="../ink/ink1436.xml"/><Relationship Id="rId31" Type="http://schemas.openxmlformats.org/officeDocument/2006/relationships/image" Target="../media/image1435.png"/><Relationship Id="rId52" Type="http://schemas.openxmlformats.org/officeDocument/2006/relationships/customXml" Target="../ink/ink1457.xml"/><Relationship Id="rId73" Type="http://schemas.openxmlformats.org/officeDocument/2006/relationships/image" Target="../media/image1456.png"/><Relationship Id="rId94" Type="http://schemas.openxmlformats.org/officeDocument/2006/relationships/customXml" Target="../ink/ink1478.xml"/><Relationship Id="rId148" Type="http://schemas.openxmlformats.org/officeDocument/2006/relationships/customXml" Target="../ink/ink1505.xml"/><Relationship Id="rId169" Type="http://schemas.openxmlformats.org/officeDocument/2006/relationships/image" Target="../media/image1503.png"/><Relationship Id="rId334" Type="http://schemas.openxmlformats.org/officeDocument/2006/relationships/customXml" Target="../ink/ink1599.xml"/><Relationship Id="rId355" Type="http://schemas.openxmlformats.org/officeDocument/2006/relationships/customXml" Target="../ink/ink1610.xml"/><Relationship Id="rId376" Type="http://schemas.openxmlformats.org/officeDocument/2006/relationships/image" Target="../media/image16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7.png"/><Relationship Id="rId13" Type="http://schemas.openxmlformats.org/officeDocument/2006/relationships/customXml" Target="../ink/ink1627.xml"/><Relationship Id="rId18" Type="http://schemas.openxmlformats.org/officeDocument/2006/relationships/image" Target="../media/image1612.png"/><Relationship Id="rId26" Type="http://schemas.openxmlformats.org/officeDocument/2006/relationships/image" Target="../media/image1616.png"/><Relationship Id="rId3" Type="http://schemas.openxmlformats.org/officeDocument/2006/relationships/customXml" Target="../ink/ink1622.xml"/><Relationship Id="rId21" Type="http://schemas.openxmlformats.org/officeDocument/2006/relationships/customXml" Target="../ink/ink1631.xml"/><Relationship Id="rId34" Type="http://schemas.openxmlformats.org/officeDocument/2006/relationships/image" Target="../media/image1620.png"/><Relationship Id="rId7" Type="http://schemas.openxmlformats.org/officeDocument/2006/relationships/customXml" Target="../ink/ink1624.xml"/><Relationship Id="rId12" Type="http://schemas.openxmlformats.org/officeDocument/2006/relationships/image" Target="../media/image1609.png"/><Relationship Id="rId17" Type="http://schemas.openxmlformats.org/officeDocument/2006/relationships/customXml" Target="../ink/ink1629.xml"/><Relationship Id="rId25" Type="http://schemas.openxmlformats.org/officeDocument/2006/relationships/customXml" Target="../ink/ink1633.xml"/><Relationship Id="rId33" Type="http://schemas.openxmlformats.org/officeDocument/2006/relationships/customXml" Target="../ink/ink1637.xml"/><Relationship Id="rId2" Type="http://schemas.openxmlformats.org/officeDocument/2006/relationships/image" Target="../media/image1604.png"/><Relationship Id="rId16" Type="http://schemas.openxmlformats.org/officeDocument/2006/relationships/image" Target="../media/image1611.png"/><Relationship Id="rId20" Type="http://schemas.openxmlformats.org/officeDocument/2006/relationships/image" Target="../media/image1613.png"/><Relationship Id="rId29" Type="http://schemas.openxmlformats.org/officeDocument/2006/relationships/customXml" Target="../ink/ink16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6.png"/><Relationship Id="rId11" Type="http://schemas.openxmlformats.org/officeDocument/2006/relationships/customXml" Target="../ink/ink1626.xml"/><Relationship Id="rId24" Type="http://schemas.openxmlformats.org/officeDocument/2006/relationships/image" Target="../media/image1615.png"/><Relationship Id="rId32" Type="http://schemas.openxmlformats.org/officeDocument/2006/relationships/image" Target="../media/image1619.png"/><Relationship Id="rId5" Type="http://schemas.openxmlformats.org/officeDocument/2006/relationships/customXml" Target="../ink/ink1623.xml"/><Relationship Id="rId15" Type="http://schemas.openxmlformats.org/officeDocument/2006/relationships/customXml" Target="../ink/ink1628.xml"/><Relationship Id="rId23" Type="http://schemas.openxmlformats.org/officeDocument/2006/relationships/customXml" Target="../ink/ink1632.xml"/><Relationship Id="rId28" Type="http://schemas.openxmlformats.org/officeDocument/2006/relationships/image" Target="../media/image1617.png"/><Relationship Id="rId10" Type="http://schemas.openxmlformats.org/officeDocument/2006/relationships/image" Target="../media/image1608.png"/><Relationship Id="rId19" Type="http://schemas.openxmlformats.org/officeDocument/2006/relationships/customXml" Target="../ink/ink1630.xml"/><Relationship Id="rId31" Type="http://schemas.openxmlformats.org/officeDocument/2006/relationships/customXml" Target="../ink/ink1636.xml"/><Relationship Id="rId4" Type="http://schemas.openxmlformats.org/officeDocument/2006/relationships/image" Target="../media/image1605.png"/><Relationship Id="rId9" Type="http://schemas.openxmlformats.org/officeDocument/2006/relationships/customXml" Target="../ink/ink1625.xml"/><Relationship Id="rId14" Type="http://schemas.openxmlformats.org/officeDocument/2006/relationships/image" Target="../media/image1610.png"/><Relationship Id="rId22" Type="http://schemas.openxmlformats.org/officeDocument/2006/relationships/image" Target="../media/image1614.png"/><Relationship Id="rId27" Type="http://schemas.openxmlformats.org/officeDocument/2006/relationships/customXml" Target="../ink/ink1634.xml"/><Relationship Id="rId30" Type="http://schemas.openxmlformats.org/officeDocument/2006/relationships/image" Target="../media/image1618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5.png"/><Relationship Id="rId299" Type="http://schemas.openxmlformats.org/officeDocument/2006/relationships/image" Target="../media/image1766.png"/><Relationship Id="rId303" Type="http://schemas.openxmlformats.org/officeDocument/2006/relationships/image" Target="../media/image1768.png"/><Relationship Id="rId21" Type="http://schemas.openxmlformats.org/officeDocument/2006/relationships/image" Target="../media/image1629.png"/><Relationship Id="rId42" Type="http://schemas.openxmlformats.org/officeDocument/2006/relationships/customXml" Target="../ink/ink1658.xml"/><Relationship Id="rId63" Type="http://schemas.openxmlformats.org/officeDocument/2006/relationships/image" Target="../media/image1649.png"/><Relationship Id="rId84" Type="http://schemas.openxmlformats.org/officeDocument/2006/relationships/image" Target="../media/image1659.png"/><Relationship Id="rId138" Type="http://schemas.openxmlformats.org/officeDocument/2006/relationships/customXml" Target="../ink/ink1707.xml"/><Relationship Id="rId159" Type="http://schemas.openxmlformats.org/officeDocument/2006/relationships/image" Target="../media/image1696.png"/><Relationship Id="rId324" Type="http://schemas.openxmlformats.org/officeDocument/2006/relationships/customXml" Target="../ink/ink1800.xml"/><Relationship Id="rId345" Type="http://schemas.openxmlformats.org/officeDocument/2006/relationships/image" Target="../media/image1789.png"/><Relationship Id="rId170" Type="http://schemas.openxmlformats.org/officeDocument/2006/relationships/customXml" Target="../ink/ink1723.xml"/><Relationship Id="rId191" Type="http://schemas.openxmlformats.org/officeDocument/2006/relationships/image" Target="../media/image1712.png"/><Relationship Id="rId205" Type="http://schemas.openxmlformats.org/officeDocument/2006/relationships/image" Target="../media/image1719.png"/><Relationship Id="rId226" Type="http://schemas.openxmlformats.org/officeDocument/2006/relationships/customXml" Target="../ink/ink1751.xml"/><Relationship Id="rId247" Type="http://schemas.openxmlformats.org/officeDocument/2006/relationships/image" Target="../media/image1740.png"/><Relationship Id="rId107" Type="http://schemas.openxmlformats.org/officeDocument/2006/relationships/image" Target="../media/image1670.png"/><Relationship Id="rId268" Type="http://schemas.openxmlformats.org/officeDocument/2006/relationships/customXml" Target="../ink/ink1772.xml"/><Relationship Id="rId289" Type="http://schemas.openxmlformats.org/officeDocument/2006/relationships/image" Target="../media/image1761.png"/><Relationship Id="rId11" Type="http://schemas.openxmlformats.org/officeDocument/2006/relationships/image" Target="../media/image1625.png"/><Relationship Id="rId32" Type="http://schemas.openxmlformats.org/officeDocument/2006/relationships/customXml" Target="../ink/ink1653.xml"/><Relationship Id="rId53" Type="http://schemas.openxmlformats.org/officeDocument/2006/relationships/image" Target="../media/image1644.png"/><Relationship Id="rId74" Type="http://schemas.openxmlformats.org/officeDocument/2006/relationships/customXml" Target="../ink/ink1674.xml"/><Relationship Id="rId128" Type="http://schemas.openxmlformats.org/officeDocument/2006/relationships/customXml" Target="../ink/ink1702.xml"/><Relationship Id="rId149" Type="http://schemas.openxmlformats.org/officeDocument/2006/relationships/image" Target="../media/image1691.png"/><Relationship Id="rId314" Type="http://schemas.openxmlformats.org/officeDocument/2006/relationships/customXml" Target="../ink/ink1795.xml"/><Relationship Id="rId335" Type="http://schemas.openxmlformats.org/officeDocument/2006/relationships/image" Target="../media/image1784.png"/><Relationship Id="rId5" Type="http://schemas.openxmlformats.org/officeDocument/2006/relationships/image" Target="../media/image1622.png"/><Relationship Id="rId95" Type="http://schemas.openxmlformats.org/officeDocument/2006/relationships/customXml" Target="../ink/ink1685.xml"/><Relationship Id="rId160" Type="http://schemas.openxmlformats.org/officeDocument/2006/relationships/customXml" Target="../ink/ink1718.xml"/><Relationship Id="rId181" Type="http://schemas.openxmlformats.org/officeDocument/2006/relationships/image" Target="../media/image1707.png"/><Relationship Id="rId216" Type="http://schemas.openxmlformats.org/officeDocument/2006/relationships/customXml" Target="../ink/ink1746.xml"/><Relationship Id="rId237" Type="http://schemas.openxmlformats.org/officeDocument/2006/relationships/image" Target="../media/image1735.png"/><Relationship Id="rId258" Type="http://schemas.openxmlformats.org/officeDocument/2006/relationships/customXml" Target="../ink/ink1767.xml"/><Relationship Id="rId279" Type="http://schemas.openxmlformats.org/officeDocument/2006/relationships/image" Target="../media/image1756.png"/><Relationship Id="rId22" Type="http://schemas.openxmlformats.org/officeDocument/2006/relationships/customXml" Target="../ink/ink1648.xml"/><Relationship Id="rId43" Type="http://schemas.openxmlformats.org/officeDocument/2006/relationships/image" Target="../media/image1639.png"/><Relationship Id="rId64" Type="http://schemas.openxmlformats.org/officeDocument/2006/relationships/customXml" Target="../ink/ink1669.xml"/><Relationship Id="rId118" Type="http://schemas.openxmlformats.org/officeDocument/2006/relationships/customXml" Target="../ink/ink1697.xml"/><Relationship Id="rId139" Type="http://schemas.openxmlformats.org/officeDocument/2006/relationships/image" Target="../media/image1686.png"/><Relationship Id="rId290" Type="http://schemas.openxmlformats.org/officeDocument/2006/relationships/customXml" Target="../ink/ink1783.xml"/><Relationship Id="rId304" Type="http://schemas.openxmlformats.org/officeDocument/2006/relationships/customXml" Target="../ink/ink1790.xml"/><Relationship Id="rId325" Type="http://schemas.openxmlformats.org/officeDocument/2006/relationships/image" Target="../media/image1779.png"/><Relationship Id="rId346" Type="http://schemas.openxmlformats.org/officeDocument/2006/relationships/customXml" Target="../ink/ink1811.xml"/><Relationship Id="rId85" Type="http://schemas.openxmlformats.org/officeDocument/2006/relationships/customXml" Target="../ink/ink1680.xml"/><Relationship Id="rId150" Type="http://schemas.openxmlformats.org/officeDocument/2006/relationships/customXml" Target="../ink/ink1713.xml"/><Relationship Id="rId171" Type="http://schemas.openxmlformats.org/officeDocument/2006/relationships/image" Target="../media/image1702.png"/><Relationship Id="rId192" Type="http://schemas.openxmlformats.org/officeDocument/2006/relationships/customXml" Target="../ink/ink1734.xml"/><Relationship Id="rId206" Type="http://schemas.openxmlformats.org/officeDocument/2006/relationships/customXml" Target="../ink/ink1741.xml"/><Relationship Id="rId227" Type="http://schemas.openxmlformats.org/officeDocument/2006/relationships/image" Target="../media/image1730.png"/><Relationship Id="rId248" Type="http://schemas.openxmlformats.org/officeDocument/2006/relationships/customXml" Target="../ink/ink1762.xml"/><Relationship Id="rId269" Type="http://schemas.openxmlformats.org/officeDocument/2006/relationships/image" Target="../media/image1751.png"/><Relationship Id="rId12" Type="http://schemas.openxmlformats.org/officeDocument/2006/relationships/customXml" Target="../ink/ink1643.xml"/><Relationship Id="rId33" Type="http://schemas.openxmlformats.org/officeDocument/2006/relationships/image" Target="../media/image1634.png"/><Relationship Id="rId108" Type="http://schemas.openxmlformats.org/officeDocument/2006/relationships/customXml" Target="../ink/ink1692.xml"/><Relationship Id="rId129" Type="http://schemas.openxmlformats.org/officeDocument/2006/relationships/image" Target="../media/image1681.png"/><Relationship Id="rId280" Type="http://schemas.openxmlformats.org/officeDocument/2006/relationships/customXml" Target="../ink/ink1778.xml"/><Relationship Id="rId315" Type="http://schemas.openxmlformats.org/officeDocument/2006/relationships/image" Target="../media/image1774.png"/><Relationship Id="rId336" Type="http://schemas.openxmlformats.org/officeDocument/2006/relationships/customXml" Target="../ink/ink1806.xml"/><Relationship Id="rId54" Type="http://schemas.openxmlformats.org/officeDocument/2006/relationships/customXml" Target="../ink/ink1664.xml"/><Relationship Id="rId75" Type="http://schemas.openxmlformats.org/officeDocument/2006/relationships/image" Target="../media/image1655.png"/><Relationship Id="rId96" Type="http://schemas.openxmlformats.org/officeDocument/2006/relationships/image" Target="../media/image1665.png"/><Relationship Id="rId140" Type="http://schemas.openxmlformats.org/officeDocument/2006/relationships/customXml" Target="../ink/ink1708.xml"/><Relationship Id="rId161" Type="http://schemas.openxmlformats.org/officeDocument/2006/relationships/image" Target="../media/image1697.png"/><Relationship Id="rId182" Type="http://schemas.openxmlformats.org/officeDocument/2006/relationships/customXml" Target="../ink/ink1729.xml"/><Relationship Id="rId217" Type="http://schemas.openxmlformats.org/officeDocument/2006/relationships/image" Target="../media/image1725.png"/><Relationship Id="rId6" Type="http://schemas.openxmlformats.org/officeDocument/2006/relationships/customXml" Target="../ink/ink1640.xml"/><Relationship Id="rId238" Type="http://schemas.openxmlformats.org/officeDocument/2006/relationships/customXml" Target="../ink/ink1757.xml"/><Relationship Id="rId259" Type="http://schemas.openxmlformats.org/officeDocument/2006/relationships/image" Target="../media/image1746.png"/><Relationship Id="rId23" Type="http://schemas.openxmlformats.org/officeDocument/2006/relationships/image" Target="../media/image1630.png"/><Relationship Id="rId119" Type="http://schemas.openxmlformats.org/officeDocument/2006/relationships/image" Target="../media/image1676.png"/><Relationship Id="rId270" Type="http://schemas.openxmlformats.org/officeDocument/2006/relationships/customXml" Target="../ink/ink1773.xml"/><Relationship Id="rId291" Type="http://schemas.openxmlformats.org/officeDocument/2006/relationships/image" Target="../media/image1762.png"/><Relationship Id="rId305" Type="http://schemas.openxmlformats.org/officeDocument/2006/relationships/image" Target="../media/image1769.png"/><Relationship Id="rId326" Type="http://schemas.openxmlformats.org/officeDocument/2006/relationships/customXml" Target="../ink/ink1801.xml"/><Relationship Id="rId347" Type="http://schemas.openxmlformats.org/officeDocument/2006/relationships/image" Target="../media/image1790.png"/><Relationship Id="rId44" Type="http://schemas.openxmlformats.org/officeDocument/2006/relationships/customXml" Target="../ink/ink1659.xml"/><Relationship Id="rId65" Type="http://schemas.openxmlformats.org/officeDocument/2006/relationships/image" Target="../media/image1650.png"/><Relationship Id="rId86" Type="http://schemas.openxmlformats.org/officeDocument/2006/relationships/image" Target="../media/image1660.png"/><Relationship Id="rId130" Type="http://schemas.openxmlformats.org/officeDocument/2006/relationships/customXml" Target="../ink/ink1703.xml"/><Relationship Id="rId151" Type="http://schemas.openxmlformats.org/officeDocument/2006/relationships/image" Target="../media/image1692.png"/><Relationship Id="rId172" Type="http://schemas.openxmlformats.org/officeDocument/2006/relationships/customXml" Target="../ink/ink1724.xml"/><Relationship Id="rId193" Type="http://schemas.openxmlformats.org/officeDocument/2006/relationships/image" Target="../media/image1713.png"/><Relationship Id="rId207" Type="http://schemas.openxmlformats.org/officeDocument/2006/relationships/image" Target="../media/image1720.png"/><Relationship Id="rId228" Type="http://schemas.openxmlformats.org/officeDocument/2006/relationships/customXml" Target="../ink/ink1752.xml"/><Relationship Id="rId249" Type="http://schemas.openxmlformats.org/officeDocument/2006/relationships/image" Target="../media/image1741.png"/><Relationship Id="rId13" Type="http://schemas.openxmlformats.org/officeDocument/2006/relationships/image" Target="../media/image70.png"/><Relationship Id="rId109" Type="http://schemas.openxmlformats.org/officeDocument/2006/relationships/image" Target="../media/image1671.png"/><Relationship Id="rId260" Type="http://schemas.openxmlformats.org/officeDocument/2006/relationships/customXml" Target="../ink/ink1768.xml"/><Relationship Id="rId281" Type="http://schemas.openxmlformats.org/officeDocument/2006/relationships/image" Target="../media/image1757.png"/><Relationship Id="rId316" Type="http://schemas.openxmlformats.org/officeDocument/2006/relationships/customXml" Target="../ink/ink1796.xml"/><Relationship Id="rId337" Type="http://schemas.openxmlformats.org/officeDocument/2006/relationships/image" Target="../media/image1785.png"/><Relationship Id="rId34" Type="http://schemas.openxmlformats.org/officeDocument/2006/relationships/customXml" Target="../ink/ink1654.xml"/><Relationship Id="rId55" Type="http://schemas.openxmlformats.org/officeDocument/2006/relationships/image" Target="../media/image1645.png"/><Relationship Id="rId76" Type="http://schemas.openxmlformats.org/officeDocument/2006/relationships/customXml" Target="../ink/ink1675.xml"/><Relationship Id="rId97" Type="http://schemas.openxmlformats.org/officeDocument/2006/relationships/customXml" Target="../ink/ink1686.xml"/><Relationship Id="rId120" Type="http://schemas.openxmlformats.org/officeDocument/2006/relationships/customXml" Target="../ink/ink1698.xml"/><Relationship Id="rId141" Type="http://schemas.openxmlformats.org/officeDocument/2006/relationships/image" Target="../media/image1687.png"/><Relationship Id="rId7" Type="http://schemas.openxmlformats.org/officeDocument/2006/relationships/image" Target="../media/image1623.png"/><Relationship Id="rId162" Type="http://schemas.openxmlformats.org/officeDocument/2006/relationships/customXml" Target="../ink/ink1719.xml"/><Relationship Id="rId183" Type="http://schemas.openxmlformats.org/officeDocument/2006/relationships/image" Target="../media/image1708.png"/><Relationship Id="rId218" Type="http://schemas.openxmlformats.org/officeDocument/2006/relationships/customXml" Target="../ink/ink1747.xml"/><Relationship Id="rId239" Type="http://schemas.openxmlformats.org/officeDocument/2006/relationships/image" Target="../media/image1736.png"/><Relationship Id="rId250" Type="http://schemas.openxmlformats.org/officeDocument/2006/relationships/customXml" Target="../ink/ink1763.xml"/><Relationship Id="rId271" Type="http://schemas.openxmlformats.org/officeDocument/2006/relationships/image" Target="../media/image1752.png"/><Relationship Id="rId292" Type="http://schemas.openxmlformats.org/officeDocument/2006/relationships/customXml" Target="../ink/ink1784.xml"/><Relationship Id="rId306" Type="http://schemas.openxmlformats.org/officeDocument/2006/relationships/customXml" Target="../ink/ink1791.xml"/><Relationship Id="rId24" Type="http://schemas.openxmlformats.org/officeDocument/2006/relationships/customXml" Target="../ink/ink1649.xml"/><Relationship Id="rId45" Type="http://schemas.openxmlformats.org/officeDocument/2006/relationships/image" Target="../media/image1640.png"/><Relationship Id="rId66" Type="http://schemas.openxmlformats.org/officeDocument/2006/relationships/customXml" Target="../ink/ink1670.xml"/><Relationship Id="rId87" Type="http://schemas.openxmlformats.org/officeDocument/2006/relationships/customXml" Target="../ink/ink1681.xml"/><Relationship Id="rId110" Type="http://schemas.openxmlformats.org/officeDocument/2006/relationships/customXml" Target="../ink/ink1693.xml"/><Relationship Id="rId131" Type="http://schemas.openxmlformats.org/officeDocument/2006/relationships/image" Target="../media/image1682.png"/><Relationship Id="rId327" Type="http://schemas.openxmlformats.org/officeDocument/2006/relationships/image" Target="../media/image1780.png"/><Relationship Id="rId152" Type="http://schemas.openxmlformats.org/officeDocument/2006/relationships/customXml" Target="../ink/ink1714.xml"/><Relationship Id="rId173" Type="http://schemas.openxmlformats.org/officeDocument/2006/relationships/image" Target="../media/image1703.png"/><Relationship Id="rId194" Type="http://schemas.openxmlformats.org/officeDocument/2006/relationships/customXml" Target="../ink/ink1735.xml"/><Relationship Id="rId208" Type="http://schemas.openxmlformats.org/officeDocument/2006/relationships/customXml" Target="../ink/ink1742.xml"/><Relationship Id="rId229" Type="http://schemas.openxmlformats.org/officeDocument/2006/relationships/image" Target="../media/image1731.png"/><Relationship Id="rId240" Type="http://schemas.openxmlformats.org/officeDocument/2006/relationships/customXml" Target="../ink/ink1758.xml"/><Relationship Id="rId261" Type="http://schemas.openxmlformats.org/officeDocument/2006/relationships/image" Target="../media/image1747.png"/><Relationship Id="rId14" Type="http://schemas.openxmlformats.org/officeDocument/2006/relationships/customXml" Target="../ink/ink1644.xml"/><Relationship Id="rId35" Type="http://schemas.openxmlformats.org/officeDocument/2006/relationships/image" Target="../media/image1635.png"/><Relationship Id="rId56" Type="http://schemas.openxmlformats.org/officeDocument/2006/relationships/customXml" Target="../ink/ink1665.xml"/><Relationship Id="rId77" Type="http://schemas.openxmlformats.org/officeDocument/2006/relationships/image" Target="../media/image1656.png"/><Relationship Id="rId100" Type="http://schemas.openxmlformats.org/officeDocument/2006/relationships/customXml" Target="../ink/ink1688.xml"/><Relationship Id="rId282" Type="http://schemas.openxmlformats.org/officeDocument/2006/relationships/customXml" Target="../ink/ink1779.xml"/><Relationship Id="rId317" Type="http://schemas.openxmlformats.org/officeDocument/2006/relationships/image" Target="../media/image1775.png"/><Relationship Id="rId338" Type="http://schemas.openxmlformats.org/officeDocument/2006/relationships/customXml" Target="../ink/ink1807.xml"/><Relationship Id="rId8" Type="http://schemas.openxmlformats.org/officeDocument/2006/relationships/customXml" Target="../ink/ink1641.xml"/><Relationship Id="rId98" Type="http://schemas.openxmlformats.org/officeDocument/2006/relationships/image" Target="../media/image1666.png"/><Relationship Id="rId121" Type="http://schemas.openxmlformats.org/officeDocument/2006/relationships/image" Target="../media/image1677.png"/><Relationship Id="rId142" Type="http://schemas.openxmlformats.org/officeDocument/2006/relationships/customXml" Target="../ink/ink1709.xml"/><Relationship Id="rId163" Type="http://schemas.openxmlformats.org/officeDocument/2006/relationships/image" Target="../media/image1698.png"/><Relationship Id="rId184" Type="http://schemas.openxmlformats.org/officeDocument/2006/relationships/customXml" Target="../ink/ink1730.xml"/><Relationship Id="rId219" Type="http://schemas.openxmlformats.org/officeDocument/2006/relationships/image" Target="../media/image1726.png"/><Relationship Id="rId230" Type="http://schemas.openxmlformats.org/officeDocument/2006/relationships/customXml" Target="../ink/ink1753.xml"/><Relationship Id="rId251" Type="http://schemas.openxmlformats.org/officeDocument/2006/relationships/image" Target="../media/image1742.png"/><Relationship Id="rId25" Type="http://schemas.openxmlformats.org/officeDocument/2006/relationships/image" Target="../media/image197.png"/><Relationship Id="rId46" Type="http://schemas.openxmlformats.org/officeDocument/2006/relationships/customXml" Target="../ink/ink1660.xml"/><Relationship Id="rId67" Type="http://schemas.openxmlformats.org/officeDocument/2006/relationships/image" Target="../media/image1651.png"/><Relationship Id="rId116" Type="http://schemas.openxmlformats.org/officeDocument/2006/relationships/customXml" Target="../ink/ink1696.xml"/><Relationship Id="rId137" Type="http://schemas.openxmlformats.org/officeDocument/2006/relationships/image" Target="../media/image1685.png"/><Relationship Id="rId158" Type="http://schemas.openxmlformats.org/officeDocument/2006/relationships/customXml" Target="../ink/ink1717.xml"/><Relationship Id="rId272" Type="http://schemas.openxmlformats.org/officeDocument/2006/relationships/customXml" Target="../ink/ink1774.xml"/><Relationship Id="rId293" Type="http://schemas.openxmlformats.org/officeDocument/2006/relationships/image" Target="../media/image1763.png"/><Relationship Id="rId302" Type="http://schemas.openxmlformats.org/officeDocument/2006/relationships/customXml" Target="../ink/ink1789.xml"/><Relationship Id="rId307" Type="http://schemas.openxmlformats.org/officeDocument/2006/relationships/image" Target="../media/image1770.png"/><Relationship Id="rId323" Type="http://schemas.openxmlformats.org/officeDocument/2006/relationships/image" Target="../media/image1778.png"/><Relationship Id="rId328" Type="http://schemas.openxmlformats.org/officeDocument/2006/relationships/customXml" Target="../ink/ink1802.xml"/><Relationship Id="rId344" Type="http://schemas.openxmlformats.org/officeDocument/2006/relationships/customXml" Target="../ink/ink1810.xml"/><Relationship Id="rId20" Type="http://schemas.openxmlformats.org/officeDocument/2006/relationships/customXml" Target="../ink/ink1647.xml"/><Relationship Id="rId41" Type="http://schemas.openxmlformats.org/officeDocument/2006/relationships/image" Target="../media/image1638.png"/><Relationship Id="rId62" Type="http://schemas.openxmlformats.org/officeDocument/2006/relationships/customXml" Target="../ink/ink1668.xml"/><Relationship Id="rId83" Type="http://schemas.openxmlformats.org/officeDocument/2006/relationships/customXml" Target="../ink/ink1679.xml"/><Relationship Id="rId88" Type="http://schemas.openxmlformats.org/officeDocument/2006/relationships/image" Target="../media/image1661.png"/><Relationship Id="rId111" Type="http://schemas.openxmlformats.org/officeDocument/2006/relationships/image" Target="../media/image1672.png"/><Relationship Id="rId132" Type="http://schemas.openxmlformats.org/officeDocument/2006/relationships/customXml" Target="../ink/ink1704.xml"/><Relationship Id="rId153" Type="http://schemas.openxmlformats.org/officeDocument/2006/relationships/image" Target="../media/image1693.png"/><Relationship Id="rId174" Type="http://schemas.openxmlformats.org/officeDocument/2006/relationships/customXml" Target="../ink/ink1725.xml"/><Relationship Id="rId179" Type="http://schemas.openxmlformats.org/officeDocument/2006/relationships/image" Target="../media/image1706.png"/><Relationship Id="rId195" Type="http://schemas.openxmlformats.org/officeDocument/2006/relationships/image" Target="../media/image1714.png"/><Relationship Id="rId209" Type="http://schemas.openxmlformats.org/officeDocument/2006/relationships/image" Target="../media/image1721.png"/><Relationship Id="rId190" Type="http://schemas.openxmlformats.org/officeDocument/2006/relationships/customXml" Target="../ink/ink1733.xml"/><Relationship Id="rId204" Type="http://schemas.openxmlformats.org/officeDocument/2006/relationships/customXml" Target="../ink/ink1740.xml"/><Relationship Id="rId220" Type="http://schemas.openxmlformats.org/officeDocument/2006/relationships/customXml" Target="../ink/ink1748.xml"/><Relationship Id="rId225" Type="http://schemas.openxmlformats.org/officeDocument/2006/relationships/image" Target="../media/image1729.png"/><Relationship Id="rId241" Type="http://schemas.openxmlformats.org/officeDocument/2006/relationships/image" Target="../media/image1737.png"/><Relationship Id="rId246" Type="http://schemas.openxmlformats.org/officeDocument/2006/relationships/customXml" Target="../ink/ink1761.xml"/><Relationship Id="rId267" Type="http://schemas.openxmlformats.org/officeDocument/2006/relationships/image" Target="../media/image1750.png"/><Relationship Id="rId288" Type="http://schemas.openxmlformats.org/officeDocument/2006/relationships/customXml" Target="../ink/ink1782.xml"/><Relationship Id="rId15" Type="http://schemas.openxmlformats.org/officeDocument/2006/relationships/image" Target="../media/image1626.png"/><Relationship Id="rId36" Type="http://schemas.openxmlformats.org/officeDocument/2006/relationships/customXml" Target="../ink/ink1655.xml"/><Relationship Id="rId57" Type="http://schemas.openxmlformats.org/officeDocument/2006/relationships/image" Target="../media/image1646.png"/><Relationship Id="rId106" Type="http://schemas.openxmlformats.org/officeDocument/2006/relationships/customXml" Target="../ink/ink1691.xml"/><Relationship Id="rId127" Type="http://schemas.openxmlformats.org/officeDocument/2006/relationships/image" Target="../media/image1680.png"/><Relationship Id="rId262" Type="http://schemas.openxmlformats.org/officeDocument/2006/relationships/customXml" Target="../ink/ink1769.xml"/><Relationship Id="rId283" Type="http://schemas.openxmlformats.org/officeDocument/2006/relationships/image" Target="../media/image1758.png"/><Relationship Id="rId313" Type="http://schemas.openxmlformats.org/officeDocument/2006/relationships/image" Target="../media/image1773.png"/><Relationship Id="rId318" Type="http://schemas.openxmlformats.org/officeDocument/2006/relationships/customXml" Target="../ink/ink1797.xml"/><Relationship Id="rId339" Type="http://schemas.openxmlformats.org/officeDocument/2006/relationships/image" Target="../media/image1786.png"/><Relationship Id="rId10" Type="http://schemas.openxmlformats.org/officeDocument/2006/relationships/customXml" Target="../ink/ink1642.xml"/><Relationship Id="rId31" Type="http://schemas.openxmlformats.org/officeDocument/2006/relationships/image" Target="../media/image1633.png"/><Relationship Id="rId52" Type="http://schemas.openxmlformats.org/officeDocument/2006/relationships/customXml" Target="../ink/ink1663.xml"/><Relationship Id="rId73" Type="http://schemas.openxmlformats.org/officeDocument/2006/relationships/image" Target="../media/image1654.png"/><Relationship Id="rId78" Type="http://schemas.openxmlformats.org/officeDocument/2006/relationships/customXml" Target="../ink/ink1676.xml"/><Relationship Id="rId94" Type="http://schemas.openxmlformats.org/officeDocument/2006/relationships/image" Target="../media/image1664.png"/><Relationship Id="rId99" Type="http://schemas.openxmlformats.org/officeDocument/2006/relationships/customXml" Target="../ink/ink1687.xml"/><Relationship Id="rId101" Type="http://schemas.openxmlformats.org/officeDocument/2006/relationships/image" Target="../media/image1667.png"/><Relationship Id="rId122" Type="http://schemas.openxmlformats.org/officeDocument/2006/relationships/customXml" Target="../ink/ink1699.xml"/><Relationship Id="rId143" Type="http://schemas.openxmlformats.org/officeDocument/2006/relationships/image" Target="../media/image1688.png"/><Relationship Id="rId148" Type="http://schemas.openxmlformats.org/officeDocument/2006/relationships/customXml" Target="../ink/ink1712.xml"/><Relationship Id="rId164" Type="http://schemas.openxmlformats.org/officeDocument/2006/relationships/customXml" Target="../ink/ink1720.xml"/><Relationship Id="rId169" Type="http://schemas.openxmlformats.org/officeDocument/2006/relationships/image" Target="../media/image1701.png"/><Relationship Id="rId185" Type="http://schemas.openxmlformats.org/officeDocument/2006/relationships/image" Target="../media/image1709.png"/><Relationship Id="rId334" Type="http://schemas.openxmlformats.org/officeDocument/2006/relationships/customXml" Target="../ink/ink1805.xml"/><Relationship Id="rId4" Type="http://schemas.openxmlformats.org/officeDocument/2006/relationships/customXml" Target="../ink/ink1639.xml"/><Relationship Id="rId9" Type="http://schemas.openxmlformats.org/officeDocument/2006/relationships/image" Target="../media/image1624.png"/><Relationship Id="rId180" Type="http://schemas.openxmlformats.org/officeDocument/2006/relationships/customXml" Target="../ink/ink1728.xml"/><Relationship Id="rId210" Type="http://schemas.openxmlformats.org/officeDocument/2006/relationships/customXml" Target="../ink/ink1743.xml"/><Relationship Id="rId215" Type="http://schemas.openxmlformats.org/officeDocument/2006/relationships/image" Target="../media/image1724.png"/><Relationship Id="rId236" Type="http://schemas.openxmlformats.org/officeDocument/2006/relationships/customXml" Target="../ink/ink1756.xml"/><Relationship Id="rId257" Type="http://schemas.openxmlformats.org/officeDocument/2006/relationships/image" Target="../media/image1745.png"/><Relationship Id="rId278" Type="http://schemas.openxmlformats.org/officeDocument/2006/relationships/customXml" Target="../ink/ink1777.xml"/><Relationship Id="rId26" Type="http://schemas.openxmlformats.org/officeDocument/2006/relationships/customXml" Target="../ink/ink1650.xml"/><Relationship Id="rId231" Type="http://schemas.openxmlformats.org/officeDocument/2006/relationships/image" Target="../media/image1732.png"/><Relationship Id="rId252" Type="http://schemas.openxmlformats.org/officeDocument/2006/relationships/customXml" Target="../ink/ink1764.xml"/><Relationship Id="rId273" Type="http://schemas.openxmlformats.org/officeDocument/2006/relationships/image" Target="../media/image1753.png"/><Relationship Id="rId294" Type="http://schemas.openxmlformats.org/officeDocument/2006/relationships/customXml" Target="../ink/ink1785.xml"/><Relationship Id="rId308" Type="http://schemas.openxmlformats.org/officeDocument/2006/relationships/customXml" Target="../ink/ink1792.xml"/><Relationship Id="rId329" Type="http://schemas.openxmlformats.org/officeDocument/2006/relationships/image" Target="../media/image1781.png"/><Relationship Id="rId47" Type="http://schemas.openxmlformats.org/officeDocument/2006/relationships/image" Target="../media/image1641.png"/><Relationship Id="rId68" Type="http://schemas.openxmlformats.org/officeDocument/2006/relationships/customXml" Target="../ink/ink1671.xml"/><Relationship Id="rId89" Type="http://schemas.openxmlformats.org/officeDocument/2006/relationships/customXml" Target="../ink/ink1682.xml"/><Relationship Id="rId112" Type="http://schemas.openxmlformats.org/officeDocument/2006/relationships/customXml" Target="../ink/ink1694.xml"/><Relationship Id="rId133" Type="http://schemas.openxmlformats.org/officeDocument/2006/relationships/image" Target="../media/image1683.png"/><Relationship Id="rId154" Type="http://schemas.openxmlformats.org/officeDocument/2006/relationships/customXml" Target="../ink/ink1715.xml"/><Relationship Id="rId175" Type="http://schemas.openxmlformats.org/officeDocument/2006/relationships/image" Target="../media/image1704.png"/><Relationship Id="rId340" Type="http://schemas.openxmlformats.org/officeDocument/2006/relationships/customXml" Target="../ink/ink1808.xml"/><Relationship Id="rId196" Type="http://schemas.openxmlformats.org/officeDocument/2006/relationships/customXml" Target="../ink/ink1736.xml"/><Relationship Id="rId200" Type="http://schemas.openxmlformats.org/officeDocument/2006/relationships/customXml" Target="../ink/ink1738.xml"/><Relationship Id="rId16" Type="http://schemas.openxmlformats.org/officeDocument/2006/relationships/customXml" Target="../ink/ink1645.xml"/><Relationship Id="rId221" Type="http://schemas.openxmlformats.org/officeDocument/2006/relationships/image" Target="../media/image1727.png"/><Relationship Id="rId242" Type="http://schemas.openxmlformats.org/officeDocument/2006/relationships/customXml" Target="../ink/ink1759.xml"/><Relationship Id="rId263" Type="http://schemas.openxmlformats.org/officeDocument/2006/relationships/image" Target="../media/image1748.png"/><Relationship Id="rId284" Type="http://schemas.openxmlformats.org/officeDocument/2006/relationships/customXml" Target="../ink/ink1780.xml"/><Relationship Id="rId319" Type="http://schemas.openxmlformats.org/officeDocument/2006/relationships/image" Target="../media/image1776.png"/><Relationship Id="rId37" Type="http://schemas.openxmlformats.org/officeDocument/2006/relationships/image" Target="../media/image1636.png"/><Relationship Id="rId58" Type="http://schemas.openxmlformats.org/officeDocument/2006/relationships/customXml" Target="../ink/ink1666.xml"/><Relationship Id="rId79" Type="http://schemas.openxmlformats.org/officeDocument/2006/relationships/image" Target="../media/image1657.png"/><Relationship Id="rId102" Type="http://schemas.openxmlformats.org/officeDocument/2006/relationships/customXml" Target="../ink/ink1689.xml"/><Relationship Id="rId123" Type="http://schemas.openxmlformats.org/officeDocument/2006/relationships/image" Target="../media/image1678.png"/><Relationship Id="rId144" Type="http://schemas.openxmlformats.org/officeDocument/2006/relationships/customXml" Target="../ink/ink1710.xml"/><Relationship Id="rId330" Type="http://schemas.openxmlformats.org/officeDocument/2006/relationships/customXml" Target="../ink/ink1803.xml"/><Relationship Id="rId90" Type="http://schemas.openxmlformats.org/officeDocument/2006/relationships/image" Target="../media/image1662.png"/><Relationship Id="rId165" Type="http://schemas.openxmlformats.org/officeDocument/2006/relationships/image" Target="../media/image1699.png"/><Relationship Id="rId186" Type="http://schemas.openxmlformats.org/officeDocument/2006/relationships/customXml" Target="../ink/ink1731.xml"/><Relationship Id="rId211" Type="http://schemas.openxmlformats.org/officeDocument/2006/relationships/image" Target="../media/image1722.png"/><Relationship Id="rId232" Type="http://schemas.openxmlformats.org/officeDocument/2006/relationships/customXml" Target="../ink/ink1754.xml"/><Relationship Id="rId253" Type="http://schemas.openxmlformats.org/officeDocument/2006/relationships/image" Target="../media/image1743.png"/><Relationship Id="rId274" Type="http://schemas.openxmlformats.org/officeDocument/2006/relationships/customXml" Target="../ink/ink1775.xml"/><Relationship Id="rId295" Type="http://schemas.openxmlformats.org/officeDocument/2006/relationships/image" Target="../media/image1764.png"/><Relationship Id="rId309" Type="http://schemas.openxmlformats.org/officeDocument/2006/relationships/image" Target="../media/image1771.png"/><Relationship Id="rId27" Type="http://schemas.openxmlformats.org/officeDocument/2006/relationships/image" Target="../media/image1631.png"/><Relationship Id="rId48" Type="http://schemas.openxmlformats.org/officeDocument/2006/relationships/customXml" Target="../ink/ink1661.xml"/><Relationship Id="rId69" Type="http://schemas.openxmlformats.org/officeDocument/2006/relationships/image" Target="../media/image1652.png"/><Relationship Id="rId113" Type="http://schemas.openxmlformats.org/officeDocument/2006/relationships/image" Target="../media/image1673.png"/><Relationship Id="rId134" Type="http://schemas.openxmlformats.org/officeDocument/2006/relationships/customXml" Target="../ink/ink1705.xml"/><Relationship Id="rId320" Type="http://schemas.openxmlformats.org/officeDocument/2006/relationships/customXml" Target="../ink/ink1798.xml"/><Relationship Id="rId80" Type="http://schemas.openxmlformats.org/officeDocument/2006/relationships/customXml" Target="../ink/ink1677.xml"/><Relationship Id="rId155" Type="http://schemas.openxmlformats.org/officeDocument/2006/relationships/image" Target="../media/image1694.png"/><Relationship Id="rId176" Type="http://schemas.openxmlformats.org/officeDocument/2006/relationships/customXml" Target="../ink/ink1726.xml"/><Relationship Id="rId197" Type="http://schemas.openxmlformats.org/officeDocument/2006/relationships/image" Target="../media/image1715.png"/><Relationship Id="rId341" Type="http://schemas.openxmlformats.org/officeDocument/2006/relationships/image" Target="../media/image1787.png"/><Relationship Id="rId201" Type="http://schemas.openxmlformats.org/officeDocument/2006/relationships/image" Target="../media/image1717.png"/><Relationship Id="rId222" Type="http://schemas.openxmlformats.org/officeDocument/2006/relationships/customXml" Target="../ink/ink1749.xml"/><Relationship Id="rId243" Type="http://schemas.openxmlformats.org/officeDocument/2006/relationships/image" Target="../media/image1738.png"/><Relationship Id="rId264" Type="http://schemas.openxmlformats.org/officeDocument/2006/relationships/customXml" Target="../ink/ink1770.xml"/><Relationship Id="rId285" Type="http://schemas.openxmlformats.org/officeDocument/2006/relationships/image" Target="../media/image1759.png"/><Relationship Id="rId17" Type="http://schemas.openxmlformats.org/officeDocument/2006/relationships/image" Target="../media/image1627.png"/><Relationship Id="rId38" Type="http://schemas.openxmlformats.org/officeDocument/2006/relationships/customXml" Target="../ink/ink1656.xml"/><Relationship Id="rId59" Type="http://schemas.openxmlformats.org/officeDocument/2006/relationships/image" Target="../media/image1647.png"/><Relationship Id="rId103" Type="http://schemas.openxmlformats.org/officeDocument/2006/relationships/image" Target="../media/image1668.png"/><Relationship Id="rId124" Type="http://schemas.openxmlformats.org/officeDocument/2006/relationships/customXml" Target="../ink/ink1700.xml"/><Relationship Id="rId310" Type="http://schemas.openxmlformats.org/officeDocument/2006/relationships/customXml" Target="../ink/ink1793.xml"/><Relationship Id="rId70" Type="http://schemas.openxmlformats.org/officeDocument/2006/relationships/customXml" Target="../ink/ink1672.xml"/><Relationship Id="rId91" Type="http://schemas.openxmlformats.org/officeDocument/2006/relationships/customXml" Target="../ink/ink1683.xml"/><Relationship Id="rId145" Type="http://schemas.openxmlformats.org/officeDocument/2006/relationships/image" Target="../media/image1689.png"/><Relationship Id="rId166" Type="http://schemas.openxmlformats.org/officeDocument/2006/relationships/customXml" Target="../ink/ink1721.xml"/><Relationship Id="rId187" Type="http://schemas.openxmlformats.org/officeDocument/2006/relationships/image" Target="../media/image1710.png"/><Relationship Id="rId331" Type="http://schemas.openxmlformats.org/officeDocument/2006/relationships/image" Target="../media/image178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44.xml"/><Relationship Id="rId233" Type="http://schemas.openxmlformats.org/officeDocument/2006/relationships/image" Target="../media/image1733.png"/><Relationship Id="rId254" Type="http://schemas.openxmlformats.org/officeDocument/2006/relationships/customXml" Target="../ink/ink1765.xml"/><Relationship Id="rId28" Type="http://schemas.openxmlformats.org/officeDocument/2006/relationships/customXml" Target="../ink/ink1651.xml"/><Relationship Id="rId49" Type="http://schemas.openxmlformats.org/officeDocument/2006/relationships/image" Target="../media/image1642.png"/><Relationship Id="rId114" Type="http://schemas.openxmlformats.org/officeDocument/2006/relationships/customXml" Target="../ink/ink1695.xml"/><Relationship Id="rId275" Type="http://schemas.openxmlformats.org/officeDocument/2006/relationships/image" Target="../media/image1754.png"/><Relationship Id="rId296" Type="http://schemas.openxmlformats.org/officeDocument/2006/relationships/customXml" Target="../ink/ink1786.xml"/><Relationship Id="rId300" Type="http://schemas.openxmlformats.org/officeDocument/2006/relationships/customXml" Target="../ink/ink1788.xml"/><Relationship Id="rId60" Type="http://schemas.openxmlformats.org/officeDocument/2006/relationships/customXml" Target="../ink/ink1667.xml"/><Relationship Id="rId81" Type="http://schemas.openxmlformats.org/officeDocument/2006/relationships/image" Target="../media/image1658.png"/><Relationship Id="rId135" Type="http://schemas.openxmlformats.org/officeDocument/2006/relationships/image" Target="../media/image1684.png"/><Relationship Id="rId156" Type="http://schemas.openxmlformats.org/officeDocument/2006/relationships/customXml" Target="../ink/ink1716.xml"/><Relationship Id="rId177" Type="http://schemas.openxmlformats.org/officeDocument/2006/relationships/image" Target="../media/image1705.png"/><Relationship Id="rId198" Type="http://schemas.openxmlformats.org/officeDocument/2006/relationships/customXml" Target="../ink/ink1737.xml"/><Relationship Id="rId321" Type="http://schemas.openxmlformats.org/officeDocument/2006/relationships/image" Target="../media/image1777.png"/><Relationship Id="rId342" Type="http://schemas.openxmlformats.org/officeDocument/2006/relationships/customXml" Target="../ink/ink1809.xml"/><Relationship Id="rId202" Type="http://schemas.openxmlformats.org/officeDocument/2006/relationships/customXml" Target="../ink/ink1739.xml"/><Relationship Id="rId223" Type="http://schemas.openxmlformats.org/officeDocument/2006/relationships/image" Target="../media/image1728.png"/><Relationship Id="rId244" Type="http://schemas.openxmlformats.org/officeDocument/2006/relationships/customXml" Target="../ink/ink1760.xml"/><Relationship Id="rId18" Type="http://schemas.openxmlformats.org/officeDocument/2006/relationships/customXml" Target="../ink/ink1646.xml"/><Relationship Id="rId39" Type="http://schemas.openxmlformats.org/officeDocument/2006/relationships/image" Target="../media/image1637.png"/><Relationship Id="rId265" Type="http://schemas.openxmlformats.org/officeDocument/2006/relationships/image" Target="../media/image1749.png"/><Relationship Id="rId286" Type="http://schemas.openxmlformats.org/officeDocument/2006/relationships/customXml" Target="../ink/ink1781.xml"/><Relationship Id="rId50" Type="http://schemas.openxmlformats.org/officeDocument/2006/relationships/customXml" Target="../ink/ink1662.xml"/><Relationship Id="rId104" Type="http://schemas.openxmlformats.org/officeDocument/2006/relationships/customXml" Target="../ink/ink1690.xml"/><Relationship Id="rId125" Type="http://schemas.openxmlformats.org/officeDocument/2006/relationships/image" Target="../media/image1679.png"/><Relationship Id="rId146" Type="http://schemas.openxmlformats.org/officeDocument/2006/relationships/customXml" Target="../ink/ink1711.xml"/><Relationship Id="rId167" Type="http://schemas.openxmlformats.org/officeDocument/2006/relationships/image" Target="../media/image1700.png"/><Relationship Id="rId188" Type="http://schemas.openxmlformats.org/officeDocument/2006/relationships/customXml" Target="../ink/ink1732.xml"/><Relationship Id="rId311" Type="http://schemas.openxmlformats.org/officeDocument/2006/relationships/image" Target="../media/image1772.png"/><Relationship Id="rId332" Type="http://schemas.openxmlformats.org/officeDocument/2006/relationships/customXml" Target="../ink/ink1804.xml"/><Relationship Id="rId71" Type="http://schemas.openxmlformats.org/officeDocument/2006/relationships/image" Target="../media/image1653.png"/><Relationship Id="rId92" Type="http://schemas.openxmlformats.org/officeDocument/2006/relationships/image" Target="../media/image1663.png"/><Relationship Id="rId213" Type="http://schemas.openxmlformats.org/officeDocument/2006/relationships/image" Target="../media/image1723.png"/><Relationship Id="rId234" Type="http://schemas.openxmlformats.org/officeDocument/2006/relationships/customXml" Target="../ink/ink1755.xml"/><Relationship Id="rId2" Type="http://schemas.openxmlformats.org/officeDocument/2006/relationships/customXml" Target="../ink/ink1638.xml"/><Relationship Id="rId29" Type="http://schemas.openxmlformats.org/officeDocument/2006/relationships/image" Target="../media/image1632.png"/><Relationship Id="rId255" Type="http://schemas.openxmlformats.org/officeDocument/2006/relationships/image" Target="../media/image1744.png"/><Relationship Id="rId276" Type="http://schemas.openxmlformats.org/officeDocument/2006/relationships/customXml" Target="../ink/ink1776.xml"/><Relationship Id="rId297" Type="http://schemas.openxmlformats.org/officeDocument/2006/relationships/image" Target="../media/image1765.png"/><Relationship Id="rId40" Type="http://schemas.openxmlformats.org/officeDocument/2006/relationships/customXml" Target="../ink/ink1657.xml"/><Relationship Id="rId115" Type="http://schemas.openxmlformats.org/officeDocument/2006/relationships/image" Target="../media/image1674.png"/><Relationship Id="rId136" Type="http://schemas.openxmlformats.org/officeDocument/2006/relationships/customXml" Target="../ink/ink1706.xml"/><Relationship Id="rId157" Type="http://schemas.openxmlformats.org/officeDocument/2006/relationships/image" Target="../media/image1695.png"/><Relationship Id="rId178" Type="http://schemas.openxmlformats.org/officeDocument/2006/relationships/customXml" Target="../ink/ink1727.xml"/><Relationship Id="rId301" Type="http://schemas.openxmlformats.org/officeDocument/2006/relationships/image" Target="../media/image1767.png"/><Relationship Id="rId322" Type="http://schemas.openxmlformats.org/officeDocument/2006/relationships/customXml" Target="../ink/ink1799.xml"/><Relationship Id="rId343" Type="http://schemas.openxmlformats.org/officeDocument/2006/relationships/image" Target="../media/image1788.png"/><Relationship Id="rId61" Type="http://schemas.openxmlformats.org/officeDocument/2006/relationships/image" Target="../media/image1648.png"/><Relationship Id="rId82" Type="http://schemas.openxmlformats.org/officeDocument/2006/relationships/customXml" Target="../ink/ink1678.xml"/><Relationship Id="rId199" Type="http://schemas.openxmlformats.org/officeDocument/2006/relationships/image" Target="../media/image1716.png"/><Relationship Id="rId203" Type="http://schemas.openxmlformats.org/officeDocument/2006/relationships/image" Target="../media/image1718.png"/><Relationship Id="rId19" Type="http://schemas.openxmlformats.org/officeDocument/2006/relationships/image" Target="../media/image1628.png"/><Relationship Id="rId224" Type="http://schemas.openxmlformats.org/officeDocument/2006/relationships/customXml" Target="../ink/ink1750.xml"/><Relationship Id="rId245" Type="http://schemas.openxmlformats.org/officeDocument/2006/relationships/image" Target="../media/image1739.png"/><Relationship Id="rId266" Type="http://schemas.openxmlformats.org/officeDocument/2006/relationships/customXml" Target="../ink/ink1771.xml"/><Relationship Id="rId287" Type="http://schemas.openxmlformats.org/officeDocument/2006/relationships/image" Target="../media/image1760.png"/><Relationship Id="rId30" Type="http://schemas.openxmlformats.org/officeDocument/2006/relationships/customXml" Target="../ink/ink1652.xml"/><Relationship Id="rId105" Type="http://schemas.openxmlformats.org/officeDocument/2006/relationships/image" Target="../media/image1669.png"/><Relationship Id="rId126" Type="http://schemas.openxmlformats.org/officeDocument/2006/relationships/customXml" Target="../ink/ink1701.xml"/><Relationship Id="rId147" Type="http://schemas.openxmlformats.org/officeDocument/2006/relationships/image" Target="../media/image1690.png"/><Relationship Id="rId168" Type="http://schemas.openxmlformats.org/officeDocument/2006/relationships/customXml" Target="../ink/ink1722.xml"/><Relationship Id="rId312" Type="http://schemas.openxmlformats.org/officeDocument/2006/relationships/customXml" Target="../ink/ink1794.xml"/><Relationship Id="rId333" Type="http://schemas.openxmlformats.org/officeDocument/2006/relationships/image" Target="../media/image1783.png"/><Relationship Id="rId51" Type="http://schemas.openxmlformats.org/officeDocument/2006/relationships/image" Target="../media/image1643.png"/><Relationship Id="rId72" Type="http://schemas.openxmlformats.org/officeDocument/2006/relationships/customXml" Target="../ink/ink1673.xml"/><Relationship Id="rId93" Type="http://schemas.openxmlformats.org/officeDocument/2006/relationships/customXml" Target="../ink/ink1684.xml"/><Relationship Id="rId189" Type="http://schemas.openxmlformats.org/officeDocument/2006/relationships/image" Target="../media/image1711.png"/><Relationship Id="rId3" Type="http://schemas.openxmlformats.org/officeDocument/2006/relationships/image" Target="../media/image1621.png"/><Relationship Id="rId214" Type="http://schemas.openxmlformats.org/officeDocument/2006/relationships/customXml" Target="../ink/ink1745.xml"/><Relationship Id="rId235" Type="http://schemas.openxmlformats.org/officeDocument/2006/relationships/image" Target="../media/image1734.png"/><Relationship Id="rId256" Type="http://schemas.openxmlformats.org/officeDocument/2006/relationships/customXml" Target="../ink/ink1766.xml"/><Relationship Id="rId277" Type="http://schemas.openxmlformats.org/officeDocument/2006/relationships/image" Target="../media/image1755.png"/><Relationship Id="rId298" Type="http://schemas.openxmlformats.org/officeDocument/2006/relationships/customXml" Target="../ink/ink178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.png"/><Relationship Id="rId21" Type="http://schemas.openxmlformats.org/officeDocument/2006/relationships/customXml" Target="../ink/ink118.xml"/><Relationship Id="rId42" Type="http://schemas.openxmlformats.org/officeDocument/2006/relationships/image" Target="../media/image130.png"/><Relationship Id="rId63" Type="http://schemas.openxmlformats.org/officeDocument/2006/relationships/image" Target="../media/image139.png"/><Relationship Id="rId84" Type="http://schemas.openxmlformats.org/officeDocument/2006/relationships/customXml" Target="../ink/ink150.xml"/><Relationship Id="rId138" Type="http://schemas.openxmlformats.org/officeDocument/2006/relationships/customXml" Target="../ink/ink177.xml"/><Relationship Id="rId159" Type="http://schemas.openxmlformats.org/officeDocument/2006/relationships/image" Target="../media/image187.png"/><Relationship Id="rId170" Type="http://schemas.openxmlformats.org/officeDocument/2006/relationships/customXml" Target="../ink/ink193.xml"/><Relationship Id="rId191" Type="http://schemas.openxmlformats.org/officeDocument/2006/relationships/image" Target="../media/image203.png"/><Relationship Id="rId205" Type="http://schemas.openxmlformats.org/officeDocument/2006/relationships/image" Target="../media/image210.png"/><Relationship Id="rId226" Type="http://schemas.openxmlformats.org/officeDocument/2006/relationships/customXml" Target="../ink/ink221.xml"/><Relationship Id="rId247" Type="http://schemas.openxmlformats.org/officeDocument/2006/relationships/image" Target="../media/image231.png"/><Relationship Id="rId107" Type="http://schemas.openxmlformats.org/officeDocument/2006/relationships/image" Target="../media/image161.png"/><Relationship Id="rId268" Type="http://schemas.openxmlformats.org/officeDocument/2006/relationships/customXml" Target="../ink/ink242.xml"/><Relationship Id="rId11" Type="http://schemas.openxmlformats.org/officeDocument/2006/relationships/customXml" Target="../ink/ink113.xml"/><Relationship Id="rId32" Type="http://schemas.openxmlformats.org/officeDocument/2006/relationships/image" Target="../media/image125.png"/><Relationship Id="rId53" Type="http://schemas.openxmlformats.org/officeDocument/2006/relationships/customXml" Target="../ink/ink134.xml"/><Relationship Id="rId74" Type="http://schemas.openxmlformats.org/officeDocument/2006/relationships/customXml" Target="../ink/ink145.xml"/><Relationship Id="rId128" Type="http://schemas.openxmlformats.org/officeDocument/2006/relationships/customXml" Target="../ink/ink172.xml"/><Relationship Id="rId149" Type="http://schemas.openxmlformats.org/officeDocument/2006/relationships/image" Target="../media/image182.png"/><Relationship Id="rId5" Type="http://schemas.openxmlformats.org/officeDocument/2006/relationships/customXml" Target="../ink/ink110.xml"/><Relationship Id="rId95" Type="http://schemas.openxmlformats.org/officeDocument/2006/relationships/image" Target="../media/image155.png"/><Relationship Id="rId160" Type="http://schemas.openxmlformats.org/officeDocument/2006/relationships/customXml" Target="../ink/ink188.xml"/><Relationship Id="rId181" Type="http://schemas.openxmlformats.org/officeDocument/2006/relationships/image" Target="../media/image198.png"/><Relationship Id="rId216" Type="http://schemas.openxmlformats.org/officeDocument/2006/relationships/customXml" Target="../ink/ink216.xml"/><Relationship Id="rId237" Type="http://schemas.openxmlformats.org/officeDocument/2006/relationships/image" Target="../media/image226.png"/><Relationship Id="rId258" Type="http://schemas.openxmlformats.org/officeDocument/2006/relationships/customXml" Target="../ink/ink237.xml"/><Relationship Id="rId279" Type="http://schemas.openxmlformats.org/officeDocument/2006/relationships/image" Target="../media/image247.png"/><Relationship Id="rId22" Type="http://schemas.openxmlformats.org/officeDocument/2006/relationships/image" Target="../media/image120.png"/><Relationship Id="rId43" Type="http://schemas.openxmlformats.org/officeDocument/2006/relationships/customXml" Target="../ink/ink129.xml"/><Relationship Id="rId64" Type="http://schemas.openxmlformats.org/officeDocument/2006/relationships/customXml" Target="../ink/ink140.xml"/><Relationship Id="rId118" Type="http://schemas.openxmlformats.org/officeDocument/2006/relationships/customXml" Target="../ink/ink167.xml"/><Relationship Id="rId139" Type="http://schemas.openxmlformats.org/officeDocument/2006/relationships/image" Target="../media/image177.png"/><Relationship Id="rId85" Type="http://schemas.openxmlformats.org/officeDocument/2006/relationships/image" Target="../media/image150.png"/><Relationship Id="rId150" Type="http://schemas.openxmlformats.org/officeDocument/2006/relationships/customXml" Target="../ink/ink183.xml"/><Relationship Id="rId171" Type="http://schemas.openxmlformats.org/officeDocument/2006/relationships/image" Target="../media/image193.png"/><Relationship Id="rId192" Type="http://schemas.openxmlformats.org/officeDocument/2006/relationships/customXml" Target="../ink/ink204.xml"/><Relationship Id="rId206" Type="http://schemas.openxmlformats.org/officeDocument/2006/relationships/customXml" Target="../ink/ink211.xml"/><Relationship Id="rId227" Type="http://schemas.openxmlformats.org/officeDocument/2006/relationships/image" Target="../media/image221.png"/><Relationship Id="rId248" Type="http://schemas.openxmlformats.org/officeDocument/2006/relationships/customXml" Target="../ink/ink232.xml"/><Relationship Id="rId269" Type="http://schemas.openxmlformats.org/officeDocument/2006/relationships/image" Target="../media/image242.png"/><Relationship Id="rId12" Type="http://schemas.openxmlformats.org/officeDocument/2006/relationships/image" Target="../media/image115.png"/><Relationship Id="rId33" Type="http://schemas.openxmlformats.org/officeDocument/2006/relationships/customXml" Target="../ink/ink124.xml"/><Relationship Id="rId108" Type="http://schemas.openxmlformats.org/officeDocument/2006/relationships/customXml" Target="../ink/ink162.xml"/><Relationship Id="rId129" Type="http://schemas.openxmlformats.org/officeDocument/2006/relationships/image" Target="../media/image172.png"/><Relationship Id="rId280" Type="http://schemas.openxmlformats.org/officeDocument/2006/relationships/customXml" Target="../ink/ink248.xml"/><Relationship Id="rId54" Type="http://schemas.openxmlformats.org/officeDocument/2006/relationships/image" Target="../media/image136.png"/><Relationship Id="rId75" Type="http://schemas.openxmlformats.org/officeDocument/2006/relationships/image" Target="../media/image145.png"/><Relationship Id="rId96" Type="http://schemas.openxmlformats.org/officeDocument/2006/relationships/customXml" Target="../ink/ink156.xml"/><Relationship Id="rId140" Type="http://schemas.openxmlformats.org/officeDocument/2006/relationships/customXml" Target="../ink/ink178.xml"/><Relationship Id="rId161" Type="http://schemas.openxmlformats.org/officeDocument/2006/relationships/image" Target="../media/image188.png"/><Relationship Id="rId182" Type="http://schemas.openxmlformats.org/officeDocument/2006/relationships/customXml" Target="../ink/ink199.xml"/><Relationship Id="rId217" Type="http://schemas.openxmlformats.org/officeDocument/2006/relationships/image" Target="../media/image216.png"/><Relationship Id="rId6" Type="http://schemas.openxmlformats.org/officeDocument/2006/relationships/image" Target="../media/image112.png"/><Relationship Id="rId238" Type="http://schemas.openxmlformats.org/officeDocument/2006/relationships/customXml" Target="../ink/ink227.xml"/><Relationship Id="rId259" Type="http://schemas.openxmlformats.org/officeDocument/2006/relationships/image" Target="../media/image237.png"/><Relationship Id="rId23" Type="http://schemas.openxmlformats.org/officeDocument/2006/relationships/customXml" Target="../ink/ink119.xml"/><Relationship Id="rId119" Type="http://schemas.openxmlformats.org/officeDocument/2006/relationships/image" Target="../media/image167.png"/><Relationship Id="rId270" Type="http://schemas.openxmlformats.org/officeDocument/2006/relationships/customXml" Target="../ink/ink243.xml"/><Relationship Id="rId44" Type="http://schemas.openxmlformats.org/officeDocument/2006/relationships/image" Target="../media/image131.png"/><Relationship Id="rId65" Type="http://schemas.openxmlformats.org/officeDocument/2006/relationships/image" Target="../media/image140.png"/><Relationship Id="rId86" Type="http://schemas.openxmlformats.org/officeDocument/2006/relationships/customXml" Target="../ink/ink151.xml"/><Relationship Id="rId130" Type="http://schemas.openxmlformats.org/officeDocument/2006/relationships/customXml" Target="../ink/ink173.xml"/><Relationship Id="rId151" Type="http://schemas.openxmlformats.org/officeDocument/2006/relationships/image" Target="../media/image183.png"/><Relationship Id="rId172" Type="http://schemas.openxmlformats.org/officeDocument/2006/relationships/customXml" Target="../ink/ink194.xml"/><Relationship Id="rId193" Type="http://schemas.openxmlformats.org/officeDocument/2006/relationships/image" Target="../media/image204.png"/><Relationship Id="rId207" Type="http://schemas.openxmlformats.org/officeDocument/2006/relationships/image" Target="../media/image211.png"/><Relationship Id="rId228" Type="http://schemas.openxmlformats.org/officeDocument/2006/relationships/customXml" Target="../ink/ink222.xml"/><Relationship Id="rId249" Type="http://schemas.openxmlformats.org/officeDocument/2006/relationships/image" Target="../media/image232.png"/><Relationship Id="rId13" Type="http://schemas.openxmlformats.org/officeDocument/2006/relationships/customXml" Target="../ink/ink114.xml"/><Relationship Id="rId18" Type="http://schemas.openxmlformats.org/officeDocument/2006/relationships/image" Target="../media/image118.png"/><Relationship Id="rId39" Type="http://schemas.openxmlformats.org/officeDocument/2006/relationships/customXml" Target="../ink/ink127.xml"/><Relationship Id="rId109" Type="http://schemas.openxmlformats.org/officeDocument/2006/relationships/image" Target="../media/image162.png"/><Relationship Id="rId260" Type="http://schemas.openxmlformats.org/officeDocument/2006/relationships/customXml" Target="../ink/ink238.xml"/><Relationship Id="rId265" Type="http://schemas.openxmlformats.org/officeDocument/2006/relationships/image" Target="../media/image240.png"/><Relationship Id="rId281" Type="http://schemas.openxmlformats.org/officeDocument/2006/relationships/image" Target="../media/image248.png"/><Relationship Id="rId34" Type="http://schemas.openxmlformats.org/officeDocument/2006/relationships/image" Target="../media/image126.png"/><Relationship Id="rId50" Type="http://schemas.openxmlformats.org/officeDocument/2006/relationships/image" Target="../media/image134.png"/><Relationship Id="rId55" Type="http://schemas.openxmlformats.org/officeDocument/2006/relationships/customXml" Target="../ink/ink135.xml"/><Relationship Id="rId76" Type="http://schemas.openxmlformats.org/officeDocument/2006/relationships/customXml" Target="../ink/ink146.xml"/><Relationship Id="rId97" Type="http://schemas.openxmlformats.org/officeDocument/2006/relationships/image" Target="../media/image156.png"/><Relationship Id="rId104" Type="http://schemas.openxmlformats.org/officeDocument/2006/relationships/customXml" Target="../ink/ink160.xml"/><Relationship Id="rId120" Type="http://schemas.openxmlformats.org/officeDocument/2006/relationships/customXml" Target="../ink/ink168.xml"/><Relationship Id="rId125" Type="http://schemas.openxmlformats.org/officeDocument/2006/relationships/image" Target="../media/image170.png"/><Relationship Id="rId141" Type="http://schemas.openxmlformats.org/officeDocument/2006/relationships/image" Target="../media/image178.png"/><Relationship Id="rId146" Type="http://schemas.openxmlformats.org/officeDocument/2006/relationships/customXml" Target="../ink/ink181.xml"/><Relationship Id="rId167" Type="http://schemas.openxmlformats.org/officeDocument/2006/relationships/image" Target="../media/image191.png"/><Relationship Id="rId188" Type="http://schemas.openxmlformats.org/officeDocument/2006/relationships/customXml" Target="../ink/ink202.xml"/><Relationship Id="rId7" Type="http://schemas.openxmlformats.org/officeDocument/2006/relationships/customXml" Target="../ink/ink111.xml"/><Relationship Id="rId71" Type="http://schemas.openxmlformats.org/officeDocument/2006/relationships/image" Target="../media/image143.png"/><Relationship Id="rId92" Type="http://schemas.openxmlformats.org/officeDocument/2006/relationships/customXml" Target="../ink/ink154.xml"/><Relationship Id="rId162" Type="http://schemas.openxmlformats.org/officeDocument/2006/relationships/customXml" Target="../ink/ink189.xml"/><Relationship Id="rId183" Type="http://schemas.openxmlformats.org/officeDocument/2006/relationships/image" Target="../media/image199.png"/><Relationship Id="rId213" Type="http://schemas.openxmlformats.org/officeDocument/2006/relationships/image" Target="../media/image214.png"/><Relationship Id="rId218" Type="http://schemas.openxmlformats.org/officeDocument/2006/relationships/customXml" Target="../ink/ink217.xml"/><Relationship Id="rId234" Type="http://schemas.openxmlformats.org/officeDocument/2006/relationships/customXml" Target="../ink/ink225.xml"/><Relationship Id="rId239" Type="http://schemas.openxmlformats.org/officeDocument/2006/relationships/image" Target="../media/image227.png"/><Relationship Id="rId2" Type="http://schemas.openxmlformats.org/officeDocument/2006/relationships/image" Target="../media/image110.png"/><Relationship Id="rId29" Type="http://schemas.openxmlformats.org/officeDocument/2006/relationships/customXml" Target="../ink/ink122.xml"/><Relationship Id="rId250" Type="http://schemas.openxmlformats.org/officeDocument/2006/relationships/customXml" Target="../ink/ink233.xml"/><Relationship Id="rId255" Type="http://schemas.openxmlformats.org/officeDocument/2006/relationships/image" Target="../media/image235.png"/><Relationship Id="rId271" Type="http://schemas.openxmlformats.org/officeDocument/2006/relationships/image" Target="../media/image243.png"/><Relationship Id="rId276" Type="http://schemas.openxmlformats.org/officeDocument/2006/relationships/customXml" Target="../ink/ink246.xml"/><Relationship Id="rId24" Type="http://schemas.openxmlformats.org/officeDocument/2006/relationships/image" Target="../media/image121.png"/><Relationship Id="rId40" Type="http://schemas.openxmlformats.org/officeDocument/2006/relationships/image" Target="../media/image129.png"/><Relationship Id="rId45" Type="http://schemas.openxmlformats.org/officeDocument/2006/relationships/customXml" Target="../ink/ink130.xml"/><Relationship Id="rId66" Type="http://schemas.openxmlformats.org/officeDocument/2006/relationships/customXml" Target="../ink/ink141.xml"/><Relationship Id="rId87" Type="http://schemas.openxmlformats.org/officeDocument/2006/relationships/image" Target="../media/image151.png"/><Relationship Id="rId110" Type="http://schemas.openxmlformats.org/officeDocument/2006/relationships/customXml" Target="../ink/ink163.xml"/><Relationship Id="rId115" Type="http://schemas.openxmlformats.org/officeDocument/2006/relationships/image" Target="../media/image165.png"/><Relationship Id="rId131" Type="http://schemas.openxmlformats.org/officeDocument/2006/relationships/image" Target="../media/image173.png"/><Relationship Id="rId136" Type="http://schemas.openxmlformats.org/officeDocument/2006/relationships/customXml" Target="../ink/ink176.xml"/><Relationship Id="rId157" Type="http://schemas.openxmlformats.org/officeDocument/2006/relationships/image" Target="../media/image186.png"/><Relationship Id="rId178" Type="http://schemas.openxmlformats.org/officeDocument/2006/relationships/customXml" Target="../ink/ink197.xml"/><Relationship Id="rId61" Type="http://schemas.openxmlformats.org/officeDocument/2006/relationships/customXml" Target="../ink/ink138.xml"/><Relationship Id="rId82" Type="http://schemas.openxmlformats.org/officeDocument/2006/relationships/customXml" Target="../ink/ink149.xml"/><Relationship Id="rId152" Type="http://schemas.openxmlformats.org/officeDocument/2006/relationships/customXml" Target="../ink/ink184.xml"/><Relationship Id="rId173" Type="http://schemas.openxmlformats.org/officeDocument/2006/relationships/image" Target="../media/image194.png"/><Relationship Id="rId194" Type="http://schemas.openxmlformats.org/officeDocument/2006/relationships/customXml" Target="../ink/ink205.xml"/><Relationship Id="rId199" Type="http://schemas.openxmlformats.org/officeDocument/2006/relationships/image" Target="../media/image207.png"/><Relationship Id="rId203" Type="http://schemas.openxmlformats.org/officeDocument/2006/relationships/image" Target="../media/image209.png"/><Relationship Id="rId208" Type="http://schemas.openxmlformats.org/officeDocument/2006/relationships/customXml" Target="../ink/ink212.xml"/><Relationship Id="rId229" Type="http://schemas.openxmlformats.org/officeDocument/2006/relationships/image" Target="../media/image222.png"/><Relationship Id="rId19" Type="http://schemas.openxmlformats.org/officeDocument/2006/relationships/customXml" Target="../ink/ink117.xml"/><Relationship Id="rId224" Type="http://schemas.openxmlformats.org/officeDocument/2006/relationships/customXml" Target="../ink/ink220.xml"/><Relationship Id="rId240" Type="http://schemas.openxmlformats.org/officeDocument/2006/relationships/customXml" Target="../ink/ink228.xml"/><Relationship Id="rId245" Type="http://schemas.openxmlformats.org/officeDocument/2006/relationships/image" Target="../media/image230.png"/><Relationship Id="rId261" Type="http://schemas.openxmlformats.org/officeDocument/2006/relationships/image" Target="../media/image238.png"/><Relationship Id="rId266" Type="http://schemas.openxmlformats.org/officeDocument/2006/relationships/customXml" Target="../ink/ink241.xml"/><Relationship Id="rId14" Type="http://schemas.openxmlformats.org/officeDocument/2006/relationships/image" Target="../media/image116.png"/><Relationship Id="rId30" Type="http://schemas.openxmlformats.org/officeDocument/2006/relationships/image" Target="../media/image124.png"/><Relationship Id="rId35" Type="http://schemas.openxmlformats.org/officeDocument/2006/relationships/customXml" Target="../ink/ink125.xml"/><Relationship Id="rId56" Type="http://schemas.openxmlformats.org/officeDocument/2006/relationships/image" Target="../media/image70.png"/><Relationship Id="rId77" Type="http://schemas.openxmlformats.org/officeDocument/2006/relationships/image" Target="../media/image146.png"/><Relationship Id="rId100" Type="http://schemas.openxmlformats.org/officeDocument/2006/relationships/customXml" Target="../ink/ink158.xml"/><Relationship Id="rId105" Type="http://schemas.openxmlformats.org/officeDocument/2006/relationships/image" Target="../media/image160.png"/><Relationship Id="rId126" Type="http://schemas.openxmlformats.org/officeDocument/2006/relationships/customXml" Target="../ink/ink171.xml"/><Relationship Id="rId147" Type="http://schemas.openxmlformats.org/officeDocument/2006/relationships/image" Target="../media/image181.png"/><Relationship Id="rId168" Type="http://schemas.openxmlformats.org/officeDocument/2006/relationships/customXml" Target="../ink/ink192.xml"/><Relationship Id="rId282" Type="http://schemas.openxmlformats.org/officeDocument/2006/relationships/customXml" Target="../ink/ink249.xml"/><Relationship Id="rId8" Type="http://schemas.openxmlformats.org/officeDocument/2006/relationships/image" Target="../media/image113.png"/><Relationship Id="rId51" Type="http://schemas.openxmlformats.org/officeDocument/2006/relationships/customXml" Target="../ink/ink133.xml"/><Relationship Id="rId72" Type="http://schemas.openxmlformats.org/officeDocument/2006/relationships/customXml" Target="../ink/ink144.xml"/><Relationship Id="rId93" Type="http://schemas.openxmlformats.org/officeDocument/2006/relationships/image" Target="../media/image154.png"/><Relationship Id="rId98" Type="http://schemas.openxmlformats.org/officeDocument/2006/relationships/customXml" Target="../ink/ink157.xml"/><Relationship Id="rId121" Type="http://schemas.openxmlformats.org/officeDocument/2006/relationships/image" Target="../media/image168.png"/><Relationship Id="rId142" Type="http://schemas.openxmlformats.org/officeDocument/2006/relationships/customXml" Target="../ink/ink179.xml"/><Relationship Id="rId163" Type="http://schemas.openxmlformats.org/officeDocument/2006/relationships/image" Target="../media/image189.png"/><Relationship Id="rId184" Type="http://schemas.openxmlformats.org/officeDocument/2006/relationships/customXml" Target="../ink/ink200.xml"/><Relationship Id="rId189" Type="http://schemas.openxmlformats.org/officeDocument/2006/relationships/image" Target="../media/image202.png"/><Relationship Id="rId219" Type="http://schemas.openxmlformats.org/officeDocument/2006/relationships/image" Target="../media/image217.png"/><Relationship Id="rId3" Type="http://schemas.openxmlformats.org/officeDocument/2006/relationships/customXml" Target="../ink/ink109.xml"/><Relationship Id="rId214" Type="http://schemas.openxmlformats.org/officeDocument/2006/relationships/customXml" Target="../ink/ink215.xml"/><Relationship Id="rId230" Type="http://schemas.openxmlformats.org/officeDocument/2006/relationships/customXml" Target="../ink/ink223.xml"/><Relationship Id="rId235" Type="http://schemas.openxmlformats.org/officeDocument/2006/relationships/image" Target="../media/image225.png"/><Relationship Id="rId251" Type="http://schemas.openxmlformats.org/officeDocument/2006/relationships/image" Target="../media/image233.png"/><Relationship Id="rId256" Type="http://schemas.openxmlformats.org/officeDocument/2006/relationships/customXml" Target="../ink/ink236.xml"/><Relationship Id="rId277" Type="http://schemas.openxmlformats.org/officeDocument/2006/relationships/image" Target="../media/image246.png"/><Relationship Id="rId25" Type="http://schemas.openxmlformats.org/officeDocument/2006/relationships/customXml" Target="../ink/ink120.xml"/><Relationship Id="rId46" Type="http://schemas.openxmlformats.org/officeDocument/2006/relationships/image" Target="../media/image132.png"/><Relationship Id="rId67" Type="http://schemas.openxmlformats.org/officeDocument/2006/relationships/image" Target="../media/image141.png"/><Relationship Id="rId116" Type="http://schemas.openxmlformats.org/officeDocument/2006/relationships/customXml" Target="../ink/ink166.xml"/><Relationship Id="rId137" Type="http://schemas.openxmlformats.org/officeDocument/2006/relationships/image" Target="../media/image176.png"/><Relationship Id="rId158" Type="http://schemas.openxmlformats.org/officeDocument/2006/relationships/customXml" Target="../ink/ink187.xml"/><Relationship Id="rId272" Type="http://schemas.openxmlformats.org/officeDocument/2006/relationships/customXml" Target="../ink/ink244.xml"/><Relationship Id="rId20" Type="http://schemas.openxmlformats.org/officeDocument/2006/relationships/image" Target="../media/image119.png"/><Relationship Id="rId41" Type="http://schemas.openxmlformats.org/officeDocument/2006/relationships/customXml" Target="../ink/ink128.xml"/><Relationship Id="rId62" Type="http://schemas.openxmlformats.org/officeDocument/2006/relationships/customXml" Target="../ink/ink139.xml"/><Relationship Id="rId83" Type="http://schemas.openxmlformats.org/officeDocument/2006/relationships/image" Target="../media/image149.png"/><Relationship Id="rId88" Type="http://schemas.openxmlformats.org/officeDocument/2006/relationships/customXml" Target="../ink/ink152.xml"/><Relationship Id="rId111" Type="http://schemas.openxmlformats.org/officeDocument/2006/relationships/image" Target="../media/image163.png"/><Relationship Id="rId132" Type="http://schemas.openxmlformats.org/officeDocument/2006/relationships/customXml" Target="../ink/ink174.xml"/><Relationship Id="rId153" Type="http://schemas.openxmlformats.org/officeDocument/2006/relationships/image" Target="../media/image184.png"/><Relationship Id="rId174" Type="http://schemas.openxmlformats.org/officeDocument/2006/relationships/customXml" Target="../ink/ink195.xml"/><Relationship Id="rId179" Type="http://schemas.openxmlformats.org/officeDocument/2006/relationships/image" Target="../media/image197.png"/><Relationship Id="rId195" Type="http://schemas.openxmlformats.org/officeDocument/2006/relationships/image" Target="../media/image205.png"/><Relationship Id="rId209" Type="http://schemas.openxmlformats.org/officeDocument/2006/relationships/image" Target="../media/image212.png"/><Relationship Id="rId190" Type="http://schemas.openxmlformats.org/officeDocument/2006/relationships/customXml" Target="../ink/ink203.xml"/><Relationship Id="rId204" Type="http://schemas.openxmlformats.org/officeDocument/2006/relationships/customXml" Target="../ink/ink210.xml"/><Relationship Id="rId220" Type="http://schemas.openxmlformats.org/officeDocument/2006/relationships/customXml" Target="../ink/ink218.xml"/><Relationship Id="rId225" Type="http://schemas.openxmlformats.org/officeDocument/2006/relationships/image" Target="../media/image220.png"/><Relationship Id="rId241" Type="http://schemas.openxmlformats.org/officeDocument/2006/relationships/image" Target="../media/image228.png"/><Relationship Id="rId246" Type="http://schemas.openxmlformats.org/officeDocument/2006/relationships/customXml" Target="../ink/ink231.xml"/><Relationship Id="rId267" Type="http://schemas.openxmlformats.org/officeDocument/2006/relationships/image" Target="../media/image241.png"/><Relationship Id="rId15" Type="http://schemas.openxmlformats.org/officeDocument/2006/relationships/customXml" Target="../ink/ink115.xml"/><Relationship Id="rId36" Type="http://schemas.openxmlformats.org/officeDocument/2006/relationships/image" Target="../media/image127.png"/><Relationship Id="rId57" Type="http://schemas.openxmlformats.org/officeDocument/2006/relationships/customXml" Target="../ink/ink136.xml"/><Relationship Id="rId106" Type="http://schemas.openxmlformats.org/officeDocument/2006/relationships/customXml" Target="../ink/ink161.xml"/><Relationship Id="rId127" Type="http://schemas.openxmlformats.org/officeDocument/2006/relationships/image" Target="../media/image171.png"/><Relationship Id="rId262" Type="http://schemas.openxmlformats.org/officeDocument/2006/relationships/customXml" Target="../ink/ink239.xml"/><Relationship Id="rId283" Type="http://schemas.openxmlformats.org/officeDocument/2006/relationships/image" Target="../media/image249.png"/><Relationship Id="rId10" Type="http://schemas.openxmlformats.org/officeDocument/2006/relationships/image" Target="../media/image114.png"/><Relationship Id="rId31" Type="http://schemas.openxmlformats.org/officeDocument/2006/relationships/customXml" Target="../ink/ink123.xml"/><Relationship Id="rId52" Type="http://schemas.openxmlformats.org/officeDocument/2006/relationships/image" Target="../media/image135.png"/><Relationship Id="rId73" Type="http://schemas.openxmlformats.org/officeDocument/2006/relationships/image" Target="../media/image144.png"/><Relationship Id="rId78" Type="http://schemas.openxmlformats.org/officeDocument/2006/relationships/customXml" Target="../ink/ink147.xml"/><Relationship Id="rId94" Type="http://schemas.openxmlformats.org/officeDocument/2006/relationships/customXml" Target="../ink/ink155.xml"/><Relationship Id="rId99" Type="http://schemas.openxmlformats.org/officeDocument/2006/relationships/image" Target="../media/image157.png"/><Relationship Id="rId101" Type="http://schemas.openxmlformats.org/officeDocument/2006/relationships/image" Target="../media/image158.png"/><Relationship Id="rId122" Type="http://schemas.openxmlformats.org/officeDocument/2006/relationships/customXml" Target="../ink/ink169.xml"/><Relationship Id="rId143" Type="http://schemas.openxmlformats.org/officeDocument/2006/relationships/image" Target="../media/image179.png"/><Relationship Id="rId148" Type="http://schemas.openxmlformats.org/officeDocument/2006/relationships/customXml" Target="../ink/ink182.xml"/><Relationship Id="rId164" Type="http://schemas.openxmlformats.org/officeDocument/2006/relationships/customXml" Target="../ink/ink190.xml"/><Relationship Id="rId169" Type="http://schemas.openxmlformats.org/officeDocument/2006/relationships/image" Target="../media/image192.png"/><Relationship Id="rId185" Type="http://schemas.openxmlformats.org/officeDocument/2006/relationships/image" Target="../media/image200.png"/><Relationship Id="rId4" Type="http://schemas.openxmlformats.org/officeDocument/2006/relationships/image" Target="../media/image111.png"/><Relationship Id="rId9" Type="http://schemas.openxmlformats.org/officeDocument/2006/relationships/customXml" Target="../ink/ink112.xml"/><Relationship Id="rId180" Type="http://schemas.openxmlformats.org/officeDocument/2006/relationships/customXml" Target="../ink/ink198.xml"/><Relationship Id="rId210" Type="http://schemas.openxmlformats.org/officeDocument/2006/relationships/customXml" Target="../ink/ink213.xml"/><Relationship Id="rId215" Type="http://schemas.openxmlformats.org/officeDocument/2006/relationships/image" Target="../media/image215.png"/><Relationship Id="rId236" Type="http://schemas.openxmlformats.org/officeDocument/2006/relationships/customXml" Target="../ink/ink226.xml"/><Relationship Id="rId257" Type="http://schemas.openxmlformats.org/officeDocument/2006/relationships/image" Target="../media/image236.png"/><Relationship Id="rId278" Type="http://schemas.openxmlformats.org/officeDocument/2006/relationships/customXml" Target="../ink/ink247.xml"/><Relationship Id="rId26" Type="http://schemas.openxmlformats.org/officeDocument/2006/relationships/image" Target="../media/image122.png"/><Relationship Id="rId231" Type="http://schemas.openxmlformats.org/officeDocument/2006/relationships/image" Target="../media/image223.png"/><Relationship Id="rId252" Type="http://schemas.openxmlformats.org/officeDocument/2006/relationships/customXml" Target="../ink/ink234.xml"/><Relationship Id="rId273" Type="http://schemas.openxmlformats.org/officeDocument/2006/relationships/image" Target="../media/image244.png"/><Relationship Id="rId47" Type="http://schemas.openxmlformats.org/officeDocument/2006/relationships/customXml" Target="../ink/ink131.xml"/><Relationship Id="rId68" Type="http://schemas.openxmlformats.org/officeDocument/2006/relationships/customXml" Target="../ink/ink142.xml"/><Relationship Id="rId89" Type="http://schemas.openxmlformats.org/officeDocument/2006/relationships/image" Target="../media/image152.png"/><Relationship Id="rId112" Type="http://schemas.openxmlformats.org/officeDocument/2006/relationships/customXml" Target="../ink/ink164.xml"/><Relationship Id="rId133" Type="http://schemas.openxmlformats.org/officeDocument/2006/relationships/image" Target="../media/image174.png"/><Relationship Id="rId154" Type="http://schemas.openxmlformats.org/officeDocument/2006/relationships/customXml" Target="../ink/ink185.xml"/><Relationship Id="rId175" Type="http://schemas.openxmlformats.org/officeDocument/2006/relationships/image" Target="../media/image195.png"/><Relationship Id="rId196" Type="http://schemas.openxmlformats.org/officeDocument/2006/relationships/customXml" Target="../ink/ink206.xml"/><Relationship Id="rId200" Type="http://schemas.openxmlformats.org/officeDocument/2006/relationships/customXml" Target="../ink/ink208.xml"/><Relationship Id="rId16" Type="http://schemas.openxmlformats.org/officeDocument/2006/relationships/image" Target="../media/image117.png"/><Relationship Id="rId221" Type="http://schemas.openxmlformats.org/officeDocument/2006/relationships/image" Target="../media/image218.png"/><Relationship Id="rId242" Type="http://schemas.openxmlformats.org/officeDocument/2006/relationships/customXml" Target="../ink/ink229.xml"/><Relationship Id="rId263" Type="http://schemas.openxmlformats.org/officeDocument/2006/relationships/image" Target="../media/image239.png"/><Relationship Id="rId37" Type="http://schemas.openxmlformats.org/officeDocument/2006/relationships/customXml" Target="../ink/ink126.xml"/><Relationship Id="rId58" Type="http://schemas.openxmlformats.org/officeDocument/2006/relationships/image" Target="../media/image137.png"/><Relationship Id="rId79" Type="http://schemas.openxmlformats.org/officeDocument/2006/relationships/image" Target="../media/image147.png"/><Relationship Id="rId102" Type="http://schemas.openxmlformats.org/officeDocument/2006/relationships/customXml" Target="../ink/ink159.xml"/><Relationship Id="rId123" Type="http://schemas.openxmlformats.org/officeDocument/2006/relationships/image" Target="../media/image169.png"/><Relationship Id="rId144" Type="http://schemas.openxmlformats.org/officeDocument/2006/relationships/customXml" Target="../ink/ink180.xml"/><Relationship Id="rId90" Type="http://schemas.openxmlformats.org/officeDocument/2006/relationships/customXml" Target="../ink/ink153.xml"/><Relationship Id="rId165" Type="http://schemas.openxmlformats.org/officeDocument/2006/relationships/image" Target="../media/image190.png"/><Relationship Id="rId186" Type="http://schemas.openxmlformats.org/officeDocument/2006/relationships/customXml" Target="../ink/ink201.xml"/><Relationship Id="rId211" Type="http://schemas.openxmlformats.org/officeDocument/2006/relationships/image" Target="../media/image213.png"/><Relationship Id="rId232" Type="http://schemas.openxmlformats.org/officeDocument/2006/relationships/customXml" Target="../ink/ink224.xml"/><Relationship Id="rId253" Type="http://schemas.openxmlformats.org/officeDocument/2006/relationships/image" Target="../media/image234.png"/><Relationship Id="rId274" Type="http://schemas.openxmlformats.org/officeDocument/2006/relationships/customXml" Target="../ink/ink245.xml"/><Relationship Id="rId27" Type="http://schemas.openxmlformats.org/officeDocument/2006/relationships/customXml" Target="../ink/ink121.xml"/><Relationship Id="rId48" Type="http://schemas.openxmlformats.org/officeDocument/2006/relationships/image" Target="../media/image133.png"/><Relationship Id="rId69" Type="http://schemas.openxmlformats.org/officeDocument/2006/relationships/image" Target="../media/image142.png"/><Relationship Id="rId113" Type="http://schemas.openxmlformats.org/officeDocument/2006/relationships/image" Target="../media/image164.png"/><Relationship Id="rId134" Type="http://schemas.openxmlformats.org/officeDocument/2006/relationships/customXml" Target="../ink/ink175.xml"/><Relationship Id="rId80" Type="http://schemas.openxmlformats.org/officeDocument/2006/relationships/customXml" Target="../ink/ink148.xml"/><Relationship Id="rId155" Type="http://schemas.openxmlformats.org/officeDocument/2006/relationships/image" Target="../media/image185.png"/><Relationship Id="rId176" Type="http://schemas.openxmlformats.org/officeDocument/2006/relationships/customXml" Target="../ink/ink196.xml"/><Relationship Id="rId197" Type="http://schemas.openxmlformats.org/officeDocument/2006/relationships/image" Target="../media/image206.png"/><Relationship Id="rId201" Type="http://schemas.openxmlformats.org/officeDocument/2006/relationships/image" Target="../media/image208.png"/><Relationship Id="rId222" Type="http://schemas.openxmlformats.org/officeDocument/2006/relationships/customXml" Target="../ink/ink219.xml"/><Relationship Id="rId243" Type="http://schemas.openxmlformats.org/officeDocument/2006/relationships/image" Target="../media/image229.png"/><Relationship Id="rId264" Type="http://schemas.openxmlformats.org/officeDocument/2006/relationships/customXml" Target="../ink/ink240.xml"/><Relationship Id="rId17" Type="http://schemas.openxmlformats.org/officeDocument/2006/relationships/customXml" Target="../ink/ink116.xml"/><Relationship Id="rId38" Type="http://schemas.openxmlformats.org/officeDocument/2006/relationships/image" Target="../media/image128.png"/><Relationship Id="rId59" Type="http://schemas.openxmlformats.org/officeDocument/2006/relationships/customXml" Target="../ink/ink137.xml"/><Relationship Id="rId103" Type="http://schemas.openxmlformats.org/officeDocument/2006/relationships/image" Target="../media/image159.png"/><Relationship Id="rId124" Type="http://schemas.openxmlformats.org/officeDocument/2006/relationships/customXml" Target="../ink/ink170.xml"/><Relationship Id="rId70" Type="http://schemas.openxmlformats.org/officeDocument/2006/relationships/customXml" Target="../ink/ink143.xml"/><Relationship Id="rId91" Type="http://schemas.openxmlformats.org/officeDocument/2006/relationships/image" Target="../media/image153.png"/><Relationship Id="rId145" Type="http://schemas.openxmlformats.org/officeDocument/2006/relationships/image" Target="../media/image180.png"/><Relationship Id="rId166" Type="http://schemas.openxmlformats.org/officeDocument/2006/relationships/customXml" Target="../ink/ink191.xml"/><Relationship Id="rId187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4.xml"/><Relationship Id="rId233" Type="http://schemas.openxmlformats.org/officeDocument/2006/relationships/image" Target="../media/image224.png"/><Relationship Id="rId254" Type="http://schemas.openxmlformats.org/officeDocument/2006/relationships/customXml" Target="../ink/ink235.xml"/><Relationship Id="rId28" Type="http://schemas.openxmlformats.org/officeDocument/2006/relationships/image" Target="../media/image123.png"/><Relationship Id="rId49" Type="http://schemas.openxmlformats.org/officeDocument/2006/relationships/customXml" Target="../ink/ink132.xml"/><Relationship Id="rId114" Type="http://schemas.openxmlformats.org/officeDocument/2006/relationships/customXml" Target="../ink/ink165.xml"/><Relationship Id="rId275" Type="http://schemas.openxmlformats.org/officeDocument/2006/relationships/image" Target="../media/image245.png"/><Relationship Id="rId60" Type="http://schemas.openxmlformats.org/officeDocument/2006/relationships/image" Target="../media/image138.png"/><Relationship Id="rId81" Type="http://schemas.openxmlformats.org/officeDocument/2006/relationships/image" Target="../media/image148.png"/><Relationship Id="rId135" Type="http://schemas.openxmlformats.org/officeDocument/2006/relationships/image" Target="../media/image175.png"/><Relationship Id="rId156" Type="http://schemas.openxmlformats.org/officeDocument/2006/relationships/customXml" Target="../ink/ink186.xml"/><Relationship Id="rId177" Type="http://schemas.openxmlformats.org/officeDocument/2006/relationships/image" Target="../media/image196.png"/><Relationship Id="rId198" Type="http://schemas.openxmlformats.org/officeDocument/2006/relationships/customXml" Target="../ink/ink207.xml"/><Relationship Id="rId202" Type="http://schemas.openxmlformats.org/officeDocument/2006/relationships/customXml" Target="../ink/ink209.xml"/><Relationship Id="rId223" Type="http://schemas.openxmlformats.org/officeDocument/2006/relationships/image" Target="../media/image219.png"/><Relationship Id="rId244" Type="http://schemas.openxmlformats.org/officeDocument/2006/relationships/customXml" Target="../ink/ink23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7.xml"/><Relationship Id="rId21" Type="http://schemas.openxmlformats.org/officeDocument/2006/relationships/customXml" Target="../ink/ink259.xml"/><Relationship Id="rId42" Type="http://schemas.openxmlformats.org/officeDocument/2006/relationships/image" Target="../media/image270.png"/><Relationship Id="rId63" Type="http://schemas.openxmlformats.org/officeDocument/2006/relationships/customXml" Target="../ink/ink280.xml"/><Relationship Id="rId84" Type="http://schemas.openxmlformats.org/officeDocument/2006/relationships/image" Target="../media/image291.png"/><Relationship Id="rId138" Type="http://schemas.openxmlformats.org/officeDocument/2006/relationships/image" Target="../media/image318.png"/><Relationship Id="rId159" Type="http://schemas.openxmlformats.org/officeDocument/2006/relationships/customXml" Target="../ink/ink328.xml"/><Relationship Id="rId170" Type="http://schemas.openxmlformats.org/officeDocument/2006/relationships/image" Target="../media/image334.png"/><Relationship Id="rId191" Type="http://schemas.openxmlformats.org/officeDocument/2006/relationships/customXml" Target="../ink/ink344.xml"/><Relationship Id="rId205" Type="http://schemas.openxmlformats.org/officeDocument/2006/relationships/customXml" Target="../ink/ink351.xml"/><Relationship Id="rId226" Type="http://schemas.openxmlformats.org/officeDocument/2006/relationships/image" Target="../media/image361.png"/><Relationship Id="rId247" Type="http://schemas.openxmlformats.org/officeDocument/2006/relationships/customXml" Target="../ink/ink372.xml"/><Relationship Id="rId107" Type="http://schemas.openxmlformats.org/officeDocument/2006/relationships/customXml" Target="../ink/ink302.xml"/><Relationship Id="rId11" Type="http://schemas.openxmlformats.org/officeDocument/2006/relationships/customXml" Target="../ink/ink254.xml"/><Relationship Id="rId32" Type="http://schemas.openxmlformats.org/officeDocument/2006/relationships/image" Target="../media/image265.png"/><Relationship Id="rId53" Type="http://schemas.openxmlformats.org/officeDocument/2006/relationships/customXml" Target="../ink/ink275.xml"/><Relationship Id="rId74" Type="http://schemas.openxmlformats.org/officeDocument/2006/relationships/image" Target="../media/image286.png"/><Relationship Id="rId128" Type="http://schemas.openxmlformats.org/officeDocument/2006/relationships/image" Target="../media/image313.png"/><Relationship Id="rId149" Type="http://schemas.openxmlformats.org/officeDocument/2006/relationships/customXml" Target="../ink/ink323.xml"/><Relationship Id="rId5" Type="http://schemas.openxmlformats.org/officeDocument/2006/relationships/customXml" Target="../ink/ink251.xml"/><Relationship Id="rId95" Type="http://schemas.openxmlformats.org/officeDocument/2006/relationships/customXml" Target="../ink/ink296.xml"/><Relationship Id="rId160" Type="http://schemas.openxmlformats.org/officeDocument/2006/relationships/image" Target="../media/image329.png"/><Relationship Id="rId181" Type="http://schemas.openxmlformats.org/officeDocument/2006/relationships/customXml" Target="../ink/ink339.xml"/><Relationship Id="rId216" Type="http://schemas.openxmlformats.org/officeDocument/2006/relationships/image" Target="../media/image356.png"/><Relationship Id="rId237" Type="http://schemas.openxmlformats.org/officeDocument/2006/relationships/customXml" Target="../ink/ink367.xml"/><Relationship Id="rId258" Type="http://schemas.openxmlformats.org/officeDocument/2006/relationships/image" Target="../media/image377.png"/><Relationship Id="rId22" Type="http://schemas.openxmlformats.org/officeDocument/2006/relationships/image" Target="../media/image260.png"/><Relationship Id="rId43" Type="http://schemas.openxmlformats.org/officeDocument/2006/relationships/customXml" Target="../ink/ink270.xml"/><Relationship Id="rId64" Type="http://schemas.openxmlformats.org/officeDocument/2006/relationships/image" Target="../media/image281.png"/><Relationship Id="rId118" Type="http://schemas.openxmlformats.org/officeDocument/2006/relationships/image" Target="../media/image308.png"/><Relationship Id="rId139" Type="http://schemas.openxmlformats.org/officeDocument/2006/relationships/customXml" Target="../ink/ink318.xml"/><Relationship Id="rId85" Type="http://schemas.openxmlformats.org/officeDocument/2006/relationships/customXml" Target="../ink/ink291.xml"/><Relationship Id="rId150" Type="http://schemas.openxmlformats.org/officeDocument/2006/relationships/image" Target="../media/image324.png"/><Relationship Id="rId171" Type="http://schemas.openxmlformats.org/officeDocument/2006/relationships/customXml" Target="../ink/ink334.xml"/><Relationship Id="rId192" Type="http://schemas.openxmlformats.org/officeDocument/2006/relationships/image" Target="../media/image344.png"/><Relationship Id="rId206" Type="http://schemas.openxmlformats.org/officeDocument/2006/relationships/image" Target="../media/image351.png"/><Relationship Id="rId227" Type="http://schemas.openxmlformats.org/officeDocument/2006/relationships/customXml" Target="../ink/ink362.xml"/><Relationship Id="rId248" Type="http://schemas.openxmlformats.org/officeDocument/2006/relationships/image" Target="../media/image372.png"/><Relationship Id="rId12" Type="http://schemas.openxmlformats.org/officeDocument/2006/relationships/image" Target="../media/image255.png"/><Relationship Id="rId33" Type="http://schemas.openxmlformats.org/officeDocument/2006/relationships/customXml" Target="../ink/ink265.xml"/><Relationship Id="rId108" Type="http://schemas.openxmlformats.org/officeDocument/2006/relationships/image" Target="../media/image303.png"/><Relationship Id="rId129" Type="http://schemas.openxmlformats.org/officeDocument/2006/relationships/customXml" Target="../ink/ink313.xml"/><Relationship Id="rId54" Type="http://schemas.openxmlformats.org/officeDocument/2006/relationships/image" Target="../media/image276.png"/><Relationship Id="rId70" Type="http://schemas.openxmlformats.org/officeDocument/2006/relationships/image" Target="../media/image284.png"/><Relationship Id="rId75" Type="http://schemas.openxmlformats.org/officeDocument/2006/relationships/customXml" Target="../ink/ink286.xml"/><Relationship Id="rId91" Type="http://schemas.openxmlformats.org/officeDocument/2006/relationships/customXml" Target="../ink/ink294.xml"/><Relationship Id="rId96" Type="http://schemas.openxmlformats.org/officeDocument/2006/relationships/image" Target="../media/image297.png"/><Relationship Id="rId140" Type="http://schemas.openxmlformats.org/officeDocument/2006/relationships/image" Target="../media/image319.png"/><Relationship Id="rId145" Type="http://schemas.openxmlformats.org/officeDocument/2006/relationships/customXml" Target="../ink/ink321.xml"/><Relationship Id="rId161" Type="http://schemas.openxmlformats.org/officeDocument/2006/relationships/customXml" Target="../ink/ink329.xml"/><Relationship Id="rId166" Type="http://schemas.openxmlformats.org/officeDocument/2006/relationships/image" Target="../media/image332.png"/><Relationship Id="rId182" Type="http://schemas.openxmlformats.org/officeDocument/2006/relationships/image" Target="../media/image339.png"/><Relationship Id="rId187" Type="http://schemas.openxmlformats.org/officeDocument/2006/relationships/customXml" Target="../ink/ink342.xml"/><Relationship Id="rId217" Type="http://schemas.openxmlformats.org/officeDocument/2006/relationships/customXml" Target="../ink/ink3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Relationship Id="rId212" Type="http://schemas.openxmlformats.org/officeDocument/2006/relationships/image" Target="../media/image354.png"/><Relationship Id="rId233" Type="http://schemas.openxmlformats.org/officeDocument/2006/relationships/customXml" Target="../ink/ink365.xml"/><Relationship Id="rId238" Type="http://schemas.openxmlformats.org/officeDocument/2006/relationships/image" Target="../media/image367.png"/><Relationship Id="rId254" Type="http://schemas.openxmlformats.org/officeDocument/2006/relationships/image" Target="../media/image375.png"/><Relationship Id="rId23" Type="http://schemas.openxmlformats.org/officeDocument/2006/relationships/customXml" Target="../ink/ink260.xml"/><Relationship Id="rId28" Type="http://schemas.openxmlformats.org/officeDocument/2006/relationships/image" Target="../media/image263.png"/><Relationship Id="rId49" Type="http://schemas.openxmlformats.org/officeDocument/2006/relationships/customXml" Target="../ink/ink273.xml"/><Relationship Id="rId114" Type="http://schemas.openxmlformats.org/officeDocument/2006/relationships/image" Target="../media/image306.png"/><Relationship Id="rId119" Type="http://schemas.openxmlformats.org/officeDocument/2006/relationships/customXml" Target="../ink/ink308.xml"/><Relationship Id="rId44" Type="http://schemas.openxmlformats.org/officeDocument/2006/relationships/image" Target="../media/image271.png"/><Relationship Id="rId60" Type="http://schemas.openxmlformats.org/officeDocument/2006/relationships/image" Target="../media/image279.png"/><Relationship Id="rId65" Type="http://schemas.openxmlformats.org/officeDocument/2006/relationships/customXml" Target="../ink/ink281.xml"/><Relationship Id="rId81" Type="http://schemas.openxmlformats.org/officeDocument/2006/relationships/customXml" Target="../ink/ink289.xml"/><Relationship Id="rId86" Type="http://schemas.openxmlformats.org/officeDocument/2006/relationships/image" Target="../media/image292.png"/><Relationship Id="rId130" Type="http://schemas.openxmlformats.org/officeDocument/2006/relationships/image" Target="../media/image314.png"/><Relationship Id="rId135" Type="http://schemas.openxmlformats.org/officeDocument/2006/relationships/customXml" Target="../ink/ink316.xml"/><Relationship Id="rId151" Type="http://schemas.openxmlformats.org/officeDocument/2006/relationships/customXml" Target="../ink/ink324.xml"/><Relationship Id="rId156" Type="http://schemas.openxmlformats.org/officeDocument/2006/relationships/image" Target="../media/image327.png"/><Relationship Id="rId177" Type="http://schemas.openxmlformats.org/officeDocument/2006/relationships/customXml" Target="../ink/ink337.xml"/><Relationship Id="rId198" Type="http://schemas.openxmlformats.org/officeDocument/2006/relationships/image" Target="../media/image347.png"/><Relationship Id="rId172" Type="http://schemas.openxmlformats.org/officeDocument/2006/relationships/image" Target="../media/image70.png"/><Relationship Id="rId193" Type="http://schemas.openxmlformats.org/officeDocument/2006/relationships/customXml" Target="../ink/ink345.xml"/><Relationship Id="rId202" Type="http://schemas.openxmlformats.org/officeDocument/2006/relationships/image" Target="../media/image349.png"/><Relationship Id="rId207" Type="http://schemas.openxmlformats.org/officeDocument/2006/relationships/customXml" Target="../ink/ink352.xml"/><Relationship Id="rId223" Type="http://schemas.openxmlformats.org/officeDocument/2006/relationships/customXml" Target="../ink/ink360.xml"/><Relationship Id="rId228" Type="http://schemas.openxmlformats.org/officeDocument/2006/relationships/image" Target="../media/image362.png"/><Relationship Id="rId244" Type="http://schemas.openxmlformats.org/officeDocument/2006/relationships/image" Target="../media/image370.png"/><Relationship Id="rId249" Type="http://schemas.openxmlformats.org/officeDocument/2006/relationships/customXml" Target="../ink/ink373.xml"/><Relationship Id="rId13" Type="http://schemas.openxmlformats.org/officeDocument/2006/relationships/customXml" Target="../ink/ink255.xml"/><Relationship Id="rId18" Type="http://schemas.openxmlformats.org/officeDocument/2006/relationships/image" Target="../media/image258.png"/><Relationship Id="rId39" Type="http://schemas.openxmlformats.org/officeDocument/2006/relationships/customXml" Target="../ink/ink268.xml"/><Relationship Id="rId109" Type="http://schemas.openxmlformats.org/officeDocument/2006/relationships/customXml" Target="../ink/ink303.xml"/><Relationship Id="rId34" Type="http://schemas.openxmlformats.org/officeDocument/2006/relationships/image" Target="../media/image266.png"/><Relationship Id="rId50" Type="http://schemas.openxmlformats.org/officeDocument/2006/relationships/image" Target="../media/image274.png"/><Relationship Id="rId55" Type="http://schemas.openxmlformats.org/officeDocument/2006/relationships/customXml" Target="../ink/ink276.xml"/><Relationship Id="rId76" Type="http://schemas.openxmlformats.org/officeDocument/2006/relationships/image" Target="../media/image287.png"/><Relationship Id="rId97" Type="http://schemas.openxmlformats.org/officeDocument/2006/relationships/customXml" Target="../ink/ink297.xml"/><Relationship Id="rId104" Type="http://schemas.openxmlformats.org/officeDocument/2006/relationships/image" Target="../media/image301.png"/><Relationship Id="rId120" Type="http://schemas.openxmlformats.org/officeDocument/2006/relationships/image" Target="../media/image309.png"/><Relationship Id="rId125" Type="http://schemas.openxmlformats.org/officeDocument/2006/relationships/customXml" Target="../ink/ink311.xml"/><Relationship Id="rId141" Type="http://schemas.openxmlformats.org/officeDocument/2006/relationships/customXml" Target="../ink/ink319.xml"/><Relationship Id="rId146" Type="http://schemas.openxmlformats.org/officeDocument/2006/relationships/image" Target="../media/image322.png"/><Relationship Id="rId167" Type="http://schemas.openxmlformats.org/officeDocument/2006/relationships/customXml" Target="../ink/ink332.xml"/><Relationship Id="rId188" Type="http://schemas.openxmlformats.org/officeDocument/2006/relationships/image" Target="../media/image342.png"/><Relationship Id="rId7" Type="http://schemas.openxmlformats.org/officeDocument/2006/relationships/customXml" Target="../ink/ink252.xml"/><Relationship Id="rId71" Type="http://schemas.openxmlformats.org/officeDocument/2006/relationships/customXml" Target="../ink/ink284.xml"/><Relationship Id="rId92" Type="http://schemas.openxmlformats.org/officeDocument/2006/relationships/image" Target="../media/image295.png"/><Relationship Id="rId162" Type="http://schemas.openxmlformats.org/officeDocument/2006/relationships/image" Target="../media/image330.png"/><Relationship Id="rId183" Type="http://schemas.openxmlformats.org/officeDocument/2006/relationships/customXml" Target="../ink/ink340.xml"/><Relationship Id="rId213" Type="http://schemas.openxmlformats.org/officeDocument/2006/relationships/customXml" Target="../ink/ink355.xml"/><Relationship Id="rId218" Type="http://schemas.openxmlformats.org/officeDocument/2006/relationships/image" Target="../media/image357.png"/><Relationship Id="rId234" Type="http://schemas.openxmlformats.org/officeDocument/2006/relationships/image" Target="../media/image365.png"/><Relationship Id="rId239" Type="http://schemas.openxmlformats.org/officeDocument/2006/relationships/customXml" Target="../ink/ink368.xml"/><Relationship Id="rId2" Type="http://schemas.openxmlformats.org/officeDocument/2006/relationships/image" Target="../media/image250.png"/><Relationship Id="rId29" Type="http://schemas.openxmlformats.org/officeDocument/2006/relationships/customXml" Target="../ink/ink263.xml"/><Relationship Id="rId250" Type="http://schemas.openxmlformats.org/officeDocument/2006/relationships/image" Target="../media/image373.png"/><Relationship Id="rId255" Type="http://schemas.openxmlformats.org/officeDocument/2006/relationships/customXml" Target="../ink/ink376.xml"/><Relationship Id="rId24" Type="http://schemas.openxmlformats.org/officeDocument/2006/relationships/image" Target="../media/image261.png"/><Relationship Id="rId40" Type="http://schemas.openxmlformats.org/officeDocument/2006/relationships/image" Target="../media/image269.png"/><Relationship Id="rId45" Type="http://schemas.openxmlformats.org/officeDocument/2006/relationships/customXml" Target="../ink/ink271.xml"/><Relationship Id="rId66" Type="http://schemas.openxmlformats.org/officeDocument/2006/relationships/image" Target="../media/image282.png"/><Relationship Id="rId87" Type="http://schemas.openxmlformats.org/officeDocument/2006/relationships/customXml" Target="../ink/ink292.xml"/><Relationship Id="rId110" Type="http://schemas.openxmlformats.org/officeDocument/2006/relationships/image" Target="../media/image304.png"/><Relationship Id="rId115" Type="http://schemas.openxmlformats.org/officeDocument/2006/relationships/customXml" Target="../ink/ink306.xml"/><Relationship Id="rId131" Type="http://schemas.openxmlformats.org/officeDocument/2006/relationships/customXml" Target="../ink/ink314.xml"/><Relationship Id="rId136" Type="http://schemas.openxmlformats.org/officeDocument/2006/relationships/image" Target="../media/image317.png"/><Relationship Id="rId157" Type="http://schemas.openxmlformats.org/officeDocument/2006/relationships/customXml" Target="../ink/ink327.xml"/><Relationship Id="rId178" Type="http://schemas.openxmlformats.org/officeDocument/2006/relationships/image" Target="../media/image337.png"/><Relationship Id="rId61" Type="http://schemas.openxmlformats.org/officeDocument/2006/relationships/customXml" Target="../ink/ink279.xml"/><Relationship Id="rId82" Type="http://schemas.openxmlformats.org/officeDocument/2006/relationships/image" Target="../media/image290.png"/><Relationship Id="rId152" Type="http://schemas.openxmlformats.org/officeDocument/2006/relationships/image" Target="../media/image325.png"/><Relationship Id="rId173" Type="http://schemas.openxmlformats.org/officeDocument/2006/relationships/customXml" Target="../ink/ink335.xml"/><Relationship Id="rId194" Type="http://schemas.openxmlformats.org/officeDocument/2006/relationships/image" Target="../media/image345.png"/><Relationship Id="rId199" Type="http://schemas.openxmlformats.org/officeDocument/2006/relationships/customXml" Target="../ink/ink348.xml"/><Relationship Id="rId203" Type="http://schemas.openxmlformats.org/officeDocument/2006/relationships/customXml" Target="../ink/ink350.xml"/><Relationship Id="rId208" Type="http://schemas.openxmlformats.org/officeDocument/2006/relationships/image" Target="../media/image352.png"/><Relationship Id="rId229" Type="http://schemas.openxmlformats.org/officeDocument/2006/relationships/customXml" Target="../ink/ink363.xml"/><Relationship Id="rId19" Type="http://schemas.openxmlformats.org/officeDocument/2006/relationships/customXml" Target="../ink/ink258.xml"/><Relationship Id="rId224" Type="http://schemas.openxmlformats.org/officeDocument/2006/relationships/image" Target="../media/image360.png"/><Relationship Id="rId240" Type="http://schemas.openxmlformats.org/officeDocument/2006/relationships/image" Target="../media/image368.png"/><Relationship Id="rId245" Type="http://schemas.openxmlformats.org/officeDocument/2006/relationships/customXml" Target="../ink/ink371.xml"/><Relationship Id="rId14" Type="http://schemas.openxmlformats.org/officeDocument/2006/relationships/image" Target="../media/image256.png"/><Relationship Id="rId30" Type="http://schemas.openxmlformats.org/officeDocument/2006/relationships/image" Target="../media/image264.png"/><Relationship Id="rId35" Type="http://schemas.openxmlformats.org/officeDocument/2006/relationships/customXml" Target="../ink/ink266.xml"/><Relationship Id="rId56" Type="http://schemas.openxmlformats.org/officeDocument/2006/relationships/image" Target="../media/image277.png"/><Relationship Id="rId77" Type="http://schemas.openxmlformats.org/officeDocument/2006/relationships/customXml" Target="../ink/ink287.xml"/><Relationship Id="rId100" Type="http://schemas.openxmlformats.org/officeDocument/2006/relationships/image" Target="../media/image299.png"/><Relationship Id="rId105" Type="http://schemas.openxmlformats.org/officeDocument/2006/relationships/customXml" Target="../ink/ink301.xml"/><Relationship Id="rId126" Type="http://schemas.openxmlformats.org/officeDocument/2006/relationships/image" Target="../media/image312.png"/><Relationship Id="rId147" Type="http://schemas.openxmlformats.org/officeDocument/2006/relationships/customXml" Target="../ink/ink322.xml"/><Relationship Id="rId168" Type="http://schemas.openxmlformats.org/officeDocument/2006/relationships/image" Target="../media/image333.png"/><Relationship Id="rId8" Type="http://schemas.openxmlformats.org/officeDocument/2006/relationships/image" Target="../media/image253.png"/><Relationship Id="rId51" Type="http://schemas.openxmlformats.org/officeDocument/2006/relationships/customXml" Target="../ink/ink274.xml"/><Relationship Id="rId72" Type="http://schemas.openxmlformats.org/officeDocument/2006/relationships/image" Target="../media/image285.png"/><Relationship Id="rId93" Type="http://schemas.openxmlformats.org/officeDocument/2006/relationships/customXml" Target="../ink/ink295.xml"/><Relationship Id="rId98" Type="http://schemas.openxmlformats.org/officeDocument/2006/relationships/image" Target="../media/image298.png"/><Relationship Id="rId121" Type="http://schemas.openxmlformats.org/officeDocument/2006/relationships/customXml" Target="../ink/ink309.xml"/><Relationship Id="rId142" Type="http://schemas.openxmlformats.org/officeDocument/2006/relationships/image" Target="../media/image320.png"/><Relationship Id="rId163" Type="http://schemas.openxmlformats.org/officeDocument/2006/relationships/customXml" Target="../ink/ink330.xml"/><Relationship Id="rId184" Type="http://schemas.openxmlformats.org/officeDocument/2006/relationships/image" Target="../media/image340.png"/><Relationship Id="rId189" Type="http://schemas.openxmlformats.org/officeDocument/2006/relationships/customXml" Target="../ink/ink343.xml"/><Relationship Id="rId219" Type="http://schemas.openxmlformats.org/officeDocument/2006/relationships/customXml" Target="../ink/ink358.xml"/><Relationship Id="rId3" Type="http://schemas.openxmlformats.org/officeDocument/2006/relationships/customXml" Target="../ink/ink250.xml"/><Relationship Id="rId214" Type="http://schemas.openxmlformats.org/officeDocument/2006/relationships/image" Target="../media/image355.png"/><Relationship Id="rId230" Type="http://schemas.openxmlformats.org/officeDocument/2006/relationships/image" Target="../media/image363.png"/><Relationship Id="rId235" Type="http://schemas.openxmlformats.org/officeDocument/2006/relationships/customXml" Target="../ink/ink366.xml"/><Relationship Id="rId251" Type="http://schemas.openxmlformats.org/officeDocument/2006/relationships/customXml" Target="../ink/ink374.xml"/><Relationship Id="rId256" Type="http://schemas.openxmlformats.org/officeDocument/2006/relationships/image" Target="../media/image376.png"/><Relationship Id="rId25" Type="http://schemas.openxmlformats.org/officeDocument/2006/relationships/customXml" Target="../ink/ink261.xml"/><Relationship Id="rId46" Type="http://schemas.openxmlformats.org/officeDocument/2006/relationships/image" Target="../media/image272.png"/><Relationship Id="rId67" Type="http://schemas.openxmlformats.org/officeDocument/2006/relationships/customXml" Target="../ink/ink282.xml"/><Relationship Id="rId116" Type="http://schemas.openxmlformats.org/officeDocument/2006/relationships/image" Target="../media/image307.png"/><Relationship Id="rId137" Type="http://schemas.openxmlformats.org/officeDocument/2006/relationships/customXml" Target="../ink/ink317.xml"/><Relationship Id="rId158" Type="http://schemas.openxmlformats.org/officeDocument/2006/relationships/image" Target="../media/image328.png"/><Relationship Id="rId20" Type="http://schemas.openxmlformats.org/officeDocument/2006/relationships/image" Target="../media/image259.png"/><Relationship Id="rId41" Type="http://schemas.openxmlformats.org/officeDocument/2006/relationships/customXml" Target="../ink/ink269.xml"/><Relationship Id="rId62" Type="http://schemas.openxmlformats.org/officeDocument/2006/relationships/image" Target="../media/image280.png"/><Relationship Id="rId83" Type="http://schemas.openxmlformats.org/officeDocument/2006/relationships/customXml" Target="../ink/ink290.xml"/><Relationship Id="rId88" Type="http://schemas.openxmlformats.org/officeDocument/2006/relationships/image" Target="../media/image293.png"/><Relationship Id="rId111" Type="http://schemas.openxmlformats.org/officeDocument/2006/relationships/customXml" Target="../ink/ink304.xml"/><Relationship Id="rId132" Type="http://schemas.openxmlformats.org/officeDocument/2006/relationships/image" Target="../media/image315.png"/><Relationship Id="rId153" Type="http://schemas.openxmlformats.org/officeDocument/2006/relationships/customXml" Target="../ink/ink325.xml"/><Relationship Id="rId174" Type="http://schemas.openxmlformats.org/officeDocument/2006/relationships/image" Target="../media/image335.png"/><Relationship Id="rId179" Type="http://schemas.openxmlformats.org/officeDocument/2006/relationships/customXml" Target="../ink/ink338.xml"/><Relationship Id="rId195" Type="http://schemas.openxmlformats.org/officeDocument/2006/relationships/customXml" Target="../ink/ink346.xml"/><Relationship Id="rId209" Type="http://schemas.openxmlformats.org/officeDocument/2006/relationships/customXml" Target="../ink/ink353.xml"/><Relationship Id="rId190" Type="http://schemas.openxmlformats.org/officeDocument/2006/relationships/image" Target="../media/image343.png"/><Relationship Id="rId204" Type="http://schemas.openxmlformats.org/officeDocument/2006/relationships/image" Target="../media/image350.png"/><Relationship Id="rId220" Type="http://schemas.openxmlformats.org/officeDocument/2006/relationships/image" Target="../media/image358.png"/><Relationship Id="rId225" Type="http://schemas.openxmlformats.org/officeDocument/2006/relationships/customXml" Target="../ink/ink361.xml"/><Relationship Id="rId241" Type="http://schemas.openxmlformats.org/officeDocument/2006/relationships/customXml" Target="../ink/ink369.xml"/><Relationship Id="rId246" Type="http://schemas.openxmlformats.org/officeDocument/2006/relationships/image" Target="../media/image371.png"/><Relationship Id="rId15" Type="http://schemas.openxmlformats.org/officeDocument/2006/relationships/customXml" Target="../ink/ink256.xml"/><Relationship Id="rId36" Type="http://schemas.openxmlformats.org/officeDocument/2006/relationships/image" Target="../media/image267.png"/><Relationship Id="rId57" Type="http://schemas.openxmlformats.org/officeDocument/2006/relationships/customXml" Target="../ink/ink277.xml"/><Relationship Id="rId106" Type="http://schemas.openxmlformats.org/officeDocument/2006/relationships/image" Target="../media/image302.png"/><Relationship Id="rId127" Type="http://schemas.openxmlformats.org/officeDocument/2006/relationships/customXml" Target="../ink/ink312.xml"/><Relationship Id="rId10" Type="http://schemas.openxmlformats.org/officeDocument/2006/relationships/image" Target="../media/image254.png"/><Relationship Id="rId31" Type="http://schemas.openxmlformats.org/officeDocument/2006/relationships/customXml" Target="../ink/ink264.xml"/><Relationship Id="rId52" Type="http://schemas.openxmlformats.org/officeDocument/2006/relationships/image" Target="../media/image275.png"/><Relationship Id="rId73" Type="http://schemas.openxmlformats.org/officeDocument/2006/relationships/customXml" Target="../ink/ink285.xml"/><Relationship Id="rId78" Type="http://schemas.openxmlformats.org/officeDocument/2006/relationships/image" Target="../media/image288.png"/><Relationship Id="rId94" Type="http://schemas.openxmlformats.org/officeDocument/2006/relationships/image" Target="../media/image296.png"/><Relationship Id="rId99" Type="http://schemas.openxmlformats.org/officeDocument/2006/relationships/customXml" Target="../ink/ink298.xml"/><Relationship Id="rId101" Type="http://schemas.openxmlformats.org/officeDocument/2006/relationships/customXml" Target="../ink/ink299.xml"/><Relationship Id="rId122" Type="http://schemas.openxmlformats.org/officeDocument/2006/relationships/image" Target="../media/image310.png"/><Relationship Id="rId143" Type="http://schemas.openxmlformats.org/officeDocument/2006/relationships/customXml" Target="../ink/ink320.xml"/><Relationship Id="rId148" Type="http://schemas.openxmlformats.org/officeDocument/2006/relationships/image" Target="../media/image323.png"/><Relationship Id="rId164" Type="http://schemas.openxmlformats.org/officeDocument/2006/relationships/image" Target="../media/image331.png"/><Relationship Id="rId169" Type="http://schemas.openxmlformats.org/officeDocument/2006/relationships/customXml" Target="../ink/ink333.xml"/><Relationship Id="rId185" Type="http://schemas.openxmlformats.org/officeDocument/2006/relationships/customXml" Target="../ink/ink341.xml"/><Relationship Id="rId4" Type="http://schemas.openxmlformats.org/officeDocument/2006/relationships/image" Target="../media/image251.png"/><Relationship Id="rId9" Type="http://schemas.openxmlformats.org/officeDocument/2006/relationships/customXml" Target="../ink/ink253.xml"/><Relationship Id="rId180" Type="http://schemas.openxmlformats.org/officeDocument/2006/relationships/image" Target="../media/image338.png"/><Relationship Id="rId210" Type="http://schemas.openxmlformats.org/officeDocument/2006/relationships/image" Target="../media/image353.png"/><Relationship Id="rId215" Type="http://schemas.openxmlformats.org/officeDocument/2006/relationships/customXml" Target="../ink/ink356.xml"/><Relationship Id="rId236" Type="http://schemas.openxmlformats.org/officeDocument/2006/relationships/image" Target="../media/image366.png"/><Relationship Id="rId257" Type="http://schemas.openxmlformats.org/officeDocument/2006/relationships/customXml" Target="../ink/ink377.xml"/><Relationship Id="rId26" Type="http://schemas.openxmlformats.org/officeDocument/2006/relationships/image" Target="../media/image262.png"/><Relationship Id="rId231" Type="http://schemas.openxmlformats.org/officeDocument/2006/relationships/customXml" Target="../ink/ink364.xml"/><Relationship Id="rId252" Type="http://schemas.openxmlformats.org/officeDocument/2006/relationships/image" Target="../media/image374.png"/><Relationship Id="rId47" Type="http://schemas.openxmlformats.org/officeDocument/2006/relationships/customXml" Target="../ink/ink272.xml"/><Relationship Id="rId68" Type="http://schemas.openxmlformats.org/officeDocument/2006/relationships/image" Target="../media/image283.png"/><Relationship Id="rId89" Type="http://schemas.openxmlformats.org/officeDocument/2006/relationships/customXml" Target="../ink/ink293.xml"/><Relationship Id="rId112" Type="http://schemas.openxmlformats.org/officeDocument/2006/relationships/image" Target="../media/image305.png"/><Relationship Id="rId133" Type="http://schemas.openxmlformats.org/officeDocument/2006/relationships/customXml" Target="../ink/ink315.xml"/><Relationship Id="rId154" Type="http://schemas.openxmlformats.org/officeDocument/2006/relationships/image" Target="../media/image326.png"/><Relationship Id="rId175" Type="http://schemas.openxmlformats.org/officeDocument/2006/relationships/customXml" Target="../ink/ink336.xml"/><Relationship Id="rId196" Type="http://schemas.openxmlformats.org/officeDocument/2006/relationships/image" Target="../media/image346.png"/><Relationship Id="rId200" Type="http://schemas.openxmlformats.org/officeDocument/2006/relationships/image" Target="../media/image348.png"/><Relationship Id="rId16" Type="http://schemas.openxmlformats.org/officeDocument/2006/relationships/image" Target="../media/image257.png"/><Relationship Id="rId221" Type="http://schemas.openxmlformats.org/officeDocument/2006/relationships/customXml" Target="../ink/ink359.xml"/><Relationship Id="rId242" Type="http://schemas.openxmlformats.org/officeDocument/2006/relationships/image" Target="../media/image369.png"/><Relationship Id="rId37" Type="http://schemas.openxmlformats.org/officeDocument/2006/relationships/customXml" Target="../ink/ink267.xml"/><Relationship Id="rId58" Type="http://schemas.openxmlformats.org/officeDocument/2006/relationships/image" Target="../media/image278.png"/><Relationship Id="rId79" Type="http://schemas.openxmlformats.org/officeDocument/2006/relationships/customXml" Target="../ink/ink288.xml"/><Relationship Id="rId102" Type="http://schemas.openxmlformats.org/officeDocument/2006/relationships/image" Target="../media/image300.png"/><Relationship Id="rId123" Type="http://schemas.openxmlformats.org/officeDocument/2006/relationships/customXml" Target="../ink/ink310.xml"/><Relationship Id="rId144" Type="http://schemas.openxmlformats.org/officeDocument/2006/relationships/image" Target="../media/image321.png"/><Relationship Id="rId90" Type="http://schemas.openxmlformats.org/officeDocument/2006/relationships/image" Target="../media/image294.png"/><Relationship Id="rId165" Type="http://schemas.openxmlformats.org/officeDocument/2006/relationships/customXml" Target="../ink/ink331.xml"/><Relationship Id="rId186" Type="http://schemas.openxmlformats.org/officeDocument/2006/relationships/image" Target="../media/image341.png"/><Relationship Id="rId211" Type="http://schemas.openxmlformats.org/officeDocument/2006/relationships/customXml" Target="../ink/ink354.xml"/><Relationship Id="rId232" Type="http://schemas.openxmlformats.org/officeDocument/2006/relationships/image" Target="../media/image364.png"/><Relationship Id="rId253" Type="http://schemas.openxmlformats.org/officeDocument/2006/relationships/customXml" Target="../ink/ink375.xml"/><Relationship Id="rId27" Type="http://schemas.openxmlformats.org/officeDocument/2006/relationships/customXml" Target="../ink/ink262.xml"/><Relationship Id="rId48" Type="http://schemas.openxmlformats.org/officeDocument/2006/relationships/image" Target="../media/image273.png"/><Relationship Id="rId69" Type="http://schemas.openxmlformats.org/officeDocument/2006/relationships/customXml" Target="../ink/ink283.xml"/><Relationship Id="rId113" Type="http://schemas.openxmlformats.org/officeDocument/2006/relationships/customXml" Target="../ink/ink305.xml"/><Relationship Id="rId134" Type="http://schemas.openxmlformats.org/officeDocument/2006/relationships/image" Target="../media/image316.png"/><Relationship Id="rId80" Type="http://schemas.openxmlformats.org/officeDocument/2006/relationships/image" Target="../media/image289.png"/><Relationship Id="rId155" Type="http://schemas.openxmlformats.org/officeDocument/2006/relationships/customXml" Target="../ink/ink326.xml"/><Relationship Id="rId176" Type="http://schemas.openxmlformats.org/officeDocument/2006/relationships/image" Target="../media/image336.png"/><Relationship Id="rId197" Type="http://schemas.openxmlformats.org/officeDocument/2006/relationships/customXml" Target="../ink/ink347.xml"/><Relationship Id="rId201" Type="http://schemas.openxmlformats.org/officeDocument/2006/relationships/customXml" Target="../ink/ink349.xml"/><Relationship Id="rId222" Type="http://schemas.openxmlformats.org/officeDocument/2006/relationships/image" Target="../media/image359.png"/><Relationship Id="rId243" Type="http://schemas.openxmlformats.org/officeDocument/2006/relationships/customXml" Target="../ink/ink370.xml"/><Relationship Id="rId17" Type="http://schemas.openxmlformats.org/officeDocument/2006/relationships/customXml" Target="../ink/ink257.xml"/><Relationship Id="rId38" Type="http://schemas.openxmlformats.org/officeDocument/2006/relationships/image" Target="../media/image268.png"/><Relationship Id="rId59" Type="http://schemas.openxmlformats.org/officeDocument/2006/relationships/customXml" Target="../ink/ink278.xml"/><Relationship Id="rId103" Type="http://schemas.openxmlformats.org/officeDocument/2006/relationships/customXml" Target="../ink/ink300.xml"/><Relationship Id="rId124" Type="http://schemas.openxmlformats.org/officeDocument/2006/relationships/image" Target="../media/image311.pn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customXml" Target="../ink/ink382.xml"/><Relationship Id="rId109" Type="http://schemas.openxmlformats.org/officeDocument/2006/relationships/customXml" Target="../ink/ink417.xml"/><Relationship Id="rId117" Type="http://schemas.openxmlformats.org/officeDocument/2006/relationships/customXml" Target="../ink/ink421.xml"/><Relationship Id="rId34" Type="http://schemas.openxmlformats.org/officeDocument/2006/relationships/image" Target="../media/image379.png"/><Relationship Id="rId42" Type="http://schemas.openxmlformats.org/officeDocument/2006/relationships/image" Target="../media/image383.png"/><Relationship Id="rId47" Type="http://schemas.openxmlformats.org/officeDocument/2006/relationships/customXml" Target="../ink/ink386.xml"/><Relationship Id="rId50" Type="http://schemas.openxmlformats.org/officeDocument/2006/relationships/image" Target="../media/image387.png"/><Relationship Id="rId55" Type="http://schemas.openxmlformats.org/officeDocument/2006/relationships/customXml" Target="../ink/ink390.xml"/><Relationship Id="rId63" Type="http://schemas.openxmlformats.org/officeDocument/2006/relationships/customXml" Target="../ink/ink394.xml"/><Relationship Id="rId68" Type="http://schemas.openxmlformats.org/officeDocument/2006/relationships/image" Target="../media/image396.png"/><Relationship Id="rId76" Type="http://schemas.openxmlformats.org/officeDocument/2006/relationships/image" Target="../media/image400.png"/><Relationship Id="rId84" Type="http://schemas.openxmlformats.org/officeDocument/2006/relationships/image" Target="../media/image404.png"/><Relationship Id="rId89" Type="http://schemas.openxmlformats.org/officeDocument/2006/relationships/customXml" Target="../ink/ink407.xml"/><Relationship Id="rId97" Type="http://schemas.openxmlformats.org/officeDocument/2006/relationships/customXml" Target="../ink/ink411.xml"/><Relationship Id="rId104" Type="http://schemas.openxmlformats.org/officeDocument/2006/relationships/image" Target="../media/image414.png"/><Relationship Id="rId112" Type="http://schemas.openxmlformats.org/officeDocument/2006/relationships/image" Target="../media/image418.png"/><Relationship Id="rId120" Type="http://schemas.openxmlformats.org/officeDocument/2006/relationships/image" Target="../media/image422.png"/><Relationship Id="rId71" Type="http://schemas.openxmlformats.org/officeDocument/2006/relationships/customXml" Target="../ink/ink398.xml"/><Relationship Id="rId92" Type="http://schemas.openxmlformats.org/officeDocument/2006/relationships/image" Target="../media/image408.png"/><Relationship Id="rId2" Type="http://schemas.openxmlformats.org/officeDocument/2006/relationships/image" Target="../media/image378.png"/><Relationship Id="rId107" Type="http://schemas.openxmlformats.org/officeDocument/2006/relationships/customXml" Target="../ink/ink416.xml"/><Relationship Id="rId32" Type="http://schemas.openxmlformats.org/officeDocument/2006/relationships/image" Target="../media/image103.emf"/><Relationship Id="rId37" Type="http://schemas.openxmlformats.org/officeDocument/2006/relationships/customXml" Target="../ink/ink381.xml"/><Relationship Id="rId40" Type="http://schemas.openxmlformats.org/officeDocument/2006/relationships/image" Target="../media/image382.png"/><Relationship Id="rId45" Type="http://schemas.openxmlformats.org/officeDocument/2006/relationships/customXml" Target="../ink/ink385.xml"/><Relationship Id="rId53" Type="http://schemas.openxmlformats.org/officeDocument/2006/relationships/customXml" Target="../ink/ink389.xml"/><Relationship Id="rId58" Type="http://schemas.openxmlformats.org/officeDocument/2006/relationships/image" Target="../media/image391.png"/><Relationship Id="rId66" Type="http://schemas.openxmlformats.org/officeDocument/2006/relationships/image" Target="../media/image395.png"/><Relationship Id="rId74" Type="http://schemas.openxmlformats.org/officeDocument/2006/relationships/image" Target="../media/image399.png"/><Relationship Id="rId79" Type="http://schemas.openxmlformats.org/officeDocument/2006/relationships/customXml" Target="../ink/ink402.xml"/><Relationship Id="rId87" Type="http://schemas.openxmlformats.org/officeDocument/2006/relationships/customXml" Target="../ink/ink406.xml"/><Relationship Id="rId102" Type="http://schemas.openxmlformats.org/officeDocument/2006/relationships/image" Target="../media/image413.png"/><Relationship Id="rId110" Type="http://schemas.openxmlformats.org/officeDocument/2006/relationships/image" Target="../media/image417.png"/><Relationship Id="rId115" Type="http://schemas.openxmlformats.org/officeDocument/2006/relationships/customXml" Target="../ink/ink420.xml"/><Relationship Id="rId61" Type="http://schemas.openxmlformats.org/officeDocument/2006/relationships/customXml" Target="../ink/ink393.xml"/><Relationship Id="rId82" Type="http://schemas.openxmlformats.org/officeDocument/2006/relationships/image" Target="../media/image403.png"/><Relationship Id="rId90" Type="http://schemas.openxmlformats.org/officeDocument/2006/relationships/image" Target="../media/image407.png"/><Relationship Id="rId95" Type="http://schemas.openxmlformats.org/officeDocument/2006/relationships/customXml" Target="../ink/ink410.xml"/><Relationship Id="rId35" Type="http://schemas.openxmlformats.org/officeDocument/2006/relationships/customXml" Target="../ink/ink380.xml"/><Relationship Id="rId43" Type="http://schemas.openxmlformats.org/officeDocument/2006/relationships/customXml" Target="../ink/ink384.xml"/><Relationship Id="rId48" Type="http://schemas.openxmlformats.org/officeDocument/2006/relationships/image" Target="../media/image386.png"/><Relationship Id="rId56" Type="http://schemas.openxmlformats.org/officeDocument/2006/relationships/image" Target="../media/image390.png"/><Relationship Id="rId64" Type="http://schemas.openxmlformats.org/officeDocument/2006/relationships/image" Target="../media/image394.png"/><Relationship Id="rId69" Type="http://schemas.openxmlformats.org/officeDocument/2006/relationships/customXml" Target="../ink/ink397.xml"/><Relationship Id="rId77" Type="http://schemas.openxmlformats.org/officeDocument/2006/relationships/customXml" Target="../ink/ink401.xml"/><Relationship Id="rId100" Type="http://schemas.openxmlformats.org/officeDocument/2006/relationships/image" Target="../media/image412.png"/><Relationship Id="rId105" Type="http://schemas.openxmlformats.org/officeDocument/2006/relationships/customXml" Target="../ink/ink415.xml"/><Relationship Id="rId113" Type="http://schemas.openxmlformats.org/officeDocument/2006/relationships/customXml" Target="../ink/ink419.xml"/><Relationship Id="rId118" Type="http://schemas.openxmlformats.org/officeDocument/2006/relationships/image" Target="../media/image421.png"/><Relationship Id="rId51" Type="http://schemas.openxmlformats.org/officeDocument/2006/relationships/customXml" Target="../ink/ink388.xml"/><Relationship Id="rId72" Type="http://schemas.openxmlformats.org/officeDocument/2006/relationships/image" Target="../media/image398.png"/><Relationship Id="rId80" Type="http://schemas.openxmlformats.org/officeDocument/2006/relationships/image" Target="../media/image402.png"/><Relationship Id="rId85" Type="http://schemas.openxmlformats.org/officeDocument/2006/relationships/customXml" Target="../ink/ink405.xml"/><Relationship Id="rId93" Type="http://schemas.openxmlformats.org/officeDocument/2006/relationships/customXml" Target="../ink/ink409.xml"/><Relationship Id="rId98" Type="http://schemas.openxmlformats.org/officeDocument/2006/relationships/image" Target="../media/image411.png"/><Relationship Id="rId121" Type="http://schemas.openxmlformats.org/officeDocument/2006/relationships/customXml" Target="../ink/ink423.xml"/><Relationship Id="rId3" Type="http://schemas.openxmlformats.org/officeDocument/2006/relationships/customXml" Target="../ink/ink378.xml"/><Relationship Id="rId33" Type="http://schemas.openxmlformats.org/officeDocument/2006/relationships/customXml" Target="../ink/ink379.xml"/><Relationship Id="rId38" Type="http://schemas.openxmlformats.org/officeDocument/2006/relationships/image" Target="../media/image381.png"/><Relationship Id="rId46" Type="http://schemas.openxmlformats.org/officeDocument/2006/relationships/image" Target="../media/image385.png"/><Relationship Id="rId59" Type="http://schemas.openxmlformats.org/officeDocument/2006/relationships/customXml" Target="../ink/ink392.xml"/><Relationship Id="rId67" Type="http://schemas.openxmlformats.org/officeDocument/2006/relationships/customXml" Target="../ink/ink396.xml"/><Relationship Id="rId103" Type="http://schemas.openxmlformats.org/officeDocument/2006/relationships/customXml" Target="../ink/ink414.xml"/><Relationship Id="rId108" Type="http://schemas.openxmlformats.org/officeDocument/2006/relationships/image" Target="../media/image416.png"/><Relationship Id="rId116" Type="http://schemas.openxmlformats.org/officeDocument/2006/relationships/image" Target="../media/image420.png"/><Relationship Id="rId41" Type="http://schemas.openxmlformats.org/officeDocument/2006/relationships/customXml" Target="../ink/ink383.xml"/><Relationship Id="rId54" Type="http://schemas.openxmlformats.org/officeDocument/2006/relationships/image" Target="../media/image389.png"/><Relationship Id="rId62" Type="http://schemas.openxmlformats.org/officeDocument/2006/relationships/image" Target="../media/image393.png"/><Relationship Id="rId70" Type="http://schemas.openxmlformats.org/officeDocument/2006/relationships/image" Target="../media/image397.png"/><Relationship Id="rId75" Type="http://schemas.openxmlformats.org/officeDocument/2006/relationships/customXml" Target="../ink/ink400.xml"/><Relationship Id="rId83" Type="http://schemas.openxmlformats.org/officeDocument/2006/relationships/customXml" Target="../ink/ink404.xml"/><Relationship Id="rId88" Type="http://schemas.openxmlformats.org/officeDocument/2006/relationships/image" Target="../media/image406.png"/><Relationship Id="rId91" Type="http://schemas.openxmlformats.org/officeDocument/2006/relationships/customXml" Target="../ink/ink408.xml"/><Relationship Id="rId96" Type="http://schemas.openxmlformats.org/officeDocument/2006/relationships/image" Target="../media/image410.png"/><Relationship Id="rId111" Type="http://schemas.openxmlformats.org/officeDocument/2006/relationships/customXml" Target="../ink/ink418.xml"/><Relationship Id="rId1" Type="http://schemas.openxmlformats.org/officeDocument/2006/relationships/slideLayout" Target="../slideLayouts/slideLayout7.xml"/><Relationship Id="rId36" Type="http://schemas.openxmlformats.org/officeDocument/2006/relationships/image" Target="../media/image380.png"/><Relationship Id="rId49" Type="http://schemas.openxmlformats.org/officeDocument/2006/relationships/customXml" Target="../ink/ink387.xml"/><Relationship Id="rId57" Type="http://schemas.openxmlformats.org/officeDocument/2006/relationships/customXml" Target="../ink/ink391.xml"/><Relationship Id="rId106" Type="http://schemas.openxmlformats.org/officeDocument/2006/relationships/image" Target="../media/image415.png"/><Relationship Id="rId114" Type="http://schemas.openxmlformats.org/officeDocument/2006/relationships/image" Target="../media/image419.png"/><Relationship Id="rId119" Type="http://schemas.openxmlformats.org/officeDocument/2006/relationships/customXml" Target="../ink/ink422.xml"/><Relationship Id="rId44" Type="http://schemas.openxmlformats.org/officeDocument/2006/relationships/image" Target="../media/image384.png"/><Relationship Id="rId52" Type="http://schemas.openxmlformats.org/officeDocument/2006/relationships/image" Target="../media/image388.png"/><Relationship Id="rId60" Type="http://schemas.openxmlformats.org/officeDocument/2006/relationships/image" Target="../media/image392.png"/><Relationship Id="rId65" Type="http://schemas.openxmlformats.org/officeDocument/2006/relationships/customXml" Target="../ink/ink395.xml"/><Relationship Id="rId73" Type="http://schemas.openxmlformats.org/officeDocument/2006/relationships/customXml" Target="../ink/ink399.xml"/><Relationship Id="rId78" Type="http://schemas.openxmlformats.org/officeDocument/2006/relationships/image" Target="../media/image401.png"/><Relationship Id="rId81" Type="http://schemas.openxmlformats.org/officeDocument/2006/relationships/customXml" Target="../ink/ink403.xml"/><Relationship Id="rId86" Type="http://schemas.openxmlformats.org/officeDocument/2006/relationships/image" Target="../media/image405.png"/><Relationship Id="rId94" Type="http://schemas.openxmlformats.org/officeDocument/2006/relationships/image" Target="../media/image409.png"/><Relationship Id="rId99" Type="http://schemas.openxmlformats.org/officeDocument/2006/relationships/customXml" Target="../ink/ink412.xml"/><Relationship Id="rId101" Type="http://schemas.openxmlformats.org/officeDocument/2006/relationships/customXml" Target="../ink/ink413.xml"/><Relationship Id="rId122" Type="http://schemas.openxmlformats.org/officeDocument/2006/relationships/image" Target="../media/image4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customXml" Target="../ink/ink424.xml"/><Relationship Id="rId7" Type="http://schemas.openxmlformats.org/officeDocument/2006/relationships/customXml" Target="../ink/ink425.xml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7.png"/><Relationship Id="rId117" Type="http://schemas.openxmlformats.org/officeDocument/2006/relationships/customXml" Target="../ink/ink483.xml"/><Relationship Id="rId21" Type="http://schemas.openxmlformats.org/officeDocument/2006/relationships/customXml" Target="../ink/ink435.xml"/><Relationship Id="rId42" Type="http://schemas.openxmlformats.org/officeDocument/2006/relationships/image" Target="../media/image445.png"/><Relationship Id="rId47" Type="http://schemas.openxmlformats.org/officeDocument/2006/relationships/customXml" Target="../ink/ink448.xml"/><Relationship Id="rId63" Type="http://schemas.openxmlformats.org/officeDocument/2006/relationships/customXml" Target="../ink/ink456.xml"/><Relationship Id="rId68" Type="http://schemas.openxmlformats.org/officeDocument/2006/relationships/image" Target="../media/image458.png"/><Relationship Id="rId84" Type="http://schemas.openxmlformats.org/officeDocument/2006/relationships/image" Target="../media/image466.png"/><Relationship Id="rId89" Type="http://schemas.openxmlformats.org/officeDocument/2006/relationships/customXml" Target="../ink/ink469.xml"/><Relationship Id="rId112" Type="http://schemas.openxmlformats.org/officeDocument/2006/relationships/image" Target="../media/image480.png"/><Relationship Id="rId16" Type="http://schemas.openxmlformats.org/officeDocument/2006/relationships/image" Target="../media/image432.png"/><Relationship Id="rId107" Type="http://schemas.openxmlformats.org/officeDocument/2006/relationships/customXml" Target="../ink/ink478.xml"/><Relationship Id="rId11" Type="http://schemas.openxmlformats.org/officeDocument/2006/relationships/customXml" Target="../ink/ink430.xml"/><Relationship Id="rId32" Type="http://schemas.openxmlformats.org/officeDocument/2006/relationships/image" Target="../media/image440.png"/><Relationship Id="rId37" Type="http://schemas.openxmlformats.org/officeDocument/2006/relationships/customXml" Target="../ink/ink443.xml"/><Relationship Id="rId53" Type="http://schemas.openxmlformats.org/officeDocument/2006/relationships/customXml" Target="../ink/ink451.xml"/><Relationship Id="rId58" Type="http://schemas.openxmlformats.org/officeDocument/2006/relationships/image" Target="../media/image453.png"/><Relationship Id="rId74" Type="http://schemas.openxmlformats.org/officeDocument/2006/relationships/image" Target="../media/image461.png"/><Relationship Id="rId79" Type="http://schemas.openxmlformats.org/officeDocument/2006/relationships/customXml" Target="../ink/ink464.xml"/><Relationship Id="rId102" Type="http://schemas.openxmlformats.org/officeDocument/2006/relationships/image" Target="../media/image475.png"/><Relationship Id="rId123" Type="http://schemas.openxmlformats.org/officeDocument/2006/relationships/customXml" Target="../ink/ink486.xml"/><Relationship Id="rId128" Type="http://schemas.openxmlformats.org/officeDocument/2006/relationships/image" Target="../media/image488.png"/><Relationship Id="rId5" Type="http://schemas.openxmlformats.org/officeDocument/2006/relationships/customXml" Target="../ink/ink427.xml"/><Relationship Id="rId90" Type="http://schemas.openxmlformats.org/officeDocument/2006/relationships/image" Target="../media/image469.png"/><Relationship Id="rId95" Type="http://schemas.openxmlformats.org/officeDocument/2006/relationships/customXml" Target="../ink/ink472.xml"/><Relationship Id="rId19" Type="http://schemas.openxmlformats.org/officeDocument/2006/relationships/customXml" Target="../ink/ink434.xml"/><Relationship Id="rId14" Type="http://schemas.openxmlformats.org/officeDocument/2006/relationships/image" Target="../media/image431.png"/><Relationship Id="rId22" Type="http://schemas.openxmlformats.org/officeDocument/2006/relationships/image" Target="../media/image435.png"/><Relationship Id="rId27" Type="http://schemas.openxmlformats.org/officeDocument/2006/relationships/customXml" Target="../ink/ink438.xml"/><Relationship Id="rId30" Type="http://schemas.openxmlformats.org/officeDocument/2006/relationships/image" Target="../media/image439.png"/><Relationship Id="rId35" Type="http://schemas.openxmlformats.org/officeDocument/2006/relationships/customXml" Target="../ink/ink442.xml"/><Relationship Id="rId43" Type="http://schemas.openxmlformats.org/officeDocument/2006/relationships/customXml" Target="../ink/ink446.xml"/><Relationship Id="rId48" Type="http://schemas.openxmlformats.org/officeDocument/2006/relationships/image" Target="../media/image448.png"/><Relationship Id="rId56" Type="http://schemas.openxmlformats.org/officeDocument/2006/relationships/image" Target="../media/image452.png"/><Relationship Id="rId64" Type="http://schemas.openxmlformats.org/officeDocument/2006/relationships/image" Target="../media/image456.png"/><Relationship Id="rId69" Type="http://schemas.openxmlformats.org/officeDocument/2006/relationships/customXml" Target="../ink/ink459.xml"/><Relationship Id="rId77" Type="http://schemas.openxmlformats.org/officeDocument/2006/relationships/customXml" Target="../ink/ink463.xml"/><Relationship Id="rId100" Type="http://schemas.openxmlformats.org/officeDocument/2006/relationships/image" Target="../media/image474.png"/><Relationship Id="rId105" Type="http://schemas.openxmlformats.org/officeDocument/2006/relationships/customXml" Target="../ink/ink477.xml"/><Relationship Id="rId113" Type="http://schemas.openxmlformats.org/officeDocument/2006/relationships/customXml" Target="../ink/ink481.xml"/><Relationship Id="rId118" Type="http://schemas.openxmlformats.org/officeDocument/2006/relationships/image" Target="../media/image483.png"/><Relationship Id="rId126" Type="http://schemas.openxmlformats.org/officeDocument/2006/relationships/image" Target="../media/image487.png"/><Relationship Id="rId8" Type="http://schemas.openxmlformats.org/officeDocument/2006/relationships/image" Target="../media/image428.png"/><Relationship Id="rId51" Type="http://schemas.openxmlformats.org/officeDocument/2006/relationships/customXml" Target="../ink/ink450.xml"/><Relationship Id="rId72" Type="http://schemas.openxmlformats.org/officeDocument/2006/relationships/image" Target="../media/image460.png"/><Relationship Id="rId80" Type="http://schemas.openxmlformats.org/officeDocument/2006/relationships/image" Target="../media/image464.png"/><Relationship Id="rId85" Type="http://schemas.openxmlformats.org/officeDocument/2006/relationships/customXml" Target="../ink/ink467.xml"/><Relationship Id="rId93" Type="http://schemas.openxmlformats.org/officeDocument/2006/relationships/customXml" Target="../ink/ink471.xml"/><Relationship Id="rId98" Type="http://schemas.openxmlformats.org/officeDocument/2006/relationships/image" Target="../media/image473.png"/><Relationship Id="rId121" Type="http://schemas.openxmlformats.org/officeDocument/2006/relationships/customXml" Target="../ink/ink485.xml"/><Relationship Id="rId3" Type="http://schemas.openxmlformats.org/officeDocument/2006/relationships/customXml" Target="../ink/ink426.xml"/><Relationship Id="rId12" Type="http://schemas.openxmlformats.org/officeDocument/2006/relationships/image" Target="../media/image430.png"/><Relationship Id="rId17" Type="http://schemas.openxmlformats.org/officeDocument/2006/relationships/customXml" Target="../ink/ink433.xml"/><Relationship Id="rId25" Type="http://schemas.openxmlformats.org/officeDocument/2006/relationships/customXml" Target="../ink/ink437.xml"/><Relationship Id="rId33" Type="http://schemas.openxmlformats.org/officeDocument/2006/relationships/customXml" Target="../ink/ink441.xml"/><Relationship Id="rId38" Type="http://schemas.openxmlformats.org/officeDocument/2006/relationships/image" Target="../media/image443.png"/><Relationship Id="rId46" Type="http://schemas.openxmlformats.org/officeDocument/2006/relationships/image" Target="../media/image447.png"/><Relationship Id="rId59" Type="http://schemas.openxmlformats.org/officeDocument/2006/relationships/customXml" Target="../ink/ink454.xml"/><Relationship Id="rId67" Type="http://schemas.openxmlformats.org/officeDocument/2006/relationships/customXml" Target="../ink/ink458.xml"/><Relationship Id="rId103" Type="http://schemas.openxmlformats.org/officeDocument/2006/relationships/customXml" Target="../ink/ink476.xml"/><Relationship Id="rId108" Type="http://schemas.openxmlformats.org/officeDocument/2006/relationships/image" Target="../media/image478.png"/><Relationship Id="rId116" Type="http://schemas.openxmlformats.org/officeDocument/2006/relationships/image" Target="../media/image482.png"/><Relationship Id="rId124" Type="http://schemas.openxmlformats.org/officeDocument/2006/relationships/image" Target="../media/image486.png"/><Relationship Id="rId129" Type="http://schemas.openxmlformats.org/officeDocument/2006/relationships/customXml" Target="../ink/ink489.xml"/><Relationship Id="rId20" Type="http://schemas.openxmlformats.org/officeDocument/2006/relationships/image" Target="../media/image434.png"/><Relationship Id="rId41" Type="http://schemas.openxmlformats.org/officeDocument/2006/relationships/customXml" Target="../ink/ink445.xml"/><Relationship Id="rId54" Type="http://schemas.openxmlformats.org/officeDocument/2006/relationships/image" Target="../media/image451.png"/><Relationship Id="rId62" Type="http://schemas.openxmlformats.org/officeDocument/2006/relationships/image" Target="../media/image455.png"/><Relationship Id="rId70" Type="http://schemas.openxmlformats.org/officeDocument/2006/relationships/image" Target="../media/image459.png"/><Relationship Id="rId75" Type="http://schemas.openxmlformats.org/officeDocument/2006/relationships/customXml" Target="../ink/ink462.xml"/><Relationship Id="rId83" Type="http://schemas.openxmlformats.org/officeDocument/2006/relationships/customXml" Target="../ink/ink466.xml"/><Relationship Id="rId88" Type="http://schemas.openxmlformats.org/officeDocument/2006/relationships/image" Target="../media/image468.png"/><Relationship Id="rId91" Type="http://schemas.openxmlformats.org/officeDocument/2006/relationships/customXml" Target="../ink/ink470.xml"/><Relationship Id="rId96" Type="http://schemas.openxmlformats.org/officeDocument/2006/relationships/image" Target="../media/image472.png"/><Relationship Id="rId111" Type="http://schemas.openxmlformats.org/officeDocument/2006/relationships/customXml" Target="../ink/ink480.xml"/><Relationship Id="rId13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15" Type="http://schemas.openxmlformats.org/officeDocument/2006/relationships/customXml" Target="../ink/ink432.xml"/><Relationship Id="rId23" Type="http://schemas.openxmlformats.org/officeDocument/2006/relationships/customXml" Target="../ink/ink436.xml"/><Relationship Id="rId28" Type="http://schemas.openxmlformats.org/officeDocument/2006/relationships/image" Target="../media/image438.png"/><Relationship Id="rId36" Type="http://schemas.openxmlformats.org/officeDocument/2006/relationships/image" Target="../media/image442.png"/><Relationship Id="rId49" Type="http://schemas.openxmlformats.org/officeDocument/2006/relationships/customXml" Target="../ink/ink449.xml"/><Relationship Id="rId57" Type="http://schemas.openxmlformats.org/officeDocument/2006/relationships/customXml" Target="../ink/ink453.xml"/><Relationship Id="rId106" Type="http://schemas.openxmlformats.org/officeDocument/2006/relationships/image" Target="../media/image477.png"/><Relationship Id="rId114" Type="http://schemas.openxmlformats.org/officeDocument/2006/relationships/image" Target="../media/image481.png"/><Relationship Id="rId119" Type="http://schemas.openxmlformats.org/officeDocument/2006/relationships/customXml" Target="../ink/ink484.xml"/><Relationship Id="rId127" Type="http://schemas.openxmlformats.org/officeDocument/2006/relationships/customXml" Target="../ink/ink488.xml"/><Relationship Id="rId10" Type="http://schemas.openxmlformats.org/officeDocument/2006/relationships/image" Target="../media/image429.png"/><Relationship Id="rId31" Type="http://schemas.openxmlformats.org/officeDocument/2006/relationships/customXml" Target="../ink/ink440.xml"/><Relationship Id="rId44" Type="http://schemas.openxmlformats.org/officeDocument/2006/relationships/image" Target="../media/image446.png"/><Relationship Id="rId52" Type="http://schemas.openxmlformats.org/officeDocument/2006/relationships/image" Target="../media/image450.png"/><Relationship Id="rId60" Type="http://schemas.openxmlformats.org/officeDocument/2006/relationships/image" Target="../media/image454.png"/><Relationship Id="rId65" Type="http://schemas.openxmlformats.org/officeDocument/2006/relationships/customXml" Target="../ink/ink457.xml"/><Relationship Id="rId73" Type="http://schemas.openxmlformats.org/officeDocument/2006/relationships/customXml" Target="../ink/ink461.xml"/><Relationship Id="rId78" Type="http://schemas.openxmlformats.org/officeDocument/2006/relationships/image" Target="../media/image463.png"/><Relationship Id="rId81" Type="http://schemas.openxmlformats.org/officeDocument/2006/relationships/customXml" Target="../ink/ink465.xml"/><Relationship Id="rId86" Type="http://schemas.openxmlformats.org/officeDocument/2006/relationships/image" Target="../media/image467.png"/><Relationship Id="rId94" Type="http://schemas.openxmlformats.org/officeDocument/2006/relationships/image" Target="../media/image471.png"/><Relationship Id="rId99" Type="http://schemas.openxmlformats.org/officeDocument/2006/relationships/customXml" Target="../ink/ink474.xml"/><Relationship Id="rId101" Type="http://schemas.openxmlformats.org/officeDocument/2006/relationships/customXml" Target="../ink/ink475.xml"/><Relationship Id="rId122" Type="http://schemas.openxmlformats.org/officeDocument/2006/relationships/image" Target="../media/image485.png"/><Relationship Id="rId130" Type="http://schemas.openxmlformats.org/officeDocument/2006/relationships/image" Target="../media/image489.png"/><Relationship Id="rId4" Type="http://schemas.openxmlformats.org/officeDocument/2006/relationships/image" Target="../media/image426.png"/><Relationship Id="rId9" Type="http://schemas.openxmlformats.org/officeDocument/2006/relationships/customXml" Target="../ink/ink429.xml"/><Relationship Id="rId13" Type="http://schemas.openxmlformats.org/officeDocument/2006/relationships/customXml" Target="../ink/ink431.xml"/><Relationship Id="rId18" Type="http://schemas.openxmlformats.org/officeDocument/2006/relationships/image" Target="../media/image433.png"/><Relationship Id="rId39" Type="http://schemas.openxmlformats.org/officeDocument/2006/relationships/customXml" Target="../ink/ink444.xml"/><Relationship Id="rId109" Type="http://schemas.openxmlformats.org/officeDocument/2006/relationships/customXml" Target="../ink/ink479.xml"/><Relationship Id="rId34" Type="http://schemas.openxmlformats.org/officeDocument/2006/relationships/image" Target="../media/image441.png"/><Relationship Id="rId50" Type="http://schemas.openxmlformats.org/officeDocument/2006/relationships/image" Target="../media/image449.png"/><Relationship Id="rId55" Type="http://schemas.openxmlformats.org/officeDocument/2006/relationships/customXml" Target="../ink/ink452.xml"/><Relationship Id="rId76" Type="http://schemas.openxmlformats.org/officeDocument/2006/relationships/image" Target="../media/image462.png"/><Relationship Id="rId97" Type="http://schemas.openxmlformats.org/officeDocument/2006/relationships/customXml" Target="../ink/ink473.xml"/><Relationship Id="rId104" Type="http://schemas.openxmlformats.org/officeDocument/2006/relationships/image" Target="../media/image476.png"/><Relationship Id="rId120" Type="http://schemas.openxmlformats.org/officeDocument/2006/relationships/image" Target="../media/image484.png"/><Relationship Id="rId125" Type="http://schemas.openxmlformats.org/officeDocument/2006/relationships/customXml" Target="../ink/ink487.xml"/><Relationship Id="rId7" Type="http://schemas.openxmlformats.org/officeDocument/2006/relationships/customXml" Target="../ink/ink428.xml"/><Relationship Id="rId71" Type="http://schemas.openxmlformats.org/officeDocument/2006/relationships/customXml" Target="../ink/ink460.xml"/><Relationship Id="rId92" Type="http://schemas.openxmlformats.org/officeDocument/2006/relationships/image" Target="../media/image470.png"/><Relationship Id="rId2" Type="http://schemas.openxmlformats.org/officeDocument/2006/relationships/image" Target="../media/image425.png"/><Relationship Id="rId29" Type="http://schemas.openxmlformats.org/officeDocument/2006/relationships/customXml" Target="../ink/ink439.xml"/><Relationship Id="rId24" Type="http://schemas.openxmlformats.org/officeDocument/2006/relationships/image" Target="../media/image436.png"/><Relationship Id="rId40" Type="http://schemas.openxmlformats.org/officeDocument/2006/relationships/image" Target="../media/image444.png"/><Relationship Id="rId45" Type="http://schemas.openxmlformats.org/officeDocument/2006/relationships/customXml" Target="../ink/ink447.xml"/><Relationship Id="rId66" Type="http://schemas.openxmlformats.org/officeDocument/2006/relationships/image" Target="../media/image457.png"/><Relationship Id="rId87" Type="http://schemas.openxmlformats.org/officeDocument/2006/relationships/customXml" Target="../ink/ink468.xml"/><Relationship Id="rId110" Type="http://schemas.openxmlformats.org/officeDocument/2006/relationships/image" Target="../media/image479.png"/><Relationship Id="rId115" Type="http://schemas.openxmlformats.org/officeDocument/2006/relationships/customXml" Target="../ink/ink482.xml"/><Relationship Id="rId131" Type="http://schemas.openxmlformats.org/officeDocument/2006/relationships/customXml" Target="../ink/ink490.xml"/><Relationship Id="rId61" Type="http://schemas.openxmlformats.org/officeDocument/2006/relationships/customXml" Target="../ink/ink455.xml"/><Relationship Id="rId82" Type="http://schemas.openxmlformats.org/officeDocument/2006/relationships/image" Target="../media/image46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3.png"/><Relationship Id="rId117" Type="http://schemas.openxmlformats.org/officeDocument/2006/relationships/customXml" Target="../ink/ink548.xml"/><Relationship Id="rId21" Type="http://schemas.openxmlformats.org/officeDocument/2006/relationships/customXml" Target="../ink/ink500.xml"/><Relationship Id="rId42" Type="http://schemas.openxmlformats.org/officeDocument/2006/relationships/image" Target="../media/image511.png"/><Relationship Id="rId47" Type="http://schemas.openxmlformats.org/officeDocument/2006/relationships/customXml" Target="../ink/ink513.xml"/><Relationship Id="rId63" Type="http://schemas.openxmlformats.org/officeDocument/2006/relationships/customXml" Target="../ink/ink521.xml"/><Relationship Id="rId68" Type="http://schemas.openxmlformats.org/officeDocument/2006/relationships/image" Target="../media/image523.png"/><Relationship Id="rId84" Type="http://schemas.openxmlformats.org/officeDocument/2006/relationships/image" Target="../media/image531.png"/><Relationship Id="rId89" Type="http://schemas.openxmlformats.org/officeDocument/2006/relationships/customXml" Target="../ink/ink534.xml"/><Relationship Id="rId112" Type="http://schemas.openxmlformats.org/officeDocument/2006/relationships/image" Target="../media/image545.png"/><Relationship Id="rId133" Type="http://schemas.openxmlformats.org/officeDocument/2006/relationships/customXml" Target="../ink/ink556.xml"/><Relationship Id="rId138" Type="http://schemas.openxmlformats.org/officeDocument/2006/relationships/image" Target="../media/image558.png"/><Relationship Id="rId154" Type="http://schemas.openxmlformats.org/officeDocument/2006/relationships/image" Target="../media/image566.png"/><Relationship Id="rId159" Type="http://schemas.openxmlformats.org/officeDocument/2006/relationships/customXml" Target="../ink/ink569.xml"/><Relationship Id="rId175" Type="http://schemas.openxmlformats.org/officeDocument/2006/relationships/customXml" Target="../ink/ink577.xml"/><Relationship Id="rId170" Type="http://schemas.openxmlformats.org/officeDocument/2006/relationships/image" Target="../media/image574.png"/><Relationship Id="rId16" Type="http://schemas.openxmlformats.org/officeDocument/2006/relationships/image" Target="../media/image498.png"/><Relationship Id="rId107" Type="http://schemas.openxmlformats.org/officeDocument/2006/relationships/customXml" Target="../ink/ink543.xml"/><Relationship Id="rId11" Type="http://schemas.openxmlformats.org/officeDocument/2006/relationships/customXml" Target="../ink/ink495.xml"/><Relationship Id="rId32" Type="http://schemas.openxmlformats.org/officeDocument/2006/relationships/image" Target="../media/image506.png"/><Relationship Id="rId37" Type="http://schemas.openxmlformats.org/officeDocument/2006/relationships/customXml" Target="../ink/ink508.xml"/><Relationship Id="rId53" Type="http://schemas.openxmlformats.org/officeDocument/2006/relationships/customXml" Target="../ink/ink516.xml"/><Relationship Id="rId58" Type="http://schemas.openxmlformats.org/officeDocument/2006/relationships/image" Target="../media/image518.png"/><Relationship Id="rId74" Type="http://schemas.openxmlformats.org/officeDocument/2006/relationships/image" Target="../media/image526.png"/><Relationship Id="rId79" Type="http://schemas.openxmlformats.org/officeDocument/2006/relationships/customXml" Target="../ink/ink529.xml"/><Relationship Id="rId102" Type="http://schemas.openxmlformats.org/officeDocument/2006/relationships/image" Target="../media/image540.png"/><Relationship Id="rId123" Type="http://schemas.openxmlformats.org/officeDocument/2006/relationships/customXml" Target="../ink/ink551.xml"/><Relationship Id="rId128" Type="http://schemas.openxmlformats.org/officeDocument/2006/relationships/image" Target="../media/image553.png"/><Relationship Id="rId144" Type="http://schemas.openxmlformats.org/officeDocument/2006/relationships/image" Target="../media/image561.png"/><Relationship Id="rId149" Type="http://schemas.openxmlformats.org/officeDocument/2006/relationships/customXml" Target="../ink/ink564.xml"/><Relationship Id="rId5" Type="http://schemas.openxmlformats.org/officeDocument/2006/relationships/customXml" Target="../ink/ink492.xml"/><Relationship Id="rId90" Type="http://schemas.openxmlformats.org/officeDocument/2006/relationships/image" Target="../media/image534.png"/><Relationship Id="rId95" Type="http://schemas.openxmlformats.org/officeDocument/2006/relationships/customXml" Target="../ink/ink537.xml"/><Relationship Id="rId160" Type="http://schemas.openxmlformats.org/officeDocument/2006/relationships/image" Target="../media/image569.png"/><Relationship Id="rId165" Type="http://schemas.openxmlformats.org/officeDocument/2006/relationships/customXml" Target="../ink/ink572.xml"/><Relationship Id="rId181" Type="http://schemas.openxmlformats.org/officeDocument/2006/relationships/customXml" Target="../ink/ink580.xml"/><Relationship Id="rId186" Type="http://schemas.openxmlformats.org/officeDocument/2006/relationships/image" Target="../media/image582.png"/><Relationship Id="rId22" Type="http://schemas.openxmlformats.org/officeDocument/2006/relationships/image" Target="../media/image501.png"/><Relationship Id="rId27" Type="http://schemas.openxmlformats.org/officeDocument/2006/relationships/customXml" Target="../ink/ink503.xml"/><Relationship Id="rId43" Type="http://schemas.openxmlformats.org/officeDocument/2006/relationships/customXml" Target="../ink/ink511.xml"/><Relationship Id="rId48" Type="http://schemas.openxmlformats.org/officeDocument/2006/relationships/image" Target="../media/image514.png"/><Relationship Id="rId64" Type="http://schemas.openxmlformats.org/officeDocument/2006/relationships/image" Target="../media/image521.png"/><Relationship Id="rId69" Type="http://schemas.openxmlformats.org/officeDocument/2006/relationships/customXml" Target="../ink/ink524.xml"/><Relationship Id="rId113" Type="http://schemas.openxmlformats.org/officeDocument/2006/relationships/customXml" Target="../ink/ink546.xml"/><Relationship Id="rId118" Type="http://schemas.openxmlformats.org/officeDocument/2006/relationships/image" Target="../media/image548.png"/><Relationship Id="rId134" Type="http://schemas.openxmlformats.org/officeDocument/2006/relationships/image" Target="../media/image556.png"/><Relationship Id="rId139" Type="http://schemas.openxmlformats.org/officeDocument/2006/relationships/customXml" Target="../ink/ink559.xml"/><Relationship Id="rId80" Type="http://schemas.openxmlformats.org/officeDocument/2006/relationships/image" Target="../media/image529.png"/><Relationship Id="rId85" Type="http://schemas.openxmlformats.org/officeDocument/2006/relationships/customXml" Target="../ink/ink532.xml"/><Relationship Id="rId150" Type="http://schemas.openxmlformats.org/officeDocument/2006/relationships/image" Target="../media/image564.png"/><Relationship Id="rId155" Type="http://schemas.openxmlformats.org/officeDocument/2006/relationships/customXml" Target="../ink/ink567.xml"/><Relationship Id="rId171" Type="http://schemas.openxmlformats.org/officeDocument/2006/relationships/customXml" Target="../ink/ink575.xml"/><Relationship Id="rId176" Type="http://schemas.openxmlformats.org/officeDocument/2006/relationships/image" Target="../media/image577.png"/><Relationship Id="rId12" Type="http://schemas.openxmlformats.org/officeDocument/2006/relationships/image" Target="../media/image496.png"/><Relationship Id="rId17" Type="http://schemas.openxmlformats.org/officeDocument/2006/relationships/customXml" Target="../ink/ink498.xml"/><Relationship Id="rId33" Type="http://schemas.openxmlformats.org/officeDocument/2006/relationships/customXml" Target="../ink/ink506.xml"/><Relationship Id="rId38" Type="http://schemas.openxmlformats.org/officeDocument/2006/relationships/image" Target="../media/image509.png"/><Relationship Id="rId59" Type="http://schemas.openxmlformats.org/officeDocument/2006/relationships/customXml" Target="../ink/ink519.xml"/><Relationship Id="rId103" Type="http://schemas.openxmlformats.org/officeDocument/2006/relationships/customXml" Target="../ink/ink541.xml"/><Relationship Id="rId108" Type="http://schemas.openxmlformats.org/officeDocument/2006/relationships/image" Target="../media/image543.png"/><Relationship Id="rId124" Type="http://schemas.openxmlformats.org/officeDocument/2006/relationships/image" Target="../media/image551.png"/><Relationship Id="rId129" Type="http://schemas.openxmlformats.org/officeDocument/2006/relationships/customXml" Target="../ink/ink554.xml"/><Relationship Id="rId54" Type="http://schemas.openxmlformats.org/officeDocument/2006/relationships/image" Target="../media/image516.png"/><Relationship Id="rId70" Type="http://schemas.openxmlformats.org/officeDocument/2006/relationships/image" Target="../media/image524.png"/><Relationship Id="rId75" Type="http://schemas.openxmlformats.org/officeDocument/2006/relationships/customXml" Target="../ink/ink527.xml"/><Relationship Id="rId91" Type="http://schemas.openxmlformats.org/officeDocument/2006/relationships/customXml" Target="../ink/ink535.xml"/><Relationship Id="rId96" Type="http://schemas.openxmlformats.org/officeDocument/2006/relationships/image" Target="../media/image537.png"/><Relationship Id="rId140" Type="http://schemas.openxmlformats.org/officeDocument/2006/relationships/image" Target="../media/image559.png"/><Relationship Id="rId145" Type="http://schemas.openxmlformats.org/officeDocument/2006/relationships/customXml" Target="../ink/ink562.xml"/><Relationship Id="rId161" Type="http://schemas.openxmlformats.org/officeDocument/2006/relationships/customXml" Target="../ink/ink570.xml"/><Relationship Id="rId166" Type="http://schemas.openxmlformats.org/officeDocument/2006/relationships/image" Target="../media/image572.png"/><Relationship Id="rId182" Type="http://schemas.openxmlformats.org/officeDocument/2006/relationships/image" Target="../media/image580.png"/><Relationship Id="rId187" Type="http://schemas.openxmlformats.org/officeDocument/2006/relationships/customXml" Target="../ink/ink5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23" Type="http://schemas.openxmlformats.org/officeDocument/2006/relationships/customXml" Target="../ink/ink501.xml"/><Relationship Id="rId28" Type="http://schemas.openxmlformats.org/officeDocument/2006/relationships/image" Target="../media/image504.png"/><Relationship Id="rId49" Type="http://schemas.openxmlformats.org/officeDocument/2006/relationships/customXml" Target="../ink/ink514.xml"/><Relationship Id="rId114" Type="http://schemas.openxmlformats.org/officeDocument/2006/relationships/image" Target="../media/image546.png"/><Relationship Id="rId119" Type="http://schemas.openxmlformats.org/officeDocument/2006/relationships/customXml" Target="../ink/ink549.xml"/><Relationship Id="rId44" Type="http://schemas.openxmlformats.org/officeDocument/2006/relationships/image" Target="../media/image512.png"/><Relationship Id="rId60" Type="http://schemas.openxmlformats.org/officeDocument/2006/relationships/image" Target="../media/image519.png"/><Relationship Id="rId65" Type="http://schemas.openxmlformats.org/officeDocument/2006/relationships/customXml" Target="../ink/ink522.xml"/><Relationship Id="rId81" Type="http://schemas.openxmlformats.org/officeDocument/2006/relationships/customXml" Target="../ink/ink530.xml"/><Relationship Id="rId86" Type="http://schemas.openxmlformats.org/officeDocument/2006/relationships/image" Target="../media/image532.png"/><Relationship Id="rId130" Type="http://schemas.openxmlformats.org/officeDocument/2006/relationships/image" Target="../media/image554.png"/><Relationship Id="rId135" Type="http://schemas.openxmlformats.org/officeDocument/2006/relationships/customXml" Target="../ink/ink557.xml"/><Relationship Id="rId151" Type="http://schemas.openxmlformats.org/officeDocument/2006/relationships/customXml" Target="../ink/ink565.xml"/><Relationship Id="rId156" Type="http://schemas.openxmlformats.org/officeDocument/2006/relationships/image" Target="../media/image567.png"/><Relationship Id="rId177" Type="http://schemas.openxmlformats.org/officeDocument/2006/relationships/customXml" Target="../ink/ink578.xml"/><Relationship Id="rId172" Type="http://schemas.openxmlformats.org/officeDocument/2006/relationships/image" Target="../media/image575.png"/><Relationship Id="rId13" Type="http://schemas.openxmlformats.org/officeDocument/2006/relationships/customXml" Target="../ink/ink496.xml"/><Relationship Id="rId18" Type="http://schemas.openxmlformats.org/officeDocument/2006/relationships/image" Target="../media/image499.png"/><Relationship Id="rId39" Type="http://schemas.openxmlformats.org/officeDocument/2006/relationships/customXml" Target="../ink/ink509.xml"/><Relationship Id="rId109" Type="http://schemas.openxmlformats.org/officeDocument/2006/relationships/customXml" Target="../ink/ink544.xml"/><Relationship Id="rId34" Type="http://schemas.openxmlformats.org/officeDocument/2006/relationships/image" Target="../media/image507.png"/><Relationship Id="rId50" Type="http://schemas.openxmlformats.org/officeDocument/2006/relationships/image" Target="../media/image70.png"/><Relationship Id="rId55" Type="http://schemas.openxmlformats.org/officeDocument/2006/relationships/customXml" Target="../ink/ink517.xml"/><Relationship Id="rId76" Type="http://schemas.openxmlformats.org/officeDocument/2006/relationships/image" Target="../media/image527.png"/><Relationship Id="rId97" Type="http://schemas.openxmlformats.org/officeDocument/2006/relationships/customXml" Target="../ink/ink538.xml"/><Relationship Id="rId104" Type="http://schemas.openxmlformats.org/officeDocument/2006/relationships/image" Target="../media/image541.png"/><Relationship Id="rId120" Type="http://schemas.openxmlformats.org/officeDocument/2006/relationships/image" Target="../media/image549.png"/><Relationship Id="rId125" Type="http://schemas.openxmlformats.org/officeDocument/2006/relationships/customXml" Target="../ink/ink552.xml"/><Relationship Id="rId141" Type="http://schemas.openxmlformats.org/officeDocument/2006/relationships/customXml" Target="../ink/ink560.xml"/><Relationship Id="rId146" Type="http://schemas.openxmlformats.org/officeDocument/2006/relationships/image" Target="../media/image562.png"/><Relationship Id="rId167" Type="http://schemas.openxmlformats.org/officeDocument/2006/relationships/customXml" Target="../ink/ink573.xml"/><Relationship Id="rId188" Type="http://schemas.openxmlformats.org/officeDocument/2006/relationships/image" Target="../media/image583.png"/><Relationship Id="rId7" Type="http://schemas.openxmlformats.org/officeDocument/2006/relationships/customXml" Target="../ink/ink493.xml"/><Relationship Id="rId71" Type="http://schemas.openxmlformats.org/officeDocument/2006/relationships/customXml" Target="../ink/ink525.xml"/><Relationship Id="rId92" Type="http://schemas.openxmlformats.org/officeDocument/2006/relationships/image" Target="../media/image535.png"/><Relationship Id="rId162" Type="http://schemas.openxmlformats.org/officeDocument/2006/relationships/image" Target="../media/image570.png"/><Relationship Id="rId183" Type="http://schemas.openxmlformats.org/officeDocument/2006/relationships/customXml" Target="../ink/ink581.xml"/><Relationship Id="rId2" Type="http://schemas.openxmlformats.org/officeDocument/2006/relationships/image" Target="../media/image491.png"/><Relationship Id="rId29" Type="http://schemas.openxmlformats.org/officeDocument/2006/relationships/customXml" Target="../ink/ink504.xml"/><Relationship Id="rId24" Type="http://schemas.openxmlformats.org/officeDocument/2006/relationships/image" Target="../media/image502.png"/><Relationship Id="rId40" Type="http://schemas.openxmlformats.org/officeDocument/2006/relationships/image" Target="../media/image510.png"/><Relationship Id="rId45" Type="http://schemas.openxmlformats.org/officeDocument/2006/relationships/customXml" Target="../ink/ink512.xml"/><Relationship Id="rId66" Type="http://schemas.openxmlformats.org/officeDocument/2006/relationships/image" Target="../media/image522.png"/><Relationship Id="rId87" Type="http://schemas.openxmlformats.org/officeDocument/2006/relationships/customXml" Target="../ink/ink533.xml"/><Relationship Id="rId110" Type="http://schemas.openxmlformats.org/officeDocument/2006/relationships/image" Target="../media/image544.png"/><Relationship Id="rId115" Type="http://schemas.openxmlformats.org/officeDocument/2006/relationships/customXml" Target="../ink/ink547.xml"/><Relationship Id="rId131" Type="http://schemas.openxmlformats.org/officeDocument/2006/relationships/customXml" Target="../ink/ink555.xml"/><Relationship Id="rId136" Type="http://schemas.openxmlformats.org/officeDocument/2006/relationships/image" Target="../media/image557.png"/><Relationship Id="rId157" Type="http://schemas.openxmlformats.org/officeDocument/2006/relationships/customXml" Target="../ink/ink568.xml"/><Relationship Id="rId178" Type="http://schemas.openxmlformats.org/officeDocument/2006/relationships/image" Target="../media/image578.png"/><Relationship Id="rId61" Type="http://schemas.openxmlformats.org/officeDocument/2006/relationships/customXml" Target="../ink/ink520.xml"/><Relationship Id="rId82" Type="http://schemas.openxmlformats.org/officeDocument/2006/relationships/image" Target="../media/image530.png"/><Relationship Id="rId152" Type="http://schemas.openxmlformats.org/officeDocument/2006/relationships/image" Target="../media/image565.png"/><Relationship Id="rId173" Type="http://schemas.openxmlformats.org/officeDocument/2006/relationships/customXml" Target="../ink/ink576.xml"/><Relationship Id="rId19" Type="http://schemas.openxmlformats.org/officeDocument/2006/relationships/customXml" Target="../ink/ink499.xml"/><Relationship Id="rId14" Type="http://schemas.openxmlformats.org/officeDocument/2006/relationships/image" Target="../media/image497.png"/><Relationship Id="rId30" Type="http://schemas.openxmlformats.org/officeDocument/2006/relationships/image" Target="../media/image505.png"/><Relationship Id="rId35" Type="http://schemas.openxmlformats.org/officeDocument/2006/relationships/customXml" Target="../ink/ink507.xml"/><Relationship Id="rId56" Type="http://schemas.openxmlformats.org/officeDocument/2006/relationships/image" Target="../media/image517.png"/><Relationship Id="rId77" Type="http://schemas.openxmlformats.org/officeDocument/2006/relationships/customXml" Target="../ink/ink528.xml"/><Relationship Id="rId100" Type="http://schemas.openxmlformats.org/officeDocument/2006/relationships/image" Target="../media/image539.png"/><Relationship Id="rId105" Type="http://schemas.openxmlformats.org/officeDocument/2006/relationships/customXml" Target="../ink/ink542.xml"/><Relationship Id="rId126" Type="http://schemas.openxmlformats.org/officeDocument/2006/relationships/image" Target="../media/image552.png"/><Relationship Id="rId147" Type="http://schemas.openxmlformats.org/officeDocument/2006/relationships/customXml" Target="../ink/ink563.xml"/><Relationship Id="rId168" Type="http://schemas.openxmlformats.org/officeDocument/2006/relationships/image" Target="../media/image573.png"/><Relationship Id="rId8" Type="http://schemas.openxmlformats.org/officeDocument/2006/relationships/image" Target="../media/image494.png"/><Relationship Id="rId51" Type="http://schemas.openxmlformats.org/officeDocument/2006/relationships/customXml" Target="../ink/ink515.xml"/><Relationship Id="rId72" Type="http://schemas.openxmlformats.org/officeDocument/2006/relationships/image" Target="../media/image525.png"/><Relationship Id="rId93" Type="http://schemas.openxmlformats.org/officeDocument/2006/relationships/customXml" Target="../ink/ink536.xml"/><Relationship Id="rId98" Type="http://schemas.openxmlformats.org/officeDocument/2006/relationships/image" Target="../media/image538.png"/><Relationship Id="rId121" Type="http://schemas.openxmlformats.org/officeDocument/2006/relationships/customXml" Target="../ink/ink550.xml"/><Relationship Id="rId142" Type="http://schemas.openxmlformats.org/officeDocument/2006/relationships/image" Target="../media/image560.png"/><Relationship Id="rId163" Type="http://schemas.openxmlformats.org/officeDocument/2006/relationships/customXml" Target="../ink/ink571.xml"/><Relationship Id="rId184" Type="http://schemas.openxmlformats.org/officeDocument/2006/relationships/image" Target="../media/image581.png"/><Relationship Id="rId3" Type="http://schemas.openxmlformats.org/officeDocument/2006/relationships/customXml" Target="../ink/ink491.xml"/><Relationship Id="rId25" Type="http://schemas.openxmlformats.org/officeDocument/2006/relationships/customXml" Target="../ink/ink502.xml"/><Relationship Id="rId46" Type="http://schemas.openxmlformats.org/officeDocument/2006/relationships/image" Target="../media/image513.png"/><Relationship Id="rId67" Type="http://schemas.openxmlformats.org/officeDocument/2006/relationships/customXml" Target="../ink/ink523.xml"/><Relationship Id="rId116" Type="http://schemas.openxmlformats.org/officeDocument/2006/relationships/image" Target="../media/image547.png"/><Relationship Id="rId137" Type="http://schemas.openxmlformats.org/officeDocument/2006/relationships/customXml" Target="../ink/ink558.xml"/><Relationship Id="rId158" Type="http://schemas.openxmlformats.org/officeDocument/2006/relationships/image" Target="../media/image568.png"/><Relationship Id="rId20" Type="http://schemas.openxmlformats.org/officeDocument/2006/relationships/image" Target="../media/image500.png"/><Relationship Id="rId41" Type="http://schemas.openxmlformats.org/officeDocument/2006/relationships/customXml" Target="../ink/ink510.xml"/><Relationship Id="rId62" Type="http://schemas.openxmlformats.org/officeDocument/2006/relationships/image" Target="../media/image520.png"/><Relationship Id="rId83" Type="http://schemas.openxmlformats.org/officeDocument/2006/relationships/customXml" Target="../ink/ink531.xml"/><Relationship Id="rId88" Type="http://schemas.openxmlformats.org/officeDocument/2006/relationships/image" Target="../media/image533.png"/><Relationship Id="rId111" Type="http://schemas.openxmlformats.org/officeDocument/2006/relationships/customXml" Target="../ink/ink545.xml"/><Relationship Id="rId132" Type="http://schemas.openxmlformats.org/officeDocument/2006/relationships/image" Target="../media/image555.png"/><Relationship Id="rId153" Type="http://schemas.openxmlformats.org/officeDocument/2006/relationships/customXml" Target="../ink/ink566.xml"/><Relationship Id="rId174" Type="http://schemas.openxmlformats.org/officeDocument/2006/relationships/image" Target="../media/image576.png"/><Relationship Id="rId179" Type="http://schemas.openxmlformats.org/officeDocument/2006/relationships/customXml" Target="../ink/ink579.xml"/><Relationship Id="rId15" Type="http://schemas.openxmlformats.org/officeDocument/2006/relationships/customXml" Target="../ink/ink497.xml"/><Relationship Id="rId36" Type="http://schemas.openxmlformats.org/officeDocument/2006/relationships/image" Target="../media/image508.png"/><Relationship Id="rId57" Type="http://schemas.openxmlformats.org/officeDocument/2006/relationships/customXml" Target="../ink/ink518.xml"/><Relationship Id="rId106" Type="http://schemas.openxmlformats.org/officeDocument/2006/relationships/image" Target="../media/image542.png"/><Relationship Id="rId127" Type="http://schemas.openxmlformats.org/officeDocument/2006/relationships/customXml" Target="../ink/ink553.xml"/><Relationship Id="rId10" Type="http://schemas.openxmlformats.org/officeDocument/2006/relationships/image" Target="../media/image495.png"/><Relationship Id="rId31" Type="http://schemas.openxmlformats.org/officeDocument/2006/relationships/customXml" Target="../ink/ink505.xml"/><Relationship Id="rId52" Type="http://schemas.openxmlformats.org/officeDocument/2006/relationships/image" Target="../media/image515.png"/><Relationship Id="rId73" Type="http://schemas.openxmlformats.org/officeDocument/2006/relationships/customXml" Target="../ink/ink526.xml"/><Relationship Id="rId78" Type="http://schemas.openxmlformats.org/officeDocument/2006/relationships/image" Target="../media/image528.png"/><Relationship Id="rId94" Type="http://schemas.openxmlformats.org/officeDocument/2006/relationships/image" Target="../media/image536.png"/><Relationship Id="rId99" Type="http://schemas.openxmlformats.org/officeDocument/2006/relationships/customXml" Target="../ink/ink539.xml"/><Relationship Id="rId101" Type="http://schemas.openxmlformats.org/officeDocument/2006/relationships/customXml" Target="../ink/ink540.xml"/><Relationship Id="rId122" Type="http://schemas.openxmlformats.org/officeDocument/2006/relationships/image" Target="../media/image550.png"/><Relationship Id="rId143" Type="http://schemas.openxmlformats.org/officeDocument/2006/relationships/customXml" Target="../ink/ink561.xml"/><Relationship Id="rId148" Type="http://schemas.openxmlformats.org/officeDocument/2006/relationships/image" Target="../media/image563.png"/><Relationship Id="rId164" Type="http://schemas.openxmlformats.org/officeDocument/2006/relationships/image" Target="../media/image571.png"/><Relationship Id="rId169" Type="http://schemas.openxmlformats.org/officeDocument/2006/relationships/customXml" Target="../ink/ink574.xml"/><Relationship Id="rId185" Type="http://schemas.openxmlformats.org/officeDocument/2006/relationships/customXml" Target="../ink/ink582.xml"/><Relationship Id="rId4" Type="http://schemas.openxmlformats.org/officeDocument/2006/relationships/image" Target="../media/image492.png"/><Relationship Id="rId9" Type="http://schemas.openxmlformats.org/officeDocument/2006/relationships/customXml" Target="../ink/ink494.xml"/><Relationship Id="rId180" Type="http://schemas.openxmlformats.org/officeDocument/2006/relationships/image" Target="../media/image57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6.png"/><Relationship Id="rId21" Type="http://schemas.openxmlformats.org/officeDocument/2006/relationships/customXml" Target="../ink/ink593.xml"/><Relationship Id="rId42" Type="http://schemas.openxmlformats.org/officeDocument/2006/relationships/image" Target="../media/image604.png"/><Relationship Id="rId47" Type="http://schemas.openxmlformats.org/officeDocument/2006/relationships/customXml" Target="../ink/ink606.xml"/><Relationship Id="rId63" Type="http://schemas.openxmlformats.org/officeDocument/2006/relationships/customXml" Target="../ink/ink614.xml"/><Relationship Id="rId68" Type="http://schemas.openxmlformats.org/officeDocument/2006/relationships/image" Target="../media/image617.png"/><Relationship Id="rId84" Type="http://schemas.openxmlformats.org/officeDocument/2006/relationships/image" Target="../media/image624.png"/><Relationship Id="rId89" Type="http://schemas.openxmlformats.org/officeDocument/2006/relationships/customXml" Target="../ink/ink627.xml"/><Relationship Id="rId7" Type="http://schemas.openxmlformats.org/officeDocument/2006/relationships/customXml" Target="../ink/ink586.xml"/><Relationship Id="rId71" Type="http://schemas.openxmlformats.org/officeDocument/2006/relationships/customXml" Target="../ink/ink618.xml"/><Relationship Id="rId92" Type="http://schemas.openxmlformats.org/officeDocument/2006/relationships/image" Target="../media/image628.png"/><Relationship Id="rId2" Type="http://schemas.openxmlformats.org/officeDocument/2006/relationships/image" Target="../media/image584.png"/><Relationship Id="rId16" Type="http://schemas.openxmlformats.org/officeDocument/2006/relationships/image" Target="../media/image591.png"/><Relationship Id="rId29" Type="http://schemas.openxmlformats.org/officeDocument/2006/relationships/customXml" Target="../ink/ink597.xml"/><Relationship Id="rId11" Type="http://schemas.openxmlformats.org/officeDocument/2006/relationships/customXml" Target="../ink/ink588.xml"/><Relationship Id="rId24" Type="http://schemas.openxmlformats.org/officeDocument/2006/relationships/image" Target="../media/image595.png"/><Relationship Id="rId32" Type="http://schemas.openxmlformats.org/officeDocument/2006/relationships/image" Target="../media/image599.png"/><Relationship Id="rId37" Type="http://schemas.openxmlformats.org/officeDocument/2006/relationships/customXml" Target="../ink/ink601.xml"/><Relationship Id="rId40" Type="http://schemas.openxmlformats.org/officeDocument/2006/relationships/image" Target="../media/image603.png"/><Relationship Id="rId45" Type="http://schemas.openxmlformats.org/officeDocument/2006/relationships/customXml" Target="../ink/ink605.xml"/><Relationship Id="rId53" Type="http://schemas.openxmlformats.org/officeDocument/2006/relationships/customXml" Target="../ink/ink609.xml"/><Relationship Id="rId58" Type="http://schemas.openxmlformats.org/officeDocument/2006/relationships/image" Target="../media/image612.png"/><Relationship Id="rId66" Type="http://schemas.openxmlformats.org/officeDocument/2006/relationships/image" Target="../media/image616.png"/><Relationship Id="rId74" Type="http://schemas.openxmlformats.org/officeDocument/2006/relationships/image" Target="../media/image620.png"/><Relationship Id="rId79" Type="http://schemas.openxmlformats.org/officeDocument/2006/relationships/customXml" Target="../ink/ink622.xml"/><Relationship Id="rId87" Type="http://schemas.openxmlformats.org/officeDocument/2006/relationships/customXml" Target="../ink/ink626.xml"/><Relationship Id="rId102" Type="http://schemas.openxmlformats.org/officeDocument/2006/relationships/image" Target="../media/image633.png"/><Relationship Id="rId5" Type="http://schemas.openxmlformats.org/officeDocument/2006/relationships/customXml" Target="../ink/ink585.xml"/><Relationship Id="rId61" Type="http://schemas.openxmlformats.org/officeDocument/2006/relationships/customXml" Target="../ink/ink613.xml"/><Relationship Id="rId82" Type="http://schemas.openxmlformats.org/officeDocument/2006/relationships/image" Target="../media/image623.png"/><Relationship Id="rId90" Type="http://schemas.openxmlformats.org/officeDocument/2006/relationships/image" Target="../media/image627.png"/><Relationship Id="rId95" Type="http://schemas.openxmlformats.org/officeDocument/2006/relationships/customXml" Target="../ink/ink630.xml"/><Relationship Id="rId19" Type="http://schemas.openxmlformats.org/officeDocument/2006/relationships/customXml" Target="../ink/ink592.xml"/><Relationship Id="rId14" Type="http://schemas.openxmlformats.org/officeDocument/2006/relationships/image" Target="../media/image590.png"/><Relationship Id="rId22" Type="http://schemas.openxmlformats.org/officeDocument/2006/relationships/image" Target="../media/image594.png"/><Relationship Id="rId27" Type="http://schemas.openxmlformats.org/officeDocument/2006/relationships/customXml" Target="../ink/ink596.xml"/><Relationship Id="rId30" Type="http://schemas.openxmlformats.org/officeDocument/2006/relationships/image" Target="../media/image598.png"/><Relationship Id="rId35" Type="http://schemas.openxmlformats.org/officeDocument/2006/relationships/customXml" Target="../ink/ink600.xml"/><Relationship Id="rId43" Type="http://schemas.openxmlformats.org/officeDocument/2006/relationships/customXml" Target="../ink/ink604.xml"/><Relationship Id="rId48" Type="http://schemas.openxmlformats.org/officeDocument/2006/relationships/image" Target="../media/image607.png"/><Relationship Id="rId56" Type="http://schemas.openxmlformats.org/officeDocument/2006/relationships/image" Target="../media/image611.png"/><Relationship Id="rId64" Type="http://schemas.openxmlformats.org/officeDocument/2006/relationships/image" Target="../media/image615.png"/><Relationship Id="rId69" Type="http://schemas.openxmlformats.org/officeDocument/2006/relationships/customXml" Target="../ink/ink617.xml"/><Relationship Id="rId77" Type="http://schemas.openxmlformats.org/officeDocument/2006/relationships/customXml" Target="../ink/ink621.xml"/><Relationship Id="rId100" Type="http://schemas.openxmlformats.org/officeDocument/2006/relationships/image" Target="../media/image632.png"/><Relationship Id="rId8" Type="http://schemas.openxmlformats.org/officeDocument/2006/relationships/image" Target="../media/image587.png"/><Relationship Id="rId51" Type="http://schemas.openxmlformats.org/officeDocument/2006/relationships/customXml" Target="../ink/ink608.xml"/><Relationship Id="rId72" Type="http://schemas.openxmlformats.org/officeDocument/2006/relationships/image" Target="../media/image619.png"/><Relationship Id="rId80" Type="http://schemas.openxmlformats.org/officeDocument/2006/relationships/image" Target="../media/image622.png"/><Relationship Id="rId85" Type="http://schemas.openxmlformats.org/officeDocument/2006/relationships/customXml" Target="../ink/ink625.xml"/><Relationship Id="rId93" Type="http://schemas.openxmlformats.org/officeDocument/2006/relationships/customXml" Target="../ink/ink629.xml"/><Relationship Id="rId98" Type="http://schemas.openxmlformats.org/officeDocument/2006/relationships/image" Target="../media/image631.png"/><Relationship Id="rId3" Type="http://schemas.openxmlformats.org/officeDocument/2006/relationships/customXml" Target="../ink/ink584.xml"/><Relationship Id="rId12" Type="http://schemas.openxmlformats.org/officeDocument/2006/relationships/image" Target="../media/image589.png"/><Relationship Id="rId17" Type="http://schemas.openxmlformats.org/officeDocument/2006/relationships/customXml" Target="../ink/ink591.xml"/><Relationship Id="rId25" Type="http://schemas.openxmlformats.org/officeDocument/2006/relationships/customXml" Target="../ink/ink595.xml"/><Relationship Id="rId33" Type="http://schemas.openxmlformats.org/officeDocument/2006/relationships/customXml" Target="../ink/ink599.xml"/><Relationship Id="rId38" Type="http://schemas.openxmlformats.org/officeDocument/2006/relationships/image" Target="../media/image602.png"/><Relationship Id="rId46" Type="http://schemas.openxmlformats.org/officeDocument/2006/relationships/image" Target="../media/image606.png"/><Relationship Id="rId59" Type="http://schemas.openxmlformats.org/officeDocument/2006/relationships/customXml" Target="../ink/ink612.xml"/><Relationship Id="rId67" Type="http://schemas.openxmlformats.org/officeDocument/2006/relationships/customXml" Target="../ink/ink616.xml"/><Relationship Id="rId103" Type="http://schemas.openxmlformats.org/officeDocument/2006/relationships/customXml" Target="../ink/ink634.xml"/><Relationship Id="rId20" Type="http://schemas.openxmlformats.org/officeDocument/2006/relationships/image" Target="../media/image593.png"/><Relationship Id="rId41" Type="http://schemas.openxmlformats.org/officeDocument/2006/relationships/customXml" Target="../ink/ink603.xml"/><Relationship Id="rId54" Type="http://schemas.openxmlformats.org/officeDocument/2006/relationships/image" Target="../media/image610.png"/><Relationship Id="rId62" Type="http://schemas.openxmlformats.org/officeDocument/2006/relationships/image" Target="../media/image614.png"/><Relationship Id="rId70" Type="http://schemas.openxmlformats.org/officeDocument/2006/relationships/image" Target="../media/image618.png"/><Relationship Id="rId75" Type="http://schemas.openxmlformats.org/officeDocument/2006/relationships/customXml" Target="../ink/ink620.xml"/><Relationship Id="rId83" Type="http://schemas.openxmlformats.org/officeDocument/2006/relationships/customXml" Target="../ink/ink624.xml"/><Relationship Id="rId88" Type="http://schemas.openxmlformats.org/officeDocument/2006/relationships/image" Target="../media/image626.png"/><Relationship Id="rId91" Type="http://schemas.openxmlformats.org/officeDocument/2006/relationships/customXml" Target="../ink/ink628.xml"/><Relationship Id="rId96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5" Type="http://schemas.openxmlformats.org/officeDocument/2006/relationships/customXml" Target="../ink/ink590.xml"/><Relationship Id="rId23" Type="http://schemas.openxmlformats.org/officeDocument/2006/relationships/customXml" Target="../ink/ink594.xml"/><Relationship Id="rId28" Type="http://schemas.openxmlformats.org/officeDocument/2006/relationships/image" Target="../media/image597.png"/><Relationship Id="rId36" Type="http://schemas.openxmlformats.org/officeDocument/2006/relationships/image" Target="../media/image601.png"/><Relationship Id="rId49" Type="http://schemas.openxmlformats.org/officeDocument/2006/relationships/customXml" Target="../ink/ink607.xml"/><Relationship Id="rId57" Type="http://schemas.openxmlformats.org/officeDocument/2006/relationships/customXml" Target="../ink/ink611.xml"/><Relationship Id="rId10" Type="http://schemas.openxmlformats.org/officeDocument/2006/relationships/image" Target="../media/image588.png"/><Relationship Id="rId31" Type="http://schemas.openxmlformats.org/officeDocument/2006/relationships/customXml" Target="../ink/ink598.xml"/><Relationship Id="rId44" Type="http://schemas.openxmlformats.org/officeDocument/2006/relationships/image" Target="../media/image605.png"/><Relationship Id="rId52" Type="http://schemas.openxmlformats.org/officeDocument/2006/relationships/image" Target="../media/image609.png"/><Relationship Id="rId60" Type="http://schemas.openxmlformats.org/officeDocument/2006/relationships/image" Target="../media/image613.png"/><Relationship Id="rId65" Type="http://schemas.openxmlformats.org/officeDocument/2006/relationships/customXml" Target="../ink/ink615.xml"/><Relationship Id="rId73" Type="http://schemas.openxmlformats.org/officeDocument/2006/relationships/customXml" Target="../ink/ink619.xml"/><Relationship Id="rId78" Type="http://schemas.openxmlformats.org/officeDocument/2006/relationships/image" Target="../media/image621.png"/><Relationship Id="rId81" Type="http://schemas.openxmlformats.org/officeDocument/2006/relationships/customXml" Target="../ink/ink623.xml"/><Relationship Id="rId86" Type="http://schemas.openxmlformats.org/officeDocument/2006/relationships/image" Target="../media/image625.png"/><Relationship Id="rId94" Type="http://schemas.openxmlformats.org/officeDocument/2006/relationships/image" Target="../media/image629.png"/><Relationship Id="rId99" Type="http://schemas.openxmlformats.org/officeDocument/2006/relationships/customXml" Target="../ink/ink632.xml"/><Relationship Id="rId101" Type="http://schemas.openxmlformats.org/officeDocument/2006/relationships/customXml" Target="../ink/ink633.xml"/><Relationship Id="rId4" Type="http://schemas.openxmlformats.org/officeDocument/2006/relationships/image" Target="../media/image585.png"/><Relationship Id="rId9" Type="http://schemas.openxmlformats.org/officeDocument/2006/relationships/customXml" Target="../ink/ink587.xml"/><Relationship Id="rId13" Type="http://schemas.openxmlformats.org/officeDocument/2006/relationships/customXml" Target="../ink/ink589.xml"/><Relationship Id="rId18" Type="http://schemas.openxmlformats.org/officeDocument/2006/relationships/image" Target="../media/image592.png"/><Relationship Id="rId39" Type="http://schemas.openxmlformats.org/officeDocument/2006/relationships/customXml" Target="../ink/ink602.xml"/><Relationship Id="rId34" Type="http://schemas.openxmlformats.org/officeDocument/2006/relationships/image" Target="../media/image600.png"/><Relationship Id="rId50" Type="http://schemas.openxmlformats.org/officeDocument/2006/relationships/image" Target="../media/image608.png"/><Relationship Id="rId55" Type="http://schemas.openxmlformats.org/officeDocument/2006/relationships/customXml" Target="../ink/ink610.xml"/><Relationship Id="rId76" Type="http://schemas.openxmlformats.org/officeDocument/2006/relationships/image" Target="../media/image70.png"/><Relationship Id="rId97" Type="http://schemas.openxmlformats.org/officeDocument/2006/relationships/customXml" Target="../ink/ink631.xml"/><Relationship Id="rId104" Type="http://schemas.openxmlformats.org/officeDocument/2006/relationships/image" Target="../media/image6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05603-C601-4F12-B9C4-450D0B747856}"/>
              </a:ext>
            </a:extLst>
          </p:cNvPr>
          <p:cNvSpPr txBox="1"/>
          <p:nvPr/>
        </p:nvSpPr>
        <p:spPr>
          <a:xfrm>
            <a:off x="1819729" y="925134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Shielding, Image Theory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32.1 Shielding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32.1.1 A Note on Electrostatic Shielding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32.1.2 Relaxation Time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32.2 Image Theory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32.2.1 Electric Charges and Electric Dipoles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32.2.2 Magnetic Charges and Magnetic Dipoles 32.2.3 Perfect Magnetic Conductor (PMC) Surfaces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32.2.4 Multiple Images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32.2.5 Some Special Cases</a:t>
            </a:r>
          </a:p>
        </p:txBody>
      </p:sp>
    </p:spTree>
    <p:extLst>
      <p:ext uri="{BB962C8B-B14F-4D97-AF65-F5344CB8AC3E}">
        <p14:creationId xmlns:p14="http://schemas.microsoft.com/office/powerpoint/2010/main" val="83595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Meissner Effect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29" y="1825625"/>
            <a:ext cx="775254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9366200" y="4038856"/>
              <a:ext cx="31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5430" y="4014736"/>
                <a:ext cx="4185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7106480" y="1122856"/>
              <a:ext cx="3240" cy="1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0000" y="1116376"/>
                <a:ext cx="162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2F0353-9A80-40DC-BAC9-8D8F97736316}"/>
                  </a:ext>
                </a:extLst>
              </p14:cNvPr>
              <p14:cNvContentPartPr/>
              <p14:nvPr/>
            </p14:nvContentPartPr>
            <p14:xfrm>
              <a:off x="8484211" y="1725247"/>
              <a:ext cx="654120" cy="1908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2F0353-9A80-40DC-BAC9-8D8F9773631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5571" y="1716247"/>
                <a:ext cx="67176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5CF9D11A-0108-4A2E-890B-58AD405DEBE5}"/>
              </a:ext>
            </a:extLst>
          </p:cNvPr>
          <p:cNvGrpSpPr/>
          <p:nvPr/>
        </p:nvGrpSpPr>
        <p:grpSpPr>
          <a:xfrm>
            <a:off x="4692691" y="136927"/>
            <a:ext cx="4307760" cy="4354920"/>
            <a:chOff x="4692691" y="136927"/>
            <a:chExt cx="4307760" cy="435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4FD95F3-1963-4B1E-8CD5-8825121F90EF}"/>
                    </a:ext>
                  </a:extLst>
                </p14:cNvPr>
                <p14:cNvContentPartPr/>
                <p14:nvPr/>
              </p14:nvContentPartPr>
              <p14:xfrm>
                <a:off x="4772971" y="925687"/>
                <a:ext cx="713520" cy="2093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4FD95F3-1963-4B1E-8CD5-8825121F90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3971" y="917047"/>
                  <a:ext cx="731160" cy="21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46170D-992F-4DB5-AF59-DC8E64103492}"/>
                    </a:ext>
                  </a:extLst>
                </p14:cNvPr>
                <p14:cNvContentPartPr/>
                <p14:nvPr/>
              </p14:nvContentPartPr>
              <p14:xfrm>
                <a:off x="4692691" y="2996047"/>
                <a:ext cx="172800" cy="144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46170D-992F-4DB5-AF59-DC8E641034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83691" y="2987407"/>
                  <a:ext cx="190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5750CE-FA29-41E5-8D54-114251141DB7}"/>
                    </a:ext>
                  </a:extLst>
                </p14:cNvPr>
                <p14:cNvContentPartPr/>
                <p14:nvPr/>
              </p14:nvContentPartPr>
              <p14:xfrm>
                <a:off x="5641651" y="306847"/>
                <a:ext cx="34920" cy="239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5750CE-FA29-41E5-8D54-114251141D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32651" y="297847"/>
                  <a:ext cx="52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5E4D23-A480-4C37-BCC1-667817F5A512}"/>
                    </a:ext>
                  </a:extLst>
                </p14:cNvPr>
                <p14:cNvContentPartPr/>
                <p14:nvPr/>
              </p14:nvContentPartPr>
              <p14:xfrm>
                <a:off x="5664331" y="287407"/>
                <a:ext cx="80640" cy="109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5E4D23-A480-4C37-BCC1-667817F5A5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55691" y="278767"/>
                  <a:ext cx="98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1A6382-45CF-430B-96EE-2F4ED6049F01}"/>
                    </a:ext>
                  </a:extLst>
                </p14:cNvPr>
                <p14:cNvContentPartPr/>
                <p14:nvPr/>
              </p14:nvContentPartPr>
              <p14:xfrm>
                <a:off x="5839651" y="311167"/>
                <a:ext cx="233640" cy="68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1A6382-45CF-430B-96EE-2F4ED6049F0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31011" y="302527"/>
                  <a:ext cx="251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47108A-987B-4BD6-9743-1F6E39E0BD2E}"/>
                    </a:ext>
                  </a:extLst>
                </p14:cNvPr>
                <p14:cNvContentPartPr/>
                <p14:nvPr/>
              </p14:nvContentPartPr>
              <p14:xfrm>
                <a:off x="6130171" y="287047"/>
                <a:ext cx="230400" cy="92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47108A-987B-4BD6-9743-1F6E39E0BD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21531" y="278047"/>
                  <a:ext cx="248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CC8D07-4E18-4BFD-8DBF-05D35B2794FB}"/>
                    </a:ext>
                  </a:extLst>
                </p14:cNvPr>
                <p14:cNvContentPartPr/>
                <p14:nvPr/>
              </p14:nvContentPartPr>
              <p14:xfrm>
                <a:off x="6394411" y="136927"/>
                <a:ext cx="541440" cy="185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CC8D07-4E18-4BFD-8DBF-05D35B2794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5771" y="128287"/>
                  <a:ext cx="559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1F178F-8F54-4114-95EC-E9AE5A88D82A}"/>
                    </a:ext>
                  </a:extLst>
                </p14:cNvPr>
                <p14:cNvContentPartPr/>
                <p14:nvPr/>
              </p14:nvContentPartPr>
              <p14:xfrm>
                <a:off x="5940451" y="534367"/>
                <a:ext cx="880200" cy="351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1F178F-8F54-4114-95EC-E9AE5A88D8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31811" y="525727"/>
                  <a:ext cx="897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C9EBD0-EB7F-44E5-9CA4-B646D798A003}"/>
                    </a:ext>
                  </a:extLst>
                </p14:cNvPr>
                <p14:cNvContentPartPr/>
                <p14:nvPr/>
              </p14:nvContentPartPr>
              <p14:xfrm>
                <a:off x="7475851" y="488287"/>
                <a:ext cx="29160" cy="426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C9EBD0-EB7F-44E5-9CA4-B646D798A0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67211" y="479287"/>
                  <a:ext cx="468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3AFABA-7B26-4AB6-8687-A3407E11725B}"/>
                    </a:ext>
                  </a:extLst>
                </p14:cNvPr>
                <p14:cNvContentPartPr/>
                <p14:nvPr/>
              </p14:nvContentPartPr>
              <p14:xfrm>
                <a:off x="7510411" y="327367"/>
                <a:ext cx="293760" cy="190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3AFABA-7B26-4AB6-8687-A3407E1172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1771" y="318367"/>
                  <a:ext cx="31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F3C845-39D4-4B8C-818B-B3CC2C5A5D12}"/>
                    </a:ext>
                  </a:extLst>
                </p14:cNvPr>
                <p14:cNvContentPartPr/>
                <p14:nvPr/>
              </p14:nvContentPartPr>
              <p14:xfrm>
                <a:off x="7809571" y="454087"/>
                <a:ext cx="38520" cy="47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F3C845-39D4-4B8C-818B-B3CC2C5A5D1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00931" y="445447"/>
                  <a:ext cx="561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7378A7-F94E-47DF-A95F-D008BED16880}"/>
                    </a:ext>
                  </a:extLst>
                </p14:cNvPr>
                <p14:cNvContentPartPr/>
                <p14:nvPr/>
              </p14:nvContentPartPr>
              <p14:xfrm>
                <a:off x="7510411" y="896887"/>
                <a:ext cx="305640" cy="104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7378A7-F94E-47DF-A95F-D008BED168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01771" y="888247"/>
                  <a:ext cx="323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001A6E-FFAA-4073-8900-32CC7EAFA8CE}"/>
                    </a:ext>
                  </a:extLst>
                </p14:cNvPr>
                <p14:cNvContentPartPr/>
                <p14:nvPr/>
              </p14:nvContentPartPr>
              <p14:xfrm>
                <a:off x="7615891" y="778447"/>
                <a:ext cx="136440" cy="110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001A6E-FFAA-4073-8900-32CC7EAFA8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07251" y="769807"/>
                  <a:ext cx="154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C95DF4-16CB-4129-B9EB-A50DA9AF0B0D}"/>
                    </a:ext>
                  </a:extLst>
                </p14:cNvPr>
                <p14:cNvContentPartPr/>
                <p14:nvPr/>
              </p14:nvContentPartPr>
              <p14:xfrm>
                <a:off x="7607971" y="540487"/>
                <a:ext cx="104760" cy="11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C95DF4-16CB-4129-B9EB-A50DA9AF0B0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98971" y="531487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D87F0A-FCB3-4291-9285-BC11B4AFA012}"/>
                    </a:ext>
                  </a:extLst>
                </p14:cNvPr>
                <p14:cNvContentPartPr/>
                <p14:nvPr/>
              </p14:nvContentPartPr>
              <p14:xfrm>
                <a:off x="7798051" y="356527"/>
                <a:ext cx="506520" cy="645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D87F0A-FCB3-4291-9285-BC11B4AFA01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89411" y="347527"/>
                  <a:ext cx="5241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711E2F-2CD6-4BBA-99B1-36F6387ACB54}"/>
                    </a:ext>
                  </a:extLst>
                </p14:cNvPr>
                <p14:cNvContentPartPr/>
                <p14:nvPr/>
              </p14:nvContentPartPr>
              <p14:xfrm>
                <a:off x="8039251" y="327007"/>
                <a:ext cx="121320" cy="156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711E2F-2CD6-4BBA-99B1-36F6387ACB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30611" y="318367"/>
                  <a:ext cx="138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7CA240-4BF2-4CCC-8AA6-EDF8642008ED}"/>
                    </a:ext>
                  </a:extLst>
                </p14:cNvPr>
                <p14:cNvContentPartPr/>
                <p14:nvPr/>
              </p14:nvContentPartPr>
              <p14:xfrm>
                <a:off x="7257691" y="408367"/>
                <a:ext cx="247680" cy="610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7CA240-4BF2-4CCC-8AA6-EDF8642008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48691" y="399367"/>
                  <a:ext cx="26532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4CCCF8-E503-46D8-A7D9-AB636FFC041D}"/>
                    </a:ext>
                  </a:extLst>
                </p14:cNvPr>
                <p14:cNvContentPartPr/>
                <p14:nvPr/>
              </p14:nvContentPartPr>
              <p14:xfrm>
                <a:off x="7274611" y="448327"/>
                <a:ext cx="86760" cy="63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4CCCF8-E503-46D8-A7D9-AB636FFC04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65971" y="439687"/>
                  <a:ext cx="10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35F2A0-2DBA-434A-9A87-68052082CD66}"/>
                    </a:ext>
                  </a:extLst>
                </p14:cNvPr>
                <p14:cNvContentPartPr/>
                <p14:nvPr/>
              </p14:nvContentPartPr>
              <p14:xfrm>
                <a:off x="7073371" y="408007"/>
                <a:ext cx="247680" cy="59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35F2A0-2DBA-434A-9A87-68052082CD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64371" y="399367"/>
                  <a:ext cx="26532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446448-3D21-4BBD-AE91-1F62A6161EDC}"/>
                    </a:ext>
                  </a:extLst>
                </p14:cNvPr>
                <p14:cNvContentPartPr/>
                <p14:nvPr/>
              </p14:nvContentPartPr>
              <p14:xfrm>
                <a:off x="7109731" y="430327"/>
                <a:ext cx="96480" cy="87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446448-3D21-4BBD-AE91-1F62A6161E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00731" y="421687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72D638-DB65-4527-AE90-73D1F5C66B96}"/>
                    </a:ext>
                  </a:extLst>
                </p14:cNvPr>
                <p14:cNvContentPartPr/>
                <p14:nvPr/>
              </p14:nvContentPartPr>
              <p14:xfrm>
                <a:off x="8016571" y="482887"/>
                <a:ext cx="161280" cy="36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72D638-DB65-4527-AE90-73D1F5C66B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07571" y="473887"/>
                  <a:ext cx="1789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18E74B-0EB5-45E2-9E01-13FF1B5692AD}"/>
                    </a:ext>
                  </a:extLst>
                </p14:cNvPr>
                <p14:cNvContentPartPr/>
                <p14:nvPr/>
              </p14:nvContentPartPr>
              <p14:xfrm>
                <a:off x="8039971" y="539767"/>
                <a:ext cx="178200" cy="75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18E74B-0EB5-45E2-9E01-13FF1B5692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31331" y="531127"/>
                  <a:ext cx="19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F160BF-C414-4BD9-9CD4-957528BA94C0}"/>
                    </a:ext>
                  </a:extLst>
                </p14:cNvPr>
                <p14:cNvContentPartPr/>
                <p14:nvPr/>
              </p14:nvContentPartPr>
              <p14:xfrm>
                <a:off x="8447851" y="552007"/>
                <a:ext cx="142200" cy="219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F160BF-C414-4BD9-9CD4-957528BA94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39211" y="543367"/>
                  <a:ext cx="159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40DE81-8DDE-43C4-91AE-48DDB6FCE57E}"/>
                    </a:ext>
                  </a:extLst>
                </p14:cNvPr>
                <p14:cNvContentPartPr/>
                <p14:nvPr/>
              </p14:nvContentPartPr>
              <p14:xfrm>
                <a:off x="8516971" y="454087"/>
                <a:ext cx="104040" cy="23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40DE81-8DDE-43C4-91AE-48DDB6FCE57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07971" y="445447"/>
                  <a:ext cx="121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057601-38D0-464F-B6DC-7F11CD525C9A}"/>
                    </a:ext>
                  </a:extLst>
                </p14:cNvPr>
                <p14:cNvContentPartPr/>
                <p14:nvPr/>
              </p14:nvContentPartPr>
              <p14:xfrm>
                <a:off x="5193811" y="1449127"/>
                <a:ext cx="2961000" cy="3042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057601-38D0-464F-B6DC-7F11CD525C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85171" y="1440127"/>
                  <a:ext cx="2978640" cy="30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5FC93F-DB77-4BCA-A1E0-A03953E9B3D9}"/>
                    </a:ext>
                  </a:extLst>
                </p14:cNvPr>
                <p14:cNvContentPartPr/>
                <p14:nvPr/>
              </p14:nvContentPartPr>
              <p14:xfrm>
                <a:off x="8315731" y="1178767"/>
                <a:ext cx="27360" cy="218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5FC93F-DB77-4BCA-A1E0-A03953E9B3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06731" y="1169767"/>
                  <a:ext cx="4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D4C624-54AB-428D-BEBE-F7DAB9CF3C1F}"/>
                    </a:ext>
                  </a:extLst>
                </p14:cNvPr>
                <p14:cNvContentPartPr/>
                <p14:nvPr/>
              </p14:nvContentPartPr>
              <p14:xfrm>
                <a:off x="8309971" y="1161487"/>
                <a:ext cx="147600" cy="86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D4C624-54AB-428D-BEBE-F7DAB9CF3C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00971" y="1152487"/>
                  <a:ext cx="165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D54B3D-684F-414E-870A-04DF678F1AD9}"/>
                    </a:ext>
                  </a:extLst>
                </p14:cNvPr>
                <p14:cNvContentPartPr/>
                <p14:nvPr/>
              </p14:nvContentPartPr>
              <p14:xfrm>
                <a:off x="8488171" y="1092367"/>
                <a:ext cx="138240" cy="230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D54B3D-684F-414E-870A-04DF678F1A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79531" y="1083367"/>
                  <a:ext cx="15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64B564-F087-473B-881C-2F760D69F587}"/>
                    </a:ext>
                  </a:extLst>
                </p14:cNvPr>
                <p14:cNvContentPartPr/>
                <p14:nvPr/>
              </p14:nvContentPartPr>
              <p14:xfrm>
                <a:off x="8436331" y="1230607"/>
                <a:ext cx="98280" cy="23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64B564-F087-473B-881C-2F760D69F5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27691" y="1221607"/>
                  <a:ext cx="11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C62853-260B-4EF5-BDEA-7286DD7E45C0}"/>
                    </a:ext>
                  </a:extLst>
                </p14:cNvPr>
                <p14:cNvContentPartPr/>
                <p14:nvPr/>
              </p14:nvContentPartPr>
              <p14:xfrm>
                <a:off x="8680411" y="1132327"/>
                <a:ext cx="72720" cy="144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C62853-260B-4EF5-BDEA-7286DD7E45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71771" y="1123687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1C8E40-4316-48C9-A153-D28ADEF2793D}"/>
                    </a:ext>
                  </a:extLst>
                </p14:cNvPr>
                <p14:cNvContentPartPr/>
                <p14:nvPr/>
              </p14:nvContentPartPr>
              <p14:xfrm>
                <a:off x="8223571" y="1523287"/>
                <a:ext cx="81000" cy="133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1C8E40-4316-48C9-A153-D28ADEF279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14931" y="1514287"/>
                  <a:ext cx="98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48A0A6-B6A5-49ED-97AA-A42FC384D7C5}"/>
                    </a:ext>
                  </a:extLst>
                </p14:cNvPr>
                <p14:cNvContentPartPr/>
                <p14:nvPr/>
              </p14:nvContentPartPr>
              <p14:xfrm>
                <a:off x="8326531" y="1506367"/>
                <a:ext cx="196560" cy="206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48A0A6-B6A5-49ED-97AA-A42FC384D7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17891" y="1497367"/>
                  <a:ext cx="21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47F0C7-2041-4AC8-96AD-F7C984961545}"/>
                    </a:ext>
                  </a:extLst>
                </p14:cNvPr>
                <p14:cNvContentPartPr/>
                <p14:nvPr/>
              </p14:nvContentPartPr>
              <p14:xfrm>
                <a:off x="8511211" y="1489087"/>
                <a:ext cx="288000" cy="144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47F0C7-2041-4AC8-96AD-F7C98496154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02211" y="1480447"/>
                  <a:ext cx="30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80544B-2BDA-4BB1-9867-43D269AC4A21}"/>
                    </a:ext>
                  </a:extLst>
                </p14:cNvPr>
                <p14:cNvContentPartPr/>
                <p14:nvPr/>
              </p14:nvContentPartPr>
              <p14:xfrm>
                <a:off x="8459371" y="2288647"/>
                <a:ext cx="161280" cy="2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80544B-2BDA-4BB1-9867-43D269AC4A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0731" y="2280007"/>
                  <a:ext cx="178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8B5A3F-FA62-4435-AF82-66E96F5F8E0A}"/>
                    </a:ext>
                  </a:extLst>
                </p14:cNvPr>
                <p14:cNvContentPartPr/>
                <p14:nvPr/>
              </p14:nvContentPartPr>
              <p14:xfrm>
                <a:off x="8534251" y="2328967"/>
                <a:ext cx="17640" cy="207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8B5A3F-FA62-4435-AF82-66E96F5F8E0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25251" y="2319967"/>
                  <a:ext cx="35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62B9F8-3B32-4875-904B-582844FDC9F4}"/>
                    </a:ext>
                  </a:extLst>
                </p14:cNvPr>
                <p14:cNvContentPartPr/>
                <p14:nvPr/>
              </p14:nvContentPartPr>
              <p14:xfrm>
                <a:off x="8683651" y="2291527"/>
                <a:ext cx="124560" cy="181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62B9F8-3B32-4875-904B-582844FDC9F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5011" y="2282887"/>
                  <a:ext cx="142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6D5382-B234-4A13-9666-BD7EAAB1A64B}"/>
                    </a:ext>
                  </a:extLst>
                </p14:cNvPr>
                <p14:cNvContentPartPr/>
                <p14:nvPr/>
              </p14:nvContentPartPr>
              <p14:xfrm>
                <a:off x="8833411" y="2311687"/>
                <a:ext cx="132480" cy="2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6D5382-B234-4A13-9666-BD7EAAB1A6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24411" y="2303047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032933-3AEB-471A-A208-E8B4044986DD}"/>
                    </a:ext>
                  </a:extLst>
                </p14:cNvPr>
                <p14:cNvContentPartPr/>
                <p14:nvPr/>
              </p14:nvContentPartPr>
              <p14:xfrm>
                <a:off x="8839171" y="2346247"/>
                <a:ext cx="161280" cy="253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032933-3AEB-471A-A208-E8B4044986D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30171" y="2337247"/>
                  <a:ext cx="178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E97D66-A015-4E69-BFB6-37E43886CA5D}"/>
                    </a:ext>
                  </a:extLst>
                </p14:cNvPr>
                <p14:cNvContentPartPr/>
                <p14:nvPr/>
              </p14:nvContentPartPr>
              <p14:xfrm>
                <a:off x="7568011" y="1247167"/>
                <a:ext cx="293760" cy="194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E97D66-A015-4E69-BFB6-37E43886CA5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59011" y="1238527"/>
                  <a:ext cx="311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1CF1E2-EC46-41F3-B972-DC0755F0FCC2}"/>
                    </a:ext>
                  </a:extLst>
                </p14:cNvPr>
                <p14:cNvContentPartPr/>
                <p14:nvPr/>
              </p14:nvContentPartPr>
              <p14:xfrm>
                <a:off x="7568011" y="1385767"/>
                <a:ext cx="23400" cy="518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1CF1E2-EC46-41F3-B972-DC0755F0FC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59011" y="1377127"/>
                  <a:ext cx="410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43932D-9D31-44AA-97A1-3267C8928B62}"/>
                    </a:ext>
                  </a:extLst>
                </p14:cNvPr>
                <p14:cNvContentPartPr/>
                <p14:nvPr/>
              </p14:nvContentPartPr>
              <p14:xfrm>
                <a:off x="7838371" y="1374247"/>
                <a:ext cx="75240" cy="569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43932D-9D31-44AA-97A1-3267C8928B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29371" y="1365607"/>
                  <a:ext cx="928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459696-4FB0-4C7E-B569-25F1E4927DEF}"/>
                    </a:ext>
                  </a:extLst>
                </p14:cNvPr>
                <p14:cNvContentPartPr/>
                <p14:nvPr/>
              </p14:nvContentPartPr>
              <p14:xfrm>
                <a:off x="7591051" y="1914967"/>
                <a:ext cx="213480" cy="11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459696-4FB0-4C7E-B569-25F1E4927D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82051" y="1905967"/>
                  <a:ext cx="231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1AB2EE-443E-496B-81D3-DDDFF9D3D685}"/>
                    </a:ext>
                  </a:extLst>
                </p14:cNvPr>
                <p14:cNvContentPartPr/>
                <p14:nvPr/>
              </p14:nvContentPartPr>
              <p14:xfrm>
                <a:off x="7700851" y="1451647"/>
                <a:ext cx="91800" cy="140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1AB2EE-443E-496B-81D3-DDDFF9D3D6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91851" y="1442647"/>
                  <a:ext cx="109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0F9F25-8BCA-4F81-A8A0-BD2D8A97029B}"/>
                    </a:ext>
                  </a:extLst>
                </p14:cNvPr>
                <p14:cNvContentPartPr/>
                <p14:nvPr/>
              </p14:nvContentPartPr>
              <p14:xfrm>
                <a:off x="7694371" y="1834327"/>
                <a:ext cx="75240" cy="75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0F9F25-8BCA-4F81-A8A0-BD2D8A9702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85731" y="1825327"/>
                  <a:ext cx="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3E6D39A-1FE1-415F-9E36-783D899892C4}"/>
                    </a:ext>
                  </a:extLst>
                </p14:cNvPr>
                <p14:cNvContentPartPr/>
                <p14:nvPr/>
              </p14:nvContentPartPr>
              <p14:xfrm>
                <a:off x="6843331" y="1132327"/>
                <a:ext cx="149760" cy="2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3E6D39A-1FE1-415F-9E36-783D899892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34691" y="1123687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D7E1CB-1A77-44CB-AF47-DDAAA0F244C5}"/>
                    </a:ext>
                  </a:extLst>
                </p14:cNvPr>
                <p14:cNvContentPartPr/>
                <p14:nvPr/>
              </p14:nvContentPartPr>
              <p14:xfrm>
                <a:off x="7136731" y="1086607"/>
                <a:ext cx="213120" cy="46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D7E1CB-1A77-44CB-AF47-DDAAA0F244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28091" y="1077967"/>
                  <a:ext cx="230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5A8E10D-FBE0-4DDD-9303-DC235234B55E}"/>
                    </a:ext>
                  </a:extLst>
                </p14:cNvPr>
                <p14:cNvContentPartPr/>
                <p14:nvPr/>
              </p14:nvContentPartPr>
              <p14:xfrm>
                <a:off x="7539211" y="1080847"/>
                <a:ext cx="489240" cy="63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5A8E10D-FBE0-4DDD-9303-DC235234B5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30571" y="1072207"/>
                  <a:ext cx="506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9B473BE-C056-4EC8-94C7-3BEE7ADE85F9}"/>
                    </a:ext>
                  </a:extLst>
                </p14:cNvPr>
                <p14:cNvContentPartPr/>
                <p14:nvPr/>
              </p14:nvContentPartPr>
              <p14:xfrm>
                <a:off x="8240851" y="1080847"/>
                <a:ext cx="23400" cy="6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9B473BE-C056-4EC8-94C7-3BEE7ADE85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32211" y="1072207"/>
                  <a:ext cx="410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71EA4CB-1EEB-4F86-A62B-D9C37B79C5BB}"/>
              </a:ext>
            </a:extLst>
          </p:cNvPr>
          <p:cNvGrpSpPr/>
          <p:nvPr/>
        </p:nvGrpSpPr>
        <p:grpSpPr>
          <a:xfrm>
            <a:off x="557731" y="1426087"/>
            <a:ext cx="1127520" cy="412200"/>
            <a:chOff x="557731" y="1426087"/>
            <a:chExt cx="112752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403D25-39CA-47C2-9614-919B80826874}"/>
                    </a:ext>
                  </a:extLst>
                </p14:cNvPr>
                <p14:cNvContentPartPr/>
                <p14:nvPr/>
              </p14:nvContentPartPr>
              <p14:xfrm>
                <a:off x="557731" y="1454887"/>
                <a:ext cx="349200" cy="264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403D25-39CA-47C2-9614-919B808268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8731" y="1445887"/>
                  <a:ext cx="366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2701CE3-1660-4175-9AEB-234AEEE65BEE}"/>
                    </a:ext>
                  </a:extLst>
                </p14:cNvPr>
                <p14:cNvContentPartPr/>
                <p14:nvPr/>
              </p14:nvContentPartPr>
              <p14:xfrm>
                <a:off x="988651" y="1443727"/>
                <a:ext cx="696600" cy="394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2701CE3-1660-4175-9AEB-234AEEE65BE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0011" y="1435087"/>
                  <a:ext cx="714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1BA75D-0D61-4D72-973C-5566EE45862B}"/>
                    </a:ext>
                  </a:extLst>
                </p14:cNvPr>
                <p14:cNvContentPartPr/>
                <p14:nvPr/>
              </p14:nvContentPartPr>
              <p14:xfrm>
                <a:off x="1638811" y="1426087"/>
                <a:ext cx="2340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1BA75D-0D61-4D72-973C-5566EE4586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30171" y="1417087"/>
                  <a:ext cx="41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AEA5303-FF21-46CC-A4C5-36EC68BAAF4C}"/>
              </a:ext>
            </a:extLst>
          </p:cNvPr>
          <p:cNvGrpSpPr/>
          <p:nvPr/>
        </p:nvGrpSpPr>
        <p:grpSpPr>
          <a:xfrm>
            <a:off x="2018251" y="1330327"/>
            <a:ext cx="1599480" cy="297360"/>
            <a:chOff x="2018251" y="1330327"/>
            <a:chExt cx="159948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6A6D8B-F665-4A1C-9193-F8DD35D869C0}"/>
                    </a:ext>
                  </a:extLst>
                </p14:cNvPr>
                <p14:cNvContentPartPr/>
                <p14:nvPr/>
              </p14:nvContentPartPr>
              <p14:xfrm>
                <a:off x="2018251" y="1345447"/>
                <a:ext cx="98280" cy="237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6A6D8B-F665-4A1C-9193-F8DD35D869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09611" y="1336807"/>
                  <a:ext cx="115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C43317-9EE0-4FE5-AC7B-94B18A64074F}"/>
                    </a:ext>
                  </a:extLst>
                </p14:cNvPr>
                <p14:cNvContentPartPr/>
                <p14:nvPr/>
              </p14:nvContentPartPr>
              <p14:xfrm>
                <a:off x="2144971" y="1471447"/>
                <a:ext cx="259200" cy="110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C43317-9EE0-4FE5-AC7B-94B18A64074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6331" y="1462807"/>
                  <a:ext cx="276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F365708-8AF0-4E24-8ACE-08D7926AFFAD}"/>
                    </a:ext>
                  </a:extLst>
                </p14:cNvPr>
                <p14:cNvContentPartPr/>
                <p14:nvPr/>
              </p14:nvContentPartPr>
              <p14:xfrm>
                <a:off x="2449891" y="1397287"/>
                <a:ext cx="29160" cy="138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F365708-8AF0-4E24-8ACE-08D7926AFFA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40891" y="1388647"/>
                  <a:ext cx="46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3CEACD-A3CC-44C5-9CD7-A9CAA98D3101}"/>
                    </a:ext>
                  </a:extLst>
                </p14:cNvPr>
                <p14:cNvContentPartPr/>
                <p14:nvPr/>
              </p14:nvContentPartPr>
              <p14:xfrm>
                <a:off x="2610811" y="1403047"/>
                <a:ext cx="23400" cy="149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3CEACD-A3CC-44C5-9CD7-A9CAA98D31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01811" y="1394407"/>
                  <a:ext cx="4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9FAB1C-CCAD-40A2-B45B-6313D4346C43}"/>
                    </a:ext>
                  </a:extLst>
                </p14:cNvPr>
                <p14:cNvContentPartPr/>
                <p14:nvPr/>
              </p14:nvContentPartPr>
              <p14:xfrm>
                <a:off x="2577331" y="1454527"/>
                <a:ext cx="246600" cy="92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9FAB1C-CCAD-40A2-B45B-6313D4346C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68331" y="1445527"/>
                  <a:ext cx="264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70CD50-0B09-484B-84D8-508FCCEED691}"/>
                    </a:ext>
                  </a:extLst>
                </p14:cNvPr>
                <p14:cNvContentPartPr/>
                <p14:nvPr/>
              </p14:nvContentPartPr>
              <p14:xfrm>
                <a:off x="2875411" y="1374247"/>
                <a:ext cx="360" cy="115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70CD50-0B09-484B-84D8-508FCCEED69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66411" y="1365607"/>
                  <a:ext cx="18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50F8BF4-6D81-46B1-A6D7-25B9B95F7D89}"/>
                    </a:ext>
                  </a:extLst>
                </p14:cNvPr>
                <p14:cNvContentPartPr/>
                <p14:nvPr/>
              </p14:nvContentPartPr>
              <p14:xfrm>
                <a:off x="2823571" y="1379647"/>
                <a:ext cx="228240" cy="81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50F8BF4-6D81-46B1-A6D7-25B9B95F7D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14571" y="1370647"/>
                  <a:ext cx="24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D18230-7173-4784-929B-E463D7ECB17D}"/>
                    </a:ext>
                  </a:extLst>
                </p14:cNvPr>
                <p14:cNvContentPartPr/>
                <p14:nvPr/>
              </p14:nvContentPartPr>
              <p14:xfrm>
                <a:off x="2952091" y="1477207"/>
                <a:ext cx="343440" cy="75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D18230-7173-4784-929B-E463D7ECB1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43451" y="1468567"/>
                  <a:ext cx="361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09903E-34C9-4A87-8B67-3F3F0957BEE7}"/>
                    </a:ext>
                  </a:extLst>
                </p14:cNvPr>
                <p14:cNvContentPartPr/>
                <p14:nvPr/>
              </p14:nvContentPartPr>
              <p14:xfrm>
                <a:off x="3444571" y="1330327"/>
                <a:ext cx="23400" cy="170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09903E-34C9-4A87-8B67-3F3F0957BEE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35931" y="1321687"/>
                  <a:ext cx="4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B914E44-35C1-4FFB-88EC-C63DC23890F3}"/>
                    </a:ext>
                  </a:extLst>
                </p14:cNvPr>
                <p14:cNvContentPartPr/>
                <p14:nvPr/>
              </p14:nvContentPartPr>
              <p14:xfrm>
                <a:off x="3467611" y="1598527"/>
                <a:ext cx="23400" cy="23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B914E44-35C1-4FFB-88EC-C63DC23890F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58971" y="1589887"/>
                  <a:ext cx="4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0E5963-A281-4E23-AD00-C5B3BF4F2FC5}"/>
                    </a:ext>
                  </a:extLst>
                </p14:cNvPr>
                <p14:cNvContentPartPr/>
                <p14:nvPr/>
              </p14:nvContentPartPr>
              <p14:xfrm>
                <a:off x="3582811" y="1362727"/>
                <a:ext cx="34920" cy="264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0E5963-A281-4E23-AD00-C5B3BF4F2F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73811" y="1354087"/>
                  <a:ext cx="52560" cy="28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711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9B17-14D7-4066-88EC-F11D29FD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56A012B-C629-4940-8E79-24F887067E4A}"/>
                  </a:ext>
                </a:extLst>
              </p14:cNvPr>
              <p14:cNvContentPartPr/>
              <p14:nvPr/>
            </p14:nvContentPartPr>
            <p14:xfrm>
              <a:off x="4174499" y="4062007"/>
              <a:ext cx="18000" cy="90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56A012B-C629-4940-8E79-24F887067E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859" y="4053007"/>
                <a:ext cx="356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450D7AD-AEDC-4D9F-9706-FC8D6B7C9F99}"/>
                  </a:ext>
                </a:extLst>
              </p14:cNvPr>
              <p14:cNvContentPartPr/>
              <p14:nvPr/>
            </p14:nvContentPartPr>
            <p14:xfrm>
              <a:off x="4474019" y="3818287"/>
              <a:ext cx="109800" cy="1267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450D7AD-AEDC-4D9F-9706-FC8D6B7C9F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5379" y="3809647"/>
                <a:ext cx="1274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D61074F-2BBC-439A-A405-123624995C05}"/>
              </a:ext>
            </a:extLst>
          </p:cNvPr>
          <p:cNvGrpSpPr/>
          <p:nvPr/>
        </p:nvGrpSpPr>
        <p:grpSpPr>
          <a:xfrm>
            <a:off x="3047699" y="3110527"/>
            <a:ext cx="2468160" cy="1812240"/>
            <a:chOff x="3047699" y="3110527"/>
            <a:chExt cx="2468160" cy="18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702925-D827-44AC-9246-47005B4A7F69}"/>
                    </a:ext>
                  </a:extLst>
                </p14:cNvPr>
                <p14:cNvContentPartPr/>
                <p14:nvPr/>
              </p14:nvContentPartPr>
              <p14:xfrm>
                <a:off x="3634499" y="3927727"/>
                <a:ext cx="11880" cy="535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702925-D827-44AC-9246-47005B4A7F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25499" y="3918727"/>
                  <a:ext cx="295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3D133A-9C41-4997-8FD9-0D4A3EC6A39D}"/>
                    </a:ext>
                  </a:extLst>
                </p14:cNvPr>
                <p14:cNvContentPartPr/>
                <p14:nvPr/>
              </p14:nvContentPartPr>
              <p14:xfrm>
                <a:off x="3651419" y="3858607"/>
                <a:ext cx="1387080" cy="106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3D133A-9C41-4997-8FD9-0D4A3EC6A3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42419" y="3849967"/>
                  <a:ext cx="140472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271936-1DA1-4DA4-9924-E643FDCCA9EE}"/>
                    </a:ext>
                  </a:extLst>
                </p14:cNvPr>
                <p14:cNvContentPartPr/>
                <p14:nvPr/>
              </p14:nvContentPartPr>
              <p14:xfrm>
                <a:off x="4197899" y="4025287"/>
                <a:ext cx="144000" cy="161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271936-1DA1-4DA4-9924-E643FDCCA9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89259" y="4016647"/>
                  <a:ext cx="161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10E509-78E3-454B-A9C7-4BC2C8E177EF}"/>
                    </a:ext>
                  </a:extLst>
                </p14:cNvPr>
                <p14:cNvContentPartPr/>
                <p14:nvPr/>
              </p14:nvContentPartPr>
              <p14:xfrm>
                <a:off x="4226699" y="4519927"/>
                <a:ext cx="98280" cy="155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10E509-78E3-454B-A9C7-4BC2C8E177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8059" y="4510927"/>
                  <a:ext cx="115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818B21-3F3D-461F-A6CD-860A051324E8}"/>
                    </a:ext>
                  </a:extLst>
                </p14:cNvPr>
                <p14:cNvContentPartPr/>
                <p14:nvPr/>
              </p14:nvContentPartPr>
              <p14:xfrm>
                <a:off x="4106099" y="3237607"/>
                <a:ext cx="368640" cy="328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818B21-3F3D-461F-A6CD-860A051324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7099" y="3228607"/>
                  <a:ext cx="386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8CBBAA-28A2-4E80-BDDF-97671486281E}"/>
                    </a:ext>
                  </a:extLst>
                </p14:cNvPr>
                <p14:cNvContentPartPr/>
                <p14:nvPr/>
              </p14:nvContentPartPr>
              <p14:xfrm>
                <a:off x="4237859" y="3375487"/>
                <a:ext cx="93240" cy="144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8CBBAA-28A2-4E80-BDDF-9767148628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29219" y="3366847"/>
                  <a:ext cx="110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D6F486-A877-45F4-9462-BFEDD9678D66}"/>
                    </a:ext>
                  </a:extLst>
                </p14:cNvPr>
                <p14:cNvContentPartPr/>
                <p14:nvPr/>
              </p14:nvContentPartPr>
              <p14:xfrm>
                <a:off x="4249739" y="3317887"/>
                <a:ext cx="63360" cy="4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D6F486-A877-45F4-9462-BFEDD9678D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1099" y="3308887"/>
                  <a:ext cx="8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E536DE-536E-4FDD-B40A-003E09476F0F}"/>
                    </a:ext>
                  </a:extLst>
                </p14:cNvPr>
                <p14:cNvContentPartPr/>
                <p14:nvPr/>
              </p14:nvContentPartPr>
              <p14:xfrm>
                <a:off x="3904499" y="3110527"/>
                <a:ext cx="397440" cy="519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E536DE-536E-4FDD-B40A-003E09476F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5499" y="3101887"/>
                  <a:ext cx="4150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CC28AA-C73D-4775-9FB0-2B472332BEC4}"/>
                    </a:ext>
                  </a:extLst>
                </p14:cNvPr>
                <p14:cNvContentPartPr/>
                <p14:nvPr/>
              </p14:nvContentPartPr>
              <p14:xfrm>
                <a:off x="4382219" y="3111247"/>
                <a:ext cx="282960" cy="495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CC28AA-C73D-4775-9FB0-2B472332BE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3219" y="3102247"/>
                  <a:ext cx="3006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0F51A9-C910-46ED-8238-7C01E3294D83}"/>
                    </a:ext>
                  </a:extLst>
                </p14:cNvPr>
                <p14:cNvContentPartPr/>
                <p14:nvPr/>
              </p14:nvContentPartPr>
              <p14:xfrm>
                <a:off x="4600739" y="3326167"/>
                <a:ext cx="149760" cy="8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0F51A9-C910-46ED-8238-7C01E3294D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1739" y="3317167"/>
                  <a:ext cx="16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955AB1-28E2-463D-A0E0-9358E727A801}"/>
                    </a:ext>
                  </a:extLst>
                </p14:cNvPr>
                <p14:cNvContentPartPr/>
                <p14:nvPr/>
              </p14:nvContentPartPr>
              <p14:xfrm>
                <a:off x="3841499" y="3381247"/>
                <a:ext cx="155520" cy="115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955AB1-28E2-463D-A0E0-9358E727A8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2499" y="3372607"/>
                  <a:ext cx="17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490F12-1A59-4F20-9DAF-5A1D1CD00B14}"/>
                    </a:ext>
                  </a:extLst>
                </p14:cNvPr>
                <p14:cNvContentPartPr/>
                <p14:nvPr/>
              </p14:nvContentPartPr>
              <p14:xfrm>
                <a:off x="3047699" y="3708847"/>
                <a:ext cx="1092960" cy="52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490F12-1A59-4F20-9DAF-5A1D1CD00B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39059" y="3700207"/>
                  <a:ext cx="11106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8DC3EB-7145-4D8B-B802-DFF75A3732F6}"/>
                    </a:ext>
                  </a:extLst>
                </p14:cNvPr>
                <p14:cNvContentPartPr/>
                <p14:nvPr/>
              </p14:nvContentPartPr>
              <p14:xfrm>
                <a:off x="3076499" y="3985327"/>
                <a:ext cx="172800" cy="161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8DC3EB-7145-4D8B-B802-DFF75A3732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67859" y="3976327"/>
                  <a:ext cx="190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E9D137-A28F-4FB9-95DC-CB71E73E66CD}"/>
                    </a:ext>
                  </a:extLst>
                </p14:cNvPr>
                <p14:cNvContentPartPr/>
                <p14:nvPr/>
              </p14:nvContentPartPr>
              <p14:xfrm>
                <a:off x="4502819" y="3668887"/>
                <a:ext cx="1013040" cy="63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E9D137-A28F-4FB9-95DC-CB71E73E66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93819" y="3660247"/>
                  <a:ext cx="10306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CE2643-6B36-4B6D-9CDF-A2F18FC87B93}"/>
                    </a:ext>
                  </a:extLst>
                </p14:cNvPr>
                <p14:cNvContentPartPr/>
                <p14:nvPr/>
              </p14:nvContentPartPr>
              <p14:xfrm>
                <a:off x="5290859" y="3640087"/>
                <a:ext cx="102960" cy="178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CE2643-6B36-4B6D-9CDF-A2F18FC87B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1859" y="3631447"/>
                  <a:ext cx="120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2DF879-E784-4ABB-A87A-4C7C960FB8AA}"/>
                    </a:ext>
                  </a:extLst>
                </p14:cNvPr>
                <p14:cNvContentPartPr/>
                <p14:nvPr/>
              </p14:nvContentPartPr>
              <p14:xfrm>
                <a:off x="4807739" y="3663127"/>
                <a:ext cx="92520" cy="8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2DF879-E784-4ABB-A87A-4C7C960FB8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98739" y="3654487"/>
                  <a:ext cx="110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B24C1E-4101-43FC-BE1A-6A24738A1864}"/>
                    </a:ext>
                  </a:extLst>
                </p14:cNvPr>
                <p14:cNvContentPartPr/>
                <p14:nvPr/>
              </p14:nvContentPartPr>
              <p14:xfrm>
                <a:off x="4243979" y="3291967"/>
                <a:ext cx="86760" cy="66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B24C1E-4101-43FC-BE1A-6A24738A18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4979" y="3283327"/>
                  <a:ext cx="104400" cy="8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44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38" y="408002"/>
            <a:ext cx="7886700" cy="1325563"/>
          </a:xfrm>
        </p:spPr>
        <p:txBody>
          <a:bodyPr/>
          <a:lstStyle/>
          <a:p>
            <a:r>
              <a:rPr lang="en-US" dirty="0"/>
              <a:t>PMC Surface—Mushroom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703" y="1825625"/>
            <a:ext cx="4114594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9266790" y="4947496"/>
              <a:ext cx="147960" cy="208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42670" y="4923376"/>
                <a:ext cx="1962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02ECDCB-B51D-42ED-80D0-DBD679941A70}"/>
              </a:ext>
            </a:extLst>
          </p:cNvPr>
          <p:cNvGrpSpPr/>
          <p:nvPr/>
        </p:nvGrpSpPr>
        <p:grpSpPr>
          <a:xfrm>
            <a:off x="6885451" y="2849167"/>
            <a:ext cx="1810440" cy="2556720"/>
            <a:chOff x="6885451" y="2849167"/>
            <a:chExt cx="1810440" cy="25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905BD2-8468-4E65-BBAA-C554CF20C7D6}"/>
                    </a:ext>
                  </a:extLst>
                </p14:cNvPr>
                <p14:cNvContentPartPr/>
                <p14:nvPr/>
              </p14:nvContentPartPr>
              <p14:xfrm>
                <a:off x="7516171" y="3234727"/>
                <a:ext cx="91800" cy="27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905BD2-8468-4E65-BBAA-C554CF20C7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07531" y="3226087"/>
                  <a:ext cx="109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2DFC82-89F5-471B-B6AC-544A4F8FB706}"/>
                    </a:ext>
                  </a:extLst>
                </p14:cNvPr>
                <p14:cNvContentPartPr/>
                <p14:nvPr/>
              </p14:nvContentPartPr>
              <p14:xfrm>
                <a:off x="7746211" y="3260647"/>
                <a:ext cx="92520" cy="224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2DFC82-89F5-471B-B6AC-544A4F8FB7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37571" y="3251647"/>
                  <a:ext cx="110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320FE2-F502-4A53-BA9F-603245C65C7D}"/>
                    </a:ext>
                  </a:extLst>
                </p14:cNvPr>
                <p14:cNvContentPartPr/>
                <p14:nvPr/>
              </p14:nvContentPartPr>
              <p14:xfrm>
                <a:off x="7740451" y="3335527"/>
                <a:ext cx="195840" cy="34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320FE2-F502-4A53-BA9F-603245C65C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31811" y="3326527"/>
                  <a:ext cx="21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642A9A-1599-4CAA-92DA-2AF152D4EFA1}"/>
                    </a:ext>
                  </a:extLst>
                </p14:cNvPr>
                <p14:cNvContentPartPr/>
                <p14:nvPr/>
              </p14:nvContentPartPr>
              <p14:xfrm>
                <a:off x="8017291" y="3289087"/>
                <a:ext cx="195480" cy="207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642A9A-1599-4CAA-92DA-2AF152D4EF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08291" y="3280087"/>
                  <a:ext cx="213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25ED17-439A-4D55-BE76-DC33D16C15DA}"/>
                    </a:ext>
                  </a:extLst>
                </p14:cNvPr>
                <p14:cNvContentPartPr/>
                <p14:nvPr/>
              </p14:nvContentPartPr>
              <p14:xfrm>
                <a:off x="7408531" y="3605527"/>
                <a:ext cx="990000" cy="46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25ED17-439A-4D55-BE76-DC33D16C15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99891" y="3596887"/>
                  <a:ext cx="1007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DBED78-6A6A-41FC-B675-68BDCE1F21BE}"/>
                    </a:ext>
                  </a:extLst>
                </p14:cNvPr>
                <p14:cNvContentPartPr/>
                <p14:nvPr/>
              </p14:nvContentPartPr>
              <p14:xfrm>
                <a:off x="7326451" y="4042567"/>
                <a:ext cx="115560" cy="172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DBED78-6A6A-41FC-B675-68BDCE1F21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17451" y="4033927"/>
                  <a:ext cx="133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7A48A8-80AB-4A2E-B870-8136D6ED50B7}"/>
                    </a:ext>
                  </a:extLst>
                </p14:cNvPr>
                <p14:cNvContentPartPr/>
                <p14:nvPr/>
              </p14:nvContentPartPr>
              <p14:xfrm>
                <a:off x="7453171" y="3962287"/>
                <a:ext cx="29160" cy="40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7A48A8-80AB-4A2E-B870-8136D6ED50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44171" y="3953287"/>
                  <a:ext cx="46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69AE7A-AFA5-4FB8-BD23-48FF2761FF96}"/>
                    </a:ext>
                  </a:extLst>
                </p14:cNvPr>
                <p14:cNvContentPartPr/>
                <p14:nvPr/>
              </p14:nvContentPartPr>
              <p14:xfrm>
                <a:off x="7608331" y="4042567"/>
                <a:ext cx="109800" cy="172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69AE7A-AFA5-4FB8-BD23-48FF2761FF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99331" y="4033927"/>
                  <a:ext cx="12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035216-FAB7-444E-8F7D-A375F7BB7275}"/>
                    </a:ext>
                  </a:extLst>
                </p14:cNvPr>
                <p14:cNvContentPartPr/>
                <p14:nvPr/>
              </p14:nvContentPartPr>
              <p14:xfrm>
                <a:off x="7648651" y="4059847"/>
                <a:ext cx="109800" cy="138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035216-FAB7-444E-8F7D-A375F7BB72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39651" y="4051207"/>
                  <a:ext cx="127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8B9C51-162A-4DD0-B937-58CFADE863D4}"/>
                    </a:ext>
                  </a:extLst>
                </p14:cNvPr>
                <p14:cNvContentPartPr/>
                <p14:nvPr/>
              </p14:nvContentPartPr>
              <p14:xfrm>
                <a:off x="7855651" y="4002607"/>
                <a:ext cx="161280" cy="230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8B9C51-162A-4DD0-B937-58CFADE863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46651" y="3993607"/>
                  <a:ext cx="178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ADEC40-4B60-488E-B32F-6865E0414F6C}"/>
                    </a:ext>
                  </a:extLst>
                </p14:cNvPr>
                <p14:cNvContentPartPr/>
                <p14:nvPr/>
              </p14:nvContentPartPr>
              <p14:xfrm>
                <a:off x="7855651" y="3945007"/>
                <a:ext cx="167040" cy="224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ADEC40-4B60-488E-B32F-6865E0414F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46651" y="3936007"/>
                  <a:ext cx="184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066F9A-5A1C-48E6-90F6-C64885E0219D}"/>
                    </a:ext>
                  </a:extLst>
                </p14:cNvPr>
                <p14:cNvContentPartPr/>
                <p14:nvPr/>
              </p14:nvContentPartPr>
              <p14:xfrm>
                <a:off x="8114491" y="4036807"/>
                <a:ext cx="109800" cy="1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066F9A-5A1C-48E6-90F6-C64885E021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05491" y="4028167"/>
                  <a:ext cx="12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64ED96-242A-46FB-AE8A-1322E5A1BFB5}"/>
                    </a:ext>
                  </a:extLst>
                </p14:cNvPr>
                <p14:cNvContentPartPr/>
                <p14:nvPr/>
              </p14:nvContentPartPr>
              <p14:xfrm>
                <a:off x="8114491" y="4065607"/>
                <a:ext cx="338760" cy="127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64ED96-242A-46FB-AE8A-1322E5A1BF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05491" y="4056967"/>
                  <a:ext cx="356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A2623B-78DA-44E6-9011-C48D81164E0F}"/>
                    </a:ext>
                  </a:extLst>
                </p14:cNvPr>
                <p14:cNvContentPartPr/>
                <p14:nvPr/>
              </p14:nvContentPartPr>
              <p14:xfrm>
                <a:off x="7361011" y="4692727"/>
                <a:ext cx="104040" cy="144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A2623B-78DA-44E6-9011-C48D81164E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52371" y="4683727"/>
                  <a:ext cx="121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B65830-3BB6-44F9-89A2-6BC5F798785B}"/>
                    </a:ext>
                  </a:extLst>
                </p14:cNvPr>
                <p14:cNvContentPartPr/>
                <p14:nvPr/>
              </p14:nvContentPartPr>
              <p14:xfrm>
                <a:off x="7412851" y="4571767"/>
                <a:ext cx="224640" cy="155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B65830-3BB6-44F9-89A2-6BC5F79878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03851" y="4563127"/>
                  <a:ext cx="242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C1E6B6-6657-43E5-B959-8BC582DFD17C}"/>
                    </a:ext>
                  </a:extLst>
                </p14:cNvPr>
                <p14:cNvContentPartPr/>
                <p14:nvPr/>
              </p14:nvContentPartPr>
              <p14:xfrm>
                <a:off x="7798051" y="4640887"/>
                <a:ext cx="40680" cy="132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C1E6B6-6657-43E5-B959-8BC582DFD1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89411" y="4631887"/>
                  <a:ext cx="58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B613019-AE6E-4F86-96A7-BDDF64E28055}"/>
                    </a:ext>
                  </a:extLst>
                </p14:cNvPr>
                <p14:cNvContentPartPr/>
                <p14:nvPr/>
              </p14:nvContentPartPr>
              <p14:xfrm>
                <a:off x="7769251" y="4634767"/>
                <a:ext cx="213840" cy="264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B613019-AE6E-4F86-96A7-BDDF64E280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60251" y="4625767"/>
                  <a:ext cx="231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16E5FA-CF72-4887-9DB6-458827E28300}"/>
                    </a:ext>
                  </a:extLst>
                </p14:cNvPr>
                <p14:cNvContentPartPr/>
                <p14:nvPr/>
              </p14:nvContentPartPr>
              <p14:xfrm>
                <a:off x="7821091" y="4594807"/>
                <a:ext cx="178560" cy="11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16E5FA-CF72-4887-9DB6-458827E283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12451" y="4586167"/>
                  <a:ext cx="19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1C587A-036F-4783-B568-2D452D3A7169}"/>
                    </a:ext>
                  </a:extLst>
                </p14:cNvPr>
                <p14:cNvContentPartPr/>
                <p14:nvPr/>
              </p14:nvContentPartPr>
              <p14:xfrm>
                <a:off x="8160571" y="4652407"/>
                <a:ext cx="195840" cy="81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1C587A-036F-4783-B568-2D452D3A71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51571" y="4643407"/>
                  <a:ext cx="21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D66299-937A-4BAD-B88A-4BF3DB198650}"/>
                    </a:ext>
                  </a:extLst>
                </p14:cNvPr>
                <p14:cNvContentPartPr/>
                <p14:nvPr/>
              </p14:nvContentPartPr>
              <p14:xfrm>
                <a:off x="8424811" y="4600567"/>
                <a:ext cx="86400" cy="189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D66299-937A-4BAD-B88A-4BF3DB1986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15811" y="4591927"/>
                  <a:ext cx="10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7DA407-926D-4BB9-B226-F9CA1D2DC305}"/>
                    </a:ext>
                  </a:extLst>
                </p14:cNvPr>
                <p14:cNvContentPartPr/>
                <p14:nvPr/>
              </p14:nvContentPartPr>
              <p14:xfrm>
                <a:off x="6885451" y="2849167"/>
                <a:ext cx="1810440" cy="2556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7DA407-926D-4BB9-B226-F9CA1D2DC3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76811" y="2840527"/>
                  <a:ext cx="1828080" cy="257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3C685CF-9F18-417A-918A-FF08E82B77AA}"/>
              </a:ext>
            </a:extLst>
          </p:cNvPr>
          <p:cNvGrpSpPr/>
          <p:nvPr/>
        </p:nvGrpSpPr>
        <p:grpSpPr>
          <a:xfrm>
            <a:off x="7229611" y="203887"/>
            <a:ext cx="1723680" cy="2256840"/>
            <a:chOff x="7229611" y="203887"/>
            <a:chExt cx="1723680" cy="22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1DA70B5-64C4-466B-8083-7EECD4601AA8}"/>
                    </a:ext>
                  </a:extLst>
                </p14:cNvPr>
                <p14:cNvContentPartPr/>
                <p14:nvPr/>
              </p14:nvContentPartPr>
              <p14:xfrm>
                <a:off x="7631371" y="1500607"/>
                <a:ext cx="167400" cy="206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1DA70B5-64C4-466B-8083-7EECD4601A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22371" y="1491607"/>
                  <a:ext cx="185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182D28-27F7-45C1-9BAE-E3F51D155C9E}"/>
                    </a:ext>
                  </a:extLst>
                </p14:cNvPr>
                <p14:cNvContentPartPr/>
                <p14:nvPr/>
              </p14:nvContentPartPr>
              <p14:xfrm>
                <a:off x="7771771" y="1379647"/>
                <a:ext cx="66960" cy="69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182D28-27F7-45C1-9BAE-E3F51D155C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63131" y="1370647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5E4806-EB6E-464E-8D83-BD731BBB4CC5}"/>
                    </a:ext>
                  </a:extLst>
                </p14:cNvPr>
                <p14:cNvContentPartPr/>
                <p14:nvPr/>
              </p14:nvContentPartPr>
              <p14:xfrm>
                <a:off x="7982011" y="1506727"/>
                <a:ext cx="75240" cy="195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5E4806-EB6E-464E-8D83-BD731BBB4C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73371" y="1497727"/>
                  <a:ext cx="92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EB93D4-D3FB-4D95-8B63-6E9678BEA860}"/>
                    </a:ext>
                  </a:extLst>
                </p14:cNvPr>
                <p14:cNvContentPartPr/>
                <p14:nvPr/>
              </p14:nvContentPartPr>
              <p14:xfrm>
                <a:off x="7988851" y="1506007"/>
                <a:ext cx="91440" cy="178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EB93D4-D3FB-4D95-8B63-6E9678BEA8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79851" y="1497367"/>
                  <a:ext cx="109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AD3FE7-EC8D-4547-A926-445E5B13718F}"/>
                    </a:ext>
                  </a:extLst>
                </p14:cNvPr>
                <p14:cNvContentPartPr/>
                <p14:nvPr/>
              </p14:nvContentPartPr>
              <p14:xfrm>
                <a:off x="8182891" y="1460647"/>
                <a:ext cx="41400" cy="24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AD3FE7-EC8D-4547-A926-445E5B1371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74251" y="1451647"/>
                  <a:ext cx="5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0008A6-E5B7-4386-B8B5-D9BA8DEB6303}"/>
                    </a:ext>
                  </a:extLst>
                </p14:cNvPr>
                <p14:cNvContentPartPr/>
                <p14:nvPr/>
              </p14:nvContentPartPr>
              <p14:xfrm>
                <a:off x="8217811" y="1466407"/>
                <a:ext cx="92520" cy="270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0008A6-E5B7-4386-B8B5-D9BA8DEB63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09171" y="1457407"/>
                  <a:ext cx="110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BFF231-0974-4952-B053-DA7ACFA17BB5}"/>
                    </a:ext>
                  </a:extLst>
                </p14:cNvPr>
                <p14:cNvContentPartPr/>
                <p14:nvPr/>
              </p14:nvContentPartPr>
              <p14:xfrm>
                <a:off x="8258131" y="1368487"/>
                <a:ext cx="155520" cy="34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BFF231-0974-4952-B053-DA7ACFA17B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49491" y="1359847"/>
                  <a:ext cx="17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B668DB-A9FF-48EA-B906-688CC661C119}"/>
                    </a:ext>
                  </a:extLst>
                </p14:cNvPr>
                <p14:cNvContentPartPr/>
                <p14:nvPr/>
              </p14:nvContentPartPr>
              <p14:xfrm>
                <a:off x="8448211" y="1466407"/>
                <a:ext cx="184320" cy="127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B668DB-A9FF-48EA-B906-688CC661C1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39211" y="1457407"/>
                  <a:ext cx="201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BF8DEE-0F00-4448-BB53-981D2D46A1F4}"/>
                    </a:ext>
                  </a:extLst>
                </p14:cNvPr>
                <p14:cNvContentPartPr/>
                <p14:nvPr/>
              </p14:nvContentPartPr>
              <p14:xfrm>
                <a:off x="8677891" y="1489087"/>
                <a:ext cx="73440" cy="126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BF8DEE-0F00-4448-BB53-981D2D46A1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68891" y="1480447"/>
                  <a:ext cx="91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26834F-7469-48D6-B44E-E9B4FC931AFE}"/>
                    </a:ext>
                  </a:extLst>
                </p14:cNvPr>
                <p14:cNvContentPartPr/>
                <p14:nvPr/>
              </p14:nvContentPartPr>
              <p14:xfrm>
                <a:off x="7631371" y="2132767"/>
                <a:ext cx="178560" cy="19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26834F-7469-48D6-B44E-E9B4FC931A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22371" y="2124127"/>
                  <a:ext cx="196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F762F6-0FE2-43C2-B5DE-3CE5F6BB58B3}"/>
                    </a:ext>
                  </a:extLst>
                </p14:cNvPr>
                <p14:cNvContentPartPr/>
                <p14:nvPr/>
              </p14:nvContentPartPr>
              <p14:xfrm>
                <a:off x="7780771" y="2064727"/>
                <a:ext cx="81000" cy="51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F762F6-0FE2-43C2-B5DE-3CE5F6BB58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72131" y="2056087"/>
                  <a:ext cx="98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660C3D-3EE5-42A4-9CDF-032E34DD87DC}"/>
                    </a:ext>
                  </a:extLst>
                </p14:cNvPr>
                <p14:cNvContentPartPr/>
                <p14:nvPr/>
              </p14:nvContentPartPr>
              <p14:xfrm>
                <a:off x="7976251" y="2179567"/>
                <a:ext cx="29160" cy="2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660C3D-3EE5-42A4-9CDF-032E34DD87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67611" y="2170567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6E36C8-6245-44D9-9291-96BA5EFB1683}"/>
                    </a:ext>
                  </a:extLst>
                </p14:cNvPr>
                <p14:cNvContentPartPr/>
                <p14:nvPr/>
              </p14:nvContentPartPr>
              <p14:xfrm>
                <a:off x="8126011" y="2104687"/>
                <a:ext cx="34920" cy="138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6E36C8-6245-44D9-9291-96BA5EFB16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17011" y="2095687"/>
                  <a:ext cx="52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B675EF-24BE-44CC-B678-51470325A5AD}"/>
                    </a:ext>
                  </a:extLst>
                </p14:cNvPr>
                <p14:cNvContentPartPr/>
                <p14:nvPr/>
              </p14:nvContentPartPr>
              <p14:xfrm>
                <a:off x="8079931" y="2093527"/>
                <a:ext cx="155160" cy="230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B675EF-24BE-44CC-B678-51470325A5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70931" y="2084527"/>
                  <a:ext cx="17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7912BA-363C-479B-8D73-A27FD4A60C94}"/>
                    </a:ext>
                  </a:extLst>
                </p14:cNvPr>
                <p14:cNvContentPartPr/>
                <p14:nvPr/>
              </p14:nvContentPartPr>
              <p14:xfrm>
                <a:off x="8114491" y="2035567"/>
                <a:ext cx="13248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7912BA-363C-479B-8D73-A27FD4A60C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05491" y="2026927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CE309F-20CE-448B-9B4A-97F833B980D7}"/>
                    </a:ext>
                  </a:extLst>
                </p14:cNvPr>
                <p14:cNvContentPartPr/>
                <p14:nvPr/>
              </p14:nvContentPartPr>
              <p14:xfrm>
                <a:off x="8356051" y="2098927"/>
                <a:ext cx="155520" cy="75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CE309F-20CE-448B-9B4A-97F833B980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7051" y="2089927"/>
                  <a:ext cx="173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E0F485-4233-41C9-8302-E973D42E7751}"/>
                    </a:ext>
                  </a:extLst>
                </p14:cNvPr>
                <p14:cNvContentPartPr/>
                <p14:nvPr/>
              </p14:nvContentPartPr>
              <p14:xfrm>
                <a:off x="8631451" y="2110447"/>
                <a:ext cx="92520" cy="7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E0F485-4233-41C9-8302-E973D42E775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22811" y="2101447"/>
                  <a:ext cx="110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176956-7C15-46D2-AE13-853F1714881B}"/>
                    </a:ext>
                  </a:extLst>
                </p14:cNvPr>
                <p14:cNvContentPartPr/>
                <p14:nvPr/>
              </p14:nvContentPartPr>
              <p14:xfrm>
                <a:off x="7861411" y="632287"/>
                <a:ext cx="104040" cy="259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176956-7C15-46D2-AE13-853F171488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52411" y="623647"/>
                  <a:ext cx="121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5E0773-CB65-45A8-BB0E-1584C0C0DD9D}"/>
                    </a:ext>
                  </a:extLst>
                </p14:cNvPr>
                <p14:cNvContentPartPr/>
                <p14:nvPr/>
              </p14:nvContentPartPr>
              <p14:xfrm>
                <a:off x="7890211" y="678367"/>
                <a:ext cx="138600" cy="81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5E0773-CB65-45A8-BB0E-1584C0C0DD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81211" y="669727"/>
                  <a:ext cx="156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41D3E6-CDB9-467B-B62F-69E877D78BAA}"/>
                    </a:ext>
                  </a:extLst>
                </p14:cNvPr>
                <p14:cNvContentPartPr/>
                <p14:nvPr/>
              </p14:nvContentPartPr>
              <p14:xfrm>
                <a:off x="8108011" y="614647"/>
                <a:ext cx="202320" cy="19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41D3E6-CDB9-467B-B62F-69E877D78BA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99371" y="605647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5A14BC-9972-4622-83BC-3B87D7690656}"/>
                    </a:ext>
                  </a:extLst>
                </p14:cNvPr>
                <p14:cNvContentPartPr/>
                <p14:nvPr/>
              </p14:nvContentPartPr>
              <p14:xfrm>
                <a:off x="8407531" y="678367"/>
                <a:ext cx="86760" cy="230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5A14BC-9972-4622-83BC-3B87D76906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98891" y="669727"/>
                  <a:ext cx="104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F036FE-3482-4409-8FF4-9C9A2251A1C3}"/>
                    </a:ext>
                  </a:extLst>
                </p14:cNvPr>
                <p14:cNvContentPartPr/>
                <p14:nvPr/>
              </p14:nvContentPartPr>
              <p14:xfrm>
                <a:off x="7751971" y="1014607"/>
                <a:ext cx="879840" cy="20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F036FE-3482-4409-8FF4-9C9A2251A1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43331" y="1005607"/>
                  <a:ext cx="897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C91F81-8E6F-4561-B2F4-E4D4D8166D66}"/>
                    </a:ext>
                  </a:extLst>
                </p14:cNvPr>
                <p14:cNvContentPartPr/>
                <p14:nvPr/>
              </p14:nvContentPartPr>
              <p14:xfrm>
                <a:off x="7229611" y="203887"/>
                <a:ext cx="1723680" cy="225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C91F81-8E6F-4561-B2F4-E4D4D8166D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20971" y="195247"/>
                  <a:ext cx="1741320" cy="22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968141A-52AA-4BA3-A805-2A490B5211F0}"/>
              </a:ext>
            </a:extLst>
          </p:cNvPr>
          <p:cNvGrpSpPr/>
          <p:nvPr/>
        </p:nvGrpSpPr>
        <p:grpSpPr>
          <a:xfrm>
            <a:off x="396811" y="3795607"/>
            <a:ext cx="1852200" cy="638280"/>
            <a:chOff x="396811" y="3795607"/>
            <a:chExt cx="1852200" cy="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E2665A-F025-4369-BEE0-DD34EC0D51EB}"/>
                    </a:ext>
                  </a:extLst>
                </p14:cNvPr>
                <p14:cNvContentPartPr/>
                <p14:nvPr/>
              </p14:nvContentPartPr>
              <p14:xfrm>
                <a:off x="396811" y="3808927"/>
                <a:ext cx="339480" cy="377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E2665A-F025-4369-BEE0-DD34EC0D51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8171" y="3799927"/>
                  <a:ext cx="357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25BCBC-13BB-4643-B51B-73F9AFE3AD6B}"/>
                    </a:ext>
                  </a:extLst>
                </p14:cNvPr>
                <p14:cNvContentPartPr/>
                <p14:nvPr/>
              </p14:nvContentPartPr>
              <p14:xfrm>
                <a:off x="695611" y="3795607"/>
                <a:ext cx="29160" cy="328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25BCBC-13BB-4643-B51B-73F9AFE3AD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6971" y="3786607"/>
                  <a:ext cx="46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91A072-5A09-4886-A1A7-63C7E63812E7}"/>
                    </a:ext>
                  </a:extLst>
                </p14:cNvPr>
                <p14:cNvContentPartPr/>
                <p14:nvPr/>
              </p14:nvContentPartPr>
              <p14:xfrm>
                <a:off x="789211" y="4013767"/>
                <a:ext cx="131040" cy="155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91A072-5A09-4886-A1A7-63C7E63812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0571" y="4005127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8121642-AC17-4281-BA45-4AF7047456C2}"/>
                    </a:ext>
                  </a:extLst>
                </p14:cNvPr>
                <p14:cNvContentPartPr/>
                <p14:nvPr/>
              </p14:nvContentPartPr>
              <p14:xfrm>
                <a:off x="977851" y="4042567"/>
                <a:ext cx="51480" cy="143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8121642-AC17-4281-BA45-4AF7047456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9211" y="4033927"/>
                  <a:ext cx="69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F4795E-9F54-47D0-8E57-4E945B814D53}"/>
                    </a:ext>
                  </a:extLst>
                </p14:cNvPr>
                <p14:cNvContentPartPr/>
                <p14:nvPr/>
              </p14:nvContentPartPr>
              <p14:xfrm>
                <a:off x="1109251" y="4048327"/>
                <a:ext cx="121680" cy="150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F4795E-9F54-47D0-8E57-4E945B814D5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0611" y="4039327"/>
                  <a:ext cx="139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6D631E-F50A-4DC9-B62F-D7F9608135A4}"/>
                    </a:ext>
                  </a:extLst>
                </p14:cNvPr>
                <p14:cNvContentPartPr/>
                <p14:nvPr/>
              </p14:nvContentPartPr>
              <p14:xfrm>
                <a:off x="1265131" y="4065607"/>
                <a:ext cx="104040" cy="149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6D631E-F50A-4DC9-B62F-D7F9608135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56131" y="4056967"/>
                  <a:ext cx="121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5E43E6-FF3D-43AD-8040-55CB2DCED399}"/>
                    </a:ext>
                  </a:extLst>
                </p14:cNvPr>
                <p14:cNvContentPartPr/>
                <p14:nvPr/>
              </p14:nvContentPartPr>
              <p14:xfrm>
                <a:off x="1454851" y="4036807"/>
                <a:ext cx="29160" cy="397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5E43E6-FF3D-43AD-8040-55CB2DCED39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45851" y="4028167"/>
                  <a:ext cx="46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9E2D897-8C56-4AB4-9D1C-4FDBD7FCBA18}"/>
                    </a:ext>
                  </a:extLst>
                </p14:cNvPr>
                <p14:cNvContentPartPr/>
                <p14:nvPr/>
              </p14:nvContentPartPr>
              <p14:xfrm>
                <a:off x="1454851" y="4072087"/>
                <a:ext cx="143640" cy="126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9E2D897-8C56-4AB4-9D1C-4FDBD7FCBA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45851" y="4063087"/>
                  <a:ext cx="161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777A0D-C184-423E-B3BF-0DD52D5C4043}"/>
                    </a:ext>
                  </a:extLst>
                </p14:cNvPr>
                <p14:cNvContentPartPr/>
                <p14:nvPr/>
              </p14:nvContentPartPr>
              <p14:xfrm>
                <a:off x="1616491" y="4008367"/>
                <a:ext cx="164160" cy="408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777A0D-C184-423E-B3BF-0DD52D5C40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07491" y="3999367"/>
                  <a:ext cx="1818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51D6BC-B2FC-42AE-8E6A-63A50CCF9683}"/>
                    </a:ext>
                  </a:extLst>
                </p14:cNvPr>
                <p14:cNvContentPartPr/>
                <p14:nvPr/>
              </p14:nvContentPartPr>
              <p14:xfrm>
                <a:off x="1721611" y="4054807"/>
                <a:ext cx="527400" cy="193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51D6BC-B2FC-42AE-8E6A-63A50CCF96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12611" y="4046167"/>
                  <a:ext cx="54504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B2578F-168E-4159-896B-C9B5065517A7}"/>
                  </a:ext>
                </a:extLst>
              </p14:cNvPr>
              <p14:cNvContentPartPr/>
              <p14:nvPr/>
            </p14:nvContentPartPr>
            <p14:xfrm>
              <a:off x="496171" y="4630087"/>
              <a:ext cx="280080" cy="2412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B2578F-168E-4159-896B-C9B5065517A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531" y="4621447"/>
                <a:ext cx="2977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AF3DB21-72E2-4617-896C-1BC934D9249E}"/>
              </a:ext>
            </a:extLst>
          </p:cNvPr>
          <p:cNvGrpSpPr/>
          <p:nvPr/>
        </p:nvGrpSpPr>
        <p:grpSpPr>
          <a:xfrm>
            <a:off x="1039771" y="4657807"/>
            <a:ext cx="789120" cy="190800"/>
            <a:chOff x="1039771" y="4657807"/>
            <a:chExt cx="78912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E448B8-33C7-4191-87EE-BCAF865E8830}"/>
                    </a:ext>
                  </a:extLst>
                </p14:cNvPr>
                <p14:cNvContentPartPr/>
                <p14:nvPr/>
              </p14:nvContentPartPr>
              <p14:xfrm>
                <a:off x="1039771" y="4659967"/>
                <a:ext cx="150840" cy="170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E448B8-33C7-4191-87EE-BCAF865E88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0771" y="4651327"/>
                  <a:ext cx="168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7DC903-A977-416C-BF8F-891F78BA85C8}"/>
                    </a:ext>
                  </a:extLst>
                </p14:cNvPr>
                <p14:cNvContentPartPr/>
                <p14:nvPr/>
              </p14:nvContentPartPr>
              <p14:xfrm>
                <a:off x="1265851" y="4657807"/>
                <a:ext cx="120600" cy="19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7DC903-A977-416C-BF8F-891F78BA85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56851" y="4649167"/>
                  <a:ext cx="138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935CBC-7F38-4C0B-A780-B4DF146BB585}"/>
                    </a:ext>
                  </a:extLst>
                </p14:cNvPr>
                <p14:cNvContentPartPr/>
                <p14:nvPr/>
              </p14:nvContentPartPr>
              <p14:xfrm>
                <a:off x="1488691" y="4686607"/>
                <a:ext cx="81360" cy="155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935CBC-7F38-4C0B-A780-B4DF146BB58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80051" y="4677967"/>
                  <a:ext cx="99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F286CC-FD38-4A7C-AB45-8F006F14CF31}"/>
                    </a:ext>
                  </a:extLst>
                </p14:cNvPr>
                <p14:cNvContentPartPr/>
                <p14:nvPr/>
              </p14:nvContentPartPr>
              <p14:xfrm>
                <a:off x="1684531" y="4675447"/>
                <a:ext cx="144360" cy="173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F286CC-FD38-4A7C-AB45-8F006F14CF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75891" y="4666447"/>
                  <a:ext cx="162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04B825-DE81-4F59-8652-6EF943F539E6}"/>
                    </a:ext>
                  </a:extLst>
                </p14:cNvPr>
                <p14:cNvContentPartPr/>
                <p14:nvPr/>
              </p14:nvContentPartPr>
              <p14:xfrm>
                <a:off x="1707931" y="4738447"/>
                <a:ext cx="92520" cy="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04B825-DE81-4F59-8652-6EF943F539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98931" y="4729807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58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PMC Surface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29538"/>
            <a:ext cx="7886700" cy="2743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E48CF81-2775-47AD-B58B-EF491D0B534F}"/>
              </a:ext>
            </a:extLst>
          </p:cNvPr>
          <p:cNvGrpSpPr/>
          <p:nvPr/>
        </p:nvGrpSpPr>
        <p:grpSpPr>
          <a:xfrm>
            <a:off x="4646459" y="798967"/>
            <a:ext cx="458280" cy="584640"/>
            <a:chOff x="4646459" y="798967"/>
            <a:chExt cx="45828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327166-AE96-4E97-BAA0-617DF01BC070}"/>
                    </a:ext>
                  </a:extLst>
                </p14:cNvPr>
                <p14:cNvContentPartPr/>
                <p14:nvPr/>
              </p14:nvContentPartPr>
              <p14:xfrm>
                <a:off x="4646459" y="850807"/>
                <a:ext cx="40680" cy="20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327166-AE96-4E97-BAA0-617DF01BC0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37819" y="842167"/>
                  <a:ext cx="58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574CE1-00E6-4D02-AAA5-90CA7D869344}"/>
                    </a:ext>
                  </a:extLst>
                </p14:cNvPr>
                <p14:cNvContentPartPr/>
                <p14:nvPr/>
              </p14:nvContentPartPr>
              <p14:xfrm>
                <a:off x="4732499" y="798967"/>
                <a:ext cx="372240" cy="584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574CE1-00E6-4D02-AAA5-90CA7D8693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3859" y="790327"/>
                  <a:ext cx="38988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89A3F0-43DA-4DF0-9056-954235F76EFA}"/>
              </a:ext>
            </a:extLst>
          </p:cNvPr>
          <p:cNvGrpSpPr/>
          <p:nvPr/>
        </p:nvGrpSpPr>
        <p:grpSpPr>
          <a:xfrm>
            <a:off x="5509019" y="770527"/>
            <a:ext cx="1225440" cy="465840"/>
            <a:chOff x="5509019" y="770527"/>
            <a:chExt cx="12254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85139A-E261-4D24-B353-4832FF6FB1FE}"/>
                    </a:ext>
                  </a:extLst>
                </p14:cNvPr>
                <p14:cNvContentPartPr/>
                <p14:nvPr/>
              </p14:nvContentPartPr>
              <p14:xfrm>
                <a:off x="5509019" y="805447"/>
                <a:ext cx="581400" cy="264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85139A-E261-4D24-B353-4832FF6FB1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00379" y="796447"/>
                  <a:ext cx="599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82B5B-C815-427F-ACA2-CD1E6A0C1D80}"/>
                    </a:ext>
                  </a:extLst>
                </p14:cNvPr>
                <p14:cNvContentPartPr/>
                <p14:nvPr/>
              </p14:nvContentPartPr>
              <p14:xfrm>
                <a:off x="6210659" y="810847"/>
                <a:ext cx="23400" cy="20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82B5B-C815-427F-ACA2-CD1E6A0C1D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2019" y="801847"/>
                  <a:ext cx="41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2AC818-0D0D-4346-B3B0-88A74AEEB147}"/>
                    </a:ext>
                  </a:extLst>
                </p14:cNvPr>
                <p14:cNvContentPartPr/>
                <p14:nvPr/>
              </p14:nvContentPartPr>
              <p14:xfrm>
                <a:off x="6337379" y="793567"/>
                <a:ext cx="86760" cy="218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2AC818-0D0D-4346-B3B0-88A74AEEB1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28379" y="784567"/>
                  <a:ext cx="104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A7CAEE2-F172-44E1-9E4E-5F4FE1522685}"/>
                    </a:ext>
                  </a:extLst>
                </p14:cNvPr>
                <p14:cNvContentPartPr/>
                <p14:nvPr/>
              </p14:nvContentPartPr>
              <p14:xfrm>
                <a:off x="6481019" y="770527"/>
                <a:ext cx="253440" cy="465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A7CAEE2-F172-44E1-9E4E-5F4FE152268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72379" y="761887"/>
                  <a:ext cx="27108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591892-3EDC-481A-B116-2DA9BA674796}"/>
              </a:ext>
            </a:extLst>
          </p:cNvPr>
          <p:cNvGrpSpPr/>
          <p:nvPr/>
        </p:nvGrpSpPr>
        <p:grpSpPr>
          <a:xfrm>
            <a:off x="5347739" y="1495207"/>
            <a:ext cx="1358640" cy="443160"/>
            <a:chOff x="5347739" y="1495207"/>
            <a:chExt cx="13586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DC45A5-CBE5-483D-B0D5-F11A7C8C8725}"/>
                    </a:ext>
                  </a:extLst>
                </p14:cNvPr>
                <p14:cNvContentPartPr/>
                <p14:nvPr/>
              </p14:nvContentPartPr>
              <p14:xfrm>
                <a:off x="5347739" y="1592767"/>
                <a:ext cx="41040" cy="320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DC45A5-CBE5-483D-B0D5-F11A7C8C87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39099" y="1584127"/>
                  <a:ext cx="58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70F353-0E05-407F-AE35-6790F80518C5}"/>
                    </a:ext>
                  </a:extLst>
                </p14:cNvPr>
                <p14:cNvContentPartPr/>
                <p14:nvPr/>
              </p14:nvContentPartPr>
              <p14:xfrm>
                <a:off x="5365379" y="1575847"/>
                <a:ext cx="414720" cy="149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70F353-0E05-407F-AE35-6790F80518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56379" y="1567207"/>
                  <a:ext cx="432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2C342A-DBA7-4E60-887E-A360D8CB0593}"/>
                    </a:ext>
                  </a:extLst>
                </p14:cNvPr>
                <p14:cNvContentPartPr/>
                <p14:nvPr/>
              </p14:nvContentPartPr>
              <p14:xfrm>
                <a:off x="5779379" y="1684927"/>
                <a:ext cx="11880" cy="1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2C342A-DBA7-4E60-887E-A360D8CB05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0739" y="1675927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B82B78-9773-47F8-A5A6-22B8715B09C1}"/>
                    </a:ext>
                  </a:extLst>
                </p14:cNvPr>
                <p14:cNvContentPartPr/>
                <p14:nvPr/>
              </p14:nvContentPartPr>
              <p14:xfrm>
                <a:off x="5871539" y="1667287"/>
                <a:ext cx="391680" cy="271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B82B78-9773-47F8-A5A6-22B8715B09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62539" y="1658287"/>
                  <a:ext cx="409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7069F8-684A-4A64-9FCF-9D2F7E07341D}"/>
                    </a:ext>
                  </a:extLst>
                </p14:cNvPr>
                <p14:cNvContentPartPr/>
                <p14:nvPr/>
              </p14:nvContentPartPr>
              <p14:xfrm>
                <a:off x="6245219" y="1644247"/>
                <a:ext cx="86760" cy="8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7069F8-684A-4A64-9FCF-9D2F7E0734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36579" y="1635607"/>
                  <a:ext cx="104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F1E7A2-C3E7-4BFA-B3D1-7450E1F7870A}"/>
                    </a:ext>
                  </a:extLst>
                </p14:cNvPr>
                <p14:cNvContentPartPr/>
                <p14:nvPr/>
              </p14:nvContentPartPr>
              <p14:xfrm>
                <a:off x="6412259" y="1518967"/>
                <a:ext cx="104040" cy="252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F1E7A2-C3E7-4BFA-B3D1-7450E1F787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03259" y="1510327"/>
                  <a:ext cx="121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7133DB-4260-44B0-967B-EF6106216326}"/>
                    </a:ext>
                  </a:extLst>
                </p14:cNvPr>
                <p14:cNvContentPartPr/>
                <p14:nvPr/>
              </p14:nvContentPartPr>
              <p14:xfrm>
                <a:off x="6596939" y="1667647"/>
                <a:ext cx="109440" cy="6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7133DB-4260-44B0-967B-EF61062163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87939" y="1658647"/>
                  <a:ext cx="127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BC197E-8E49-4B65-965C-B9AF111E95AB}"/>
                    </a:ext>
                  </a:extLst>
                </p14:cNvPr>
                <p14:cNvContentPartPr/>
                <p14:nvPr/>
              </p14:nvContentPartPr>
              <p14:xfrm>
                <a:off x="5900339" y="1495207"/>
                <a:ext cx="29160" cy="1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BC197E-8E49-4B65-965C-B9AF111E95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91339" y="1486207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635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Theory for Sectors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341" y="1875813"/>
            <a:ext cx="3663626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9C70CC-E44E-4025-BDF7-F752231BE7FC}"/>
                  </a:ext>
                </a:extLst>
              </p14:cNvPr>
              <p14:cNvContentPartPr/>
              <p14:nvPr/>
            </p14:nvContentPartPr>
            <p14:xfrm>
              <a:off x="2748392" y="3373083"/>
              <a:ext cx="34200" cy="122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9C70CC-E44E-4025-BDF7-F752231BE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752" y="3364083"/>
                <a:ext cx="51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3723355-B6A3-47EF-81A1-CF0FDD954E99}"/>
                  </a:ext>
                </a:extLst>
              </p14:cNvPr>
              <p14:cNvContentPartPr/>
              <p14:nvPr/>
            </p14:nvContentPartPr>
            <p14:xfrm>
              <a:off x="6776792" y="3311523"/>
              <a:ext cx="1554120" cy="3859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3723355-B6A3-47EF-81A1-CF0FDD954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7792" y="3302523"/>
                <a:ext cx="1571760" cy="40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8ECA15-F31A-4C74-BD8E-BA7D2644D0D0}"/>
              </a:ext>
            </a:extLst>
          </p:cNvPr>
          <p:cNvGrpSpPr/>
          <p:nvPr/>
        </p:nvGrpSpPr>
        <p:grpSpPr>
          <a:xfrm>
            <a:off x="1767032" y="1912923"/>
            <a:ext cx="6014160" cy="3801600"/>
            <a:chOff x="1767032" y="1912923"/>
            <a:chExt cx="6014160" cy="38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ADA41A-CA8D-423E-962E-C4C8875FF4AC}"/>
                    </a:ext>
                  </a:extLst>
                </p14:cNvPr>
                <p14:cNvContentPartPr/>
                <p14:nvPr/>
              </p14:nvContentPartPr>
              <p14:xfrm>
                <a:off x="2328272" y="1996443"/>
                <a:ext cx="126360" cy="23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ADA41A-CA8D-423E-962E-C4C8875FF4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9272" y="1987443"/>
                  <a:ext cx="144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8B4B0B-D067-41D6-99EF-8737464A26E2}"/>
                    </a:ext>
                  </a:extLst>
                </p14:cNvPr>
                <p14:cNvContentPartPr/>
                <p14:nvPr/>
              </p14:nvContentPartPr>
              <p14:xfrm>
                <a:off x="2529512" y="2036043"/>
                <a:ext cx="63000" cy="141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8B4B0B-D067-41D6-99EF-8737464A26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0512" y="2027403"/>
                  <a:ext cx="80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ACCAFB-6EDA-4C5A-B36A-EAFB91269198}"/>
                    </a:ext>
                  </a:extLst>
                </p14:cNvPr>
                <p14:cNvContentPartPr/>
                <p14:nvPr/>
              </p14:nvContentPartPr>
              <p14:xfrm>
                <a:off x="2664512" y="1912923"/>
                <a:ext cx="73440" cy="5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ACCAFB-6EDA-4C5A-B36A-EAFB912691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55512" y="1904283"/>
                  <a:ext cx="91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67F7C3-15BD-497C-BBC8-153E3A75F51F}"/>
                    </a:ext>
                  </a:extLst>
                </p14:cNvPr>
                <p14:cNvContentPartPr/>
                <p14:nvPr/>
              </p14:nvContentPartPr>
              <p14:xfrm>
                <a:off x="2902112" y="2103363"/>
                <a:ext cx="217080" cy="10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67F7C3-15BD-497C-BBC8-153E3A75F5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93472" y="2094723"/>
                  <a:ext cx="23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356ABC-800D-41CB-A2E3-63ACD2218EDE}"/>
                    </a:ext>
                  </a:extLst>
                </p14:cNvPr>
                <p14:cNvContentPartPr/>
                <p14:nvPr/>
              </p14:nvContentPartPr>
              <p14:xfrm>
                <a:off x="3146912" y="2116323"/>
                <a:ext cx="56520" cy="80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356ABC-800D-41CB-A2E3-63ACD2218E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38272" y="2107323"/>
                  <a:ext cx="74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4485CB-A65C-4A0C-A5B6-BCCF7CAA5FC5}"/>
                    </a:ext>
                  </a:extLst>
                </p14:cNvPr>
                <p14:cNvContentPartPr/>
                <p14:nvPr/>
              </p14:nvContentPartPr>
              <p14:xfrm>
                <a:off x="3242312" y="2075283"/>
                <a:ext cx="50760" cy="11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4485CB-A65C-4A0C-A5B6-BCCF7CAA5F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3312" y="2066643"/>
                  <a:ext cx="6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236B7D-6F71-4E69-88BE-E4C71F16BB8D}"/>
                    </a:ext>
                  </a:extLst>
                </p14:cNvPr>
                <p14:cNvContentPartPr/>
                <p14:nvPr/>
              </p14:nvContentPartPr>
              <p14:xfrm>
                <a:off x="3192632" y="2088603"/>
                <a:ext cx="369720" cy="11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236B7D-6F71-4E69-88BE-E4C71F16BB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83992" y="2079963"/>
                  <a:ext cx="38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432062-8550-4027-93EF-A4FF7ED6B87E}"/>
                    </a:ext>
                  </a:extLst>
                </p14:cNvPr>
                <p14:cNvContentPartPr/>
                <p14:nvPr/>
              </p14:nvContentPartPr>
              <p14:xfrm>
                <a:off x="2709512" y="2608443"/>
                <a:ext cx="612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432062-8550-4027-93EF-A4FF7ED6B8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00512" y="259944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18B9A5-87D3-4931-A25C-FCA3152E086E}"/>
                    </a:ext>
                  </a:extLst>
                </p14:cNvPr>
                <p14:cNvContentPartPr/>
                <p14:nvPr/>
              </p14:nvContentPartPr>
              <p14:xfrm>
                <a:off x="2742992" y="3264723"/>
                <a:ext cx="6120" cy="17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18B9A5-87D3-4931-A25C-FCA3152E08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34352" y="325608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B1564C-A559-4C3D-AA45-3106A6D2D941}"/>
                    </a:ext>
                  </a:extLst>
                </p14:cNvPr>
                <p14:cNvContentPartPr/>
                <p14:nvPr/>
              </p14:nvContentPartPr>
              <p14:xfrm>
                <a:off x="2697992" y="4055643"/>
                <a:ext cx="17280" cy="263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B1564C-A559-4C3D-AA45-3106A6D2D9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89352" y="4047003"/>
                  <a:ext cx="34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4D431B-5EC1-42E2-BB8F-536EBD2B0296}"/>
                    </a:ext>
                  </a:extLst>
                </p14:cNvPr>
                <p14:cNvContentPartPr/>
                <p14:nvPr/>
              </p14:nvContentPartPr>
              <p14:xfrm>
                <a:off x="2709512" y="4398003"/>
                <a:ext cx="11520" cy="56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4D431B-5EC1-42E2-BB8F-536EBD2B02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00512" y="4389003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6BD389-26F1-4AA7-A108-0E824C3D069D}"/>
                    </a:ext>
                  </a:extLst>
                </p14:cNvPr>
                <p14:cNvContentPartPr/>
                <p14:nvPr/>
              </p14:nvContentPartPr>
              <p14:xfrm>
                <a:off x="2703752" y="4554963"/>
                <a:ext cx="28440" cy="3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6BD389-26F1-4AA7-A108-0E824C3D06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94752" y="4546323"/>
                  <a:ext cx="4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F22DFD-50FF-4569-AFBE-001DA4FBE639}"/>
                    </a:ext>
                  </a:extLst>
                </p14:cNvPr>
                <p14:cNvContentPartPr/>
                <p14:nvPr/>
              </p14:nvContentPartPr>
              <p14:xfrm>
                <a:off x="3090752" y="3443643"/>
                <a:ext cx="49968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F22DFD-50FF-4569-AFBE-001DA4FBE6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82112" y="3435003"/>
                  <a:ext cx="517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264537-2101-4FAF-BB64-5D4844A8F272}"/>
                    </a:ext>
                  </a:extLst>
                </p14:cNvPr>
                <p14:cNvContentPartPr/>
                <p14:nvPr/>
              </p14:nvContentPartPr>
              <p14:xfrm>
                <a:off x="3169232" y="3202803"/>
                <a:ext cx="247320" cy="213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264537-2101-4FAF-BB64-5D4844A8F2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60592" y="3194163"/>
                  <a:ext cx="264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23F0B2-7286-400A-AC4A-EC4073F4CB19}"/>
                    </a:ext>
                  </a:extLst>
                </p14:cNvPr>
                <p14:cNvContentPartPr/>
                <p14:nvPr/>
              </p14:nvContentPartPr>
              <p14:xfrm>
                <a:off x="3152312" y="3337803"/>
                <a:ext cx="106920" cy="9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23F0B2-7286-400A-AC4A-EC4073F4CB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43672" y="3329163"/>
                  <a:ext cx="124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E3E206-8B40-4B03-87BE-692756E30E03}"/>
                    </a:ext>
                  </a:extLst>
                </p14:cNvPr>
                <p14:cNvContentPartPr/>
                <p14:nvPr/>
              </p14:nvContentPartPr>
              <p14:xfrm>
                <a:off x="3292712" y="3079683"/>
                <a:ext cx="106920" cy="10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E3E206-8B40-4B03-87BE-692756E30E0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84072" y="3070683"/>
                  <a:ext cx="124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30A83F-2018-4FEE-B14A-7FAA0474674F}"/>
                    </a:ext>
                  </a:extLst>
                </p14:cNvPr>
                <p14:cNvContentPartPr/>
                <p14:nvPr/>
              </p14:nvContentPartPr>
              <p14:xfrm>
                <a:off x="3360752" y="2984283"/>
                <a:ext cx="95040" cy="95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30A83F-2018-4FEE-B14A-7FAA047467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52112" y="2975643"/>
                  <a:ext cx="112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7975E0-DBAC-46B5-A852-C41CF3D845AB}"/>
                    </a:ext>
                  </a:extLst>
                </p14:cNvPr>
                <p14:cNvContentPartPr/>
                <p14:nvPr/>
              </p14:nvContentPartPr>
              <p14:xfrm>
                <a:off x="3455432" y="3057003"/>
                <a:ext cx="39600" cy="84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7975E0-DBAC-46B5-A852-C41CF3D845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46792" y="3048363"/>
                  <a:ext cx="57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48938F-04A5-4F42-8BDF-6BCEE24E5EBF}"/>
                    </a:ext>
                  </a:extLst>
                </p14:cNvPr>
                <p14:cNvContentPartPr/>
                <p14:nvPr/>
              </p14:nvContentPartPr>
              <p14:xfrm>
                <a:off x="3455432" y="3051603"/>
                <a:ext cx="67680" cy="118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48938F-04A5-4F42-8BDF-6BCEE24E5E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6792" y="3042603"/>
                  <a:ext cx="85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B6D330-F41E-41DF-B93F-3E5A584F0C87}"/>
                    </a:ext>
                  </a:extLst>
                </p14:cNvPr>
                <p14:cNvContentPartPr/>
                <p14:nvPr/>
              </p14:nvContentPartPr>
              <p14:xfrm>
                <a:off x="3555512" y="3028923"/>
                <a:ext cx="90720" cy="19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B6D330-F41E-41DF-B93F-3E5A584F0C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46872" y="3019923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1611C5-EAEB-464E-A285-140CE83C2C25}"/>
                    </a:ext>
                  </a:extLst>
                </p14:cNvPr>
                <p14:cNvContentPartPr/>
                <p14:nvPr/>
              </p14:nvContentPartPr>
              <p14:xfrm>
                <a:off x="3623912" y="2984283"/>
                <a:ext cx="28440" cy="6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1611C5-EAEB-464E-A285-140CE83C2C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14912" y="297528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B9D142-83CA-4D24-BDA2-28CBF347EF1C}"/>
                    </a:ext>
                  </a:extLst>
                </p14:cNvPr>
                <p14:cNvContentPartPr/>
                <p14:nvPr/>
              </p14:nvContentPartPr>
              <p14:xfrm>
                <a:off x="3668552" y="3141243"/>
                <a:ext cx="28440" cy="17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B9D142-83CA-4D24-BDA2-28CBF347EF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59912" y="313260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F3FFC4-15A3-48F2-AEF6-3AD670CC55F6}"/>
                    </a:ext>
                  </a:extLst>
                </p14:cNvPr>
                <p14:cNvContentPartPr/>
                <p14:nvPr/>
              </p14:nvContentPartPr>
              <p14:xfrm>
                <a:off x="3657392" y="3214323"/>
                <a:ext cx="28440" cy="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F3FFC4-15A3-48F2-AEF6-3AD670CC55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48752" y="320532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2B9ABA-3D02-4B01-AEA0-6BD504ACF1BB}"/>
                    </a:ext>
                  </a:extLst>
                </p14:cNvPr>
                <p14:cNvContentPartPr/>
                <p14:nvPr/>
              </p14:nvContentPartPr>
              <p14:xfrm>
                <a:off x="3788792" y="3114243"/>
                <a:ext cx="68400" cy="83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2B9ABA-3D02-4B01-AEA0-6BD504ACF1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80152" y="3105243"/>
                  <a:ext cx="86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2CAE54-E95E-4F6F-AC3D-188064382CF7}"/>
                    </a:ext>
                  </a:extLst>
                </p14:cNvPr>
                <p14:cNvContentPartPr/>
                <p14:nvPr/>
              </p14:nvContentPartPr>
              <p14:xfrm>
                <a:off x="1767032" y="3472443"/>
                <a:ext cx="45360" cy="6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2CAE54-E95E-4F6F-AC3D-188064382C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58032" y="346344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83CC09-9A00-4EA1-A607-9E8010FDD0D1}"/>
                    </a:ext>
                  </a:extLst>
                </p14:cNvPr>
                <p14:cNvContentPartPr/>
                <p14:nvPr/>
              </p14:nvContentPartPr>
              <p14:xfrm>
                <a:off x="1907072" y="3466683"/>
                <a:ext cx="168480" cy="11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83CC09-9A00-4EA1-A607-9E8010FDD0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98432" y="345804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BAF9A5-61D8-4AA6-B6BE-727EF4B43047}"/>
                    </a:ext>
                  </a:extLst>
                </p14:cNvPr>
                <p14:cNvContentPartPr/>
                <p14:nvPr/>
              </p14:nvContentPartPr>
              <p14:xfrm>
                <a:off x="2148272" y="3460923"/>
                <a:ext cx="157320" cy="22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BAF9A5-61D8-4AA6-B6BE-727EF4B430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39632" y="345228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B46EB5-E6FB-4FBC-A877-A4C941A7CC12}"/>
                    </a:ext>
                  </a:extLst>
                </p14:cNvPr>
                <p14:cNvContentPartPr/>
                <p14:nvPr/>
              </p14:nvContentPartPr>
              <p14:xfrm>
                <a:off x="2726072" y="3399363"/>
                <a:ext cx="360" cy="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B46EB5-E6FB-4FBC-A877-A4C941A7CC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17432" y="339072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DDEAF3-710E-4EAD-9757-9E25F2F44D40}"/>
                    </a:ext>
                  </a:extLst>
                </p14:cNvPr>
                <p14:cNvContentPartPr/>
                <p14:nvPr/>
              </p14:nvContentPartPr>
              <p14:xfrm>
                <a:off x="2709512" y="3466683"/>
                <a:ext cx="11520" cy="163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DDEAF3-710E-4EAD-9757-9E25F2F44D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00512" y="3458043"/>
                  <a:ext cx="2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9D3902-9FDB-489F-A6F7-9ABE482FA3B6}"/>
                    </a:ext>
                  </a:extLst>
                </p14:cNvPr>
                <p14:cNvContentPartPr/>
                <p14:nvPr/>
              </p14:nvContentPartPr>
              <p14:xfrm>
                <a:off x="2697992" y="3679803"/>
                <a:ext cx="22680" cy="5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9D3902-9FDB-489F-A6F7-9ABE482FA3B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89352" y="3671163"/>
                  <a:ext cx="40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2F3454-2004-424A-A360-6940B26DB543}"/>
                    </a:ext>
                  </a:extLst>
                </p14:cNvPr>
                <p14:cNvContentPartPr/>
                <p14:nvPr/>
              </p14:nvContentPartPr>
              <p14:xfrm>
                <a:off x="2697992" y="3534003"/>
                <a:ext cx="11520" cy="61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2F3454-2004-424A-A360-6940B26DB5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89352" y="3525363"/>
                  <a:ext cx="2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727C6A-C499-46F0-8047-D1B1224169DE}"/>
                    </a:ext>
                  </a:extLst>
                </p14:cNvPr>
                <p14:cNvContentPartPr/>
                <p14:nvPr/>
              </p14:nvContentPartPr>
              <p14:xfrm>
                <a:off x="2692592" y="3662883"/>
                <a:ext cx="28440" cy="269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727C6A-C499-46F0-8047-D1B1224169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83592" y="3654243"/>
                  <a:ext cx="46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E7CDCC-F0A4-4DDC-BF6E-0AF647668369}"/>
                    </a:ext>
                  </a:extLst>
                </p14:cNvPr>
                <p14:cNvContentPartPr/>
                <p14:nvPr/>
              </p14:nvContentPartPr>
              <p14:xfrm>
                <a:off x="2731832" y="3460923"/>
                <a:ext cx="1152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E7CDCC-F0A4-4DDC-BF6E-0AF6476683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22832" y="34522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B3B71A-B840-4487-A90B-99E353F48BA5}"/>
                    </a:ext>
                  </a:extLst>
                </p14:cNvPr>
                <p14:cNvContentPartPr/>
                <p14:nvPr/>
              </p14:nvContentPartPr>
              <p14:xfrm>
                <a:off x="2754152" y="3444363"/>
                <a:ext cx="106920" cy="17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B3B71A-B840-4487-A90B-99E353F48B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5512" y="343536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930B39-6612-4BA0-9787-F45D85B5CE3D}"/>
                    </a:ext>
                  </a:extLst>
                </p14:cNvPr>
                <p14:cNvContentPartPr/>
                <p14:nvPr/>
              </p14:nvContentPartPr>
              <p14:xfrm>
                <a:off x="2877632" y="3444363"/>
                <a:ext cx="6120" cy="6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930B39-6612-4BA0-9787-F45D85B5CE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68992" y="343536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3987F43-B025-4854-A162-2974A5747059}"/>
                    </a:ext>
                  </a:extLst>
                </p14:cNvPr>
                <p14:cNvContentPartPr/>
                <p14:nvPr/>
              </p14:nvContentPartPr>
              <p14:xfrm>
                <a:off x="2440232" y="3472443"/>
                <a:ext cx="230400" cy="33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3987F43-B025-4854-A162-2974A57470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31232" y="3463443"/>
                  <a:ext cx="24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EDAF76-557F-45E5-BDBC-FCD38B8983B5}"/>
                    </a:ext>
                  </a:extLst>
                </p14:cNvPr>
                <p14:cNvContentPartPr/>
                <p14:nvPr/>
              </p14:nvContentPartPr>
              <p14:xfrm>
                <a:off x="2664512" y="3444363"/>
                <a:ext cx="39600" cy="6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EDAF76-557F-45E5-BDBC-FCD38B8983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55512" y="3435363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254BA0-5EC1-4637-9C37-DDD873221F69}"/>
                    </a:ext>
                  </a:extLst>
                </p14:cNvPr>
                <p14:cNvContentPartPr/>
                <p14:nvPr/>
              </p14:nvContentPartPr>
              <p14:xfrm>
                <a:off x="2479472" y="3444363"/>
                <a:ext cx="269640" cy="22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254BA0-5EC1-4637-9C37-DDD873221F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70472" y="3435363"/>
                  <a:ext cx="28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9DF674-9D76-4663-8DE5-B458EF1DB67C}"/>
                    </a:ext>
                  </a:extLst>
                </p14:cNvPr>
                <p14:cNvContentPartPr/>
                <p14:nvPr/>
              </p14:nvContentPartPr>
              <p14:xfrm>
                <a:off x="2030552" y="3505923"/>
                <a:ext cx="33840" cy="1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9DF674-9D76-4663-8DE5-B458EF1DB6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21912" y="3497283"/>
                  <a:ext cx="5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4072D6-6297-40C2-B84D-D50AFA83C895}"/>
                    </a:ext>
                  </a:extLst>
                </p14:cNvPr>
                <p14:cNvContentPartPr/>
                <p14:nvPr/>
              </p14:nvContentPartPr>
              <p14:xfrm>
                <a:off x="2226752" y="3483603"/>
                <a:ext cx="241560" cy="17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4072D6-6297-40C2-B84D-D50AFA83C8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18112" y="3474603"/>
                  <a:ext cx="259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0E5A53-8016-47AD-972A-7F8D45C2BC5C}"/>
                    </a:ext>
                  </a:extLst>
                </p14:cNvPr>
                <p14:cNvContentPartPr/>
                <p14:nvPr/>
              </p14:nvContentPartPr>
              <p14:xfrm>
                <a:off x="3277952" y="3517083"/>
                <a:ext cx="172440" cy="28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0E5A53-8016-47AD-972A-7F8D45C2BC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68952" y="3508443"/>
                  <a:ext cx="190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A4486B-8F56-45F4-B682-CD90FFBACD2F}"/>
                    </a:ext>
                  </a:extLst>
                </p14:cNvPr>
                <p14:cNvContentPartPr/>
                <p14:nvPr/>
              </p14:nvContentPartPr>
              <p14:xfrm>
                <a:off x="3236192" y="3786363"/>
                <a:ext cx="18000" cy="14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A4486B-8F56-45F4-B682-CD90FFBACD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27192" y="3777363"/>
                  <a:ext cx="35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F7E94A-C2DE-4302-A1E9-396A0F245385}"/>
                    </a:ext>
                  </a:extLst>
                </p14:cNvPr>
                <p14:cNvContentPartPr/>
                <p14:nvPr/>
              </p14:nvContentPartPr>
              <p14:xfrm>
                <a:off x="3219992" y="3780963"/>
                <a:ext cx="67680" cy="84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F7E94A-C2DE-4302-A1E9-396A0F24538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10992" y="377196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3F8439-6083-4D0F-A26C-99401E78B950}"/>
                    </a:ext>
                  </a:extLst>
                </p14:cNvPr>
                <p14:cNvContentPartPr/>
                <p14:nvPr/>
              </p14:nvContentPartPr>
              <p14:xfrm>
                <a:off x="3343112" y="3786003"/>
                <a:ext cx="68040" cy="13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3F8439-6083-4D0F-A26C-99401E78B95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34112" y="3777003"/>
                  <a:ext cx="85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8B6425-D969-4692-BF59-C7A455D6A20B}"/>
                    </a:ext>
                  </a:extLst>
                </p14:cNvPr>
                <p14:cNvContentPartPr/>
                <p14:nvPr/>
              </p14:nvContentPartPr>
              <p14:xfrm>
                <a:off x="3354632" y="3819483"/>
                <a:ext cx="168480" cy="73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8B6425-D969-4692-BF59-C7A455D6A2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45632" y="3810843"/>
                  <a:ext cx="186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36D08A-9DD7-4DF5-B1A4-A95881A3C345}"/>
                    </a:ext>
                  </a:extLst>
                </p14:cNvPr>
                <p14:cNvContentPartPr/>
                <p14:nvPr/>
              </p14:nvContentPartPr>
              <p14:xfrm>
                <a:off x="4190192" y="3332043"/>
                <a:ext cx="140760" cy="146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36D08A-9DD7-4DF5-B1A4-A95881A3C3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81552" y="3323403"/>
                  <a:ext cx="15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C19CAAD-0FB4-41C0-AE59-1F1AD9124E71}"/>
                    </a:ext>
                  </a:extLst>
                </p14:cNvPr>
                <p14:cNvContentPartPr/>
                <p14:nvPr/>
              </p14:nvContentPartPr>
              <p14:xfrm>
                <a:off x="4095152" y="3662883"/>
                <a:ext cx="22680" cy="22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C19CAAD-0FB4-41C0-AE59-1F1AD9124E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86152" y="3654243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FEBE9A-7A22-4C98-81FB-5DF783B646F4}"/>
                    </a:ext>
                  </a:extLst>
                </p14:cNvPr>
                <p14:cNvContentPartPr/>
                <p14:nvPr/>
              </p14:nvContentPartPr>
              <p14:xfrm>
                <a:off x="4740272" y="2479203"/>
                <a:ext cx="168480" cy="219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FEBE9A-7A22-4C98-81FB-5DF783B646F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31272" y="2470563"/>
                  <a:ext cx="186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55EA32-3157-49EB-863A-5344E93EFD1F}"/>
                    </a:ext>
                  </a:extLst>
                </p14:cNvPr>
                <p14:cNvContentPartPr/>
                <p14:nvPr/>
              </p14:nvContentPartPr>
              <p14:xfrm>
                <a:off x="4599872" y="2760003"/>
                <a:ext cx="84600" cy="174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55EA32-3157-49EB-863A-5344E93EFD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90872" y="2751003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3F0CE1-18A4-4227-8684-E37A29BB5436}"/>
                    </a:ext>
                  </a:extLst>
                </p14:cNvPr>
                <p14:cNvContentPartPr/>
                <p14:nvPr/>
              </p14:nvContentPartPr>
              <p14:xfrm>
                <a:off x="4386752" y="2989683"/>
                <a:ext cx="185400" cy="235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3F0CE1-18A4-4227-8684-E37A29BB54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77752" y="2981043"/>
                  <a:ext cx="20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40FB4E-0BF6-4888-9192-E51A4B5316FD}"/>
                    </a:ext>
                  </a:extLst>
                </p14:cNvPr>
                <p14:cNvContentPartPr/>
                <p14:nvPr/>
              </p14:nvContentPartPr>
              <p14:xfrm>
                <a:off x="4779512" y="2827323"/>
                <a:ext cx="2844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40FB4E-0BF6-4888-9192-E51A4B5316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70512" y="2818323"/>
                  <a:ext cx="4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DAE213-A79B-44BB-83C0-761C9F633E91}"/>
                    </a:ext>
                  </a:extLst>
                </p14:cNvPr>
                <p14:cNvContentPartPr/>
                <p14:nvPr/>
              </p14:nvContentPartPr>
              <p14:xfrm>
                <a:off x="5003792" y="2765403"/>
                <a:ext cx="421200" cy="61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DAE213-A79B-44BB-83C0-761C9F633E9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4792" y="2756763"/>
                  <a:ext cx="438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DA4556-73A2-47F9-8F37-C4F6D16D6540}"/>
                    </a:ext>
                  </a:extLst>
                </p14:cNvPr>
                <p14:cNvContentPartPr/>
                <p14:nvPr/>
              </p14:nvContentPartPr>
              <p14:xfrm>
                <a:off x="5503112" y="2384163"/>
                <a:ext cx="258480" cy="286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DA4556-73A2-47F9-8F37-C4F6D16D65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94112" y="2375163"/>
                  <a:ext cx="276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21956E-FEBF-4777-A54D-68D544871766}"/>
                    </a:ext>
                  </a:extLst>
                </p14:cNvPr>
                <p14:cNvContentPartPr/>
                <p14:nvPr/>
              </p14:nvContentPartPr>
              <p14:xfrm>
                <a:off x="5491232" y="2570643"/>
                <a:ext cx="169200" cy="16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21956E-FEBF-4777-A54D-68D5448717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82592" y="2562003"/>
                  <a:ext cx="18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DB8D5A-E99F-4DA0-B0A9-8964359D897B}"/>
                    </a:ext>
                  </a:extLst>
                </p14:cNvPr>
                <p14:cNvContentPartPr/>
                <p14:nvPr/>
              </p14:nvContentPartPr>
              <p14:xfrm>
                <a:off x="5867792" y="2373003"/>
                <a:ext cx="110160" cy="194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DB8D5A-E99F-4DA0-B0A9-8964359D89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8792" y="2364363"/>
                  <a:ext cx="127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368869-CA11-43A8-BFE9-ADDA6D602784}"/>
                    </a:ext>
                  </a:extLst>
                </p14:cNvPr>
                <p14:cNvContentPartPr/>
                <p14:nvPr/>
              </p14:nvContentPartPr>
              <p14:xfrm>
                <a:off x="6097472" y="2333043"/>
                <a:ext cx="99720" cy="219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368869-CA11-43A8-BFE9-ADDA6D6027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88832" y="2324403"/>
                  <a:ext cx="117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6767197-1D65-4C2E-A31C-FE6B3F823883}"/>
                    </a:ext>
                  </a:extLst>
                </p14:cNvPr>
                <p14:cNvContentPartPr/>
                <p14:nvPr/>
              </p14:nvContentPartPr>
              <p14:xfrm>
                <a:off x="6052832" y="2423403"/>
                <a:ext cx="78840" cy="6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6767197-1D65-4C2E-A31C-FE6B3F8238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43832" y="241440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44C23D-C2D7-4E97-AD2B-A83A8613E00B}"/>
                    </a:ext>
                  </a:extLst>
                </p14:cNvPr>
                <p14:cNvContentPartPr/>
                <p14:nvPr/>
              </p14:nvContentPartPr>
              <p14:xfrm>
                <a:off x="6324272" y="2339163"/>
                <a:ext cx="96840" cy="180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44C23D-C2D7-4E97-AD2B-A83A8613E0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15632" y="2330163"/>
                  <a:ext cx="11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072DEC-78AA-4C3D-88F3-0A7EB896A54A}"/>
                    </a:ext>
                  </a:extLst>
                </p14:cNvPr>
                <p14:cNvContentPartPr/>
                <p14:nvPr/>
              </p14:nvContentPartPr>
              <p14:xfrm>
                <a:off x="6747992" y="2395323"/>
                <a:ext cx="96120" cy="10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072DEC-78AA-4C3D-88F3-0A7EB896A54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38992" y="2386323"/>
                  <a:ext cx="11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156261-9D50-4A0D-BEB1-20ED55F07CF5}"/>
                    </a:ext>
                  </a:extLst>
                </p14:cNvPr>
                <p14:cNvContentPartPr/>
                <p14:nvPr/>
              </p14:nvContentPartPr>
              <p14:xfrm>
                <a:off x="6765632" y="2316123"/>
                <a:ext cx="246960" cy="113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156261-9D50-4A0D-BEB1-20ED55F07C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56632" y="2307483"/>
                  <a:ext cx="264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9D22ED-F01A-4837-B2BF-A271F0B71298}"/>
                    </a:ext>
                  </a:extLst>
                </p14:cNvPr>
                <p14:cNvContentPartPr/>
                <p14:nvPr/>
              </p14:nvContentPartPr>
              <p14:xfrm>
                <a:off x="6939152" y="2356083"/>
                <a:ext cx="140760" cy="140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9D22ED-F01A-4837-B2BF-A271F0B7129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30512" y="2347083"/>
                  <a:ext cx="158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823730-AC53-4089-8191-04FFF399EBA1}"/>
                    </a:ext>
                  </a:extLst>
                </p14:cNvPr>
                <p14:cNvContentPartPr/>
                <p14:nvPr/>
              </p14:nvContentPartPr>
              <p14:xfrm>
                <a:off x="7143272" y="2305323"/>
                <a:ext cx="38160" cy="219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823730-AC53-4089-8191-04FFF399EB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34272" y="2296683"/>
                  <a:ext cx="55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BEFCB8-CBD4-4116-BE71-190C733DACAB}"/>
                    </a:ext>
                  </a:extLst>
                </p14:cNvPr>
                <p14:cNvContentPartPr/>
                <p14:nvPr/>
              </p14:nvContentPartPr>
              <p14:xfrm>
                <a:off x="7152272" y="2294163"/>
                <a:ext cx="163080" cy="67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BEFCB8-CBD4-4116-BE71-190C733DACA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43632" y="2285523"/>
                  <a:ext cx="180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DCC0BC2-1DF8-4CB8-AEB3-C364CC62FFE0}"/>
                    </a:ext>
                  </a:extLst>
                </p14:cNvPr>
                <p14:cNvContentPartPr/>
                <p14:nvPr/>
              </p14:nvContentPartPr>
              <p14:xfrm>
                <a:off x="7124192" y="2507283"/>
                <a:ext cx="180000" cy="39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DCC0BC2-1DF8-4CB8-AEB3-C364CC62FF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15552" y="2498643"/>
                  <a:ext cx="197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253876-ED90-45AB-8138-BDF4DFC43017}"/>
                    </a:ext>
                  </a:extLst>
                </p14:cNvPr>
                <p14:cNvContentPartPr/>
                <p14:nvPr/>
              </p14:nvContentPartPr>
              <p14:xfrm>
                <a:off x="7191512" y="2215683"/>
                <a:ext cx="359280" cy="73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253876-ED90-45AB-8138-BDF4DFC4301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82872" y="2207043"/>
                  <a:ext cx="376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CE73B2-9123-4057-9543-01E7EAD7B8AD}"/>
                    </a:ext>
                  </a:extLst>
                </p14:cNvPr>
                <p14:cNvContentPartPr/>
                <p14:nvPr/>
              </p14:nvContentPartPr>
              <p14:xfrm>
                <a:off x="7416152" y="2395323"/>
                <a:ext cx="56520" cy="28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CE73B2-9123-4057-9543-01E7EAD7B8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7152" y="2386323"/>
                  <a:ext cx="7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DF2FE1-80A1-417D-8091-95A94B6C6956}"/>
                    </a:ext>
                  </a:extLst>
                </p14:cNvPr>
                <p14:cNvContentPartPr/>
                <p14:nvPr/>
              </p14:nvContentPartPr>
              <p14:xfrm>
                <a:off x="7645832" y="2339163"/>
                <a:ext cx="135360" cy="135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DF2FE1-80A1-417D-8091-95A94B6C69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36832" y="2330163"/>
                  <a:ext cx="15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865CDD-237D-4079-876D-7D58BE5C2EE4}"/>
                    </a:ext>
                  </a:extLst>
                </p14:cNvPr>
                <p14:cNvContentPartPr/>
                <p14:nvPr/>
              </p14:nvContentPartPr>
              <p14:xfrm>
                <a:off x="5099192" y="2176443"/>
                <a:ext cx="6120" cy="1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865CDD-237D-4079-876D-7D58BE5C2EE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90192" y="216744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3DCDA2-002E-4E8A-8B6E-4622BFB44D3E}"/>
                    </a:ext>
                  </a:extLst>
                </p14:cNvPr>
                <p14:cNvContentPartPr/>
                <p14:nvPr/>
              </p14:nvContentPartPr>
              <p14:xfrm>
                <a:off x="5054192" y="2266083"/>
                <a:ext cx="17280" cy="39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3DCDA2-002E-4E8A-8B6E-4622BFB44D3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45552" y="2257443"/>
                  <a:ext cx="3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52F734-7919-40D4-AE7D-E95A8E4FC15F}"/>
                    </a:ext>
                  </a:extLst>
                </p14:cNvPr>
                <p14:cNvContentPartPr/>
                <p14:nvPr/>
              </p14:nvContentPartPr>
              <p14:xfrm>
                <a:off x="5233472" y="2166003"/>
                <a:ext cx="208080" cy="178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52F734-7919-40D4-AE7D-E95A8E4FC1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24832" y="2157363"/>
                  <a:ext cx="225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628579-CD11-404C-B900-09BF19723FFF}"/>
                    </a:ext>
                  </a:extLst>
                </p14:cNvPr>
                <p14:cNvContentPartPr/>
                <p14:nvPr/>
              </p14:nvContentPartPr>
              <p14:xfrm>
                <a:off x="5166512" y="2116323"/>
                <a:ext cx="123840" cy="131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628579-CD11-404C-B900-09BF19723F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57512" y="2107683"/>
                  <a:ext cx="14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07E362-6085-43DA-91F4-E8F0203C9686}"/>
                    </a:ext>
                  </a:extLst>
                </p14:cNvPr>
                <p14:cNvContentPartPr/>
                <p14:nvPr/>
              </p14:nvContentPartPr>
              <p14:xfrm>
                <a:off x="6475832" y="2888883"/>
                <a:ext cx="125280" cy="10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07E362-6085-43DA-91F4-E8F0203C96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67192" y="2879883"/>
                  <a:ext cx="142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E893DDF-8DC7-48BF-9702-C5D6C3A998BB}"/>
                    </a:ext>
                  </a:extLst>
                </p14:cNvPr>
                <p14:cNvContentPartPr/>
                <p14:nvPr/>
              </p14:nvContentPartPr>
              <p14:xfrm>
                <a:off x="6663752" y="2899683"/>
                <a:ext cx="62640" cy="84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E893DDF-8DC7-48BF-9702-C5D6C3A998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54752" y="2891043"/>
                  <a:ext cx="80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FE2EAF-B26C-4736-B041-E3F7D5571896}"/>
                    </a:ext>
                  </a:extLst>
                </p14:cNvPr>
                <p14:cNvContentPartPr/>
                <p14:nvPr/>
              </p14:nvContentPartPr>
              <p14:xfrm>
                <a:off x="6587792" y="2922363"/>
                <a:ext cx="452880" cy="303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FE2EAF-B26C-4736-B041-E3F7D55718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78792" y="2913723"/>
                  <a:ext cx="470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9B6C5F2-5E94-41FD-B234-A26C803A4056}"/>
                    </a:ext>
                  </a:extLst>
                </p14:cNvPr>
                <p14:cNvContentPartPr/>
                <p14:nvPr/>
              </p14:nvContentPartPr>
              <p14:xfrm>
                <a:off x="7096112" y="2939283"/>
                <a:ext cx="33840" cy="3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9B6C5F2-5E94-41FD-B234-A26C803A40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87472" y="2930643"/>
                  <a:ext cx="5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983C8A-829B-4591-83D2-6F9F61C5E891}"/>
                    </a:ext>
                  </a:extLst>
                </p14:cNvPr>
                <p14:cNvContentPartPr/>
                <p14:nvPr/>
              </p14:nvContentPartPr>
              <p14:xfrm>
                <a:off x="7135352" y="2928123"/>
                <a:ext cx="263880" cy="43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983C8A-829B-4591-83D2-6F9F61C5E8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26712" y="2919483"/>
                  <a:ext cx="281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44DE70-9E59-4257-8C3E-913154EF9C3C}"/>
                    </a:ext>
                  </a:extLst>
                </p14:cNvPr>
                <p14:cNvContentPartPr/>
                <p14:nvPr/>
              </p14:nvContentPartPr>
              <p14:xfrm>
                <a:off x="7416512" y="2782323"/>
                <a:ext cx="331200" cy="401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44DE70-9E59-4257-8C3E-913154EF9C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07512" y="2773323"/>
                  <a:ext cx="348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91E8E32-5232-44A9-8E4C-5C9867A812C8}"/>
                    </a:ext>
                  </a:extLst>
                </p14:cNvPr>
                <p14:cNvContentPartPr/>
                <p14:nvPr/>
              </p14:nvContentPartPr>
              <p14:xfrm>
                <a:off x="3291272" y="3967443"/>
                <a:ext cx="2029680" cy="1747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91E8E32-5232-44A9-8E4C-5C9867A812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82632" y="3958803"/>
                  <a:ext cx="2047320" cy="176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3919369-E253-4548-8A7E-B06660108732}"/>
              </a:ext>
            </a:extLst>
          </p:cNvPr>
          <p:cNvGrpSpPr/>
          <p:nvPr/>
        </p:nvGrpSpPr>
        <p:grpSpPr>
          <a:xfrm>
            <a:off x="4712192" y="5043123"/>
            <a:ext cx="376200" cy="235800"/>
            <a:chOff x="4712192" y="5043123"/>
            <a:chExt cx="37620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3695BDA-C2E4-429F-B182-3870DD5D0297}"/>
                    </a:ext>
                  </a:extLst>
                </p14:cNvPr>
                <p14:cNvContentPartPr/>
                <p14:nvPr/>
              </p14:nvContentPartPr>
              <p14:xfrm>
                <a:off x="4728752" y="5061843"/>
                <a:ext cx="50760" cy="21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3695BDA-C2E4-429F-B182-3870DD5D02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20112" y="5053203"/>
                  <a:ext cx="68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CFE3317-AF30-491D-A070-82C46E1EDD62}"/>
                    </a:ext>
                  </a:extLst>
                </p14:cNvPr>
                <p14:cNvContentPartPr/>
                <p14:nvPr/>
              </p14:nvContentPartPr>
              <p14:xfrm>
                <a:off x="4712192" y="5050323"/>
                <a:ext cx="213480" cy="206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CFE3317-AF30-491D-A070-82C46E1EDD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03192" y="5041323"/>
                  <a:ext cx="231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5EA240-278D-4FF1-BD2C-43C671EC333F}"/>
                    </a:ext>
                  </a:extLst>
                </p14:cNvPr>
                <p14:cNvContentPartPr/>
                <p14:nvPr/>
              </p14:nvContentPartPr>
              <p14:xfrm>
                <a:off x="4863392" y="5205843"/>
                <a:ext cx="28440" cy="6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5EA240-278D-4FF1-BD2C-43C671EC33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54752" y="519684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6495A0-9405-4E3C-95BC-DB9CE551BB82}"/>
                    </a:ext>
                  </a:extLst>
                </p14:cNvPr>
                <p14:cNvContentPartPr/>
                <p14:nvPr/>
              </p14:nvContentPartPr>
              <p14:xfrm>
                <a:off x="5020712" y="5043123"/>
                <a:ext cx="67680" cy="112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6495A0-9405-4E3C-95BC-DB9CE551BB8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11712" y="5034123"/>
                  <a:ext cx="85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A9314E1-CE34-43DB-A52C-5B5A112E831F}"/>
              </a:ext>
            </a:extLst>
          </p:cNvPr>
          <p:cNvGrpSpPr/>
          <p:nvPr/>
        </p:nvGrpSpPr>
        <p:grpSpPr>
          <a:xfrm>
            <a:off x="3937832" y="4689603"/>
            <a:ext cx="11520" cy="73440"/>
            <a:chOff x="3937832" y="4689603"/>
            <a:chExt cx="1152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9F747B8-FB00-4EEE-A4AC-CF2D745FC19C}"/>
                    </a:ext>
                  </a:extLst>
                </p14:cNvPr>
                <p14:cNvContentPartPr/>
                <p14:nvPr/>
              </p14:nvContentPartPr>
              <p14:xfrm>
                <a:off x="3937832" y="4695363"/>
                <a:ext cx="11520" cy="22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9F747B8-FB00-4EEE-A4AC-CF2D745FC1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29192" y="468636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92DCAE-96F2-40B7-BDB5-DC3420F862A3}"/>
                    </a:ext>
                  </a:extLst>
                </p14:cNvPr>
                <p14:cNvContentPartPr/>
                <p14:nvPr/>
              </p14:nvContentPartPr>
              <p14:xfrm>
                <a:off x="3937832" y="4756923"/>
                <a:ext cx="360" cy="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92DCAE-96F2-40B7-BDB5-DC3420F862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29192" y="474828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EC593DE-D7E6-42B4-BD4B-43C79CDAE75E}"/>
                    </a:ext>
                  </a:extLst>
                </p14:cNvPr>
                <p14:cNvContentPartPr/>
                <p14:nvPr/>
              </p14:nvContentPartPr>
              <p14:xfrm>
                <a:off x="3937832" y="4689603"/>
                <a:ext cx="360" cy="6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EC593DE-D7E6-42B4-BD4B-43C79CDAE7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29192" y="468096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85D77B1-F10A-4D72-AAFB-4FA74142257C}"/>
                  </a:ext>
                </a:extLst>
              </p14:cNvPr>
              <p14:cNvContentPartPr/>
              <p14:nvPr/>
            </p14:nvContentPartPr>
            <p14:xfrm>
              <a:off x="3937832" y="4274523"/>
              <a:ext cx="6120" cy="115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85D77B1-F10A-4D72-AAFB-4FA74142257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929192" y="4265523"/>
                <a:ext cx="23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8662CD5-C7AE-4B5B-91EF-B9E68AB8CEA8}"/>
                  </a:ext>
                </a:extLst>
              </p14:cNvPr>
              <p14:cNvContentPartPr/>
              <p14:nvPr/>
            </p14:nvContentPartPr>
            <p14:xfrm>
              <a:off x="3960512" y="3921003"/>
              <a:ext cx="11520" cy="6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8662CD5-C7AE-4B5B-91EF-B9E68AB8CEA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51512" y="391236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30FAA8F-D412-44C1-9EF7-E846826EA2B4}"/>
                  </a:ext>
                </a:extLst>
              </p14:cNvPr>
              <p14:cNvContentPartPr/>
              <p14:nvPr/>
            </p14:nvContentPartPr>
            <p14:xfrm>
              <a:off x="3937832" y="3618243"/>
              <a:ext cx="101160" cy="1461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30FAA8F-D412-44C1-9EF7-E846826EA2B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929192" y="3609243"/>
                <a:ext cx="118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DBCF631-BA0F-4F5A-94C2-5C22E489A9D2}"/>
                  </a:ext>
                </a:extLst>
              </p14:cNvPr>
              <p14:cNvContentPartPr/>
              <p14:nvPr/>
            </p14:nvContentPartPr>
            <p14:xfrm>
              <a:off x="3937832" y="6007923"/>
              <a:ext cx="360" cy="396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DBCF631-BA0F-4F5A-94C2-5C22E489A9D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929192" y="5999283"/>
                <a:ext cx="180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3D5527-E82E-475E-BB01-5220DE29AFE2}"/>
              </a:ext>
            </a:extLst>
          </p:cNvPr>
          <p:cNvGrpSpPr/>
          <p:nvPr/>
        </p:nvGrpSpPr>
        <p:grpSpPr>
          <a:xfrm>
            <a:off x="3903992" y="6114483"/>
            <a:ext cx="123840" cy="90360"/>
            <a:chOff x="3903992" y="6114483"/>
            <a:chExt cx="1238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1DD8B0-5188-4885-8C27-E8CD08700A35}"/>
                    </a:ext>
                  </a:extLst>
                </p14:cNvPr>
                <p14:cNvContentPartPr/>
                <p14:nvPr/>
              </p14:nvContentPartPr>
              <p14:xfrm>
                <a:off x="3937832" y="6120243"/>
                <a:ext cx="17280" cy="28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1DD8B0-5188-4885-8C27-E8CD08700A3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29192" y="6111243"/>
                  <a:ext cx="34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CAF4E4-791F-4BAB-B6E1-A3F5EF890048}"/>
                    </a:ext>
                  </a:extLst>
                </p14:cNvPr>
                <p14:cNvContentPartPr/>
                <p14:nvPr/>
              </p14:nvContentPartPr>
              <p14:xfrm>
                <a:off x="3903992" y="6114483"/>
                <a:ext cx="123840" cy="90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CAF4E4-791F-4BAB-B6E1-A3F5EF8900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95352" y="6105843"/>
                  <a:ext cx="1414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B34957E-E015-4519-AE9C-07D5C0781F24}"/>
              </a:ext>
            </a:extLst>
          </p:cNvPr>
          <p:cNvGrpSpPr/>
          <p:nvPr/>
        </p:nvGrpSpPr>
        <p:grpSpPr>
          <a:xfrm>
            <a:off x="6641792" y="3651723"/>
            <a:ext cx="1714320" cy="1117440"/>
            <a:chOff x="6641792" y="3651723"/>
            <a:chExt cx="1714320" cy="11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B7B0A2-F242-4727-BE12-A22A7AF1327C}"/>
                    </a:ext>
                  </a:extLst>
                </p14:cNvPr>
                <p14:cNvContentPartPr/>
                <p14:nvPr/>
              </p14:nvContentPartPr>
              <p14:xfrm>
                <a:off x="6714872" y="3836763"/>
                <a:ext cx="186120" cy="230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B7B0A2-F242-4727-BE12-A22A7AF1327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05872" y="3828123"/>
                  <a:ext cx="203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DE0051-53E2-44E8-85F3-615B3B7C231C}"/>
                    </a:ext>
                  </a:extLst>
                </p14:cNvPr>
                <p14:cNvContentPartPr/>
                <p14:nvPr/>
              </p14:nvContentPartPr>
              <p14:xfrm>
                <a:off x="6983792" y="3651723"/>
                <a:ext cx="392400" cy="493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DE0051-53E2-44E8-85F3-615B3B7C23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74792" y="3643083"/>
                  <a:ext cx="4100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1D00457-2587-4F0C-961C-18CD99A71FDD}"/>
                    </a:ext>
                  </a:extLst>
                </p14:cNvPr>
                <p14:cNvContentPartPr/>
                <p14:nvPr/>
              </p14:nvContentPartPr>
              <p14:xfrm>
                <a:off x="7421552" y="3735963"/>
                <a:ext cx="6120" cy="17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1D00457-2587-4F0C-961C-18CD99A71F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12912" y="372696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749D72-EB8D-4552-9618-DDF79CCC490F}"/>
                    </a:ext>
                  </a:extLst>
                </p14:cNvPr>
                <p14:cNvContentPartPr/>
                <p14:nvPr/>
              </p14:nvContentPartPr>
              <p14:xfrm>
                <a:off x="7449632" y="3714363"/>
                <a:ext cx="621000" cy="19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749D72-EB8D-4552-9618-DDF79CCC49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0632" y="3705723"/>
                  <a:ext cx="638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097FBE-EAF8-42A6-970B-7685E395F8F9}"/>
                    </a:ext>
                  </a:extLst>
                </p14:cNvPr>
                <p14:cNvContentPartPr/>
                <p14:nvPr/>
              </p14:nvContentPartPr>
              <p14:xfrm>
                <a:off x="6641792" y="4391883"/>
                <a:ext cx="881280" cy="37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097FBE-EAF8-42A6-970B-7685E395F8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33152" y="4382883"/>
                  <a:ext cx="898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4EE5EE7-C418-4874-B81D-F8575B82BED0}"/>
                    </a:ext>
                  </a:extLst>
                </p14:cNvPr>
                <p14:cNvContentPartPr/>
                <p14:nvPr/>
              </p14:nvContentPartPr>
              <p14:xfrm>
                <a:off x="7567352" y="4421763"/>
                <a:ext cx="202320" cy="99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4EE5EE7-C418-4874-B81D-F8575B82BED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58712" y="4413123"/>
                  <a:ext cx="21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7A9D83-27CD-448D-A5DB-7FEBE6BA1057}"/>
                    </a:ext>
                  </a:extLst>
                </p14:cNvPr>
                <p14:cNvContentPartPr/>
                <p14:nvPr/>
              </p14:nvContentPartPr>
              <p14:xfrm>
                <a:off x="7803152" y="4420323"/>
                <a:ext cx="191160" cy="101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7A9D83-27CD-448D-A5DB-7FEBE6BA10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94152" y="4411683"/>
                  <a:ext cx="208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A68A6D3-F7D7-4920-90A0-E9B713C1CB76}"/>
                    </a:ext>
                  </a:extLst>
                </p14:cNvPr>
                <p14:cNvContentPartPr/>
                <p14:nvPr/>
              </p14:nvContentPartPr>
              <p14:xfrm>
                <a:off x="8010512" y="4409163"/>
                <a:ext cx="78840" cy="84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A68A6D3-F7D7-4920-90A0-E9B713C1CB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01872" y="440016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E5F1F2-4684-4A1C-AC86-A4645EA6D6DB}"/>
                    </a:ext>
                  </a:extLst>
                </p14:cNvPr>
                <p14:cNvContentPartPr/>
                <p14:nvPr/>
              </p14:nvContentPartPr>
              <p14:xfrm>
                <a:off x="8145152" y="4190643"/>
                <a:ext cx="210960" cy="277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E5F1F2-4684-4A1C-AC86-A4645EA6D6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36512" y="4182003"/>
                  <a:ext cx="228600" cy="29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429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491" y="1416030"/>
            <a:ext cx="5583018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F74355-C030-4419-9853-F4DDC3F4B9BF}"/>
                  </a:ext>
                </a:extLst>
              </p14:cNvPr>
              <p14:cNvContentPartPr/>
              <p14:nvPr/>
            </p14:nvContentPartPr>
            <p14:xfrm>
              <a:off x="7405950" y="5879176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F74355-C030-4419-9853-F4DDC3F4B9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1830" y="5855056"/>
                <a:ext cx="478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39CF94-5517-42A8-871A-89B42D1A6835}"/>
                  </a:ext>
                </a:extLst>
              </p14:cNvPr>
              <p14:cNvContentPartPr/>
              <p14:nvPr/>
            </p14:nvContentPartPr>
            <p14:xfrm>
              <a:off x="8609790" y="7057096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39CF94-5517-42A8-871A-89B42D1A6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670" y="7032976"/>
                <a:ext cx="47880" cy="478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84AD0B5E-7CA2-4BA6-8656-E661B60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Image Theory for a Sphere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080F96-F4D3-4FF1-9695-B43E38F6095B}"/>
                  </a:ext>
                </a:extLst>
              </p14:cNvPr>
              <p14:cNvContentPartPr/>
              <p14:nvPr/>
            </p14:nvContentPartPr>
            <p14:xfrm>
              <a:off x="6916112" y="852542"/>
              <a:ext cx="292680" cy="20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080F96-F4D3-4FF1-9695-B43E38F609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7472" y="843542"/>
                <a:ext cx="310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6EF95B-6B45-411A-BE5C-C1195E1B2144}"/>
                  </a:ext>
                </a:extLst>
              </p14:cNvPr>
              <p14:cNvContentPartPr/>
              <p14:nvPr/>
            </p14:nvContentPartPr>
            <p14:xfrm>
              <a:off x="7578512" y="981062"/>
              <a:ext cx="84960" cy="107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6EF95B-6B45-411A-BE5C-C1195E1B21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9512" y="972422"/>
                <a:ext cx="1026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CA309B3-8ECB-45AD-AEDF-BEB61970C9BC}"/>
              </a:ext>
            </a:extLst>
          </p:cNvPr>
          <p:cNvGrpSpPr/>
          <p:nvPr/>
        </p:nvGrpSpPr>
        <p:grpSpPr>
          <a:xfrm>
            <a:off x="6899192" y="1289942"/>
            <a:ext cx="1257840" cy="496440"/>
            <a:chOff x="6899192" y="1289942"/>
            <a:chExt cx="125784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B3F0B2-08BC-4762-A9F3-319A8E8CCD81}"/>
                    </a:ext>
                  </a:extLst>
                </p14:cNvPr>
                <p14:cNvContentPartPr/>
                <p14:nvPr/>
              </p14:nvContentPartPr>
              <p14:xfrm>
                <a:off x="6899192" y="1374902"/>
                <a:ext cx="158760" cy="22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B3F0B2-08BC-4762-A9F3-319A8E8CCD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90552" y="1365902"/>
                  <a:ext cx="176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BBCEA4-0393-4FD2-957A-4C619812A0BC}"/>
                    </a:ext>
                  </a:extLst>
                </p14:cNvPr>
                <p14:cNvContentPartPr/>
                <p14:nvPr/>
              </p14:nvContentPartPr>
              <p14:xfrm>
                <a:off x="7113032" y="1458422"/>
                <a:ext cx="22680" cy="129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BBCEA4-0393-4FD2-957A-4C619812A0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04392" y="1449422"/>
                  <a:ext cx="4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74AFD1-F578-418C-82E4-923EAE7EE7F2}"/>
                    </a:ext>
                  </a:extLst>
                </p14:cNvPr>
                <p14:cNvContentPartPr/>
                <p14:nvPr/>
              </p14:nvContentPartPr>
              <p14:xfrm>
                <a:off x="7051832" y="1421342"/>
                <a:ext cx="330840" cy="365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74AFD1-F578-418C-82E4-923EAE7EE7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43192" y="1412702"/>
                  <a:ext cx="3484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A7D53E-4E46-4EE0-82D6-B51AB0A8FD39}"/>
                    </a:ext>
                  </a:extLst>
                </p14:cNvPr>
                <p14:cNvContentPartPr/>
                <p14:nvPr/>
              </p14:nvContentPartPr>
              <p14:xfrm>
                <a:off x="7443872" y="1289942"/>
                <a:ext cx="73440" cy="26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A7D53E-4E46-4EE0-82D6-B51AB0A8FD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35232" y="1281302"/>
                  <a:ext cx="91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BAB73E-2BD2-4C7A-A3B5-1FA2912B4C6B}"/>
                    </a:ext>
                  </a:extLst>
                </p14:cNvPr>
                <p14:cNvContentPartPr/>
                <p14:nvPr/>
              </p14:nvContentPartPr>
              <p14:xfrm>
                <a:off x="7522712" y="1374182"/>
                <a:ext cx="634320" cy="194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BAB73E-2BD2-4C7A-A3B5-1FA2912B4C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13712" y="1365182"/>
                  <a:ext cx="65196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F46B4F-CBF5-40E1-8F78-F410710D495A}"/>
                  </a:ext>
                </a:extLst>
              </p14:cNvPr>
              <p14:cNvContentPartPr/>
              <p14:nvPr/>
            </p14:nvContentPartPr>
            <p14:xfrm>
              <a:off x="4365152" y="4041422"/>
              <a:ext cx="100440" cy="188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F46B4F-CBF5-40E1-8F78-F410710D495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56512" y="4032782"/>
                <a:ext cx="1180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8AC3E29-63B7-45D0-9C1C-3DF942CC5827}"/>
              </a:ext>
            </a:extLst>
          </p:cNvPr>
          <p:cNvGrpSpPr/>
          <p:nvPr/>
        </p:nvGrpSpPr>
        <p:grpSpPr>
          <a:xfrm>
            <a:off x="4285592" y="1987622"/>
            <a:ext cx="2519280" cy="1249560"/>
            <a:chOff x="4285592" y="1987622"/>
            <a:chExt cx="2519280" cy="12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F6D605-C68D-44CB-9784-390E8807807E}"/>
                    </a:ext>
                  </a:extLst>
                </p14:cNvPr>
                <p14:cNvContentPartPr/>
                <p14:nvPr/>
              </p14:nvContentPartPr>
              <p14:xfrm>
                <a:off x="4846832" y="2989862"/>
                <a:ext cx="1739160" cy="247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F6D605-C68D-44CB-9784-390E880780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38192" y="2980862"/>
                  <a:ext cx="1756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35494B-121E-4841-8C43-FBF9872385BE}"/>
                    </a:ext>
                  </a:extLst>
                </p14:cNvPr>
                <p14:cNvContentPartPr/>
                <p14:nvPr/>
              </p14:nvContentPartPr>
              <p14:xfrm>
                <a:off x="4908392" y="3006782"/>
                <a:ext cx="157320" cy="9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35494B-121E-4841-8C43-FBF9872385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9752" y="2997782"/>
                  <a:ext cx="17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8D21A9-F43B-4BA8-8716-82881D6C931C}"/>
                    </a:ext>
                  </a:extLst>
                </p14:cNvPr>
                <p14:cNvContentPartPr/>
                <p14:nvPr/>
              </p14:nvContentPartPr>
              <p14:xfrm>
                <a:off x="4504832" y="2424302"/>
                <a:ext cx="2300040" cy="784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8D21A9-F43B-4BA8-8716-82881D6C93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5832" y="2415302"/>
                  <a:ext cx="23176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10CD28-90C3-4F52-AC90-A8084C36F2FE}"/>
                    </a:ext>
                  </a:extLst>
                </p14:cNvPr>
                <p14:cNvContentPartPr/>
                <p14:nvPr/>
              </p14:nvContentPartPr>
              <p14:xfrm>
                <a:off x="4605632" y="2507462"/>
                <a:ext cx="275400" cy="112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10CD28-90C3-4F52-AC90-A8084C36F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6632" y="2498462"/>
                  <a:ext cx="29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7591D4-36A8-4FA4-A372-FD450AC9C43D}"/>
                    </a:ext>
                  </a:extLst>
                </p14:cNvPr>
                <p14:cNvContentPartPr/>
                <p14:nvPr/>
              </p14:nvContentPartPr>
              <p14:xfrm>
                <a:off x="4285592" y="1987622"/>
                <a:ext cx="2516760" cy="800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7591D4-36A8-4FA4-A372-FD450AC9C4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76952" y="1978622"/>
                  <a:ext cx="253440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B2AE65-96DB-441F-A709-127ACEB934CF}"/>
                    </a:ext>
                  </a:extLst>
                </p14:cNvPr>
                <p14:cNvContentPartPr/>
                <p14:nvPr/>
              </p14:nvContentPartPr>
              <p14:xfrm>
                <a:off x="4380992" y="2069702"/>
                <a:ext cx="84600" cy="90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B2AE65-96DB-441F-A709-127ACEB934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2352" y="2061062"/>
                  <a:ext cx="102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346807-0C0F-479A-ABA8-2ED52284FE43}"/>
              </a:ext>
            </a:extLst>
          </p:cNvPr>
          <p:cNvGrpSpPr/>
          <p:nvPr/>
        </p:nvGrpSpPr>
        <p:grpSpPr>
          <a:xfrm>
            <a:off x="3090752" y="3534182"/>
            <a:ext cx="3377880" cy="1913400"/>
            <a:chOff x="3090752" y="3534182"/>
            <a:chExt cx="3377880" cy="19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4BC3E8-CBF5-4940-9829-97407386237D}"/>
                    </a:ext>
                  </a:extLst>
                </p14:cNvPr>
                <p14:cNvContentPartPr/>
                <p14:nvPr/>
              </p14:nvContentPartPr>
              <p14:xfrm>
                <a:off x="3090752" y="3674222"/>
                <a:ext cx="4536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4BC3E8-CBF5-4940-9829-9740738623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2112" y="3665582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A6C943-7E1A-4553-A8B4-E6E8CA0CA7B0}"/>
                    </a:ext>
                  </a:extLst>
                </p14:cNvPr>
                <p14:cNvContentPartPr/>
                <p14:nvPr/>
              </p14:nvContentPartPr>
              <p14:xfrm>
                <a:off x="3466592" y="3685382"/>
                <a:ext cx="50760" cy="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A6C943-7E1A-4553-A8B4-E6E8CA0CA7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57952" y="3676742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28DCC-9F22-4064-9637-BF6EF524A64A}"/>
                    </a:ext>
                  </a:extLst>
                </p14:cNvPr>
                <p14:cNvContentPartPr/>
                <p14:nvPr/>
              </p14:nvContentPartPr>
              <p14:xfrm>
                <a:off x="3674312" y="3668462"/>
                <a:ext cx="387360" cy="28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28DCC-9F22-4064-9637-BF6EF524A6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5312" y="3659822"/>
                  <a:ext cx="40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FC9F8A-2513-4438-8C2D-1D07AEB41606}"/>
                    </a:ext>
                  </a:extLst>
                </p14:cNvPr>
                <p14:cNvContentPartPr/>
                <p14:nvPr/>
              </p14:nvContentPartPr>
              <p14:xfrm>
                <a:off x="4195952" y="3623822"/>
                <a:ext cx="583920" cy="39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FC9F8A-2513-4438-8C2D-1D07AEB416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7312" y="3614822"/>
                  <a:ext cx="601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9C94C0-3FF6-4B6C-8F17-33B6D531413A}"/>
                    </a:ext>
                  </a:extLst>
                </p14:cNvPr>
                <p14:cNvContentPartPr/>
                <p14:nvPr/>
              </p14:nvContentPartPr>
              <p14:xfrm>
                <a:off x="4869152" y="3595742"/>
                <a:ext cx="38196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9C94C0-3FF6-4B6C-8F17-33B6D53141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60152" y="3586742"/>
                  <a:ext cx="39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1C1267-6089-47C1-ABBF-45E81F945901}"/>
                    </a:ext>
                  </a:extLst>
                </p14:cNvPr>
                <p14:cNvContentPartPr/>
                <p14:nvPr/>
              </p14:nvContentPartPr>
              <p14:xfrm>
                <a:off x="5413472" y="3534182"/>
                <a:ext cx="954000" cy="67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1C1267-6089-47C1-ABBF-45E81F9459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04472" y="3525182"/>
                  <a:ext cx="971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9B94C9-C6FD-4956-99EF-64F4CFA4A00C}"/>
                    </a:ext>
                  </a:extLst>
                </p14:cNvPr>
                <p14:cNvContentPartPr/>
                <p14:nvPr/>
              </p14:nvContentPartPr>
              <p14:xfrm>
                <a:off x="4857632" y="3814622"/>
                <a:ext cx="1464840" cy="275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9B94C9-C6FD-4956-99EF-64F4CFA4A0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8992" y="3805622"/>
                  <a:ext cx="1482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E08801-FD0E-4683-8FF6-829B81A694B8}"/>
                    </a:ext>
                  </a:extLst>
                </p14:cNvPr>
                <p14:cNvContentPartPr/>
                <p14:nvPr/>
              </p14:nvContentPartPr>
              <p14:xfrm>
                <a:off x="4975712" y="4055822"/>
                <a:ext cx="90000" cy="84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E08801-FD0E-4683-8FF6-829B81A69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7072" y="4046822"/>
                  <a:ext cx="10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284AF6-F6F5-42B3-815C-8E41745F6098}"/>
                    </a:ext>
                  </a:extLst>
                </p14:cNvPr>
                <p14:cNvContentPartPr/>
                <p14:nvPr/>
              </p14:nvContentPartPr>
              <p14:xfrm>
                <a:off x="4594112" y="4050062"/>
                <a:ext cx="1812240" cy="628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284AF6-F6F5-42B3-815C-8E41745F60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5472" y="4041422"/>
                  <a:ext cx="18298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25B339-F5F6-42A3-AA94-A1BC6EBA285A}"/>
                    </a:ext>
                  </a:extLst>
                </p14:cNvPr>
                <p14:cNvContentPartPr/>
                <p14:nvPr/>
              </p14:nvContentPartPr>
              <p14:xfrm>
                <a:off x="4717592" y="4577462"/>
                <a:ext cx="39600" cy="73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25B339-F5F6-42A3-AA94-A1BC6EBA28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08952" y="4568462"/>
                  <a:ext cx="5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AD471F-3B20-40AF-BFE5-97F8042485EC}"/>
                    </a:ext>
                  </a:extLst>
                </p14:cNvPr>
                <p14:cNvContentPartPr/>
                <p14:nvPr/>
              </p14:nvContentPartPr>
              <p14:xfrm>
                <a:off x="4162472" y="4453982"/>
                <a:ext cx="2306160" cy="881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AD471F-3B20-40AF-BFE5-97F8042485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53472" y="4445342"/>
                  <a:ext cx="232380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54720B-F35A-4ABD-BBC5-C070D3D2B7D3}"/>
                    </a:ext>
                  </a:extLst>
                </p14:cNvPr>
                <p14:cNvContentPartPr/>
                <p14:nvPr/>
              </p14:nvContentPartPr>
              <p14:xfrm>
                <a:off x="4352912" y="5239502"/>
                <a:ext cx="174240" cy="208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54720B-F35A-4ABD-BBC5-C070D3D2B7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44272" y="5230502"/>
                  <a:ext cx="1918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916033-F7C0-48D9-AFE1-FBA5AC6EEBE5}"/>
              </a:ext>
            </a:extLst>
          </p:cNvPr>
          <p:cNvGrpSpPr/>
          <p:nvPr/>
        </p:nvGrpSpPr>
        <p:grpSpPr>
          <a:xfrm>
            <a:off x="6996032" y="4538222"/>
            <a:ext cx="1828080" cy="335880"/>
            <a:chOff x="6996032" y="4538222"/>
            <a:chExt cx="18280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31905D-FA1D-427E-B285-AE714782EA87}"/>
                    </a:ext>
                  </a:extLst>
                </p14:cNvPr>
                <p14:cNvContentPartPr/>
                <p14:nvPr/>
              </p14:nvContentPartPr>
              <p14:xfrm>
                <a:off x="6996032" y="4605542"/>
                <a:ext cx="61200" cy="268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31905D-FA1D-427E-B285-AE714782EA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87392" y="4596542"/>
                  <a:ext cx="78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000981-DEE7-403E-A82E-0A3FA53DDBCE}"/>
                    </a:ext>
                  </a:extLst>
                </p14:cNvPr>
                <p14:cNvContentPartPr/>
                <p14:nvPr/>
              </p14:nvContentPartPr>
              <p14:xfrm>
                <a:off x="7084592" y="4538222"/>
                <a:ext cx="264240" cy="320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000981-DEE7-403E-A82E-0A3FA53DDB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75952" y="4529222"/>
                  <a:ext cx="281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CECC0F-82CB-4952-9552-1C86110A95B7}"/>
                    </a:ext>
                  </a:extLst>
                </p14:cNvPr>
                <p14:cNvContentPartPr/>
                <p14:nvPr/>
              </p14:nvContentPartPr>
              <p14:xfrm>
                <a:off x="7354592" y="4756382"/>
                <a:ext cx="588600" cy="10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CECC0F-82CB-4952-9552-1C86110A95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45592" y="4747382"/>
                  <a:ext cx="606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E869BE-A449-492E-AE81-2D3FD9DB08D9}"/>
                    </a:ext>
                  </a:extLst>
                </p14:cNvPr>
                <p14:cNvContentPartPr/>
                <p14:nvPr/>
              </p14:nvContentPartPr>
              <p14:xfrm>
                <a:off x="8164232" y="4634342"/>
                <a:ext cx="296280" cy="21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E869BE-A449-492E-AE81-2D3FD9DB08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55232" y="4625342"/>
                  <a:ext cx="313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9A62E5-B52B-4A1D-8E56-07B974032336}"/>
                    </a:ext>
                  </a:extLst>
                </p14:cNvPr>
                <p14:cNvContentPartPr/>
                <p14:nvPr/>
              </p14:nvContentPartPr>
              <p14:xfrm>
                <a:off x="8358272" y="4706342"/>
                <a:ext cx="213480" cy="50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9A62E5-B52B-4A1D-8E56-07B9740323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49632" y="4697702"/>
                  <a:ext cx="23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5EDCC3-9D66-44BD-A940-7B37CB6369E0}"/>
                    </a:ext>
                  </a:extLst>
                </p14:cNvPr>
                <p14:cNvContentPartPr/>
                <p14:nvPr/>
              </p14:nvContentPartPr>
              <p14:xfrm>
                <a:off x="8661032" y="4613102"/>
                <a:ext cx="163080" cy="21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5EDCC3-9D66-44BD-A940-7B37CB6369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52032" y="4604102"/>
                  <a:ext cx="1807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05EF345-C82C-449E-8080-9D028D6DAC43}"/>
              </a:ext>
            </a:extLst>
          </p:cNvPr>
          <p:cNvGrpSpPr/>
          <p:nvPr/>
        </p:nvGrpSpPr>
        <p:grpSpPr>
          <a:xfrm>
            <a:off x="6956072" y="5071022"/>
            <a:ext cx="1627200" cy="348120"/>
            <a:chOff x="6956072" y="5071022"/>
            <a:chExt cx="16272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1E5FD6-2AD2-4D39-9765-CA5092BE1AE6}"/>
                    </a:ext>
                  </a:extLst>
                </p14:cNvPr>
                <p14:cNvContentPartPr/>
                <p14:nvPr/>
              </p14:nvContentPartPr>
              <p14:xfrm>
                <a:off x="7040312" y="5071022"/>
                <a:ext cx="90000" cy="348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1E5FD6-2AD2-4D39-9765-CA5092BE1A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31312" y="5062382"/>
                  <a:ext cx="107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DF33EC-B110-4AB9-A5DC-D296830377AC}"/>
                    </a:ext>
                  </a:extLst>
                </p14:cNvPr>
                <p14:cNvContentPartPr/>
                <p14:nvPr/>
              </p14:nvContentPartPr>
              <p14:xfrm>
                <a:off x="6956072" y="5261102"/>
                <a:ext cx="426600" cy="153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DF33EC-B110-4AB9-A5DC-D296830377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47072" y="5252102"/>
                  <a:ext cx="444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E8A7C9-2351-46F6-A6B7-CC43D3238C9F}"/>
                    </a:ext>
                  </a:extLst>
                </p14:cNvPr>
                <p14:cNvContentPartPr/>
                <p14:nvPr/>
              </p14:nvContentPartPr>
              <p14:xfrm>
                <a:off x="7326152" y="5261822"/>
                <a:ext cx="73440" cy="151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E8A7C9-2351-46F6-A6B7-CC43D3238C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7512" y="5253182"/>
                  <a:ext cx="9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0F702B-A31C-4A57-A97B-0C839D1D1623}"/>
                    </a:ext>
                  </a:extLst>
                </p14:cNvPr>
                <p14:cNvContentPartPr/>
                <p14:nvPr/>
              </p14:nvContentPartPr>
              <p14:xfrm>
                <a:off x="7516952" y="5166422"/>
                <a:ext cx="146160" cy="168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0F702B-A31C-4A57-A97B-0C839D1D16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08312" y="5157782"/>
                  <a:ext cx="163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1CAACA-509B-45BF-8263-1BD9E963816A}"/>
                    </a:ext>
                  </a:extLst>
                </p14:cNvPr>
                <p14:cNvContentPartPr/>
                <p14:nvPr/>
              </p14:nvContentPartPr>
              <p14:xfrm>
                <a:off x="7791992" y="5149502"/>
                <a:ext cx="118440" cy="253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1CAACA-509B-45BF-8263-1BD9E96381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83352" y="5140862"/>
                  <a:ext cx="136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1FCB14F-2BC2-428C-8E23-245546444069}"/>
                    </a:ext>
                  </a:extLst>
                </p14:cNvPr>
                <p14:cNvContentPartPr/>
                <p14:nvPr/>
              </p14:nvContentPartPr>
              <p14:xfrm>
                <a:off x="8027432" y="5250662"/>
                <a:ext cx="275040" cy="168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1FCB14F-2BC2-428C-8E23-245546444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8792" y="5241662"/>
                  <a:ext cx="292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9DCF7D-5245-4043-9472-BD3C87190EA5}"/>
                    </a:ext>
                  </a:extLst>
                </p14:cNvPr>
                <p14:cNvContentPartPr/>
                <p14:nvPr/>
              </p14:nvContentPartPr>
              <p14:xfrm>
                <a:off x="8431352" y="5127182"/>
                <a:ext cx="6120" cy="208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9DCF7D-5245-4043-9472-BD3C87190E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2712" y="5118542"/>
                  <a:ext cx="23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9E9F9C-43CB-4E58-897E-B9703B004A69}"/>
                    </a:ext>
                  </a:extLst>
                </p14:cNvPr>
                <p14:cNvContentPartPr/>
                <p14:nvPr/>
              </p14:nvContentPartPr>
              <p14:xfrm>
                <a:off x="8470952" y="5244902"/>
                <a:ext cx="112320" cy="140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9E9F9C-43CB-4E58-897E-B9703B004A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62312" y="5236262"/>
                  <a:ext cx="12996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959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CB7E1F4-653D-4EA2-88BA-DA3DD0E509F3}"/>
              </a:ext>
            </a:extLst>
          </p:cNvPr>
          <p:cNvGrpSpPr/>
          <p:nvPr/>
        </p:nvGrpSpPr>
        <p:grpSpPr>
          <a:xfrm>
            <a:off x="2866472" y="728883"/>
            <a:ext cx="3214800" cy="4381560"/>
            <a:chOff x="2866472" y="728883"/>
            <a:chExt cx="3214800" cy="438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535A75C-25DB-4FE6-B35B-726EB756F973}"/>
                    </a:ext>
                  </a:extLst>
                </p14:cNvPr>
                <p14:cNvContentPartPr/>
                <p14:nvPr/>
              </p14:nvContentPartPr>
              <p14:xfrm>
                <a:off x="2866472" y="728883"/>
                <a:ext cx="3214800" cy="4381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535A75C-25DB-4FE6-B35B-726EB756F9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7472" y="720243"/>
                  <a:ext cx="3232440" cy="43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721502-C0B4-4DB1-8FDB-5A7B078838E7}"/>
                    </a:ext>
                  </a:extLst>
                </p14:cNvPr>
                <p14:cNvContentPartPr/>
                <p14:nvPr/>
              </p14:nvContentPartPr>
              <p14:xfrm>
                <a:off x="4621472" y="2541483"/>
                <a:ext cx="360360" cy="358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721502-C0B4-4DB1-8FDB-5A7B078838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12832" y="2532843"/>
                  <a:ext cx="378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84F5E5-95FF-44DF-8FAB-D5A15A2CA6AB}"/>
                    </a:ext>
                  </a:extLst>
                </p14:cNvPr>
                <p14:cNvContentPartPr/>
                <p14:nvPr/>
              </p14:nvContentPartPr>
              <p14:xfrm>
                <a:off x="4684112" y="2714643"/>
                <a:ext cx="174240" cy="18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84F5E5-95FF-44DF-8FAB-D5A15A2CA6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5112" y="2706003"/>
                  <a:ext cx="191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C6E5A6-779B-4152-882C-CB05200D0C60}"/>
                    </a:ext>
                  </a:extLst>
                </p14:cNvPr>
                <p14:cNvContentPartPr/>
                <p14:nvPr/>
              </p14:nvContentPartPr>
              <p14:xfrm>
                <a:off x="4784912" y="2653443"/>
                <a:ext cx="23400" cy="196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C6E5A6-779B-4152-882C-CB05200D0C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76272" y="2644443"/>
                  <a:ext cx="41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7E7C71-E48A-4D74-A440-3F44015B76FE}"/>
              </a:ext>
            </a:extLst>
          </p:cNvPr>
          <p:cNvGrpSpPr/>
          <p:nvPr/>
        </p:nvGrpSpPr>
        <p:grpSpPr>
          <a:xfrm>
            <a:off x="1441592" y="1300563"/>
            <a:ext cx="1020600" cy="2065680"/>
            <a:chOff x="1441592" y="1300563"/>
            <a:chExt cx="1020600" cy="20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05CD1D-C678-4529-BD29-14F007EE3AEC}"/>
                    </a:ext>
                  </a:extLst>
                </p14:cNvPr>
                <p14:cNvContentPartPr/>
                <p14:nvPr/>
              </p14:nvContentPartPr>
              <p14:xfrm>
                <a:off x="1469672" y="2973123"/>
                <a:ext cx="17280" cy="67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05CD1D-C678-4529-BD29-14F007EE3A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60672" y="2964123"/>
                  <a:ext cx="34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C31F0D-C9AB-4DFE-AA5B-1EEF20762A12}"/>
                    </a:ext>
                  </a:extLst>
                </p14:cNvPr>
                <p14:cNvContentPartPr/>
                <p14:nvPr/>
              </p14:nvContentPartPr>
              <p14:xfrm>
                <a:off x="1682792" y="2389563"/>
                <a:ext cx="61920" cy="56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C31F0D-C9AB-4DFE-AA5B-1EEF20762A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3792" y="2380923"/>
                  <a:ext cx="7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A10748-BC81-41A7-8172-87F19D868541}"/>
                    </a:ext>
                  </a:extLst>
                </p14:cNvPr>
                <p14:cNvContentPartPr/>
                <p14:nvPr/>
              </p14:nvContentPartPr>
              <p14:xfrm>
                <a:off x="1834352" y="2322243"/>
                <a:ext cx="73440" cy="163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A10748-BC81-41A7-8172-87F19D8685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5352" y="2313603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44FFF2-57B7-40E2-8C54-BAD5783E5D03}"/>
                    </a:ext>
                  </a:extLst>
                </p14:cNvPr>
                <p14:cNvContentPartPr/>
                <p14:nvPr/>
              </p14:nvContentPartPr>
              <p14:xfrm>
                <a:off x="1744352" y="2535363"/>
                <a:ext cx="39600" cy="118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44FFF2-57B7-40E2-8C54-BAD5783E5D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5712" y="2526723"/>
                  <a:ext cx="57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5770CC-80B8-47C3-96A1-2599B0523C3D}"/>
                    </a:ext>
                  </a:extLst>
                </p14:cNvPr>
                <p14:cNvContentPartPr/>
                <p14:nvPr/>
              </p14:nvContentPartPr>
              <p14:xfrm>
                <a:off x="1514312" y="2428803"/>
                <a:ext cx="224640" cy="359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5770CC-80B8-47C3-96A1-2599B0523C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05672" y="2420163"/>
                  <a:ext cx="242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B26903-652A-4CC8-8A23-61F443517C2D}"/>
                    </a:ext>
                  </a:extLst>
                </p14:cNvPr>
                <p14:cNvContentPartPr/>
                <p14:nvPr/>
              </p14:nvContentPartPr>
              <p14:xfrm>
                <a:off x="1441592" y="3017763"/>
                <a:ext cx="409680" cy="348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B26903-652A-4CC8-8A23-61F443517C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32952" y="3009123"/>
                  <a:ext cx="427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EBB29D-38A8-45B8-97DE-F0070F7E658E}"/>
                    </a:ext>
                  </a:extLst>
                </p14:cNvPr>
                <p14:cNvContentPartPr/>
                <p14:nvPr/>
              </p14:nvContentPartPr>
              <p14:xfrm>
                <a:off x="1677032" y="2698083"/>
                <a:ext cx="90000" cy="331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EBB29D-38A8-45B8-97DE-F0070F7E65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68392" y="2689443"/>
                  <a:ext cx="107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914F98-A0C5-49F9-BC8C-9500DCEF7D04}"/>
                    </a:ext>
                  </a:extLst>
                </p14:cNvPr>
                <p14:cNvContentPartPr/>
                <p14:nvPr/>
              </p14:nvContentPartPr>
              <p14:xfrm>
                <a:off x="1783592" y="2563443"/>
                <a:ext cx="22680" cy="1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914F98-A0C5-49F9-BC8C-9500DCEF7D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74952" y="255480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0EB5D1-CE50-48F0-A03A-E07119094C7D}"/>
                    </a:ext>
                  </a:extLst>
                </p14:cNvPr>
                <p14:cNvContentPartPr/>
                <p14:nvPr/>
              </p14:nvContentPartPr>
              <p14:xfrm>
                <a:off x="1710872" y="1654803"/>
                <a:ext cx="208080" cy="819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0EB5D1-CE50-48F0-A03A-E07119094C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1872" y="1645803"/>
                  <a:ext cx="22572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B70A67-8512-4103-BBA2-16CD96567C13}"/>
                    </a:ext>
                  </a:extLst>
                </p14:cNvPr>
                <p14:cNvContentPartPr/>
                <p14:nvPr/>
              </p14:nvContentPartPr>
              <p14:xfrm>
                <a:off x="1660472" y="2378403"/>
                <a:ext cx="168480" cy="95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B70A67-8512-4103-BBA2-16CD96567C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51472" y="2369403"/>
                  <a:ext cx="18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0A9092-C97F-489C-90A1-42D91004F51C}"/>
                    </a:ext>
                  </a:extLst>
                </p14:cNvPr>
                <p14:cNvContentPartPr/>
                <p14:nvPr/>
              </p14:nvContentPartPr>
              <p14:xfrm>
                <a:off x="2092112" y="1452123"/>
                <a:ext cx="196920" cy="3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0A9092-C97F-489C-90A1-42D91004F51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3472" y="1443483"/>
                  <a:ext cx="21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45DE5B-E7DE-44EC-AE8D-92AE9E0CCBF0}"/>
                    </a:ext>
                  </a:extLst>
                </p14:cNvPr>
                <p14:cNvContentPartPr/>
                <p14:nvPr/>
              </p14:nvContentPartPr>
              <p14:xfrm>
                <a:off x="2086352" y="1300563"/>
                <a:ext cx="375840" cy="34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45DE5B-E7DE-44EC-AE8D-92AE9E0CCB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77712" y="1291563"/>
                  <a:ext cx="39348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D642E7-8875-406E-AA60-C0B5049CFD73}"/>
              </a:ext>
            </a:extLst>
          </p:cNvPr>
          <p:cNvGrpSpPr/>
          <p:nvPr/>
        </p:nvGrpSpPr>
        <p:grpSpPr>
          <a:xfrm>
            <a:off x="2761712" y="531963"/>
            <a:ext cx="991440" cy="870840"/>
            <a:chOff x="2761712" y="531963"/>
            <a:chExt cx="991440" cy="87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6F8796-FE15-47E9-AFB7-4BF4999348CC}"/>
                    </a:ext>
                  </a:extLst>
                </p14:cNvPr>
                <p14:cNvContentPartPr/>
                <p14:nvPr/>
              </p14:nvContentPartPr>
              <p14:xfrm>
                <a:off x="2761712" y="531963"/>
                <a:ext cx="991440" cy="43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6F8796-FE15-47E9-AFB7-4BF4999348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3072" y="523323"/>
                  <a:ext cx="10090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3DBB6A-7600-42A1-9FE6-0BDFA262A2F9}"/>
                    </a:ext>
                  </a:extLst>
                </p14:cNvPr>
                <p14:cNvContentPartPr/>
                <p14:nvPr/>
              </p14:nvContentPartPr>
              <p14:xfrm>
                <a:off x="2941352" y="1000323"/>
                <a:ext cx="688320" cy="402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3DBB6A-7600-42A1-9FE6-0BDFA262A2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2352" y="991323"/>
                  <a:ext cx="705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3FDD4A-6B68-4CDE-AED7-DC479C1F149F}"/>
                    </a:ext>
                  </a:extLst>
                </p14:cNvPr>
                <p14:cNvContentPartPr/>
                <p14:nvPr/>
              </p14:nvContentPartPr>
              <p14:xfrm>
                <a:off x="3735872" y="1043163"/>
                <a:ext cx="612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3FDD4A-6B68-4CDE-AED7-DC479C1F14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7232" y="103452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0E0AE2-55AB-43B0-9C44-4AD2E033D0C8}"/>
              </a:ext>
            </a:extLst>
          </p:cNvPr>
          <p:cNvGrpSpPr/>
          <p:nvPr/>
        </p:nvGrpSpPr>
        <p:grpSpPr>
          <a:xfrm>
            <a:off x="4921352" y="919683"/>
            <a:ext cx="2214720" cy="494280"/>
            <a:chOff x="4921352" y="919683"/>
            <a:chExt cx="221472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A4D820-B225-470D-B498-FA84A7F93EE0}"/>
                    </a:ext>
                  </a:extLst>
                </p14:cNvPr>
                <p14:cNvContentPartPr/>
                <p14:nvPr/>
              </p14:nvContentPartPr>
              <p14:xfrm>
                <a:off x="4921352" y="919683"/>
                <a:ext cx="447120" cy="25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A4D820-B225-470D-B498-FA84A7F93E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2712" y="911043"/>
                  <a:ext cx="464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8B5892-8F51-4665-9114-11E95286A124}"/>
                    </a:ext>
                  </a:extLst>
                </p14:cNvPr>
                <p14:cNvContentPartPr/>
                <p14:nvPr/>
              </p14:nvContentPartPr>
              <p14:xfrm>
                <a:off x="5631992" y="1003923"/>
                <a:ext cx="207360" cy="410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8B5892-8F51-4665-9114-11E95286A1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23352" y="994923"/>
                  <a:ext cx="225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682E83-D2CC-40EC-A608-00E4811DEBC8}"/>
                    </a:ext>
                  </a:extLst>
                </p14:cNvPr>
                <p14:cNvContentPartPr/>
                <p14:nvPr/>
              </p14:nvContentPartPr>
              <p14:xfrm>
                <a:off x="5928632" y="1205883"/>
                <a:ext cx="153000" cy="140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682E83-D2CC-40EC-A608-00E4811DEB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19632" y="1197243"/>
                  <a:ext cx="17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E80689-3937-4250-B49A-38F154537C39}"/>
                    </a:ext>
                  </a:extLst>
                </p14:cNvPr>
                <p14:cNvContentPartPr/>
                <p14:nvPr/>
              </p14:nvContentPartPr>
              <p14:xfrm>
                <a:off x="6013592" y="964683"/>
                <a:ext cx="1122480" cy="28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E80689-3937-4250-B49A-38F154537C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4592" y="955683"/>
                  <a:ext cx="11401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474584E-EDA4-49C0-8DA1-5A4DFFDD3A55}"/>
              </a:ext>
            </a:extLst>
          </p:cNvPr>
          <p:cNvGrpSpPr/>
          <p:nvPr/>
        </p:nvGrpSpPr>
        <p:grpSpPr>
          <a:xfrm>
            <a:off x="6753752" y="2720403"/>
            <a:ext cx="1251720" cy="289800"/>
            <a:chOff x="6753752" y="2720403"/>
            <a:chExt cx="12517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B7E547-C6F6-47B6-B6D8-F2516343F56E}"/>
                    </a:ext>
                  </a:extLst>
                </p14:cNvPr>
                <p14:cNvContentPartPr/>
                <p14:nvPr/>
              </p14:nvContentPartPr>
              <p14:xfrm>
                <a:off x="6753752" y="2783763"/>
                <a:ext cx="135360" cy="226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B7E547-C6F6-47B6-B6D8-F2516343F5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44752" y="2775123"/>
                  <a:ext cx="153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5BB55C-1CC7-45D9-8BB5-A809C04B8850}"/>
                    </a:ext>
                  </a:extLst>
                </p14:cNvPr>
                <p14:cNvContentPartPr/>
                <p14:nvPr/>
              </p14:nvContentPartPr>
              <p14:xfrm>
                <a:off x="6955352" y="2720403"/>
                <a:ext cx="1050120" cy="270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5BB55C-1CC7-45D9-8BB5-A809C04B88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46712" y="2711763"/>
                  <a:ext cx="106776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57F96E-C03F-41CB-9A8F-4B1AC12517CD}"/>
              </a:ext>
            </a:extLst>
          </p:cNvPr>
          <p:cNvGrpSpPr/>
          <p:nvPr/>
        </p:nvGrpSpPr>
        <p:grpSpPr>
          <a:xfrm>
            <a:off x="6629912" y="3482883"/>
            <a:ext cx="1510200" cy="257040"/>
            <a:chOff x="6629912" y="3482883"/>
            <a:chExt cx="151020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DCD340-AA10-4089-BAF9-2850A70B3AAC}"/>
                    </a:ext>
                  </a:extLst>
                </p14:cNvPr>
                <p14:cNvContentPartPr/>
                <p14:nvPr/>
              </p14:nvContentPartPr>
              <p14:xfrm>
                <a:off x="6629912" y="3482883"/>
                <a:ext cx="1397880" cy="257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DCD340-AA10-4089-BAF9-2850A70B3A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1272" y="3474243"/>
                  <a:ext cx="1415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9AD33B-3496-45FE-A5B1-53D6B6FC905D}"/>
                    </a:ext>
                  </a:extLst>
                </p14:cNvPr>
                <p14:cNvContentPartPr/>
                <p14:nvPr/>
              </p14:nvContentPartPr>
              <p14:xfrm>
                <a:off x="8128592" y="3668643"/>
                <a:ext cx="1152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9AD33B-3496-45FE-A5B1-53D6B6FC9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9592" y="365964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475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2515394"/>
            <a:ext cx="6438900" cy="29718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89B8B0A-58BD-4126-B193-858ACD0BDA78}"/>
              </a:ext>
            </a:extLst>
          </p:cNvPr>
          <p:cNvGrpSpPr/>
          <p:nvPr/>
        </p:nvGrpSpPr>
        <p:grpSpPr>
          <a:xfrm>
            <a:off x="5475032" y="421443"/>
            <a:ext cx="1352160" cy="295200"/>
            <a:chOff x="5475032" y="421443"/>
            <a:chExt cx="135216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DEA8C3-91BF-4D91-A971-05299C6853C3}"/>
                    </a:ext>
                  </a:extLst>
                </p14:cNvPr>
                <p14:cNvContentPartPr/>
                <p14:nvPr/>
              </p14:nvContentPartPr>
              <p14:xfrm>
                <a:off x="5542352" y="504603"/>
                <a:ext cx="39600" cy="140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DEA8C3-91BF-4D91-A971-05299C6853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33352" y="495963"/>
                  <a:ext cx="5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F3A00B-494D-4A80-BFB8-8424AB943C8B}"/>
                    </a:ext>
                  </a:extLst>
                </p14:cNvPr>
                <p14:cNvContentPartPr/>
                <p14:nvPr/>
              </p14:nvContentPartPr>
              <p14:xfrm>
                <a:off x="5475032" y="421443"/>
                <a:ext cx="1352160" cy="295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F3A00B-494D-4A80-BFB8-8424AB943C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66032" y="412803"/>
                  <a:ext cx="136980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55BFA2-A1DF-4CB5-9E2A-000A64E53A17}"/>
              </a:ext>
            </a:extLst>
          </p:cNvPr>
          <p:cNvGrpSpPr/>
          <p:nvPr/>
        </p:nvGrpSpPr>
        <p:grpSpPr>
          <a:xfrm>
            <a:off x="5873192" y="970443"/>
            <a:ext cx="757800" cy="426240"/>
            <a:chOff x="5873192" y="970443"/>
            <a:chExt cx="75780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863F8B-5015-4626-928F-0407676B71EE}"/>
                    </a:ext>
                  </a:extLst>
                </p14:cNvPr>
                <p14:cNvContentPartPr/>
                <p14:nvPr/>
              </p14:nvContentPartPr>
              <p14:xfrm>
                <a:off x="5873192" y="1043163"/>
                <a:ext cx="151920" cy="134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863F8B-5015-4626-928F-0407676B71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64552" y="1034163"/>
                  <a:ext cx="169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142300-4D87-47BF-A86B-FF5A524959D5}"/>
                    </a:ext>
                  </a:extLst>
                </p14:cNvPr>
                <p14:cNvContentPartPr/>
                <p14:nvPr/>
              </p14:nvContentPartPr>
              <p14:xfrm>
                <a:off x="6137072" y="1026243"/>
                <a:ext cx="50760" cy="143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142300-4D87-47BF-A86B-FF5A524959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28072" y="1017603"/>
                  <a:ext cx="68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158CC8-DCD3-422F-B0AA-D427C7D3B250}"/>
                    </a:ext>
                  </a:extLst>
                </p14:cNvPr>
                <p14:cNvContentPartPr/>
                <p14:nvPr/>
              </p14:nvContentPartPr>
              <p14:xfrm>
                <a:off x="6237872" y="970443"/>
                <a:ext cx="39600" cy="185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158CC8-DCD3-422F-B0AA-D427C7D3B2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29232" y="961443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497C99-9A8C-44FF-AB9B-E3A6190E307B}"/>
                    </a:ext>
                  </a:extLst>
                </p14:cNvPr>
                <p14:cNvContentPartPr/>
                <p14:nvPr/>
              </p14:nvContentPartPr>
              <p14:xfrm>
                <a:off x="6383672" y="1043163"/>
                <a:ext cx="11520" cy="78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497C99-9A8C-44FF-AB9B-E3A6190E307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75032" y="1034523"/>
                  <a:ext cx="2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0CCD71-A4A6-4031-ADC0-BB0C0998E73C}"/>
                    </a:ext>
                  </a:extLst>
                </p14:cNvPr>
                <p14:cNvContentPartPr/>
                <p14:nvPr/>
              </p14:nvContentPartPr>
              <p14:xfrm>
                <a:off x="6411752" y="1021563"/>
                <a:ext cx="219240" cy="37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0CCD71-A4A6-4031-ADC0-BB0C0998E7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3112" y="1012923"/>
                  <a:ext cx="23688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A3325B-CA72-4490-90C9-607D3FAE39C8}"/>
              </a:ext>
            </a:extLst>
          </p:cNvPr>
          <p:cNvGrpSpPr/>
          <p:nvPr/>
        </p:nvGrpSpPr>
        <p:grpSpPr>
          <a:xfrm>
            <a:off x="5566832" y="1499643"/>
            <a:ext cx="3128760" cy="379440"/>
            <a:chOff x="5566832" y="1499643"/>
            <a:chExt cx="312876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ACD2A1-EDC3-4B9A-98EE-486412209A18}"/>
                    </a:ext>
                  </a:extLst>
                </p14:cNvPr>
                <p14:cNvContentPartPr/>
                <p14:nvPr/>
              </p14:nvContentPartPr>
              <p14:xfrm>
                <a:off x="5598512" y="1609443"/>
                <a:ext cx="325800" cy="15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ACD2A1-EDC3-4B9A-98EE-486412209A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89512" y="1600443"/>
                  <a:ext cx="34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993E86-59A9-46D9-A3EB-45435FD311CB}"/>
                    </a:ext>
                  </a:extLst>
                </p14:cNvPr>
                <p14:cNvContentPartPr/>
                <p14:nvPr/>
              </p14:nvContentPartPr>
              <p14:xfrm>
                <a:off x="5566832" y="1643643"/>
                <a:ext cx="379800" cy="23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993E86-59A9-46D9-A3EB-45435FD311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7832" y="1634643"/>
                  <a:ext cx="397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DE0077-C0DF-4BA7-85A3-FA5384087811}"/>
                    </a:ext>
                  </a:extLst>
                </p14:cNvPr>
                <p14:cNvContentPartPr/>
                <p14:nvPr/>
              </p14:nvContentPartPr>
              <p14:xfrm>
                <a:off x="6009632" y="1665963"/>
                <a:ext cx="424800" cy="168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DE0077-C0DF-4BA7-85A3-FA53840878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0992" y="1656963"/>
                  <a:ext cx="442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59ABDF-DC40-4463-A1EE-5CE24A74F1F3}"/>
                    </a:ext>
                  </a:extLst>
                </p14:cNvPr>
                <p14:cNvContentPartPr/>
                <p14:nvPr/>
              </p14:nvContentPartPr>
              <p14:xfrm>
                <a:off x="6428672" y="1705203"/>
                <a:ext cx="17280" cy="11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59ABDF-DC40-4463-A1EE-5CE24A74F1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19672" y="1696563"/>
                  <a:ext cx="3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E69BDC-3A38-4600-83F9-3164F0F49F8D}"/>
                    </a:ext>
                  </a:extLst>
                </p14:cNvPr>
                <p14:cNvContentPartPr/>
                <p14:nvPr/>
              </p14:nvContentPartPr>
              <p14:xfrm>
                <a:off x="6512912" y="1699443"/>
                <a:ext cx="381960" cy="121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E69BDC-3A38-4600-83F9-3164F0F49F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03912" y="1690803"/>
                  <a:ext cx="39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DDF82-E3DD-448D-B70E-839B76BC3EDD}"/>
                    </a:ext>
                  </a:extLst>
                </p14:cNvPr>
                <p14:cNvContentPartPr/>
                <p14:nvPr/>
              </p14:nvContentPartPr>
              <p14:xfrm>
                <a:off x="7202672" y="1499643"/>
                <a:ext cx="11520" cy="267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DDF82-E3DD-448D-B70E-839B76BC3ED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94032" y="1490643"/>
                  <a:ext cx="29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C0DB17-05F1-43B1-88AF-DFE089FB1753}"/>
                    </a:ext>
                  </a:extLst>
                </p14:cNvPr>
                <p14:cNvContentPartPr/>
                <p14:nvPr/>
              </p14:nvContentPartPr>
              <p14:xfrm>
                <a:off x="7135352" y="1520163"/>
                <a:ext cx="196560" cy="11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C0DB17-05F1-43B1-88AF-DFE089FB17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26712" y="1511163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F6F3CB-A772-44B4-BEF9-D0B3B3D792A7}"/>
                    </a:ext>
                  </a:extLst>
                </p14:cNvPr>
                <p14:cNvContentPartPr/>
                <p14:nvPr/>
              </p14:nvContentPartPr>
              <p14:xfrm>
                <a:off x="7351352" y="1561563"/>
                <a:ext cx="1344240" cy="31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F6F3CB-A772-44B4-BEF9-D0B3B3D792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42352" y="1552563"/>
                  <a:ext cx="1361880" cy="33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338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74CF7-AA12-4B0F-8FE4-5E10181667BD}"/>
              </a:ext>
            </a:extLst>
          </p:cNvPr>
          <p:cNvSpPr txBox="1"/>
          <p:nvPr/>
        </p:nvSpPr>
        <p:spPr>
          <a:xfrm>
            <a:off x="2286000" y="1168245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BX10"/>
              </a:rPr>
              <a:t>33 High Frequency Solutions, Gaussian Beams </a:t>
            </a:r>
          </a:p>
          <a:p>
            <a:pPr algn="l"/>
            <a:r>
              <a:rPr lang="fr-FR" sz="1800" b="0" i="0" u="none" strike="noStrike" baseline="0" dirty="0">
                <a:latin typeface="CMR10"/>
              </a:rPr>
              <a:t>33.1 Tangent Plane Approximations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33.2 Fermat's Principle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33.2.1 Generalized Snell's Law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 Gaussian Beam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33.3.1 Derivation of the Paraxial/Parabolic Wave Equation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33.3.2 Finding a Closed Form Solution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33.3.3 Other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6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55" y="1153886"/>
            <a:ext cx="7403890" cy="53483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0A513AF-685A-437B-A320-53CA22AF7E39}"/>
              </a:ext>
            </a:extLst>
          </p:cNvPr>
          <p:cNvSpPr txBox="1"/>
          <p:nvPr/>
        </p:nvSpPr>
        <p:spPr>
          <a:xfrm>
            <a:off x="140820" y="1118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CMR10"/>
              </a:rPr>
              <a:t>Tangent Plane Approximations</a:t>
            </a:r>
            <a:endParaRPr lang="en-US" dirty="0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DB1553D5-CF68-462F-A824-9A5B391FAA60}"/>
              </a:ext>
            </a:extLst>
          </p:cNvPr>
          <p:cNvGrpSpPr/>
          <p:nvPr/>
        </p:nvGrpSpPr>
        <p:grpSpPr>
          <a:xfrm>
            <a:off x="7915112" y="589563"/>
            <a:ext cx="834480" cy="295920"/>
            <a:chOff x="7915112" y="589563"/>
            <a:chExt cx="8344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B0F0F6-33E2-4816-B638-39B8AA7381B2}"/>
                    </a:ext>
                  </a:extLst>
                </p14:cNvPr>
                <p14:cNvContentPartPr/>
                <p14:nvPr/>
              </p14:nvContentPartPr>
              <p14:xfrm>
                <a:off x="7915112" y="717363"/>
                <a:ext cx="118440" cy="122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B0F0F6-33E2-4816-B638-39B8AA7381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06472" y="708723"/>
                  <a:ext cx="13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C154B3C-45B8-4A80-847E-1BC0D69A9539}"/>
                    </a:ext>
                  </a:extLst>
                </p14:cNvPr>
                <p14:cNvContentPartPr/>
                <p14:nvPr/>
              </p14:nvContentPartPr>
              <p14:xfrm>
                <a:off x="8016272" y="639243"/>
                <a:ext cx="45720" cy="2138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C154B3C-45B8-4A80-847E-1BC0D69A95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07272" y="630243"/>
                  <a:ext cx="63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6383391-5301-478C-890B-EF96776F3855}"/>
                    </a:ext>
                  </a:extLst>
                </p14:cNvPr>
                <p14:cNvContentPartPr/>
                <p14:nvPr/>
              </p14:nvContentPartPr>
              <p14:xfrm>
                <a:off x="8162072" y="697203"/>
                <a:ext cx="157320" cy="1814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6383391-5301-478C-890B-EF96776F38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53072" y="688203"/>
                  <a:ext cx="174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C1BA6BF-2FEC-4C74-AB46-5E2D3CBC4D5B}"/>
                    </a:ext>
                  </a:extLst>
                </p14:cNvPr>
                <p14:cNvContentPartPr/>
                <p14:nvPr/>
              </p14:nvContentPartPr>
              <p14:xfrm>
                <a:off x="8352872" y="718803"/>
                <a:ext cx="146160" cy="1231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C1BA6BF-2FEC-4C74-AB46-5E2D3CBC4D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3872" y="710163"/>
                  <a:ext cx="163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1354AC5-373F-487E-BA1E-BDA7CC4214C3}"/>
                    </a:ext>
                  </a:extLst>
                </p14:cNvPr>
                <p14:cNvContentPartPr/>
                <p14:nvPr/>
              </p14:nvContentPartPr>
              <p14:xfrm>
                <a:off x="8588312" y="717723"/>
                <a:ext cx="28440" cy="1573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1354AC5-373F-487E-BA1E-BDA7CC4214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9672" y="709083"/>
                  <a:ext cx="4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904E12F-6B98-45B6-91E3-C55EBBAEEF00}"/>
                    </a:ext>
                  </a:extLst>
                </p14:cNvPr>
                <p14:cNvContentPartPr/>
                <p14:nvPr/>
              </p14:nvContentPartPr>
              <p14:xfrm>
                <a:off x="8610992" y="589563"/>
                <a:ext cx="138600" cy="2959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904E12F-6B98-45B6-91E3-C55EBBAEEF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02352" y="580563"/>
                  <a:ext cx="1562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A24F201-58B3-4B2E-8D32-66AF9320273A}"/>
              </a:ext>
            </a:extLst>
          </p:cNvPr>
          <p:cNvGrpSpPr/>
          <p:nvPr/>
        </p:nvGrpSpPr>
        <p:grpSpPr>
          <a:xfrm>
            <a:off x="3023792" y="3860163"/>
            <a:ext cx="2305800" cy="1817640"/>
            <a:chOff x="3023792" y="3860163"/>
            <a:chExt cx="2305800" cy="181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5CA0CCF-D34F-4CC9-80D5-AFC662BA6A53}"/>
                    </a:ext>
                  </a:extLst>
                </p14:cNvPr>
                <p14:cNvContentPartPr/>
                <p14:nvPr/>
              </p14:nvContentPartPr>
              <p14:xfrm>
                <a:off x="3079592" y="3860163"/>
                <a:ext cx="165960" cy="1317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5CA0CCF-D34F-4CC9-80D5-AFC662BA6A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0592" y="3851523"/>
                  <a:ext cx="183600" cy="13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030C8AC-F3AC-4E67-BFE6-AC0B1362CB27}"/>
                    </a:ext>
                  </a:extLst>
                </p14:cNvPr>
                <p14:cNvContentPartPr/>
                <p14:nvPr/>
              </p14:nvContentPartPr>
              <p14:xfrm>
                <a:off x="3023792" y="5177763"/>
                <a:ext cx="487440" cy="329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030C8AC-F3AC-4E67-BFE6-AC0B1362CB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5152" y="5168763"/>
                  <a:ext cx="505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AF5D928-DB33-4A8C-AFE8-B9EFDBF88338}"/>
                    </a:ext>
                  </a:extLst>
                </p14:cNvPr>
                <p14:cNvContentPartPr/>
                <p14:nvPr/>
              </p14:nvContentPartPr>
              <p14:xfrm>
                <a:off x="3619232" y="5216643"/>
                <a:ext cx="451080" cy="245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AF5D928-DB33-4A8C-AFE8-B9EFDBF883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0232" y="5208003"/>
                  <a:ext cx="468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C558B12-DAA8-4C09-B00F-8E847E4FFDA8}"/>
                    </a:ext>
                  </a:extLst>
                </p14:cNvPr>
                <p14:cNvContentPartPr/>
                <p14:nvPr/>
              </p14:nvContentPartPr>
              <p14:xfrm>
                <a:off x="4111712" y="5217003"/>
                <a:ext cx="123840" cy="2192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C558B12-DAA8-4C09-B00F-8E847E4FFD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03072" y="5208003"/>
                  <a:ext cx="141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A8CD9A9-8DA1-4E12-925B-8A8E0A79D923}"/>
                    </a:ext>
                  </a:extLst>
                </p14:cNvPr>
                <p14:cNvContentPartPr/>
                <p14:nvPr/>
              </p14:nvContentPartPr>
              <p14:xfrm>
                <a:off x="4108472" y="5413203"/>
                <a:ext cx="149760" cy="264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A8CD9A9-8DA1-4E12-925B-8A8E0A79D9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9472" y="5404563"/>
                  <a:ext cx="167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3F1037F-997E-4349-B6E9-C9C419911F55}"/>
                    </a:ext>
                  </a:extLst>
                </p14:cNvPr>
                <p14:cNvContentPartPr/>
                <p14:nvPr/>
              </p14:nvContentPartPr>
              <p14:xfrm>
                <a:off x="4582952" y="5357043"/>
                <a:ext cx="17280" cy="280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3F1037F-997E-4349-B6E9-C9C419911F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74312" y="5348403"/>
                  <a:ext cx="34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D0CB5E-8431-4C14-9E93-49189FE5DC75}"/>
                    </a:ext>
                  </a:extLst>
                </p14:cNvPr>
                <p14:cNvContentPartPr/>
                <p14:nvPr/>
              </p14:nvContentPartPr>
              <p14:xfrm>
                <a:off x="4616792" y="5323563"/>
                <a:ext cx="129240" cy="129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D0CB5E-8431-4C14-9E93-49189FE5DC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07792" y="5314563"/>
                  <a:ext cx="146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79E03FB-C333-4E0A-AE7B-D529EBB9FDA2}"/>
                    </a:ext>
                  </a:extLst>
                </p14:cNvPr>
                <p14:cNvContentPartPr/>
                <p14:nvPr/>
              </p14:nvContentPartPr>
              <p14:xfrm>
                <a:off x="4784912" y="5115843"/>
                <a:ext cx="22680" cy="359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79E03FB-C333-4E0A-AE7B-D529EBB9FD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76272" y="5107203"/>
                  <a:ext cx="40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91AE40-76F1-4100-8309-70031CA3B44A}"/>
                    </a:ext>
                  </a:extLst>
                </p14:cNvPr>
                <p14:cNvContentPartPr/>
                <p14:nvPr/>
              </p14:nvContentPartPr>
              <p14:xfrm>
                <a:off x="4897232" y="5298003"/>
                <a:ext cx="432360" cy="127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91AE40-76F1-4100-8309-70031CA3B4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88232" y="5289363"/>
                  <a:ext cx="4500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BB5782-7093-4833-9686-0ADCD4EA9EF0}"/>
              </a:ext>
            </a:extLst>
          </p:cNvPr>
          <p:cNvGrpSpPr/>
          <p:nvPr/>
        </p:nvGrpSpPr>
        <p:grpSpPr>
          <a:xfrm>
            <a:off x="880712" y="218763"/>
            <a:ext cx="6625440" cy="1896480"/>
            <a:chOff x="880712" y="218763"/>
            <a:chExt cx="6625440" cy="18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60A116-66E3-4033-A3EE-293D1A81EFDB}"/>
                    </a:ext>
                  </a:extLst>
                </p14:cNvPr>
                <p14:cNvContentPartPr/>
                <p14:nvPr/>
              </p14:nvContentPartPr>
              <p14:xfrm>
                <a:off x="6963272" y="436923"/>
                <a:ext cx="542880" cy="10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60A116-66E3-4033-A3EE-293D1A81EF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54272" y="428283"/>
                  <a:ext cx="560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B7C0EA-304C-4CE0-8E30-F602148D826D}"/>
                    </a:ext>
                  </a:extLst>
                </p14:cNvPr>
                <p14:cNvContentPartPr/>
                <p14:nvPr/>
              </p14:nvContentPartPr>
              <p14:xfrm>
                <a:off x="5457752" y="515403"/>
                <a:ext cx="102240" cy="129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B7C0EA-304C-4CE0-8E30-F602148D82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48752" y="506403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687D8C-207A-4CE4-A7EE-376035E894CC}"/>
                    </a:ext>
                  </a:extLst>
                </p14:cNvPr>
                <p14:cNvContentPartPr/>
                <p14:nvPr/>
              </p14:nvContentPartPr>
              <p14:xfrm>
                <a:off x="5643152" y="493443"/>
                <a:ext cx="61920" cy="247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687D8C-207A-4CE4-A7EE-376035E894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34512" y="484803"/>
                  <a:ext cx="7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C99D4D-70B0-48B3-8C3A-463701B8D171}"/>
                    </a:ext>
                  </a:extLst>
                </p14:cNvPr>
                <p14:cNvContentPartPr/>
                <p14:nvPr/>
              </p14:nvContentPartPr>
              <p14:xfrm>
                <a:off x="5609672" y="515043"/>
                <a:ext cx="141120" cy="146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C99D4D-70B0-48B3-8C3A-463701B8D17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00672" y="506043"/>
                  <a:ext cx="158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B834C2-BD44-4B23-9CDC-6F2BDEE49F36}"/>
                    </a:ext>
                  </a:extLst>
                </p14:cNvPr>
                <p14:cNvContentPartPr/>
                <p14:nvPr/>
              </p14:nvContentPartPr>
              <p14:xfrm>
                <a:off x="5828192" y="319923"/>
                <a:ext cx="856440" cy="244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B834C2-BD44-4B23-9CDC-6F2BDEE49F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19552" y="311283"/>
                  <a:ext cx="874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F56038-7B7E-4F24-817B-498FA13208AE}"/>
                    </a:ext>
                  </a:extLst>
                </p14:cNvPr>
                <p14:cNvContentPartPr/>
                <p14:nvPr/>
              </p14:nvContentPartPr>
              <p14:xfrm>
                <a:off x="1149632" y="1443483"/>
                <a:ext cx="555480" cy="406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F56038-7B7E-4F24-817B-498FA13208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0992" y="1434483"/>
                  <a:ext cx="573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4F57CC-3F2D-4AF8-BABA-933CC63B56A3}"/>
                    </a:ext>
                  </a:extLst>
                </p14:cNvPr>
                <p14:cNvContentPartPr/>
                <p14:nvPr/>
              </p14:nvContentPartPr>
              <p14:xfrm>
                <a:off x="1256552" y="1620963"/>
                <a:ext cx="224640" cy="140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4F57CC-3F2D-4AF8-BABA-933CC63B56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47552" y="1612323"/>
                  <a:ext cx="242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9D3443-D343-40A3-B1E8-C443501E60C6}"/>
                    </a:ext>
                  </a:extLst>
                </p14:cNvPr>
                <p14:cNvContentPartPr/>
                <p14:nvPr/>
              </p14:nvContentPartPr>
              <p14:xfrm>
                <a:off x="1375712" y="1626003"/>
                <a:ext cx="94320" cy="57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9D3443-D343-40A3-B1E8-C443501E60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67072" y="1617003"/>
                  <a:ext cx="111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FBD1FB-078E-4074-846A-E9A9955CAAD8}"/>
                    </a:ext>
                  </a:extLst>
                </p14:cNvPr>
                <p14:cNvContentPartPr/>
                <p14:nvPr/>
              </p14:nvContentPartPr>
              <p14:xfrm>
                <a:off x="880712" y="1598643"/>
                <a:ext cx="365040" cy="51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FBD1FB-078E-4074-846A-E9A9955CAA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1712" y="1589643"/>
                  <a:ext cx="3826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E4AB04-38C3-4E3A-B5D5-4B190C766DD0}"/>
                    </a:ext>
                  </a:extLst>
                </p14:cNvPr>
                <p14:cNvContentPartPr/>
                <p14:nvPr/>
              </p14:nvContentPartPr>
              <p14:xfrm>
                <a:off x="1127312" y="1140363"/>
                <a:ext cx="909360" cy="435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E4AB04-38C3-4E3A-B5D5-4B190C766D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8312" y="1131723"/>
                  <a:ext cx="9270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1C7F22-A3A6-4A30-AEC6-D4EF64B3F4B4}"/>
                    </a:ext>
                  </a:extLst>
                </p14:cNvPr>
                <p14:cNvContentPartPr/>
                <p14:nvPr/>
              </p14:nvContentPartPr>
              <p14:xfrm>
                <a:off x="1867832" y="1026243"/>
                <a:ext cx="343080" cy="488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1C7F22-A3A6-4A30-AEC6-D4EF64B3F4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59192" y="1017603"/>
                  <a:ext cx="3607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DA1138-B5BD-44D9-AEB3-C368C4DA1591}"/>
                    </a:ext>
                  </a:extLst>
                </p14:cNvPr>
                <p14:cNvContentPartPr/>
                <p14:nvPr/>
              </p14:nvContentPartPr>
              <p14:xfrm>
                <a:off x="2204432" y="969363"/>
                <a:ext cx="230400" cy="427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DA1138-B5BD-44D9-AEB3-C368C4DA159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95792" y="960723"/>
                  <a:ext cx="2480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B25734-38E1-4C08-B3D1-989247FD305F}"/>
                    </a:ext>
                  </a:extLst>
                </p14:cNvPr>
                <p14:cNvContentPartPr/>
                <p14:nvPr/>
              </p14:nvContentPartPr>
              <p14:xfrm>
                <a:off x="2512952" y="916083"/>
                <a:ext cx="230400" cy="407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B25734-38E1-4C08-B3D1-989247FD30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04312" y="907443"/>
                  <a:ext cx="248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626473-9F30-451B-8B19-025C4F8DD75A}"/>
                    </a:ext>
                  </a:extLst>
                </p14:cNvPr>
                <p14:cNvContentPartPr/>
                <p14:nvPr/>
              </p14:nvContentPartPr>
              <p14:xfrm>
                <a:off x="2760632" y="762003"/>
                <a:ext cx="285480" cy="405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626473-9F30-451B-8B19-025C4F8DD7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51992" y="753363"/>
                  <a:ext cx="303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371235-57D5-4440-A91A-C4E2DD9E7CC3}"/>
                    </a:ext>
                  </a:extLst>
                </p14:cNvPr>
                <p14:cNvContentPartPr/>
                <p14:nvPr/>
              </p14:nvContentPartPr>
              <p14:xfrm>
                <a:off x="3191912" y="549603"/>
                <a:ext cx="196200" cy="493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371235-57D5-4440-A91A-C4E2DD9E7C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82912" y="540603"/>
                  <a:ext cx="2138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72D8FA-34F3-4A83-B482-7643FCB21B62}"/>
                    </a:ext>
                  </a:extLst>
                </p14:cNvPr>
                <p14:cNvContentPartPr/>
                <p14:nvPr/>
              </p14:nvContentPartPr>
              <p14:xfrm>
                <a:off x="3466592" y="510003"/>
                <a:ext cx="213480" cy="39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72D8FA-34F3-4A83-B482-7643FCB21B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57952" y="501363"/>
                  <a:ext cx="231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1DEDBD-5F45-4D1E-B513-59290655E3F6}"/>
                    </a:ext>
                  </a:extLst>
                </p14:cNvPr>
                <p14:cNvContentPartPr/>
                <p14:nvPr/>
              </p14:nvContentPartPr>
              <p14:xfrm>
                <a:off x="3780872" y="358443"/>
                <a:ext cx="208080" cy="497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1DEDBD-5F45-4D1E-B513-59290655E3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71872" y="349803"/>
                  <a:ext cx="2257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A0E121-2A46-427E-9257-E0F8E63EE27C}"/>
                    </a:ext>
                  </a:extLst>
                </p14:cNvPr>
                <p14:cNvContentPartPr/>
                <p14:nvPr/>
              </p14:nvContentPartPr>
              <p14:xfrm>
                <a:off x="4078232" y="307683"/>
                <a:ext cx="286560" cy="416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A0E121-2A46-427E-9257-E0F8E63EE2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69232" y="299043"/>
                  <a:ext cx="304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7BFB60-12FE-4D51-8BDD-26BCD7F4A740}"/>
                    </a:ext>
                  </a:extLst>
                </p14:cNvPr>
                <p14:cNvContentPartPr/>
                <p14:nvPr/>
              </p14:nvContentPartPr>
              <p14:xfrm>
                <a:off x="4380992" y="274563"/>
                <a:ext cx="252720" cy="365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7BFB60-12FE-4D51-8BDD-26BCD7F4A7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1992" y="265563"/>
                  <a:ext cx="270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C5C726-C237-4877-AFCC-9048FC44C0E7}"/>
                    </a:ext>
                  </a:extLst>
                </p14:cNvPr>
                <p14:cNvContentPartPr/>
                <p14:nvPr/>
              </p14:nvContentPartPr>
              <p14:xfrm>
                <a:off x="4684112" y="465363"/>
                <a:ext cx="471600" cy="2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C5C726-C237-4877-AFCC-9048FC44C0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75112" y="456723"/>
                  <a:ext cx="489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883E0C-8469-494D-95DE-29B62BCAFC65}"/>
                    </a:ext>
                  </a:extLst>
                </p14:cNvPr>
                <p14:cNvContentPartPr/>
                <p14:nvPr/>
              </p14:nvContentPartPr>
              <p14:xfrm>
                <a:off x="4668272" y="398043"/>
                <a:ext cx="145440" cy="118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883E0C-8469-494D-95DE-29B62BCAFC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9272" y="389403"/>
                  <a:ext cx="163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561AD91-E322-4B20-BCF4-3EF81AC9A7C2}"/>
                    </a:ext>
                  </a:extLst>
                </p14:cNvPr>
                <p14:cNvContentPartPr/>
                <p14:nvPr/>
              </p14:nvContentPartPr>
              <p14:xfrm>
                <a:off x="4595192" y="246483"/>
                <a:ext cx="194040" cy="3013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561AD91-E322-4B20-BCF4-3EF81AC9A7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86552" y="237843"/>
                  <a:ext cx="211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63B647B9-A71F-4EFD-A081-ACDA8B5DF2EC}"/>
                    </a:ext>
                  </a:extLst>
                </p14:cNvPr>
                <p14:cNvContentPartPr/>
                <p14:nvPr/>
              </p14:nvContentPartPr>
              <p14:xfrm>
                <a:off x="4706792" y="218763"/>
                <a:ext cx="146160" cy="2865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63B647B9-A71F-4EFD-A081-ACDA8B5DF2E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97792" y="209763"/>
                  <a:ext cx="163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F38FA733-411A-4955-AB29-985729195438}"/>
                    </a:ext>
                  </a:extLst>
                </p14:cNvPr>
                <p14:cNvContentPartPr/>
                <p14:nvPr/>
              </p14:nvContentPartPr>
              <p14:xfrm>
                <a:off x="4504112" y="785043"/>
                <a:ext cx="141120" cy="3481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F38FA733-411A-4955-AB29-98572919543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95472" y="776403"/>
                  <a:ext cx="158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40F597FF-19E9-4958-A167-9BA203DAC3C4}"/>
                    </a:ext>
                  </a:extLst>
                </p14:cNvPr>
                <p14:cNvContentPartPr/>
                <p14:nvPr/>
              </p14:nvContentPartPr>
              <p14:xfrm>
                <a:off x="4656752" y="931203"/>
                <a:ext cx="72360" cy="1792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40F597FF-19E9-4958-A167-9BA203DAC3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48112" y="922203"/>
                  <a:ext cx="90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3E3B50A5-5C92-4F9B-9978-AC193F64D2BD}"/>
                    </a:ext>
                  </a:extLst>
                </p14:cNvPr>
                <p14:cNvContentPartPr/>
                <p14:nvPr/>
              </p14:nvContentPartPr>
              <p14:xfrm>
                <a:off x="4796072" y="994923"/>
                <a:ext cx="39600" cy="882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3E3B50A5-5C92-4F9B-9978-AC193F64D2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87432" y="985923"/>
                  <a:ext cx="57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28AB89B-87C8-40F2-94AA-07272DB58461}"/>
                    </a:ext>
                  </a:extLst>
                </p14:cNvPr>
                <p14:cNvContentPartPr/>
                <p14:nvPr/>
              </p14:nvContentPartPr>
              <p14:xfrm>
                <a:off x="4911632" y="936603"/>
                <a:ext cx="384120" cy="1353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28AB89B-87C8-40F2-94AA-07272DB584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02632" y="927603"/>
                  <a:ext cx="401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EF694BC-1F3A-48F8-9454-67EDA8FCF1A2}"/>
                    </a:ext>
                  </a:extLst>
                </p14:cNvPr>
                <p14:cNvContentPartPr/>
                <p14:nvPr/>
              </p14:nvContentPartPr>
              <p14:xfrm>
                <a:off x="4560632" y="880083"/>
                <a:ext cx="219240" cy="2588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EF694BC-1F3A-48F8-9454-67EDA8FCF1A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51632" y="871443"/>
                  <a:ext cx="236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E94F9A4-BC17-44F4-BB48-C1D2EBC55C3F}"/>
                    </a:ext>
                  </a:extLst>
                </p14:cNvPr>
                <p14:cNvContentPartPr/>
                <p14:nvPr/>
              </p14:nvContentPartPr>
              <p14:xfrm>
                <a:off x="5558912" y="888003"/>
                <a:ext cx="29160" cy="1537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E94F9A4-BC17-44F4-BB48-C1D2EBC55C3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49912" y="879003"/>
                  <a:ext cx="46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940D7C88-E8BE-4EB3-A80D-A66FB3F149A8}"/>
                    </a:ext>
                  </a:extLst>
                </p14:cNvPr>
                <p14:cNvContentPartPr/>
                <p14:nvPr/>
              </p14:nvContentPartPr>
              <p14:xfrm>
                <a:off x="5603912" y="869643"/>
                <a:ext cx="101160" cy="7884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940D7C88-E8BE-4EB3-A80D-A66FB3F149A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95272" y="860643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B67B8E5-94CA-4546-A939-24D0385935A1}"/>
                    </a:ext>
                  </a:extLst>
                </p14:cNvPr>
                <p14:cNvContentPartPr/>
                <p14:nvPr/>
              </p14:nvContentPartPr>
              <p14:xfrm>
                <a:off x="5716232" y="762723"/>
                <a:ext cx="471600" cy="2696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B67B8E5-94CA-4546-A939-24D0385935A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7232" y="754083"/>
                  <a:ext cx="489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EF248B39-8B89-432E-83E3-DC778F249B55}"/>
                    </a:ext>
                  </a:extLst>
                </p14:cNvPr>
                <p14:cNvContentPartPr/>
                <p14:nvPr/>
              </p14:nvContentPartPr>
              <p14:xfrm>
                <a:off x="6406352" y="768483"/>
                <a:ext cx="550080" cy="15732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EF248B39-8B89-432E-83E3-DC778F249B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97352" y="759843"/>
                  <a:ext cx="56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698CB9-82A0-4D0B-9D46-25A7EDA78DF2}"/>
                    </a:ext>
                  </a:extLst>
                </p14:cNvPr>
                <p14:cNvContentPartPr/>
                <p14:nvPr/>
              </p14:nvContentPartPr>
              <p14:xfrm>
                <a:off x="1576232" y="325323"/>
                <a:ext cx="2737800" cy="1307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698CB9-82A0-4D0B-9D46-25A7EDA78D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67232" y="316323"/>
                  <a:ext cx="2755440" cy="13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8A81586-0D62-48BF-8293-926C2FCB4CCA}"/>
                    </a:ext>
                  </a:extLst>
                </p14:cNvPr>
                <p14:cNvContentPartPr/>
                <p14:nvPr/>
              </p14:nvContentPartPr>
              <p14:xfrm>
                <a:off x="3752792" y="465363"/>
                <a:ext cx="196560" cy="8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8A81586-0D62-48BF-8293-926C2FCB4C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43792" y="456723"/>
                  <a:ext cx="2142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D6FCEE-AA72-463D-9FC1-440620107212}"/>
              </a:ext>
            </a:extLst>
          </p:cNvPr>
          <p:cNvGrpSpPr/>
          <p:nvPr/>
        </p:nvGrpSpPr>
        <p:grpSpPr>
          <a:xfrm>
            <a:off x="7718912" y="196443"/>
            <a:ext cx="701640" cy="275040"/>
            <a:chOff x="7718912" y="196443"/>
            <a:chExt cx="7016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855B80-9237-4C35-BBF4-73FCAA3CFDDB}"/>
                    </a:ext>
                  </a:extLst>
                </p14:cNvPr>
                <p14:cNvContentPartPr/>
                <p14:nvPr/>
              </p14:nvContentPartPr>
              <p14:xfrm>
                <a:off x="7741592" y="313443"/>
                <a:ext cx="78480" cy="79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855B80-9237-4C35-BBF4-73FCAA3CFD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32952" y="304803"/>
                  <a:ext cx="96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D770EF-5442-4E91-A641-BD1905B5054F}"/>
                    </a:ext>
                  </a:extLst>
                </p14:cNvPr>
                <p14:cNvContentPartPr/>
                <p14:nvPr/>
              </p14:nvContentPartPr>
              <p14:xfrm>
                <a:off x="7718912" y="459963"/>
                <a:ext cx="101160" cy="1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D770EF-5442-4E91-A641-BD1905B5054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0272" y="45096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A1926D-CC20-4B43-A34C-734C70752592}"/>
                    </a:ext>
                  </a:extLst>
                </p14:cNvPr>
                <p14:cNvContentPartPr/>
                <p14:nvPr/>
              </p14:nvContentPartPr>
              <p14:xfrm>
                <a:off x="8033192" y="196443"/>
                <a:ext cx="387360" cy="218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A1926D-CC20-4B43-A34C-734C7075259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24192" y="187443"/>
                  <a:ext cx="4050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7015B4F-8CE8-4F23-9273-0378634B0293}"/>
                  </a:ext>
                </a:extLst>
              </p14:cNvPr>
              <p14:cNvContentPartPr/>
              <p14:nvPr/>
            </p14:nvContentPartPr>
            <p14:xfrm>
              <a:off x="2541032" y="2871603"/>
              <a:ext cx="2025720" cy="145944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7015B4F-8CE8-4F23-9273-0378634B029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32392" y="2862603"/>
                <a:ext cx="2043360" cy="14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8352F5D6-A79F-43A7-8FAD-8F9CDDEF2D8B}"/>
                  </a:ext>
                </a:extLst>
              </p14:cNvPr>
              <p14:cNvContentPartPr/>
              <p14:nvPr/>
            </p14:nvContentPartPr>
            <p14:xfrm>
              <a:off x="4268672" y="3130083"/>
              <a:ext cx="702000" cy="2638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8352F5D6-A79F-43A7-8FAD-8F9CDDEF2D8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259672" y="3121443"/>
                <a:ext cx="719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D408131-7DE5-4222-AB46-D18C6A9EE64C}"/>
                  </a:ext>
                </a:extLst>
              </p14:cNvPr>
              <p14:cNvContentPartPr/>
              <p14:nvPr/>
            </p14:nvContentPartPr>
            <p14:xfrm>
              <a:off x="5093432" y="3421683"/>
              <a:ext cx="196560" cy="1508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D408131-7DE5-4222-AB46-D18C6A9EE64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84792" y="3413043"/>
                <a:ext cx="2142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726B2FC-2E67-4CAC-9640-4A52841C0958}"/>
                  </a:ext>
                </a:extLst>
              </p14:cNvPr>
              <p14:cNvContentPartPr/>
              <p14:nvPr/>
            </p14:nvContentPartPr>
            <p14:xfrm>
              <a:off x="5297912" y="3315123"/>
              <a:ext cx="301320" cy="1576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726B2FC-2E67-4CAC-9640-4A52841C095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89272" y="3306483"/>
                <a:ext cx="318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C79FCF4-8CE1-46C8-96D4-E01EE092FDAD}"/>
                  </a:ext>
                </a:extLst>
              </p14:cNvPr>
              <p14:cNvContentPartPr/>
              <p14:nvPr/>
            </p14:nvContentPartPr>
            <p14:xfrm>
              <a:off x="5710472" y="3348963"/>
              <a:ext cx="275400" cy="1130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C79FCF4-8CE1-46C8-96D4-E01EE092FD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01832" y="3339963"/>
                <a:ext cx="293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1FC785E-D84F-487A-9E17-7684484B57ED}"/>
                  </a:ext>
                </a:extLst>
              </p14:cNvPr>
              <p14:cNvContentPartPr/>
              <p14:nvPr/>
            </p14:nvContentPartPr>
            <p14:xfrm>
              <a:off x="6270992" y="3262563"/>
              <a:ext cx="259200" cy="23832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1FC785E-D84F-487A-9E17-7684484B57E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262352" y="3253563"/>
                <a:ext cx="2768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BCD391E-EE05-41E1-A86B-63C7F764CDAA}"/>
                  </a:ext>
                </a:extLst>
              </p14:cNvPr>
              <p14:cNvContentPartPr/>
              <p14:nvPr/>
            </p14:nvContentPartPr>
            <p14:xfrm>
              <a:off x="6834392" y="3247803"/>
              <a:ext cx="885600" cy="22500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BCD391E-EE05-41E1-A86B-63C7F764CDA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25752" y="3239163"/>
                <a:ext cx="903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221DE0F0-67DE-4133-9E7F-DB89A53E763B}"/>
                  </a:ext>
                </a:extLst>
              </p14:cNvPr>
              <p14:cNvContentPartPr/>
              <p14:nvPr/>
            </p14:nvContentPartPr>
            <p14:xfrm>
              <a:off x="7574912" y="3270483"/>
              <a:ext cx="585720" cy="1350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221DE0F0-67DE-4133-9E7F-DB89A53E763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565912" y="3261843"/>
                <a:ext cx="603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F009AF6-3458-4EE4-9C65-F309F8216E30}"/>
                  </a:ext>
                </a:extLst>
              </p14:cNvPr>
              <p14:cNvContentPartPr/>
              <p14:nvPr/>
            </p14:nvContentPartPr>
            <p14:xfrm>
              <a:off x="6351632" y="3842163"/>
              <a:ext cx="200880" cy="1692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F009AF6-3458-4EE4-9C65-F309F8216E3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42992" y="3833523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5498464-52BA-4675-8D18-225B017779CB}"/>
                  </a:ext>
                </a:extLst>
              </p14:cNvPr>
              <p14:cNvContentPartPr/>
              <p14:nvPr/>
            </p14:nvContentPartPr>
            <p14:xfrm>
              <a:off x="6580952" y="3804363"/>
              <a:ext cx="184680" cy="1454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5498464-52BA-4675-8D18-225B017779C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572312" y="3795363"/>
                <a:ext cx="202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B383322-D4AE-4E0F-9D52-10F8D333CF35}"/>
                  </a:ext>
                </a:extLst>
              </p14:cNvPr>
              <p14:cNvContentPartPr/>
              <p14:nvPr/>
            </p14:nvContentPartPr>
            <p14:xfrm>
              <a:off x="6989552" y="3836763"/>
              <a:ext cx="123840" cy="1238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B383322-D4AE-4E0F-9D52-10F8D333CF3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80912" y="3828123"/>
                <a:ext cx="1414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2640059-421B-4017-AE1E-CA097A118341}"/>
                  </a:ext>
                </a:extLst>
              </p14:cNvPr>
              <p14:cNvContentPartPr/>
              <p14:nvPr/>
            </p14:nvContentPartPr>
            <p14:xfrm>
              <a:off x="7084952" y="3696723"/>
              <a:ext cx="90000" cy="2584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2640059-421B-4017-AE1E-CA097A11834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076312" y="3687723"/>
                <a:ext cx="107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E3E517-5A07-4692-BD32-F95006524003}"/>
                  </a:ext>
                </a:extLst>
              </p14:cNvPr>
              <p14:cNvContentPartPr/>
              <p14:nvPr/>
            </p14:nvContentPartPr>
            <p14:xfrm>
              <a:off x="2642192" y="4078323"/>
              <a:ext cx="572400" cy="252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E3E517-5A07-4692-BD32-F9500652400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33192" y="4069323"/>
                <a:ext cx="590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281128-5E0B-4F58-974D-CA0A749491BF}"/>
                  </a:ext>
                </a:extLst>
              </p14:cNvPr>
              <p14:cNvContentPartPr/>
              <p14:nvPr/>
            </p14:nvContentPartPr>
            <p14:xfrm>
              <a:off x="2529152" y="2546523"/>
              <a:ext cx="1902960" cy="194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281128-5E0B-4F58-974D-CA0A749491B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20512" y="2537883"/>
                <a:ext cx="1920600" cy="19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E91B4B5-FEA7-4AF5-993D-2F7FA12971E1}"/>
                  </a:ext>
                </a:extLst>
              </p14:cNvPr>
              <p14:cNvContentPartPr/>
              <p14:nvPr/>
            </p14:nvContentPartPr>
            <p14:xfrm>
              <a:off x="2972672" y="3186243"/>
              <a:ext cx="921240" cy="870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E91B4B5-FEA7-4AF5-993D-2F7FA12971E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964032" y="3177243"/>
                <a:ext cx="938880" cy="88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A772D49E-DD52-484C-83EC-082AFFD55403}"/>
              </a:ext>
            </a:extLst>
          </p:cNvPr>
          <p:cNvGrpSpPr/>
          <p:nvPr/>
        </p:nvGrpSpPr>
        <p:grpSpPr>
          <a:xfrm>
            <a:off x="6624872" y="4140243"/>
            <a:ext cx="1935720" cy="401760"/>
            <a:chOff x="6624872" y="4140243"/>
            <a:chExt cx="19357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C5AEEA-A6F9-4604-839F-4168A99F7585}"/>
                    </a:ext>
                  </a:extLst>
                </p14:cNvPr>
                <p14:cNvContentPartPr/>
                <p14:nvPr/>
              </p14:nvContentPartPr>
              <p14:xfrm>
                <a:off x="6624872" y="4201443"/>
                <a:ext cx="247320" cy="3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C5AEEA-A6F9-4604-839F-4168A99F758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16232" y="4192803"/>
                  <a:ext cx="26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4F42B4-0302-450F-A75D-578407C0118F}"/>
                    </a:ext>
                  </a:extLst>
                </p14:cNvPr>
                <p14:cNvContentPartPr/>
                <p14:nvPr/>
              </p14:nvContentPartPr>
              <p14:xfrm>
                <a:off x="6630272" y="4212963"/>
                <a:ext cx="533520" cy="252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4F42B4-0302-450F-A75D-578407C011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1272" y="4203963"/>
                  <a:ext cx="551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5CB6F2-BF07-4AB6-89BF-2FA733FE0128}"/>
                    </a:ext>
                  </a:extLst>
                </p14:cNvPr>
                <p14:cNvContentPartPr/>
                <p14:nvPr/>
              </p14:nvContentPartPr>
              <p14:xfrm>
                <a:off x="7242272" y="4203603"/>
                <a:ext cx="314640" cy="250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5CB6F2-BF07-4AB6-89BF-2FA733FE01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33272" y="4194603"/>
                  <a:ext cx="332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73FE45-92EB-4137-A7FB-D15771AFCD27}"/>
                    </a:ext>
                  </a:extLst>
                </p14:cNvPr>
                <p14:cNvContentPartPr/>
                <p14:nvPr/>
              </p14:nvContentPartPr>
              <p14:xfrm>
                <a:off x="7780112" y="4140243"/>
                <a:ext cx="780480" cy="401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73FE45-92EB-4137-A7FB-D15771AFCD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71472" y="4131603"/>
                  <a:ext cx="79812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23A209B9-80AC-42C6-A258-9A1169734A07}"/>
              </a:ext>
            </a:extLst>
          </p:cNvPr>
          <p:cNvGrpSpPr/>
          <p:nvPr/>
        </p:nvGrpSpPr>
        <p:grpSpPr>
          <a:xfrm>
            <a:off x="6142472" y="4762683"/>
            <a:ext cx="2547720" cy="531000"/>
            <a:chOff x="6142472" y="4762683"/>
            <a:chExt cx="25477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67A5BA-D72D-47A9-8551-BDE83FED3C84}"/>
                    </a:ext>
                  </a:extLst>
                </p14:cNvPr>
                <p14:cNvContentPartPr/>
                <p14:nvPr/>
              </p14:nvContentPartPr>
              <p14:xfrm>
                <a:off x="6142472" y="4902723"/>
                <a:ext cx="151920" cy="33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67A5BA-D72D-47A9-8551-BDE83FED3C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33832" y="4894083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319773-0D05-43A3-A746-DD079066C77A}"/>
                    </a:ext>
                  </a:extLst>
                </p14:cNvPr>
                <p14:cNvContentPartPr/>
                <p14:nvPr/>
              </p14:nvContentPartPr>
              <p14:xfrm>
                <a:off x="6148232" y="5003883"/>
                <a:ext cx="101160" cy="11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319773-0D05-43A3-A746-DD079066C77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39232" y="4994883"/>
                  <a:ext cx="11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1BD1D855-1464-425D-9BEF-57800AF98CAB}"/>
                    </a:ext>
                  </a:extLst>
                </p14:cNvPr>
                <p14:cNvContentPartPr/>
                <p14:nvPr/>
              </p14:nvContentPartPr>
              <p14:xfrm>
                <a:off x="6608312" y="4941963"/>
                <a:ext cx="360" cy="25272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1BD1D855-1464-425D-9BEF-57800AF98C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99312" y="4933323"/>
                  <a:ext cx="18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520A456-3A3C-4BC6-8FE7-1ED37D099099}"/>
                    </a:ext>
                  </a:extLst>
                </p14:cNvPr>
                <p14:cNvContentPartPr/>
                <p14:nvPr/>
              </p14:nvContentPartPr>
              <p14:xfrm>
                <a:off x="6624872" y="4953843"/>
                <a:ext cx="84240" cy="17388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520A456-3A3C-4BC6-8FE7-1ED37D0990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16232" y="4944843"/>
                  <a:ext cx="101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8E780020-5D4F-4D82-9875-C5C30CF8DA66}"/>
                    </a:ext>
                  </a:extLst>
                </p14:cNvPr>
                <p14:cNvContentPartPr/>
                <p14:nvPr/>
              </p14:nvContentPartPr>
              <p14:xfrm>
                <a:off x="6799112" y="4812723"/>
                <a:ext cx="235800" cy="28476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8E780020-5D4F-4D82-9875-C5C30CF8DA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90112" y="4803723"/>
                  <a:ext cx="253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1AA148DF-E7C8-431F-B1C2-42AF6F0158F2}"/>
                    </a:ext>
                  </a:extLst>
                </p14:cNvPr>
                <p14:cNvContentPartPr/>
                <p14:nvPr/>
              </p14:nvContentPartPr>
              <p14:xfrm>
                <a:off x="7051472" y="4966803"/>
                <a:ext cx="291960" cy="8784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1AA148DF-E7C8-431F-B1C2-42AF6F0158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42472" y="4957803"/>
                  <a:ext cx="30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EE45ACC8-8DE7-4833-A85B-EA465EDAE1F3}"/>
                    </a:ext>
                  </a:extLst>
                </p14:cNvPr>
                <p14:cNvContentPartPr/>
                <p14:nvPr/>
              </p14:nvContentPartPr>
              <p14:xfrm>
                <a:off x="7600832" y="4847643"/>
                <a:ext cx="438120" cy="20700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EE45ACC8-8DE7-4833-A85B-EA465EDAE1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92192" y="4838643"/>
                  <a:ext cx="455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5777897-F7CE-4DD5-BC60-81FC93444762}"/>
                    </a:ext>
                  </a:extLst>
                </p14:cNvPr>
                <p14:cNvContentPartPr/>
                <p14:nvPr/>
              </p14:nvContentPartPr>
              <p14:xfrm>
                <a:off x="7971272" y="4878963"/>
                <a:ext cx="718920" cy="41472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5777897-F7CE-4DD5-BC60-81FC9344476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62632" y="4869963"/>
                  <a:ext cx="7365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D8B1F49-EA74-496A-9358-9F956F43281C}"/>
                    </a:ext>
                  </a:extLst>
                </p14:cNvPr>
                <p14:cNvContentPartPr/>
                <p14:nvPr/>
              </p14:nvContentPartPr>
              <p14:xfrm>
                <a:off x="8465192" y="4762683"/>
                <a:ext cx="17280" cy="1152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D8B1F49-EA74-496A-9358-9F956F4328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56192" y="475368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F1316EB7-0F58-4AA9-A940-873510221A10}"/>
                  </a:ext>
                </a:extLst>
              </p14:cNvPr>
              <p14:cNvContentPartPr/>
              <p14:nvPr/>
            </p14:nvContentPartPr>
            <p14:xfrm>
              <a:off x="3034592" y="3433203"/>
              <a:ext cx="673560" cy="443520"/>
            </p14:xfrm>
          </p:contentPart>
        </mc:Choice>
        <mc:Fallback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F1316EB7-0F58-4AA9-A940-873510221A1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025952" y="3424203"/>
                <a:ext cx="691200" cy="46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C8332E0-B2A5-4D06-A972-E926BD4AADF1}"/>
              </a:ext>
            </a:extLst>
          </p:cNvPr>
          <p:cNvGrpSpPr/>
          <p:nvPr/>
        </p:nvGrpSpPr>
        <p:grpSpPr>
          <a:xfrm>
            <a:off x="723392" y="2989683"/>
            <a:ext cx="2985120" cy="858960"/>
            <a:chOff x="723392" y="2989683"/>
            <a:chExt cx="298512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CA18DCF0-FEE2-4AB2-9CAA-57C8D3A88AC9}"/>
                    </a:ext>
                  </a:extLst>
                </p14:cNvPr>
                <p14:cNvContentPartPr/>
                <p14:nvPr/>
              </p14:nvContentPartPr>
              <p14:xfrm>
                <a:off x="2075552" y="3438603"/>
                <a:ext cx="22680" cy="32580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CA18DCF0-FEE2-4AB2-9CAA-57C8D3A88A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66552" y="3429963"/>
                  <a:ext cx="40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8798CAF-6B33-4E7F-AE0C-9993EEAB9CE2}"/>
                    </a:ext>
                  </a:extLst>
                </p14:cNvPr>
                <p14:cNvContentPartPr/>
                <p14:nvPr/>
              </p14:nvContentPartPr>
              <p14:xfrm>
                <a:off x="2277512" y="3332043"/>
                <a:ext cx="78840" cy="4716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8798CAF-6B33-4E7F-AE0C-9993EEAB9C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68512" y="3323403"/>
                  <a:ext cx="964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82F51419-9F22-447A-A7A0-BDE5E953A3E6}"/>
                    </a:ext>
                  </a:extLst>
                </p14:cNvPr>
                <p14:cNvContentPartPr/>
                <p14:nvPr/>
              </p14:nvContentPartPr>
              <p14:xfrm>
                <a:off x="2591432" y="3410523"/>
                <a:ext cx="118080" cy="34812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82F51419-9F22-447A-A7A0-BDE5E953A3E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82792" y="3401883"/>
                  <a:ext cx="135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4D99FF4-B3C8-432A-A8C6-BC915CCF9E19}"/>
                    </a:ext>
                  </a:extLst>
                </p14:cNvPr>
                <p14:cNvContentPartPr/>
                <p14:nvPr/>
              </p14:nvContentPartPr>
              <p14:xfrm>
                <a:off x="2860712" y="3433203"/>
                <a:ext cx="84960" cy="2473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4D99FF4-B3C8-432A-A8C6-BC915CCF9E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52072" y="3424203"/>
                  <a:ext cx="10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9660A2A-5DE6-47CD-8F43-77B7A0DA249B}"/>
                    </a:ext>
                  </a:extLst>
                </p14:cNvPr>
                <p14:cNvContentPartPr/>
                <p14:nvPr/>
              </p14:nvContentPartPr>
              <p14:xfrm>
                <a:off x="3085352" y="3427443"/>
                <a:ext cx="73440" cy="21924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9660A2A-5DE6-47CD-8F43-77B7A0DA24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76352" y="3418443"/>
                  <a:ext cx="91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C6680BA8-F8BE-4E1F-8026-11C3E40092DC}"/>
                    </a:ext>
                  </a:extLst>
                </p14:cNvPr>
                <p14:cNvContentPartPr/>
                <p14:nvPr/>
              </p14:nvContentPartPr>
              <p14:xfrm>
                <a:off x="3253472" y="3472443"/>
                <a:ext cx="17280" cy="957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C6680BA8-F8BE-4E1F-8026-11C3E40092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44832" y="3463443"/>
                  <a:ext cx="3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6A5ACB1-99E0-4435-90B9-47604D1F7DBD}"/>
                    </a:ext>
                  </a:extLst>
                </p14:cNvPr>
                <p14:cNvContentPartPr/>
                <p14:nvPr/>
              </p14:nvContentPartPr>
              <p14:xfrm>
                <a:off x="891872" y="3214323"/>
                <a:ext cx="22680" cy="1461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6A5ACB1-99E0-4435-90B9-47604D1F7D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2872" y="3205323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D76AED9-8F54-4F51-8B43-BE8A68E4AA10}"/>
                    </a:ext>
                  </a:extLst>
                </p14:cNvPr>
                <p14:cNvContentPartPr/>
                <p14:nvPr/>
              </p14:nvContentPartPr>
              <p14:xfrm>
                <a:off x="952712" y="3236643"/>
                <a:ext cx="79560" cy="939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D76AED9-8F54-4F51-8B43-BE8A68E4AA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3712" y="3227643"/>
                  <a:ext cx="97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0A85B68-6012-4322-AD89-D4C13CCBD7CC}"/>
                    </a:ext>
                  </a:extLst>
                </p14:cNvPr>
                <p14:cNvContentPartPr/>
                <p14:nvPr/>
              </p14:nvContentPartPr>
              <p14:xfrm>
                <a:off x="1104992" y="3225123"/>
                <a:ext cx="56520" cy="79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0A85B68-6012-4322-AD89-D4C13CCBD7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5992" y="3216123"/>
                  <a:ext cx="74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77ED72-7CAE-42A6-8523-6777BB053BC4}"/>
                    </a:ext>
                  </a:extLst>
                </p14:cNvPr>
                <p14:cNvContentPartPr/>
                <p14:nvPr/>
              </p14:nvContentPartPr>
              <p14:xfrm>
                <a:off x="1205792" y="3057003"/>
                <a:ext cx="56520" cy="196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77ED72-7CAE-42A6-8523-6777BB053B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97152" y="3048363"/>
                  <a:ext cx="74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10024F-4478-49BD-B80F-45B6B4464720}"/>
                    </a:ext>
                  </a:extLst>
                </p14:cNvPr>
                <p14:cNvContentPartPr/>
                <p14:nvPr/>
              </p14:nvContentPartPr>
              <p14:xfrm>
                <a:off x="1356632" y="3068163"/>
                <a:ext cx="62640" cy="196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10024F-4478-49BD-B80F-45B6B446472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7992" y="3059163"/>
                  <a:ext cx="80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0D8042-2616-4C84-806E-3A82F6757ED7}"/>
                    </a:ext>
                  </a:extLst>
                </p14:cNvPr>
                <p14:cNvContentPartPr/>
                <p14:nvPr/>
              </p14:nvContentPartPr>
              <p14:xfrm>
                <a:off x="1463912" y="3169683"/>
                <a:ext cx="163080" cy="68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0D8042-2616-4C84-806E-3A82F6757E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55272" y="3160683"/>
                  <a:ext cx="18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E2C45E-DAFD-4D71-BC99-68CC10BB1EF0}"/>
                    </a:ext>
                  </a:extLst>
                </p14:cNvPr>
                <p14:cNvContentPartPr/>
                <p14:nvPr/>
              </p14:nvContentPartPr>
              <p14:xfrm>
                <a:off x="1648952" y="2989683"/>
                <a:ext cx="140760" cy="230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E2C45E-DAFD-4D71-BC99-68CC10BB1E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40312" y="2981043"/>
                  <a:ext cx="158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BA4627-E2C4-475F-8120-B081DC9AD9E5}"/>
                    </a:ext>
                  </a:extLst>
                </p14:cNvPr>
                <p14:cNvContentPartPr/>
                <p14:nvPr/>
              </p14:nvContentPartPr>
              <p14:xfrm>
                <a:off x="1705112" y="3051603"/>
                <a:ext cx="135000" cy="56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BA4627-E2C4-475F-8120-B081DC9AD9E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96472" y="3042603"/>
                  <a:ext cx="15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A05FB2-681B-4C20-AA59-BBF4F2AD0A19}"/>
                    </a:ext>
                  </a:extLst>
                </p14:cNvPr>
                <p14:cNvContentPartPr/>
                <p14:nvPr/>
              </p14:nvContentPartPr>
              <p14:xfrm>
                <a:off x="2007872" y="3000843"/>
                <a:ext cx="306720" cy="348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A05FB2-681B-4C20-AA59-BBF4F2AD0A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99232" y="2992203"/>
                  <a:ext cx="324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187FD9-FB7C-4B54-947D-5732186F8858}"/>
                    </a:ext>
                  </a:extLst>
                </p14:cNvPr>
                <p14:cNvContentPartPr/>
                <p14:nvPr/>
              </p14:nvContentPartPr>
              <p14:xfrm>
                <a:off x="723392" y="3640563"/>
                <a:ext cx="455040" cy="2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187FD9-FB7C-4B54-947D-5732186F88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4752" y="3631923"/>
                  <a:ext cx="472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BBD487-7614-47CD-B940-8F612296F4EC}"/>
                    </a:ext>
                  </a:extLst>
                </p14:cNvPr>
                <p14:cNvContentPartPr/>
                <p14:nvPr/>
              </p14:nvContentPartPr>
              <p14:xfrm>
                <a:off x="1048832" y="3618243"/>
                <a:ext cx="124200" cy="112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BBD487-7614-47CD-B940-8F612296F4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0192" y="3609243"/>
                  <a:ext cx="141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60269742-E1D7-47A1-B046-3DA4085DEA4B}"/>
                    </a:ext>
                  </a:extLst>
                </p14:cNvPr>
                <p14:cNvContentPartPr/>
                <p14:nvPr/>
              </p14:nvContentPartPr>
              <p14:xfrm>
                <a:off x="3046112" y="3752883"/>
                <a:ext cx="78840" cy="957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60269742-E1D7-47A1-B046-3DA4085DEA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37112" y="3743883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CD40712-7544-4A21-ABAF-4328A41DFC9A}"/>
                    </a:ext>
                  </a:extLst>
                </p14:cNvPr>
                <p14:cNvContentPartPr/>
                <p14:nvPr/>
              </p14:nvContentPartPr>
              <p14:xfrm>
                <a:off x="3124592" y="3696723"/>
                <a:ext cx="95760" cy="957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CD40712-7544-4A21-ABAF-4328A41DFC9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15592" y="3687723"/>
                  <a:ext cx="113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E09C1D8-CD06-4B8D-8DF3-2FB1E95A2AC8}"/>
                    </a:ext>
                  </a:extLst>
                </p14:cNvPr>
                <p14:cNvContentPartPr/>
                <p14:nvPr/>
              </p14:nvContentPartPr>
              <p14:xfrm>
                <a:off x="3242312" y="3685563"/>
                <a:ext cx="67680" cy="3960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E09C1D8-CD06-4B8D-8DF3-2FB1E95A2AC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33312" y="3676563"/>
                  <a:ext cx="85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0806DE37-C42A-4EA7-9BD9-613517DF0C15}"/>
                    </a:ext>
                  </a:extLst>
                </p14:cNvPr>
                <p14:cNvContentPartPr/>
                <p14:nvPr/>
              </p14:nvContentPartPr>
              <p14:xfrm>
                <a:off x="3427352" y="3438603"/>
                <a:ext cx="129240" cy="20232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0806DE37-C42A-4EA7-9BD9-613517DF0C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18712" y="3429963"/>
                  <a:ext cx="146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22195E5-8463-4085-86BE-D75FF732378B}"/>
                    </a:ext>
                  </a:extLst>
                </p14:cNvPr>
                <p14:cNvContentPartPr/>
                <p14:nvPr/>
              </p14:nvContentPartPr>
              <p14:xfrm>
                <a:off x="3556592" y="3382443"/>
                <a:ext cx="151920" cy="6768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22195E5-8463-4085-86BE-D75FF73237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47592" y="3373803"/>
                  <a:ext cx="1695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E57AB20C-8FEF-4614-B0BA-C8E49D885E87}"/>
              </a:ext>
            </a:extLst>
          </p:cNvPr>
          <p:cNvGrpSpPr/>
          <p:nvPr/>
        </p:nvGrpSpPr>
        <p:grpSpPr>
          <a:xfrm>
            <a:off x="5716232" y="5455323"/>
            <a:ext cx="909360" cy="379080"/>
            <a:chOff x="5716232" y="5455323"/>
            <a:chExt cx="90936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AF73B3D1-4D5C-4FE1-A1E4-8CEA8C60EA97}"/>
                    </a:ext>
                  </a:extLst>
                </p14:cNvPr>
                <p14:cNvContentPartPr/>
                <p14:nvPr/>
              </p14:nvContentPartPr>
              <p14:xfrm>
                <a:off x="5716232" y="5480523"/>
                <a:ext cx="455040" cy="3538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AF73B3D1-4D5C-4FE1-A1E4-8CEA8C60EA9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07232" y="5471883"/>
                  <a:ext cx="472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1C37E3A-1B68-4E57-8AF9-38C9A16EA005}"/>
                    </a:ext>
                  </a:extLst>
                </p14:cNvPr>
                <p14:cNvContentPartPr/>
                <p14:nvPr/>
              </p14:nvContentPartPr>
              <p14:xfrm>
                <a:off x="6232112" y="5455323"/>
                <a:ext cx="393480" cy="24444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1C37E3A-1B68-4E57-8AF9-38C9A16EA0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23112" y="5446683"/>
                  <a:ext cx="4111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455EDF47-3936-4C86-88C7-ED7267E6262F}"/>
              </a:ext>
            </a:extLst>
          </p:cNvPr>
          <p:cNvGrpSpPr/>
          <p:nvPr/>
        </p:nvGrpSpPr>
        <p:grpSpPr>
          <a:xfrm>
            <a:off x="7028792" y="5351643"/>
            <a:ext cx="763560" cy="312120"/>
            <a:chOff x="7028792" y="5351643"/>
            <a:chExt cx="76356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1580252C-31F6-4B8E-A590-92C109F34619}"/>
                    </a:ext>
                  </a:extLst>
                </p14:cNvPr>
                <p14:cNvContentPartPr/>
                <p14:nvPr/>
              </p14:nvContentPartPr>
              <p14:xfrm>
                <a:off x="7028792" y="5525523"/>
                <a:ext cx="68040" cy="1382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1580252C-31F6-4B8E-A590-92C109F3461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20152" y="5516523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613C7939-F15E-4223-B48D-A05CAD3FF205}"/>
                    </a:ext>
                  </a:extLst>
                </p14:cNvPr>
                <p14:cNvContentPartPr/>
                <p14:nvPr/>
              </p14:nvContentPartPr>
              <p14:xfrm>
                <a:off x="7141472" y="5393403"/>
                <a:ext cx="437400" cy="26748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613C7939-F15E-4223-B48D-A05CAD3FF2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32832" y="5384403"/>
                  <a:ext cx="455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ADE1CB6-487F-4E94-B551-5B93EAB18450}"/>
                    </a:ext>
                  </a:extLst>
                </p14:cNvPr>
                <p14:cNvContentPartPr/>
                <p14:nvPr/>
              </p14:nvContentPartPr>
              <p14:xfrm>
                <a:off x="7685432" y="5351643"/>
                <a:ext cx="17280" cy="396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ADE1CB6-487F-4E94-B551-5B93EAB1845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76432" y="5342643"/>
                  <a:ext cx="34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2FE4B1EC-9FFD-48F5-9A14-B9A0A138E2E8}"/>
                    </a:ext>
                  </a:extLst>
                </p14:cNvPr>
                <p14:cNvContentPartPr/>
                <p14:nvPr/>
              </p14:nvContentPartPr>
              <p14:xfrm>
                <a:off x="7724672" y="5418963"/>
                <a:ext cx="67680" cy="1292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2FE4B1EC-9FFD-48F5-9A14-B9A0A138E2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15672" y="5409963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4E4EB4A3-8169-46A5-B9AE-8E2A5AE0E8C9}"/>
                    </a:ext>
                  </a:extLst>
                </p14:cNvPr>
                <p14:cNvContentPartPr/>
                <p14:nvPr/>
              </p14:nvContentPartPr>
              <p14:xfrm>
                <a:off x="7070192" y="5413203"/>
                <a:ext cx="77040" cy="1015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4E4EB4A3-8169-46A5-B9AE-8E2A5AE0E8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61192" y="5404203"/>
                  <a:ext cx="9468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8461DB70-20A4-484C-93AA-C8B42D62E56E}"/>
                  </a:ext>
                </a:extLst>
              </p14:cNvPr>
              <p14:cNvContentPartPr/>
              <p14:nvPr/>
            </p14:nvContentPartPr>
            <p14:xfrm>
              <a:off x="7030592" y="5879043"/>
              <a:ext cx="738720" cy="23076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8461DB70-20A4-484C-93AA-C8B42D62E56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021592" y="5870043"/>
                <a:ext cx="75636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0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9915" y="67347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Conductor Shielding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3DDE1E-40AD-4415-99D7-94AB5A2FF2B6}"/>
              </a:ext>
            </a:extLst>
          </p:cNvPr>
          <p:cNvSpPr txBox="1"/>
          <p:nvPr/>
        </p:nvSpPr>
        <p:spPr>
          <a:xfrm>
            <a:off x="2286000" y="313801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15CC0-3377-4BF7-B495-AAADD825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08" y="2106792"/>
            <a:ext cx="6480313" cy="4059897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B7DE6C4E-23A6-4BAE-A462-38AF2FA78C25}"/>
              </a:ext>
            </a:extLst>
          </p:cNvPr>
          <p:cNvGrpSpPr/>
          <p:nvPr/>
        </p:nvGrpSpPr>
        <p:grpSpPr>
          <a:xfrm>
            <a:off x="6602192" y="2059443"/>
            <a:ext cx="539280" cy="908280"/>
            <a:chOff x="6602192" y="2059443"/>
            <a:chExt cx="53928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9AF58A-090E-4B5D-9512-F70A6EB0C9E2}"/>
                    </a:ext>
                  </a:extLst>
                </p14:cNvPr>
                <p14:cNvContentPartPr/>
                <p14:nvPr/>
              </p14:nvContentPartPr>
              <p14:xfrm>
                <a:off x="6627032" y="2059443"/>
                <a:ext cx="514440" cy="90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9AF58A-090E-4B5D-9512-F70A6EB0C9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18032" y="2050803"/>
                  <a:ext cx="53208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DB7808-D286-4564-AEF7-FF146A4371D6}"/>
                    </a:ext>
                  </a:extLst>
                </p14:cNvPr>
                <p14:cNvContentPartPr/>
                <p14:nvPr/>
              </p14:nvContentPartPr>
              <p14:xfrm>
                <a:off x="6602192" y="2793483"/>
                <a:ext cx="241920" cy="140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DB7808-D286-4564-AEF7-FF146A4371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3192" y="2784843"/>
                  <a:ext cx="2595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4618FB-463E-4B1D-8BC7-51DCEAE8E4A8}"/>
              </a:ext>
            </a:extLst>
          </p:cNvPr>
          <p:cNvGrpSpPr/>
          <p:nvPr/>
        </p:nvGrpSpPr>
        <p:grpSpPr>
          <a:xfrm>
            <a:off x="7314992" y="1390923"/>
            <a:ext cx="870120" cy="465840"/>
            <a:chOff x="7314992" y="1390923"/>
            <a:chExt cx="87012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9BB587-9A69-46A7-842B-B657FA140038}"/>
                    </a:ext>
                  </a:extLst>
                </p14:cNvPr>
                <p14:cNvContentPartPr/>
                <p14:nvPr/>
              </p14:nvContentPartPr>
              <p14:xfrm>
                <a:off x="7314992" y="1530603"/>
                <a:ext cx="297720" cy="326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9BB587-9A69-46A7-842B-B657FA1400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5992" y="1521963"/>
                  <a:ext cx="3153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55D085-6475-4A1F-B055-232ED4D3E526}"/>
                    </a:ext>
                  </a:extLst>
                </p14:cNvPr>
                <p14:cNvContentPartPr/>
                <p14:nvPr/>
              </p14:nvContentPartPr>
              <p14:xfrm>
                <a:off x="7354232" y="1716363"/>
                <a:ext cx="168480" cy="3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55D085-6475-4A1F-B055-232ED4D3E5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45592" y="1707723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FCCB4B-2FC8-4948-9CEF-26B6E3FA1109}"/>
                    </a:ext>
                  </a:extLst>
                </p14:cNvPr>
                <p14:cNvContentPartPr/>
                <p14:nvPr/>
              </p14:nvContentPartPr>
              <p14:xfrm>
                <a:off x="7416152" y="1390923"/>
                <a:ext cx="415440" cy="180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FCCB4B-2FC8-4948-9CEF-26B6E3FA11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7152" y="1382283"/>
                  <a:ext cx="433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46FFEA-D92B-4455-89A3-E0357D714307}"/>
                    </a:ext>
                  </a:extLst>
                </p14:cNvPr>
                <p14:cNvContentPartPr/>
                <p14:nvPr/>
              </p14:nvContentPartPr>
              <p14:xfrm>
                <a:off x="7746992" y="1654803"/>
                <a:ext cx="95760" cy="6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46FFEA-D92B-4455-89A3-E0357D7143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7992" y="164580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FDA57F-74A2-4A23-B661-4A1857D1072D}"/>
                    </a:ext>
                  </a:extLst>
                </p14:cNvPr>
                <p14:cNvContentPartPr/>
                <p14:nvPr/>
              </p14:nvContentPartPr>
              <p14:xfrm>
                <a:off x="8022032" y="1576323"/>
                <a:ext cx="163080" cy="105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FDA57F-74A2-4A23-B661-4A1857D107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3392" y="1567323"/>
                  <a:ext cx="1807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B4AB70-3D88-4C60-A538-5E45BB27CD38}"/>
              </a:ext>
            </a:extLst>
          </p:cNvPr>
          <p:cNvGrpSpPr/>
          <p:nvPr/>
        </p:nvGrpSpPr>
        <p:grpSpPr>
          <a:xfrm>
            <a:off x="1205792" y="4579443"/>
            <a:ext cx="845280" cy="626400"/>
            <a:chOff x="1205792" y="4579443"/>
            <a:chExt cx="845280" cy="62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A57D2B6-ECDB-4D0B-A348-24ABA506702A}"/>
                    </a:ext>
                  </a:extLst>
                </p14:cNvPr>
                <p14:cNvContentPartPr/>
                <p14:nvPr/>
              </p14:nvContentPartPr>
              <p14:xfrm>
                <a:off x="1205792" y="4616523"/>
                <a:ext cx="752040" cy="589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A57D2B6-ECDB-4D0B-A348-24ABA50670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7152" y="4607883"/>
                  <a:ext cx="76968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911031-0DE8-446F-8FF2-E1A5234247C4}"/>
                    </a:ext>
                  </a:extLst>
                </p14:cNvPr>
                <p14:cNvContentPartPr/>
                <p14:nvPr/>
              </p14:nvContentPartPr>
              <p14:xfrm>
                <a:off x="1806272" y="4579443"/>
                <a:ext cx="244800" cy="144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911031-0DE8-446F-8FF2-E1A5234247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7632" y="4570443"/>
                  <a:ext cx="2624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AD73AD-7EB0-4510-B222-D84CC9E0C530}"/>
              </a:ext>
            </a:extLst>
          </p:cNvPr>
          <p:cNvGrpSpPr/>
          <p:nvPr/>
        </p:nvGrpSpPr>
        <p:grpSpPr>
          <a:xfrm>
            <a:off x="1183112" y="5334723"/>
            <a:ext cx="623160" cy="370800"/>
            <a:chOff x="1183112" y="5334723"/>
            <a:chExt cx="6231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9D707F-7EA1-47F7-B8AD-CD171D188383}"/>
                    </a:ext>
                  </a:extLst>
                </p14:cNvPr>
                <p14:cNvContentPartPr/>
                <p14:nvPr/>
              </p14:nvContentPartPr>
              <p14:xfrm>
                <a:off x="1183112" y="5418243"/>
                <a:ext cx="247320" cy="28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9D707F-7EA1-47F7-B8AD-CD171D1883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4472" y="5409603"/>
                  <a:ext cx="264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792493-083F-4C0F-BE12-419BF57C72F0}"/>
                    </a:ext>
                  </a:extLst>
                </p14:cNvPr>
                <p14:cNvContentPartPr/>
                <p14:nvPr/>
              </p14:nvContentPartPr>
              <p14:xfrm>
                <a:off x="1194632" y="5643243"/>
                <a:ext cx="163080" cy="1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792493-083F-4C0F-BE12-419BF57C72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85992" y="563460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A50C03-67FB-4E64-AD92-2F34CE58D740}"/>
                    </a:ext>
                  </a:extLst>
                </p14:cNvPr>
                <p14:cNvContentPartPr/>
                <p14:nvPr/>
              </p14:nvContentPartPr>
              <p14:xfrm>
                <a:off x="1301192" y="5334723"/>
                <a:ext cx="129240" cy="39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A50C03-67FB-4E64-AD92-2F34CE58D7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2552" y="5326083"/>
                  <a:ext cx="146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356A49-7C7D-4597-BDB3-A57F1703994E}"/>
                    </a:ext>
                  </a:extLst>
                </p14:cNvPr>
                <p14:cNvContentPartPr/>
                <p14:nvPr/>
              </p14:nvContentPartPr>
              <p14:xfrm>
                <a:off x="1424672" y="5486283"/>
                <a:ext cx="219240" cy="9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356A49-7C7D-4597-BDB3-A57F170399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16032" y="5477283"/>
                  <a:ext cx="236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13B82E-AC14-4865-BB61-41F797DD9B2C}"/>
                    </a:ext>
                  </a:extLst>
                </p14:cNvPr>
                <p14:cNvContentPartPr/>
                <p14:nvPr/>
              </p14:nvContentPartPr>
              <p14:xfrm>
                <a:off x="1687832" y="5488083"/>
                <a:ext cx="118440" cy="133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13B82E-AC14-4865-BB61-41F797DD9B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78832" y="5479443"/>
                  <a:ext cx="1360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813E585-5009-484E-B720-CA6D8E08E371}"/>
              </a:ext>
            </a:extLst>
          </p:cNvPr>
          <p:cNvGrpSpPr/>
          <p:nvPr/>
        </p:nvGrpSpPr>
        <p:grpSpPr>
          <a:xfrm>
            <a:off x="7208072" y="2417643"/>
            <a:ext cx="1481400" cy="713520"/>
            <a:chOff x="7208072" y="2417643"/>
            <a:chExt cx="148140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2C0D23-0512-4CB3-994E-BE26D6E77B2B}"/>
                    </a:ext>
                  </a:extLst>
                </p14:cNvPr>
                <p14:cNvContentPartPr/>
                <p14:nvPr/>
              </p14:nvContentPartPr>
              <p14:xfrm>
                <a:off x="7255232" y="2753883"/>
                <a:ext cx="463320" cy="315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2C0D23-0512-4CB3-994E-BE26D6E77B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6232" y="2744883"/>
                  <a:ext cx="480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BEBADF-476F-4347-AE79-9B1664E6714F}"/>
                    </a:ext>
                  </a:extLst>
                </p14:cNvPr>
                <p14:cNvContentPartPr/>
                <p14:nvPr/>
              </p14:nvContentPartPr>
              <p14:xfrm>
                <a:off x="7208072" y="3006603"/>
                <a:ext cx="118440" cy="124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BEBADF-476F-4347-AE79-9B1664E671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99432" y="2997963"/>
                  <a:ext cx="136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05A312-6E2D-4DB3-AFAC-BEEF3D07C84A}"/>
                    </a:ext>
                  </a:extLst>
                </p14:cNvPr>
                <p14:cNvContentPartPr/>
                <p14:nvPr/>
              </p14:nvContentPartPr>
              <p14:xfrm>
                <a:off x="7853552" y="2613843"/>
                <a:ext cx="168480" cy="275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05A312-6E2D-4DB3-AFAC-BEEF3D07C8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44552" y="2605203"/>
                  <a:ext cx="186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0FA4E4-FD36-41B2-A23B-F1E1558A84AB}"/>
                    </a:ext>
                  </a:extLst>
                </p14:cNvPr>
                <p14:cNvContentPartPr/>
                <p14:nvPr/>
              </p14:nvContentPartPr>
              <p14:xfrm>
                <a:off x="7881632" y="2535363"/>
                <a:ext cx="123840" cy="28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0FA4E4-FD36-41B2-A23B-F1E1558A84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72632" y="2526723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58BC29-5E02-4E35-B427-3C4689D712E1}"/>
                    </a:ext>
                  </a:extLst>
                </p14:cNvPr>
                <p14:cNvContentPartPr/>
                <p14:nvPr/>
              </p14:nvContentPartPr>
              <p14:xfrm>
                <a:off x="8089352" y="2636523"/>
                <a:ext cx="118080" cy="84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58BC29-5E02-4E35-B427-3C4689D712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80352" y="2627523"/>
                  <a:ext cx="135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44DB1D-B476-4BE0-BE6D-442D81327E93}"/>
                    </a:ext>
                  </a:extLst>
                </p14:cNvPr>
                <p14:cNvContentPartPr/>
                <p14:nvPr/>
              </p14:nvContentPartPr>
              <p14:xfrm>
                <a:off x="8279792" y="2557323"/>
                <a:ext cx="213480" cy="181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44DB1D-B476-4BE0-BE6D-442D81327E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71152" y="2548323"/>
                  <a:ext cx="231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E978B1-7565-431E-87A5-7E523E76E9EF}"/>
                    </a:ext>
                  </a:extLst>
                </p14:cNvPr>
                <p14:cNvContentPartPr/>
                <p14:nvPr/>
              </p14:nvContentPartPr>
              <p14:xfrm>
                <a:off x="8486792" y="2512683"/>
                <a:ext cx="202680" cy="225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E978B1-7565-431E-87A5-7E523E76E9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78152" y="2504043"/>
                  <a:ext cx="220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15B0D5-8A0E-4D21-A738-DB7B2C708CC7}"/>
                    </a:ext>
                  </a:extLst>
                </p14:cNvPr>
                <p14:cNvContentPartPr/>
                <p14:nvPr/>
              </p14:nvContentPartPr>
              <p14:xfrm>
                <a:off x="8498672" y="2625363"/>
                <a:ext cx="112680" cy="1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15B0D5-8A0E-4D21-A738-DB7B2C708C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90032" y="261636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17C5770-B2BA-42AA-8B8C-9C9B932C0BB7}"/>
                    </a:ext>
                  </a:extLst>
                </p14:cNvPr>
                <p14:cNvContentPartPr/>
                <p14:nvPr/>
              </p14:nvContentPartPr>
              <p14:xfrm>
                <a:off x="8532512" y="2417643"/>
                <a:ext cx="135000" cy="28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17C5770-B2BA-42AA-8B8C-9C9B932C0B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23512" y="240900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E91B222-4EC8-4FF8-8D11-C9E45DBD6DEB}"/>
              </a:ext>
            </a:extLst>
          </p:cNvPr>
          <p:cNvGrpSpPr/>
          <p:nvPr/>
        </p:nvGrpSpPr>
        <p:grpSpPr>
          <a:xfrm>
            <a:off x="2316752" y="2187603"/>
            <a:ext cx="246960" cy="780120"/>
            <a:chOff x="2316752" y="2187603"/>
            <a:chExt cx="24696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38AE25-12D6-4468-8656-87ABBAA892A0}"/>
                    </a:ext>
                  </a:extLst>
                </p14:cNvPr>
                <p14:cNvContentPartPr/>
                <p14:nvPr/>
              </p14:nvContentPartPr>
              <p14:xfrm>
                <a:off x="2378312" y="2187603"/>
                <a:ext cx="185400" cy="75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38AE25-12D6-4468-8656-87ABBAA892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69672" y="2178963"/>
                  <a:ext cx="20304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8F6F50-8897-41B4-BE67-533963EADAFB}"/>
                    </a:ext>
                  </a:extLst>
                </p14:cNvPr>
                <p14:cNvContentPartPr/>
                <p14:nvPr/>
              </p14:nvContentPartPr>
              <p14:xfrm>
                <a:off x="2316752" y="2815803"/>
                <a:ext cx="208080" cy="151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8F6F50-8897-41B4-BE67-533963EADA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07752" y="2807163"/>
                  <a:ext cx="2257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19666A7-9215-4C34-997B-11949B2452D7}"/>
              </a:ext>
            </a:extLst>
          </p:cNvPr>
          <p:cNvGrpSpPr/>
          <p:nvPr/>
        </p:nvGrpSpPr>
        <p:grpSpPr>
          <a:xfrm>
            <a:off x="2445632" y="1733283"/>
            <a:ext cx="931680" cy="340200"/>
            <a:chOff x="2445632" y="1733283"/>
            <a:chExt cx="9316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BB6534-4CED-4A86-82FD-74B62571D03B}"/>
                    </a:ext>
                  </a:extLst>
                </p14:cNvPr>
                <p14:cNvContentPartPr/>
                <p14:nvPr/>
              </p14:nvContentPartPr>
              <p14:xfrm>
                <a:off x="2445632" y="1817883"/>
                <a:ext cx="168840" cy="33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BB6534-4CED-4A86-82FD-74B62571D0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36992" y="1808883"/>
                  <a:ext cx="186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8AFCEC-5E9C-4093-A76E-A52D85B725A9}"/>
                    </a:ext>
                  </a:extLst>
                </p14:cNvPr>
                <p14:cNvContentPartPr/>
                <p14:nvPr/>
              </p14:nvContentPartPr>
              <p14:xfrm>
                <a:off x="2451392" y="1890243"/>
                <a:ext cx="130320" cy="183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8AFCEC-5E9C-4093-A76E-A52D85B725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42392" y="1881603"/>
                  <a:ext cx="147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6FFC32-E305-439F-9503-11BF44C9C32B}"/>
                    </a:ext>
                  </a:extLst>
                </p14:cNvPr>
                <p14:cNvContentPartPr/>
                <p14:nvPr/>
              </p14:nvContentPartPr>
              <p14:xfrm>
                <a:off x="2501792" y="1733283"/>
                <a:ext cx="252720" cy="140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6FFC32-E305-439F-9503-11BF44C9C3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93152" y="1724283"/>
                  <a:ext cx="270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F9368A-4FCF-4249-89E2-37EA27A9BAB7}"/>
                    </a:ext>
                  </a:extLst>
                </p14:cNvPr>
                <p14:cNvContentPartPr/>
                <p14:nvPr/>
              </p14:nvContentPartPr>
              <p14:xfrm>
                <a:off x="2714912" y="1929483"/>
                <a:ext cx="123840" cy="22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F9368A-4FCF-4249-89E2-37EA27A9BA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06272" y="192084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387717-FA60-4417-9E0E-7ED21B348E79}"/>
                    </a:ext>
                  </a:extLst>
                </p14:cNvPr>
                <p14:cNvContentPartPr/>
                <p14:nvPr/>
              </p14:nvContentPartPr>
              <p14:xfrm>
                <a:off x="2972312" y="1822923"/>
                <a:ext cx="169560" cy="118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387717-FA60-4417-9E0E-7ED21B348E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63312" y="1814283"/>
                  <a:ext cx="187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8DB220E-80EF-4C67-A823-DD73190F0CEF}"/>
                    </a:ext>
                  </a:extLst>
                </p14:cNvPr>
                <p14:cNvContentPartPr/>
                <p14:nvPr/>
              </p14:nvContentPartPr>
              <p14:xfrm>
                <a:off x="3213872" y="1784043"/>
                <a:ext cx="163440" cy="234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8DB220E-80EF-4C67-A823-DD73190F0C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05232" y="1775403"/>
                  <a:ext cx="181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B5EFA0-743E-43F6-899B-AE43AA24B9FB}"/>
                    </a:ext>
                  </a:extLst>
                </p14:cNvPr>
                <p14:cNvContentPartPr/>
                <p14:nvPr/>
              </p14:nvContentPartPr>
              <p14:xfrm>
                <a:off x="3191912" y="1918323"/>
                <a:ext cx="95760" cy="6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B5EFA0-743E-43F6-899B-AE43AA24B9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82912" y="190968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3E604C-41C6-4C08-B3CA-AA1F7ADF0ED2}"/>
                    </a:ext>
                  </a:extLst>
                </p14:cNvPr>
                <p14:cNvContentPartPr/>
                <p14:nvPr/>
              </p14:nvContentPartPr>
              <p14:xfrm>
                <a:off x="3214232" y="1733283"/>
                <a:ext cx="101160" cy="28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3E604C-41C6-4C08-B3CA-AA1F7ADF0ED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05592" y="1724283"/>
                  <a:ext cx="11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177F52-4E78-424E-AF70-D837BA6EEB23}"/>
                    </a:ext>
                  </a:extLst>
                </p14:cNvPr>
                <p14:cNvContentPartPr/>
                <p14:nvPr/>
              </p14:nvContentPartPr>
              <p14:xfrm>
                <a:off x="2989952" y="1873323"/>
                <a:ext cx="45360" cy="135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177F52-4E78-424E-AF70-D837BA6EEB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80952" y="1864683"/>
                  <a:ext cx="630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6A577A2-E583-4B24-A77E-954F3C42B7FE}"/>
              </a:ext>
            </a:extLst>
          </p:cNvPr>
          <p:cNvGrpSpPr/>
          <p:nvPr/>
        </p:nvGrpSpPr>
        <p:grpSpPr>
          <a:xfrm>
            <a:off x="678032" y="2086803"/>
            <a:ext cx="495000" cy="286560"/>
            <a:chOff x="678032" y="2086803"/>
            <a:chExt cx="4950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3BC213-1A80-4EF8-9ED7-515B1D89E269}"/>
                    </a:ext>
                  </a:extLst>
                </p14:cNvPr>
                <p14:cNvContentPartPr/>
                <p14:nvPr/>
              </p14:nvContentPartPr>
              <p14:xfrm>
                <a:off x="678032" y="2187243"/>
                <a:ext cx="197280" cy="18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3BC213-1A80-4EF8-9ED7-515B1D89E2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9032" y="2178243"/>
                  <a:ext cx="214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0E1B0C-EF54-4C09-99C0-8D822A5263B0}"/>
                    </a:ext>
                  </a:extLst>
                </p14:cNvPr>
                <p14:cNvContentPartPr/>
                <p14:nvPr/>
              </p14:nvContentPartPr>
              <p14:xfrm>
                <a:off x="706832" y="2333403"/>
                <a:ext cx="56520" cy="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0E1B0C-EF54-4C09-99C0-8D822A5263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7832" y="232476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105075-BBC4-4D3E-A393-376FBED3295C}"/>
                    </a:ext>
                  </a:extLst>
                </p14:cNvPr>
                <p14:cNvContentPartPr/>
                <p14:nvPr/>
              </p14:nvContentPartPr>
              <p14:xfrm>
                <a:off x="785312" y="2086803"/>
                <a:ext cx="163080" cy="129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105075-BBC4-4D3E-A393-376FBED3295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6312" y="2077803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6F53B5-8AA1-47E0-B3CB-ED69AD378BB1}"/>
                    </a:ext>
                  </a:extLst>
                </p14:cNvPr>
                <p14:cNvContentPartPr/>
                <p14:nvPr/>
              </p14:nvContentPartPr>
              <p14:xfrm>
                <a:off x="903032" y="2311083"/>
                <a:ext cx="61920" cy="11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6F53B5-8AA1-47E0-B3CB-ED69AD378B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032" y="230208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CCFE2A-F38D-4BC5-9B90-B1D59A6D0EE2}"/>
                    </a:ext>
                  </a:extLst>
                </p14:cNvPr>
                <p14:cNvContentPartPr/>
                <p14:nvPr/>
              </p14:nvContentPartPr>
              <p14:xfrm>
                <a:off x="1088432" y="2192643"/>
                <a:ext cx="84600" cy="130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CCFE2A-F38D-4BC5-9B90-B1D59A6D0E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9792" y="2184003"/>
                  <a:ext cx="1022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0726FC0-B18F-46CB-B569-EC928930047B}"/>
              </a:ext>
            </a:extLst>
          </p:cNvPr>
          <p:cNvGrpSpPr/>
          <p:nvPr/>
        </p:nvGrpSpPr>
        <p:grpSpPr>
          <a:xfrm>
            <a:off x="499112" y="2568843"/>
            <a:ext cx="898200" cy="338040"/>
            <a:chOff x="499112" y="2568843"/>
            <a:chExt cx="8982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119C6B-F431-4899-A51D-4850B6A8B911}"/>
                    </a:ext>
                  </a:extLst>
                </p14:cNvPr>
                <p14:cNvContentPartPr/>
                <p14:nvPr/>
              </p14:nvContentPartPr>
              <p14:xfrm>
                <a:off x="499112" y="2708883"/>
                <a:ext cx="160920" cy="45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119C6B-F431-4899-A51D-4850B6A8B9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0112" y="2700243"/>
                  <a:ext cx="178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F02239-B77F-46D3-A610-BFFFA8D59722}"/>
                    </a:ext>
                  </a:extLst>
                </p14:cNvPr>
                <p14:cNvContentPartPr/>
                <p14:nvPr/>
              </p14:nvContentPartPr>
              <p14:xfrm>
                <a:off x="504872" y="2726163"/>
                <a:ext cx="160920" cy="180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F02239-B77F-46D3-A610-BFFFA8D597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5872" y="2717163"/>
                  <a:ext cx="178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DB1246-B2C8-4D5D-B961-9D5C7CBCB6DE}"/>
                    </a:ext>
                  </a:extLst>
                </p14:cNvPr>
                <p14:cNvContentPartPr/>
                <p14:nvPr/>
              </p14:nvContentPartPr>
              <p14:xfrm>
                <a:off x="527192" y="2787723"/>
                <a:ext cx="101160" cy="11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DB1246-B2C8-4D5D-B961-9D5C7CBCB6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8192" y="277908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E7932D-77A3-436D-8135-91EFFBDF3026}"/>
                    </a:ext>
                  </a:extLst>
                </p14:cNvPr>
                <p14:cNvContentPartPr/>
                <p14:nvPr/>
              </p14:nvContentPartPr>
              <p14:xfrm>
                <a:off x="577592" y="2608443"/>
                <a:ext cx="185400" cy="151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E7932D-77A3-436D-8135-91EFFBDF30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8952" y="2599443"/>
                  <a:ext cx="20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D6AD1F-A701-4008-A7BA-D06ADE17C7ED}"/>
                    </a:ext>
                  </a:extLst>
                </p14:cNvPr>
                <p14:cNvContentPartPr/>
                <p14:nvPr/>
              </p14:nvContentPartPr>
              <p14:xfrm>
                <a:off x="746072" y="2760003"/>
                <a:ext cx="224640" cy="61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D6AD1F-A701-4008-A7BA-D06ADE17C7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7072" y="2751003"/>
                  <a:ext cx="242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4E58DE-AC14-4799-B237-9124F1BE84F4}"/>
                    </a:ext>
                  </a:extLst>
                </p14:cNvPr>
                <p14:cNvContentPartPr/>
                <p14:nvPr/>
              </p14:nvContentPartPr>
              <p14:xfrm>
                <a:off x="1036952" y="2636163"/>
                <a:ext cx="163800" cy="169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4E58DE-AC14-4799-B237-9124F1BE84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952" y="2627163"/>
                  <a:ext cx="18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C98D69-1544-4E28-AADB-74E146FB83D4}"/>
                    </a:ext>
                  </a:extLst>
                </p14:cNvPr>
                <p14:cNvContentPartPr/>
                <p14:nvPr/>
              </p14:nvContentPartPr>
              <p14:xfrm>
                <a:off x="1212632" y="2568843"/>
                <a:ext cx="184680" cy="231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C98D69-1544-4E28-AADB-74E146FB83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03632" y="2560203"/>
                  <a:ext cx="202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5E59EF-D6AC-491B-AB85-4C41AF769FCA}"/>
                    </a:ext>
                  </a:extLst>
                </p14:cNvPr>
                <p14:cNvContentPartPr/>
                <p14:nvPr/>
              </p14:nvContentPartPr>
              <p14:xfrm>
                <a:off x="1261952" y="2636883"/>
                <a:ext cx="126720" cy="117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05E59EF-D6AC-491B-AB85-4C41AF769F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53312" y="2627883"/>
                  <a:ext cx="1443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D0E6CC-11AD-4A3A-B2A3-5EDF8E10B61C}"/>
              </a:ext>
            </a:extLst>
          </p:cNvPr>
          <p:cNvGrpSpPr/>
          <p:nvPr/>
        </p:nvGrpSpPr>
        <p:grpSpPr>
          <a:xfrm>
            <a:off x="910952" y="3471723"/>
            <a:ext cx="873360" cy="410400"/>
            <a:chOff x="910952" y="3471723"/>
            <a:chExt cx="87336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450959-C962-49FC-9061-7ECED014895D}"/>
                    </a:ext>
                  </a:extLst>
                </p14:cNvPr>
                <p14:cNvContentPartPr/>
                <p14:nvPr/>
              </p14:nvContentPartPr>
              <p14:xfrm>
                <a:off x="910952" y="3590163"/>
                <a:ext cx="660240" cy="291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450959-C962-49FC-9061-7ECED01489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1952" y="3581163"/>
                  <a:ext cx="677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E44A94-7500-42FA-923B-DCFF2E396EC0}"/>
                    </a:ext>
                  </a:extLst>
                </p14:cNvPr>
                <p14:cNvContentPartPr/>
                <p14:nvPr/>
              </p14:nvContentPartPr>
              <p14:xfrm>
                <a:off x="1643552" y="3471723"/>
                <a:ext cx="140760" cy="19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E44A94-7500-42FA-923B-DCFF2E396E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34552" y="3462723"/>
                  <a:ext cx="1584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A11EF4A-E2F2-4DA6-87A9-4817EA436FDA}"/>
              </a:ext>
            </a:extLst>
          </p:cNvPr>
          <p:cNvGrpSpPr/>
          <p:nvPr/>
        </p:nvGrpSpPr>
        <p:grpSpPr>
          <a:xfrm>
            <a:off x="347552" y="4466763"/>
            <a:ext cx="948600" cy="307800"/>
            <a:chOff x="347552" y="4466763"/>
            <a:chExt cx="94860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838D0D-95A2-4285-BACB-E84138297F22}"/>
                    </a:ext>
                  </a:extLst>
                </p14:cNvPr>
                <p14:cNvContentPartPr/>
                <p14:nvPr/>
              </p14:nvContentPartPr>
              <p14:xfrm>
                <a:off x="358352" y="4475763"/>
                <a:ext cx="118800" cy="73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838D0D-95A2-4285-BACB-E84138297F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9352" y="4467123"/>
                  <a:ext cx="136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CDC1E0-3625-486E-8764-9BE6F15149D6}"/>
                    </a:ext>
                  </a:extLst>
                </p14:cNvPr>
                <p14:cNvContentPartPr/>
                <p14:nvPr/>
              </p14:nvContentPartPr>
              <p14:xfrm>
                <a:off x="347552" y="4644603"/>
                <a:ext cx="427320" cy="129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CDC1E0-3625-486E-8764-9BE6F1514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8552" y="4635603"/>
                  <a:ext cx="444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CF3AF7-483F-4EDC-B570-59BA9B1FDE38}"/>
                    </a:ext>
                  </a:extLst>
                </p14:cNvPr>
                <p14:cNvContentPartPr/>
                <p14:nvPr/>
              </p14:nvContentPartPr>
              <p14:xfrm>
                <a:off x="869192" y="4532643"/>
                <a:ext cx="17280" cy="196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CF3AF7-483F-4EDC-B570-59BA9B1FDE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0552" y="4523643"/>
                  <a:ext cx="3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6BE166-8A5D-413B-AD6F-6C4CC52F33E1}"/>
                    </a:ext>
                  </a:extLst>
                </p14:cNvPr>
                <p14:cNvContentPartPr/>
                <p14:nvPr/>
              </p14:nvContentPartPr>
              <p14:xfrm>
                <a:off x="880712" y="4466763"/>
                <a:ext cx="331560" cy="181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6BE166-8A5D-413B-AD6F-6C4CC52F33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1712" y="4458123"/>
                  <a:ext cx="349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659C16-DE5C-462E-94CD-DC7AC675F728}"/>
                    </a:ext>
                  </a:extLst>
                </p14:cNvPr>
                <p14:cNvContentPartPr/>
                <p14:nvPr/>
              </p14:nvContentPartPr>
              <p14:xfrm>
                <a:off x="1183472" y="4481883"/>
                <a:ext cx="112680" cy="50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659C16-DE5C-462E-94CD-DC7AC675F7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4832" y="4473243"/>
                  <a:ext cx="13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2A5871-A63B-4726-B55B-57ED3AA1082E}"/>
                    </a:ext>
                  </a:extLst>
                </p14:cNvPr>
                <p14:cNvContentPartPr/>
                <p14:nvPr/>
              </p14:nvContentPartPr>
              <p14:xfrm>
                <a:off x="504872" y="4678443"/>
                <a:ext cx="12240" cy="95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2A5871-A63B-4726-B55B-57ED3AA108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5872" y="4669443"/>
                  <a:ext cx="298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27665BA-23D2-451C-8399-219F6AA8524E}"/>
              </a:ext>
            </a:extLst>
          </p:cNvPr>
          <p:cNvGrpSpPr/>
          <p:nvPr/>
        </p:nvGrpSpPr>
        <p:grpSpPr>
          <a:xfrm>
            <a:off x="7438832" y="3426723"/>
            <a:ext cx="1015560" cy="416520"/>
            <a:chOff x="7438832" y="3426723"/>
            <a:chExt cx="101556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9A2F92-B989-4BBD-995A-15ECB3286566}"/>
                    </a:ext>
                  </a:extLst>
                </p14:cNvPr>
                <p14:cNvContentPartPr/>
                <p14:nvPr/>
              </p14:nvContentPartPr>
              <p14:xfrm>
                <a:off x="7483472" y="3438603"/>
                <a:ext cx="503280" cy="208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9A2F92-B989-4BBD-995A-15ECB32865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74472" y="3429603"/>
                  <a:ext cx="520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E5E1D8-9B89-4036-8EB7-14FADD251E88}"/>
                    </a:ext>
                  </a:extLst>
                </p14:cNvPr>
                <p14:cNvContentPartPr/>
                <p14:nvPr/>
              </p14:nvContentPartPr>
              <p14:xfrm>
                <a:off x="7438832" y="3534003"/>
                <a:ext cx="134640" cy="146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E5E1D8-9B89-4036-8EB7-14FADD251E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0192" y="3525363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28C560E-20FD-4A9F-9BBD-508FB92DF911}"/>
                    </a:ext>
                  </a:extLst>
                </p14:cNvPr>
                <p14:cNvContentPartPr/>
                <p14:nvPr/>
              </p14:nvContentPartPr>
              <p14:xfrm>
                <a:off x="8223632" y="3426723"/>
                <a:ext cx="94680" cy="326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28C560E-20FD-4A9F-9BBD-508FB92DF91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14992" y="3418083"/>
                  <a:ext cx="112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23EDD0-13B5-457F-8CBC-541467AF9842}"/>
                    </a:ext>
                  </a:extLst>
                </p14:cNvPr>
                <p14:cNvContentPartPr/>
                <p14:nvPr/>
              </p14:nvContentPartPr>
              <p14:xfrm>
                <a:off x="8157032" y="3556683"/>
                <a:ext cx="165600" cy="118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23EDD0-13B5-457F-8CBC-541467AF984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48032" y="3547683"/>
                  <a:ext cx="183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8DF3AD-0C18-41EC-8B21-2BF1B228063D}"/>
                    </a:ext>
                  </a:extLst>
                </p14:cNvPr>
                <p14:cNvContentPartPr/>
                <p14:nvPr/>
              </p14:nvContentPartPr>
              <p14:xfrm>
                <a:off x="8307512" y="3752163"/>
                <a:ext cx="146880" cy="91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8DF3AD-0C18-41EC-8B21-2BF1B22806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98512" y="3743523"/>
                  <a:ext cx="164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B505837-BD10-44C1-B980-8641F82AA0D3}"/>
              </a:ext>
            </a:extLst>
          </p:cNvPr>
          <p:cNvGrpSpPr/>
          <p:nvPr/>
        </p:nvGrpSpPr>
        <p:grpSpPr>
          <a:xfrm>
            <a:off x="8066672" y="4033323"/>
            <a:ext cx="174600" cy="129960"/>
            <a:chOff x="8066672" y="4033323"/>
            <a:chExt cx="17460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5A13A1E-1A20-447B-B492-7C6B40290A54}"/>
                    </a:ext>
                  </a:extLst>
                </p14:cNvPr>
                <p14:cNvContentPartPr/>
                <p14:nvPr/>
              </p14:nvContentPartPr>
              <p14:xfrm>
                <a:off x="8094752" y="4033323"/>
                <a:ext cx="17280" cy="6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5A13A1E-1A20-447B-B492-7C6B40290A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86112" y="402432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364D32-27B8-4EB2-AF2E-B93AED9BF1A3}"/>
                    </a:ext>
                  </a:extLst>
                </p14:cNvPr>
                <p14:cNvContentPartPr/>
                <p14:nvPr/>
              </p14:nvContentPartPr>
              <p14:xfrm>
                <a:off x="8066672" y="4094883"/>
                <a:ext cx="11520" cy="39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364D32-27B8-4EB2-AF2E-B93AED9BF1A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8032" y="4086243"/>
                  <a:ext cx="29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BA1C9E-6D35-43D0-87AC-4AB88A8B1632}"/>
                    </a:ext>
                  </a:extLst>
                </p14:cNvPr>
                <p14:cNvContentPartPr/>
                <p14:nvPr/>
              </p14:nvContentPartPr>
              <p14:xfrm>
                <a:off x="8195912" y="4083723"/>
                <a:ext cx="45360" cy="79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BA1C9E-6D35-43D0-87AC-4AB88A8B16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86912" y="4075083"/>
                  <a:ext cx="6300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FF253A4-008A-4444-B5A7-FF44A22C1DFA}"/>
                  </a:ext>
                </a:extLst>
              </p14:cNvPr>
              <p14:cNvContentPartPr/>
              <p14:nvPr/>
            </p14:nvContentPartPr>
            <p14:xfrm>
              <a:off x="8481752" y="4072563"/>
              <a:ext cx="106920" cy="51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FF253A4-008A-4444-B5A7-FF44A22C1DF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73112" y="4063563"/>
                <a:ext cx="12456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780DE14-99DB-4979-9E45-48F07E72B36E}"/>
              </a:ext>
            </a:extLst>
          </p:cNvPr>
          <p:cNvGrpSpPr/>
          <p:nvPr/>
        </p:nvGrpSpPr>
        <p:grpSpPr>
          <a:xfrm>
            <a:off x="7881632" y="4448763"/>
            <a:ext cx="875520" cy="224280"/>
            <a:chOff x="7881632" y="4448763"/>
            <a:chExt cx="87552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670790F-6723-4D6C-B0FC-D8818050D56B}"/>
                    </a:ext>
                  </a:extLst>
                </p14:cNvPr>
                <p14:cNvContentPartPr/>
                <p14:nvPr/>
              </p14:nvContentPartPr>
              <p14:xfrm>
                <a:off x="7881632" y="4560003"/>
                <a:ext cx="438480" cy="113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670790F-6723-4D6C-B0FC-D8818050D56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72632" y="4551363"/>
                  <a:ext cx="45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E9C303-5D32-4830-9DEE-C4DA7C6C8B9A}"/>
                    </a:ext>
                  </a:extLst>
                </p14:cNvPr>
                <p14:cNvContentPartPr/>
                <p14:nvPr/>
              </p14:nvContentPartPr>
              <p14:xfrm>
                <a:off x="8425592" y="4448763"/>
                <a:ext cx="331560" cy="163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E9C303-5D32-4830-9DEE-C4DA7C6C8B9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16952" y="4439763"/>
                  <a:ext cx="3492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30875E5-B26B-47EA-AC93-88863D5CCD15}"/>
              </a:ext>
            </a:extLst>
          </p:cNvPr>
          <p:cNvGrpSpPr/>
          <p:nvPr/>
        </p:nvGrpSpPr>
        <p:grpSpPr>
          <a:xfrm>
            <a:off x="426032" y="4022163"/>
            <a:ext cx="488520" cy="320040"/>
            <a:chOff x="426032" y="4022163"/>
            <a:chExt cx="48852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ABD62A-AAEC-4230-A50B-86019402C777}"/>
                    </a:ext>
                  </a:extLst>
                </p14:cNvPr>
                <p14:cNvContentPartPr/>
                <p14:nvPr/>
              </p14:nvContentPartPr>
              <p14:xfrm>
                <a:off x="426032" y="4055283"/>
                <a:ext cx="163080" cy="203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ABD62A-AAEC-4230-A50B-86019402C77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7392" y="4046643"/>
                  <a:ext cx="180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CD0C4DD-C808-4FF2-981D-6A5084572EDE}"/>
                    </a:ext>
                  </a:extLst>
                </p14:cNvPr>
                <p14:cNvContentPartPr/>
                <p14:nvPr/>
              </p14:nvContentPartPr>
              <p14:xfrm>
                <a:off x="442952" y="4106043"/>
                <a:ext cx="104400" cy="84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CD0C4DD-C808-4FF2-981D-6A5084572E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4312" y="4097043"/>
                  <a:ext cx="122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17C5EC-E943-4224-A14A-5FE0757B0BDD}"/>
                    </a:ext>
                  </a:extLst>
                </p14:cNvPr>
                <p14:cNvContentPartPr/>
                <p14:nvPr/>
              </p14:nvContentPartPr>
              <p14:xfrm>
                <a:off x="746072" y="4022163"/>
                <a:ext cx="612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17C5EC-E943-4224-A14A-5FE0757B0B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072" y="401316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255F240-E53C-475A-B15B-4727C5C18A96}"/>
                    </a:ext>
                  </a:extLst>
                </p14:cNvPr>
                <p14:cNvContentPartPr/>
                <p14:nvPr/>
              </p14:nvContentPartPr>
              <p14:xfrm>
                <a:off x="757232" y="4111803"/>
                <a:ext cx="11520" cy="67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255F240-E53C-475A-B15B-4727C5C18A9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232" y="4103163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1E361E-4C61-409B-94A4-6FCCB9394DDF}"/>
                    </a:ext>
                  </a:extLst>
                </p14:cNvPr>
                <p14:cNvContentPartPr/>
                <p14:nvPr/>
              </p14:nvContentPartPr>
              <p14:xfrm>
                <a:off x="852272" y="4122603"/>
                <a:ext cx="62280" cy="90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1E361E-4C61-409B-94A4-6FCCB9394D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3272" y="4113963"/>
                  <a:ext cx="79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81A2B29-B25D-442C-843C-E25476637595}"/>
                    </a:ext>
                  </a:extLst>
                </p14:cNvPr>
                <p14:cNvContentPartPr/>
                <p14:nvPr/>
              </p14:nvContentPartPr>
              <p14:xfrm>
                <a:off x="577592" y="4263003"/>
                <a:ext cx="22680" cy="79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81A2B29-B25D-442C-843C-E2547663759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8952" y="4254363"/>
                  <a:ext cx="403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6EBAD21-805A-49A1-BED0-686FD8BAF608}"/>
              </a:ext>
            </a:extLst>
          </p:cNvPr>
          <p:cNvGrpSpPr/>
          <p:nvPr/>
        </p:nvGrpSpPr>
        <p:grpSpPr>
          <a:xfrm>
            <a:off x="4661432" y="1475163"/>
            <a:ext cx="449280" cy="219240"/>
            <a:chOff x="4661432" y="1475163"/>
            <a:chExt cx="4492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DB48B5D-4BDA-4B2F-8C24-29E98F8A1D00}"/>
                    </a:ext>
                  </a:extLst>
                </p14:cNvPr>
                <p14:cNvContentPartPr/>
                <p14:nvPr/>
              </p14:nvContentPartPr>
              <p14:xfrm>
                <a:off x="4661432" y="1521963"/>
                <a:ext cx="263880" cy="172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DB48B5D-4BDA-4B2F-8C24-29E98F8A1D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52792" y="1512963"/>
                  <a:ext cx="281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60F212D-DCE0-44B0-A3EE-14492E64D6C1}"/>
                    </a:ext>
                  </a:extLst>
                </p14:cNvPr>
                <p14:cNvContentPartPr/>
                <p14:nvPr/>
              </p14:nvContentPartPr>
              <p14:xfrm>
                <a:off x="4953392" y="1475163"/>
                <a:ext cx="157320" cy="168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60F212D-DCE0-44B0-A3EE-14492E64D6C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4392" y="1466523"/>
                  <a:ext cx="1749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95D8633-41FD-4AC1-B6AA-844243827F05}"/>
              </a:ext>
            </a:extLst>
          </p:cNvPr>
          <p:cNvGrpSpPr/>
          <p:nvPr/>
        </p:nvGrpSpPr>
        <p:grpSpPr>
          <a:xfrm>
            <a:off x="5351552" y="1419003"/>
            <a:ext cx="746640" cy="273240"/>
            <a:chOff x="5351552" y="1419003"/>
            <a:chExt cx="74664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33ABEA-6214-4628-B856-F2A5F52FB0CA}"/>
                    </a:ext>
                  </a:extLst>
                </p14:cNvPr>
                <p14:cNvContentPartPr/>
                <p14:nvPr/>
              </p14:nvContentPartPr>
              <p14:xfrm>
                <a:off x="5351552" y="1424763"/>
                <a:ext cx="45360" cy="235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33ABEA-6214-4628-B856-F2A5F52FB0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42912" y="1415763"/>
                  <a:ext cx="63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89EBDEC-39B9-41CB-9D46-B2451D19621D}"/>
                    </a:ext>
                  </a:extLst>
                </p14:cNvPr>
                <p14:cNvContentPartPr/>
                <p14:nvPr/>
              </p14:nvContentPartPr>
              <p14:xfrm>
                <a:off x="5401952" y="1441683"/>
                <a:ext cx="95760" cy="146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89EBDEC-39B9-41CB-9D46-B2451D1962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93312" y="1432683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176FE63-2FC5-4D74-BD3E-16C97F11A41D}"/>
                    </a:ext>
                  </a:extLst>
                </p14:cNvPr>
                <p14:cNvContentPartPr/>
                <p14:nvPr/>
              </p14:nvContentPartPr>
              <p14:xfrm>
                <a:off x="5553872" y="1419003"/>
                <a:ext cx="157320" cy="273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176FE63-2FC5-4D74-BD3E-16C97F11A4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44872" y="1410363"/>
                  <a:ext cx="174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585EFD-2F3B-47A4-B489-16B561A78E68}"/>
                    </a:ext>
                  </a:extLst>
                </p14:cNvPr>
                <p14:cNvContentPartPr/>
                <p14:nvPr/>
              </p14:nvContentPartPr>
              <p14:xfrm>
                <a:off x="5553512" y="1429803"/>
                <a:ext cx="544680" cy="186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585EFD-2F3B-47A4-B489-16B561A78E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44872" y="1421163"/>
                  <a:ext cx="5623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D171407-FF11-4193-936D-26194F26BBAB}"/>
              </a:ext>
            </a:extLst>
          </p:cNvPr>
          <p:cNvGrpSpPr/>
          <p:nvPr/>
        </p:nvGrpSpPr>
        <p:grpSpPr>
          <a:xfrm>
            <a:off x="6186752" y="5239323"/>
            <a:ext cx="1221480" cy="606240"/>
            <a:chOff x="6186752" y="5239323"/>
            <a:chExt cx="122148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2F6F53-4133-40B0-887D-A6F0CE6579B5}"/>
                    </a:ext>
                  </a:extLst>
                </p14:cNvPr>
                <p14:cNvContentPartPr/>
                <p14:nvPr/>
              </p14:nvContentPartPr>
              <p14:xfrm>
                <a:off x="6186752" y="5239323"/>
                <a:ext cx="119160" cy="410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2F6F53-4133-40B0-887D-A6F0CE6579B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78112" y="5230683"/>
                  <a:ext cx="1368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2BDD88-32D8-4820-87CF-6B80A514BAB1}"/>
                    </a:ext>
                  </a:extLst>
                </p14:cNvPr>
                <p14:cNvContentPartPr/>
                <p14:nvPr/>
              </p14:nvContentPartPr>
              <p14:xfrm>
                <a:off x="6377552" y="5699403"/>
                <a:ext cx="79560" cy="146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2BDD88-32D8-4820-87CF-6B80A514BA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68912" y="5690403"/>
                  <a:ext cx="97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52B71A-D6E2-4944-8DF4-57F22EA6AB9B}"/>
                    </a:ext>
                  </a:extLst>
                </p14:cNvPr>
                <p14:cNvContentPartPr/>
                <p14:nvPr/>
              </p14:nvContentPartPr>
              <p14:xfrm>
                <a:off x="6439832" y="5593563"/>
                <a:ext cx="95760" cy="83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52B71A-D6E2-4944-8DF4-57F22EA6AB9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31192" y="5584923"/>
                  <a:ext cx="113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6DB13F-29B2-4709-93D8-86AE611F8A4E}"/>
                    </a:ext>
                  </a:extLst>
                </p14:cNvPr>
                <p14:cNvContentPartPr/>
                <p14:nvPr/>
              </p14:nvContentPartPr>
              <p14:xfrm>
                <a:off x="6563312" y="5665563"/>
                <a:ext cx="106920" cy="106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6DB13F-29B2-4709-93D8-86AE611F8A4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54312" y="5656923"/>
                  <a:ext cx="124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F155368-8958-427E-852F-20698E34595A}"/>
                    </a:ext>
                  </a:extLst>
                </p14:cNvPr>
                <p14:cNvContentPartPr/>
                <p14:nvPr/>
              </p14:nvContentPartPr>
              <p14:xfrm>
                <a:off x="6748712" y="5548563"/>
                <a:ext cx="190800" cy="281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F155368-8958-427E-852F-20698E3459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40072" y="5539563"/>
                  <a:ext cx="208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2740F0-9CAB-4EBF-9B79-5E3FFACF7586}"/>
                    </a:ext>
                  </a:extLst>
                </p14:cNvPr>
                <p14:cNvContentPartPr/>
                <p14:nvPr/>
              </p14:nvContentPartPr>
              <p14:xfrm>
                <a:off x="6754112" y="5716323"/>
                <a:ext cx="90000" cy="17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2740F0-9CAB-4EBF-9B79-5E3FFACF75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45112" y="570732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09A1073-1BDC-4A38-8E1A-27C0C87EA718}"/>
                    </a:ext>
                  </a:extLst>
                </p14:cNvPr>
                <p14:cNvContentPartPr/>
                <p14:nvPr/>
              </p14:nvContentPartPr>
              <p14:xfrm>
                <a:off x="6866072" y="5480523"/>
                <a:ext cx="230400" cy="180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09A1073-1BDC-4A38-8E1A-27C0C87EA7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57432" y="5471883"/>
                  <a:ext cx="248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D34508B-5C7A-4A2C-A759-88E126CF0D85}"/>
                    </a:ext>
                  </a:extLst>
                </p14:cNvPr>
                <p14:cNvContentPartPr/>
                <p14:nvPr/>
              </p14:nvContentPartPr>
              <p14:xfrm>
                <a:off x="7040312" y="5699403"/>
                <a:ext cx="135000" cy="22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D34508B-5C7A-4A2C-A759-88E126CF0D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31312" y="569040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6A34A31-6865-4062-B9C7-BE4F739F2A28}"/>
                    </a:ext>
                  </a:extLst>
                </p14:cNvPr>
                <p14:cNvContentPartPr/>
                <p14:nvPr/>
              </p14:nvContentPartPr>
              <p14:xfrm>
                <a:off x="7331192" y="5649003"/>
                <a:ext cx="77040" cy="112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6A34A31-6865-4062-B9C7-BE4F739F2A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22552" y="5640003"/>
                  <a:ext cx="946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B3C2A12-6029-4452-AEDF-91138E43A5EC}"/>
                  </a:ext>
                </a:extLst>
              </p14:cNvPr>
              <p14:cNvContentPartPr/>
              <p14:nvPr/>
            </p14:nvContentPartPr>
            <p14:xfrm>
              <a:off x="2787992" y="5273163"/>
              <a:ext cx="168480" cy="3646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B3C2A12-6029-4452-AEDF-91138E43A5E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778992" y="5264163"/>
                <a:ext cx="18612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D80D497-3B4E-4313-83D7-B666B4488D6E}"/>
              </a:ext>
            </a:extLst>
          </p:cNvPr>
          <p:cNvGrpSpPr/>
          <p:nvPr/>
        </p:nvGrpSpPr>
        <p:grpSpPr>
          <a:xfrm>
            <a:off x="2305592" y="5789043"/>
            <a:ext cx="937080" cy="292320"/>
            <a:chOff x="2305592" y="5789043"/>
            <a:chExt cx="93708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22EA783-2F57-49ED-94B6-E3DD55D88C7B}"/>
                    </a:ext>
                  </a:extLst>
                </p14:cNvPr>
                <p14:cNvContentPartPr/>
                <p14:nvPr/>
              </p14:nvContentPartPr>
              <p14:xfrm>
                <a:off x="2305592" y="5934843"/>
                <a:ext cx="95760" cy="107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22EA783-2F57-49ED-94B6-E3DD55D88C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96592" y="5925843"/>
                  <a:ext cx="113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80A8EA-22A2-404C-88F4-1ACEF48023EA}"/>
                    </a:ext>
                  </a:extLst>
                </p14:cNvPr>
                <p14:cNvContentPartPr/>
                <p14:nvPr/>
              </p14:nvContentPartPr>
              <p14:xfrm>
                <a:off x="2378312" y="5839083"/>
                <a:ext cx="90000" cy="79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80A8EA-22A2-404C-88F4-1ACEF48023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69672" y="5830443"/>
                  <a:ext cx="10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C576C9A-B291-4EE8-9ABF-BED9ED2F07F3}"/>
                    </a:ext>
                  </a:extLst>
                </p14:cNvPr>
                <p14:cNvContentPartPr/>
                <p14:nvPr/>
              </p14:nvContentPartPr>
              <p14:xfrm>
                <a:off x="2529872" y="5890203"/>
                <a:ext cx="95760" cy="157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C576C9A-B291-4EE8-9ABF-BED9ED2F07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20872" y="5881203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E0DEF21-EA09-45F1-B19A-30E5B4A70884}"/>
                    </a:ext>
                  </a:extLst>
                </p14:cNvPr>
                <p14:cNvContentPartPr/>
                <p14:nvPr/>
              </p14:nvContentPartPr>
              <p14:xfrm>
                <a:off x="2518712" y="5918283"/>
                <a:ext cx="118080" cy="146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E0DEF21-EA09-45F1-B19A-30E5B4A7088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09712" y="5909283"/>
                  <a:ext cx="135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DCBAC6-2A64-4EFB-9261-00FC14EE75FA}"/>
                    </a:ext>
                  </a:extLst>
                </p14:cNvPr>
                <p14:cNvContentPartPr/>
                <p14:nvPr/>
              </p14:nvContentPartPr>
              <p14:xfrm>
                <a:off x="2714192" y="5834043"/>
                <a:ext cx="118800" cy="247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DCBAC6-2A64-4EFB-9261-00FC14EE75F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05552" y="5825043"/>
                  <a:ext cx="136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747F97-DB13-4B5F-A91E-304B77BD7042}"/>
                    </a:ext>
                  </a:extLst>
                </p14:cNvPr>
                <p14:cNvContentPartPr/>
                <p14:nvPr/>
              </p14:nvContentPartPr>
              <p14:xfrm>
                <a:off x="2742992" y="5789043"/>
                <a:ext cx="129240" cy="174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747F97-DB13-4B5F-A91E-304B77BD704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34352" y="5780403"/>
                  <a:ext cx="14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51EFEC-6274-49F6-9656-26DD44907875}"/>
                    </a:ext>
                  </a:extLst>
                </p14:cNvPr>
                <p14:cNvContentPartPr/>
                <p14:nvPr/>
              </p14:nvContentPartPr>
              <p14:xfrm>
                <a:off x="2916872" y="5845203"/>
                <a:ext cx="95760" cy="95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51EFEC-6274-49F6-9656-26DD4490787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08232" y="5836563"/>
                  <a:ext cx="113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03BF4CF-CD35-4A38-ADCC-5987519C0B8F}"/>
                    </a:ext>
                  </a:extLst>
                </p14:cNvPr>
                <p14:cNvContentPartPr/>
                <p14:nvPr/>
              </p14:nvContentPartPr>
              <p14:xfrm>
                <a:off x="3121352" y="5850963"/>
                <a:ext cx="121320" cy="107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03BF4CF-CD35-4A38-ADCC-5987519C0B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12712" y="5841963"/>
                  <a:ext cx="1389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072183C-FC22-4F13-8D08-825BC751BB0D}"/>
              </a:ext>
            </a:extLst>
          </p:cNvPr>
          <p:cNvGrpSpPr/>
          <p:nvPr/>
        </p:nvGrpSpPr>
        <p:grpSpPr>
          <a:xfrm>
            <a:off x="4072472" y="6148323"/>
            <a:ext cx="707040" cy="364680"/>
            <a:chOff x="4072472" y="6148323"/>
            <a:chExt cx="7070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6C73006-C7F7-4E77-BBAA-9D0462D3530A}"/>
                    </a:ext>
                  </a:extLst>
                </p14:cNvPr>
                <p14:cNvContentPartPr/>
                <p14:nvPr/>
              </p14:nvContentPartPr>
              <p14:xfrm>
                <a:off x="4072472" y="6355683"/>
                <a:ext cx="85320" cy="128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6C73006-C7F7-4E77-BBAA-9D0462D3530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63832" y="6347043"/>
                  <a:ext cx="102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C63FF3-6D07-4503-AEE4-0DADF0E11B9A}"/>
                    </a:ext>
                  </a:extLst>
                </p14:cNvPr>
                <p14:cNvContentPartPr/>
                <p14:nvPr/>
              </p14:nvContentPartPr>
              <p14:xfrm>
                <a:off x="4134392" y="6209883"/>
                <a:ext cx="67680" cy="123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C63FF3-6D07-4503-AEE4-0DADF0E11B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25392" y="6201243"/>
                  <a:ext cx="85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7B755F-5487-4654-B04C-A262E403D4E1}"/>
                    </a:ext>
                  </a:extLst>
                </p14:cNvPr>
                <p14:cNvContentPartPr/>
                <p14:nvPr/>
              </p14:nvContentPartPr>
              <p14:xfrm>
                <a:off x="4308272" y="6310683"/>
                <a:ext cx="140760" cy="11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7B755F-5487-4654-B04C-A262E403D4E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99272" y="6302043"/>
                  <a:ext cx="15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ABD5CD2-0237-49B9-9F10-5FFCC1A5D785}"/>
                    </a:ext>
                  </a:extLst>
                </p14:cNvPr>
                <p14:cNvContentPartPr/>
                <p14:nvPr/>
              </p14:nvContentPartPr>
              <p14:xfrm>
                <a:off x="4499792" y="6200523"/>
                <a:ext cx="279720" cy="312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ABD5CD2-0237-49B9-9F10-5FFCC1A5D7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91152" y="6191883"/>
                  <a:ext cx="297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BF2A2AB-A622-4D02-80D2-4E3DE7CA62DA}"/>
                    </a:ext>
                  </a:extLst>
                </p14:cNvPr>
                <p14:cNvContentPartPr/>
                <p14:nvPr/>
              </p14:nvContentPartPr>
              <p14:xfrm>
                <a:off x="4476392" y="6355683"/>
                <a:ext cx="135000" cy="22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BF2A2AB-A622-4D02-80D2-4E3DE7CA62D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67752" y="634704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5934BEA-4EB7-4D5C-BC2A-085019DA5950}"/>
                    </a:ext>
                  </a:extLst>
                </p14:cNvPr>
                <p14:cNvContentPartPr/>
                <p14:nvPr/>
              </p14:nvContentPartPr>
              <p14:xfrm>
                <a:off x="4532552" y="6148323"/>
                <a:ext cx="208080" cy="22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5934BEA-4EB7-4D5C-BC2A-085019DA595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23552" y="6139323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87059FF-DCA1-4936-B7CE-85DFD8F0E296}"/>
              </a:ext>
            </a:extLst>
          </p:cNvPr>
          <p:cNvGrpSpPr/>
          <p:nvPr/>
        </p:nvGrpSpPr>
        <p:grpSpPr>
          <a:xfrm>
            <a:off x="5065352" y="6192963"/>
            <a:ext cx="202680" cy="202680"/>
            <a:chOff x="5065352" y="6192963"/>
            <a:chExt cx="2026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4661D9-A06B-45C0-9B0D-EAB8D9F40CE5}"/>
                    </a:ext>
                  </a:extLst>
                </p14:cNvPr>
                <p14:cNvContentPartPr/>
                <p14:nvPr/>
              </p14:nvContentPartPr>
              <p14:xfrm>
                <a:off x="5099192" y="6192963"/>
                <a:ext cx="28440" cy="39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4661D9-A06B-45C0-9B0D-EAB8D9F40CE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90192" y="6184323"/>
                  <a:ext cx="4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03D6DB7-F5FE-48A0-949C-423EEA253984}"/>
                    </a:ext>
                  </a:extLst>
                </p14:cNvPr>
                <p14:cNvContentPartPr/>
                <p14:nvPr/>
              </p14:nvContentPartPr>
              <p14:xfrm>
                <a:off x="5065352" y="6316443"/>
                <a:ext cx="17280" cy="67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03D6DB7-F5FE-48A0-949C-423EEA2539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56712" y="6307803"/>
                  <a:ext cx="34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071E1F-5802-4FE7-828F-8E3A0E004350}"/>
                    </a:ext>
                  </a:extLst>
                </p14:cNvPr>
                <p14:cNvContentPartPr/>
                <p14:nvPr/>
              </p14:nvContentPartPr>
              <p14:xfrm>
                <a:off x="5211512" y="6299523"/>
                <a:ext cx="56520" cy="96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071E1F-5802-4FE7-828F-8E3A0E0043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02512" y="6290883"/>
                  <a:ext cx="741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261D6A0-AF18-41FC-AF1F-9809B4ECB387}"/>
              </a:ext>
            </a:extLst>
          </p:cNvPr>
          <p:cNvGrpSpPr/>
          <p:nvPr/>
        </p:nvGrpSpPr>
        <p:grpSpPr>
          <a:xfrm>
            <a:off x="5693552" y="6216003"/>
            <a:ext cx="1520640" cy="180360"/>
            <a:chOff x="5693552" y="6216003"/>
            <a:chExt cx="15206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5E7D618-F8B2-4237-B567-9BF45A8BDB34}"/>
                    </a:ext>
                  </a:extLst>
                </p14:cNvPr>
                <p14:cNvContentPartPr/>
                <p14:nvPr/>
              </p14:nvContentPartPr>
              <p14:xfrm>
                <a:off x="5693552" y="6216003"/>
                <a:ext cx="516960" cy="180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5E7D618-F8B2-4237-B567-9BF45A8BDB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84912" y="6207003"/>
                  <a:ext cx="534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97CF89-0DA4-4EAF-9402-9CFE5E1A05A6}"/>
                    </a:ext>
                  </a:extLst>
                </p14:cNvPr>
                <p14:cNvContentPartPr/>
                <p14:nvPr/>
              </p14:nvContentPartPr>
              <p14:xfrm>
                <a:off x="6103232" y="6221043"/>
                <a:ext cx="1110960" cy="163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97CF89-0DA4-4EAF-9402-9CFE5E1A05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94232" y="6212043"/>
                  <a:ext cx="11286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4C3C96C-59BC-43EA-92E7-448DFF870ED0}"/>
                  </a:ext>
                </a:extLst>
              </p14:cNvPr>
              <p14:cNvContentPartPr/>
              <p14:nvPr/>
            </p14:nvContentPartPr>
            <p14:xfrm>
              <a:off x="7438472" y="6361443"/>
              <a:ext cx="17280" cy="115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4C3C96C-59BC-43EA-92E7-448DFF870ED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29472" y="6352443"/>
                <a:ext cx="3492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66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10D25F1-4081-4E99-AF31-98D990ED641D}"/>
              </a:ext>
            </a:extLst>
          </p:cNvPr>
          <p:cNvGrpSpPr/>
          <p:nvPr/>
        </p:nvGrpSpPr>
        <p:grpSpPr>
          <a:xfrm>
            <a:off x="649952" y="122643"/>
            <a:ext cx="1942200" cy="536040"/>
            <a:chOff x="649952" y="122643"/>
            <a:chExt cx="194220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1923AD-22A6-41C0-80E4-C322A1569452}"/>
                    </a:ext>
                  </a:extLst>
                </p14:cNvPr>
                <p14:cNvContentPartPr/>
                <p14:nvPr/>
              </p14:nvContentPartPr>
              <p14:xfrm>
                <a:off x="649952" y="156843"/>
                <a:ext cx="253440" cy="300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1923AD-22A6-41C0-80E4-C322A15694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312" y="148203"/>
                  <a:ext cx="271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A33614-7600-4579-8C9B-CBBB096282FB}"/>
                    </a:ext>
                  </a:extLst>
                </p14:cNvPr>
                <p14:cNvContentPartPr/>
                <p14:nvPr/>
              </p14:nvContentPartPr>
              <p14:xfrm>
                <a:off x="987632" y="313443"/>
                <a:ext cx="274680" cy="345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A33614-7600-4579-8C9B-CBBB096282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8632" y="304803"/>
                  <a:ext cx="2923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ED88C0-376B-4BF2-96AC-4EA808342BEF}"/>
                    </a:ext>
                  </a:extLst>
                </p14:cNvPr>
                <p14:cNvContentPartPr/>
                <p14:nvPr/>
              </p14:nvContentPartPr>
              <p14:xfrm>
                <a:off x="1615472" y="122643"/>
                <a:ext cx="567000" cy="318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ED88C0-376B-4BF2-96AC-4EA808342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6472" y="114003"/>
                  <a:ext cx="584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1E2F7B-28FA-4094-BE89-7E9D973FD9F9}"/>
                    </a:ext>
                  </a:extLst>
                </p14:cNvPr>
                <p14:cNvContentPartPr/>
                <p14:nvPr/>
              </p14:nvContentPartPr>
              <p14:xfrm>
                <a:off x="2092112" y="134523"/>
                <a:ext cx="33840" cy="19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1E2F7B-28FA-4094-BE89-7E9D973FD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3472" y="125523"/>
                  <a:ext cx="51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95F3C8-0DBA-40C3-8355-69AF8E3CD52E}"/>
                    </a:ext>
                  </a:extLst>
                </p14:cNvPr>
                <p14:cNvContentPartPr/>
                <p14:nvPr/>
              </p14:nvContentPartPr>
              <p14:xfrm>
                <a:off x="2154392" y="235323"/>
                <a:ext cx="61560" cy="174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95F3C8-0DBA-40C3-8355-69AF8E3CD5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5752" y="226323"/>
                  <a:ext cx="79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C917F8-1F18-45AD-83D4-0E42DB025800}"/>
                    </a:ext>
                  </a:extLst>
                </p14:cNvPr>
                <p14:cNvContentPartPr/>
                <p14:nvPr/>
              </p14:nvContentPartPr>
              <p14:xfrm>
                <a:off x="2305232" y="302643"/>
                <a:ext cx="185760" cy="7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C917F8-1F18-45AD-83D4-0E42DB0258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6232" y="294003"/>
                  <a:ext cx="20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BF80FC-599D-45CE-A0AA-9816F3398E44}"/>
                    </a:ext>
                  </a:extLst>
                </p14:cNvPr>
                <p14:cNvContentPartPr/>
                <p14:nvPr/>
              </p14:nvContentPartPr>
              <p14:xfrm>
                <a:off x="678752" y="510003"/>
                <a:ext cx="1913400" cy="73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BF80FC-599D-45CE-A0AA-9816F3398E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9752" y="501363"/>
                  <a:ext cx="193104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9C2B12-7C08-4B8D-BF9C-D0A0650FCC83}"/>
                  </a:ext>
                </a:extLst>
              </p14:cNvPr>
              <p14:cNvContentPartPr/>
              <p14:nvPr/>
            </p14:nvContentPartPr>
            <p14:xfrm>
              <a:off x="6417152" y="2350323"/>
              <a:ext cx="132480" cy="208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9C2B12-7C08-4B8D-BF9C-D0A0650FCC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8512" y="2341323"/>
                <a:ext cx="15012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FAF0AC68-E330-4E63-8687-01ADFED51AAB}"/>
              </a:ext>
            </a:extLst>
          </p:cNvPr>
          <p:cNvGrpSpPr/>
          <p:nvPr/>
        </p:nvGrpSpPr>
        <p:grpSpPr>
          <a:xfrm>
            <a:off x="4751792" y="270963"/>
            <a:ext cx="3113280" cy="497880"/>
            <a:chOff x="4751792" y="270963"/>
            <a:chExt cx="311328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6D9FEB-D42E-4F79-B11F-4B2971154FB3}"/>
                    </a:ext>
                  </a:extLst>
                </p14:cNvPr>
                <p14:cNvContentPartPr/>
                <p14:nvPr/>
              </p14:nvContentPartPr>
              <p14:xfrm>
                <a:off x="4751792" y="270963"/>
                <a:ext cx="319680" cy="338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6D9FEB-D42E-4F79-B11F-4B2971154F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43152" y="261963"/>
                  <a:ext cx="337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E2B2E5-B126-4BC6-8972-6A4FE04BA1C9}"/>
                    </a:ext>
                  </a:extLst>
                </p14:cNvPr>
                <p14:cNvContentPartPr/>
                <p14:nvPr/>
              </p14:nvContentPartPr>
              <p14:xfrm>
                <a:off x="5132672" y="476163"/>
                <a:ext cx="168480" cy="68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E2B2E5-B126-4BC6-8972-6A4FE04BA1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4032" y="467523"/>
                  <a:ext cx="186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C2FF7B-E32E-498E-A727-0F48666EF09D}"/>
                    </a:ext>
                  </a:extLst>
                </p14:cNvPr>
                <p14:cNvContentPartPr/>
                <p14:nvPr/>
              </p14:nvContentPartPr>
              <p14:xfrm>
                <a:off x="5432552" y="465363"/>
                <a:ext cx="65880" cy="78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C2FF7B-E32E-498E-A727-0F48666EF0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23552" y="456723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37BA72-CAC5-490C-9084-FA495F1709A4}"/>
                    </a:ext>
                  </a:extLst>
                </p14:cNvPr>
                <p14:cNvContentPartPr/>
                <p14:nvPr/>
              </p14:nvContentPartPr>
              <p14:xfrm>
                <a:off x="5592752" y="364923"/>
                <a:ext cx="443520" cy="190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37BA72-CAC5-490C-9084-FA495F1709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4112" y="355923"/>
                  <a:ext cx="461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3B1281-2F77-4EF2-A4B8-6E62AE89BF8F}"/>
                    </a:ext>
                  </a:extLst>
                </p14:cNvPr>
                <p14:cNvContentPartPr/>
                <p14:nvPr/>
              </p14:nvContentPartPr>
              <p14:xfrm>
                <a:off x="5974712" y="392283"/>
                <a:ext cx="409320" cy="118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3B1281-2F77-4EF2-A4B8-6E62AE89B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6072" y="383643"/>
                  <a:ext cx="426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2F05A8-F9B1-4325-9C92-4336517A9314}"/>
                    </a:ext>
                  </a:extLst>
                </p14:cNvPr>
                <p14:cNvContentPartPr/>
                <p14:nvPr/>
              </p14:nvContentPartPr>
              <p14:xfrm>
                <a:off x="6350192" y="297243"/>
                <a:ext cx="11520" cy="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2F05A8-F9B1-4325-9C92-4336517A93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41192" y="28824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59D502-51AA-4214-BAE6-57ADA3AA5143}"/>
                    </a:ext>
                  </a:extLst>
                </p14:cNvPr>
                <p14:cNvContentPartPr/>
                <p14:nvPr/>
              </p14:nvContentPartPr>
              <p14:xfrm>
                <a:off x="6417512" y="364563"/>
                <a:ext cx="45360" cy="14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59D502-51AA-4214-BAE6-57ADA3AA51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8512" y="355563"/>
                  <a:ext cx="6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36982D-2DD0-4520-A756-4049EB120F4B}"/>
                    </a:ext>
                  </a:extLst>
                </p14:cNvPr>
                <p14:cNvContentPartPr/>
                <p14:nvPr/>
              </p14:nvContentPartPr>
              <p14:xfrm>
                <a:off x="6843752" y="285723"/>
                <a:ext cx="478080" cy="325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36982D-2DD0-4520-A756-4049EB120F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34752" y="277083"/>
                  <a:ext cx="495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6B64DF-FDB2-4B90-BE86-89079D4A9C96}"/>
                    </a:ext>
                  </a:extLst>
                </p14:cNvPr>
                <p14:cNvContentPartPr/>
                <p14:nvPr/>
              </p14:nvContentPartPr>
              <p14:xfrm>
                <a:off x="7269992" y="380763"/>
                <a:ext cx="230400" cy="124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6B64DF-FDB2-4B90-BE86-89079D4A9C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61352" y="371763"/>
                  <a:ext cx="24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1B3F04-C3F5-4ADF-A0AF-2D29F8B7A28B}"/>
                    </a:ext>
                  </a:extLst>
                </p14:cNvPr>
                <p14:cNvContentPartPr/>
                <p14:nvPr/>
              </p14:nvContentPartPr>
              <p14:xfrm>
                <a:off x="4919552" y="707643"/>
                <a:ext cx="2945520" cy="6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1B3F04-C3F5-4ADF-A0AF-2D29F8B7A2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10912" y="698643"/>
                  <a:ext cx="29631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D080003-82C1-4DE0-907A-6C672D600833}"/>
              </a:ext>
            </a:extLst>
          </p:cNvPr>
          <p:cNvGrpSpPr/>
          <p:nvPr/>
        </p:nvGrpSpPr>
        <p:grpSpPr>
          <a:xfrm>
            <a:off x="7977752" y="235323"/>
            <a:ext cx="998280" cy="488520"/>
            <a:chOff x="7977752" y="235323"/>
            <a:chExt cx="99828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872C000-2EEB-4758-8639-26BBE9536A71}"/>
                    </a:ext>
                  </a:extLst>
                </p14:cNvPr>
                <p14:cNvContentPartPr/>
                <p14:nvPr/>
              </p14:nvContentPartPr>
              <p14:xfrm>
                <a:off x="7977752" y="257643"/>
                <a:ext cx="167760" cy="258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872C000-2EEB-4758-8639-26BBE9536A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69112" y="249003"/>
                  <a:ext cx="185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03E7044-26C6-4500-BEC6-9DD0C2751817}"/>
                    </a:ext>
                  </a:extLst>
                </p14:cNvPr>
                <p14:cNvContentPartPr/>
                <p14:nvPr/>
              </p14:nvContentPartPr>
              <p14:xfrm>
                <a:off x="8156672" y="235323"/>
                <a:ext cx="50760" cy="258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03E7044-26C6-4500-BEC6-9DD0C27518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47672" y="226683"/>
                  <a:ext cx="68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05A1B8B-92D6-4314-90E2-0B8702E75D54}"/>
                    </a:ext>
                  </a:extLst>
                </p14:cNvPr>
                <p14:cNvContentPartPr/>
                <p14:nvPr/>
              </p14:nvContentPartPr>
              <p14:xfrm>
                <a:off x="8072432" y="316323"/>
                <a:ext cx="275400" cy="327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05A1B8B-92D6-4314-90E2-0B8702E75D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63432" y="307683"/>
                  <a:ext cx="2930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299E256-D972-477F-8DF3-772657C392F6}"/>
                    </a:ext>
                  </a:extLst>
                </p14:cNvPr>
                <p14:cNvContentPartPr/>
                <p14:nvPr/>
              </p14:nvContentPartPr>
              <p14:xfrm>
                <a:off x="8375192" y="319563"/>
                <a:ext cx="180000" cy="404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299E256-D972-477F-8DF3-772657C392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66552" y="310923"/>
                  <a:ext cx="197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9A32CAE-114D-4150-8A9E-4138520DB8BE}"/>
                    </a:ext>
                  </a:extLst>
                </p14:cNvPr>
                <p14:cNvContentPartPr/>
                <p14:nvPr/>
              </p14:nvContentPartPr>
              <p14:xfrm>
                <a:off x="8532512" y="331083"/>
                <a:ext cx="270000" cy="1792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9A32CAE-114D-4150-8A9E-4138520DB8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23512" y="322443"/>
                  <a:ext cx="287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8766826-5E4E-4F01-8EB1-11693F28F4E8}"/>
                    </a:ext>
                  </a:extLst>
                </p14:cNvPr>
                <p14:cNvContentPartPr/>
                <p14:nvPr/>
              </p14:nvContentPartPr>
              <p14:xfrm>
                <a:off x="8672552" y="364563"/>
                <a:ext cx="39600" cy="135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8766826-5E4E-4F01-8EB1-11693F28F4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63912" y="355563"/>
                  <a:ext cx="5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0AA58B4-EDEC-4413-8C3E-2131854DFCB2}"/>
                    </a:ext>
                  </a:extLst>
                </p14:cNvPr>
                <p14:cNvContentPartPr/>
                <p14:nvPr/>
              </p14:nvContentPartPr>
              <p14:xfrm>
                <a:off x="8902592" y="347643"/>
                <a:ext cx="73440" cy="1461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0AA58B4-EDEC-4413-8C3E-2131854DFC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93952" y="338643"/>
                  <a:ext cx="910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43CBA6-4FB3-428F-AD49-0B19151B4831}"/>
                  </a:ext>
                </a:extLst>
              </p14:cNvPr>
              <p14:cNvContentPartPr/>
              <p14:nvPr/>
            </p14:nvContentPartPr>
            <p14:xfrm>
              <a:off x="3434912" y="1032003"/>
              <a:ext cx="239760" cy="3259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43CBA6-4FB3-428F-AD49-0B19151B48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5912" y="1023363"/>
                <a:ext cx="257400" cy="32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798777-1C44-4E3C-9329-1524A9FC1172}"/>
                  </a:ext>
                </a:extLst>
              </p14:cNvPr>
              <p14:cNvContentPartPr/>
              <p14:nvPr/>
            </p14:nvContentPartPr>
            <p14:xfrm>
              <a:off x="3685472" y="999963"/>
              <a:ext cx="230400" cy="3370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798777-1C44-4E3C-9329-1524A9FC11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76472" y="990963"/>
                <a:ext cx="248040" cy="33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0189786-BE25-4E05-9FE9-512663EF73FA}"/>
                  </a:ext>
                </a:extLst>
              </p14:cNvPr>
              <p14:cNvContentPartPr/>
              <p14:nvPr/>
            </p14:nvContentPartPr>
            <p14:xfrm>
              <a:off x="1811672" y="1300563"/>
              <a:ext cx="1470240" cy="62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0189786-BE25-4E05-9FE9-512663EF73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03032" y="1291923"/>
                <a:ext cx="1487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B46D12-69A5-41E0-86E5-86C00A6C6FB8}"/>
                  </a:ext>
                </a:extLst>
              </p14:cNvPr>
              <p14:cNvContentPartPr/>
              <p14:nvPr/>
            </p14:nvContentPartPr>
            <p14:xfrm>
              <a:off x="2896712" y="1218483"/>
              <a:ext cx="297360" cy="178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B46D12-69A5-41E0-86E5-86C00A6C6FB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87712" y="1209483"/>
                <a:ext cx="315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F8E24D-1B51-4524-9DF1-49EDA68C4192}"/>
                  </a:ext>
                </a:extLst>
              </p14:cNvPr>
              <p14:cNvContentPartPr/>
              <p14:nvPr/>
            </p14:nvContentPartPr>
            <p14:xfrm>
              <a:off x="1836152" y="1734003"/>
              <a:ext cx="1398240" cy="89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F8E24D-1B51-4524-9DF1-49EDA68C41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27512" y="1725003"/>
                <a:ext cx="1415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3B806E-2B29-4F22-B186-A3DACE143A45}"/>
                  </a:ext>
                </a:extLst>
              </p14:cNvPr>
              <p14:cNvContentPartPr/>
              <p14:nvPr/>
            </p14:nvContentPartPr>
            <p14:xfrm>
              <a:off x="2643992" y="1654443"/>
              <a:ext cx="309240" cy="180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3B806E-2B29-4F22-B186-A3DACE143A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5352" y="1645803"/>
                <a:ext cx="326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B78784E-52DB-4494-AF62-41C6EA8D637D}"/>
                  </a:ext>
                </a:extLst>
              </p14:cNvPr>
              <p14:cNvContentPartPr/>
              <p14:nvPr/>
            </p14:nvContentPartPr>
            <p14:xfrm>
              <a:off x="1778552" y="2092923"/>
              <a:ext cx="1402560" cy="106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B78784E-52DB-4494-AF62-41C6EA8D63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69552" y="2083923"/>
                <a:ext cx="1420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EE63C4-59E2-461F-9C12-4A060676EAB8}"/>
                  </a:ext>
                </a:extLst>
              </p14:cNvPr>
              <p14:cNvContentPartPr/>
              <p14:nvPr/>
            </p14:nvContentPartPr>
            <p14:xfrm>
              <a:off x="2687552" y="2025603"/>
              <a:ext cx="308160" cy="168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EE63C4-59E2-461F-9C12-4A060676EAB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78552" y="2016603"/>
                <a:ext cx="3258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5B576C-B8E8-4C0F-A2E8-3D4D019516DE}"/>
                  </a:ext>
                </a:extLst>
              </p14:cNvPr>
              <p14:cNvContentPartPr/>
              <p14:nvPr/>
            </p14:nvContentPartPr>
            <p14:xfrm>
              <a:off x="1637792" y="2417643"/>
              <a:ext cx="1621440" cy="152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5B576C-B8E8-4C0F-A2E8-3D4D019516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29152" y="2409003"/>
                <a:ext cx="1639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216C1A8-FD4B-46C6-94A6-084409F1EF06}"/>
                  </a:ext>
                </a:extLst>
              </p14:cNvPr>
              <p14:cNvContentPartPr/>
              <p14:nvPr/>
            </p14:nvContentPartPr>
            <p14:xfrm>
              <a:off x="1775312" y="2776563"/>
              <a:ext cx="1388880" cy="19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216C1A8-FD4B-46C6-94A6-084409F1EF0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66672" y="2767563"/>
                <a:ext cx="1406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F31086-73D6-43BF-87BA-BB2DEFE2903E}"/>
                  </a:ext>
                </a:extLst>
              </p14:cNvPr>
              <p14:cNvContentPartPr/>
              <p14:nvPr/>
            </p14:nvContentPartPr>
            <p14:xfrm>
              <a:off x="2681432" y="2754243"/>
              <a:ext cx="314640" cy="146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F31086-73D6-43BF-87BA-BB2DEFE2903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672432" y="2745243"/>
                <a:ext cx="332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683179-4CAA-41F5-9670-1966C23F4E2E}"/>
                  </a:ext>
                </a:extLst>
              </p14:cNvPr>
              <p14:cNvContentPartPr/>
              <p14:nvPr/>
            </p14:nvContentPartPr>
            <p14:xfrm>
              <a:off x="1570472" y="3214323"/>
              <a:ext cx="1686240" cy="93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683179-4CAA-41F5-9670-1966C23F4E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61832" y="3205323"/>
                <a:ext cx="1703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EA8282-358A-4415-8376-178669335668}"/>
                  </a:ext>
                </a:extLst>
              </p14:cNvPr>
              <p14:cNvContentPartPr/>
              <p14:nvPr/>
            </p14:nvContentPartPr>
            <p14:xfrm>
              <a:off x="2378312" y="3225483"/>
              <a:ext cx="443520" cy="123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EA8282-358A-4415-8376-1786693356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69672" y="3216483"/>
                <a:ext cx="461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2303C0-0D2C-448B-909E-D76ED50E220D}"/>
                  </a:ext>
                </a:extLst>
              </p14:cNvPr>
              <p14:cNvContentPartPr/>
              <p14:nvPr/>
            </p14:nvContentPartPr>
            <p14:xfrm>
              <a:off x="1710872" y="3511683"/>
              <a:ext cx="1509480" cy="280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2303C0-0D2C-448B-909E-D76ED50E220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01872" y="3502683"/>
                <a:ext cx="15271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9A6904-8406-4F16-BAA7-43831B866141}"/>
                  </a:ext>
                </a:extLst>
              </p14:cNvPr>
              <p14:cNvContentPartPr/>
              <p14:nvPr/>
            </p14:nvContentPartPr>
            <p14:xfrm>
              <a:off x="1862432" y="3915603"/>
              <a:ext cx="1459080" cy="2754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9A6904-8406-4F16-BAA7-43831B86614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53432" y="3906603"/>
                <a:ext cx="1476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40EEEDB-E6E4-4445-9B87-5A31255F589D}"/>
                  </a:ext>
                </a:extLst>
              </p14:cNvPr>
              <p14:cNvContentPartPr/>
              <p14:nvPr/>
            </p14:nvContentPartPr>
            <p14:xfrm>
              <a:off x="1988792" y="4190283"/>
              <a:ext cx="1405080" cy="179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40EEEDB-E6E4-4445-9B87-5A31255F58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80152" y="4181643"/>
                <a:ext cx="14227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6717C0-789C-4F05-A383-C7222E21DF12}"/>
                  </a:ext>
                </a:extLst>
              </p14:cNvPr>
              <p14:cNvContentPartPr/>
              <p14:nvPr/>
            </p14:nvContentPartPr>
            <p14:xfrm>
              <a:off x="3259232" y="4139883"/>
              <a:ext cx="129240" cy="84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6717C0-789C-4F05-A383-C7222E21DF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50232" y="4130883"/>
                <a:ext cx="146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C5F069-0A69-4BCC-9682-682907071B3F}"/>
                  </a:ext>
                </a:extLst>
              </p14:cNvPr>
              <p14:cNvContentPartPr/>
              <p14:nvPr/>
            </p14:nvContentPartPr>
            <p14:xfrm>
              <a:off x="3508352" y="1312083"/>
              <a:ext cx="200160" cy="2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C5F069-0A69-4BCC-9682-682907071B3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99352" y="1303443"/>
                <a:ext cx="217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A964CCA-7B86-4C2D-AC78-CBD014000943}"/>
                  </a:ext>
                </a:extLst>
              </p14:cNvPr>
              <p14:cNvContentPartPr/>
              <p14:nvPr/>
            </p14:nvContentPartPr>
            <p14:xfrm>
              <a:off x="3657392" y="1245123"/>
              <a:ext cx="37080" cy="12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A964CCA-7B86-4C2D-AC78-CBD01400094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48752" y="1236123"/>
                <a:ext cx="54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C0D61F8-C58B-4548-8B5C-7A9B7BCE8D95}"/>
                  </a:ext>
                </a:extLst>
              </p14:cNvPr>
              <p14:cNvContentPartPr/>
              <p14:nvPr/>
            </p14:nvContentPartPr>
            <p14:xfrm>
              <a:off x="3468392" y="1548243"/>
              <a:ext cx="322560" cy="118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C0D61F8-C58B-4548-8B5C-7A9B7BCE8D9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59392" y="1539243"/>
                <a:ext cx="340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606D8BA-DF79-494C-98AF-8436129D5A90}"/>
                  </a:ext>
                </a:extLst>
              </p14:cNvPr>
              <p14:cNvContentPartPr/>
              <p14:nvPr/>
            </p14:nvContentPartPr>
            <p14:xfrm>
              <a:off x="3668552" y="1480923"/>
              <a:ext cx="45360" cy="1292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606D8BA-DF79-494C-98AF-8436129D5A9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59912" y="1471923"/>
                <a:ext cx="63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64F502C-6487-4005-9C7D-1426A3021DBB}"/>
                  </a:ext>
                </a:extLst>
              </p14:cNvPr>
              <p14:cNvContentPartPr/>
              <p14:nvPr/>
            </p14:nvContentPartPr>
            <p14:xfrm>
              <a:off x="3416192" y="1750203"/>
              <a:ext cx="308880" cy="226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64F502C-6487-4005-9C7D-1426A3021D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07552" y="1741203"/>
                <a:ext cx="326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31C4DB3-24D4-487B-8B50-904640535001}"/>
                  </a:ext>
                </a:extLst>
              </p14:cNvPr>
              <p14:cNvContentPartPr/>
              <p14:nvPr/>
            </p14:nvContentPartPr>
            <p14:xfrm>
              <a:off x="3641552" y="1694403"/>
              <a:ext cx="111600" cy="1065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31C4DB3-24D4-487B-8B50-90464053500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32552" y="1685763"/>
                <a:ext cx="129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2242A70E-3AE4-4B6C-9474-ACEAE890A8AE}"/>
                  </a:ext>
                </a:extLst>
              </p14:cNvPr>
              <p14:cNvContentPartPr/>
              <p14:nvPr/>
            </p14:nvContentPartPr>
            <p14:xfrm>
              <a:off x="3393512" y="2081043"/>
              <a:ext cx="408960" cy="507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2242A70E-3AE4-4B6C-9474-ACEAE890A8A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384872" y="2072403"/>
                <a:ext cx="426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9CFDA70-FF78-4723-8672-03F1A0174C99}"/>
                  </a:ext>
                </a:extLst>
              </p14:cNvPr>
              <p14:cNvContentPartPr/>
              <p14:nvPr/>
            </p14:nvContentPartPr>
            <p14:xfrm>
              <a:off x="3685472" y="2036043"/>
              <a:ext cx="90000" cy="846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9CFDA70-FF78-4723-8672-03F1A0174C9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76472" y="2027403"/>
                <a:ext cx="107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D29FF0F-5B3F-43A9-949E-BD04F8FE61F2}"/>
                  </a:ext>
                </a:extLst>
              </p14:cNvPr>
              <p14:cNvContentPartPr/>
              <p14:nvPr/>
            </p14:nvContentPartPr>
            <p14:xfrm>
              <a:off x="3393512" y="2411883"/>
              <a:ext cx="320400" cy="288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D29FF0F-5B3F-43A9-949E-BD04F8FE61F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84512" y="2403243"/>
                <a:ext cx="33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2B726265-DC56-4A52-B05B-740A69B25D96}"/>
                  </a:ext>
                </a:extLst>
              </p14:cNvPr>
              <p14:cNvContentPartPr/>
              <p14:nvPr/>
            </p14:nvContentPartPr>
            <p14:xfrm>
              <a:off x="3646232" y="2372643"/>
              <a:ext cx="95040" cy="14616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2B726265-DC56-4A52-B05B-740A69B25D9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37232" y="2364003"/>
                <a:ext cx="1126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A22A28A-6B47-4CF9-B0E9-8BBC35F2000B}"/>
                  </a:ext>
                </a:extLst>
              </p14:cNvPr>
              <p14:cNvContentPartPr/>
              <p14:nvPr/>
            </p14:nvContentPartPr>
            <p14:xfrm>
              <a:off x="3378752" y="2703123"/>
              <a:ext cx="436320" cy="795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A22A28A-6B47-4CF9-B0E9-8BBC35F2000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369752" y="2694123"/>
                <a:ext cx="453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9B46B36-253A-4457-977F-49B9A34AABD7}"/>
                  </a:ext>
                </a:extLst>
              </p14:cNvPr>
              <p14:cNvContentPartPr/>
              <p14:nvPr/>
            </p14:nvContentPartPr>
            <p14:xfrm>
              <a:off x="3696632" y="2670003"/>
              <a:ext cx="101160" cy="846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9B46B36-253A-4457-977F-49B9A34AABD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87992" y="2661363"/>
                <a:ext cx="118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1EAD2B8-3BB7-42A6-9887-3F58A1A89164}"/>
                  </a:ext>
                </a:extLst>
              </p14:cNvPr>
              <p14:cNvContentPartPr/>
              <p14:nvPr/>
            </p14:nvContentPartPr>
            <p14:xfrm>
              <a:off x="3423752" y="3102003"/>
              <a:ext cx="368640" cy="9576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1EAD2B8-3BB7-42A6-9887-3F58A1A8916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14752" y="3093003"/>
                <a:ext cx="3862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42FAD7D-1A8D-45C5-B2E7-6272044CF355}"/>
                  </a:ext>
                </a:extLst>
              </p14:cNvPr>
              <p14:cNvContentPartPr/>
              <p14:nvPr/>
            </p14:nvContentPartPr>
            <p14:xfrm>
              <a:off x="3713552" y="3051603"/>
              <a:ext cx="101160" cy="11268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42FAD7D-1A8D-45C5-B2E7-6272044CF35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04552" y="3042603"/>
                <a:ext cx="118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9ECEC06-D7D7-4476-AE17-B4332C7E4820}"/>
                  </a:ext>
                </a:extLst>
              </p14:cNvPr>
              <p14:cNvContentPartPr/>
              <p14:nvPr/>
            </p14:nvContentPartPr>
            <p14:xfrm>
              <a:off x="3471992" y="3495123"/>
              <a:ext cx="376560" cy="676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9ECEC06-D7D7-4476-AE17-B4332C7E48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62992" y="3486123"/>
                <a:ext cx="394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A650DC9-9A57-427B-A888-52231E64940C}"/>
                  </a:ext>
                </a:extLst>
              </p14:cNvPr>
              <p14:cNvContentPartPr/>
              <p14:nvPr/>
            </p14:nvContentPartPr>
            <p14:xfrm>
              <a:off x="3618152" y="3472443"/>
              <a:ext cx="230400" cy="3873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A650DC9-9A57-427B-A888-52231E64940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09152" y="3463443"/>
                <a:ext cx="248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A4CD6F91-A2D6-4F25-AED0-254709D3CD9A}"/>
                  </a:ext>
                </a:extLst>
              </p14:cNvPr>
              <p14:cNvContentPartPr/>
              <p14:nvPr/>
            </p14:nvContentPartPr>
            <p14:xfrm>
              <a:off x="3679712" y="4117563"/>
              <a:ext cx="22680" cy="2844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A4CD6F91-A2D6-4F25-AED0-254709D3CD9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671072" y="4108563"/>
                <a:ext cx="40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B327333-AC1A-4CDB-B5A5-4B0CE38A1910}"/>
                  </a:ext>
                </a:extLst>
              </p14:cNvPr>
              <p14:cNvContentPartPr/>
              <p14:nvPr/>
            </p14:nvContentPartPr>
            <p14:xfrm>
              <a:off x="3848192" y="1324683"/>
              <a:ext cx="885960" cy="3013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B327333-AC1A-4CDB-B5A5-4B0CE38A191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839192" y="1315683"/>
                <a:ext cx="9036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B1642A2-F39D-42FF-B3AD-C548E0F7E949}"/>
                  </a:ext>
                </a:extLst>
              </p14:cNvPr>
              <p14:cNvContentPartPr/>
              <p14:nvPr/>
            </p14:nvContentPartPr>
            <p14:xfrm>
              <a:off x="4403672" y="1368603"/>
              <a:ext cx="123840" cy="9000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B1642A2-F39D-42FF-B3AD-C548E0F7E94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94672" y="1359963"/>
                <a:ext cx="141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97F1441-F91D-4E11-B1AB-90664AE93C9A}"/>
                  </a:ext>
                </a:extLst>
              </p14:cNvPr>
              <p14:cNvContentPartPr/>
              <p14:nvPr/>
            </p14:nvContentPartPr>
            <p14:xfrm>
              <a:off x="3848192" y="1642563"/>
              <a:ext cx="993240" cy="17496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97F1441-F91D-4E11-B1AB-90664AE93C9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39192" y="1633923"/>
                <a:ext cx="10108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98B45B-42F0-4383-A926-3621B46F8337}"/>
                  </a:ext>
                </a:extLst>
              </p14:cNvPr>
              <p14:cNvContentPartPr/>
              <p14:nvPr/>
            </p14:nvContentPartPr>
            <p14:xfrm>
              <a:off x="4511672" y="1649043"/>
              <a:ext cx="116280" cy="15732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98B45B-42F0-4383-A926-3621B46F833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02672" y="1640403"/>
                <a:ext cx="1339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8C47016-3303-4AE3-93B4-7D1EB6C84B0C}"/>
                  </a:ext>
                </a:extLst>
              </p14:cNvPr>
              <p14:cNvContentPartPr/>
              <p14:nvPr/>
            </p14:nvContentPartPr>
            <p14:xfrm>
              <a:off x="3910832" y="2086803"/>
              <a:ext cx="722880" cy="345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8C47016-3303-4AE3-93B4-7D1EB6C84B0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02192" y="2077803"/>
                <a:ext cx="740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D3B4C030-43A9-42EB-ABA3-1D59DBDCAF88}"/>
                  </a:ext>
                </a:extLst>
              </p14:cNvPr>
              <p14:cNvContentPartPr/>
              <p14:nvPr/>
            </p14:nvContentPartPr>
            <p14:xfrm>
              <a:off x="3960512" y="2496123"/>
              <a:ext cx="196560" cy="2268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D3B4C030-43A9-42EB-ABA3-1D59DBDCAF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951512" y="2487483"/>
                <a:ext cx="214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37D351D-497B-427A-8B58-CE935D8175E9}"/>
                  </a:ext>
                </a:extLst>
              </p14:cNvPr>
              <p14:cNvContentPartPr/>
              <p14:nvPr/>
            </p14:nvContentPartPr>
            <p14:xfrm>
              <a:off x="4605632" y="1587123"/>
              <a:ext cx="1806840" cy="80280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37D351D-497B-427A-8B58-CE935D8175E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96632" y="1578483"/>
                <a:ext cx="182448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00576F2-D13D-4F33-B453-ADF593C3CFF3}"/>
                  </a:ext>
                </a:extLst>
              </p14:cNvPr>
              <p14:cNvContentPartPr/>
              <p14:nvPr/>
            </p14:nvContentPartPr>
            <p14:xfrm>
              <a:off x="3954752" y="2344923"/>
              <a:ext cx="1997280" cy="1965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00576F2-D13D-4F33-B453-ADF593C3CFF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45752" y="2335923"/>
                <a:ext cx="20149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F3B7808-3C41-4BA9-B140-F4FB14794724}"/>
                  </a:ext>
                </a:extLst>
              </p14:cNvPr>
              <p14:cNvContentPartPr/>
              <p14:nvPr/>
            </p14:nvContentPartPr>
            <p14:xfrm>
              <a:off x="4594112" y="2344563"/>
              <a:ext cx="578160" cy="1630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F3B7808-3C41-4BA9-B140-F4FB1479472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85472" y="2335923"/>
                <a:ext cx="595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449B5BB-2045-445B-8563-0180B9C71B86}"/>
                  </a:ext>
                </a:extLst>
              </p14:cNvPr>
              <p14:cNvContentPartPr/>
              <p14:nvPr/>
            </p14:nvContentPartPr>
            <p14:xfrm>
              <a:off x="3915512" y="2613843"/>
              <a:ext cx="1509480" cy="2080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449B5BB-2045-445B-8563-0180B9C71B8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906512" y="2605203"/>
                <a:ext cx="1527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0252EBF-73B7-4929-B673-8AAB230E7379}"/>
                  </a:ext>
                </a:extLst>
              </p14:cNvPr>
              <p14:cNvContentPartPr/>
              <p14:nvPr/>
            </p14:nvContentPartPr>
            <p14:xfrm>
              <a:off x="4796072" y="2586123"/>
              <a:ext cx="314640" cy="14076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0252EBF-73B7-4929-B673-8AAB230E737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787432" y="2577123"/>
                <a:ext cx="332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09C5F12-F359-4F3C-8C8F-4E90D00437F7}"/>
                  </a:ext>
                </a:extLst>
              </p14:cNvPr>
              <p14:cNvContentPartPr/>
              <p14:nvPr/>
            </p14:nvContentPartPr>
            <p14:xfrm>
              <a:off x="3965912" y="2703843"/>
              <a:ext cx="1810440" cy="42660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09C5F12-F359-4F3C-8C8F-4E90D00437F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57272" y="2694843"/>
                <a:ext cx="18280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54BF106-5286-4928-83C3-A2DEAD012312}"/>
                  </a:ext>
                </a:extLst>
              </p14:cNvPr>
              <p14:cNvContentPartPr/>
              <p14:nvPr/>
            </p14:nvContentPartPr>
            <p14:xfrm>
              <a:off x="5149592" y="2731923"/>
              <a:ext cx="359280" cy="788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54BF106-5286-4928-83C3-A2DEAD01231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40952" y="2722923"/>
                <a:ext cx="3769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4E573CF-B6AE-4647-9445-1A0385776CFA}"/>
                  </a:ext>
                </a:extLst>
              </p14:cNvPr>
              <p14:cNvContentPartPr/>
              <p14:nvPr/>
            </p14:nvContentPartPr>
            <p14:xfrm>
              <a:off x="3971672" y="2989683"/>
              <a:ext cx="1621440" cy="4435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4E573CF-B6AE-4647-9445-1A0385776C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962672" y="2981043"/>
                <a:ext cx="16390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FC0D7A-F4FD-427C-A8B5-B4CE4436933F}"/>
                  </a:ext>
                </a:extLst>
              </p14:cNvPr>
              <p14:cNvContentPartPr/>
              <p14:nvPr/>
            </p14:nvContentPartPr>
            <p14:xfrm>
              <a:off x="4863392" y="3045843"/>
              <a:ext cx="247320" cy="2080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FC0D7A-F4FD-427C-A8B5-B4CE4436933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54752" y="3037203"/>
                <a:ext cx="2649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73E88D6-33B6-47C8-B70A-94E518F73A81}"/>
                  </a:ext>
                </a:extLst>
              </p14:cNvPr>
              <p14:cNvContentPartPr/>
              <p14:nvPr/>
            </p14:nvContentPartPr>
            <p14:xfrm>
              <a:off x="3943592" y="3180483"/>
              <a:ext cx="1672200" cy="606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73E88D6-33B6-47C8-B70A-94E518F73A8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34592" y="3171843"/>
                <a:ext cx="168984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6ADBDBE-AA66-47C5-92DC-4325C6372D57}"/>
                  </a:ext>
                </a:extLst>
              </p14:cNvPr>
              <p14:cNvContentPartPr/>
              <p14:nvPr/>
            </p14:nvContentPartPr>
            <p14:xfrm>
              <a:off x="4812992" y="3388203"/>
              <a:ext cx="219240" cy="129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6ADBDBE-AA66-47C5-92DC-4325C6372D5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804352" y="3379203"/>
                <a:ext cx="236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080C739-5C0D-4317-BB59-2C3649C80293}"/>
                  </a:ext>
                </a:extLst>
              </p14:cNvPr>
              <p14:cNvContentPartPr/>
              <p14:nvPr/>
            </p14:nvContentPartPr>
            <p14:xfrm>
              <a:off x="3932432" y="2815803"/>
              <a:ext cx="2294640" cy="1318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080C739-5C0D-4317-BB59-2C3649C8029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23432" y="2807163"/>
                <a:ext cx="2312280" cy="13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DC0096-9827-43E7-9BFC-73DC88A5AC16}"/>
                  </a:ext>
                </a:extLst>
              </p14:cNvPr>
              <p14:cNvContentPartPr/>
              <p14:nvPr/>
            </p14:nvContentPartPr>
            <p14:xfrm>
              <a:off x="5994512" y="2613843"/>
              <a:ext cx="417600" cy="307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DC0096-9827-43E7-9BFC-73DC88A5AC1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985512" y="2605203"/>
                <a:ext cx="435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B7AE60D-2F10-4A4D-8D68-1DCE77BA4C21}"/>
                  </a:ext>
                </a:extLst>
              </p14:cNvPr>
              <p14:cNvContentPartPr/>
              <p14:nvPr/>
            </p14:nvContentPartPr>
            <p14:xfrm>
              <a:off x="6170552" y="2541123"/>
              <a:ext cx="28440" cy="6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B7AE60D-2F10-4A4D-8D68-1DCE77BA4C2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161912" y="2532123"/>
                <a:ext cx="4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3D7EAFB6-1088-436E-BEB8-9A79C837CB11}"/>
                  </a:ext>
                </a:extLst>
              </p14:cNvPr>
              <p14:cNvContentPartPr/>
              <p14:nvPr/>
            </p14:nvContentPartPr>
            <p14:xfrm>
              <a:off x="7331552" y="2463003"/>
              <a:ext cx="1257480" cy="3337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3D7EAFB6-1088-436E-BEB8-9A79C837CB1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322552" y="2454363"/>
                <a:ext cx="12751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3228AC8-8AE3-4E6B-881F-39DDA5291526}"/>
                  </a:ext>
                </a:extLst>
              </p14:cNvPr>
              <p14:cNvContentPartPr/>
              <p14:nvPr/>
            </p14:nvContentPartPr>
            <p14:xfrm>
              <a:off x="7404632" y="2883123"/>
              <a:ext cx="11520" cy="61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3228AC8-8AE3-4E6B-881F-39DDA529152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95992" y="287448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446E864-D3A0-4779-86F2-E170FAFB94CF}"/>
                  </a:ext>
                </a:extLst>
              </p14:cNvPr>
              <p14:cNvContentPartPr/>
              <p14:nvPr/>
            </p14:nvContentPartPr>
            <p14:xfrm>
              <a:off x="7432712" y="3017763"/>
              <a:ext cx="17280" cy="788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446E864-D3A0-4779-86F2-E170FAFB94C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24072" y="3009123"/>
                <a:ext cx="349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BD8ACEF9-EABA-4A59-A9AD-AE1FC2028EBE}"/>
                  </a:ext>
                </a:extLst>
              </p14:cNvPr>
              <p14:cNvContentPartPr/>
              <p14:nvPr/>
            </p14:nvContentPartPr>
            <p14:xfrm>
              <a:off x="7566992" y="2984283"/>
              <a:ext cx="62280" cy="9036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BD8ACEF9-EABA-4A59-A9AD-AE1FC2028EB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58352" y="2975283"/>
                <a:ext cx="799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9C813F0C-4165-460C-86DE-7CEE2FE74EDA}"/>
                  </a:ext>
                </a:extLst>
              </p14:cNvPr>
              <p14:cNvContentPartPr/>
              <p14:nvPr/>
            </p14:nvContentPartPr>
            <p14:xfrm>
              <a:off x="8162072" y="2507283"/>
              <a:ext cx="118080" cy="1728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9C813F0C-4165-460C-86DE-7CEE2FE74ED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53432" y="2498643"/>
                <a:ext cx="135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87918CF-8B47-4C40-BD1A-910ED520A725}"/>
                  </a:ext>
                </a:extLst>
              </p14:cNvPr>
              <p14:cNvContentPartPr/>
              <p14:nvPr/>
            </p14:nvContentPartPr>
            <p14:xfrm>
              <a:off x="8358272" y="2350323"/>
              <a:ext cx="22680" cy="172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87918CF-8B47-4C40-BD1A-910ED520A72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349632" y="2341683"/>
                <a:ext cx="40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D89E492-11A7-46DD-A204-1DD60231154B}"/>
                  </a:ext>
                </a:extLst>
              </p14:cNvPr>
              <p14:cNvContentPartPr/>
              <p14:nvPr/>
            </p14:nvContentPartPr>
            <p14:xfrm>
              <a:off x="7690472" y="2961963"/>
              <a:ext cx="460440" cy="1414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D89E492-11A7-46DD-A204-1DD6023115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681832" y="2952963"/>
                <a:ext cx="478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D6E1F884-AF0D-481D-9C85-8AEF3C33EAAC}"/>
                  </a:ext>
                </a:extLst>
              </p14:cNvPr>
              <p14:cNvContentPartPr/>
              <p14:nvPr/>
            </p14:nvContentPartPr>
            <p14:xfrm>
              <a:off x="8094752" y="2967363"/>
              <a:ext cx="84600" cy="12384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D6E1F884-AF0D-481D-9C85-8AEF3C33EAA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086112" y="2958723"/>
                <a:ext cx="102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D10F6BF-D489-463A-94DC-DBA08E2B4C69}"/>
                  </a:ext>
                </a:extLst>
              </p14:cNvPr>
              <p14:cNvContentPartPr/>
              <p14:nvPr/>
            </p14:nvContentPartPr>
            <p14:xfrm>
              <a:off x="2086712" y="4681323"/>
              <a:ext cx="381960" cy="2613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D10F6BF-D489-463A-94DC-DBA08E2B4C6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77712" y="4672683"/>
                <a:ext cx="399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4D5F0AC-1CBF-4303-9581-9D3BB40A1763}"/>
                  </a:ext>
                </a:extLst>
              </p14:cNvPr>
              <p14:cNvContentPartPr/>
              <p14:nvPr/>
            </p14:nvContentPartPr>
            <p14:xfrm>
              <a:off x="2512952" y="4790043"/>
              <a:ext cx="241560" cy="903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4D5F0AC-1CBF-4303-9581-9D3BB40A176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504312" y="4781403"/>
                <a:ext cx="259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E06EAF7-E4A0-4FA1-9274-CFA02254CD01}"/>
                  </a:ext>
                </a:extLst>
              </p14:cNvPr>
              <p14:cNvContentPartPr/>
              <p14:nvPr/>
            </p14:nvContentPartPr>
            <p14:xfrm>
              <a:off x="2821112" y="4784643"/>
              <a:ext cx="61560" cy="7704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E06EAF7-E4A0-4FA1-9274-CFA02254CD0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812112" y="4775643"/>
                <a:ext cx="792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1EDCDB34-E786-4E28-9808-417305C35E18}"/>
                  </a:ext>
                </a:extLst>
              </p14:cNvPr>
              <p14:cNvContentPartPr/>
              <p14:nvPr/>
            </p14:nvContentPartPr>
            <p14:xfrm>
              <a:off x="3226112" y="4661523"/>
              <a:ext cx="128160" cy="1731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1EDCDB34-E786-4E28-9808-417305C35E1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217472" y="4652883"/>
                <a:ext cx="145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5FFE7963-AC5D-4B8F-9C16-7FFC728EC815}"/>
                  </a:ext>
                </a:extLst>
              </p14:cNvPr>
              <p14:cNvContentPartPr/>
              <p14:nvPr/>
            </p14:nvContentPartPr>
            <p14:xfrm>
              <a:off x="3438872" y="4751163"/>
              <a:ext cx="55800" cy="561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5FFE7963-AC5D-4B8F-9C16-7FFC728EC81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30232" y="4742163"/>
                <a:ext cx="73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5D0E5DC-99DD-49C2-BA14-3A59A28976FD}"/>
                  </a:ext>
                </a:extLst>
              </p14:cNvPr>
              <p14:cNvContentPartPr/>
              <p14:nvPr/>
            </p14:nvContentPartPr>
            <p14:xfrm>
              <a:off x="3628592" y="4706163"/>
              <a:ext cx="34920" cy="903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5D0E5DC-99DD-49C2-BA14-3A59A28976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619952" y="4697523"/>
                <a:ext cx="52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541F906E-2D60-472C-8877-2A7BD79C75AC}"/>
                  </a:ext>
                </a:extLst>
              </p14:cNvPr>
              <p14:cNvContentPartPr/>
              <p14:nvPr/>
            </p14:nvContentPartPr>
            <p14:xfrm>
              <a:off x="3696632" y="4605363"/>
              <a:ext cx="45360" cy="619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541F906E-2D60-472C-8877-2A7BD79C75A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687992" y="4596723"/>
                <a:ext cx="63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2455E7D7-DFAA-4302-A296-27062CDDEC31}"/>
                  </a:ext>
                </a:extLst>
              </p14:cNvPr>
              <p14:cNvContentPartPr/>
              <p14:nvPr/>
            </p14:nvContentPartPr>
            <p14:xfrm>
              <a:off x="3702392" y="4656123"/>
              <a:ext cx="437760" cy="2998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2455E7D7-DFAA-4302-A296-27062CDDEC3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693392" y="4647123"/>
                <a:ext cx="4554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B9AB697-D4CE-4476-B181-7EC3403FC65A}"/>
                  </a:ext>
                </a:extLst>
              </p14:cNvPr>
              <p14:cNvContentPartPr/>
              <p14:nvPr/>
            </p14:nvContentPartPr>
            <p14:xfrm>
              <a:off x="2327912" y="5265243"/>
              <a:ext cx="202680" cy="210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B9AB697-D4CE-4476-B181-7EC3403FC65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18912" y="5256243"/>
                <a:ext cx="220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DA08E03-329E-45C8-A3C4-432F31561310}"/>
                  </a:ext>
                </a:extLst>
              </p14:cNvPr>
              <p14:cNvContentPartPr/>
              <p14:nvPr/>
            </p14:nvContentPartPr>
            <p14:xfrm>
              <a:off x="2580272" y="5334723"/>
              <a:ext cx="202680" cy="134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DA08E03-329E-45C8-A3C4-432F3156131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571272" y="5326083"/>
                <a:ext cx="220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CDD1C1F-4B3B-4B91-8B7C-C307E2512970}"/>
                  </a:ext>
                </a:extLst>
              </p14:cNvPr>
              <p14:cNvContentPartPr/>
              <p14:nvPr/>
            </p14:nvContentPartPr>
            <p14:xfrm>
              <a:off x="2855312" y="5245083"/>
              <a:ext cx="23400" cy="196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CDD1C1F-4B3B-4B91-8B7C-C307E251297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846312" y="5236083"/>
                <a:ext cx="410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9DA553-103A-47B4-AD90-D5442FF4691B}"/>
                  </a:ext>
                </a:extLst>
              </p14:cNvPr>
              <p14:cNvContentPartPr/>
              <p14:nvPr/>
            </p14:nvContentPartPr>
            <p14:xfrm>
              <a:off x="2911472" y="5306643"/>
              <a:ext cx="157320" cy="112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9DA553-103A-47B4-AD90-D5442FF469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02472" y="5297643"/>
                <a:ext cx="17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96FB6C2-C84D-466A-B70E-7291B7A054C4}"/>
                  </a:ext>
                </a:extLst>
              </p14:cNvPr>
              <p14:cNvContentPartPr/>
              <p14:nvPr/>
            </p14:nvContentPartPr>
            <p14:xfrm>
              <a:off x="3326192" y="5228163"/>
              <a:ext cx="68040" cy="208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96FB6C2-C84D-466A-B70E-7291B7A054C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317552" y="5219523"/>
                <a:ext cx="856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786606-BEDA-48AF-9B87-DCCE7FE63668}"/>
                  </a:ext>
                </a:extLst>
              </p14:cNvPr>
              <p14:cNvContentPartPr/>
              <p14:nvPr/>
            </p14:nvContentPartPr>
            <p14:xfrm>
              <a:off x="3417992" y="5245083"/>
              <a:ext cx="267840" cy="151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786606-BEDA-48AF-9B87-DCCE7FE6366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09352" y="5236083"/>
                <a:ext cx="2854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558CC9-99FE-4B58-826A-864174FE78C6}"/>
                  </a:ext>
                </a:extLst>
              </p14:cNvPr>
              <p14:cNvContentPartPr/>
              <p14:nvPr/>
            </p14:nvContentPartPr>
            <p14:xfrm>
              <a:off x="3712832" y="5273163"/>
              <a:ext cx="29160" cy="1299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558CC9-99FE-4B58-826A-864174FE78C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703832" y="5264163"/>
                <a:ext cx="46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436111F-F669-4001-9088-6725ED9A488D}"/>
                  </a:ext>
                </a:extLst>
              </p14:cNvPr>
              <p14:cNvContentPartPr/>
              <p14:nvPr/>
            </p14:nvContentPartPr>
            <p14:xfrm>
              <a:off x="3799592" y="5269203"/>
              <a:ext cx="82800" cy="105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436111F-F669-4001-9088-6725ED9A488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790592" y="5260563"/>
                <a:ext cx="1004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A726075-842B-42C8-98ED-FEECA18FCF5D}"/>
                  </a:ext>
                </a:extLst>
              </p14:cNvPr>
              <p14:cNvContentPartPr/>
              <p14:nvPr/>
            </p14:nvContentPartPr>
            <p14:xfrm>
              <a:off x="3909392" y="5194683"/>
              <a:ext cx="388080" cy="415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A726075-842B-42C8-98ED-FEECA18FCF5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900392" y="5185683"/>
                <a:ext cx="4057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3BD43CC-A2FA-4F7A-8ED4-BC2812191E9A}"/>
                  </a:ext>
                </a:extLst>
              </p14:cNvPr>
              <p14:cNvContentPartPr/>
              <p14:nvPr/>
            </p14:nvContentPartPr>
            <p14:xfrm>
              <a:off x="6389432" y="3668283"/>
              <a:ext cx="1666440" cy="404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3BD43CC-A2FA-4F7A-8ED4-BC2812191E9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380432" y="3659283"/>
                <a:ext cx="16840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EE68711-4DFC-455F-B2C5-62C82BEE21CD}"/>
                  </a:ext>
                </a:extLst>
              </p14:cNvPr>
              <p14:cNvContentPartPr/>
              <p14:nvPr/>
            </p14:nvContentPartPr>
            <p14:xfrm>
              <a:off x="6563672" y="3505923"/>
              <a:ext cx="2283120" cy="5446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EE68711-4DFC-455F-B2C5-62C82BEE21C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554672" y="3497283"/>
                <a:ext cx="23007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5E6D0CF-9E84-4609-9873-3FF4009FDE16}"/>
                  </a:ext>
                </a:extLst>
              </p14:cNvPr>
              <p14:cNvContentPartPr/>
              <p14:nvPr/>
            </p14:nvContentPartPr>
            <p14:xfrm>
              <a:off x="7937792" y="4083723"/>
              <a:ext cx="84600" cy="1363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5E6D0CF-9E84-4609-9873-3FF4009FDE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28792" y="4075083"/>
                <a:ext cx="1022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6AB9FEE-5879-4945-A829-AF3DE4565109}"/>
                  </a:ext>
                </a:extLst>
              </p14:cNvPr>
              <p14:cNvContentPartPr/>
              <p14:nvPr/>
            </p14:nvContentPartPr>
            <p14:xfrm>
              <a:off x="7791992" y="3707523"/>
              <a:ext cx="1065960" cy="2087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6AB9FEE-5879-4945-A829-AF3DE456510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783352" y="3698883"/>
                <a:ext cx="1083600" cy="21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C135BC2-ED21-4C66-A924-96CA0B527DF1}"/>
                  </a:ext>
                </a:extLst>
              </p14:cNvPr>
              <p14:cNvContentPartPr/>
              <p14:nvPr/>
            </p14:nvContentPartPr>
            <p14:xfrm>
              <a:off x="6306272" y="3747123"/>
              <a:ext cx="1228320" cy="19908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C135BC2-ED21-4C66-A924-96CA0B527DF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97272" y="3738123"/>
                <a:ext cx="1245960" cy="20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0B35407-3297-47CE-BF55-6E99791DB4DD}"/>
                  </a:ext>
                </a:extLst>
              </p14:cNvPr>
              <p14:cNvContentPartPr/>
              <p14:nvPr/>
            </p14:nvContentPartPr>
            <p14:xfrm>
              <a:off x="5867432" y="4656123"/>
              <a:ext cx="853560" cy="4716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0B35407-3297-47CE-BF55-6E99791DB4D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858432" y="4647123"/>
                <a:ext cx="8712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4841A5D-ACD8-4E1F-B60F-83C336E73ECF}"/>
                  </a:ext>
                </a:extLst>
              </p14:cNvPr>
              <p14:cNvContentPartPr/>
              <p14:nvPr/>
            </p14:nvContentPartPr>
            <p14:xfrm>
              <a:off x="6602552" y="4577283"/>
              <a:ext cx="291960" cy="1911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4841A5D-ACD8-4E1F-B60F-83C336E73EC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593912" y="4568643"/>
                <a:ext cx="309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59A03B0-F937-4F6C-A9BB-7A5BF364A1E4}"/>
                  </a:ext>
                </a:extLst>
              </p14:cNvPr>
              <p14:cNvContentPartPr/>
              <p14:nvPr/>
            </p14:nvContentPartPr>
            <p14:xfrm>
              <a:off x="6206192" y="4897323"/>
              <a:ext cx="991080" cy="4942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59A03B0-F937-4F6C-A9BB-7A5BF364A1E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97552" y="4888323"/>
                <a:ext cx="10087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D71E5DE-0BDD-4659-9738-80FCBD6DA2A0}"/>
                  </a:ext>
                </a:extLst>
              </p14:cNvPr>
              <p14:cNvContentPartPr/>
              <p14:nvPr/>
            </p14:nvContentPartPr>
            <p14:xfrm>
              <a:off x="6624872" y="5222403"/>
              <a:ext cx="662400" cy="247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D71E5DE-0BDD-4659-9738-80FCBD6DA2A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616232" y="5213763"/>
                <a:ext cx="6800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D2A6FA66-D99E-4091-B32D-18426857F729}"/>
                  </a:ext>
                </a:extLst>
              </p14:cNvPr>
              <p14:cNvContentPartPr/>
              <p14:nvPr/>
            </p14:nvContentPartPr>
            <p14:xfrm>
              <a:off x="7460432" y="4324923"/>
              <a:ext cx="247680" cy="2617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D2A6FA66-D99E-4091-B32D-18426857F72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451432" y="4316283"/>
                <a:ext cx="2653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0DD3763-47B7-4BD8-94F4-2D1443537A81}"/>
                  </a:ext>
                </a:extLst>
              </p14:cNvPr>
              <p14:cNvContentPartPr/>
              <p14:nvPr/>
            </p14:nvContentPartPr>
            <p14:xfrm>
              <a:off x="8181152" y="4240683"/>
              <a:ext cx="188640" cy="1684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0DD3763-47B7-4BD8-94F4-2D1443537A8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172512" y="4232043"/>
                <a:ext cx="206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C8E01EA-49E9-4ED1-BE34-D0D74C744253}"/>
                  </a:ext>
                </a:extLst>
              </p14:cNvPr>
              <p14:cNvContentPartPr/>
              <p14:nvPr/>
            </p14:nvContentPartPr>
            <p14:xfrm>
              <a:off x="8492912" y="4021443"/>
              <a:ext cx="140400" cy="14688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C8E01EA-49E9-4ED1-BE34-D0D74C74425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484272" y="4012803"/>
                <a:ext cx="1580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BDD8432C-2B1A-45FD-B8D0-DBFD77BD1EA6}"/>
                  </a:ext>
                </a:extLst>
              </p14:cNvPr>
              <p14:cNvContentPartPr/>
              <p14:nvPr/>
            </p14:nvContentPartPr>
            <p14:xfrm>
              <a:off x="8128592" y="4778523"/>
              <a:ext cx="151560" cy="12996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BDD8432C-2B1A-45FD-B8D0-DBFD77BD1EA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119592" y="4769883"/>
                <a:ext cx="169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6132077-68D5-425D-92FC-92F399202F71}"/>
                  </a:ext>
                </a:extLst>
              </p14:cNvPr>
              <p14:cNvContentPartPr/>
              <p14:nvPr/>
            </p14:nvContentPartPr>
            <p14:xfrm>
              <a:off x="7365392" y="4986963"/>
              <a:ext cx="196560" cy="36540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6132077-68D5-425D-92FC-92F399202F7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356752" y="4977963"/>
                <a:ext cx="2142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937F7923-53B7-48C4-AA9F-4AEAC8248E07}"/>
                  </a:ext>
                </a:extLst>
              </p14:cNvPr>
              <p14:cNvContentPartPr/>
              <p14:nvPr/>
            </p14:nvContentPartPr>
            <p14:xfrm>
              <a:off x="7393472" y="5120883"/>
              <a:ext cx="124200" cy="14112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937F7923-53B7-48C4-AA9F-4AEAC8248E0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384832" y="5112243"/>
                <a:ext cx="141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91A1C273-033B-403C-9C06-96C49EB80D33}"/>
                  </a:ext>
                </a:extLst>
              </p14:cNvPr>
              <p14:cNvContentPartPr/>
              <p14:nvPr/>
            </p14:nvContentPartPr>
            <p14:xfrm>
              <a:off x="7399592" y="5121603"/>
              <a:ext cx="78480" cy="9000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91A1C273-033B-403C-9C06-96C49EB80D3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390592" y="5112603"/>
                <a:ext cx="9612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36784A7-6549-40A9-9895-C541DADD53C6}"/>
              </a:ext>
            </a:extLst>
          </p:cNvPr>
          <p:cNvGrpSpPr/>
          <p:nvPr/>
        </p:nvGrpSpPr>
        <p:grpSpPr>
          <a:xfrm>
            <a:off x="5940512" y="919683"/>
            <a:ext cx="2569680" cy="1262880"/>
            <a:chOff x="5940512" y="919683"/>
            <a:chExt cx="2569680" cy="12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B09670-9987-4F40-A9DF-E2B940FD190F}"/>
                    </a:ext>
                  </a:extLst>
                </p14:cNvPr>
                <p14:cNvContentPartPr/>
                <p14:nvPr/>
              </p14:nvContentPartPr>
              <p14:xfrm>
                <a:off x="6220952" y="1021203"/>
                <a:ext cx="264240" cy="256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B09670-9987-4F40-A9DF-E2B940FD19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11952" y="1012203"/>
                  <a:ext cx="281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E425EC-ED5E-4870-9E65-E800CB8C25FE}"/>
                    </a:ext>
                  </a:extLst>
                </p14:cNvPr>
                <p14:cNvContentPartPr/>
                <p14:nvPr/>
              </p14:nvContentPartPr>
              <p14:xfrm>
                <a:off x="6563312" y="1160883"/>
                <a:ext cx="180000" cy="110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E425EC-ED5E-4870-9E65-E800CB8C25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54312" y="1152243"/>
                  <a:ext cx="197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06064E-F92D-41C1-9DC1-D691116EB729}"/>
                    </a:ext>
                  </a:extLst>
                </p14:cNvPr>
                <p14:cNvContentPartPr/>
                <p14:nvPr/>
              </p14:nvContentPartPr>
              <p14:xfrm>
                <a:off x="6636752" y="1233963"/>
                <a:ext cx="134640" cy="344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06064E-F92D-41C1-9DC1-D691116EB72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27752" y="1225323"/>
                  <a:ext cx="152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83556DB-A5AC-4330-8B46-581FC4E77B75}"/>
                    </a:ext>
                  </a:extLst>
                </p14:cNvPr>
                <p14:cNvContentPartPr/>
                <p14:nvPr/>
              </p14:nvContentPartPr>
              <p14:xfrm>
                <a:off x="7152272" y="1060083"/>
                <a:ext cx="45360" cy="213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83556DB-A5AC-4330-8B46-581FC4E77B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43632" y="1051083"/>
                  <a:ext cx="63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1C6E28-BF90-4F54-A07B-85F6657283FE}"/>
                    </a:ext>
                  </a:extLst>
                </p14:cNvPr>
                <p14:cNvContentPartPr/>
                <p14:nvPr/>
              </p14:nvContentPartPr>
              <p14:xfrm>
                <a:off x="7101872" y="1144323"/>
                <a:ext cx="634320" cy="106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1C6E28-BF90-4F54-A07B-85F6657283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2872" y="1135683"/>
                  <a:ext cx="651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7F7C8F-38AC-424B-B853-1D136336E7C8}"/>
                    </a:ext>
                  </a:extLst>
                </p14:cNvPr>
                <p14:cNvContentPartPr/>
                <p14:nvPr/>
              </p14:nvContentPartPr>
              <p14:xfrm>
                <a:off x="7780112" y="1104723"/>
                <a:ext cx="421560" cy="337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7F7C8F-38AC-424B-B853-1D136336E7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71472" y="1096083"/>
                  <a:ext cx="439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092683-A96C-4F8B-B8F7-3A2F549FC815}"/>
                    </a:ext>
                  </a:extLst>
                </p14:cNvPr>
                <p14:cNvContentPartPr/>
                <p14:nvPr/>
              </p14:nvContentPartPr>
              <p14:xfrm>
                <a:off x="7146512" y="1828683"/>
                <a:ext cx="107640" cy="95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092683-A96C-4F8B-B8F7-3A2F549FC8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37872" y="1820043"/>
                  <a:ext cx="125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6CF5277-F146-4590-8A09-B51054458432}"/>
                    </a:ext>
                  </a:extLst>
                </p14:cNvPr>
                <p14:cNvContentPartPr/>
                <p14:nvPr/>
              </p14:nvContentPartPr>
              <p14:xfrm>
                <a:off x="7365392" y="1811763"/>
                <a:ext cx="50760" cy="90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6CF5277-F146-4590-8A09-B510544584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56752" y="1803123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BCE79E-F62F-49E2-8A03-2D59A6EF601B}"/>
                    </a:ext>
                  </a:extLst>
                </p14:cNvPr>
                <p14:cNvContentPartPr/>
                <p14:nvPr/>
              </p14:nvContentPartPr>
              <p14:xfrm>
                <a:off x="7645112" y="1564803"/>
                <a:ext cx="786600" cy="560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BCE79E-F62F-49E2-8A03-2D59A6EF601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36472" y="1556163"/>
                  <a:ext cx="8042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8A57105-4F9C-4F67-B62A-74FC3194CE6E}"/>
                    </a:ext>
                  </a:extLst>
                </p14:cNvPr>
                <p14:cNvContentPartPr/>
                <p14:nvPr/>
              </p14:nvContentPartPr>
              <p14:xfrm>
                <a:off x="8033192" y="1677483"/>
                <a:ext cx="78840" cy="140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8A57105-4F9C-4F67-B62A-74FC3194CE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24552" y="1668483"/>
                  <a:ext cx="9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7F9096-F200-4D94-BB34-37C26837F7BB}"/>
                    </a:ext>
                  </a:extLst>
                </p14:cNvPr>
                <p14:cNvContentPartPr/>
                <p14:nvPr/>
              </p14:nvContentPartPr>
              <p14:xfrm>
                <a:off x="8033192" y="1727523"/>
                <a:ext cx="90000" cy="396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7F9096-F200-4D94-BB34-37C26837F7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24192" y="1718883"/>
                  <a:ext cx="107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94A113-4A79-4257-81D5-48410BE996F8}"/>
                    </a:ext>
                  </a:extLst>
                </p14:cNvPr>
                <p14:cNvContentPartPr/>
                <p14:nvPr/>
              </p14:nvContentPartPr>
              <p14:xfrm>
                <a:off x="7825472" y="1862163"/>
                <a:ext cx="505080" cy="275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94A113-4A79-4257-81D5-48410BE996F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16832" y="1853523"/>
                  <a:ext cx="522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B4C98A4-98EE-469D-94A4-78C8BBC2BAF7}"/>
                    </a:ext>
                  </a:extLst>
                </p14:cNvPr>
                <p14:cNvContentPartPr/>
                <p14:nvPr/>
              </p14:nvContentPartPr>
              <p14:xfrm>
                <a:off x="7988192" y="2047563"/>
                <a:ext cx="269280" cy="135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B4C98A4-98EE-469D-94A4-78C8BBC2BA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79552" y="2038563"/>
                  <a:ext cx="28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8306B7B-677A-451E-8385-BE5C15ADBAC8}"/>
                    </a:ext>
                  </a:extLst>
                </p14:cNvPr>
                <p14:cNvContentPartPr/>
                <p14:nvPr/>
              </p14:nvContentPartPr>
              <p14:xfrm>
                <a:off x="5940512" y="919683"/>
                <a:ext cx="2569680" cy="544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8306B7B-677A-451E-8385-BE5C15ADBAC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31872" y="911043"/>
                  <a:ext cx="2587320" cy="56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468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9B6769-22E0-4BEE-9E16-261004378715}"/>
              </a:ext>
            </a:extLst>
          </p:cNvPr>
          <p:cNvGrpSpPr/>
          <p:nvPr/>
        </p:nvGrpSpPr>
        <p:grpSpPr>
          <a:xfrm>
            <a:off x="1985552" y="623403"/>
            <a:ext cx="4774320" cy="1957680"/>
            <a:chOff x="1985552" y="623403"/>
            <a:chExt cx="4774320" cy="19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468228-A706-413B-8080-0E76EBC34CE1}"/>
                    </a:ext>
                  </a:extLst>
                </p14:cNvPr>
                <p14:cNvContentPartPr/>
                <p14:nvPr/>
              </p14:nvContentPartPr>
              <p14:xfrm>
                <a:off x="2709872" y="919683"/>
                <a:ext cx="4050000" cy="1661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468228-A706-413B-8080-0E76EBC34C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0872" y="911043"/>
                  <a:ext cx="4067640" cy="16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FD2482-43A7-4EB1-9CFD-44F4D48DA112}"/>
                    </a:ext>
                  </a:extLst>
                </p14:cNvPr>
                <p14:cNvContentPartPr/>
                <p14:nvPr/>
              </p14:nvContentPartPr>
              <p14:xfrm>
                <a:off x="1985552" y="1250523"/>
                <a:ext cx="1268280" cy="394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FD2482-43A7-4EB1-9CFD-44F4D48DA1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6912" y="1241523"/>
                  <a:ext cx="12859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7D0C05-61FE-4FD8-BDFC-ECAEDC74C9A0}"/>
                    </a:ext>
                  </a:extLst>
                </p14:cNvPr>
                <p14:cNvContentPartPr/>
                <p14:nvPr/>
              </p14:nvContentPartPr>
              <p14:xfrm>
                <a:off x="2787992" y="1430163"/>
                <a:ext cx="196200" cy="23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7D0C05-61FE-4FD8-BDFC-ECAEDC74C9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8992" y="1421523"/>
                  <a:ext cx="213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B42614-FE27-4FC3-982A-E7825CE93A87}"/>
                    </a:ext>
                  </a:extLst>
                </p14:cNvPr>
                <p14:cNvContentPartPr/>
                <p14:nvPr/>
              </p14:nvContentPartPr>
              <p14:xfrm>
                <a:off x="3388112" y="623403"/>
                <a:ext cx="247320" cy="952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B42614-FE27-4FC3-982A-E7825CE93A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9472" y="614763"/>
                  <a:ext cx="26496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968F50-61A0-44DF-A27E-488F525D3412}"/>
                    </a:ext>
                  </a:extLst>
                </p14:cNvPr>
                <p14:cNvContentPartPr/>
                <p14:nvPr/>
              </p14:nvContentPartPr>
              <p14:xfrm>
                <a:off x="3567752" y="725643"/>
                <a:ext cx="129240" cy="11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968F50-61A0-44DF-A27E-488F525D34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8752" y="716643"/>
                  <a:ext cx="146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2D65B9-EDE8-4F7B-9D97-C5F26047977E}"/>
                    </a:ext>
                  </a:extLst>
                </p14:cNvPr>
                <p14:cNvContentPartPr/>
                <p14:nvPr/>
              </p14:nvContentPartPr>
              <p14:xfrm>
                <a:off x="3382712" y="1677123"/>
                <a:ext cx="39600" cy="1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2D65B9-EDE8-4F7B-9D97-C5F2604797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3712" y="1668483"/>
                  <a:ext cx="57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B13D1B-F87A-4293-BD02-FF8CB654410B}"/>
              </a:ext>
            </a:extLst>
          </p:cNvPr>
          <p:cNvGrpSpPr/>
          <p:nvPr/>
        </p:nvGrpSpPr>
        <p:grpSpPr>
          <a:xfrm>
            <a:off x="6726032" y="762723"/>
            <a:ext cx="1795320" cy="791640"/>
            <a:chOff x="6726032" y="762723"/>
            <a:chExt cx="1795320" cy="7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ED8718-8506-4240-BAF1-DA5E19F2A5D6}"/>
                    </a:ext>
                  </a:extLst>
                </p14:cNvPr>
                <p14:cNvContentPartPr/>
                <p14:nvPr/>
              </p14:nvContentPartPr>
              <p14:xfrm>
                <a:off x="6838352" y="762723"/>
                <a:ext cx="370440" cy="258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ED8718-8506-4240-BAF1-DA5E19F2A5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9352" y="754083"/>
                  <a:ext cx="388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540977-9125-459E-99CA-7A117260DB9B}"/>
                    </a:ext>
                  </a:extLst>
                </p14:cNvPr>
                <p14:cNvContentPartPr/>
                <p14:nvPr/>
              </p14:nvContentPartPr>
              <p14:xfrm>
                <a:off x="6726032" y="964683"/>
                <a:ext cx="118080" cy="135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540977-9125-459E-99CA-7A117260DB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17032" y="956043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62241A-3D1E-4DC2-A6D8-0032549DA125}"/>
                    </a:ext>
                  </a:extLst>
                </p14:cNvPr>
                <p14:cNvContentPartPr/>
                <p14:nvPr/>
              </p14:nvContentPartPr>
              <p14:xfrm>
                <a:off x="7557992" y="762723"/>
                <a:ext cx="176040" cy="213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62241A-3D1E-4DC2-A6D8-0032549DA1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9352" y="754083"/>
                  <a:ext cx="193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9C4D62C-3708-4EC5-A3D4-A9AB8FF78285}"/>
                    </a:ext>
                  </a:extLst>
                </p14:cNvPr>
                <p14:cNvContentPartPr/>
                <p14:nvPr/>
              </p14:nvContentPartPr>
              <p14:xfrm>
                <a:off x="7786232" y="784683"/>
                <a:ext cx="718920" cy="335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9C4D62C-3708-4EC5-A3D4-A9AB8FF782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77592" y="776043"/>
                  <a:ext cx="736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90E583-C535-4B87-842E-E4F1DD75D399}"/>
                    </a:ext>
                  </a:extLst>
                </p14:cNvPr>
                <p14:cNvContentPartPr/>
                <p14:nvPr/>
              </p14:nvContentPartPr>
              <p14:xfrm>
                <a:off x="7566632" y="1222443"/>
                <a:ext cx="954720" cy="331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90E583-C535-4B87-842E-E4F1DD75D3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7992" y="1213443"/>
                  <a:ext cx="97236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85C84A-A352-427C-9D73-9099FA837EE8}"/>
              </a:ext>
            </a:extLst>
          </p:cNvPr>
          <p:cNvGrpSpPr/>
          <p:nvPr/>
        </p:nvGrpSpPr>
        <p:grpSpPr>
          <a:xfrm>
            <a:off x="7213832" y="1828683"/>
            <a:ext cx="1419840" cy="491400"/>
            <a:chOff x="7213832" y="1828683"/>
            <a:chExt cx="141984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F0D5D5-7FED-4C9E-AD4C-5B7944B42F9E}"/>
                    </a:ext>
                  </a:extLst>
                </p14:cNvPr>
                <p14:cNvContentPartPr/>
                <p14:nvPr/>
              </p14:nvContentPartPr>
              <p14:xfrm>
                <a:off x="7213832" y="1917963"/>
                <a:ext cx="295560" cy="341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F0D5D5-7FED-4C9E-AD4C-5B7944B42F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05192" y="1908963"/>
                  <a:ext cx="3132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DDABBB-3443-4824-AE7C-339E987EF084}"/>
                    </a:ext>
                  </a:extLst>
                </p14:cNvPr>
                <p14:cNvContentPartPr/>
                <p14:nvPr/>
              </p14:nvContentPartPr>
              <p14:xfrm>
                <a:off x="7371152" y="2221083"/>
                <a:ext cx="135000" cy="9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DDABBB-3443-4824-AE7C-339E987EF0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2152" y="2212443"/>
                  <a:ext cx="152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87B196-01FE-4A84-B000-C5A822C4CE12}"/>
                    </a:ext>
                  </a:extLst>
                </p14:cNvPr>
                <p14:cNvContentPartPr/>
                <p14:nvPr/>
              </p14:nvContentPartPr>
              <p14:xfrm>
                <a:off x="7331912" y="1845603"/>
                <a:ext cx="45360" cy="22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87B196-01FE-4A84-B000-C5A822C4CE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2912" y="1836603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DCDCF3-9CA2-4B71-A7E7-8AE4D4060F45}"/>
                    </a:ext>
                  </a:extLst>
                </p14:cNvPr>
                <p14:cNvContentPartPr/>
                <p14:nvPr/>
              </p14:nvContentPartPr>
              <p14:xfrm>
                <a:off x="7590032" y="1996803"/>
                <a:ext cx="84600" cy="84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DCDCF3-9CA2-4B71-A7E7-8AE4D4060F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81032" y="1988163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78ADB1-4505-434A-93B3-3D8627B375CC}"/>
                    </a:ext>
                  </a:extLst>
                </p14:cNvPr>
                <p14:cNvContentPartPr/>
                <p14:nvPr/>
              </p14:nvContentPartPr>
              <p14:xfrm>
                <a:off x="7825472" y="1991403"/>
                <a:ext cx="129240" cy="10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78ADB1-4505-434A-93B3-3D8627B375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6832" y="1982403"/>
                  <a:ext cx="146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96B27A-D3BC-437D-B090-3034AA02813E}"/>
                    </a:ext>
                  </a:extLst>
                </p14:cNvPr>
                <p14:cNvContentPartPr/>
                <p14:nvPr/>
              </p14:nvContentPartPr>
              <p14:xfrm>
                <a:off x="7853552" y="1862163"/>
                <a:ext cx="123840" cy="5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96B27A-D3BC-437D-B090-3034AA0281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44912" y="1853523"/>
                  <a:ext cx="141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95442B-AADD-4A73-8326-507A1B6B5D89}"/>
                    </a:ext>
                  </a:extLst>
                </p14:cNvPr>
                <p14:cNvContentPartPr/>
                <p14:nvPr/>
              </p14:nvContentPartPr>
              <p14:xfrm>
                <a:off x="8077832" y="1929483"/>
                <a:ext cx="151920" cy="129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95442B-AADD-4A73-8326-507A1B6B5D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69192" y="1920843"/>
                  <a:ext cx="16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7A4D79-B888-4E57-9312-F99CCC76DABA}"/>
                    </a:ext>
                  </a:extLst>
                </p14:cNvPr>
                <p14:cNvContentPartPr/>
                <p14:nvPr/>
              </p14:nvContentPartPr>
              <p14:xfrm>
                <a:off x="8442512" y="1851003"/>
                <a:ext cx="28440" cy="241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7A4D79-B888-4E57-9312-F99CCC76DA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33872" y="1842363"/>
                  <a:ext cx="46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D0E658-164D-47E6-BE56-C6191663BA91}"/>
                    </a:ext>
                  </a:extLst>
                </p14:cNvPr>
                <p14:cNvContentPartPr/>
                <p14:nvPr/>
              </p14:nvContentPartPr>
              <p14:xfrm>
                <a:off x="8453672" y="1828683"/>
                <a:ext cx="180000" cy="28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D0E658-164D-47E6-BE56-C6191663BA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5032" y="1819683"/>
                  <a:ext cx="19764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A5E75E-34B4-4B1B-A6FB-A265D9EE9251}"/>
                  </a:ext>
                </a:extLst>
              </p14:cNvPr>
              <p14:cNvContentPartPr/>
              <p14:nvPr/>
            </p14:nvContentPartPr>
            <p14:xfrm>
              <a:off x="8482112" y="1682883"/>
              <a:ext cx="210960" cy="33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A5E75E-34B4-4B1B-A6FB-A265D9EE92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73472" y="1673883"/>
                <a:ext cx="2286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37EA1B2-DE12-4B54-969B-22FC58DD6AB7}"/>
              </a:ext>
            </a:extLst>
          </p:cNvPr>
          <p:cNvGrpSpPr/>
          <p:nvPr/>
        </p:nvGrpSpPr>
        <p:grpSpPr>
          <a:xfrm>
            <a:off x="4482152" y="919683"/>
            <a:ext cx="1857240" cy="500760"/>
            <a:chOff x="4482152" y="919683"/>
            <a:chExt cx="185724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67E2E4-E28C-488E-ACE7-9999213BFD5C}"/>
                    </a:ext>
                  </a:extLst>
                </p14:cNvPr>
                <p14:cNvContentPartPr/>
                <p14:nvPr/>
              </p14:nvContentPartPr>
              <p14:xfrm>
                <a:off x="4482152" y="1379763"/>
                <a:ext cx="325800" cy="40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67E2E4-E28C-488E-ACE7-9999213BFD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3152" y="1370763"/>
                  <a:ext cx="343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65E1D3-2B55-40F3-8EEA-68A99F463551}"/>
                    </a:ext>
                  </a:extLst>
                </p14:cNvPr>
                <p14:cNvContentPartPr/>
                <p14:nvPr/>
              </p14:nvContentPartPr>
              <p14:xfrm>
                <a:off x="4751432" y="1312443"/>
                <a:ext cx="73080" cy="78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65E1D3-2B55-40F3-8EEA-68A99F4635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2432" y="1303443"/>
                  <a:ext cx="9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3A3021-0FED-4E93-9308-9A34DAC1748F}"/>
                    </a:ext>
                  </a:extLst>
                </p14:cNvPr>
                <p14:cNvContentPartPr/>
                <p14:nvPr/>
              </p14:nvContentPartPr>
              <p14:xfrm>
                <a:off x="4925312" y="1200483"/>
                <a:ext cx="218880" cy="10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3A3021-0FED-4E93-9308-9A34DAC174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16672" y="1191483"/>
                  <a:ext cx="236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341CD1-9093-48DA-83D8-549282CC7F6B}"/>
                    </a:ext>
                  </a:extLst>
                </p14:cNvPr>
                <p14:cNvContentPartPr/>
                <p14:nvPr/>
              </p14:nvContentPartPr>
              <p14:xfrm>
                <a:off x="5076512" y="1166643"/>
                <a:ext cx="101520" cy="28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341CD1-9093-48DA-83D8-549282CC7F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7872" y="1158003"/>
                  <a:ext cx="119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052FA77-3EF3-4404-AB6A-0D30FA2D758E}"/>
                    </a:ext>
                  </a:extLst>
                </p14:cNvPr>
                <p14:cNvContentPartPr/>
                <p14:nvPr/>
              </p14:nvContentPartPr>
              <p14:xfrm>
                <a:off x="5296832" y="972963"/>
                <a:ext cx="279360" cy="11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052FA77-3EF3-4404-AB6A-0D30FA2D75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8192" y="963963"/>
                  <a:ext cx="29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1481C0-3961-48BC-A0C2-EADA7EFBE0C9}"/>
                    </a:ext>
                  </a:extLst>
                </p14:cNvPr>
                <p14:cNvContentPartPr/>
                <p14:nvPr/>
              </p14:nvContentPartPr>
              <p14:xfrm>
                <a:off x="5772392" y="930483"/>
                <a:ext cx="144360" cy="17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1481C0-3961-48BC-A0C2-EADA7EFBE0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3392" y="921843"/>
                  <a:ext cx="16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338811-73F6-433A-910F-6FEFB8BF5A01}"/>
                    </a:ext>
                  </a:extLst>
                </p14:cNvPr>
                <p14:cNvContentPartPr/>
                <p14:nvPr/>
              </p14:nvContentPartPr>
              <p14:xfrm>
                <a:off x="5897312" y="919683"/>
                <a:ext cx="88560" cy="62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338811-73F6-433A-910F-6FEFB8BF5A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88312" y="910683"/>
                  <a:ext cx="10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A765DF-DCDC-4630-9CB5-BFA0E89FA503}"/>
                    </a:ext>
                  </a:extLst>
                </p14:cNvPr>
                <p14:cNvContentPartPr/>
                <p14:nvPr/>
              </p14:nvContentPartPr>
              <p14:xfrm>
                <a:off x="6144632" y="987003"/>
                <a:ext cx="194760" cy="79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A765DF-DCDC-4630-9CB5-BFA0E89FA5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35632" y="978003"/>
                  <a:ext cx="2124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6D4FCD-AD68-433A-BA3E-A4411CF48D7B}"/>
              </a:ext>
            </a:extLst>
          </p:cNvPr>
          <p:cNvGrpSpPr/>
          <p:nvPr/>
        </p:nvGrpSpPr>
        <p:grpSpPr>
          <a:xfrm>
            <a:off x="5525432" y="341883"/>
            <a:ext cx="230400" cy="427320"/>
            <a:chOff x="5525432" y="341883"/>
            <a:chExt cx="2304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47C5BF-C1F9-44FF-8AF8-FFCF0791BBD4}"/>
                    </a:ext>
                  </a:extLst>
                </p14:cNvPr>
                <p14:cNvContentPartPr/>
                <p14:nvPr/>
              </p14:nvContentPartPr>
              <p14:xfrm>
                <a:off x="5525432" y="487683"/>
                <a:ext cx="230400" cy="241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47C5BF-C1F9-44FF-8AF8-FFCF0791BB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6792" y="478683"/>
                  <a:ext cx="248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7FB4620-1F88-4D80-B44E-0319979252AD}"/>
                    </a:ext>
                  </a:extLst>
                </p14:cNvPr>
                <p14:cNvContentPartPr/>
                <p14:nvPr/>
              </p14:nvContentPartPr>
              <p14:xfrm>
                <a:off x="5716232" y="661923"/>
                <a:ext cx="39600" cy="107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7FB4620-1F88-4D80-B44E-0319979252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07232" y="652923"/>
                  <a:ext cx="57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10AB6D-E952-4BEC-89F4-366EBD63E802}"/>
                    </a:ext>
                  </a:extLst>
                </p14:cNvPr>
                <p14:cNvContentPartPr/>
                <p14:nvPr/>
              </p14:nvContentPartPr>
              <p14:xfrm>
                <a:off x="5648912" y="341883"/>
                <a:ext cx="101160" cy="39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10AB6D-E952-4BEC-89F4-366EBD63E8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39912" y="333243"/>
                  <a:ext cx="1188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54162B-7AAF-4EB2-B750-F268988F3DA5}"/>
              </a:ext>
            </a:extLst>
          </p:cNvPr>
          <p:cNvGrpSpPr/>
          <p:nvPr/>
        </p:nvGrpSpPr>
        <p:grpSpPr>
          <a:xfrm>
            <a:off x="7186112" y="2439963"/>
            <a:ext cx="1218240" cy="297720"/>
            <a:chOff x="7186112" y="2439963"/>
            <a:chExt cx="12182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09E21F-A5F2-4012-A85D-7CFD73D37E71}"/>
                    </a:ext>
                  </a:extLst>
                </p14:cNvPr>
                <p14:cNvContentPartPr/>
                <p14:nvPr/>
              </p14:nvContentPartPr>
              <p14:xfrm>
                <a:off x="7186112" y="2558043"/>
                <a:ext cx="28440" cy="163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09E21F-A5F2-4012-A85D-7CFD73D37E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77112" y="2549043"/>
                  <a:ext cx="4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C0EA23-CE95-4905-A631-0FF1E6CF30DE}"/>
                    </a:ext>
                  </a:extLst>
                </p14:cNvPr>
                <p14:cNvContentPartPr/>
                <p14:nvPr/>
              </p14:nvContentPartPr>
              <p14:xfrm>
                <a:off x="7320752" y="2541843"/>
                <a:ext cx="275400" cy="195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C0EA23-CE95-4905-A631-0FF1E6CF30D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1752" y="2533203"/>
                  <a:ext cx="293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E6C9CA-8AC5-4683-9B63-04085ED1DE56}"/>
                    </a:ext>
                  </a:extLst>
                </p14:cNvPr>
                <p14:cNvContentPartPr/>
                <p14:nvPr/>
              </p14:nvContentPartPr>
              <p14:xfrm>
                <a:off x="7584272" y="2518083"/>
                <a:ext cx="437040" cy="183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E6C9CA-8AC5-4683-9B63-04085ED1DE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5632" y="2509443"/>
                  <a:ext cx="45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35C90-0670-4C0F-A1BC-384359568053}"/>
                    </a:ext>
                  </a:extLst>
                </p14:cNvPr>
                <p14:cNvContentPartPr/>
                <p14:nvPr/>
              </p14:nvContentPartPr>
              <p14:xfrm>
                <a:off x="8055512" y="2439963"/>
                <a:ext cx="348840" cy="168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35C90-0670-4C0F-A1BC-3843595680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46512" y="2431323"/>
                  <a:ext cx="36648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B15F5A6-F662-4C50-9959-A2ADCCFCB754}"/>
                  </a:ext>
                </a:extLst>
              </p14:cNvPr>
              <p14:cNvContentPartPr/>
              <p14:nvPr/>
            </p14:nvContentPartPr>
            <p14:xfrm>
              <a:off x="7438112" y="2826963"/>
              <a:ext cx="1339560" cy="273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B15F5A6-F662-4C50-9959-A2ADCCFCB75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9112" y="2818323"/>
                <a:ext cx="135720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B18CFC4-C6DF-410D-85FB-8444A1E4ED9D}"/>
              </a:ext>
            </a:extLst>
          </p:cNvPr>
          <p:cNvGrpSpPr/>
          <p:nvPr/>
        </p:nvGrpSpPr>
        <p:grpSpPr>
          <a:xfrm>
            <a:off x="813392" y="2759643"/>
            <a:ext cx="5340960" cy="785520"/>
            <a:chOff x="813392" y="2759643"/>
            <a:chExt cx="5340960" cy="7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776BDB-2DA2-4CE1-A74F-C424376AAFA3}"/>
                    </a:ext>
                  </a:extLst>
                </p14:cNvPr>
                <p14:cNvContentPartPr/>
                <p14:nvPr/>
              </p14:nvContentPartPr>
              <p14:xfrm>
                <a:off x="813392" y="2883123"/>
                <a:ext cx="329400" cy="343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776BDB-2DA2-4CE1-A74F-C424376AAFA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392" y="2874123"/>
                  <a:ext cx="347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E777E05-C92B-411F-B1DB-F335FEF744DC}"/>
                    </a:ext>
                  </a:extLst>
                </p14:cNvPr>
                <p14:cNvContentPartPr/>
                <p14:nvPr/>
              </p14:nvContentPartPr>
              <p14:xfrm>
                <a:off x="835712" y="3045483"/>
                <a:ext cx="247320" cy="51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E777E05-C92B-411F-B1DB-F335FEF744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6712" y="3036843"/>
                  <a:ext cx="264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7314025-7816-4DB1-BDF9-399B8378878C}"/>
                    </a:ext>
                  </a:extLst>
                </p14:cNvPr>
                <p14:cNvContentPartPr/>
                <p14:nvPr/>
              </p14:nvContentPartPr>
              <p14:xfrm>
                <a:off x="936512" y="2771163"/>
                <a:ext cx="185400" cy="1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7314025-7816-4DB1-BDF9-399B837887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7872" y="276216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05911B-AE21-4463-A880-0F0773124CB9}"/>
                    </a:ext>
                  </a:extLst>
                </p14:cNvPr>
                <p14:cNvContentPartPr/>
                <p14:nvPr/>
              </p14:nvContentPartPr>
              <p14:xfrm>
                <a:off x="1222712" y="2978523"/>
                <a:ext cx="151920" cy="12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05911B-AE21-4463-A880-0F0773124C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4072" y="2969883"/>
                  <a:ext cx="169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668556-887D-4C25-A0DA-737F1F444DE0}"/>
                    </a:ext>
                  </a:extLst>
                </p14:cNvPr>
                <p14:cNvContentPartPr/>
                <p14:nvPr/>
              </p14:nvContentPartPr>
              <p14:xfrm>
                <a:off x="1626632" y="3006603"/>
                <a:ext cx="45360" cy="140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668556-887D-4C25-A0DA-737F1F444D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992" y="2997963"/>
                  <a:ext cx="63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C9006C-7872-4E71-A922-4497E038B61C}"/>
                    </a:ext>
                  </a:extLst>
                </p14:cNvPr>
                <p14:cNvContentPartPr/>
                <p14:nvPr/>
              </p14:nvContentPartPr>
              <p14:xfrm>
                <a:off x="1710872" y="2922363"/>
                <a:ext cx="39600" cy="22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C9006C-7872-4E71-A922-4497E038B6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1872" y="291372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EC168E-56D1-4050-8258-44D9CEFA33BD}"/>
                    </a:ext>
                  </a:extLst>
                </p14:cNvPr>
                <p14:cNvContentPartPr/>
                <p14:nvPr/>
              </p14:nvContentPartPr>
              <p14:xfrm>
                <a:off x="1800152" y="3029283"/>
                <a:ext cx="197280" cy="144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EC168E-56D1-4050-8258-44D9CEFA33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91152" y="3020283"/>
                  <a:ext cx="214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938803-35B0-417B-8D72-F7C29E6954CC}"/>
                    </a:ext>
                  </a:extLst>
                </p14:cNvPr>
                <p14:cNvContentPartPr/>
                <p14:nvPr/>
              </p14:nvContentPartPr>
              <p14:xfrm>
                <a:off x="1985552" y="3068883"/>
                <a:ext cx="230400" cy="204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938803-35B0-417B-8D72-F7C29E695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76912" y="3059883"/>
                  <a:ext cx="24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42A797-44D4-442B-B708-15010F5FEFBE}"/>
                    </a:ext>
                  </a:extLst>
                </p14:cNvPr>
                <p14:cNvContentPartPr/>
                <p14:nvPr/>
              </p14:nvContentPartPr>
              <p14:xfrm>
                <a:off x="2395232" y="2759643"/>
                <a:ext cx="365040" cy="785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42A797-44D4-442B-B708-15010F5FEF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86232" y="2751003"/>
                  <a:ext cx="38268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DC0CD4E-593C-4126-AD7D-6E272ECDF133}"/>
                    </a:ext>
                  </a:extLst>
                </p14:cNvPr>
                <p14:cNvContentPartPr/>
                <p14:nvPr/>
              </p14:nvContentPartPr>
              <p14:xfrm>
                <a:off x="2838752" y="2979243"/>
                <a:ext cx="359640" cy="376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DC0CD4E-593C-4126-AD7D-6E272ECDF1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9752" y="2970243"/>
                  <a:ext cx="377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16FA32-3F98-4241-AE5B-4B320E3C8486}"/>
                    </a:ext>
                  </a:extLst>
                </p14:cNvPr>
                <p14:cNvContentPartPr/>
                <p14:nvPr/>
              </p14:nvContentPartPr>
              <p14:xfrm>
                <a:off x="3006512" y="2843883"/>
                <a:ext cx="157320" cy="28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16FA32-3F98-4241-AE5B-4B320E3C848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97872" y="2835243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BFE96F-CE07-46CF-9ACB-DBF5F466F6EC}"/>
                    </a:ext>
                  </a:extLst>
                </p14:cNvPr>
                <p14:cNvContentPartPr/>
                <p14:nvPr/>
              </p14:nvContentPartPr>
              <p14:xfrm>
                <a:off x="2989952" y="2928123"/>
                <a:ext cx="454680" cy="38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BFE96F-CE07-46CF-9ACB-DBF5F466F6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80952" y="2919483"/>
                  <a:ext cx="472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C73FF0-7A3E-43E0-89BE-7E1A738D7264}"/>
                    </a:ext>
                  </a:extLst>
                </p14:cNvPr>
                <p14:cNvContentPartPr/>
                <p14:nvPr/>
              </p14:nvContentPartPr>
              <p14:xfrm>
                <a:off x="3483152" y="3096603"/>
                <a:ext cx="101880" cy="129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C73FF0-7A3E-43E0-89BE-7E1A738D72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74152" y="3087603"/>
                  <a:ext cx="11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98F912-EB05-45E3-819E-9A1FF834D6D0}"/>
                    </a:ext>
                  </a:extLst>
                </p14:cNvPr>
                <p14:cNvContentPartPr/>
                <p14:nvPr/>
              </p14:nvContentPartPr>
              <p14:xfrm>
                <a:off x="3545072" y="2989683"/>
                <a:ext cx="45360" cy="17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98F912-EB05-45E3-819E-9A1FF834D6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6432" y="298104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5F5181-C6FB-4F98-9FCD-EEA6A0473268}"/>
                    </a:ext>
                  </a:extLst>
                </p14:cNvPr>
                <p14:cNvContentPartPr/>
                <p14:nvPr/>
              </p14:nvContentPartPr>
              <p14:xfrm>
                <a:off x="3635072" y="3231243"/>
                <a:ext cx="56520" cy="151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5F5181-C6FB-4F98-9FCD-EEA6A04732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26072" y="3222243"/>
                  <a:ext cx="7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B267C5-2319-46BE-893B-B55A160624E1}"/>
                    </a:ext>
                  </a:extLst>
                </p14:cNvPr>
                <p14:cNvContentPartPr/>
                <p14:nvPr/>
              </p14:nvContentPartPr>
              <p14:xfrm>
                <a:off x="3837032" y="2984283"/>
                <a:ext cx="95760" cy="236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B267C5-2319-46BE-893B-B55A160624E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28032" y="2975283"/>
                  <a:ext cx="113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163B9B-7E0F-4150-AC3B-CE7921BB34C1}"/>
                    </a:ext>
                  </a:extLst>
                </p14:cNvPr>
                <p14:cNvContentPartPr/>
                <p14:nvPr/>
              </p14:nvContentPartPr>
              <p14:xfrm>
                <a:off x="3977072" y="2945043"/>
                <a:ext cx="17280" cy="45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163B9B-7E0F-4150-AC3B-CE7921BB34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68432" y="2936043"/>
                  <a:ext cx="3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4309EE-7BBE-4324-B3F4-7875BE07AB09}"/>
                    </a:ext>
                  </a:extLst>
                </p14:cNvPr>
                <p14:cNvContentPartPr/>
                <p14:nvPr/>
              </p14:nvContentPartPr>
              <p14:xfrm>
                <a:off x="3932432" y="2911203"/>
                <a:ext cx="208080" cy="494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4309EE-7BBE-4324-B3F4-7875BE07AB0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23432" y="2902203"/>
                  <a:ext cx="2257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5819ED-F9BE-4CCB-8C40-A138E25F5ADC}"/>
                    </a:ext>
                  </a:extLst>
                </p14:cNvPr>
                <p14:cNvContentPartPr/>
                <p14:nvPr/>
              </p14:nvContentPartPr>
              <p14:xfrm>
                <a:off x="4268672" y="3180123"/>
                <a:ext cx="62280" cy="34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5819ED-F9BE-4CCB-8C40-A138E25F5A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0032" y="3171483"/>
                  <a:ext cx="79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0F76C7-F9DB-4174-8AF0-EF329C32D5EE}"/>
                    </a:ext>
                  </a:extLst>
                </p14:cNvPr>
                <p14:cNvContentPartPr/>
                <p14:nvPr/>
              </p14:nvContentPartPr>
              <p14:xfrm>
                <a:off x="4562432" y="2989683"/>
                <a:ext cx="210600" cy="348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0F76C7-F9DB-4174-8AF0-EF329C32D5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3792" y="2981043"/>
                  <a:ext cx="228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2DA38E-0AB3-4EFC-88F0-5DB3CE97A70A}"/>
                    </a:ext>
                  </a:extLst>
                </p14:cNvPr>
                <p14:cNvContentPartPr/>
                <p14:nvPr/>
              </p14:nvContentPartPr>
              <p14:xfrm>
                <a:off x="4566032" y="2888883"/>
                <a:ext cx="180000" cy="3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2DA38E-0AB3-4EFC-88F0-5DB3CE97A7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57392" y="2879883"/>
                  <a:ext cx="197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5EEDC8-20CE-4B37-885A-2110D8EF9CB4}"/>
                    </a:ext>
                  </a:extLst>
                </p14:cNvPr>
                <p14:cNvContentPartPr/>
                <p14:nvPr/>
              </p14:nvContentPartPr>
              <p14:xfrm>
                <a:off x="4706432" y="3314763"/>
                <a:ext cx="129240" cy="129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5EEDC8-20CE-4B37-885A-2110D8EF9C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97792" y="3306123"/>
                  <a:ext cx="146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812945-2C37-40AD-A1E8-79488E81958B}"/>
                    </a:ext>
                  </a:extLst>
                </p14:cNvPr>
                <p14:cNvContentPartPr/>
                <p14:nvPr/>
              </p14:nvContentPartPr>
              <p14:xfrm>
                <a:off x="4953392" y="2900043"/>
                <a:ext cx="146160" cy="387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812945-2C37-40AD-A1E8-79488E8195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44392" y="2891403"/>
                  <a:ext cx="1638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E5E260-2627-4072-9948-2D348F76FF1A}"/>
                    </a:ext>
                  </a:extLst>
                </p14:cNvPr>
                <p14:cNvContentPartPr/>
                <p14:nvPr/>
              </p14:nvContentPartPr>
              <p14:xfrm>
                <a:off x="5095592" y="3062763"/>
                <a:ext cx="93600" cy="167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E5E260-2627-4072-9948-2D348F76FF1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86952" y="3054123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A3A7BD-8055-46E8-BA12-7FD490F910F6}"/>
                    </a:ext>
                  </a:extLst>
                </p14:cNvPr>
                <p14:cNvContentPartPr/>
                <p14:nvPr/>
              </p14:nvContentPartPr>
              <p14:xfrm>
                <a:off x="5132672" y="2967363"/>
                <a:ext cx="180000" cy="61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A3A7BD-8055-46E8-BA12-7FD490F910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24032" y="2958723"/>
                  <a:ext cx="197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65C758-7AAE-4DFE-9185-CC6DED371CA1}"/>
                    </a:ext>
                  </a:extLst>
                </p14:cNvPr>
                <p14:cNvContentPartPr/>
                <p14:nvPr/>
              </p14:nvContentPartPr>
              <p14:xfrm>
                <a:off x="5334632" y="2883123"/>
                <a:ext cx="123840" cy="488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65C758-7AAE-4DFE-9185-CC6DED371C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5992" y="2874483"/>
                  <a:ext cx="1414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64DDAD-47E0-4A96-B28B-0171B87905CD}"/>
                    </a:ext>
                  </a:extLst>
                </p14:cNvPr>
                <p14:cNvContentPartPr/>
                <p14:nvPr/>
              </p14:nvContentPartPr>
              <p14:xfrm>
                <a:off x="5632352" y="2936763"/>
                <a:ext cx="112320" cy="255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64DDAD-47E0-4A96-B28B-0171B87905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23352" y="2928123"/>
                  <a:ext cx="129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3075E5-2E93-4323-91F3-851ED8960781}"/>
                    </a:ext>
                  </a:extLst>
                </p14:cNvPr>
                <p14:cNvContentPartPr/>
                <p14:nvPr/>
              </p14:nvContentPartPr>
              <p14:xfrm>
                <a:off x="5907032" y="2978523"/>
                <a:ext cx="74160" cy="23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3075E5-2E93-4323-91F3-851ED89607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98032" y="2969883"/>
                  <a:ext cx="91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37A353-DEB4-4631-A99C-4BC9B7475898}"/>
                    </a:ext>
                  </a:extLst>
                </p14:cNvPr>
                <p14:cNvContentPartPr/>
                <p14:nvPr/>
              </p14:nvContentPartPr>
              <p14:xfrm>
                <a:off x="6080912" y="2821563"/>
                <a:ext cx="73440" cy="78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37A353-DEB4-4631-A99C-4BC9B74758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71912" y="2812563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E5D28BD-7DA0-44D8-91E4-10697773A9EC}"/>
                  </a:ext>
                </a:extLst>
              </p14:cNvPr>
              <p14:cNvContentPartPr/>
              <p14:nvPr/>
            </p14:nvContentPartPr>
            <p14:xfrm>
              <a:off x="2535272" y="3675843"/>
              <a:ext cx="163440" cy="1497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E5D28BD-7DA0-44D8-91E4-10697773A9E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526272" y="3667203"/>
                <a:ext cx="1810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1E44740-8ED7-40D6-95E2-CF60E1CC8059}"/>
              </a:ext>
            </a:extLst>
          </p:cNvPr>
          <p:cNvGrpSpPr/>
          <p:nvPr/>
        </p:nvGrpSpPr>
        <p:grpSpPr>
          <a:xfrm>
            <a:off x="3741632" y="3567843"/>
            <a:ext cx="1088640" cy="659880"/>
            <a:chOff x="3741632" y="3567843"/>
            <a:chExt cx="108864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EE84B4-3B4B-4776-B9C5-670B9103615D}"/>
                    </a:ext>
                  </a:extLst>
                </p14:cNvPr>
                <p14:cNvContentPartPr/>
                <p14:nvPr/>
              </p14:nvContentPartPr>
              <p14:xfrm>
                <a:off x="3741632" y="3567843"/>
                <a:ext cx="140400" cy="268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EE84B4-3B4B-4776-B9C5-670B910361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32992" y="3558843"/>
                  <a:ext cx="158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F2A271-6414-4114-B484-A0EE29634A9B}"/>
                    </a:ext>
                  </a:extLst>
                </p14:cNvPr>
                <p14:cNvContentPartPr/>
                <p14:nvPr/>
              </p14:nvContentPartPr>
              <p14:xfrm>
                <a:off x="3927032" y="3730203"/>
                <a:ext cx="684720" cy="497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F2A271-6414-4114-B484-A0EE29634A9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18032" y="3721563"/>
                  <a:ext cx="7023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424E88-353A-400F-B85F-55D5298D0520}"/>
                    </a:ext>
                  </a:extLst>
                </p14:cNvPr>
                <p14:cNvContentPartPr/>
                <p14:nvPr/>
              </p14:nvContentPartPr>
              <p14:xfrm>
                <a:off x="4661432" y="3752883"/>
                <a:ext cx="23400" cy="163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424E88-353A-400F-B85F-55D5298D05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2432" y="3743883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9325D8-C673-4788-9FD7-492DA9F3C22E}"/>
                    </a:ext>
                  </a:extLst>
                </p14:cNvPr>
                <p14:cNvContentPartPr/>
                <p14:nvPr/>
              </p14:nvContentPartPr>
              <p14:xfrm>
                <a:off x="4790672" y="3825603"/>
                <a:ext cx="39600" cy="7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9325D8-C673-4788-9FD7-492DA9F3C2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81672" y="3816963"/>
                  <a:ext cx="5724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236966-0320-4860-9F4B-97F673FCED48}"/>
              </a:ext>
            </a:extLst>
          </p:cNvPr>
          <p:cNvGrpSpPr/>
          <p:nvPr/>
        </p:nvGrpSpPr>
        <p:grpSpPr>
          <a:xfrm>
            <a:off x="6299432" y="3584403"/>
            <a:ext cx="679320" cy="403560"/>
            <a:chOff x="6299432" y="3584403"/>
            <a:chExt cx="6793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8218ED-4404-4957-9F19-F9AB9E11B897}"/>
                    </a:ext>
                  </a:extLst>
                </p14:cNvPr>
                <p14:cNvContentPartPr/>
                <p14:nvPr/>
              </p14:nvContentPartPr>
              <p14:xfrm>
                <a:off x="6299432" y="3584403"/>
                <a:ext cx="314640" cy="403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8218ED-4404-4957-9F19-F9AB9E11B8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90792" y="3575763"/>
                  <a:ext cx="3322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5B90F5-12C9-4EA8-A15E-51C82CB1252E}"/>
                    </a:ext>
                  </a:extLst>
                </p14:cNvPr>
                <p14:cNvContentPartPr/>
                <p14:nvPr/>
              </p14:nvContentPartPr>
              <p14:xfrm>
                <a:off x="6742592" y="3646323"/>
                <a:ext cx="101880" cy="77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5B90F5-12C9-4EA8-A15E-51C82CB125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33592" y="3637323"/>
                  <a:ext cx="119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2D5800-6EAC-4253-B636-1F672BC3B276}"/>
                    </a:ext>
                  </a:extLst>
                </p14:cNvPr>
                <p14:cNvContentPartPr/>
                <p14:nvPr/>
              </p14:nvContentPartPr>
              <p14:xfrm>
                <a:off x="6961472" y="3685563"/>
                <a:ext cx="17280" cy="6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2D5800-6EAC-4253-B636-1F672BC3B2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52832" y="367656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B8605C-8309-47C0-8239-D330705E5AF6}"/>
              </a:ext>
            </a:extLst>
          </p:cNvPr>
          <p:cNvGrpSpPr/>
          <p:nvPr/>
        </p:nvGrpSpPr>
        <p:grpSpPr>
          <a:xfrm>
            <a:off x="5190632" y="3612483"/>
            <a:ext cx="815760" cy="264600"/>
            <a:chOff x="5190632" y="3612483"/>
            <a:chExt cx="81576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B61A60-96FF-40A3-BAD5-ED3F1DF71D66}"/>
                    </a:ext>
                  </a:extLst>
                </p14:cNvPr>
                <p14:cNvContentPartPr/>
                <p14:nvPr/>
              </p14:nvContentPartPr>
              <p14:xfrm>
                <a:off x="5190632" y="3662163"/>
                <a:ext cx="166680" cy="214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B61A60-96FF-40A3-BAD5-ED3F1DF71D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81992" y="3653163"/>
                  <a:ext cx="184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CEA12D-B477-49A9-9668-6263CA31F48A}"/>
                    </a:ext>
                  </a:extLst>
                </p14:cNvPr>
                <p14:cNvContentPartPr/>
                <p14:nvPr/>
              </p14:nvContentPartPr>
              <p14:xfrm>
                <a:off x="5929352" y="3696723"/>
                <a:ext cx="11520" cy="1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CEA12D-B477-49A9-9668-6263CA31F4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20712" y="3687723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0496F9-520F-4FC3-ADB7-C1018B69948E}"/>
                    </a:ext>
                  </a:extLst>
                </p14:cNvPr>
                <p14:cNvContentPartPr/>
                <p14:nvPr/>
              </p14:nvContentPartPr>
              <p14:xfrm>
                <a:off x="5946272" y="3724803"/>
                <a:ext cx="6120" cy="6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0496F9-520F-4FC3-ADB7-C1018B6994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37272" y="37158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83A16E-7D1E-4818-97AA-91F48121BA28}"/>
                    </a:ext>
                  </a:extLst>
                </p14:cNvPr>
                <p14:cNvContentPartPr/>
                <p14:nvPr/>
              </p14:nvContentPartPr>
              <p14:xfrm>
                <a:off x="5424272" y="3752883"/>
                <a:ext cx="68040" cy="106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83A16E-7D1E-4818-97AA-91F48121BA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15272" y="3743883"/>
                  <a:ext cx="8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8BB4AA-98A8-4940-906C-7BAB9A079163}"/>
                    </a:ext>
                  </a:extLst>
                </p14:cNvPr>
                <p14:cNvContentPartPr/>
                <p14:nvPr/>
              </p14:nvContentPartPr>
              <p14:xfrm>
                <a:off x="5531192" y="3684843"/>
                <a:ext cx="336960" cy="124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8BB4AA-98A8-4940-906C-7BAB9A0791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22192" y="3676203"/>
                  <a:ext cx="354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8ACF9B-D86C-4112-A352-5A840947E0C0}"/>
                    </a:ext>
                  </a:extLst>
                </p14:cNvPr>
                <p14:cNvContentPartPr/>
                <p14:nvPr/>
              </p14:nvContentPartPr>
              <p14:xfrm>
                <a:off x="5907032" y="3612483"/>
                <a:ext cx="17280" cy="50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8ACF9B-D86C-4112-A352-5A840947E0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98032" y="360384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53A851-EF52-476A-A5FB-A74310A10FF1}"/>
                    </a:ext>
                  </a:extLst>
                </p14:cNvPr>
                <p14:cNvContentPartPr/>
                <p14:nvPr/>
              </p14:nvContentPartPr>
              <p14:xfrm>
                <a:off x="5979752" y="3674403"/>
                <a:ext cx="26640" cy="118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53A851-EF52-476A-A5FB-A74310A10F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71112" y="3665403"/>
                  <a:ext cx="442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76AEA9F-C88C-41E6-BB84-DEBDD3625097}"/>
              </a:ext>
            </a:extLst>
          </p:cNvPr>
          <p:cNvGrpSpPr/>
          <p:nvPr/>
        </p:nvGrpSpPr>
        <p:grpSpPr>
          <a:xfrm>
            <a:off x="3023792" y="4240683"/>
            <a:ext cx="1655280" cy="554760"/>
            <a:chOff x="3023792" y="4240683"/>
            <a:chExt cx="165528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7ECCFC-B300-48A0-A71D-314006453A62}"/>
                    </a:ext>
                  </a:extLst>
                </p14:cNvPr>
                <p14:cNvContentPartPr/>
                <p14:nvPr/>
              </p14:nvContentPartPr>
              <p14:xfrm>
                <a:off x="3023792" y="4454883"/>
                <a:ext cx="342000" cy="311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7ECCFC-B300-48A0-A71D-314006453A6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15152" y="4446243"/>
                  <a:ext cx="359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5B16CE-069E-445B-920B-17D4839B2584}"/>
                    </a:ext>
                  </a:extLst>
                </p14:cNvPr>
                <p14:cNvContentPartPr/>
                <p14:nvPr/>
              </p14:nvContentPartPr>
              <p14:xfrm>
                <a:off x="3433112" y="4240683"/>
                <a:ext cx="527400" cy="554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5B16CE-069E-445B-920B-17D4839B25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24472" y="4232043"/>
                  <a:ext cx="5450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683172-24A0-4153-8A82-C3E3BDDA3E33}"/>
                    </a:ext>
                  </a:extLst>
                </p14:cNvPr>
                <p14:cNvContentPartPr/>
                <p14:nvPr/>
              </p14:nvContentPartPr>
              <p14:xfrm>
                <a:off x="4044392" y="4380363"/>
                <a:ext cx="634680" cy="242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683172-24A0-4153-8A82-C3E3BDDA3E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35392" y="4371723"/>
                  <a:ext cx="6523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167CD6B-F3D6-434D-83BB-CCE22DB4968B}"/>
              </a:ext>
            </a:extLst>
          </p:cNvPr>
          <p:cNvGrpSpPr/>
          <p:nvPr/>
        </p:nvGrpSpPr>
        <p:grpSpPr>
          <a:xfrm>
            <a:off x="5076872" y="4374603"/>
            <a:ext cx="925920" cy="418680"/>
            <a:chOff x="5076872" y="4374603"/>
            <a:chExt cx="9259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59DEBE-2E93-434C-949F-5553C53EB0AF}"/>
                    </a:ext>
                  </a:extLst>
                </p14:cNvPr>
                <p14:cNvContentPartPr/>
                <p14:nvPr/>
              </p14:nvContentPartPr>
              <p14:xfrm>
                <a:off x="5076872" y="4374603"/>
                <a:ext cx="202320" cy="30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59DEBE-2E93-434C-949F-5553C53EB0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68232" y="4365603"/>
                  <a:ext cx="219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2B75D3-C27B-49C7-BE29-597E12C77EA1}"/>
                    </a:ext>
                  </a:extLst>
                </p14:cNvPr>
                <p14:cNvContentPartPr/>
                <p14:nvPr/>
              </p14:nvContentPartPr>
              <p14:xfrm>
                <a:off x="5289272" y="4493403"/>
                <a:ext cx="396360" cy="299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2B75D3-C27B-49C7-BE29-597E12C77E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80632" y="4484403"/>
                  <a:ext cx="414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EB3A98-9D29-4E31-A610-C4342AAC1D8B}"/>
                    </a:ext>
                  </a:extLst>
                </p14:cNvPr>
                <p14:cNvContentPartPr/>
                <p14:nvPr/>
              </p14:nvContentPartPr>
              <p14:xfrm>
                <a:off x="5542352" y="4426083"/>
                <a:ext cx="73440" cy="202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EB3A98-9D29-4E31-A610-C4342AAC1D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33352" y="4417083"/>
                  <a:ext cx="91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9EF5FD-912A-46B0-ACD7-91B0F8988B58}"/>
                    </a:ext>
                  </a:extLst>
                </p14:cNvPr>
                <p14:cNvContentPartPr/>
                <p14:nvPr/>
              </p14:nvContentPartPr>
              <p14:xfrm>
                <a:off x="5665832" y="4426083"/>
                <a:ext cx="185400" cy="202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9EF5FD-912A-46B0-ACD7-91B0F8988B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56832" y="4417443"/>
                  <a:ext cx="203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C1081A-3E67-43B2-B358-E73FF625CDE0}"/>
                    </a:ext>
                  </a:extLst>
                </p14:cNvPr>
                <p14:cNvContentPartPr/>
                <p14:nvPr/>
              </p14:nvContentPartPr>
              <p14:xfrm>
                <a:off x="5954192" y="4523283"/>
                <a:ext cx="48600" cy="125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C1081A-3E67-43B2-B358-E73FF625CD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45192" y="4514283"/>
                  <a:ext cx="6624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A402B7D-84FE-4D8B-81B8-1BD94137E5A2}"/>
                  </a:ext>
                </a:extLst>
              </p14:cNvPr>
              <p14:cNvContentPartPr/>
              <p14:nvPr/>
            </p14:nvContentPartPr>
            <p14:xfrm>
              <a:off x="6265952" y="4543803"/>
              <a:ext cx="22680" cy="3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A402B7D-84FE-4D8B-81B8-1BD94137E5A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57312" y="4534803"/>
                <a:ext cx="40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33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956D581-CA1A-46E1-B46A-80A2BFC44A32}"/>
                  </a:ext>
                </a:extLst>
              </p14:cNvPr>
              <p14:cNvContentPartPr/>
              <p14:nvPr/>
            </p14:nvContentPartPr>
            <p14:xfrm>
              <a:off x="1256552" y="3373083"/>
              <a:ext cx="2810880" cy="7840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956D581-CA1A-46E1-B46A-80A2BFC44A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7552" y="3364443"/>
                <a:ext cx="2828520" cy="80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8321A6-3F7D-4801-AEE6-094BC008D629}"/>
              </a:ext>
            </a:extLst>
          </p:cNvPr>
          <p:cNvGrpSpPr/>
          <p:nvPr/>
        </p:nvGrpSpPr>
        <p:grpSpPr>
          <a:xfrm>
            <a:off x="459512" y="122283"/>
            <a:ext cx="8128440" cy="5235120"/>
            <a:chOff x="459512" y="122283"/>
            <a:chExt cx="8128440" cy="523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3DA06D-3D7C-4F67-8969-7D707137BA7C}"/>
                    </a:ext>
                  </a:extLst>
                </p14:cNvPr>
                <p14:cNvContentPartPr/>
                <p14:nvPr/>
              </p14:nvContentPartPr>
              <p14:xfrm>
                <a:off x="764792" y="151443"/>
                <a:ext cx="256320" cy="32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3DA06D-3D7C-4F67-8969-7D707137BA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152" y="142803"/>
                  <a:ext cx="27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83CC19-18C4-4FBD-801D-CD742994886C}"/>
                    </a:ext>
                  </a:extLst>
                </p14:cNvPr>
                <p14:cNvContentPartPr/>
                <p14:nvPr/>
              </p14:nvContentPartPr>
              <p14:xfrm>
                <a:off x="723392" y="213003"/>
                <a:ext cx="84600" cy="21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83CC19-18C4-4FBD-801D-CD74299488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4752" y="204003"/>
                  <a:ext cx="102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A1DF7B-338D-49B7-A090-9FA0819B8DA3}"/>
                    </a:ext>
                  </a:extLst>
                </p14:cNvPr>
                <p14:cNvContentPartPr/>
                <p14:nvPr/>
              </p14:nvContentPartPr>
              <p14:xfrm>
                <a:off x="762632" y="291483"/>
                <a:ext cx="151920" cy="2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A1DF7B-338D-49B7-A090-9FA0819B8D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992" y="282843"/>
                  <a:ext cx="169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7C2854-A622-4200-91EB-72793ADC0C60}"/>
                    </a:ext>
                  </a:extLst>
                </p14:cNvPr>
                <p14:cNvContentPartPr/>
                <p14:nvPr/>
              </p14:nvContentPartPr>
              <p14:xfrm>
                <a:off x="959192" y="308403"/>
                <a:ext cx="320040" cy="9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7C2854-A622-4200-91EB-72793ADC0C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0192" y="299403"/>
                  <a:ext cx="33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11F02C-AD5B-486B-B3E9-CFE626863518}"/>
                    </a:ext>
                  </a:extLst>
                </p14:cNvPr>
                <p14:cNvContentPartPr/>
                <p14:nvPr/>
              </p14:nvContentPartPr>
              <p14:xfrm>
                <a:off x="1295432" y="252243"/>
                <a:ext cx="494640" cy="19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11F02C-AD5B-486B-B3E9-CFE626863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6432" y="243603"/>
                  <a:ext cx="51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644545-5347-49E0-86B3-22CAFBA8EC11}"/>
                    </a:ext>
                  </a:extLst>
                </p14:cNvPr>
                <p14:cNvContentPartPr/>
                <p14:nvPr/>
              </p14:nvContentPartPr>
              <p14:xfrm>
                <a:off x="1677032" y="302643"/>
                <a:ext cx="106920" cy="1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644545-5347-49E0-86B3-22CAFBA8EC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8392" y="29400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59D1A3-8625-44D3-93EA-6C778509D6F4}"/>
                    </a:ext>
                  </a:extLst>
                </p14:cNvPr>
                <p14:cNvContentPartPr/>
                <p14:nvPr/>
              </p14:nvContentPartPr>
              <p14:xfrm>
                <a:off x="1963232" y="241083"/>
                <a:ext cx="45360" cy="33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59D1A3-8625-44D3-93EA-6C778509D6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4592" y="232083"/>
                  <a:ext cx="63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8F95B6-37DB-422F-952D-161C58F0B3D7}"/>
                    </a:ext>
                  </a:extLst>
                </p14:cNvPr>
                <p14:cNvContentPartPr/>
                <p14:nvPr/>
              </p14:nvContentPartPr>
              <p14:xfrm>
                <a:off x="2058632" y="313803"/>
                <a:ext cx="45360" cy="11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8F95B6-37DB-422F-952D-161C58F0B3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9632" y="305163"/>
                  <a:ext cx="63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AF485C-D614-45B2-AC1D-95157550A20B}"/>
                    </a:ext>
                  </a:extLst>
                </p14:cNvPr>
                <p14:cNvContentPartPr/>
                <p14:nvPr/>
              </p14:nvContentPartPr>
              <p14:xfrm>
                <a:off x="2479472" y="122283"/>
                <a:ext cx="146160" cy="23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AF485C-D614-45B2-AC1D-95157550A2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0472" y="113643"/>
                  <a:ext cx="163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C83E5AA-29DF-4EBA-8702-7AD0152CF91E}"/>
                    </a:ext>
                  </a:extLst>
                </p14:cNvPr>
                <p14:cNvContentPartPr/>
                <p14:nvPr/>
              </p14:nvContentPartPr>
              <p14:xfrm>
                <a:off x="2608352" y="274563"/>
                <a:ext cx="140760" cy="6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C83E5AA-29DF-4EBA-8702-7AD0152CF9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99712" y="265923"/>
                  <a:ext cx="158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0B5AA5-2AD1-4FAE-B16C-55E8834C94B9}"/>
                    </a:ext>
                  </a:extLst>
                </p14:cNvPr>
                <p14:cNvContentPartPr/>
                <p14:nvPr/>
              </p14:nvContentPartPr>
              <p14:xfrm>
                <a:off x="2771072" y="229923"/>
                <a:ext cx="56520" cy="135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0B5AA5-2AD1-4FAE-B16C-55E8834C94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62072" y="220923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20A279-E534-4F97-A146-39BE8444E70A}"/>
                    </a:ext>
                  </a:extLst>
                </p14:cNvPr>
                <p14:cNvContentPartPr/>
                <p14:nvPr/>
              </p14:nvContentPartPr>
              <p14:xfrm>
                <a:off x="2883032" y="269163"/>
                <a:ext cx="724320" cy="28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20A279-E534-4F97-A146-39BE8444E7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4392" y="260163"/>
                  <a:ext cx="741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1D4470-F011-4E11-A79E-E5785AE297A8}"/>
                    </a:ext>
                  </a:extLst>
                </p14:cNvPr>
                <p14:cNvContentPartPr/>
                <p14:nvPr/>
              </p14:nvContentPartPr>
              <p14:xfrm>
                <a:off x="459512" y="482283"/>
                <a:ext cx="3961080" cy="9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1D4470-F011-4E11-A79E-E5785AE29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512" y="473283"/>
                  <a:ext cx="3978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8F20BC-7ED4-4B7D-B1B8-AEA2D6FE5446}"/>
                    </a:ext>
                  </a:extLst>
                </p14:cNvPr>
                <p14:cNvContentPartPr/>
                <p14:nvPr/>
              </p14:nvContentPartPr>
              <p14:xfrm>
                <a:off x="7852832" y="191043"/>
                <a:ext cx="174960" cy="246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8F20BC-7ED4-4B7D-B1B8-AEA2D6FE54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43832" y="182403"/>
                  <a:ext cx="192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1A0C53-1BF7-4594-8966-406123FEA4C3}"/>
                    </a:ext>
                  </a:extLst>
                </p14:cNvPr>
                <p14:cNvContentPartPr/>
                <p14:nvPr/>
              </p14:nvContentPartPr>
              <p14:xfrm>
                <a:off x="8139752" y="203643"/>
                <a:ext cx="123840" cy="145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1A0C53-1BF7-4594-8966-406123FEA4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30752" y="195003"/>
                  <a:ext cx="14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9F295D-B553-4F62-B806-0A1EFA2F9830}"/>
                    </a:ext>
                  </a:extLst>
                </p14:cNvPr>
                <p14:cNvContentPartPr/>
                <p14:nvPr/>
              </p14:nvContentPartPr>
              <p14:xfrm>
                <a:off x="8364032" y="162243"/>
                <a:ext cx="129600" cy="122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9F295D-B553-4F62-B806-0A1EFA2F98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55032" y="153243"/>
                  <a:ext cx="147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7FC4AD-3EE3-4FB1-B3DF-D405E96C4E5B}"/>
                    </a:ext>
                  </a:extLst>
                </p14:cNvPr>
                <p14:cNvContentPartPr/>
                <p14:nvPr/>
              </p14:nvContentPartPr>
              <p14:xfrm>
                <a:off x="8437112" y="179163"/>
                <a:ext cx="33840" cy="146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7FC4AD-3EE3-4FB1-B3DF-D405E96C4E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28112" y="170523"/>
                  <a:ext cx="51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9408F4-12E7-4A8C-B8B6-141C3A565BD2}"/>
                    </a:ext>
                  </a:extLst>
                </p14:cNvPr>
                <p14:cNvContentPartPr/>
                <p14:nvPr/>
              </p14:nvContentPartPr>
              <p14:xfrm>
                <a:off x="7640432" y="678483"/>
                <a:ext cx="17280" cy="123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9408F4-12E7-4A8C-B8B6-141C3A565B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31432" y="669843"/>
                  <a:ext cx="3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3BA023-7AB2-41C5-8870-9692FAF67ADE}"/>
                    </a:ext>
                  </a:extLst>
                </p14:cNvPr>
                <p14:cNvContentPartPr/>
                <p14:nvPr/>
              </p14:nvContentPartPr>
              <p14:xfrm>
                <a:off x="7769312" y="740043"/>
                <a:ext cx="54720" cy="96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3BA023-7AB2-41C5-8870-9692FAF67A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0672" y="731403"/>
                  <a:ext cx="7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4163680-AA41-432A-8C7A-B6FED310BF6E}"/>
                    </a:ext>
                  </a:extLst>
                </p14:cNvPr>
                <p14:cNvContentPartPr/>
                <p14:nvPr/>
              </p14:nvContentPartPr>
              <p14:xfrm>
                <a:off x="7960112" y="588843"/>
                <a:ext cx="28440" cy="252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4163680-AA41-432A-8C7A-B6FED310BF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51472" y="580203"/>
                  <a:ext cx="46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A5B916-374B-4B6D-A080-21A471E5556B}"/>
                    </a:ext>
                  </a:extLst>
                </p14:cNvPr>
                <p14:cNvContentPartPr/>
                <p14:nvPr/>
              </p14:nvContentPartPr>
              <p14:xfrm>
                <a:off x="8038232" y="728883"/>
                <a:ext cx="247680" cy="68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A5B916-374B-4B6D-A080-21A471E555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29592" y="720243"/>
                  <a:ext cx="265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4A7D1F-0700-4A8E-9E5F-8488B32A1716}"/>
                    </a:ext>
                  </a:extLst>
                </p14:cNvPr>
                <p14:cNvContentPartPr/>
                <p14:nvPr/>
              </p14:nvContentPartPr>
              <p14:xfrm>
                <a:off x="8375192" y="651483"/>
                <a:ext cx="34200" cy="61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4A7D1F-0700-4A8E-9E5F-8488B32A17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66552" y="642843"/>
                  <a:ext cx="51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12037AF-9859-479C-AB6A-8E06F95CB1D6}"/>
                    </a:ext>
                  </a:extLst>
                </p14:cNvPr>
                <p14:cNvContentPartPr/>
                <p14:nvPr/>
              </p14:nvContentPartPr>
              <p14:xfrm>
                <a:off x="8375192" y="706563"/>
                <a:ext cx="151920" cy="61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12037AF-9859-479C-AB6A-8E06F95CB1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6552" y="697923"/>
                  <a:ext cx="16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5D2195-1BD7-4032-890B-465E6352A70B}"/>
                    </a:ext>
                  </a:extLst>
                </p14:cNvPr>
                <p14:cNvContentPartPr/>
                <p14:nvPr/>
              </p14:nvContentPartPr>
              <p14:xfrm>
                <a:off x="7662752" y="983403"/>
                <a:ext cx="836280" cy="250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5D2195-1BD7-4032-890B-465E6352A7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54112" y="974763"/>
                  <a:ext cx="853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A6DDFE-71C5-4D3B-8C4A-7B343FB61D19}"/>
                    </a:ext>
                  </a:extLst>
                </p14:cNvPr>
                <p14:cNvContentPartPr/>
                <p14:nvPr/>
              </p14:nvContentPartPr>
              <p14:xfrm>
                <a:off x="3013712" y="1744443"/>
                <a:ext cx="3560400" cy="221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A6DDFE-71C5-4D3B-8C4A-7B343FB61D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04712" y="1735803"/>
                  <a:ext cx="3578040" cy="22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E8435C-7C8C-48D6-9367-67722EF4CF83}"/>
                    </a:ext>
                  </a:extLst>
                </p14:cNvPr>
                <p14:cNvContentPartPr/>
                <p14:nvPr/>
              </p14:nvContentPartPr>
              <p14:xfrm>
                <a:off x="3741632" y="1884843"/>
                <a:ext cx="119160" cy="2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E8435C-7C8C-48D6-9367-67722EF4CF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32632" y="1875843"/>
                  <a:ext cx="136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F56F4D-1F24-4169-B294-F1E373E50046}"/>
                    </a:ext>
                  </a:extLst>
                </p14:cNvPr>
                <p14:cNvContentPartPr/>
                <p14:nvPr/>
              </p14:nvContentPartPr>
              <p14:xfrm>
                <a:off x="1772432" y="2754243"/>
                <a:ext cx="1756080" cy="679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F56F4D-1F24-4169-B294-F1E373E500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3432" y="2745243"/>
                  <a:ext cx="177372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E4ABA0-7AA3-40A1-8335-29AEEEAB8BC2}"/>
                    </a:ext>
                  </a:extLst>
                </p14:cNvPr>
                <p14:cNvContentPartPr/>
                <p14:nvPr/>
              </p14:nvContentPartPr>
              <p14:xfrm>
                <a:off x="3180752" y="2776563"/>
                <a:ext cx="224640" cy="11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E4ABA0-7AA3-40A1-8335-29AEEEAB8B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1752" y="2767923"/>
                  <a:ext cx="24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29385B-D59E-4E3A-8C50-C868F5700645}"/>
                    </a:ext>
                  </a:extLst>
                </p14:cNvPr>
                <p14:cNvContentPartPr/>
                <p14:nvPr/>
              </p14:nvContentPartPr>
              <p14:xfrm>
                <a:off x="3808952" y="2339163"/>
                <a:ext cx="970920" cy="280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29385B-D59E-4E3A-8C50-C868F57006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99952" y="2330163"/>
                  <a:ext cx="988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5A31382-1F99-47FF-9803-76ADD03C5441}"/>
                    </a:ext>
                  </a:extLst>
                </p14:cNvPr>
                <p14:cNvContentPartPr/>
                <p14:nvPr/>
              </p14:nvContentPartPr>
              <p14:xfrm>
                <a:off x="4437152" y="2344563"/>
                <a:ext cx="208080" cy="135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5A31382-1F99-47FF-9803-76ADD03C54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28512" y="2335923"/>
                  <a:ext cx="22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0F2356-E11D-40D7-A840-795CEB0387A5}"/>
                    </a:ext>
                  </a:extLst>
                </p14:cNvPr>
                <p14:cNvContentPartPr/>
                <p14:nvPr/>
              </p14:nvContentPartPr>
              <p14:xfrm>
                <a:off x="5022152" y="1761363"/>
                <a:ext cx="2147400" cy="455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0F2356-E11D-40D7-A840-795CEB0387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13512" y="1752363"/>
                  <a:ext cx="21650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EF000D-1A3F-46F5-BB28-83045B8BF4D0}"/>
                    </a:ext>
                  </a:extLst>
                </p14:cNvPr>
                <p14:cNvContentPartPr/>
                <p14:nvPr/>
              </p14:nvContentPartPr>
              <p14:xfrm>
                <a:off x="6854912" y="1688283"/>
                <a:ext cx="213480" cy="151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EF000D-1A3F-46F5-BB28-83045B8BF4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6272" y="1679643"/>
                  <a:ext cx="23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F9F001-D07D-48F0-8053-6D770F51742A}"/>
                    </a:ext>
                  </a:extLst>
                </p14:cNvPr>
                <p14:cNvContentPartPr/>
                <p14:nvPr/>
              </p14:nvContentPartPr>
              <p14:xfrm>
                <a:off x="1845512" y="3433203"/>
                <a:ext cx="2025360" cy="583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F9F001-D07D-48F0-8053-6D770F5174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36512" y="3424203"/>
                  <a:ext cx="20430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95C1A0-72E3-40C6-9641-E61B4BF2C93C}"/>
                    </a:ext>
                  </a:extLst>
                </p14:cNvPr>
                <p14:cNvContentPartPr/>
                <p14:nvPr/>
              </p14:nvContentPartPr>
              <p14:xfrm>
                <a:off x="3651632" y="3382443"/>
                <a:ext cx="224280" cy="78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95C1A0-72E3-40C6-9641-E61B4BF2C9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2992" y="3373803"/>
                  <a:ext cx="241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30BEE8-9C97-4699-8B11-B313B0609D6B}"/>
                    </a:ext>
                  </a:extLst>
                </p14:cNvPr>
                <p14:cNvContentPartPr/>
                <p14:nvPr/>
              </p14:nvContentPartPr>
              <p14:xfrm>
                <a:off x="4162472" y="2972763"/>
                <a:ext cx="1434240" cy="477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30BEE8-9C97-4699-8B11-B313B0609D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53832" y="2963763"/>
                  <a:ext cx="14518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DAA0CA-815D-4887-9FA5-B6A25A1EC5E9}"/>
                    </a:ext>
                  </a:extLst>
                </p14:cNvPr>
                <p14:cNvContentPartPr/>
                <p14:nvPr/>
              </p14:nvContentPartPr>
              <p14:xfrm>
                <a:off x="5373872" y="2995443"/>
                <a:ext cx="151560" cy="7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DAA0CA-815D-4887-9FA5-B6A25A1EC5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5232" y="2986443"/>
                  <a:ext cx="16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72A16B-4A49-462B-8FB2-AB9E5D8C3C33}"/>
                    </a:ext>
                  </a:extLst>
                </p14:cNvPr>
                <p14:cNvContentPartPr/>
                <p14:nvPr/>
              </p14:nvContentPartPr>
              <p14:xfrm>
                <a:off x="6540992" y="2254923"/>
                <a:ext cx="1015560" cy="387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72A16B-4A49-462B-8FB2-AB9E5D8C3C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31992" y="2246283"/>
                  <a:ext cx="1033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332DA5-E570-439B-8FFC-D2FD524103F2}"/>
                    </a:ext>
                  </a:extLst>
                </p14:cNvPr>
                <p14:cNvContentPartPr/>
                <p14:nvPr/>
              </p14:nvContentPartPr>
              <p14:xfrm>
                <a:off x="7348832" y="2283003"/>
                <a:ext cx="213480" cy="11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332DA5-E570-439B-8FFC-D2FD524103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39832" y="2274363"/>
                  <a:ext cx="231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44DE31-8537-4019-AB53-3D356E7209E4}"/>
                    </a:ext>
                  </a:extLst>
                </p14:cNvPr>
                <p14:cNvContentPartPr/>
                <p14:nvPr/>
              </p14:nvContentPartPr>
              <p14:xfrm>
                <a:off x="2905712" y="3853683"/>
                <a:ext cx="1767600" cy="73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44DE31-8537-4019-AB53-3D356E7209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96712" y="3845043"/>
                  <a:ext cx="1785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490684-195C-4ED2-BF3E-B40A42394B75}"/>
                    </a:ext>
                  </a:extLst>
                </p14:cNvPr>
                <p14:cNvContentPartPr/>
                <p14:nvPr/>
              </p14:nvContentPartPr>
              <p14:xfrm>
                <a:off x="4784912" y="3478203"/>
                <a:ext cx="1184040" cy="37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490684-195C-4ED2-BF3E-B40A42394B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6272" y="3469203"/>
                  <a:ext cx="12016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EEA2D3-FB7E-4439-81E2-26B832756ECF}"/>
                    </a:ext>
                  </a:extLst>
                </p14:cNvPr>
                <p14:cNvContentPartPr/>
                <p14:nvPr/>
              </p14:nvContentPartPr>
              <p14:xfrm>
                <a:off x="5665832" y="3494763"/>
                <a:ext cx="185400" cy="13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EEA2D3-FB7E-4439-81E2-26B832756E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56832" y="3485763"/>
                  <a:ext cx="20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C32331-A799-4E51-82A8-22A48081C090}"/>
                    </a:ext>
                  </a:extLst>
                </p14:cNvPr>
                <p14:cNvContentPartPr/>
                <p14:nvPr/>
              </p14:nvContentPartPr>
              <p14:xfrm>
                <a:off x="4195952" y="3853323"/>
                <a:ext cx="115560" cy="10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C32331-A799-4E51-82A8-22A48081C0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7312" y="3844683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819F2D-18A0-4FF0-92FC-9DE07381D5FB}"/>
                    </a:ext>
                  </a:extLst>
                </p14:cNvPr>
                <p14:cNvContentPartPr/>
                <p14:nvPr/>
              </p14:nvContentPartPr>
              <p14:xfrm>
                <a:off x="6076232" y="3292443"/>
                <a:ext cx="423720" cy="185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819F2D-18A0-4FF0-92FC-9DE07381D5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67232" y="3283803"/>
                  <a:ext cx="44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CC8A53-8C74-4AFF-BD7B-EF900AEF25AA}"/>
                    </a:ext>
                  </a:extLst>
                </p14:cNvPr>
                <p14:cNvContentPartPr/>
                <p14:nvPr/>
              </p14:nvContentPartPr>
              <p14:xfrm>
                <a:off x="6394832" y="3264723"/>
                <a:ext cx="39600" cy="106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CC8A53-8C74-4AFF-BD7B-EF900AEF25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86192" y="3256083"/>
                  <a:ext cx="5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81226A-4C21-4F0B-817A-B4AC211DE57D}"/>
                    </a:ext>
                  </a:extLst>
                </p14:cNvPr>
                <p14:cNvContentPartPr/>
                <p14:nvPr/>
              </p14:nvContentPartPr>
              <p14:xfrm>
                <a:off x="6518312" y="2608443"/>
                <a:ext cx="970920" cy="690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81226A-4C21-4F0B-817A-B4AC211DE5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09672" y="2599443"/>
                  <a:ext cx="9885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A4FD2B-AE64-4051-B7C4-9D4ABFB30EDD}"/>
                    </a:ext>
                  </a:extLst>
                </p14:cNvPr>
                <p14:cNvContentPartPr/>
                <p14:nvPr/>
              </p14:nvContentPartPr>
              <p14:xfrm>
                <a:off x="7103312" y="2703123"/>
                <a:ext cx="172800" cy="51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A4FD2B-AE64-4051-B7C4-9D4ABFB30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94672" y="2694483"/>
                  <a:ext cx="19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188FE73-DE6D-4CA8-A56C-79946D135EFD}"/>
                    </a:ext>
                  </a:extLst>
                </p14:cNvPr>
                <p14:cNvContentPartPr/>
                <p14:nvPr/>
              </p14:nvContentPartPr>
              <p14:xfrm>
                <a:off x="7449632" y="1918323"/>
                <a:ext cx="735480" cy="695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188FE73-DE6D-4CA8-A56C-79946D135E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40992" y="1909683"/>
                  <a:ext cx="75312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26D46F-CAA5-45FC-8FAA-1F98B6FF0F02}"/>
                    </a:ext>
                  </a:extLst>
                </p14:cNvPr>
                <p14:cNvContentPartPr/>
                <p14:nvPr/>
              </p14:nvContentPartPr>
              <p14:xfrm>
                <a:off x="8125712" y="1946403"/>
                <a:ext cx="53640" cy="73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26D46F-CAA5-45FC-8FAA-1F98B6FF0F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7072" y="1937763"/>
                  <a:ext cx="7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E36BBC-0EE6-4729-98B7-9F02A3BBDEBF}"/>
                    </a:ext>
                  </a:extLst>
                </p14:cNvPr>
                <p14:cNvContentPartPr/>
                <p14:nvPr/>
              </p14:nvContentPartPr>
              <p14:xfrm>
                <a:off x="7163432" y="1850643"/>
                <a:ext cx="813960" cy="12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E36BBC-0EE6-4729-98B7-9F02A3BBDE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4792" y="1842003"/>
                  <a:ext cx="83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D989A3-66E7-44E3-8AA5-12AAF90648E7}"/>
                    </a:ext>
                  </a:extLst>
                </p14:cNvPr>
                <p14:cNvContentPartPr/>
                <p14:nvPr/>
              </p14:nvContentPartPr>
              <p14:xfrm>
                <a:off x="7937792" y="1856763"/>
                <a:ext cx="67680" cy="56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D989A3-66E7-44E3-8AA5-12AAF90648E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28792" y="1847763"/>
                  <a:ext cx="85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652A274-D653-4A8A-9B84-FCF3A42D542A}"/>
                    </a:ext>
                  </a:extLst>
                </p14:cNvPr>
                <p14:cNvContentPartPr/>
                <p14:nvPr/>
              </p14:nvContentPartPr>
              <p14:xfrm>
                <a:off x="1228472" y="3977163"/>
                <a:ext cx="595080" cy="18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652A274-D653-4A8A-9B84-FCF3A42D54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19472" y="3968523"/>
                  <a:ext cx="61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01E04E-F2CB-4F3F-BC41-E2E18B0D8C71}"/>
                    </a:ext>
                  </a:extLst>
                </p14:cNvPr>
                <p14:cNvContentPartPr/>
                <p14:nvPr/>
              </p14:nvContentPartPr>
              <p14:xfrm>
                <a:off x="835712" y="4139523"/>
                <a:ext cx="95760" cy="62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01E04E-F2CB-4F3F-BC41-E2E18B0D8C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6712" y="4130883"/>
                  <a:ext cx="113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CA8373-FFCD-4090-B739-97D272E3F936}"/>
                    </a:ext>
                  </a:extLst>
                </p14:cNvPr>
                <p14:cNvContentPartPr/>
                <p14:nvPr/>
              </p14:nvContentPartPr>
              <p14:xfrm>
                <a:off x="667592" y="3806163"/>
                <a:ext cx="185040" cy="227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CA8373-FFCD-4090-B739-97D272E3F9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8952" y="3797523"/>
                  <a:ext cx="202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7633F5-6F3B-4ACA-A339-2C537CE0CCF8}"/>
                    </a:ext>
                  </a:extLst>
                </p14:cNvPr>
                <p14:cNvContentPartPr/>
                <p14:nvPr/>
              </p14:nvContentPartPr>
              <p14:xfrm>
                <a:off x="701072" y="3926763"/>
                <a:ext cx="208080" cy="28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7633F5-6F3B-4ACA-A339-2C537CE0CC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2072" y="3917763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A3F005-BE00-4C7A-9C92-9DCEAFCA15DA}"/>
                    </a:ext>
                  </a:extLst>
                </p14:cNvPr>
                <p14:cNvContentPartPr/>
                <p14:nvPr/>
              </p14:nvContentPartPr>
              <p14:xfrm>
                <a:off x="8436392" y="1564803"/>
                <a:ext cx="45720" cy="213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A3F005-BE00-4C7A-9C92-9DCEAFCA15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7752" y="1556163"/>
                  <a:ext cx="63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5508A1-C538-4821-8818-99FC97770B92}"/>
                    </a:ext>
                  </a:extLst>
                </p14:cNvPr>
                <p14:cNvContentPartPr/>
                <p14:nvPr/>
              </p14:nvContentPartPr>
              <p14:xfrm>
                <a:off x="8425592" y="1559403"/>
                <a:ext cx="162360" cy="230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5508A1-C538-4821-8818-99FC97770B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16952" y="1550403"/>
                  <a:ext cx="180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ECCED7-DF31-4BA8-8343-8E5D4F1FB620}"/>
                    </a:ext>
                  </a:extLst>
                </p14:cNvPr>
                <p14:cNvContentPartPr/>
                <p14:nvPr/>
              </p14:nvContentPartPr>
              <p14:xfrm>
                <a:off x="2998232" y="4381083"/>
                <a:ext cx="228240" cy="208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ECCED7-DF31-4BA8-8343-8E5D4F1FB6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89232" y="4372443"/>
                  <a:ext cx="245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B3DB07-DDB1-49F3-BCA7-8E68DF91E160}"/>
                    </a:ext>
                  </a:extLst>
                </p14:cNvPr>
                <p14:cNvContentPartPr/>
                <p14:nvPr/>
              </p14:nvContentPartPr>
              <p14:xfrm>
                <a:off x="3303872" y="4324923"/>
                <a:ext cx="129240" cy="263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B3DB07-DDB1-49F3-BCA7-8E68DF91E16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95232" y="4316283"/>
                  <a:ext cx="146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994B82-AA3D-494E-A244-EA955AA83490}"/>
                    </a:ext>
                  </a:extLst>
                </p14:cNvPr>
                <p14:cNvContentPartPr/>
                <p14:nvPr/>
              </p14:nvContentPartPr>
              <p14:xfrm>
                <a:off x="3471992" y="4442643"/>
                <a:ext cx="90360" cy="129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994B82-AA3D-494E-A244-EA955AA834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62992" y="4434003"/>
                  <a:ext cx="108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677EE0-A512-43BC-B80D-2204595688B1}"/>
                    </a:ext>
                  </a:extLst>
                </p14:cNvPr>
                <p14:cNvContentPartPr/>
                <p14:nvPr/>
              </p14:nvContentPartPr>
              <p14:xfrm>
                <a:off x="3702392" y="4336083"/>
                <a:ext cx="39600" cy="18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677EE0-A512-43BC-B80D-2204595688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93392" y="4327443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C66794-C100-45FE-AF12-1CE5DB068F99}"/>
                    </a:ext>
                  </a:extLst>
                </p14:cNvPr>
                <p14:cNvContentPartPr/>
                <p14:nvPr/>
              </p14:nvContentPartPr>
              <p14:xfrm>
                <a:off x="3870512" y="4358763"/>
                <a:ext cx="595080" cy="201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C66794-C100-45FE-AF12-1CE5DB068F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61872" y="4350123"/>
                  <a:ext cx="612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5881C4-C782-4EC8-B200-6E1879AAAFCF}"/>
                    </a:ext>
                  </a:extLst>
                </p14:cNvPr>
                <p14:cNvContentPartPr/>
                <p14:nvPr/>
              </p14:nvContentPartPr>
              <p14:xfrm>
                <a:off x="4835312" y="4218363"/>
                <a:ext cx="22680" cy="331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5881C4-C782-4EC8-B200-6E1879AAAF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26672" y="4209723"/>
                  <a:ext cx="40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C8F193-0CB7-47BC-972F-FD504970EEA8}"/>
                    </a:ext>
                  </a:extLst>
                </p14:cNvPr>
                <p14:cNvContentPartPr/>
                <p14:nvPr/>
              </p14:nvContentPartPr>
              <p14:xfrm>
                <a:off x="4762592" y="4319523"/>
                <a:ext cx="376200" cy="84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C8F193-0CB7-47BC-972F-FD504970EE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53592" y="4310523"/>
                  <a:ext cx="39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580858-066C-460C-8388-042E1ED2B1C9}"/>
                    </a:ext>
                  </a:extLst>
                </p14:cNvPr>
                <p14:cNvContentPartPr/>
                <p14:nvPr/>
              </p14:nvContentPartPr>
              <p14:xfrm>
                <a:off x="5054192" y="4403403"/>
                <a:ext cx="22680" cy="123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580858-066C-460C-8388-042E1ED2B1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45552" y="4394763"/>
                  <a:ext cx="4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1615A1-9C04-4CE6-AFD7-9FEEDB925711}"/>
                    </a:ext>
                  </a:extLst>
                </p14:cNvPr>
                <p14:cNvContentPartPr/>
                <p14:nvPr/>
              </p14:nvContentPartPr>
              <p14:xfrm>
                <a:off x="5211512" y="4375323"/>
                <a:ext cx="432360" cy="146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1615A1-9C04-4CE6-AFD7-9FEEDB9257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2512" y="4366683"/>
                  <a:ext cx="45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833502-7F0E-4FDB-8589-F64F80BAA0A3}"/>
                    </a:ext>
                  </a:extLst>
                </p14:cNvPr>
                <p14:cNvContentPartPr/>
                <p14:nvPr/>
              </p14:nvContentPartPr>
              <p14:xfrm>
                <a:off x="5958512" y="4201803"/>
                <a:ext cx="958680" cy="522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833502-7F0E-4FDB-8589-F64F80BAA0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49512" y="4193163"/>
                  <a:ext cx="9763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FBAD52-5A22-4018-809E-CD74E5306EBE}"/>
                    </a:ext>
                  </a:extLst>
                </p14:cNvPr>
                <p14:cNvContentPartPr/>
                <p14:nvPr/>
              </p14:nvContentPartPr>
              <p14:xfrm>
                <a:off x="2927672" y="4852683"/>
                <a:ext cx="196920" cy="208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FBAD52-5A22-4018-809E-CD74E5306E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19032" y="4843683"/>
                  <a:ext cx="214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EA4961C-8835-4970-BC9F-B99B0ED40765}"/>
                    </a:ext>
                  </a:extLst>
                </p14:cNvPr>
                <p14:cNvContentPartPr/>
                <p14:nvPr/>
              </p14:nvContentPartPr>
              <p14:xfrm>
                <a:off x="3253472" y="4852323"/>
                <a:ext cx="73440" cy="269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EA4961C-8835-4970-BC9F-B99B0ED407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4832" y="4843323"/>
                  <a:ext cx="91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5E3283B-8AF2-4DD1-B139-E5608519F8A8}"/>
                    </a:ext>
                  </a:extLst>
                </p14:cNvPr>
                <p14:cNvContentPartPr/>
                <p14:nvPr/>
              </p14:nvContentPartPr>
              <p14:xfrm>
                <a:off x="3451832" y="4975443"/>
                <a:ext cx="77040" cy="112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5E3283B-8AF2-4DD1-B139-E5608519F8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2832" y="4966803"/>
                  <a:ext cx="94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04BA18-7C00-4A95-9443-4F5CE3101FBB}"/>
                    </a:ext>
                  </a:extLst>
                </p14:cNvPr>
                <p14:cNvContentPartPr/>
                <p14:nvPr/>
              </p14:nvContentPartPr>
              <p14:xfrm>
                <a:off x="3651632" y="4930803"/>
                <a:ext cx="22680" cy="157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04BA18-7C00-4A95-9443-4F5CE3101F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42992" y="4922163"/>
                  <a:ext cx="4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9F6AA0-DA80-479E-84F1-F1CC14E8D4D5}"/>
                    </a:ext>
                  </a:extLst>
                </p14:cNvPr>
                <p14:cNvContentPartPr/>
                <p14:nvPr/>
              </p14:nvContentPartPr>
              <p14:xfrm>
                <a:off x="3793832" y="4848363"/>
                <a:ext cx="632520" cy="256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9F6AA0-DA80-479E-84F1-F1CC14E8D4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85192" y="4839363"/>
                  <a:ext cx="650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87012F-4BD8-4E9D-ACD7-AB1D4246AD53}"/>
                    </a:ext>
                  </a:extLst>
                </p14:cNvPr>
                <p14:cNvContentPartPr/>
                <p14:nvPr/>
              </p14:nvContentPartPr>
              <p14:xfrm>
                <a:off x="4779152" y="4841883"/>
                <a:ext cx="222480" cy="330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87012F-4BD8-4E9D-ACD7-AB1D4246AD5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70512" y="4832883"/>
                  <a:ext cx="240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C23185-B3C3-43A3-A6F4-607D5FEC164A}"/>
                    </a:ext>
                  </a:extLst>
                </p14:cNvPr>
                <p14:cNvContentPartPr/>
                <p14:nvPr/>
              </p14:nvContentPartPr>
              <p14:xfrm>
                <a:off x="5054192" y="4785003"/>
                <a:ext cx="695880" cy="277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C23185-B3C3-43A3-A6F4-607D5FEC16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45552" y="4776003"/>
                  <a:ext cx="713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66E6C8-4FB1-4AD6-8320-62D1F72985ED}"/>
                    </a:ext>
                  </a:extLst>
                </p14:cNvPr>
                <p14:cNvContentPartPr/>
                <p14:nvPr/>
              </p14:nvContentPartPr>
              <p14:xfrm>
                <a:off x="6041672" y="4818843"/>
                <a:ext cx="914760" cy="538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66E6C8-4FB1-4AD6-8320-62D1F72985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672" y="4810203"/>
                  <a:ext cx="9324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D8BF52-D4FC-4DF8-8E33-94C2709CCA5D}"/>
                    </a:ext>
                  </a:extLst>
                </p14:cNvPr>
                <p14:cNvContentPartPr/>
                <p14:nvPr/>
              </p14:nvContentPartPr>
              <p14:xfrm>
                <a:off x="4375592" y="448443"/>
                <a:ext cx="39600" cy="84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D8BF52-D4FC-4DF8-8E33-94C2709CCA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66592" y="439803"/>
                  <a:ext cx="57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C99CE5-C32D-4D34-BC94-3C9446FB78DF}"/>
                    </a:ext>
                  </a:extLst>
                </p14:cNvPr>
                <p14:cNvContentPartPr/>
                <p14:nvPr/>
              </p14:nvContentPartPr>
              <p14:xfrm>
                <a:off x="4779512" y="258003"/>
                <a:ext cx="50760" cy="151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C99CE5-C32D-4D34-BC94-3C9446FB78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70512" y="249003"/>
                  <a:ext cx="6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0223F4-4E89-462D-ADF9-6A97738829BF}"/>
                    </a:ext>
                  </a:extLst>
                </p14:cNvPr>
                <p14:cNvContentPartPr/>
                <p14:nvPr/>
              </p14:nvContentPartPr>
              <p14:xfrm>
                <a:off x="4897592" y="246483"/>
                <a:ext cx="78840" cy="19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0223F4-4E89-462D-ADF9-6A97738829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88592" y="237843"/>
                  <a:ext cx="96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C65AB3-F6E0-4756-93C4-53E20E25F792}"/>
                    </a:ext>
                  </a:extLst>
                </p14:cNvPr>
                <p14:cNvContentPartPr/>
                <p14:nvPr/>
              </p14:nvContentPartPr>
              <p14:xfrm>
                <a:off x="5075792" y="274563"/>
                <a:ext cx="315720" cy="129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C65AB3-F6E0-4756-93C4-53E20E25F7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66792" y="265923"/>
                  <a:ext cx="333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9C4B4A-B0D4-4D02-AD56-34B3E8104081}"/>
                    </a:ext>
                  </a:extLst>
                </p14:cNvPr>
                <p14:cNvContentPartPr/>
                <p14:nvPr/>
              </p14:nvContentPartPr>
              <p14:xfrm>
                <a:off x="5475032" y="168003"/>
                <a:ext cx="33840" cy="78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9C4B4A-B0D4-4D02-AD56-34B3E810408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66032" y="159363"/>
                  <a:ext cx="51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DB1E53-AC5C-489F-B1DF-1A39E91E884A}"/>
                    </a:ext>
                  </a:extLst>
                </p14:cNvPr>
                <p14:cNvContentPartPr/>
                <p14:nvPr/>
              </p14:nvContentPartPr>
              <p14:xfrm>
                <a:off x="5620832" y="263403"/>
                <a:ext cx="62640" cy="113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DB1E53-AC5C-489F-B1DF-1A39E91E88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12192" y="254763"/>
                  <a:ext cx="80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CE7952-65B3-4005-AEE3-4800A42B2CBE}"/>
                    </a:ext>
                  </a:extLst>
                </p14:cNvPr>
                <p14:cNvContentPartPr/>
                <p14:nvPr/>
              </p14:nvContentPartPr>
              <p14:xfrm>
                <a:off x="5031512" y="583083"/>
                <a:ext cx="191160" cy="140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CE7952-65B3-4005-AEE3-4800A42B2C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22872" y="574443"/>
                  <a:ext cx="208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80C7EE-303A-4AB5-B7EA-879EAAEBFAF1}"/>
                    </a:ext>
                  </a:extLst>
                </p14:cNvPr>
                <p14:cNvContentPartPr/>
                <p14:nvPr/>
              </p14:nvContentPartPr>
              <p14:xfrm>
                <a:off x="5171552" y="600003"/>
                <a:ext cx="293040" cy="325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80C7EE-303A-4AB5-B7EA-879EAAEBFA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62552" y="591003"/>
                  <a:ext cx="310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A0062F-C805-431D-B9DB-F8EE4C097A33}"/>
                    </a:ext>
                  </a:extLst>
                </p14:cNvPr>
                <p14:cNvContentPartPr/>
                <p14:nvPr/>
              </p14:nvContentPartPr>
              <p14:xfrm>
                <a:off x="5673392" y="533043"/>
                <a:ext cx="397080" cy="340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A0062F-C805-431D-B9DB-F8EE4C097A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64392" y="524043"/>
                  <a:ext cx="414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37AA02-A3C4-41CD-8CFC-867CE38BEE4A}"/>
                    </a:ext>
                  </a:extLst>
                </p14:cNvPr>
                <p14:cNvContentPartPr/>
                <p14:nvPr/>
              </p14:nvContentPartPr>
              <p14:xfrm>
                <a:off x="6035912" y="538443"/>
                <a:ext cx="34200" cy="18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37AA02-A3C4-41CD-8CFC-867CE38BEE4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26912" y="529443"/>
                  <a:ext cx="51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550C7A-B13C-41EA-A498-0CE7A9A297B8}"/>
                    </a:ext>
                  </a:extLst>
                </p14:cNvPr>
                <p14:cNvContentPartPr/>
                <p14:nvPr/>
              </p14:nvContentPartPr>
              <p14:xfrm>
                <a:off x="4975712" y="779643"/>
                <a:ext cx="1526400" cy="1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550C7A-B13C-41EA-A498-0CE7A9A297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67072" y="770643"/>
                  <a:ext cx="154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41FBA29-4327-42C3-901E-197E8A1B098F}"/>
                    </a:ext>
                  </a:extLst>
                </p14:cNvPr>
                <p14:cNvContentPartPr/>
                <p14:nvPr/>
              </p14:nvContentPartPr>
              <p14:xfrm>
                <a:off x="6125552" y="583083"/>
                <a:ext cx="67680" cy="135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41FBA29-4327-42C3-901E-197E8A1B09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16912" y="574443"/>
                  <a:ext cx="8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C37A91-BF97-4A83-8228-22A8EFDB9C9B}"/>
                    </a:ext>
                  </a:extLst>
                </p14:cNvPr>
                <p14:cNvContentPartPr/>
                <p14:nvPr/>
              </p14:nvContentPartPr>
              <p14:xfrm>
                <a:off x="6299432" y="583083"/>
                <a:ext cx="62640" cy="90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C37A91-BF97-4A83-8228-22A8EFDB9C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90792" y="574443"/>
                  <a:ext cx="80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EB2712-D9AD-42D2-A21D-BEA070705C1A}"/>
                    </a:ext>
                  </a:extLst>
                </p14:cNvPr>
                <p14:cNvContentPartPr/>
                <p14:nvPr/>
              </p14:nvContentPartPr>
              <p14:xfrm>
                <a:off x="6120152" y="471123"/>
                <a:ext cx="360" cy="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EB2712-D9AD-42D2-A21D-BEA070705C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11152" y="4621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9913D7-BF94-479D-A681-A646503F8CFD}"/>
                    </a:ext>
                  </a:extLst>
                </p14:cNvPr>
                <p14:cNvContentPartPr/>
                <p14:nvPr/>
              </p14:nvContentPartPr>
              <p14:xfrm>
                <a:off x="2148272" y="1643283"/>
                <a:ext cx="56880" cy="1223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9913D7-BF94-479D-A681-A646503F8C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39632" y="1634283"/>
                  <a:ext cx="74520" cy="12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8FC0F7-909B-4137-B85F-0EE063EBD295}"/>
                    </a:ext>
                  </a:extLst>
                </p14:cNvPr>
                <p14:cNvContentPartPr/>
                <p14:nvPr/>
              </p14:nvContentPartPr>
              <p14:xfrm>
                <a:off x="2080952" y="2692683"/>
                <a:ext cx="303480" cy="228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8FC0F7-909B-4137-B85F-0EE063EBD2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72312" y="2683683"/>
                  <a:ext cx="32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B37073-DBCA-4249-BB79-860B86DE75D5}"/>
                    </a:ext>
                  </a:extLst>
                </p14:cNvPr>
                <p14:cNvContentPartPr/>
                <p14:nvPr/>
              </p14:nvContentPartPr>
              <p14:xfrm>
                <a:off x="2019392" y="1173123"/>
                <a:ext cx="174240" cy="172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B37073-DBCA-4249-BB79-860B86DE75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10392" y="1164123"/>
                  <a:ext cx="191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53772E-7B2D-4A11-86F0-59CDDB30215C}"/>
                    </a:ext>
                  </a:extLst>
                </p14:cNvPr>
                <p14:cNvContentPartPr/>
                <p14:nvPr/>
              </p14:nvContentPartPr>
              <p14:xfrm>
                <a:off x="2316392" y="1143603"/>
                <a:ext cx="295920" cy="466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53772E-7B2D-4A11-86F0-59CDDB3021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07392" y="1134963"/>
                  <a:ext cx="3135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FCD800-94A6-4E00-A69C-D7B7E189EBA6}"/>
                    </a:ext>
                  </a:extLst>
                </p14:cNvPr>
                <p14:cNvContentPartPr/>
                <p14:nvPr/>
              </p14:nvContentPartPr>
              <p14:xfrm>
                <a:off x="3023432" y="1060443"/>
                <a:ext cx="12240" cy="415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FCD800-94A6-4E00-A69C-D7B7E189EB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14792" y="1051803"/>
                  <a:ext cx="29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F96DFE-2139-40E4-ADC2-03F7F449FE9F}"/>
                    </a:ext>
                  </a:extLst>
                </p14:cNvPr>
                <p14:cNvContentPartPr/>
                <p14:nvPr/>
              </p14:nvContentPartPr>
              <p14:xfrm>
                <a:off x="2973392" y="1037763"/>
                <a:ext cx="476640" cy="22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F96DFE-2139-40E4-ADC2-03F7F449FE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64752" y="1029123"/>
                  <a:ext cx="494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702CD7-7F4F-49DE-8F10-D871675E09D8}"/>
                    </a:ext>
                  </a:extLst>
                </p14:cNvPr>
                <p14:cNvContentPartPr/>
                <p14:nvPr/>
              </p14:nvContentPartPr>
              <p14:xfrm>
                <a:off x="3321152" y="970443"/>
                <a:ext cx="370080" cy="200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702CD7-7F4F-49DE-8F10-D871675E09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12512" y="961443"/>
                  <a:ext cx="387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974DE70-83A2-4EB6-8324-A1FD6857C065}"/>
                    </a:ext>
                  </a:extLst>
                </p14:cNvPr>
                <p14:cNvContentPartPr/>
                <p14:nvPr/>
              </p14:nvContentPartPr>
              <p14:xfrm>
                <a:off x="3825872" y="1110483"/>
                <a:ext cx="28440" cy="11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974DE70-83A2-4EB6-8324-A1FD6857C0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16872" y="110184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100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12" y="1369994"/>
            <a:ext cx="4241660" cy="466508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07D9316-2E09-4D1A-A40E-31B33B89A83F}"/>
              </a:ext>
            </a:extLst>
          </p:cNvPr>
          <p:cNvGrpSpPr/>
          <p:nvPr/>
        </p:nvGrpSpPr>
        <p:grpSpPr>
          <a:xfrm>
            <a:off x="777032" y="124083"/>
            <a:ext cx="4838760" cy="572040"/>
            <a:chOff x="777032" y="124083"/>
            <a:chExt cx="483876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A6B0713-9CAF-4BB7-9EB7-DE251A46D079}"/>
                    </a:ext>
                  </a:extLst>
                </p14:cNvPr>
                <p14:cNvContentPartPr/>
                <p14:nvPr/>
              </p14:nvContentPartPr>
              <p14:xfrm>
                <a:off x="777032" y="153243"/>
                <a:ext cx="362520" cy="296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A6B0713-9CAF-4BB7-9EB7-DE251A46D0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392" y="144243"/>
                  <a:ext cx="3801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3B15A4-2204-4CA9-8842-A9F7C8997A4F}"/>
                    </a:ext>
                  </a:extLst>
                </p14:cNvPr>
                <p14:cNvContentPartPr/>
                <p14:nvPr/>
              </p14:nvContentPartPr>
              <p14:xfrm>
                <a:off x="987272" y="336483"/>
                <a:ext cx="116280" cy="14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3B15A4-2204-4CA9-8842-A9F7C8997A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8272" y="327483"/>
                  <a:ext cx="13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AB317B-24FB-420C-808F-F716E5C4D007}"/>
                    </a:ext>
                  </a:extLst>
                </p14:cNvPr>
                <p14:cNvContentPartPr/>
                <p14:nvPr/>
              </p14:nvContentPartPr>
              <p14:xfrm>
                <a:off x="1217312" y="213003"/>
                <a:ext cx="1064160" cy="225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AB317B-24FB-420C-808F-F716E5C4D0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08672" y="204003"/>
                  <a:ext cx="1081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4168E-6375-462D-9B8F-26139E1B1474}"/>
                    </a:ext>
                  </a:extLst>
                </p14:cNvPr>
                <p14:cNvContentPartPr/>
                <p14:nvPr/>
              </p14:nvContentPartPr>
              <p14:xfrm>
                <a:off x="2294072" y="201843"/>
                <a:ext cx="29160" cy="191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4168E-6375-462D-9B8F-26139E1B14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5432" y="192843"/>
                  <a:ext cx="46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BCB504-82C3-4971-8873-187CE2C565A1}"/>
                    </a:ext>
                  </a:extLst>
                </p14:cNvPr>
                <p14:cNvContentPartPr/>
                <p14:nvPr/>
              </p14:nvContentPartPr>
              <p14:xfrm>
                <a:off x="2394872" y="279243"/>
                <a:ext cx="340200" cy="118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BCB504-82C3-4971-8873-187CE2C565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6232" y="270603"/>
                  <a:ext cx="357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703B14-0556-42D5-94EA-1C5B1F32BA40}"/>
                    </a:ext>
                  </a:extLst>
                </p14:cNvPr>
                <p14:cNvContentPartPr/>
                <p14:nvPr/>
              </p14:nvContentPartPr>
              <p14:xfrm>
                <a:off x="3181112" y="174123"/>
                <a:ext cx="190800" cy="18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703B14-0556-42D5-94EA-1C5B1F32BA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72112" y="165123"/>
                  <a:ext cx="208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CFCAA6-01FE-4C35-9D5A-445ABD6BB47C}"/>
                    </a:ext>
                  </a:extLst>
                </p14:cNvPr>
                <p14:cNvContentPartPr/>
                <p14:nvPr/>
              </p14:nvContentPartPr>
              <p14:xfrm>
                <a:off x="3416192" y="269163"/>
                <a:ext cx="320040" cy="10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CFCAA6-01FE-4C35-9D5A-445ABD6BB4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07552" y="260163"/>
                  <a:ext cx="337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0C130D-8B39-4667-BAE6-652A99CC1EA2}"/>
                    </a:ext>
                  </a:extLst>
                </p14:cNvPr>
                <p14:cNvContentPartPr/>
                <p14:nvPr/>
              </p14:nvContentPartPr>
              <p14:xfrm>
                <a:off x="3813992" y="124083"/>
                <a:ext cx="141120" cy="26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0C130D-8B39-4667-BAE6-652A99CC1E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05352" y="115443"/>
                  <a:ext cx="158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27BA5A-82F6-4620-AD94-63EC97412109}"/>
                    </a:ext>
                  </a:extLst>
                </p14:cNvPr>
                <p14:cNvContentPartPr/>
                <p14:nvPr/>
              </p14:nvContentPartPr>
              <p14:xfrm>
                <a:off x="4049792" y="274923"/>
                <a:ext cx="56880" cy="11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27BA5A-82F6-4620-AD94-63EC974121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41152" y="266283"/>
                  <a:ext cx="74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C90176-565C-494B-8C80-2E5AB8142E97}"/>
                    </a:ext>
                  </a:extLst>
                </p14:cNvPr>
                <p14:cNvContentPartPr/>
                <p14:nvPr/>
              </p14:nvContentPartPr>
              <p14:xfrm>
                <a:off x="4422752" y="134523"/>
                <a:ext cx="463680" cy="21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C90176-565C-494B-8C80-2E5AB8142E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13752" y="125523"/>
                  <a:ext cx="481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5F9F8E-7752-4E17-8A5B-B7E719DA0410}"/>
                    </a:ext>
                  </a:extLst>
                </p14:cNvPr>
                <p14:cNvContentPartPr/>
                <p14:nvPr/>
              </p14:nvContentPartPr>
              <p14:xfrm>
                <a:off x="910592" y="510363"/>
                <a:ext cx="4705200" cy="18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5F9F8E-7752-4E17-8A5B-B7E719DA0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1592" y="501363"/>
                  <a:ext cx="47228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00667B-7A44-4FC5-B3F1-AEFE16919A13}"/>
              </a:ext>
            </a:extLst>
          </p:cNvPr>
          <p:cNvGrpSpPr/>
          <p:nvPr/>
        </p:nvGrpSpPr>
        <p:grpSpPr>
          <a:xfrm>
            <a:off x="3259232" y="1267803"/>
            <a:ext cx="2418480" cy="807840"/>
            <a:chOff x="3259232" y="1267803"/>
            <a:chExt cx="241848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FB2C2B-FF52-477C-AC4A-E39D4027826B}"/>
                    </a:ext>
                  </a:extLst>
                </p14:cNvPr>
                <p14:cNvContentPartPr/>
                <p14:nvPr/>
              </p14:nvContentPartPr>
              <p14:xfrm>
                <a:off x="3259232" y="1817523"/>
                <a:ext cx="34200" cy="3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FB2C2B-FF52-477C-AC4A-E39D402782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50232" y="1808523"/>
                  <a:ext cx="51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6DB4F2-2495-440C-A864-E66DADC735E6}"/>
                    </a:ext>
                  </a:extLst>
                </p14:cNvPr>
                <p14:cNvContentPartPr/>
                <p14:nvPr/>
              </p14:nvContentPartPr>
              <p14:xfrm>
                <a:off x="3461912" y="1509003"/>
                <a:ext cx="89280" cy="14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6DB4F2-2495-440C-A864-E66DADC735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52912" y="1500003"/>
                  <a:ext cx="106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C95280-2424-41B0-846D-B3213AEAA272}"/>
                    </a:ext>
                  </a:extLst>
                </p14:cNvPr>
                <p14:cNvContentPartPr/>
                <p14:nvPr/>
              </p14:nvContentPartPr>
              <p14:xfrm>
                <a:off x="3634712" y="1402083"/>
                <a:ext cx="595440" cy="211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C95280-2424-41B0-846D-B3213AEAA2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25712" y="1393443"/>
                  <a:ext cx="61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1E3771-EFD6-4148-BD2C-FEC3C666E5AE}"/>
                    </a:ext>
                  </a:extLst>
                </p14:cNvPr>
                <p14:cNvContentPartPr/>
                <p14:nvPr/>
              </p14:nvContentPartPr>
              <p14:xfrm>
                <a:off x="3735872" y="1318203"/>
                <a:ext cx="1363680" cy="729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1E3771-EFD6-4148-BD2C-FEC3C666E5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27232" y="1309563"/>
                  <a:ext cx="138132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B74AC7-8AF4-46F3-B50D-8E95606A9937}"/>
                    </a:ext>
                  </a:extLst>
                </p14:cNvPr>
                <p14:cNvContentPartPr/>
                <p14:nvPr/>
              </p14:nvContentPartPr>
              <p14:xfrm>
                <a:off x="3663152" y="1940643"/>
                <a:ext cx="129240" cy="135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B74AC7-8AF4-46F3-B50D-8E95606A99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4152" y="1932003"/>
                  <a:ext cx="146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F59BEC-B345-481C-8862-C5C8C0157C17}"/>
                    </a:ext>
                  </a:extLst>
                </p14:cNvPr>
                <p14:cNvContentPartPr/>
                <p14:nvPr/>
              </p14:nvContentPartPr>
              <p14:xfrm>
                <a:off x="5165792" y="1267803"/>
                <a:ext cx="326520" cy="19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F59BEC-B345-481C-8862-C5C8C0157C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7152" y="1258803"/>
                  <a:ext cx="344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0ABDA1-A5AE-47B2-81BD-81D24456A119}"/>
                    </a:ext>
                  </a:extLst>
                </p14:cNvPr>
                <p14:cNvContentPartPr/>
                <p14:nvPr/>
              </p14:nvContentPartPr>
              <p14:xfrm>
                <a:off x="5452712" y="1278963"/>
                <a:ext cx="225000" cy="348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0ABDA1-A5AE-47B2-81BD-81D24456A1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43712" y="1269963"/>
                  <a:ext cx="242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7EB6E0-55BB-4F8A-8EA7-6B89F652B762}"/>
                    </a:ext>
                  </a:extLst>
                </p14:cNvPr>
                <p14:cNvContentPartPr/>
                <p14:nvPr/>
              </p14:nvContentPartPr>
              <p14:xfrm>
                <a:off x="5379632" y="1368603"/>
                <a:ext cx="96120" cy="28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7EB6E0-55BB-4F8A-8EA7-6B89F652B7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70992" y="1359963"/>
                  <a:ext cx="1137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C1E422-A4DE-4D2A-84AE-45172C7F5E8E}"/>
                  </a:ext>
                </a:extLst>
              </p14:cNvPr>
              <p14:cNvContentPartPr/>
              <p14:nvPr/>
            </p14:nvContentPartPr>
            <p14:xfrm>
              <a:off x="4981472" y="4240683"/>
              <a:ext cx="101160" cy="73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C1E422-A4DE-4D2A-84AE-45172C7F5E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72472" y="4232043"/>
                <a:ext cx="11880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905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941C4CA-62F3-4AFD-A84F-3FAA077B5134}"/>
              </a:ext>
            </a:extLst>
          </p:cNvPr>
          <p:cNvGrpSpPr/>
          <p:nvPr/>
        </p:nvGrpSpPr>
        <p:grpSpPr>
          <a:xfrm>
            <a:off x="925352" y="56043"/>
            <a:ext cx="4870080" cy="471600"/>
            <a:chOff x="925352" y="56043"/>
            <a:chExt cx="487008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65B7A51-6016-4474-94F2-82F041F0F751}"/>
                    </a:ext>
                  </a:extLst>
                </p14:cNvPr>
                <p14:cNvContentPartPr/>
                <p14:nvPr/>
              </p14:nvContentPartPr>
              <p14:xfrm>
                <a:off x="925352" y="151443"/>
                <a:ext cx="28440" cy="168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65B7A51-6016-4474-94F2-82F041F0F7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6712" y="142443"/>
                  <a:ext cx="46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6AE35E-1267-4470-9C12-BFECE284CCB2}"/>
                    </a:ext>
                  </a:extLst>
                </p14:cNvPr>
                <p14:cNvContentPartPr/>
                <p14:nvPr/>
              </p14:nvContentPartPr>
              <p14:xfrm>
                <a:off x="970352" y="117603"/>
                <a:ext cx="163080" cy="151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6AE35E-1267-4470-9C12-BFECE284CC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1352" y="108963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2E6F94-9551-4138-AF84-28DC8B309D12}"/>
                    </a:ext>
                  </a:extLst>
                </p14:cNvPr>
                <p14:cNvContentPartPr/>
                <p14:nvPr/>
              </p14:nvContentPartPr>
              <p14:xfrm>
                <a:off x="1166552" y="78363"/>
                <a:ext cx="477360" cy="253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2E6F94-9551-4138-AF84-28DC8B309D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912" y="69363"/>
                  <a:ext cx="49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A4FCED-082B-4D7F-83DB-F66639B3A515}"/>
                    </a:ext>
                  </a:extLst>
                </p14:cNvPr>
                <p14:cNvContentPartPr/>
                <p14:nvPr/>
              </p14:nvContentPartPr>
              <p14:xfrm>
                <a:off x="1985552" y="128763"/>
                <a:ext cx="50760" cy="146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A4FCED-082B-4D7F-83DB-F66639B3A5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6912" y="120123"/>
                  <a:ext cx="6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416F86-4260-4E57-9B7C-49E26F011371}"/>
                    </a:ext>
                  </a:extLst>
                </p14:cNvPr>
                <p14:cNvContentPartPr/>
                <p14:nvPr/>
              </p14:nvContentPartPr>
              <p14:xfrm>
                <a:off x="1998872" y="106443"/>
                <a:ext cx="548280" cy="42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416F86-4260-4E57-9B7C-49E26F0113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9872" y="97443"/>
                  <a:ext cx="565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AB17D9-56C3-4583-AA68-DBC1E0574389}"/>
                    </a:ext>
                  </a:extLst>
                </p14:cNvPr>
                <p14:cNvContentPartPr/>
                <p14:nvPr/>
              </p14:nvContentPartPr>
              <p14:xfrm>
                <a:off x="2720672" y="330723"/>
                <a:ext cx="17280" cy="73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AB17D9-56C3-4583-AA68-DBC1E05743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1672" y="322083"/>
                  <a:ext cx="3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BB17CE-7FCC-4069-B181-0E0BDCF92B32}"/>
                    </a:ext>
                  </a:extLst>
                </p14:cNvPr>
                <p14:cNvContentPartPr/>
                <p14:nvPr/>
              </p14:nvContentPartPr>
              <p14:xfrm>
                <a:off x="2956112" y="218763"/>
                <a:ext cx="208080" cy="90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BB17CE-7FCC-4069-B181-0E0BDCF92B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7112" y="209763"/>
                  <a:ext cx="22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91EC9C-0761-4F0F-8024-C9C9036F2B2F}"/>
                    </a:ext>
                  </a:extLst>
                </p14:cNvPr>
                <p14:cNvContentPartPr/>
                <p14:nvPr/>
              </p14:nvContentPartPr>
              <p14:xfrm>
                <a:off x="3479912" y="61443"/>
                <a:ext cx="301320" cy="1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91EC9C-0761-4F0F-8024-C9C9036F2B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70912" y="52803"/>
                  <a:ext cx="31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B466AD-D7AD-4927-9E1E-D7059D19800D}"/>
                    </a:ext>
                  </a:extLst>
                </p14:cNvPr>
                <p14:cNvContentPartPr/>
                <p14:nvPr/>
              </p14:nvContentPartPr>
              <p14:xfrm>
                <a:off x="3595832" y="56043"/>
                <a:ext cx="275400" cy="24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B466AD-D7AD-4927-9E1E-D7059D1980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86832" y="47043"/>
                  <a:ext cx="293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39D365-B78E-4649-8D1C-8B780D582D45}"/>
                    </a:ext>
                  </a:extLst>
                </p14:cNvPr>
                <p14:cNvContentPartPr/>
                <p14:nvPr/>
              </p14:nvContentPartPr>
              <p14:xfrm>
                <a:off x="3797792" y="184923"/>
                <a:ext cx="17280" cy="10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39D365-B78E-4649-8D1C-8B780D582D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8792" y="176283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1CB1BC-D2C6-4962-8B97-EED889EEA10A}"/>
                    </a:ext>
                  </a:extLst>
                </p14:cNvPr>
                <p14:cNvContentPartPr/>
                <p14:nvPr/>
              </p14:nvContentPartPr>
              <p14:xfrm>
                <a:off x="3909752" y="168003"/>
                <a:ext cx="269640" cy="11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1CB1BC-D2C6-4962-8B97-EED889EEA1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1112" y="159363"/>
                  <a:ext cx="287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B24718-21EA-4EA9-90D4-A26DE26BE882}"/>
                    </a:ext>
                  </a:extLst>
                </p14:cNvPr>
                <p14:cNvContentPartPr/>
                <p14:nvPr/>
              </p14:nvContentPartPr>
              <p14:xfrm>
                <a:off x="4594112" y="78363"/>
                <a:ext cx="17280" cy="10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B24718-21EA-4EA9-90D4-A26DE26BE8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85472" y="6936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19EC77-85C2-4DAD-B5F5-5798B9DB85F8}"/>
                    </a:ext>
                  </a:extLst>
                </p14:cNvPr>
                <p14:cNvContentPartPr/>
                <p14:nvPr/>
              </p14:nvContentPartPr>
              <p14:xfrm>
                <a:off x="4566032" y="66843"/>
                <a:ext cx="176760" cy="180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19EC77-85C2-4DAD-B5F5-5798B9DB85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7392" y="57843"/>
                  <a:ext cx="194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0C0DDD-C2AC-430F-8DF3-4573A03DAB93}"/>
                    </a:ext>
                  </a:extLst>
                </p14:cNvPr>
                <p14:cNvContentPartPr/>
                <p14:nvPr/>
              </p14:nvContentPartPr>
              <p14:xfrm>
                <a:off x="4834952" y="119763"/>
                <a:ext cx="526680" cy="289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0C0DDD-C2AC-430F-8DF3-4573A03DAB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25952" y="110763"/>
                  <a:ext cx="544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9BB212-F96E-4EB9-9987-46D2ABDC9F89}"/>
                    </a:ext>
                  </a:extLst>
                </p14:cNvPr>
                <p14:cNvContentPartPr/>
                <p14:nvPr/>
              </p14:nvContentPartPr>
              <p14:xfrm>
                <a:off x="931112" y="414963"/>
                <a:ext cx="4864320" cy="10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9BB212-F96E-4EB9-9987-46D2ABDC9F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2112" y="405963"/>
                  <a:ext cx="4881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F9038F-C20D-4FE1-BBB1-EDE3F1BBC2D9}"/>
              </a:ext>
            </a:extLst>
          </p:cNvPr>
          <p:cNvGrpSpPr/>
          <p:nvPr/>
        </p:nvGrpSpPr>
        <p:grpSpPr>
          <a:xfrm>
            <a:off x="813392" y="863523"/>
            <a:ext cx="252360" cy="359640"/>
            <a:chOff x="813392" y="863523"/>
            <a:chExt cx="25236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97497C-E138-452B-9D71-85F0B1E2AA5D}"/>
                    </a:ext>
                  </a:extLst>
                </p14:cNvPr>
                <p14:cNvContentPartPr/>
                <p14:nvPr/>
              </p14:nvContentPartPr>
              <p14:xfrm>
                <a:off x="813392" y="892683"/>
                <a:ext cx="106920" cy="33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97497C-E138-452B-9D71-85F0B1E2AA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392" y="884043"/>
                  <a:ext cx="1245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2B9E60-0F65-4A99-A515-C2949891AB02}"/>
                    </a:ext>
                  </a:extLst>
                </p14:cNvPr>
                <p14:cNvContentPartPr/>
                <p14:nvPr/>
              </p14:nvContentPartPr>
              <p14:xfrm>
                <a:off x="818792" y="863523"/>
                <a:ext cx="246960" cy="21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2B9E60-0F65-4A99-A515-C2949891AB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0152" y="854883"/>
                  <a:ext cx="2646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230CDC-5724-4159-8AC0-C4ECC978DE70}"/>
              </a:ext>
            </a:extLst>
          </p:cNvPr>
          <p:cNvGrpSpPr/>
          <p:nvPr/>
        </p:nvGrpSpPr>
        <p:grpSpPr>
          <a:xfrm>
            <a:off x="1424672" y="992763"/>
            <a:ext cx="163080" cy="67680"/>
            <a:chOff x="1424672" y="992763"/>
            <a:chExt cx="16308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F8EA29-05E1-4AC9-BD45-D3CF5637328F}"/>
                    </a:ext>
                  </a:extLst>
                </p14:cNvPr>
                <p14:cNvContentPartPr/>
                <p14:nvPr/>
              </p14:nvContentPartPr>
              <p14:xfrm>
                <a:off x="1424672" y="992763"/>
                <a:ext cx="112680" cy="6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F8EA29-05E1-4AC9-BD45-D3CF563732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16032" y="98376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D784C8-D59D-4585-8C27-8FB71D973ECF}"/>
                    </a:ext>
                  </a:extLst>
                </p14:cNvPr>
                <p14:cNvContentPartPr/>
                <p14:nvPr/>
              </p14:nvContentPartPr>
              <p14:xfrm>
                <a:off x="1430432" y="1048923"/>
                <a:ext cx="157320" cy="11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D784C8-D59D-4585-8C27-8FB71D973E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21432" y="103992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425738B-F654-46EC-A099-24528165462A}"/>
              </a:ext>
            </a:extLst>
          </p:cNvPr>
          <p:cNvGrpSpPr/>
          <p:nvPr/>
        </p:nvGrpSpPr>
        <p:grpSpPr>
          <a:xfrm>
            <a:off x="2064032" y="706563"/>
            <a:ext cx="976680" cy="454680"/>
            <a:chOff x="2064032" y="706563"/>
            <a:chExt cx="9766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9D830F-202F-4C6B-B6AA-B9C96BD43296}"/>
                    </a:ext>
                  </a:extLst>
                </p14:cNvPr>
                <p14:cNvContentPartPr/>
                <p14:nvPr/>
              </p14:nvContentPartPr>
              <p14:xfrm>
                <a:off x="2103272" y="723483"/>
                <a:ext cx="152280" cy="335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9D830F-202F-4C6B-B6AA-B9C96BD432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94272" y="714843"/>
                  <a:ext cx="169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E097ED-31DA-4DE1-8EA0-817F1896397F}"/>
                    </a:ext>
                  </a:extLst>
                </p14:cNvPr>
                <p14:cNvContentPartPr/>
                <p14:nvPr/>
              </p14:nvContentPartPr>
              <p14:xfrm>
                <a:off x="2299832" y="987003"/>
                <a:ext cx="50760" cy="174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E097ED-31DA-4DE1-8EA0-817F189639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91192" y="978363"/>
                  <a:ext cx="68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F96268-4ACD-4ED2-8A2F-C07740B05E7B}"/>
                    </a:ext>
                  </a:extLst>
                </p14:cNvPr>
                <p14:cNvContentPartPr/>
                <p14:nvPr/>
              </p14:nvContentPartPr>
              <p14:xfrm>
                <a:off x="2064032" y="706563"/>
                <a:ext cx="247320" cy="34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F96268-4ACD-4ED2-8A2F-C07740B05E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55392" y="697563"/>
                  <a:ext cx="264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3D8B26-145E-486D-B988-6B76995B6A60}"/>
                    </a:ext>
                  </a:extLst>
                </p14:cNvPr>
                <p14:cNvContentPartPr/>
                <p14:nvPr/>
              </p14:nvContentPartPr>
              <p14:xfrm>
                <a:off x="2524112" y="953523"/>
                <a:ext cx="34560" cy="39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3D8B26-145E-486D-B988-6B76995B6A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5112" y="944523"/>
                  <a:ext cx="52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4EC5F2-99FB-43B3-861B-263D7945F2A9}"/>
                    </a:ext>
                  </a:extLst>
                </p14:cNvPr>
                <p14:cNvContentPartPr/>
                <p14:nvPr/>
              </p14:nvContentPartPr>
              <p14:xfrm>
                <a:off x="2767472" y="886203"/>
                <a:ext cx="127080" cy="155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4EC5F2-99FB-43B3-861B-263D7945F2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58832" y="877203"/>
                  <a:ext cx="144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256925-C766-4248-B196-EE317834E771}"/>
                    </a:ext>
                  </a:extLst>
                </p14:cNvPr>
                <p14:cNvContentPartPr/>
                <p14:nvPr/>
              </p14:nvContentPartPr>
              <p14:xfrm>
                <a:off x="2804552" y="757323"/>
                <a:ext cx="224640" cy="353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256925-C766-4248-B196-EE317834E7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5912" y="748323"/>
                  <a:ext cx="242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7CB9F7-FDD7-465F-9CA2-CF917ED1F20F}"/>
                    </a:ext>
                  </a:extLst>
                </p14:cNvPr>
                <p14:cNvContentPartPr/>
                <p14:nvPr/>
              </p14:nvContentPartPr>
              <p14:xfrm>
                <a:off x="3023432" y="931203"/>
                <a:ext cx="17280" cy="1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7CB9F7-FDD7-465F-9CA2-CF917ED1F2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14792" y="92220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163A7542-9169-416A-B75F-40C6F33E5693}"/>
                  </a:ext>
                </a:extLst>
              </p14:cNvPr>
              <p14:cNvContentPartPr/>
              <p14:nvPr/>
            </p14:nvContentPartPr>
            <p14:xfrm>
              <a:off x="3384152" y="813123"/>
              <a:ext cx="172800" cy="1684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163A7542-9169-416A-B75F-40C6F33E569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75512" y="804483"/>
                <a:ext cx="19044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6321B73-E8F5-458A-8F87-C6E28AE34907}"/>
              </a:ext>
            </a:extLst>
          </p:cNvPr>
          <p:cNvGrpSpPr/>
          <p:nvPr/>
        </p:nvGrpSpPr>
        <p:grpSpPr>
          <a:xfrm>
            <a:off x="3960152" y="540243"/>
            <a:ext cx="847800" cy="486720"/>
            <a:chOff x="3960152" y="540243"/>
            <a:chExt cx="84780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9357CEB-983B-43F1-B8E1-48AE2CFEA5E3}"/>
                    </a:ext>
                  </a:extLst>
                </p14:cNvPr>
                <p14:cNvContentPartPr/>
                <p14:nvPr/>
              </p14:nvContentPartPr>
              <p14:xfrm>
                <a:off x="3960152" y="594603"/>
                <a:ext cx="135000" cy="376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9357CEB-983B-43F1-B8E1-48AE2CFEA5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51512" y="585603"/>
                  <a:ext cx="152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0921F7-7123-4EED-AC5F-D41D1EC627FC}"/>
                    </a:ext>
                  </a:extLst>
                </p14:cNvPr>
                <p14:cNvContentPartPr/>
                <p14:nvPr/>
              </p14:nvContentPartPr>
              <p14:xfrm>
                <a:off x="4122872" y="970443"/>
                <a:ext cx="56520" cy="11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0921F7-7123-4EED-AC5F-D41D1EC627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4232" y="96144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B287AB6-DFC9-4238-939B-43FFE073E2ED}"/>
                    </a:ext>
                  </a:extLst>
                </p14:cNvPr>
                <p14:cNvContentPartPr/>
                <p14:nvPr/>
              </p14:nvContentPartPr>
              <p14:xfrm>
                <a:off x="4150952" y="931203"/>
                <a:ext cx="45360" cy="957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B287AB6-DFC9-4238-939B-43FFE073E2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42312" y="922203"/>
                  <a:ext cx="6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AE2BCAA-5C0E-44CE-8B01-459B8FB3706F}"/>
                    </a:ext>
                  </a:extLst>
                </p14:cNvPr>
                <p14:cNvContentPartPr/>
                <p14:nvPr/>
              </p14:nvContentPartPr>
              <p14:xfrm>
                <a:off x="4324832" y="841203"/>
                <a:ext cx="23040" cy="51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AE2BCAA-5C0E-44CE-8B01-459B8FB370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6192" y="832563"/>
                  <a:ext cx="40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9E3841D-8762-4503-82DA-0FA4BFD9261F}"/>
                    </a:ext>
                  </a:extLst>
                </p14:cNvPr>
                <p14:cNvContentPartPr/>
                <p14:nvPr/>
              </p14:nvContentPartPr>
              <p14:xfrm>
                <a:off x="4549112" y="756963"/>
                <a:ext cx="174600" cy="167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9E3841D-8762-4503-82DA-0FA4BFD926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40112" y="747963"/>
                  <a:ext cx="192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FE9A5FF-2499-43C5-A0C7-6DFB80F9372F}"/>
                    </a:ext>
                  </a:extLst>
                </p14:cNvPr>
                <p14:cNvContentPartPr/>
                <p14:nvPr/>
              </p14:nvContentPartPr>
              <p14:xfrm>
                <a:off x="4656032" y="925443"/>
                <a:ext cx="151920" cy="90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FE9A5FF-2499-43C5-A0C7-6DFB80F937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47032" y="916443"/>
                  <a:ext cx="169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D56980C-4724-4861-8DA5-4D4A9DA4A144}"/>
                    </a:ext>
                  </a:extLst>
                </p14:cNvPr>
                <p14:cNvContentPartPr/>
                <p14:nvPr/>
              </p14:nvContentPartPr>
              <p14:xfrm>
                <a:off x="4577552" y="695403"/>
                <a:ext cx="90000" cy="396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D56980C-4724-4861-8DA5-4D4A9DA4A1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68552" y="686763"/>
                  <a:ext cx="107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C961D07-4DF4-4519-B35A-C43DC36DE15A}"/>
                    </a:ext>
                  </a:extLst>
                </p14:cNvPr>
                <p14:cNvContentPartPr/>
                <p14:nvPr/>
              </p14:nvContentPartPr>
              <p14:xfrm>
                <a:off x="3979232" y="540243"/>
                <a:ext cx="175680" cy="26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C961D07-4DF4-4519-B35A-C43DC36DE1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0232" y="531603"/>
                  <a:ext cx="1933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DDA024F2-91AE-4E55-9762-E7C465EB5D2F}"/>
              </a:ext>
            </a:extLst>
          </p:cNvPr>
          <p:cNvGrpSpPr/>
          <p:nvPr/>
        </p:nvGrpSpPr>
        <p:grpSpPr>
          <a:xfrm>
            <a:off x="897482" y="1365003"/>
            <a:ext cx="1363680" cy="582120"/>
            <a:chOff x="897482" y="1365003"/>
            <a:chExt cx="136368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0EEC7A5-2060-4C52-827F-73D8B11547BF}"/>
                    </a:ext>
                  </a:extLst>
                </p14:cNvPr>
                <p14:cNvContentPartPr/>
                <p14:nvPr/>
              </p14:nvContentPartPr>
              <p14:xfrm>
                <a:off x="1110602" y="1365003"/>
                <a:ext cx="151920" cy="239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0EEC7A5-2060-4C52-827F-73D8B11547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1602" y="1356363"/>
                  <a:ext cx="169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432CE18-C275-4B7B-B144-2083790D63F1}"/>
                    </a:ext>
                  </a:extLst>
                </p14:cNvPr>
                <p14:cNvContentPartPr/>
                <p14:nvPr/>
              </p14:nvContentPartPr>
              <p14:xfrm>
                <a:off x="1357562" y="1390923"/>
                <a:ext cx="18000" cy="2023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432CE18-C275-4B7B-B144-2083790D63F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48562" y="1382283"/>
                  <a:ext cx="35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6D18470-C1BF-4758-9AC2-8165198A51DF}"/>
                    </a:ext>
                  </a:extLst>
                </p14:cNvPr>
                <p14:cNvContentPartPr/>
                <p14:nvPr/>
              </p14:nvContentPartPr>
              <p14:xfrm>
                <a:off x="1374122" y="1374363"/>
                <a:ext cx="146160" cy="129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6D18470-C1BF-4758-9AC2-8165198A51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5482" y="1365363"/>
                  <a:ext cx="163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85DAEB4-B21B-4BD4-A282-AB6F56B88B5C}"/>
                    </a:ext>
                  </a:extLst>
                </p14:cNvPr>
                <p14:cNvContentPartPr/>
                <p14:nvPr/>
              </p14:nvContentPartPr>
              <p14:xfrm>
                <a:off x="897482" y="1637883"/>
                <a:ext cx="767160" cy="15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85DAEB4-B21B-4BD4-A282-AB6F56B88B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8482" y="1628883"/>
                  <a:ext cx="784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5F86EB-C316-44FF-94AD-1C7F868113FA}"/>
                    </a:ext>
                  </a:extLst>
                </p14:cNvPr>
                <p14:cNvContentPartPr/>
                <p14:nvPr/>
              </p14:nvContentPartPr>
              <p14:xfrm>
                <a:off x="1132562" y="1733643"/>
                <a:ext cx="106920" cy="196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5F86EB-C316-44FF-94AD-1C7F868113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3562" y="1724643"/>
                  <a:ext cx="124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1AB231A-9372-4825-9499-3111027D312B}"/>
                    </a:ext>
                  </a:extLst>
                </p14:cNvPr>
                <p14:cNvContentPartPr/>
                <p14:nvPr/>
              </p14:nvContentPartPr>
              <p14:xfrm>
                <a:off x="1323722" y="1722123"/>
                <a:ext cx="123840" cy="163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1AB231A-9372-4825-9499-3111027D31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15082" y="1713123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3FA2335-0034-40A0-8697-01171C17E2C6}"/>
                    </a:ext>
                  </a:extLst>
                </p14:cNvPr>
                <p14:cNvContentPartPr/>
                <p14:nvPr/>
              </p14:nvContentPartPr>
              <p14:xfrm>
                <a:off x="1368722" y="1739043"/>
                <a:ext cx="157320" cy="208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3FA2335-0034-40A0-8697-01171C17E2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59722" y="1730043"/>
                  <a:ext cx="174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0B6C05A-FFE3-465E-AF3A-1C179C36BCC3}"/>
                    </a:ext>
                  </a:extLst>
                </p14:cNvPr>
                <p14:cNvContentPartPr/>
                <p14:nvPr/>
              </p14:nvContentPartPr>
              <p14:xfrm>
                <a:off x="1514522" y="1839843"/>
                <a:ext cx="6120" cy="6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0B6C05A-FFE3-465E-AF3A-1C179C36BC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05522" y="183084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5B4B290-7D13-4D90-A5D6-154C0BD8AB5D}"/>
                    </a:ext>
                  </a:extLst>
                </p14:cNvPr>
                <p14:cNvContentPartPr/>
                <p14:nvPr/>
              </p14:nvContentPartPr>
              <p14:xfrm>
                <a:off x="1834202" y="1665963"/>
                <a:ext cx="67680" cy="11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5B4B290-7D13-4D90-A5D6-154C0BD8AB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25562" y="165696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1329DCA-0DDD-42A1-968A-2B5D0A19908B}"/>
                    </a:ext>
                  </a:extLst>
                </p14:cNvPr>
                <p14:cNvContentPartPr/>
                <p14:nvPr/>
              </p14:nvContentPartPr>
              <p14:xfrm>
                <a:off x="1839962" y="1727523"/>
                <a:ext cx="73440" cy="11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1329DCA-0DDD-42A1-968A-2B5D0A1990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30962" y="171888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5262F9A-C05C-45B2-A652-091EE74AF02A}"/>
                    </a:ext>
                  </a:extLst>
                </p14:cNvPr>
                <p14:cNvContentPartPr/>
                <p14:nvPr/>
              </p14:nvContentPartPr>
              <p14:xfrm>
                <a:off x="2139122" y="1654803"/>
                <a:ext cx="122040" cy="152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5262F9A-C05C-45B2-A652-091EE74AF0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0122" y="1645803"/>
                  <a:ext cx="1396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7DBBCE6-B8CE-4ED9-88E2-64F94A91528D}"/>
              </a:ext>
            </a:extLst>
          </p:cNvPr>
          <p:cNvGrpSpPr/>
          <p:nvPr/>
        </p:nvGrpSpPr>
        <p:grpSpPr>
          <a:xfrm>
            <a:off x="1261802" y="2223603"/>
            <a:ext cx="196200" cy="304560"/>
            <a:chOff x="1261802" y="2223603"/>
            <a:chExt cx="1962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0A34496-36E5-4805-A1B1-E48CF0B51F63}"/>
                    </a:ext>
                  </a:extLst>
                </p14:cNvPr>
                <p14:cNvContentPartPr/>
                <p14:nvPr/>
              </p14:nvContentPartPr>
              <p14:xfrm>
                <a:off x="1261802" y="2223603"/>
                <a:ext cx="68040" cy="304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0A34496-36E5-4805-A1B1-E48CF0B51F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53162" y="2214603"/>
                  <a:ext cx="85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1E3CF8C-39CA-4363-AFF6-CE70D3CDAE75}"/>
                    </a:ext>
                  </a:extLst>
                </p14:cNvPr>
                <p14:cNvContentPartPr/>
                <p14:nvPr/>
              </p14:nvContentPartPr>
              <p14:xfrm>
                <a:off x="1273322" y="2282283"/>
                <a:ext cx="184680" cy="124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1E3CF8C-39CA-4363-AFF6-CE70D3CDAE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64322" y="2273643"/>
                  <a:ext cx="2023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FF62E8A8-E27F-4514-AB6F-B6637D4D598B}"/>
                  </a:ext>
                </a:extLst>
              </p14:cNvPr>
              <p14:cNvContentPartPr/>
              <p14:nvPr/>
            </p14:nvContentPartPr>
            <p14:xfrm>
              <a:off x="1828442" y="2356083"/>
              <a:ext cx="33840" cy="3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FF62E8A8-E27F-4514-AB6F-B6637D4D598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19802" y="2347083"/>
                <a:ext cx="51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2702AA1B-ACCC-4805-8F7F-3D80A5EF0848}"/>
                  </a:ext>
                </a:extLst>
              </p14:cNvPr>
              <p14:cNvContentPartPr/>
              <p14:nvPr/>
            </p14:nvContentPartPr>
            <p14:xfrm>
              <a:off x="1783802" y="2445723"/>
              <a:ext cx="50760" cy="284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2702AA1B-ACCC-4805-8F7F-3D80A5EF08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74802" y="2436723"/>
                <a:ext cx="68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92FA57B-B953-4B3A-987A-706C673CF6C6}"/>
                  </a:ext>
                </a:extLst>
              </p14:cNvPr>
              <p14:cNvContentPartPr/>
              <p14:nvPr/>
            </p14:nvContentPartPr>
            <p14:xfrm>
              <a:off x="4829762" y="2271843"/>
              <a:ext cx="135000" cy="788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92FA57B-B953-4B3A-987A-706C673CF6C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21122" y="2262843"/>
                <a:ext cx="1526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6B26F2B-9EAC-4BA2-9EF4-D7EB29B50B70}"/>
                  </a:ext>
                </a:extLst>
              </p14:cNvPr>
              <p14:cNvContentPartPr/>
              <p14:nvPr/>
            </p14:nvContentPartPr>
            <p14:xfrm>
              <a:off x="5261762" y="2305323"/>
              <a:ext cx="320040" cy="284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6B26F2B-9EAC-4BA2-9EF4-D7EB29B50B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53122" y="2296683"/>
                <a:ext cx="337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8E0A623-F9DE-4E93-8FEE-2B325EA35401}"/>
                  </a:ext>
                </a:extLst>
              </p14:cNvPr>
              <p14:cNvContentPartPr/>
              <p14:nvPr/>
            </p14:nvContentPartPr>
            <p14:xfrm>
              <a:off x="5828402" y="2311083"/>
              <a:ext cx="56520" cy="61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8E0A623-F9DE-4E93-8FEE-2B325EA3540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9762" y="2302083"/>
                <a:ext cx="74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A09F9F8-E87C-4EEE-8867-1F0CC5B6B9A6}"/>
              </a:ext>
            </a:extLst>
          </p:cNvPr>
          <p:cNvGrpSpPr/>
          <p:nvPr/>
        </p:nvGrpSpPr>
        <p:grpSpPr>
          <a:xfrm>
            <a:off x="1017362" y="2760003"/>
            <a:ext cx="716400" cy="577800"/>
            <a:chOff x="1017362" y="2760003"/>
            <a:chExt cx="71640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3558E0-790E-4FD2-ACF2-3BBAE230B569}"/>
                    </a:ext>
                  </a:extLst>
                </p14:cNvPr>
                <p14:cNvContentPartPr/>
                <p14:nvPr/>
              </p14:nvContentPartPr>
              <p14:xfrm>
                <a:off x="1155242" y="2789523"/>
                <a:ext cx="168480" cy="172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3558E0-790E-4FD2-ACF2-3BBAE230B5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46602" y="2780883"/>
                  <a:ext cx="186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61DCC2-7EF9-4321-8035-7715D59E1C50}"/>
                    </a:ext>
                  </a:extLst>
                </p14:cNvPr>
                <p14:cNvContentPartPr/>
                <p14:nvPr/>
              </p14:nvContentPartPr>
              <p14:xfrm>
                <a:off x="1436042" y="2771163"/>
                <a:ext cx="73440" cy="219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61DCC2-7EF9-4321-8035-7715D59E1C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27042" y="2762163"/>
                  <a:ext cx="91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69B465-7501-4837-89B0-97C2CC8F986E}"/>
                    </a:ext>
                  </a:extLst>
                </p14:cNvPr>
                <p14:cNvContentPartPr/>
                <p14:nvPr/>
              </p14:nvContentPartPr>
              <p14:xfrm>
                <a:off x="1486442" y="2760003"/>
                <a:ext cx="106920" cy="11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69B465-7501-4837-89B0-97C2CC8F98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77442" y="2751003"/>
                  <a:ext cx="12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5D6F5D-2AC4-4C09-91C7-B2B9322F5B10}"/>
                    </a:ext>
                  </a:extLst>
                </p14:cNvPr>
                <p14:cNvContentPartPr/>
                <p14:nvPr/>
              </p14:nvContentPartPr>
              <p14:xfrm>
                <a:off x="1017362" y="3023163"/>
                <a:ext cx="716400" cy="23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5D6F5D-2AC4-4C09-91C7-B2B9322F5B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8362" y="3014163"/>
                  <a:ext cx="734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960369-73A2-4634-A7E0-329EB4D5679F}"/>
                    </a:ext>
                  </a:extLst>
                </p14:cNvPr>
                <p14:cNvContentPartPr/>
                <p14:nvPr/>
              </p14:nvContentPartPr>
              <p14:xfrm>
                <a:off x="1093682" y="3124683"/>
                <a:ext cx="336960" cy="180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960369-73A2-4634-A7E0-329EB4D5679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4682" y="3116043"/>
                  <a:ext cx="354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569E60-4AA6-4D25-BB75-03B89AADE23C}"/>
                    </a:ext>
                  </a:extLst>
                </p14:cNvPr>
                <p14:cNvContentPartPr/>
                <p14:nvPr/>
              </p14:nvContentPartPr>
              <p14:xfrm>
                <a:off x="1346042" y="3158163"/>
                <a:ext cx="101160" cy="135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569E60-4AA6-4D25-BB75-03B89AADE2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37402" y="3149163"/>
                  <a:ext cx="11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7C1CA7-89B6-4FC3-9365-23BDFFB00239}"/>
                    </a:ext>
                  </a:extLst>
                </p14:cNvPr>
                <p14:cNvContentPartPr/>
                <p14:nvPr/>
              </p14:nvContentPartPr>
              <p14:xfrm>
                <a:off x="1508762" y="3236643"/>
                <a:ext cx="84600" cy="101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7C1CA7-89B6-4FC3-9365-23BDFFB002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00122" y="3228003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52886D9-820D-408C-895E-A223740BDCE4}"/>
                  </a:ext>
                </a:extLst>
              </p14:cNvPr>
              <p14:cNvContentPartPr/>
              <p14:nvPr/>
            </p14:nvContentPartPr>
            <p14:xfrm>
              <a:off x="1996922" y="3034683"/>
              <a:ext cx="78840" cy="1011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52886D9-820D-408C-895E-A223740BDCE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87922" y="3026043"/>
                <a:ext cx="964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3C7A6EE-6AC5-438C-9AAE-A0602EFFB2C3}"/>
              </a:ext>
            </a:extLst>
          </p:cNvPr>
          <p:cNvGrpSpPr/>
          <p:nvPr/>
        </p:nvGrpSpPr>
        <p:grpSpPr>
          <a:xfrm>
            <a:off x="2473202" y="2827323"/>
            <a:ext cx="343080" cy="376560"/>
            <a:chOff x="2473202" y="2827323"/>
            <a:chExt cx="3430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AF9E423-8CCA-4085-BA0F-182B74879733}"/>
                    </a:ext>
                  </a:extLst>
                </p14:cNvPr>
                <p14:cNvContentPartPr/>
                <p14:nvPr/>
              </p14:nvContentPartPr>
              <p14:xfrm>
                <a:off x="2473202" y="2827323"/>
                <a:ext cx="90720" cy="278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AF9E423-8CCA-4085-BA0F-182B748797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4562" y="2818323"/>
                  <a:ext cx="108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879119-A17D-472B-A482-7F60FBEF7985}"/>
                    </a:ext>
                  </a:extLst>
                </p14:cNvPr>
                <p14:cNvContentPartPr/>
                <p14:nvPr/>
              </p14:nvContentPartPr>
              <p14:xfrm>
                <a:off x="2630882" y="3029283"/>
                <a:ext cx="45360" cy="168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879119-A17D-472B-A482-7F60FBEF79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21882" y="3020283"/>
                  <a:ext cx="63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85EE2B-3B91-4E93-923A-920AFD0C5298}"/>
                    </a:ext>
                  </a:extLst>
                </p14:cNvPr>
                <p14:cNvContentPartPr/>
                <p14:nvPr/>
              </p14:nvContentPartPr>
              <p14:xfrm>
                <a:off x="2744642" y="3068163"/>
                <a:ext cx="66240" cy="112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85EE2B-3B91-4E93-923A-920AFD0C52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35642" y="3059523"/>
                  <a:ext cx="83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1CC19B9-79E0-45AE-BE7F-E5DAFC7B815A}"/>
                    </a:ext>
                  </a:extLst>
                </p14:cNvPr>
                <p14:cNvContentPartPr/>
                <p14:nvPr/>
              </p14:nvContentPartPr>
              <p14:xfrm>
                <a:off x="2742842" y="3085083"/>
                <a:ext cx="73440" cy="118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1CC19B9-79E0-45AE-BE7F-E5DAFC7B81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34202" y="3076443"/>
                  <a:ext cx="910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E202E9C7-738A-4085-95E7-8A223BE7DE85}"/>
              </a:ext>
            </a:extLst>
          </p:cNvPr>
          <p:cNvGrpSpPr/>
          <p:nvPr/>
        </p:nvGrpSpPr>
        <p:grpSpPr>
          <a:xfrm>
            <a:off x="6642722" y="2406483"/>
            <a:ext cx="1104840" cy="611640"/>
            <a:chOff x="6642722" y="2406483"/>
            <a:chExt cx="110484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C3639E3-3D74-47FC-8476-1FC266329DDF}"/>
                    </a:ext>
                  </a:extLst>
                </p14:cNvPr>
                <p14:cNvContentPartPr/>
                <p14:nvPr/>
              </p14:nvContentPartPr>
              <p14:xfrm>
                <a:off x="6658922" y="2406483"/>
                <a:ext cx="168120" cy="227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C3639E3-3D74-47FC-8476-1FC266329D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50282" y="2397483"/>
                  <a:ext cx="185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3E5836E-85BB-4816-86CF-3B214457BA33}"/>
                    </a:ext>
                  </a:extLst>
                </p14:cNvPr>
                <p14:cNvContentPartPr/>
                <p14:nvPr/>
              </p14:nvContentPartPr>
              <p14:xfrm>
                <a:off x="6888602" y="2479203"/>
                <a:ext cx="135000" cy="106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3E5836E-85BB-4816-86CF-3B214457BA3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79962" y="247056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97A03B2-F82A-463F-B565-1FB12CCD7B38}"/>
                    </a:ext>
                  </a:extLst>
                </p14:cNvPr>
                <p14:cNvContentPartPr/>
                <p14:nvPr/>
              </p14:nvContentPartPr>
              <p14:xfrm>
                <a:off x="6905522" y="2456883"/>
                <a:ext cx="95760" cy="1461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97A03B2-F82A-463F-B565-1FB12CCD7B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96522" y="2448243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236966B-8835-43D4-8C23-9F33171CA03F}"/>
                    </a:ext>
                  </a:extLst>
                </p14:cNvPr>
                <p14:cNvContentPartPr/>
                <p14:nvPr/>
              </p14:nvContentPartPr>
              <p14:xfrm>
                <a:off x="7006322" y="2541123"/>
                <a:ext cx="95760" cy="1126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236966B-8835-43D4-8C23-9F33171CA0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97682" y="2532123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D8DD418-8BE7-49AB-BD68-4C543B8252B1}"/>
                    </a:ext>
                  </a:extLst>
                </p14:cNvPr>
                <p14:cNvContentPartPr/>
                <p14:nvPr/>
              </p14:nvContentPartPr>
              <p14:xfrm>
                <a:off x="6652802" y="2703843"/>
                <a:ext cx="655200" cy="50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D8DD418-8BE7-49AB-BD68-4C543B8252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3802" y="2694843"/>
                  <a:ext cx="67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E183309-88DE-4210-A82D-A37FA7145DCD}"/>
                    </a:ext>
                  </a:extLst>
                </p14:cNvPr>
                <p14:cNvContentPartPr/>
                <p14:nvPr/>
              </p14:nvContentPartPr>
              <p14:xfrm>
                <a:off x="6642722" y="2812923"/>
                <a:ext cx="171000" cy="1663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E183309-88DE-4210-A82D-A37FA7145D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4082" y="2803923"/>
                  <a:ext cx="18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1AB0453-99E5-481D-A3E4-A9FF4BE70F94}"/>
                    </a:ext>
                  </a:extLst>
                </p14:cNvPr>
                <p14:cNvContentPartPr/>
                <p14:nvPr/>
              </p14:nvContentPartPr>
              <p14:xfrm>
                <a:off x="6888602" y="2827323"/>
                <a:ext cx="140760" cy="1292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1AB0453-99E5-481D-A3E4-A9FF4BE70F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79962" y="2818323"/>
                  <a:ext cx="15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F663654-434F-4BFB-81DF-CA9D27EFB119}"/>
                    </a:ext>
                  </a:extLst>
                </p14:cNvPr>
                <p14:cNvContentPartPr/>
                <p14:nvPr/>
              </p14:nvContentPartPr>
              <p14:xfrm>
                <a:off x="7057082" y="2883123"/>
                <a:ext cx="73440" cy="1350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F663654-434F-4BFB-81DF-CA9D27EFB11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48082" y="2874483"/>
                  <a:ext cx="91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44B7F94-7973-4B55-98B8-BB1D740018BC}"/>
                    </a:ext>
                  </a:extLst>
                </p14:cNvPr>
                <p14:cNvContentPartPr/>
                <p14:nvPr/>
              </p14:nvContentPartPr>
              <p14:xfrm>
                <a:off x="7387922" y="2681163"/>
                <a:ext cx="118080" cy="788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44B7F94-7973-4B55-98B8-BB1D740018B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79282" y="2672523"/>
                  <a:ext cx="13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6A56C06-8366-4B1B-B73B-D10AE3DB9BF5}"/>
                    </a:ext>
                  </a:extLst>
                </p14:cNvPr>
                <p14:cNvContentPartPr/>
                <p14:nvPr/>
              </p14:nvContentPartPr>
              <p14:xfrm>
                <a:off x="7623722" y="2709243"/>
                <a:ext cx="123840" cy="6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6A56C06-8366-4B1B-B73B-D10AE3DB9B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4722" y="270060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7313B632-2454-4637-9105-137103DE682E}"/>
                  </a:ext>
                </a:extLst>
              </p14:cNvPr>
              <p14:cNvContentPartPr/>
              <p14:nvPr/>
            </p14:nvContentPartPr>
            <p14:xfrm>
              <a:off x="7932242" y="2535363"/>
              <a:ext cx="39600" cy="25272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7313B632-2454-4637-9105-137103DE682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23242" y="2526723"/>
                <a:ext cx="5724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7EE535AC-18EB-4B16-B72C-6537C6614DF9}"/>
              </a:ext>
            </a:extLst>
          </p:cNvPr>
          <p:cNvGrpSpPr/>
          <p:nvPr/>
        </p:nvGrpSpPr>
        <p:grpSpPr>
          <a:xfrm>
            <a:off x="3387602" y="1520163"/>
            <a:ext cx="2715840" cy="387720"/>
            <a:chOff x="3387602" y="1520163"/>
            <a:chExt cx="27158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974DF92-74DB-49ED-8A38-C4E20B939B38}"/>
                    </a:ext>
                  </a:extLst>
                </p14:cNvPr>
                <p14:cNvContentPartPr/>
                <p14:nvPr/>
              </p14:nvContentPartPr>
              <p14:xfrm>
                <a:off x="3387602" y="1845603"/>
                <a:ext cx="2715840" cy="622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974DF92-74DB-49ED-8A38-C4E20B939B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8962" y="1836603"/>
                  <a:ext cx="2733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E62BF6D-F046-40D7-B543-432F1BBB4203}"/>
                    </a:ext>
                  </a:extLst>
                </p14:cNvPr>
                <p14:cNvContentPartPr/>
                <p14:nvPr/>
              </p14:nvContentPartPr>
              <p14:xfrm>
                <a:off x="3388322" y="1564803"/>
                <a:ext cx="157320" cy="213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E62BF6D-F046-40D7-B543-432F1BBB42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79322" y="1556163"/>
                  <a:ext cx="174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95999BD-5470-4919-B3C4-886D9A69BB2F}"/>
                    </a:ext>
                  </a:extLst>
                </p14:cNvPr>
                <p14:cNvContentPartPr/>
                <p14:nvPr/>
              </p14:nvContentPartPr>
              <p14:xfrm>
                <a:off x="3466802" y="1553643"/>
                <a:ext cx="146160" cy="1350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95999BD-5470-4919-B3C4-886D9A69BB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57802" y="1545003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232CE80-04BF-444B-80A2-4BC35F850F3A}"/>
                    </a:ext>
                  </a:extLst>
                </p14:cNvPr>
                <p14:cNvContentPartPr/>
                <p14:nvPr/>
              </p14:nvContentPartPr>
              <p14:xfrm>
                <a:off x="3657242" y="1637883"/>
                <a:ext cx="56520" cy="146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232CE80-04BF-444B-80A2-4BC35F850F3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8602" y="1629243"/>
                  <a:ext cx="7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3FD78D6-B8EA-4280-81EE-59525703CCEA}"/>
                    </a:ext>
                  </a:extLst>
                </p14:cNvPr>
                <p14:cNvContentPartPr/>
                <p14:nvPr/>
              </p14:nvContentPartPr>
              <p14:xfrm>
                <a:off x="3388322" y="1705203"/>
                <a:ext cx="56520" cy="84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3FD78D6-B8EA-4280-81EE-59525703CC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79322" y="1696563"/>
                  <a:ext cx="7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753B256-E3A6-4948-BADF-013224AEFE17}"/>
                    </a:ext>
                  </a:extLst>
                </p14:cNvPr>
                <p14:cNvContentPartPr/>
                <p14:nvPr/>
              </p14:nvContentPartPr>
              <p14:xfrm>
                <a:off x="3921122" y="1649043"/>
                <a:ext cx="163080" cy="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753B256-E3A6-4948-BADF-013224AEFE1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12122" y="1640403"/>
                  <a:ext cx="180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85106C4-6E47-4573-9FF1-2C353103E4C0}"/>
                    </a:ext>
                  </a:extLst>
                </p14:cNvPr>
                <p14:cNvContentPartPr/>
                <p14:nvPr/>
              </p14:nvContentPartPr>
              <p14:xfrm>
                <a:off x="3977282" y="1587123"/>
                <a:ext cx="78840" cy="146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85106C4-6E47-4573-9FF1-2C353103E4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68282" y="1578123"/>
                  <a:ext cx="96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02D1196-6B56-4149-A9BF-638060AD2D13}"/>
                    </a:ext>
                  </a:extLst>
                </p14:cNvPr>
                <p14:cNvContentPartPr/>
                <p14:nvPr/>
              </p14:nvContentPartPr>
              <p14:xfrm>
                <a:off x="4184642" y="1542483"/>
                <a:ext cx="123840" cy="1800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02D1196-6B56-4149-A9BF-638060AD2D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76002" y="1533843"/>
                  <a:ext cx="141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8429CC3-C274-41A0-B713-47CA5A054536}"/>
                    </a:ext>
                  </a:extLst>
                </p14:cNvPr>
                <p14:cNvContentPartPr/>
                <p14:nvPr/>
              </p14:nvContentPartPr>
              <p14:xfrm>
                <a:off x="4184642" y="1564803"/>
                <a:ext cx="157320" cy="1573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8429CC3-C274-41A0-B713-47CA5A0545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76002" y="1556163"/>
                  <a:ext cx="174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A7B5C61-7BF8-4F25-AE06-0A876634CA79}"/>
                    </a:ext>
                  </a:extLst>
                </p14:cNvPr>
                <p14:cNvContentPartPr/>
                <p14:nvPr/>
              </p14:nvContentPartPr>
              <p14:xfrm>
                <a:off x="4375442" y="1739043"/>
                <a:ext cx="146160" cy="11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A7B5C61-7BF8-4F25-AE06-0A876634CA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66802" y="173004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11AD587-B9F1-46E3-9AF5-68685DFF986E}"/>
                    </a:ext>
                  </a:extLst>
                </p14:cNvPr>
                <p14:cNvContentPartPr/>
                <p14:nvPr/>
              </p14:nvContentPartPr>
              <p14:xfrm>
                <a:off x="4437362" y="1699443"/>
                <a:ext cx="39600" cy="146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11AD587-B9F1-46E3-9AF5-68685DFF98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28362" y="1690803"/>
                  <a:ext cx="5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CA3B41F-B147-4B93-A803-884653DC7330}"/>
                    </a:ext>
                  </a:extLst>
                </p14:cNvPr>
                <p14:cNvContentPartPr/>
                <p14:nvPr/>
              </p14:nvContentPartPr>
              <p14:xfrm>
                <a:off x="4683962" y="1626723"/>
                <a:ext cx="95760" cy="67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CA3B41F-B147-4B93-A803-884653DC73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5322" y="1617723"/>
                  <a:ext cx="11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02C6FB5-55C5-44BD-92D3-459F526857FD}"/>
                    </a:ext>
                  </a:extLst>
                </p14:cNvPr>
                <p14:cNvContentPartPr/>
                <p14:nvPr/>
              </p14:nvContentPartPr>
              <p14:xfrm>
                <a:off x="5154842" y="1609803"/>
                <a:ext cx="534240" cy="73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02C6FB5-55C5-44BD-92D3-459F526857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45842" y="1601163"/>
                  <a:ext cx="55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FEF425B-EA76-476D-9EBF-80B686E7EE63}"/>
                    </a:ext>
                  </a:extLst>
                </p14:cNvPr>
                <p14:cNvContentPartPr/>
                <p14:nvPr/>
              </p14:nvContentPartPr>
              <p14:xfrm>
                <a:off x="5783402" y="1520163"/>
                <a:ext cx="51120" cy="168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FEF425B-EA76-476D-9EBF-80B686E7EE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74402" y="1511163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51395B9-8BCE-4622-B01A-BC4A2A97ACDA}"/>
                    </a:ext>
                  </a:extLst>
                </p14:cNvPr>
                <p14:cNvContentPartPr/>
                <p14:nvPr/>
              </p14:nvContentPartPr>
              <p14:xfrm>
                <a:off x="5744162" y="1604403"/>
                <a:ext cx="180000" cy="453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51395B9-8BCE-4622-B01A-BC4A2A97AC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35522" y="1595403"/>
                  <a:ext cx="1976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7CEF268-56F2-43E4-910A-6B1319F1EF4C}"/>
                  </a:ext>
                </a:extLst>
              </p14:cNvPr>
              <p14:cNvContentPartPr/>
              <p14:nvPr/>
            </p14:nvContentPartPr>
            <p14:xfrm>
              <a:off x="3236762" y="1329363"/>
              <a:ext cx="3024000" cy="59508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7CEF268-56F2-43E4-910A-6B1319F1EF4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27762" y="1320363"/>
                <a:ext cx="304164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C764CC3-9601-403A-B7B1-8D30F9C21CB2}"/>
                  </a:ext>
                </a:extLst>
              </p14:cNvPr>
              <p14:cNvContentPartPr/>
              <p14:nvPr/>
            </p14:nvContentPartPr>
            <p14:xfrm>
              <a:off x="5104442" y="2873763"/>
              <a:ext cx="101880" cy="10332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C764CC3-9601-403A-B7B1-8D30F9C21CB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95802" y="2865123"/>
                <a:ext cx="11952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B8C5CFF-8FD1-4CB2-83A8-477B9EB71D34}"/>
              </a:ext>
            </a:extLst>
          </p:cNvPr>
          <p:cNvGrpSpPr/>
          <p:nvPr/>
        </p:nvGrpSpPr>
        <p:grpSpPr>
          <a:xfrm>
            <a:off x="2047322" y="3702123"/>
            <a:ext cx="90000" cy="112680"/>
            <a:chOff x="2047322" y="3702123"/>
            <a:chExt cx="9000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BE5119B-5E6E-4611-87D0-40163B974E3C}"/>
                    </a:ext>
                  </a:extLst>
                </p14:cNvPr>
                <p14:cNvContentPartPr/>
                <p14:nvPr/>
              </p14:nvContentPartPr>
              <p14:xfrm>
                <a:off x="2058482" y="3702123"/>
                <a:ext cx="78840" cy="6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BE5119B-5E6E-4611-87D0-40163B974E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49842" y="3693123"/>
                  <a:ext cx="96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FCB0858-690B-4D3E-8C56-6478D265F7F8}"/>
                    </a:ext>
                  </a:extLst>
                </p14:cNvPr>
                <p14:cNvContentPartPr/>
                <p14:nvPr/>
              </p14:nvContentPartPr>
              <p14:xfrm>
                <a:off x="2047322" y="3780963"/>
                <a:ext cx="90000" cy="33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FCB0858-690B-4D3E-8C56-6478D265F7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38682" y="3771963"/>
                  <a:ext cx="107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76A5C52-1852-4AD5-ADA4-329B51A079AF}"/>
                  </a:ext>
                </a:extLst>
              </p14:cNvPr>
              <p14:cNvContentPartPr/>
              <p14:nvPr/>
            </p14:nvContentPartPr>
            <p14:xfrm>
              <a:off x="4263122" y="3573243"/>
              <a:ext cx="67680" cy="1152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76A5C52-1852-4AD5-ADA4-329B51A079A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254482" y="3564603"/>
                <a:ext cx="85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D63A793-F2F4-4741-80D3-7AF2817FEF0D}"/>
                  </a:ext>
                </a:extLst>
              </p14:cNvPr>
              <p14:cNvContentPartPr/>
              <p14:nvPr/>
            </p14:nvContentPartPr>
            <p14:xfrm>
              <a:off x="4257722" y="3466683"/>
              <a:ext cx="469800" cy="19116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D63A793-F2F4-4741-80D3-7AF2817FEF0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48722" y="3458043"/>
                <a:ext cx="487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4F0A493-E4E8-4FF3-8078-0157E056238D}"/>
                  </a:ext>
                </a:extLst>
              </p14:cNvPr>
              <p14:cNvContentPartPr/>
              <p14:nvPr/>
            </p14:nvContentPartPr>
            <p14:xfrm>
              <a:off x="3999602" y="1156923"/>
              <a:ext cx="286560" cy="212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4F0A493-E4E8-4FF3-8078-0157E056238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990962" y="1147923"/>
                <a:ext cx="3042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4E08A36-811E-4756-AF4C-6606C9E28A5E}"/>
              </a:ext>
            </a:extLst>
          </p:cNvPr>
          <p:cNvGrpSpPr/>
          <p:nvPr/>
        </p:nvGrpSpPr>
        <p:grpSpPr>
          <a:xfrm>
            <a:off x="2288522" y="2148363"/>
            <a:ext cx="2255400" cy="409680"/>
            <a:chOff x="2288522" y="2148363"/>
            <a:chExt cx="225540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F47380-B7EA-484A-9CED-B3F704DC7267}"/>
                    </a:ext>
                  </a:extLst>
                </p14:cNvPr>
                <p14:cNvContentPartPr/>
                <p14:nvPr/>
              </p14:nvContentPartPr>
              <p14:xfrm>
                <a:off x="4319282" y="2238003"/>
                <a:ext cx="78840" cy="202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F47380-B7EA-484A-9CED-B3F704DC72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0642" y="2229363"/>
                  <a:ext cx="96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7FBFB27-2E43-496E-B3C8-1A2B72BDB4CA}"/>
                    </a:ext>
                  </a:extLst>
                </p14:cNvPr>
                <p14:cNvContentPartPr/>
                <p14:nvPr/>
              </p14:nvContentPartPr>
              <p14:xfrm>
                <a:off x="4251962" y="2249523"/>
                <a:ext cx="151920" cy="196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7FBFB27-2E43-496E-B3C8-1A2B72BDB4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3322" y="2240523"/>
                  <a:ext cx="169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D09D60-BF07-48A8-B866-4BE031346CDF}"/>
                    </a:ext>
                  </a:extLst>
                </p14:cNvPr>
                <p14:cNvContentPartPr/>
                <p14:nvPr/>
              </p14:nvContentPartPr>
              <p14:xfrm>
                <a:off x="4397762" y="2367243"/>
                <a:ext cx="146160" cy="135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D09D60-BF07-48A8-B866-4BE031346C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89122" y="2358243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BE5DF23-1192-4330-BBF9-CC9314A999BD}"/>
                    </a:ext>
                  </a:extLst>
                </p14:cNvPr>
                <p14:cNvContentPartPr/>
                <p14:nvPr/>
              </p14:nvContentPartPr>
              <p14:xfrm>
                <a:off x="2288522" y="2189403"/>
                <a:ext cx="196920" cy="2736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BE5DF23-1192-4330-BBF9-CC9314A999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79882" y="2180403"/>
                  <a:ext cx="214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0946B0E-7681-440E-BB62-DD21A6A0D038}"/>
                    </a:ext>
                  </a:extLst>
                </p14:cNvPr>
                <p14:cNvContentPartPr/>
                <p14:nvPr/>
              </p14:nvContentPartPr>
              <p14:xfrm>
                <a:off x="2513162" y="2484963"/>
                <a:ext cx="28440" cy="67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0946B0E-7681-440E-BB62-DD21A6A0D0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04162" y="2476323"/>
                  <a:ext cx="46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91B5822-98C5-40A1-832C-0FED39D81B22}"/>
                    </a:ext>
                  </a:extLst>
                </p14:cNvPr>
                <p14:cNvContentPartPr/>
                <p14:nvPr/>
              </p14:nvContentPartPr>
              <p14:xfrm>
                <a:off x="2557802" y="2395323"/>
                <a:ext cx="106920" cy="157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91B5822-98C5-40A1-832C-0FED39D81B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49162" y="2386323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C35E64B-5CB3-445A-9775-01E7775C990F}"/>
                    </a:ext>
                  </a:extLst>
                </p14:cNvPr>
                <p14:cNvContentPartPr/>
                <p14:nvPr/>
              </p14:nvContentPartPr>
              <p14:xfrm>
                <a:off x="2580482" y="2468043"/>
                <a:ext cx="112680" cy="900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C35E64B-5CB3-445A-9775-01E7775C99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71482" y="2459403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5B7DFA4-3624-41AC-807D-B807D95C4770}"/>
                    </a:ext>
                  </a:extLst>
                </p14:cNvPr>
                <p14:cNvContentPartPr/>
                <p14:nvPr/>
              </p14:nvContentPartPr>
              <p14:xfrm>
                <a:off x="2810162" y="2311083"/>
                <a:ext cx="151920" cy="1519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5B7DFA4-3624-41AC-807D-B807D95C47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01522" y="2302083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53C1559-B0A2-4DEB-AFD3-187CECDF8933}"/>
                    </a:ext>
                  </a:extLst>
                </p14:cNvPr>
                <p14:cNvContentPartPr/>
                <p14:nvPr/>
              </p14:nvContentPartPr>
              <p14:xfrm>
                <a:off x="2844002" y="2307123"/>
                <a:ext cx="141120" cy="189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53C1559-B0A2-4DEB-AFD3-187CECDF89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35002" y="2298123"/>
                  <a:ext cx="158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58B485-97D4-413C-8B91-33EC0E38E453}"/>
                    </a:ext>
                  </a:extLst>
                </p14:cNvPr>
                <p14:cNvContentPartPr/>
                <p14:nvPr/>
              </p14:nvContentPartPr>
              <p14:xfrm>
                <a:off x="3012122" y="2344563"/>
                <a:ext cx="95760" cy="1684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58B485-97D4-413C-8B91-33EC0E38E45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03482" y="2335923"/>
                  <a:ext cx="11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B16CEA1-F1A1-484C-A934-EF0B78E5DF34}"/>
                    </a:ext>
                  </a:extLst>
                </p14:cNvPr>
                <p14:cNvContentPartPr/>
                <p14:nvPr/>
              </p14:nvContentPartPr>
              <p14:xfrm>
                <a:off x="3309482" y="2360763"/>
                <a:ext cx="163080" cy="68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B16CEA1-F1A1-484C-A934-EF0B78E5DF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00842" y="2352123"/>
                  <a:ext cx="180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E559569-0FDF-40CB-981D-E12B95AA44DE}"/>
                    </a:ext>
                  </a:extLst>
                </p14:cNvPr>
                <p14:cNvContentPartPr/>
                <p14:nvPr/>
              </p14:nvContentPartPr>
              <p14:xfrm>
                <a:off x="3388322" y="2305323"/>
                <a:ext cx="33840" cy="1238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E559569-0FDF-40CB-981D-E12B95AA44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79322" y="2296683"/>
                  <a:ext cx="5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90A14E6-89EA-48CB-B1E8-C62F462AE7FA}"/>
                    </a:ext>
                  </a:extLst>
                </p14:cNvPr>
                <p14:cNvContentPartPr/>
                <p14:nvPr/>
              </p14:nvContentPartPr>
              <p14:xfrm>
                <a:off x="3674162" y="2148363"/>
                <a:ext cx="140760" cy="2304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90A14E6-89EA-48CB-B1E8-C62F462AE7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65522" y="2139723"/>
                  <a:ext cx="158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000570C-DF06-48A9-AD85-A7EB2FCFBA58}"/>
                    </a:ext>
                  </a:extLst>
                </p14:cNvPr>
                <p14:cNvContentPartPr/>
                <p14:nvPr/>
              </p14:nvContentPartPr>
              <p14:xfrm>
                <a:off x="3926522" y="2339163"/>
                <a:ext cx="17280" cy="61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000570C-DF06-48A9-AD85-A7EB2FCFBA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17882" y="233016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DB9F2E-FF77-431D-9F68-9F418103B0D0}"/>
                    </a:ext>
                  </a:extLst>
                </p14:cNvPr>
                <p14:cNvContentPartPr/>
                <p14:nvPr/>
              </p14:nvContentPartPr>
              <p14:xfrm>
                <a:off x="3859202" y="2434563"/>
                <a:ext cx="73440" cy="23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DB9F2E-FF77-431D-9F68-9F418103B0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50562" y="2425563"/>
                  <a:ext cx="91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7378B2F-5FF6-4266-A5A8-7E2C4D0D6D9B}"/>
                    </a:ext>
                  </a:extLst>
                </p14:cNvPr>
                <p14:cNvContentPartPr/>
                <p14:nvPr/>
              </p14:nvContentPartPr>
              <p14:xfrm>
                <a:off x="3889442" y="2378403"/>
                <a:ext cx="65880" cy="163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7378B2F-5FF6-4266-A5A8-7E2C4D0D6D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80442" y="2369403"/>
                  <a:ext cx="8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3B96A41-13BC-462C-88F6-08163D83AC91}"/>
                    </a:ext>
                  </a:extLst>
                </p14:cNvPr>
                <p14:cNvContentPartPr/>
                <p14:nvPr/>
              </p14:nvContentPartPr>
              <p14:xfrm>
                <a:off x="4016522" y="2456523"/>
                <a:ext cx="90360" cy="84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3B96A41-13BC-462C-88F6-08163D83AC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07522" y="2447883"/>
                  <a:ext cx="108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71A091-B00B-45CF-ADBC-FBAAB7231050}"/>
                    </a:ext>
                  </a:extLst>
                </p14:cNvPr>
                <p14:cNvContentPartPr/>
                <p14:nvPr/>
              </p14:nvContentPartPr>
              <p14:xfrm>
                <a:off x="4044602" y="2462643"/>
                <a:ext cx="56520" cy="73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71A091-B00B-45CF-ADBC-FBAAB72310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35602" y="2453643"/>
                  <a:ext cx="741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A946218-18DB-4AC0-B448-B7389C4DB222}"/>
              </a:ext>
            </a:extLst>
          </p:cNvPr>
          <p:cNvGrpSpPr/>
          <p:nvPr/>
        </p:nvGrpSpPr>
        <p:grpSpPr>
          <a:xfrm>
            <a:off x="3174842" y="2709243"/>
            <a:ext cx="1632960" cy="505440"/>
            <a:chOff x="3174842" y="2709243"/>
            <a:chExt cx="163296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6E544F-A392-4DFD-8702-C75902471A17}"/>
                    </a:ext>
                  </a:extLst>
                </p14:cNvPr>
                <p14:cNvContentPartPr/>
                <p14:nvPr/>
              </p14:nvContentPartPr>
              <p14:xfrm>
                <a:off x="3174842" y="2981043"/>
                <a:ext cx="123120" cy="12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6E544F-A392-4DFD-8702-C75902471A1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65842" y="2972043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D32D9C-38FB-4BE2-9DB9-832302922ED8}"/>
                    </a:ext>
                  </a:extLst>
                </p14:cNvPr>
                <p14:cNvContentPartPr/>
                <p14:nvPr/>
              </p14:nvContentPartPr>
              <p14:xfrm>
                <a:off x="3219842" y="2916963"/>
                <a:ext cx="11520" cy="151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D32D9C-38FB-4BE2-9DB9-832302922ED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11202" y="2907963"/>
                  <a:ext cx="2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113D81-6557-4331-AF6E-3F98FA9915C0}"/>
                    </a:ext>
                  </a:extLst>
                </p14:cNvPr>
                <p14:cNvContentPartPr/>
                <p14:nvPr/>
              </p14:nvContentPartPr>
              <p14:xfrm>
                <a:off x="3640682" y="3006603"/>
                <a:ext cx="6120" cy="6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113D81-6557-4331-AF6E-3F98FA9915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31682" y="299796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492DBE2-DEF5-4A16-A342-C2068E52B89A}"/>
                    </a:ext>
                  </a:extLst>
                </p14:cNvPr>
                <p14:cNvContentPartPr/>
                <p14:nvPr/>
              </p14:nvContentPartPr>
              <p14:xfrm>
                <a:off x="3971162" y="2709243"/>
                <a:ext cx="106920" cy="174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492DBE2-DEF5-4A16-A342-C2068E52B8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62162" y="2700603"/>
                  <a:ext cx="12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F487E6-FB3E-4F26-912C-07EA36DAD196}"/>
                    </a:ext>
                  </a:extLst>
                </p14:cNvPr>
                <p14:cNvContentPartPr/>
                <p14:nvPr/>
              </p14:nvContentPartPr>
              <p14:xfrm>
                <a:off x="4123082" y="2743083"/>
                <a:ext cx="95760" cy="101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F487E6-FB3E-4F26-912C-07EA36DAD19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14082" y="2734083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3E321B-D1F7-4B97-B26D-744A4ACF1B61}"/>
                    </a:ext>
                  </a:extLst>
                </p14:cNvPr>
                <p14:cNvContentPartPr/>
                <p14:nvPr/>
              </p14:nvContentPartPr>
              <p14:xfrm>
                <a:off x="4145402" y="2715003"/>
                <a:ext cx="202320" cy="163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3E321B-D1F7-4B97-B26D-744A4ACF1B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36762" y="2706003"/>
                  <a:ext cx="21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E9C5E83-67DE-4330-B54D-E68CE61F87BA}"/>
                    </a:ext>
                  </a:extLst>
                </p14:cNvPr>
                <p14:cNvContentPartPr/>
                <p14:nvPr/>
              </p14:nvContentPartPr>
              <p14:xfrm>
                <a:off x="4302362" y="2776563"/>
                <a:ext cx="73440" cy="1180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E9C5E83-67DE-4330-B54D-E68CE61F87B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3722" y="2767923"/>
                  <a:ext cx="91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7E1FF6C-CF0A-45F5-986F-15A58F217F87}"/>
                    </a:ext>
                  </a:extLst>
                </p14:cNvPr>
                <p14:cNvContentPartPr/>
                <p14:nvPr/>
              </p14:nvContentPartPr>
              <p14:xfrm>
                <a:off x="3982682" y="2933163"/>
                <a:ext cx="564120" cy="28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7E1FF6C-CF0A-45F5-986F-15A58F217F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74042" y="2924523"/>
                  <a:ext cx="58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A73E780-ECBC-4576-BE85-650675DDB3A0}"/>
                    </a:ext>
                  </a:extLst>
                </p14:cNvPr>
                <p14:cNvContentPartPr/>
                <p14:nvPr/>
              </p14:nvContentPartPr>
              <p14:xfrm>
                <a:off x="4011122" y="3000843"/>
                <a:ext cx="93600" cy="1738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A73E780-ECBC-4576-BE85-650675DDB3A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02482" y="2992203"/>
                  <a:ext cx="111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8C4F14A-634E-48D5-94C6-1C6104FEBF59}"/>
                    </a:ext>
                  </a:extLst>
                </p14:cNvPr>
                <p14:cNvContentPartPr/>
                <p14:nvPr/>
              </p14:nvContentPartPr>
              <p14:xfrm>
                <a:off x="4184642" y="3029283"/>
                <a:ext cx="135000" cy="123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8C4F14A-634E-48D5-94C6-1C6104FEBF5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176002" y="3020283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2550F7B-8E28-48DF-8CA9-02F7DDDE1D48}"/>
                    </a:ext>
                  </a:extLst>
                </p14:cNvPr>
                <p14:cNvContentPartPr/>
                <p14:nvPr/>
              </p14:nvContentPartPr>
              <p14:xfrm>
                <a:off x="4207322" y="3017763"/>
                <a:ext cx="163080" cy="1969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2550F7B-8E28-48DF-8CA9-02F7DDDE1D4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98322" y="3008763"/>
                  <a:ext cx="180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09A23A5-C7C1-408B-AE14-177CDB87C9DE}"/>
                    </a:ext>
                  </a:extLst>
                </p14:cNvPr>
                <p14:cNvContentPartPr/>
                <p14:nvPr/>
              </p14:nvContentPartPr>
              <p14:xfrm>
                <a:off x="4409282" y="3045843"/>
                <a:ext cx="360" cy="6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09A23A5-C7C1-408B-AE14-177CDB87C9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00282" y="303720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216010F-E7CD-4C66-9DEE-1FDF8934BCCD}"/>
                    </a:ext>
                  </a:extLst>
                </p14:cNvPr>
                <p14:cNvContentPartPr/>
                <p14:nvPr/>
              </p14:nvContentPartPr>
              <p14:xfrm>
                <a:off x="4717802" y="2900043"/>
                <a:ext cx="90000" cy="226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216010F-E7CD-4C66-9DEE-1FDF8934BC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08802" y="2891403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21E873E-3602-457E-BADE-8C181B8D3A46}"/>
                    </a:ext>
                  </a:extLst>
                </p14:cNvPr>
                <p14:cNvContentPartPr/>
                <p14:nvPr/>
              </p14:nvContentPartPr>
              <p14:xfrm>
                <a:off x="4751282" y="2956203"/>
                <a:ext cx="56520" cy="115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21E873E-3602-457E-BADE-8C181B8D3A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42642" y="294720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9676B5B-9530-4E4F-903D-F84133DD0C62}"/>
                    </a:ext>
                  </a:extLst>
                </p14:cNvPr>
                <p14:cNvContentPartPr/>
                <p14:nvPr/>
              </p14:nvContentPartPr>
              <p14:xfrm>
                <a:off x="3399842" y="2804643"/>
                <a:ext cx="162720" cy="258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9676B5B-9530-4E4F-903D-F84133DD0C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90842" y="2796003"/>
                  <a:ext cx="180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264873-ABDF-412D-B5FE-EADF912F2766}"/>
                    </a:ext>
                  </a:extLst>
                </p14:cNvPr>
                <p14:cNvContentPartPr/>
                <p14:nvPr/>
              </p14:nvContentPartPr>
              <p14:xfrm>
                <a:off x="3556442" y="3079683"/>
                <a:ext cx="101160" cy="22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264873-ABDF-412D-B5FE-EADF912F276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47802" y="3070683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E46B347-6327-43A4-A480-0951B6D927E5}"/>
                    </a:ext>
                  </a:extLst>
                </p14:cNvPr>
                <p14:cNvContentPartPr/>
                <p14:nvPr/>
              </p14:nvContentPartPr>
              <p14:xfrm>
                <a:off x="3612962" y="3062763"/>
                <a:ext cx="33840" cy="118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E46B347-6327-43A4-A480-0951B6D927E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03962" y="3054123"/>
                  <a:ext cx="51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4EB2C44-0FB9-4750-9943-F82D71EF1C3F}"/>
                    </a:ext>
                  </a:extLst>
                </p14:cNvPr>
                <p14:cNvContentPartPr/>
                <p14:nvPr/>
              </p14:nvContentPartPr>
              <p14:xfrm>
                <a:off x="3691082" y="3096603"/>
                <a:ext cx="112680" cy="90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4EB2C44-0FB9-4750-9943-F82D71EF1C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82082" y="3087603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F38656A3-1332-41EC-8ED0-DD310FACA3C5}"/>
              </a:ext>
            </a:extLst>
          </p:cNvPr>
          <p:cNvGrpSpPr/>
          <p:nvPr/>
        </p:nvGrpSpPr>
        <p:grpSpPr>
          <a:xfrm>
            <a:off x="2597042" y="3489003"/>
            <a:ext cx="1346760" cy="365040"/>
            <a:chOff x="2597042" y="3489003"/>
            <a:chExt cx="134676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115C74B-D2B3-4529-8C7B-5E485C297767}"/>
                    </a:ext>
                  </a:extLst>
                </p14:cNvPr>
                <p14:cNvContentPartPr/>
                <p14:nvPr/>
              </p14:nvContentPartPr>
              <p14:xfrm>
                <a:off x="2597042" y="3494763"/>
                <a:ext cx="112680" cy="262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115C74B-D2B3-4529-8C7B-5E485C2977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88042" y="3485763"/>
                  <a:ext cx="130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6CFAA1-0447-45D8-B3F4-8F948611B04B}"/>
                    </a:ext>
                  </a:extLst>
                </p14:cNvPr>
                <p14:cNvContentPartPr/>
                <p14:nvPr/>
              </p14:nvContentPartPr>
              <p14:xfrm>
                <a:off x="2759762" y="3685563"/>
                <a:ext cx="50760" cy="146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6CFAA1-0447-45D8-B3F4-8F948611B0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51122" y="3676563"/>
                  <a:ext cx="6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5D85807-46B3-421A-B5FA-34FAE6613786}"/>
                    </a:ext>
                  </a:extLst>
                </p14:cNvPr>
                <p14:cNvContentPartPr/>
                <p14:nvPr/>
              </p14:nvContentPartPr>
              <p14:xfrm>
                <a:off x="2933642" y="3707883"/>
                <a:ext cx="67680" cy="135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5D85807-46B3-421A-B5FA-34FAE661378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25002" y="3699243"/>
                  <a:ext cx="8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A542119-9967-44B2-A787-0B36F7F983F8}"/>
                    </a:ext>
                  </a:extLst>
                </p14:cNvPr>
                <p14:cNvContentPartPr/>
                <p14:nvPr/>
              </p14:nvContentPartPr>
              <p14:xfrm>
                <a:off x="2911322" y="3730203"/>
                <a:ext cx="106920" cy="123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A542119-9967-44B2-A787-0B36F7F983F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02322" y="3721563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0DE261-AC81-4158-87A9-D4161DF26F9D}"/>
                    </a:ext>
                  </a:extLst>
                </p14:cNvPr>
                <p14:cNvContentPartPr/>
                <p14:nvPr/>
              </p14:nvContentPartPr>
              <p14:xfrm>
                <a:off x="3223082" y="3679803"/>
                <a:ext cx="103680" cy="6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0DE261-AC81-4158-87A9-D4161DF26F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4442" y="3671163"/>
                  <a:ext cx="12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BD43FC5-0698-4FCE-B5A4-5CB8A4848AA3}"/>
                    </a:ext>
                  </a:extLst>
                </p14:cNvPr>
                <p14:cNvContentPartPr/>
                <p14:nvPr/>
              </p14:nvContentPartPr>
              <p14:xfrm>
                <a:off x="3516482" y="3489003"/>
                <a:ext cx="141120" cy="267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BD43FC5-0698-4FCE-B5A4-5CB8A4848A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07842" y="3480363"/>
                  <a:ext cx="158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1E4EE5A-E1DB-4028-8FFA-F9B47DA45C84}"/>
                    </a:ext>
                  </a:extLst>
                </p14:cNvPr>
                <p14:cNvContentPartPr/>
                <p14:nvPr/>
              </p14:nvContentPartPr>
              <p14:xfrm>
                <a:off x="3713402" y="3685563"/>
                <a:ext cx="17280" cy="6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1E4EE5A-E1DB-4028-8FFA-F9B47DA45C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04762" y="367656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D91AA61-75AB-49DB-927A-F3416AE71AD9}"/>
                    </a:ext>
                  </a:extLst>
                </p14:cNvPr>
                <p14:cNvContentPartPr/>
                <p14:nvPr/>
              </p14:nvContentPartPr>
              <p14:xfrm>
                <a:off x="3670202" y="3710043"/>
                <a:ext cx="88560" cy="9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D91AA61-75AB-49DB-927A-F3416AE71A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61562" y="3701403"/>
                  <a:ext cx="106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71E6D69-3249-406D-8536-BC074D6671DF}"/>
                    </a:ext>
                  </a:extLst>
                </p14:cNvPr>
                <p14:cNvContentPartPr/>
                <p14:nvPr/>
              </p14:nvContentPartPr>
              <p14:xfrm>
                <a:off x="3708002" y="3685563"/>
                <a:ext cx="78840" cy="1407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71E6D69-3249-406D-8536-BC074D6671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99002" y="3676563"/>
                  <a:ext cx="96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1CDF79C-EFAA-41F7-AD3B-9C1D6C06075C}"/>
                    </a:ext>
                  </a:extLst>
                </p14:cNvPr>
                <p14:cNvContentPartPr/>
                <p14:nvPr/>
              </p14:nvContentPartPr>
              <p14:xfrm>
                <a:off x="3876122" y="3702123"/>
                <a:ext cx="67680" cy="846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1CDF79C-EFAA-41F7-AD3B-9C1D6C0607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67482" y="369348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ED673FF-368E-45F6-92CE-AB64BCBB036A}"/>
                    </a:ext>
                  </a:extLst>
                </p14:cNvPr>
                <p14:cNvContentPartPr/>
                <p14:nvPr/>
              </p14:nvContentPartPr>
              <p14:xfrm>
                <a:off x="3893042" y="3696723"/>
                <a:ext cx="39600" cy="1126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ED673FF-368E-45F6-92CE-AB64BCBB036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84042" y="3687723"/>
                  <a:ext cx="572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5F6A1A39-926B-491F-AA52-D30A85A0BE2F}"/>
              </a:ext>
            </a:extLst>
          </p:cNvPr>
          <p:cNvGrpSpPr/>
          <p:nvPr/>
        </p:nvGrpSpPr>
        <p:grpSpPr>
          <a:xfrm>
            <a:off x="2008082" y="4281003"/>
            <a:ext cx="1189800" cy="358560"/>
            <a:chOff x="2008082" y="4281003"/>
            <a:chExt cx="118980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E32B8A6-040A-4ACD-A5F7-764856016DE5}"/>
                    </a:ext>
                  </a:extLst>
                </p14:cNvPr>
                <p14:cNvContentPartPr/>
                <p14:nvPr/>
              </p14:nvContentPartPr>
              <p14:xfrm>
                <a:off x="2008082" y="4281003"/>
                <a:ext cx="84960" cy="2685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E32B8A6-040A-4ACD-A5F7-764856016D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99442" y="4272363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83FC319-9352-4BE9-A489-C641E2A9EF5B}"/>
                    </a:ext>
                  </a:extLst>
                </p14:cNvPr>
                <p14:cNvContentPartPr/>
                <p14:nvPr/>
              </p14:nvContentPartPr>
              <p14:xfrm>
                <a:off x="2170802" y="4515723"/>
                <a:ext cx="50760" cy="1238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83FC319-9352-4BE9-A489-C641E2A9EF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62162" y="4506723"/>
                  <a:ext cx="6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1701372-3CAF-4B71-AA72-6AA3328DDF32}"/>
                    </a:ext>
                  </a:extLst>
                </p14:cNvPr>
                <p14:cNvContentPartPr/>
                <p14:nvPr/>
              </p14:nvContentPartPr>
              <p14:xfrm>
                <a:off x="2402642" y="4397643"/>
                <a:ext cx="108720" cy="1558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1701372-3CAF-4B71-AA72-6AA3328DDF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94002" y="4389003"/>
                  <a:ext cx="12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90A2666-3617-4ED4-8A54-C075B7F3C3B5}"/>
                    </a:ext>
                  </a:extLst>
                </p14:cNvPr>
                <p14:cNvContentPartPr/>
                <p14:nvPr/>
              </p14:nvContentPartPr>
              <p14:xfrm>
                <a:off x="2552042" y="4324923"/>
                <a:ext cx="174240" cy="2084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90A2666-3617-4ED4-8A54-C075B7F3C3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43402" y="4316283"/>
                  <a:ext cx="191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83A5134-506D-490C-8E0F-42459A7C3499}"/>
                    </a:ext>
                  </a:extLst>
                </p14:cNvPr>
                <p14:cNvContentPartPr/>
                <p14:nvPr/>
              </p14:nvContentPartPr>
              <p14:xfrm>
                <a:off x="2877122" y="4364163"/>
                <a:ext cx="113400" cy="1969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83A5134-506D-490C-8E0F-42459A7C34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68122" y="4355523"/>
                  <a:ext cx="131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5A87AEF-D7E1-4694-98C4-01F5A6BAA6AC}"/>
                    </a:ext>
                  </a:extLst>
                </p14:cNvPr>
                <p14:cNvContentPartPr/>
                <p14:nvPr/>
              </p14:nvContentPartPr>
              <p14:xfrm>
                <a:off x="3074042" y="4487643"/>
                <a:ext cx="123840" cy="1238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5A87AEF-D7E1-4694-98C4-01F5A6BAA6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65042" y="4479003"/>
                  <a:ext cx="14148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59D59A9B-C9EC-4020-8D30-3A6E1D1C5C52}"/>
                  </a:ext>
                </a:extLst>
              </p14:cNvPr>
              <p14:cNvContentPartPr/>
              <p14:nvPr/>
            </p14:nvContentPartPr>
            <p14:xfrm>
              <a:off x="3371402" y="4504563"/>
              <a:ext cx="140760" cy="2340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59D59A9B-C9EC-4020-8D30-3A6E1D1C5C5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362402" y="4495563"/>
                <a:ext cx="15840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D9145C7-E361-4EA1-B7BA-3EE1F9E692B0}"/>
              </a:ext>
            </a:extLst>
          </p:cNvPr>
          <p:cNvGrpSpPr/>
          <p:nvPr/>
        </p:nvGrpSpPr>
        <p:grpSpPr>
          <a:xfrm>
            <a:off x="3696482" y="4218363"/>
            <a:ext cx="225000" cy="381600"/>
            <a:chOff x="3696482" y="4218363"/>
            <a:chExt cx="22500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6E7F32D-7A8E-45FF-AAFC-5201288B498E}"/>
                    </a:ext>
                  </a:extLst>
                </p14:cNvPr>
                <p14:cNvContentPartPr/>
                <p14:nvPr/>
              </p14:nvContentPartPr>
              <p14:xfrm>
                <a:off x="3696482" y="4218363"/>
                <a:ext cx="146520" cy="3200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6E7F32D-7A8E-45FF-AAFC-5201288B498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87482" y="4209363"/>
                  <a:ext cx="164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AB0E85A-773F-4FF1-A6FB-8D9830AAE708}"/>
                    </a:ext>
                  </a:extLst>
                </p14:cNvPr>
                <p14:cNvContentPartPr/>
                <p14:nvPr/>
              </p14:nvContentPartPr>
              <p14:xfrm>
                <a:off x="3853802" y="4543803"/>
                <a:ext cx="67680" cy="115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AB0E85A-773F-4FF1-A6FB-8D9830AAE7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44802" y="453480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5E4E516-9B8F-45D1-831B-A59076618450}"/>
                    </a:ext>
                  </a:extLst>
                </p14:cNvPr>
                <p14:cNvContentPartPr/>
                <p14:nvPr/>
              </p14:nvContentPartPr>
              <p14:xfrm>
                <a:off x="3893042" y="4498803"/>
                <a:ext cx="11520" cy="1011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5E4E516-9B8F-45D1-831B-A5907661845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84042" y="4490163"/>
                  <a:ext cx="29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3C56126-9E1B-4F14-B99A-D14331325B49}"/>
              </a:ext>
            </a:extLst>
          </p:cNvPr>
          <p:cNvGrpSpPr/>
          <p:nvPr/>
        </p:nvGrpSpPr>
        <p:grpSpPr>
          <a:xfrm>
            <a:off x="4103282" y="4313763"/>
            <a:ext cx="1209600" cy="252720"/>
            <a:chOff x="4103282" y="4313763"/>
            <a:chExt cx="120960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C637E16-015F-4CF9-9969-176836BEB44C}"/>
                    </a:ext>
                  </a:extLst>
                </p14:cNvPr>
                <p14:cNvContentPartPr/>
                <p14:nvPr/>
              </p14:nvContentPartPr>
              <p14:xfrm>
                <a:off x="4103282" y="4369203"/>
                <a:ext cx="87480" cy="1360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C637E16-015F-4CF9-9969-176836BEB44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94282" y="4360203"/>
                  <a:ext cx="105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D4DBDF7-DB86-42D8-9B64-ED09881FD024}"/>
                    </a:ext>
                  </a:extLst>
                </p14:cNvPr>
                <p14:cNvContentPartPr/>
                <p14:nvPr/>
              </p14:nvContentPartPr>
              <p14:xfrm>
                <a:off x="4201922" y="4313763"/>
                <a:ext cx="44640" cy="788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D4DBDF7-DB86-42D8-9B64-ED09881FD0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92922" y="4305123"/>
                  <a:ext cx="62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191123F-25DA-4458-9A16-77758625838A}"/>
                    </a:ext>
                  </a:extLst>
                </p14:cNvPr>
                <p14:cNvContentPartPr/>
                <p14:nvPr/>
              </p14:nvContentPartPr>
              <p14:xfrm>
                <a:off x="4257002" y="4437243"/>
                <a:ext cx="84960" cy="568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191123F-25DA-4458-9A16-7775862583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248362" y="4428243"/>
                  <a:ext cx="102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D251BBB-9C51-4C4A-B5CC-F58726F9DAE3}"/>
                    </a:ext>
                  </a:extLst>
                </p14:cNvPr>
                <p14:cNvContentPartPr/>
                <p14:nvPr/>
              </p14:nvContentPartPr>
              <p14:xfrm>
                <a:off x="4487762" y="4336083"/>
                <a:ext cx="107280" cy="1893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D251BBB-9C51-4C4A-B5CC-F58726F9DA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79122" y="4327443"/>
                  <a:ext cx="124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0784D81-8691-4964-B5E3-7289728CFEE1}"/>
                    </a:ext>
                  </a:extLst>
                </p14:cNvPr>
                <p14:cNvContentPartPr/>
                <p14:nvPr/>
              </p14:nvContentPartPr>
              <p14:xfrm>
                <a:off x="4622402" y="4498803"/>
                <a:ext cx="123840" cy="172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0784D81-8691-4964-B5E3-7289728CFEE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13402" y="4490163"/>
                  <a:ext cx="14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B309C7C-706E-4BEE-BCE4-2F1900FCBDF4}"/>
                    </a:ext>
                  </a:extLst>
                </p14:cNvPr>
                <p14:cNvContentPartPr/>
                <p14:nvPr/>
              </p14:nvContentPartPr>
              <p14:xfrm>
                <a:off x="4672802" y="4341843"/>
                <a:ext cx="359280" cy="22464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B309C7C-706E-4BEE-BCE4-2F1900FCBDF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63802" y="4332843"/>
                  <a:ext cx="37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3CF9648-68B9-4D17-BD4B-B386CFD7ABB5}"/>
                    </a:ext>
                  </a:extLst>
                </p14:cNvPr>
                <p14:cNvContentPartPr/>
                <p14:nvPr/>
              </p14:nvContentPartPr>
              <p14:xfrm>
                <a:off x="4981322" y="4342923"/>
                <a:ext cx="331560" cy="892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3CF9648-68B9-4D17-BD4B-B386CFD7ABB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72682" y="4333923"/>
                  <a:ext cx="3492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C7C871B-9CFC-4D41-AD4E-16033DBCF345}"/>
              </a:ext>
            </a:extLst>
          </p:cNvPr>
          <p:cNvGrpSpPr/>
          <p:nvPr/>
        </p:nvGrpSpPr>
        <p:grpSpPr>
          <a:xfrm>
            <a:off x="2619362" y="4846563"/>
            <a:ext cx="1756440" cy="415440"/>
            <a:chOff x="2619362" y="4846563"/>
            <a:chExt cx="17564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3CB7646-3F37-4DB3-9064-43E9F4245C45}"/>
                    </a:ext>
                  </a:extLst>
                </p14:cNvPr>
                <p14:cNvContentPartPr/>
                <p14:nvPr/>
              </p14:nvContentPartPr>
              <p14:xfrm>
                <a:off x="2619362" y="4941963"/>
                <a:ext cx="118080" cy="2473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3CB7646-3F37-4DB3-9064-43E9F4245C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10722" y="4933323"/>
                  <a:ext cx="135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A11FCE8-9B95-45B9-A0C6-07376EF6BD9B}"/>
                    </a:ext>
                  </a:extLst>
                </p14:cNvPr>
                <p14:cNvContentPartPr/>
                <p14:nvPr/>
              </p14:nvContentPartPr>
              <p14:xfrm>
                <a:off x="2748602" y="5104683"/>
                <a:ext cx="123840" cy="1461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A11FCE8-9B95-45B9-A0C6-07376EF6BD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39962" y="5096043"/>
                  <a:ext cx="141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AB379B0-5C2E-4E59-A565-4306B73DC3BC}"/>
                    </a:ext>
                  </a:extLst>
                </p14:cNvPr>
                <p14:cNvContentPartPr/>
                <p14:nvPr/>
              </p14:nvContentPartPr>
              <p14:xfrm>
                <a:off x="2894402" y="5048883"/>
                <a:ext cx="123840" cy="1666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AB379B0-5C2E-4E59-A565-4306B73DC3B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85762" y="5039883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AC10157-397C-4D2C-B550-93C2A57164F4}"/>
                    </a:ext>
                  </a:extLst>
                </p14:cNvPr>
                <p14:cNvContentPartPr/>
                <p14:nvPr/>
              </p14:nvContentPartPr>
              <p14:xfrm>
                <a:off x="3053522" y="5004603"/>
                <a:ext cx="391320" cy="2062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AC10157-397C-4D2C-B550-93C2A57164F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44522" y="4995963"/>
                  <a:ext cx="408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91182D73-F2F8-4965-8FF0-3FE7B5C79685}"/>
                    </a:ext>
                  </a:extLst>
                </p14:cNvPr>
                <p14:cNvContentPartPr/>
                <p14:nvPr/>
              </p14:nvContentPartPr>
              <p14:xfrm>
                <a:off x="3494882" y="5143923"/>
                <a:ext cx="95760" cy="1180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91182D73-F2F8-4965-8FF0-3FE7B5C7968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85882" y="5135283"/>
                  <a:ext cx="11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9A8C981-C794-4A23-A291-39B160EA04D6}"/>
                    </a:ext>
                  </a:extLst>
                </p14:cNvPr>
                <p14:cNvContentPartPr/>
                <p14:nvPr/>
              </p14:nvContentPartPr>
              <p14:xfrm>
                <a:off x="3752642" y="5031963"/>
                <a:ext cx="95760" cy="115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9A8C981-C794-4A23-A291-39B160EA04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44002" y="502296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8F897CA-5A20-4482-9A28-4DA88D7A5F08}"/>
                    </a:ext>
                  </a:extLst>
                </p14:cNvPr>
                <p14:cNvContentPartPr/>
                <p14:nvPr/>
              </p14:nvContentPartPr>
              <p14:xfrm>
                <a:off x="3808802" y="5087763"/>
                <a:ext cx="129240" cy="115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8F897CA-5A20-4482-9A28-4DA88D7A5F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00162" y="507912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B2C5626-F0B3-4157-9A05-C802C0EFA036}"/>
                    </a:ext>
                  </a:extLst>
                </p14:cNvPr>
                <p14:cNvContentPartPr/>
                <p14:nvPr/>
              </p14:nvContentPartPr>
              <p14:xfrm>
                <a:off x="4100402" y="4846563"/>
                <a:ext cx="151920" cy="30312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B2C5626-F0B3-4157-9A05-C802C0EFA03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91762" y="4837923"/>
                  <a:ext cx="169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50FC918-01F7-4D1E-BBC3-5691E6DFE173}"/>
                    </a:ext>
                  </a:extLst>
                </p14:cNvPr>
                <p14:cNvContentPartPr/>
                <p14:nvPr/>
              </p14:nvContentPartPr>
              <p14:xfrm>
                <a:off x="4291202" y="5143563"/>
                <a:ext cx="84600" cy="176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50FC918-01F7-4D1E-BBC3-5691E6DFE17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82562" y="5134923"/>
                  <a:ext cx="10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5D3AE37-DE27-4F29-BD61-341CAD162E12}"/>
                    </a:ext>
                  </a:extLst>
                </p14:cNvPr>
                <p14:cNvContentPartPr/>
                <p14:nvPr/>
              </p14:nvContentPartPr>
              <p14:xfrm>
                <a:off x="4325042" y="5076603"/>
                <a:ext cx="28440" cy="1573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5D3AE37-DE27-4F29-BD61-341CAD162E1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16042" y="5067963"/>
                  <a:ext cx="460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9DFE194-8920-4DA1-8A65-2E3305B1C167}"/>
              </a:ext>
            </a:extLst>
          </p:cNvPr>
          <p:cNvGrpSpPr/>
          <p:nvPr/>
        </p:nvGrpSpPr>
        <p:grpSpPr>
          <a:xfrm>
            <a:off x="4605842" y="4863483"/>
            <a:ext cx="802080" cy="291960"/>
            <a:chOff x="4605842" y="4863483"/>
            <a:chExt cx="80208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E5EC0F7-0170-4EDD-A47C-C3D221DC5B2D}"/>
                    </a:ext>
                  </a:extLst>
                </p14:cNvPr>
                <p14:cNvContentPartPr/>
                <p14:nvPr/>
              </p14:nvContentPartPr>
              <p14:xfrm>
                <a:off x="4605842" y="4969323"/>
                <a:ext cx="179640" cy="968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E5EC0F7-0170-4EDD-A47C-C3D221DC5B2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96842" y="4960323"/>
                  <a:ext cx="197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DCBE1F0-29A9-43ED-9F78-4925B9C06305}"/>
                    </a:ext>
                  </a:extLst>
                </p14:cNvPr>
                <p14:cNvContentPartPr/>
                <p14:nvPr/>
              </p14:nvContentPartPr>
              <p14:xfrm>
                <a:off x="4795922" y="4863483"/>
                <a:ext cx="247680" cy="1886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DCBE1F0-29A9-43ED-9F78-4925B9C063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86922" y="4854843"/>
                  <a:ext cx="26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EF6D949-0F12-4924-9C6C-6CE6A2D3B464}"/>
                    </a:ext>
                  </a:extLst>
                </p14:cNvPr>
                <p14:cNvContentPartPr/>
                <p14:nvPr/>
              </p14:nvContentPartPr>
              <p14:xfrm>
                <a:off x="5152322" y="4902723"/>
                <a:ext cx="115920" cy="1846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EF6D949-0F12-4924-9C6C-6CE6A2D3B46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143322" y="4893723"/>
                  <a:ext cx="13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3118620-9FE7-4B09-A336-C29E9628151A}"/>
                    </a:ext>
                  </a:extLst>
                </p14:cNvPr>
                <p14:cNvContentPartPr/>
                <p14:nvPr/>
              </p14:nvContentPartPr>
              <p14:xfrm>
                <a:off x="5289842" y="5026203"/>
                <a:ext cx="118080" cy="1292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3118620-9FE7-4B09-A336-C29E9628151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281202" y="5017563"/>
                  <a:ext cx="1357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133890F8-8F4D-45F5-B65E-9F6731B66F5B}"/>
              </a:ext>
            </a:extLst>
          </p:cNvPr>
          <p:cNvGrpSpPr/>
          <p:nvPr/>
        </p:nvGrpSpPr>
        <p:grpSpPr>
          <a:xfrm>
            <a:off x="6279122" y="4657923"/>
            <a:ext cx="951840" cy="254160"/>
            <a:chOff x="6279122" y="4657923"/>
            <a:chExt cx="95184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A14654C-0C31-4B8A-90BD-828F7CA815C7}"/>
                    </a:ext>
                  </a:extLst>
                </p14:cNvPr>
                <p14:cNvContentPartPr/>
                <p14:nvPr/>
              </p14:nvContentPartPr>
              <p14:xfrm>
                <a:off x="6279122" y="4679163"/>
                <a:ext cx="211680" cy="1990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A14654C-0C31-4B8A-90BD-828F7CA815C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70122" y="4670523"/>
                  <a:ext cx="229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438B9A4-FAA4-4B7B-A0A8-F0D6EEFE5B57}"/>
                    </a:ext>
                  </a:extLst>
                </p14:cNvPr>
                <p14:cNvContentPartPr/>
                <p14:nvPr/>
              </p14:nvContentPartPr>
              <p14:xfrm>
                <a:off x="6523562" y="4657923"/>
                <a:ext cx="511920" cy="2541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438B9A4-FAA4-4B7B-A0A8-F0D6EEFE5B5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514562" y="4649283"/>
                  <a:ext cx="529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28B101E-9DFD-4593-8A71-77E6E209DCF7}"/>
                    </a:ext>
                  </a:extLst>
                </p14:cNvPr>
                <p14:cNvContentPartPr/>
                <p14:nvPr/>
              </p14:nvContentPartPr>
              <p14:xfrm>
                <a:off x="7073642" y="4700763"/>
                <a:ext cx="61920" cy="846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28B101E-9DFD-4593-8A71-77E6E209DCF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65002" y="4692123"/>
                  <a:ext cx="79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1AB1B1E-69D2-4252-8DE6-B4584E67C3AA}"/>
                    </a:ext>
                  </a:extLst>
                </p14:cNvPr>
                <p14:cNvContentPartPr/>
                <p14:nvPr/>
              </p14:nvContentPartPr>
              <p14:xfrm>
                <a:off x="7169042" y="4785003"/>
                <a:ext cx="61920" cy="1238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1AB1B1E-69D2-4252-8DE6-B4584E67C3A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60402" y="4776003"/>
                  <a:ext cx="795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CBB937B-67EB-41E1-9AB4-4D046E6275CF}"/>
              </a:ext>
            </a:extLst>
          </p:cNvPr>
          <p:cNvGrpSpPr/>
          <p:nvPr/>
        </p:nvGrpSpPr>
        <p:grpSpPr>
          <a:xfrm>
            <a:off x="6334922" y="5152203"/>
            <a:ext cx="845640" cy="273240"/>
            <a:chOff x="6334922" y="5152203"/>
            <a:chExt cx="84564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1646D1F-76F6-4CAA-AB45-CFBA2BCF7CE8}"/>
                    </a:ext>
                  </a:extLst>
                </p14:cNvPr>
                <p14:cNvContentPartPr/>
                <p14:nvPr/>
              </p14:nvContentPartPr>
              <p14:xfrm>
                <a:off x="6334922" y="5152203"/>
                <a:ext cx="767520" cy="2732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1646D1F-76F6-4CAA-AB45-CFBA2BCF7CE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25922" y="5143563"/>
                  <a:ext cx="785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F0C17E7-FB0A-4197-90EA-EE1BB4697C09}"/>
                    </a:ext>
                  </a:extLst>
                </p14:cNvPr>
                <p14:cNvContentPartPr/>
                <p14:nvPr/>
              </p14:nvContentPartPr>
              <p14:xfrm>
                <a:off x="7157882" y="5301243"/>
                <a:ext cx="22680" cy="61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F0C17E7-FB0A-4197-90EA-EE1BB4697C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149242" y="529224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0952D991-93C6-45F0-BB78-1D85F73D1D6F}"/>
              </a:ext>
            </a:extLst>
          </p:cNvPr>
          <p:cNvGrpSpPr/>
          <p:nvPr/>
        </p:nvGrpSpPr>
        <p:grpSpPr>
          <a:xfrm>
            <a:off x="2260442" y="5491683"/>
            <a:ext cx="1189800" cy="477360"/>
            <a:chOff x="2260442" y="5491683"/>
            <a:chExt cx="11898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5B94945-6A1D-4D6F-A837-22676A9DA0F0}"/>
                    </a:ext>
                  </a:extLst>
                </p14:cNvPr>
                <p14:cNvContentPartPr/>
                <p14:nvPr/>
              </p14:nvContentPartPr>
              <p14:xfrm>
                <a:off x="2260442" y="5648283"/>
                <a:ext cx="230760" cy="3207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5B94945-6A1D-4D6F-A837-22676A9DA0F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51802" y="5639643"/>
                  <a:ext cx="248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82AD84F-0473-42F8-BA91-BB6102DF50A6}"/>
                    </a:ext>
                  </a:extLst>
                </p14:cNvPr>
                <p14:cNvContentPartPr/>
                <p14:nvPr/>
              </p14:nvContentPartPr>
              <p14:xfrm>
                <a:off x="2552042" y="5491683"/>
                <a:ext cx="466200" cy="4129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82AD84F-0473-42F8-BA91-BB6102DF50A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43042" y="5483043"/>
                  <a:ext cx="483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54D386D9-2114-4581-9566-6F1E1BE7F2E2}"/>
                    </a:ext>
                  </a:extLst>
                </p14:cNvPr>
                <p14:cNvContentPartPr/>
                <p14:nvPr/>
              </p14:nvContentPartPr>
              <p14:xfrm>
                <a:off x="3022922" y="5755563"/>
                <a:ext cx="258840" cy="1296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54D386D9-2114-4581-9566-6F1E1BE7F2E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14282" y="5746563"/>
                  <a:ext cx="276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1508FB9-5B4F-4ADD-B9E6-0B3DED378F05}"/>
                    </a:ext>
                  </a:extLst>
                </p14:cNvPr>
                <p14:cNvContentPartPr/>
                <p14:nvPr/>
              </p14:nvContentPartPr>
              <p14:xfrm>
                <a:off x="3404882" y="5839803"/>
                <a:ext cx="45360" cy="172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1508FB9-5B4F-4ADD-B9E6-0B3DED378F0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396242" y="583080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7FF98BC2-1062-48EC-A6EA-9ABC3FFFEA5C}"/>
              </a:ext>
            </a:extLst>
          </p:cNvPr>
          <p:cNvGrpSpPr/>
          <p:nvPr/>
        </p:nvGrpSpPr>
        <p:grpSpPr>
          <a:xfrm>
            <a:off x="3679202" y="5626323"/>
            <a:ext cx="1431720" cy="447480"/>
            <a:chOff x="3679202" y="5626323"/>
            <a:chExt cx="143172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2F24C52-71B9-4790-A1A7-30C0595C4D7E}"/>
                    </a:ext>
                  </a:extLst>
                </p14:cNvPr>
                <p14:cNvContentPartPr/>
                <p14:nvPr/>
              </p14:nvContentPartPr>
              <p14:xfrm>
                <a:off x="3679202" y="5727483"/>
                <a:ext cx="494640" cy="1915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2F24C52-71B9-4790-A1A7-30C0595C4D7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70562" y="5718483"/>
                  <a:ext cx="51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63846CE-2214-4A7E-AE27-9CAD88D03F65}"/>
                    </a:ext>
                  </a:extLst>
                </p14:cNvPr>
                <p14:cNvContentPartPr/>
                <p14:nvPr/>
              </p14:nvContentPartPr>
              <p14:xfrm>
                <a:off x="4240802" y="5632083"/>
                <a:ext cx="61920" cy="2638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63846CE-2214-4A7E-AE27-9CAD88D03F6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232162" y="5623083"/>
                  <a:ext cx="79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ACFC136-7DB6-435A-A618-2BFDC10C00FA}"/>
                    </a:ext>
                  </a:extLst>
                </p14:cNvPr>
                <p14:cNvContentPartPr/>
                <p14:nvPr/>
              </p14:nvContentPartPr>
              <p14:xfrm>
                <a:off x="4151522" y="5705163"/>
                <a:ext cx="959400" cy="3686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ACFC136-7DB6-435A-A618-2BFDC10C00F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142882" y="5696163"/>
                  <a:ext cx="9770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5D908CCA-12A4-4612-B1C6-BA59D9CA6260}"/>
                    </a:ext>
                  </a:extLst>
                </p14:cNvPr>
                <p14:cNvContentPartPr/>
                <p14:nvPr/>
              </p14:nvContentPartPr>
              <p14:xfrm>
                <a:off x="4840922" y="5626323"/>
                <a:ext cx="22680" cy="226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5D908CCA-12A4-4612-B1C6-BA59D9CA62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832282" y="5617683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428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086" y="1733611"/>
            <a:ext cx="6635790" cy="43513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332AD78-1234-4F30-9DC9-8AD9ADD1CAE9}"/>
              </a:ext>
            </a:extLst>
          </p:cNvPr>
          <p:cNvGrpSpPr/>
          <p:nvPr/>
        </p:nvGrpSpPr>
        <p:grpSpPr>
          <a:xfrm>
            <a:off x="2103482" y="280323"/>
            <a:ext cx="1321560" cy="286560"/>
            <a:chOff x="2103482" y="280323"/>
            <a:chExt cx="132156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BA26F20-34EF-46E3-9F7B-54F8BA6D42EA}"/>
                    </a:ext>
                  </a:extLst>
                </p14:cNvPr>
                <p14:cNvContentPartPr/>
                <p14:nvPr/>
              </p14:nvContentPartPr>
              <p14:xfrm>
                <a:off x="2120402" y="313803"/>
                <a:ext cx="79200" cy="235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BA26F20-34EF-46E3-9F7B-54F8BA6D42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11402" y="305163"/>
                  <a:ext cx="96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B3D648-78E1-461D-A3EE-1B377D236300}"/>
                    </a:ext>
                  </a:extLst>
                </p14:cNvPr>
                <p14:cNvContentPartPr/>
                <p14:nvPr/>
              </p14:nvContentPartPr>
              <p14:xfrm>
                <a:off x="2103482" y="280323"/>
                <a:ext cx="191160" cy="28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B3D648-78E1-461D-A3EE-1B377D2363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4842" y="271323"/>
                  <a:ext cx="20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98BE7D-9E37-4AA2-9A55-5FA5FB75CCC5}"/>
                    </a:ext>
                  </a:extLst>
                </p14:cNvPr>
                <p14:cNvContentPartPr/>
                <p14:nvPr/>
              </p14:nvContentPartPr>
              <p14:xfrm>
                <a:off x="2137322" y="386883"/>
                <a:ext cx="11268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98BE7D-9E37-4AA2-9A55-5FA5FB75CC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8322" y="378243"/>
                  <a:ext cx="13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963EF0-E4C6-43FA-B986-5485ADE47309}"/>
                    </a:ext>
                  </a:extLst>
                </p14:cNvPr>
                <p14:cNvContentPartPr/>
                <p14:nvPr/>
              </p14:nvContentPartPr>
              <p14:xfrm>
                <a:off x="2355842" y="459243"/>
                <a:ext cx="146160" cy="73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963EF0-E4C6-43FA-B986-5485ADE473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47202" y="450243"/>
                  <a:ext cx="163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A439CD-CABF-4F11-8D82-C05CC0CECA1B}"/>
                    </a:ext>
                  </a:extLst>
                </p14:cNvPr>
                <p14:cNvContentPartPr/>
                <p14:nvPr/>
              </p14:nvContentPartPr>
              <p14:xfrm>
                <a:off x="2608922" y="347643"/>
                <a:ext cx="128880" cy="180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A439CD-CABF-4F11-8D82-C05CC0CECA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9922" y="338643"/>
                  <a:ext cx="146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F311E5-583F-412B-939E-B8F6EB31E540}"/>
                    </a:ext>
                  </a:extLst>
                </p14:cNvPr>
                <p14:cNvContentPartPr/>
                <p14:nvPr/>
              </p14:nvContentPartPr>
              <p14:xfrm>
                <a:off x="2778482" y="425763"/>
                <a:ext cx="346320" cy="11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F311E5-583F-412B-939E-B8F6EB31E5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69842" y="417123"/>
                  <a:ext cx="36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349B03-DAB6-444E-B920-BCDC1B832435}"/>
                    </a:ext>
                  </a:extLst>
                </p14:cNvPr>
                <p14:cNvContentPartPr/>
                <p14:nvPr/>
              </p14:nvContentPartPr>
              <p14:xfrm>
                <a:off x="3197522" y="495603"/>
                <a:ext cx="227520" cy="71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349B03-DAB6-444E-B920-BCDC1B8324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88522" y="486603"/>
                  <a:ext cx="2451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F2F3E-64C3-48ED-848F-E50D5C9847C3}"/>
              </a:ext>
            </a:extLst>
          </p:cNvPr>
          <p:cNvGrpSpPr/>
          <p:nvPr/>
        </p:nvGrpSpPr>
        <p:grpSpPr>
          <a:xfrm>
            <a:off x="3817802" y="314163"/>
            <a:ext cx="1450080" cy="370440"/>
            <a:chOff x="3817802" y="314163"/>
            <a:chExt cx="145008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24ED52-8C7E-4F9C-9D72-94A57C0F4BF0}"/>
                    </a:ext>
                  </a:extLst>
                </p14:cNvPr>
                <p14:cNvContentPartPr/>
                <p14:nvPr/>
              </p14:nvContentPartPr>
              <p14:xfrm>
                <a:off x="3817802" y="314163"/>
                <a:ext cx="519120" cy="370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24ED52-8C7E-4F9C-9D72-94A57C0F4B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08802" y="305163"/>
                  <a:ext cx="536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5620F0-3842-411C-879D-1B1009E474D2}"/>
                    </a:ext>
                  </a:extLst>
                </p14:cNvPr>
                <p14:cNvContentPartPr/>
                <p14:nvPr/>
              </p14:nvContentPartPr>
              <p14:xfrm>
                <a:off x="4313882" y="403803"/>
                <a:ext cx="84960" cy="124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5620F0-3842-411C-879D-1B1009E474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04882" y="395163"/>
                  <a:ext cx="10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B055DE-9FB3-4280-952F-8619C94AA276}"/>
                    </a:ext>
                  </a:extLst>
                </p14:cNvPr>
                <p14:cNvContentPartPr/>
                <p14:nvPr/>
              </p14:nvContentPartPr>
              <p14:xfrm>
                <a:off x="4504322" y="442683"/>
                <a:ext cx="73440" cy="73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B055DE-9FB3-4280-952F-8619C94AA2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95682" y="434043"/>
                  <a:ext cx="91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24E72D-2307-4175-95E2-7BC522746E24}"/>
                    </a:ext>
                  </a:extLst>
                </p14:cNvPr>
                <p14:cNvContentPartPr/>
                <p14:nvPr/>
              </p14:nvContentPartPr>
              <p14:xfrm>
                <a:off x="4685762" y="426123"/>
                <a:ext cx="116280" cy="106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24E72D-2307-4175-95E2-7BC522746E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77122" y="417483"/>
                  <a:ext cx="13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156841-8089-4B8F-AE18-3AB6CECB6A4B}"/>
                    </a:ext>
                  </a:extLst>
                </p14:cNvPr>
                <p14:cNvContentPartPr/>
                <p14:nvPr/>
              </p14:nvContentPartPr>
              <p14:xfrm>
                <a:off x="4829762" y="448443"/>
                <a:ext cx="117360" cy="9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156841-8089-4B8F-AE18-3AB6CECB6A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21122" y="439443"/>
                  <a:ext cx="13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87D0A0-730B-4243-97A6-A88739881089}"/>
                    </a:ext>
                  </a:extLst>
                </p14:cNvPr>
                <p14:cNvContentPartPr/>
                <p14:nvPr/>
              </p14:nvContentPartPr>
              <p14:xfrm>
                <a:off x="5004362" y="482283"/>
                <a:ext cx="263520" cy="123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87D0A0-730B-4243-97A6-A887398810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95362" y="473283"/>
                  <a:ext cx="281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D29A9-BC34-4359-B630-CC9DBB264039}"/>
              </a:ext>
            </a:extLst>
          </p:cNvPr>
          <p:cNvGrpSpPr/>
          <p:nvPr/>
        </p:nvGrpSpPr>
        <p:grpSpPr>
          <a:xfrm>
            <a:off x="5657402" y="213003"/>
            <a:ext cx="1349280" cy="303120"/>
            <a:chOff x="5657402" y="213003"/>
            <a:chExt cx="13492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A2548F-AFAF-42D7-9D3B-872A9C72E984}"/>
                    </a:ext>
                  </a:extLst>
                </p14:cNvPr>
                <p14:cNvContentPartPr/>
                <p14:nvPr/>
              </p14:nvContentPartPr>
              <p14:xfrm>
                <a:off x="5682602" y="246483"/>
                <a:ext cx="39600" cy="269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A2548F-AFAF-42D7-9D3B-872A9C72E9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3602" y="237843"/>
                  <a:ext cx="57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C01453-8D15-4DAF-8492-F1F987E81156}"/>
                    </a:ext>
                  </a:extLst>
                </p14:cNvPr>
                <p14:cNvContentPartPr/>
                <p14:nvPr/>
              </p14:nvContentPartPr>
              <p14:xfrm>
                <a:off x="5845322" y="213003"/>
                <a:ext cx="56520" cy="275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C01453-8D15-4DAF-8492-F1F987E811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6322" y="204003"/>
                  <a:ext cx="7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CF52F6-C42D-41D6-BE43-2FED4F021964}"/>
                    </a:ext>
                  </a:extLst>
                </p14:cNvPr>
                <p14:cNvContentPartPr/>
                <p14:nvPr/>
              </p14:nvContentPartPr>
              <p14:xfrm>
                <a:off x="5657402" y="297243"/>
                <a:ext cx="1349280" cy="20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CF52F6-C42D-41D6-BE43-2FED4F0219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48762" y="288603"/>
                  <a:ext cx="136692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997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6E34BA5-362F-45B9-8F56-E4838E00A097}"/>
              </a:ext>
            </a:extLst>
          </p:cNvPr>
          <p:cNvGrpSpPr/>
          <p:nvPr/>
        </p:nvGrpSpPr>
        <p:grpSpPr>
          <a:xfrm>
            <a:off x="745922" y="303003"/>
            <a:ext cx="269640" cy="301320"/>
            <a:chOff x="745922" y="303003"/>
            <a:chExt cx="2696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72A4CD-5C8A-4C15-9A21-2FABFA4B75D7}"/>
                    </a:ext>
                  </a:extLst>
                </p14:cNvPr>
                <p14:cNvContentPartPr/>
                <p14:nvPr/>
              </p14:nvContentPartPr>
              <p14:xfrm>
                <a:off x="745922" y="325323"/>
                <a:ext cx="73440" cy="279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72A4CD-5C8A-4C15-9A21-2FABFA4B75D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282" y="316323"/>
                  <a:ext cx="91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20494B-2C4A-4C98-B14F-9A394ABCF5F7}"/>
                    </a:ext>
                  </a:extLst>
                </p14:cNvPr>
                <p14:cNvContentPartPr/>
                <p14:nvPr/>
              </p14:nvContentPartPr>
              <p14:xfrm>
                <a:off x="796322" y="303003"/>
                <a:ext cx="219240" cy="20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20494B-2C4A-4C98-B14F-9A394ABCF5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682" y="294363"/>
                  <a:ext cx="2368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1EBA56-BDDC-4666-BE66-AF2CF86C1EF4}"/>
                  </a:ext>
                </a:extLst>
              </p14:cNvPr>
              <p14:cNvContentPartPr/>
              <p14:nvPr/>
            </p14:nvContentPartPr>
            <p14:xfrm>
              <a:off x="1441442" y="454203"/>
              <a:ext cx="123840" cy="6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1EBA56-BDDC-4666-BE66-AF2CF86C1E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2802" y="445563"/>
                <a:ext cx="14148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54B1D1E-EB1B-433F-87E2-8820230C9978}"/>
              </a:ext>
            </a:extLst>
          </p:cNvPr>
          <p:cNvGrpSpPr/>
          <p:nvPr/>
        </p:nvGrpSpPr>
        <p:grpSpPr>
          <a:xfrm>
            <a:off x="1996922" y="207243"/>
            <a:ext cx="718200" cy="365400"/>
            <a:chOff x="1996922" y="207243"/>
            <a:chExt cx="71820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1A0D94-9C3D-4786-8124-0F0DFB438249}"/>
                    </a:ext>
                  </a:extLst>
                </p14:cNvPr>
                <p14:cNvContentPartPr/>
                <p14:nvPr/>
              </p14:nvContentPartPr>
              <p14:xfrm>
                <a:off x="2019602" y="286803"/>
                <a:ext cx="56160" cy="21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1A0D94-9C3D-4786-8124-0F0DFB4382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0602" y="278163"/>
                  <a:ext cx="73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C1B5FB-3249-4C9B-8D81-0258DB780679}"/>
                    </a:ext>
                  </a:extLst>
                </p14:cNvPr>
                <p14:cNvContentPartPr/>
                <p14:nvPr/>
              </p14:nvContentPartPr>
              <p14:xfrm>
                <a:off x="2125802" y="471123"/>
                <a:ext cx="73440" cy="9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C1B5FB-3249-4C9B-8D81-0258DB7806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7162" y="462123"/>
                  <a:ext cx="91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6EF288-E52E-4BC3-8F33-FC8E31DCDE1C}"/>
                    </a:ext>
                  </a:extLst>
                </p14:cNvPr>
                <p14:cNvContentPartPr/>
                <p14:nvPr/>
              </p14:nvContentPartPr>
              <p14:xfrm>
                <a:off x="2385362" y="325323"/>
                <a:ext cx="432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6EF288-E52E-4BC3-8F33-FC8E31DCDE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6722" y="316323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D0A636-0EBE-412B-9658-F43D79849EE5}"/>
                    </a:ext>
                  </a:extLst>
                </p14:cNvPr>
                <p14:cNvContentPartPr/>
                <p14:nvPr/>
              </p14:nvContentPartPr>
              <p14:xfrm>
                <a:off x="1996922" y="207243"/>
                <a:ext cx="118080" cy="2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D0A636-0EBE-412B-9658-F43D79849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7922" y="19860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E9C175-96B4-468A-8D7B-148AF09E9D41}"/>
                    </a:ext>
                  </a:extLst>
                </p14:cNvPr>
                <p14:cNvContentPartPr/>
                <p14:nvPr/>
              </p14:nvContentPartPr>
              <p14:xfrm>
                <a:off x="2294282" y="369963"/>
                <a:ext cx="28440" cy="67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E9C175-96B4-468A-8D7B-148AF09E9D4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5282" y="361323"/>
                  <a:ext cx="46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50529C-E122-4E3D-8980-F1D3BDD254DF}"/>
                    </a:ext>
                  </a:extLst>
                </p14:cNvPr>
                <p14:cNvContentPartPr/>
                <p14:nvPr/>
              </p14:nvContentPartPr>
              <p14:xfrm>
                <a:off x="2501282" y="307683"/>
                <a:ext cx="118800" cy="18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50529C-E122-4E3D-8980-F1D3BDD254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2282" y="298683"/>
                  <a:ext cx="13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F20374-FE8A-4B31-8DDE-9D2CD0146FBB}"/>
                    </a:ext>
                  </a:extLst>
                </p14:cNvPr>
                <p14:cNvContentPartPr/>
                <p14:nvPr/>
              </p14:nvContentPartPr>
              <p14:xfrm>
                <a:off x="2540882" y="224163"/>
                <a:ext cx="90360" cy="1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F20374-FE8A-4B31-8DDE-9D2CD0146F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2242" y="215523"/>
                  <a:ext cx="10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A9AEAE-3DA4-403C-A38E-73133D5A1DD5}"/>
                    </a:ext>
                  </a:extLst>
                </p14:cNvPr>
                <p14:cNvContentPartPr/>
                <p14:nvPr/>
              </p14:nvContentPartPr>
              <p14:xfrm>
                <a:off x="2613962" y="499203"/>
                <a:ext cx="33840" cy="7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A9AEAE-3DA4-403C-A38E-73133D5A1D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5322" y="490203"/>
                  <a:ext cx="51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4CF9E1-BBBD-4442-A440-3C7F330424CE}"/>
                    </a:ext>
                  </a:extLst>
                </p14:cNvPr>
                <p14:cNvContentPartPr/>
                <p14:nvPr/>
              </p14:nvContentPartPr>
              <p14:xfrm>
                <a:off x="2703602" y="364563"/>
                <a:ext cx="1152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4CF9E1-BBBD-4442-A440-3C7F330424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4962" y="35556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A720AD-CCEE-48A0-853F-A7151725FA9B}"/>
              </a:ext>
            </a:extLst>
          </p:cNvPr>
          <p:cNvGrpSpPr/>
          <p:nvPr/>
        </p:nvGrpSpPr>
        <p:grpSpPr>
          <a:xfrm>
            <a:off x="2911322" y="325323"/>
            <a:ext cx="174240" cy="180000"/>
            <a:chOff x="2911322" y="325323"/>
            <a:chExt cx="1742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433157-5EF0-4023-93C0-B3B9CBE9F0D8}"/>
                    </a:ext>
                  </a:extLst>
                </p14:cNvPr>
                <p14:cNvContentPartPr/>
                <p14:nvPr/>
              </p14:nvContentPartPr>
              <p14:xfrm>
                <a:off x="2911322" y="386883"/>
                <a:ext cx="174240" cy="28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433157-5EF0-4023-93C0-B3B9CBE9F0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2322" y="378243"/>
                  <a:ext cx="191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BABC74-1576-4E1D-855D-E4431A9477E4}"/>
                    </a:ext>
                  </a:extLst>
                </p14:cNvPr>
                <p14:cNvContentPartPr/>
                <p14:nvPr/>
              </p14:nvContentPartPr>
              <p14:xfrm>
                <a:off x="2984402" y="325323"/>
                <a:ext cx="33840" cy="18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BABC74-1576-4E1D-855D-E4431A9477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5402" y="316323"/>
                  <a:ext cx="514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BDCD0F-8340-4184-867F-2486C4A2B426}"/>
                  </a:ext>
                </a:extLst>
              </p14:cNvPr>
              <p14:cNvContentPartPr/>
              <p14:nvPr/>
            </p14:nvContentPartPr>
            <p14:xfrm>
              <a:off x="3236762" y="111843"/>
              <a:ext cx="135000" cy="6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BDCD0F-8340-4184-867F-2486C4A2B4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27762" y="103203"/>
                <a:ext cx="1526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36CBAEF-9E55-49A9-AFF6-33E428D666C5}"/>
              </a:ext>
            </a:extLst>
          </p:cNvPr>
          <p:cNvGrpSpPr/>
          <p:nvPr/>
        </p:nvGrpSpPr>
        <p:grpSpPr>
          <a:xfrm>
            <a:off x="3241802" y="184923"/>
            <a:ext cx="219600" cy="370800"/>
            <a:chOff x="3241802" y="184923"/>
            <a:chExt cx="21960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18AAB4-FE2E-4FF9-9B74-1804BC0EF0AD}"/>
                    </a:ext>
                  </a:extLst>
                </p14:cNvPr>
                <p14:cNvContentPartPr/>
                <p14:nvPr/>
              </p14:nvContentPartPr>
              <p14:xfrm>
                <a:off x="3241802" y="184923"/>
                <a:ext cx="129960" cy="280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18AAB4-FE2E-4FF9-9B74-1804BC0EF0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33162" y="176283"/>
                  <a:ext cx="147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27E992-FABE-49F2-8ABD-5E62F10E0A2B}"/>
                    </a:ext>
                  </a:extLst>
                </p14:cNvPr>
                <p14:cNvContentPartPr/>
                <p14:nvPr/>
              </p14:nvContentPartPr>
              <p14:xfrm>
                <a:off x="3426482" y="414963"/>
                <a:ext cx="34920" cy="14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27E992-FABE-49F2-8ABD-5E62F10E0A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7842" y="405963"/>
                  <a:ext cx="52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188A89-9622-4CDF-AA5D-2A4569D7952C}"/>
                    </a:ext>
                  </a:extLst>
                </p14:cNvPr>
                <p14:cNvContentPartPr/>
                <p14:nvPr/>
              </p14:nvContentPartPr>
              <p14:xfrm>
                <a:off x="3382562" y="448443"/>
                <a:ext cx="78840" cy="1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188A89-9622-4CDF-AA5D-2A4569D795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3562" y="439803"/>
                  <a:ext cx="964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14DC5D-2169-489E-886F-0A5C93D11999}"/>
                  </a:ext>
                </a:extLst>
              </p14:cNvPr>
              <p14:cNvContentPartPr/>
              <p14:nvPr/>
            </p14:nvContentPartPr>
            <p14:xfrm>
              <a:off x="3656882" y="336483"/>
              <a:ext cx="17640" cy="28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14DC5D-2169-489E-886F-0A5C93D11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48242" y="327483"/>
                <a:ext cx="35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40A8B41-F25F-4880-81C8-9974F64C9EF3}"/>
                  </a:ext>
                </a:extLst>
              </p14:cNvPr>
              <p14:cNvContentPartPr/>
              <p14:nvPr/>
            </p14:nvContentPartPr>
            <p14:xfrm>
              <a:off x="3881882" y="168003"/>
              <a:ext cx="73440" cy="11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40A8B41-F25F-4880-81C8-9974F64C9E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2882" y="159363"/>
                <a:ext cx="910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AAAB92B-E051-4250-BD67-1666886C5CC1}"/>
              </a:ext>
            </a:extLst>
          </p:cNvPr>
          <p:cNvGrpSpPr/>
          <p:nvPr/>
        </p:nvGrpSpPr>
        <p:grpSpPr>
          <a:xfrm>
            <a:off x="3848042" y="263403"/>
            <a:ext cx="185760" cy="284400"/>
            <a:chOff x="3848042" y="263403"/>
            <a:chExt cx="18576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7C7033-35F6-46C1-AA98-A0C178158DED}"/>
                    </a:ext>
                  </a:extLst>
                </p14:cNvPr>
                <p14:cNvContentPartPr/>
                <p14:nvPr/>
              </p14:nvContentPartPr>
              <p14:xfrm>
                <a:off x="3848042" y="263403"/>
                <a:ext cx="101520" cy="156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7C7033-35F6-46C1-AA98-A0C178158D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39042" y="254763"/>
                  <a:ext cx="11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BFE08E2-A42A-42D2-9720-4FB65E3660F2}"/>
                    </a:ext>
                  </a:extLst>
                </p14:cNvPr>
                <p14:cNvContentPartPr/>
                <p14:nvPr/>
              </p14:nvContentPartPr>
              <p14:xfrm>
                <a:off x="3881882" y="459963"/>
                <a:ext cx="151920" cy="17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BFE08E2-A42A-42D2-9720-4FB65E3660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2882" y="45096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0AB885-CE2C-4E78-BC07-9290C3DAC263}"/>
                    </a:ext>
                  </a:extLst>
                </p14:cNvPr>
                <p14:cNvContentPartPr/>
                <p14:nvPr/>
              </p14:nvContentPartPr>
              <p14:xfrm>
                <a:off x="3931922" y="414963"/>
                <a:ext cx="51480" cy="132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0AB885-CE2C-4E78-BC07-9290C3DAC2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22922" y="405963"/>
                  <a:ext cx="6912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7F8F83-9EBD-4497-8676-9862DFF37F0C}"/>
                  </a:ext>
                </a:extLst>
              </p14:cNvPr>
              <p14:cNvContentPartPr/>
              <p14:nvPr/>
            </p14:nvContentPartPr>
            <p14:xfrm>
              <a:off x="4375442" y="308403"/>
              <a:ext cx="202320" cy="33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7F8F83-9EBD-4497-8676-9862DFF37F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66802" y="299403"/>
                <a:ext cx="219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D0C9CFC-C02F-4052-BA6F-9E5FFD2EC225}"/>
              </a:ext>
            </a:extLst>
          </p:cNvPr>
          <p:cNvGrpSpPr/>
          <p:nvPr/>
        </p:nvGrpSpPr>
        <p:grpSpPr>
          <a:xfrm>
            <a:off x="4831922" y="184563"/>
            <a:ext cx="250560" cy="320760"/>
            <a:chOff x="4831922" y="184563"/>
            <a:chExt cx="25056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0F82050-7E85-4BEC-AB03-9A56F2586BB6}"/>
                    </a:ext>
                  </a:extLst>
                </p14:cNvPr>
                <p14:cNvContentPartPr/>
                <p14:nvPr/>
              </p14:nvContentPartPr>
              <p14:xfrm>
                <a:off x="4831922" y="184563"/>
                <a:ext cx="250560" cy="3207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0F82050-7E85-4BEC-AB03-9A56F2586B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23282" y="175563"/>
                  <a:ext cx="268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258F1B9-47E1-4BC4-9893-8D3287DEEA6E}"/>
                    </a:ext>
                  </a:extLst>
                </p14:cNvPr>
                <p14:cNvContentPartPr/>
                <p14:nvPr/>
              </p14:nvContentPartPr>
              <p14:xfrm>
                <a:off x="4880882" y="280323"/>
                <a:ext cx="185760" cy="116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258F1B9-47E1-4BC4-9893-8D3287DEEA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71882" y="271323"/>
                  <a:ext cx="2034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C914439-8374-4A0B-9B6E-2F0FBC241314}"/>
              </a:ext>
            </a:extLst>
          </p:cNvPr>
          <p:cNvGrpSpPr/>
          <p:nvPr/>
        </p:nvGrpSpPr>
        <p:grpSpPr>
          <a:xfrm>
            <a:off x="5217122" y="130563"/>
            <a:ext cx="1132920" cy="552600"/>
            <a:chOff x="5217122" y="130563"/>
            <a:chExt cx="11329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1E49605-0F1B-447C-A1C2-3448F5C258E5}"/>
                    </a:ext>
                  </a:extLst>
                </p14:cNvPr>
                <p14:cNvContentPartPr/>
                <p14:nvPr/>
              </p14:nvContentPartPr>
              <p14:xfrm>
                <a:off x="5217122" y="230283"/>
                <a:ext cx="129240" cy="274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1E49605-0F1B-447C-A1C2-3448F5C258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08122" y="221283"/>
                  <a:ext cx="146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2BCFF7-9630-49B5-BAE5-7AE7B4D3839B}"/>
                    </a:ext>
                  </a:extLst>
                </p14:cNvPr>
                <p14:cNvContentPartPr/>
                <p14:nvPr/>
              </p14:nvContentPartPr>
              <p14:xfrm>
                <a:off x="5391002" y="291483"/>
                <a:ext cx="95760" cy="157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2BCFF7-9630-49B5-BAE5-7AE7B4D383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82002" y="282843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A4373E-8CA6-47CE-8F2E-3A277C612933}"/>
                    </a:ext>
                  </a:extLst>
                </p14:cNvPr>
                <p14:cNvContentPartPr/>
                <p14:nvPr/>
              </p14:nvContentPartPr>
              <p14:xfrm>
                <a:off x="5525642" y="336483"/>
                <a:ext cx="95760" cy="157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A4373E-8CA6-47CE-8F2E-3A277C6129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16642" y="327483"/>
                  <a:ext cx="113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9B188B-8E2B-440F-959B-1917C47BE824}"/>
                    </a:ext>
                  </a:extLst>
                </p14:cNvPr>
                <p14:cNvContentPartPr/>
                <p14:nvPr/>
              </p14:nvContentPartPr>
              <p14:xfrm>
                <a:off x="5682602" y="493443"/>
                <a:ext cx="50760" cy="788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9B188B-8E2B-440F-959B-1917C47BE8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73602" y="484803"/>
                  <a:ext cx="68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14EB6E-02C7-4AD0-8F1D-43978FAF26BA}"/>
                    </a:ext>
                  </a:extLst>
                </p14:cNvPr>
                <p14:cNvContentPartPr/>
                <p14:nvPr/>
              </p14:nvContentPartPr>
              <p14:xfrm>
                <a:off x="5810762" y="308403"/>
                <a:ext cx="186480" cy="374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14EB6E-02C7-4AD0-8F1D-43978FAF26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02122" y="299403"/>
                  <a:ext cx="2041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1EF9A74-F88C-4D12-A45B-A291DAEC74AE}"/>
                    </a:ext>
                  </a:extLst>
                </p14:cNvPr>
                <p14:cNvContentPartPr/>
                <p14:nvPr/>
              </p14:nvContentPartPr>
              <p14:xfrm>
                <a:off x="6019202" y="358803"/>
                <a:ext cx="112680" cy="185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1EF9A74-F88C-4D12-A45B-A291DAEC74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10202" y="350163"/>
                  <a:ext cx="13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06188FD-243A-475F-A7BD-5762CEA42F92}"/>
                    </a:ext>
                  </a:extLst>
                </p14:cNvPr>
                <p14:cNvContentPartPr/>
                <p14:nvPr/>
              </p14:nvContentPartPr>
              <p14:xfrm>
                <a:off x="6176162" y="130563"/>
                <a:ext cx="173880" cy="4359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06188FD-243A-475F-A7BD-5762CEA42F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67522" y="121923"/>
                  <a:ext cx="19152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CE31121-4C88-4AEB-8CFC-629BE7E2F1DB}"/>
              </a:ext>
            </a:extLst>
          </p:cNvPr>
          <p:cNvGrpSpPr/>
          <p:nvPr/>
        </p:nvGrpSpPr>
        <p:grpSpPr>
          <a:xfrm>
            <a:off x="874802" y="943083"/>
            <a:ext cx="634680" cy="308160"/>
            <a:chOff x="874802" y="943083"/>
            <a:chExt cx="63468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FC876A2-D558-4F27-9E69-A44C3FAFC900}"/>
                    </a:ext>
                  </a:extLst>
                </p14:cNvPr>
                <p14:cNvContentPartPr/>
                <p14:nvPr/>
              </p14:nvContentPartPr>
              <p14:xfrm>
                <a:off x="874802" y="943083"/>
                <a:ext cx="255240" cy="275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FC876A2-D558-4F27-9E69-A44C3FAFC9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162" y="934083"/>
                  <a:ext cx="272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7C8A680-B340-45BB-82F0-EDDE81B042CA}"/>
                    </a:ext>
                  </a:extLst>
                </p14:cNvPr>
                <p14:cNvContentPartPr/>
                <p14:nvPr/>
              </p14:nvContentPartPr>
              <p14:xfrm>
                <a:off x="1267562" y="981603"/>
                <a:ext cx="56520" cy="269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7C8A680-B340-45BB-82F0-EDDE81B042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58922" y="972603"/>
                  <a:ext cx="74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3EAB76B-133D-4CDD-AF40-3511E6F88964}"/>
                    </a:ext>
                  </a:extLst>
                </p14:cNvPr>
                <p14:cNvContentPartPr/>
                <p14:nvPr/>
              </p14:nvContentPartPr>
              <p14:xfrm>
                <a:off x="1301402" y="975843"/>
                <a:ext cx="208080" cy="174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3EAB76B-133D-4CDD-AF40-3511E6F889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92402" y="967203"/>
                  <a:ext cx="22572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C061997-67B7-410C-93BA-30F18271B7A8}"/>
                  </a:ext>
                </a:extLst>
              </p14:cNvPr>
              <p14:cNvContentPartPr/>
              <p14:nvPr/>
            </p14:nvContentPartPr>
            <p14:xfrm>
              <a:off x="712442" y="1335123"/>
              <a:ext cx="920520" cy="507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C061997-67B7-410C-93BA-30F18271B7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3442" y="1326123"/>
                <a:ext cx="9381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1EBE4FF-7FDA-42B4-A9EC-30F64F8BF551}"/>
              </a:ext>
            </a:extLst>
          </p:cNvPr>
          <p:cNvGrpSpPr/>
          <p:nvPr/>
        </p:nvGrpSpPr>
        <p:grpSpPr>
          <a:xfrm>
            <a:off x="884882" y="1469403"/>
            <a:ext cx="534600" cy="331560"/>
            <a:chOff x="884882" y="1469403"/>
            <a:chExt cx="53460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563353E-EB92-40CB-98B7-4947601BF1FB}"/>
                    </a:ext>
                  </a:extLst>
                </p14:cNvPr>
                <p14:cNvContentPartPr/>
                <p14:nvPr/>
              </p14:nvContentPartPr>
              <p14:xfrm>
                <a:off x="884882" y="1469403"/>
                <a:ext cx="242640" cy="241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563353E-EB92-40CB-98B7-4947601BF1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6242" y="1460763"/>
                  <a:ext cx="260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0C170D3-521B-449E-837C-E244D138800B}"/>
                    </a:ext>
                  </a:extLst>
                </p14:cNvPr>
                <p14:cNvContentPartPr/>
                <p14:nvPr/>
              </p14:nvContentPartPr>
              <p14:xfrm>
                <a:off x="1183322" y="1520163"/>
                <a:ext cx="180000" cy="151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0C170D3-521B-449E-837C-E244D13880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4682" y="1511163"/>
                  <a:ext cx="197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224186E-E9C0-49FE-891E-466B00C893BF}"/>
                    </a:ext>
                  </a:extLst>
                </p14:cNvPr>
                <p14:cNvContentPartPr/>
                <p14:nvPr/>
              </p14:nvContentPartPr>
              <p14:xfrm>
                <a:off x="1200242" y="1525563"/>
                <a:ext cx="208080" cy="275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224186E-E9C0-49FE-891E-466B00C893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91602" y="1516923"/>
                  <a:ext cx="225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3B19B68-B1EC-43A7-AA4E-88E93C491F8F}"/>
                    </a:ext>
                  </a:extLst>
                </p14:cNvPr>
                <p14:cNvContentPartPr/>
                <p14:nvPr/>
              </p14:nvContentPartPr>
              <p14:xfrm>
                <a:off x="1413362" y="1637883"/>
                <a:ext cx="6120" cy="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3B19B68-B1EC-43A7-AA4E-88E93C491F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04722" y="162924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1CA1B16-FE6B-40D7-9EB7-37E52E530A70}"/>
              </a:ext>
            </a:extLst>
          </p:cNvPr>
          <p:cNvGrpSpPr/>
          <p:nvPr/>
        </p:nvGrpSpPr>
        <p:grpSpPr>
          <a:xfrm>
            <a:off x="2002682" y="1331523"/>
            <a:ext cx="150840" cy="110880"/>
            <a:chOff x="2002682" y="1331523"/>
            <a:chExt cx="1508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D3E6317-C452-4A18-9F06-B84B89A389D7}"/>
                    </a:ext>
                  </a:extLst>
                </p14:cNvPr>
                <p14:cNvContentPartPr/>
                <p14:nvPr/>
              </p14:nvContentPartPr>
              <p14:xfrm>
                <a:off x="2021402" y="1331523"/>
                <a:ext cx="132120" cy="20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D3E6317-C452-4A18-9F06-B84B89A389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12402" y="1322523"/>
                  <a:ext cx="149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CD12412-A5E8-4444-A317-246F42E4D7D7}"/>
                    </a:ext>
                  </a:extLst>
                </p14:cNvPr>
                <p14:cNvContentPartPr/>
                <p14:nvPr/>
              </p14:nvContentPartPr>
              <p14:xfrm>
                <a:off x="2002682" y="1419003"/>
                <a:ext cx="106920" cy="234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CD12412-A5E8-4444-A317-246F42E4D7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93682" y="1410363"/>
                  <a:ext cx="1245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8D405D4-011F-4D74-806D-0DBB94F601BC}"/>
                  </a:ext>
                </a:extLst>
              </p14:cNvPr>
              <p14:cNvContentPartPr/>
              <p14:nvPr/>
            </p14:nvContentPartPr>
            <p14:xfrm>
              <a:off x="2518562" y="1331163"/>
              <a:ext cx="213840" cy="18396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8D405D4-011F-4D74-806D-0DBB94F601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509562" y="1322163"/>
                <a:ext cx="23148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8115654-A788-439C-89DE-D55FC0989B7E}"/>
              </a:ext>
            </a:extLst>
          </p:cNvPr>
          <p:cNvGrpSpPr/>
          <p:nvPr/>
        </p:nvGrpSpPr>
        <p:grpSpPr>
          <a:xfrm>
            <a:off x="3053162" y="1390923"/>
            <a:ext cx="155880" cy="79560"/>
            <a:chOff x="3053162" y="1390923"/>
            <a:chExt cx="15588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E3550D7-86D6-40C0-BA37-CCB20AD7192F}"/>
                    </a:ext>
                  </a:extLst>
                </p14:cNvPr>
                <p14:cNvContentPartPr/>
                <p14:nvPr/>
              </p14:nvContentPartPr>
              <p14:xfrm>
                <a:off x="3085202" y="1390923"/>
                <a:ext cx="118080" cy="17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E3550D7-86D6-40C0-BA37-CCB20AD719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76562" y="138228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4CB99D8-4DD4-48A0-B45E-5DA024DF6467}"/>
                    </a:ext>
                  </a:extLst>
                </p14:cNvPr>
                <p14:cNvContentPartPr/>
                <p14:nvPr/>
              </p14:nvContentPartPr>
              <p14:xfrm>
                <a:off x="3053162" y="1458243"/>
                <a:ext cx="155880" cy="12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4CB99D8-4DD4-48A0-B45E-5DA024DF64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4522" y="1449243"/>
                  <a:ext cx="1735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B951A63-5EA0-47EF-87C9-28F75C1A48CB}"/>
                  </a:ext>
                </a:extLst>
              </p14:cNvPr>
              <p14:cNvContentPartPr/>
              <p14:nvPr/>
            </p14:nvContentPartPr>
            <p14:xfrm>
              <a:off x="3148202" y="762723"/>
              <a:ext cx="756360" cy="17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B951A63-5EA0-47EF-87C9-28F75C1A48C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39562" y="754083"/>
                <a:ext cx="7740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089CE52-4E7C-4104-BC78-18005522CE74}"/>
              </a:ext>
            </a:extLst>
          </p:cNvPr>
          <p:cNvGrpSpPr/>
          <p:nvPr/>
        </p:nvGrpSpPr>
        <p:grpSpPr>
          <a:xfrm>
            <a:off x="3657242" y="1003203"/>
            <a:ext cx="3888360" cy="1471680"/>
            <a:chOff x="3657242" y="1003203"/>
            <a:chExt cx="3888360" cy="14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2BD8D26-8C43-477A-9699-158A0886C0B3}"/>
                    </a:ext>
                  </a:extLst>
                </p14:cNvPr>
                <p14:cNvContentPartPr/>
                <p14:nvPr/>
              </p14:nvContentPartPr>
              <p14:xfrm>
                <a:off x="3668402" y="1183563"/>
                <a:ext cx="191520" cy="307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2BD8D26-8C43-477A-9699-158A0886C0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59402" y="1174563"/>
                  <a:ext cx="209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7600A7-FC59-4DEE-94BC-46B3548FFDB8}"/>
                    </a:ext>
                  </a:extLst>
                </p14:cNvPr>
                <p14:cNvContentPartPr/>
                <p14:nvPr/>
              </p14:nvContentPartPr>
              <p14:xfrm>
                <a:off x="3887282" y="1548243"/>
                <a:ext cx="33840" cy="90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7600A7-FC59-4DEE-94BC-46B3548FFD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78642" y="1539243"/>
                  <a:ext cx="51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919174-95B5-4337-827D-2CE4354CA4B4}"/>
                    </a:ext>
                  </a:extLst>
                </p14:cNvPr>
                <p14:cNvContentPartPr/>
                <p14:nvPr/>
              </p14:nvContentPartPr>
              <p14:xfrm>
                <a:off x="3954602" y="1430163"/>
                <a:ext cx="612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919174-95B5-4337-827D-2CE4354CA4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5962" y="142152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462FE8-B5E1-47C0-9BA6-34820AED842D}"/>
                    </a:ext>
                  </a:extLst>
                </p14:cNvPr>
                <p14:cNvContentPartPr/>
                <p14:nvPr/>
              </p14:nvContentPartPr>
              <p14:xfrm>
                <a:off x="4061162" y="1509003"/>
                <a:ext cx="95760" cy="135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462FE8-B5E1-47C0-9BA6-34820AED84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2522" y="1500003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6F637A-9A13-4F80-B72D-8D6EC31D630D}"/>
                    </a:ext>
                  </a:extLst>
                </p14:cNvPr>
                <p14:cNvContentPartPr/>
                <p14:nvPr/>
              </p14:nvContentPartPr>
              <p14:xfrm>
                <a:off x="4038842" y="1492803"/>
                <a:ext cx="118080" cy="156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6F637A-9A13-4F80-B72D-8D6EC31D63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30202" y="1484163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C18348-5FC7-48E8-AEF0-0109941F0220}"/>
                    </a:ext>
                  </a:extLst>
                </p14:cNvPr>
                <p14:cNvContentPartPr/>
                <p14:nvPr/>
              </p14:nvContentPartPr>
              <p14:xfrm>
                <a:off x="4489202" y="1424763"/>
                <a:ext cx="218520" cy="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C18348-5FC7-48E8-AEF0-0109941F02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80202" y="1415763"/>
                  <a:ext cx="23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E24D29-3708-4BDA-80A8-D36E27CFA476}"/>
                    </a:ext>
                  </a:extLst>
                </p14:cNvPr>
                <p14:cNvContentPartPr/>
                <p14:nvPr/>
              </p14:nvContentPartPr>
              <p14:xfrm>
                <a:off x="4930922" y="1219203"/>
                <a:ext cx="123480" cy="250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E24D29-3708-4BDA-80A8-D36E27CFA4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22282" y="1210563"/>
                  <a:ext cx="141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B0B8F7-028A-4E8C-9469-11BC12A930D4}"/>
                    </a:ext>
                  </a:extLst>
                </p14:cNvPr>
                <p14:cNvContentPartPr/>
                <p14:nvPr/>
              </p14:nvContentPartPr>
              <p14:xfrm>
                <a:off x="5082482" y="1469763"/>
                <a:ext cx="118080" cy="39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B0B8F7-028A-4E8C-9469-11BC12A930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73482" y="1460763"/>
                  <a:ext cx="13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D9F752-CA88-4F43-A148-A507A57B14A0}"/>
                    </a:ext>
                  </a:extLst>
                </p14:cNvPr>
                <p14:cNvContentPartPr/>
                <p14:nvPr/>
              </p14:nvContentPartPr>
              <p14:xfrm>
                <a:off x="5115962" y="1464003"/>
                <a:ext cx="196560" cy="180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D9F752-CA88-4F43-A148-A507A57B14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06962" y="1455003"/>
                  <a:ext cx="214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BCF966-E055-4A3E-AEEF-6658C492B986}"/>
                    </a:ext>
                  </a:extLst>
                </p14:cNvPr>
                <p14:cNvContentPartPr/>
                <p14:nvPr/>
              </p14:nvContentPartPr>
              <p14:xfrm>
                <a:off x="5256362" y="1537083"/>
                <a:ext cx="90000" cy="123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BCF966-E055-4A3E-AEEF-6658C492B9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47362" y="1528083"/>
                  <a:ext cx="107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13C7C0C-AC68-4807-843D-B80D109ADB83}"/>
                    </a:ext>
                  </a:extLst>
                </p14:cNvPr>
                <p14:cNvContentPartPr/>
                <p14:nvPr/>
              </p14:nvContentPartPr>
              <p14:xfrm>
                <a:off x="5660282" y="1351683"/>
                <a:ext cx="111600" cy="1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13C7C0C-AC68-4807-843D-B80D109ADB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1282" y="1343043"/>
                  <a:ext cx="129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62BB98-E919-40E6-A06A-3460E2CCDA65}"/>
                    </a:ext>
                  </a:extLst>
                </p14:cNvPr>
                <p14:cNvContentPartPr/>
                <p14:nvPr/>
              </p14:nvContentPartPr>
              <p14:xfrm>
                <a:off x="5985362" y="1021203"/>
                <a:ext cx="278640" cy="281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62BB98-E919-40E6-A06A-3460E2CCDA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76722" y="1012563"/>
                  <a:ext cx="296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F6D48D-7D70-42EA-8B9A-C305BEFF507B}"/>
                    </a:ext>
                  </a:extLst>
                </p14:cNvPr>
                <p14:cNvContentPartPr/>
                <p14:nvPr/>
              </p14:nvContentPartPr>
              <p14:xfrm>
                <a:off x="6395042" y="1003203"/>
                <a:ext cx="230400" cy="298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F6D48D-7D70-42EA-8B9A-C305BEFF50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86042" y="994563"/>
                  <a:ext cx="248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D6915C-E3A5-4278-98DB-31AA98E81456}"/>
                    </a:ext>
                  </a:extLst>
                </p14:cNvPr>
                <p14:cNvContentPartPr/>
                <p14:nvPr/>
              </p14:nvContentPartPr>
              <p14:xfrm>
                <a:off x="6423122" y="1121643"/>
                <a:ext cx="142920" cy="11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D6915C-E3A5-4278-98DB-31AA98E814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4122" y="1113003"/>
                  <a:ext cx="160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00D394-7385-4C4E-A064-1119C847D681}"/>
                    </a:ext>
                  </a:extLst>
                </p14:cNvPr>
                <p14:cNvContentPartPr/>
                <p14:nvPr/>
              </p14:nvContentPartPr>
              <p14:xfrm>
                <a:off x="6025682" y="1380123"/>
                <a:ext cx="843840" cy="22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00D394-7385-4C4E-A064-1119C847D6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17042" y="1371123"/>
                  <a:ext cx="86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F7316E-D746-43EB-94ED-F2EF61538343}"/>
                    </a:ext>
                  </a:extLst>
                </p14:cNvPr>
                <p14:cNvContentPartPr/>
                <p14:nvPr/>
              </p14:nvContentPartPr>
              <p14:xfrm>
                <a:off x="6077162" y="1477683"/>
                <a:ext cx="329400" cy="211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F7316E-D746-43EB-94ED-F2EF615383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68162" y="1468683"/>
                  <a:ext cx="34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D668F6-E10C-41EE-BDCD-94A4FB382233}"/>
                    </a:ext>
                  </a:extLst>
                </p14:cNvPr>
                <p14:cNvContentPartPr/>
                <p14:nvPr/>
              </p14:nvContentPartPr>
              <p14:xfrm>
                <a:off x="6535082" y="1509003"/>
                <a:ext cx="146160" cy="180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D668F6-E10C-41EE-BDCD-94A4FB3822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26442" y="1500003"/>
                  <a:ext cx="16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48E373-1F0A-4CBC-AEF8-F26621A999AF}"/>
                    </a:ext>
                  </a:extLst>
                </p14:cNvPr>
                <p14:cNvContentPartPr/>
                <p14:nvPr/>
              </p14:nvContentPartPr>
              <p14:xfrm>
                <a:off x="6496202" y="1537083"/>
                <a:ext cx="179640" cy="185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48E373-1F0A-4CBC-AEF8-F26621A999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87562" y="1528443"/>
                  <a:ext cx="197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810E73-5F3F-4C0B-853C-DE24699D8BEB}"/>
                    </a:ext>
                  </a:extLst>
                </p14:cNvPr>
                <p14:cNvContentPartPr/>
                <p14:nvPr/>
              </p14:nvContentPartPr>
              <p14:xfrm>
                <a:off x="6725882" y="1604403"/>
                <a:ext cx="95760" cy="180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810E73-5F3F-4C0B-853C-DE24699D8B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17242" y="1595403"/>
                  <a:ext cx="113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72A5A8-3EEB-4430-908C-53E20B2E89EA}"/>
                    </a:ext>
                  </a:extLst>
                </p14:cNvPr>
                <p14:cNvContentPartPr/>
                <p14:nvPr/>
              </p14:nvContentPartPr>
              <p14:xfrm>
                <a:off x="3657242" y="1884843"/>
                <a:ext cx="3534480" cy="163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72A5A8-3EEB-4430-908C-53E20B2E89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48602" y="1875843"/>
                  <a:ext cx="3552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06D089-6506-464B-82FA-62DAE1FA333A}"/>
                    </a:ext>
                  </a:extLst>
                </p14:cNvPr>
                <p14:cNvContentPartPr/>
                <p14:nvPr/>
              </p14:nvContentPartPr>
              <p14:xfrm>
                <a:off x="6591242" y="1895643"/>
                <a:ext cx="140760" cy="393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06D089-6506-464B-82FA-62DAE1FA33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82602" y="1887003"/>
                  <a:ext cx="158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5E144A-CD80-4D5B-93D7-1A30F53B3A40}"/>
                    </a:ext>
                  </a:extLst>
                </p14:cNvPr>
                <p14:cNvContentPartPr/>
                <p14:nvPr/>
              </p14:nvContentPartPr>
              <p14:xfrm>
                <a:off x="6148442" y="2257443"/>
                <a:ext cx="493920" cy="21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5E144A-CD80-4D5B-93D7-1A30F53B3A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39442" y="2248443"/>
                  <a:ext cx="511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8A60A1A-C157-484C-96BD-38576C4CD846}"/>
                    </a:ext>
                  </a:extLst>
                </p14:cNvPr>
                <p14:cNvContentPartPr/>
                <p14:nvPr/>
              </p14:nvContentPartPr>
              <p14:xfrm>
                <a:off x="6702842" y="2249523"/>
                <a:ext cx="191880" cy="179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8A60A1A-C157-484C-96BD-38576C4CD8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94202" y="2240523"/>
                  <a:ext cx="209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2F4415-2B53-4B55-B9D2-1A6C57684984}"/>
                    </a:ext>
                  </a:extLst>
                </p14:cNvPr>
                <p14:cNvContentPartPr/>
                <p14:nvPr/>
              </p14:nvContentPartPr>
              <p14:xfrm>
                <a:off x="6877082" y="2232603"/>
                <a:ext cx="668520" cy="17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2F4415-2B53-4B55-B9D2-1A6C576849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68082" y="2223603"/>
                  <a:ext cx="6861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5AFBA11-BAD0-422E-9C06-D28F67F5C404}"/>
                  </a:ext>
                </a:extLst>
              </p14:cNvPr>
              <p14:cNvContentPartPr/>
              <p14:nvPr/>
            </p14:nvContentPartPr>
            <p14:xfrm>
              <a:off x="6608522" y="2647683"/>
              <a:ext cx="1054440" cy="4154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5AFBA11-BAD0-422E-9C06-D28F67F5C40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99882" y="2639043"/>
                <a:ext cx="1072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18C9FEA-B10E-4CBE-A60B-C11B1E650065}"/>
                  </a:ext>
                </a:extLst>
              </p14:cNvPr>
              <p14:cNvContentPartPr/>
              <p14:nvPr/>
            </p14:nvContentPartPr>
            <p14:xfrm>
              <a:off x="7994162" y="2613123"/>
              <a:ext cx="320040" cy="18432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18C9FEA-B10E-4CBE-A60B-C11B1E65006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85162" y="2604483"/>
                <a:ext cx="33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4D496F7-84B6-4EFE-A3C5-62C26879CE30}"/>
                  </a:ext>
                </a:extLst>
              </p14:cNvPr>
              <p14:cNvContentPartPr/>
              <p14:nvPr/>
            </p14:nvContentPartPr>
            <p14:xfrm>
              <a:off x="7438322" y="3060243"/>
              <a:ext cx="1279440" cy="3708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4D496F7-84B6-4EFE-A3C5-62C26879CE3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429682" y="3051243"/>
                <a:ext cx="129708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E4EFAF3-1311-405B-BFE0-ADE4C562D233}"/>
              </a:ext>
            </a:extLst>
          </p:cNvPr>
          <p:cNvGrpSpPr/>
          <p:nvPr/>
        </p:nvGrpSpPr>
        <p:grpSpPr>
          <a:xfrm>
            <a:off x="1178642" y="2198763"/>
            <a:ext cx="4263120" cy="538920"/>
            <a:chOff x="1178642" y="2198763"/>
            <a:chExt cx="426312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60B89C-AE91-40AC-B034-0E5D510C9353}"/>
                    </a:ext>
                  </a:extLst>
                </p14:cNvPr>
                <p14:cNvContentPartPr/>
                <p14:nvPr/>
              </p14:nvContentPartPr>
              <p14:xfrm>
                <a:off x="1178642" y="2198763"/>
                <a:ext cx="381240" cy="298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60B89C-AE91-40AC-B034-0E5D510C93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0002" y="2189763"/>
                  <a:ext cx="398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A0B8F54-9AB3-407D-B423-39A636CA8DC0}"/>
                    </a:ext>
                  </a:extLst>
                </p14:cNvPr>
                <p14:cNvContentPartPr/>
                <p14:nvPr/>
              </p14:nvContentPartPr>
              <p14:xfrm>
                <a:off x="1677242" y="2288763"/>
                <a:ext cx="1060200" cy="201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A0B8F54-9AB3-407D-B423-39A636CA8D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68602" y="2280123"/>
                  <a:ext cx="1077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9CE7771-4E14-445D-A2CD-DA990B59FE3A}"/>
                    </a:ext>
                  </a:extLst>
                </p14:cNvPr>
                <p14:cNvContentPartPr/>
                <p14:nvPr/>
              </p14:nvContentPartPr>
              <p14:xfrm>
                <a:off x="2776322" y="2299563"/>
                <a:ext cx="56520" cy="206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9CE7771-4E14-445D-A2CD-DA990B59FE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67682" y="2290923"/>
                  <a:ext cx="74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103EB30-149C-4E10-ACFD-37DD6DB55877}"/>
                    </a:ext>
                  </a:extLst>
                </p14:cNvPr>
                <p14:cNvContentPartPr/>
                <p14:nvPr/>
              </p14:nvContentPartPr>
              <p14:xfrm>
                <a:off x="2950562" y="2311083"/>
                <a:ext cx="360000" cy="1566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103EB30-149C-4E10-ACFD-37DD6DB558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41922" y="2302443"/>
                  <a:ext cx="37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7B975C7-0EF1-4CD5-8549-2727C6DB8A61}"/>
                    </a:ext>
                  </a:extLst>
                </p14:cNvPr>
                <p14:cNvContentPartPr/>
                <p14:nvPr/>
              </p14:nvContentPartPr>
              <p14:xfrm>
                <a:off x="3775322" y="2266083"/>
                <a:ext cx="180000" cy="236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7B975C7-0EF1-4CD5-8549-2727C6DB8A6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6682" y="2257443"/>
                  <a:ext cx="197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8DA31EB-3E8E-4455-BA64-644A92900103}"/>
                    </a:ext>
                  </a:extLst>
                </p14:cNvPr>
                <p14:cNvContentPartPr/>
                <p14:nvPr/>
              </p14:nvContentPartPr>
              <p14:xfrm>
                <a:off x="4010762" y="2279403"/>
                <a:ext cx="493920" cy="2340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8DA31EB-3E8E-4455-BA64-644A929001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02122" y="2270763"/>
                  <a:ext cx="511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0CD063-17AA-4E3A-A1BE-0DDC50E395A0}"/>
                    </a:ext>
                  </a:extLst>
                </p14:cNvPr>
                <p14:cNvContentPartPr/>
                <p14:nvPr/>
              </p14:nvContentPartPr>
              <p14:xfrm>
                <a:off x="4622402" y="2283003"/>
                <a:ext cx="28440" cy="50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0CD063-17AA-4E3A-A1BE-0DDC50E395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13402" y="2274363"/>
                  <a:ext cx="46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D661548-5A7E-4394-A869-24662BC957BB}"/>
                    </a:ext>
                  </a:extLst>
                </p14:cNvPr>
                <p14:cNvContentPartPr/>
                <p14:nvPr/>
              </p14:nvContentPartPr>
              <p14:xfrm>
                <a:off x="4723562" y="2316123"/>
                <a:ext cx="61560" cy="1638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D661548-5A7E-4394-A869-24662BC957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14922" y="2307123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DE27A76-F3C0-4F54-9454-9C408BC896BF}"/>
                    </a:ext>
                  </a:extLst>
                </p14:cNvPr>
                <p14:cNvContentPartPr/>
                <p14:nvPr/>
              </p14:nvContentPartPr>
              <p14:xfrm>
                <a:off x="5009402" y="2206323"/>
                <a:ext cx="432360" cy="312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DE27A76-F3C0-4F54-9454-9C408BC896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00402" y="2197683"/>
                  <a:ext cx="450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9827BBF-8CCC-4999-967F-9E8336C0D00D}"/>
                    </a:ext>
                  </a:extLst>
                </p14:cNvPr>
                <p14:cNvContentPartPr/>
                <p14:nvPr/>
              </p14:nvContentPartPr>
              <p14:xfrm>
                <a:off x="1626842" y="2603043"/>
                <a:ext cx="3517560" cy="134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9827BBF-8CCC-4999-967F-9E8336C0D0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17842" y="2594043"/>
                  <a:ext cx="3535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E90B984-C4E2-4AC4-A34E-6223518E012B}"/>
              </a:ext>
            </a:extLst>
          </p:cNvPr>
          <p:cNvGrpSpPr/>
          <p:nvPr/>
        </p:nvGrpSpPr>
        <p:grpSpPr>
          <a:xfrm>
            <a:off x="7034402" y="807723"/>
            <a:ext cx="483120" cy="342360"/>
            <a:chOff x="7034402" y="807723"/>
            <a:chExt cx="4831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DC62829-3288-4030-B73E-91E6077660B7}"/>
                    </a:ext>
                  </a:extLst>
                </p14:cNvPr>
                <p14:cNvContentPartPr/>
                <p14:nvPr/>
              </p14:nvContentPartPr>
              <p14:xfrm>
                <a:off x="7152482" y="807723"/>
                <a:ext cx="365040" cy="269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DC62829-3288-4030-B73E-91E6077660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43482" y="798723"/>
                  <a:ext cx="382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A3D8772-77FC-4F5C-BAC3-44B76BA2D0BC}"/>
                    </a:ext>
                  </a:extLst>
                </p14:cNvPr>
                <p14:cNvContentPartPr/>
                <p14:nvPr/>
              </p14:nvContentPartPr>
              <p14:xfrm>
                <a:off x="7034402" y="1020843"/>
                <a:ext cx="208080" cy="1292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A3D8772-77FC-4F5C-BAC3-44B76BA2D0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25762" y="1011843"/>
                  <a:ext cx="2257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F86308E-C680-45E8-9DB6-D0F3FFDF62A7}"/>
              </a:ext>
            </a:extLst>
          </p:cNvPr>
          <p:cNvGrpSpPr/>
          <p:nvPr/>
        </p:nvGrpSpPr>
        <p:grpSpPr>
          <a:xfrm>
            <a:off x="1853282" y="2827323"/>
            <a:ext cx="812520" cy="297360"/>
            <a:chOff x="1853282" y="2827323"/>
            <a:chExt cx="8125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788D0A2-333D-43C1-8DB7-8C15D486AEA8}"/>
                    </a:ext>
                  </a:extLst>
                </p14:cNvPr>
                <p14:cNvContentPartPr/>
                <p14:nvPr/>
              </p14:nvContentPartPr>
              <p14:xfrm>
                <a:off x="1853282" y="2922363"/>
                <a:ext cx="295560" cy="202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788D0A2-333D-43C1-8DB7-8C15D486AEA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44642" y="2913363"/>
                  <a:ext cx="31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924D895-CECC-462D-80FE-F34BDAA1279A}"/>
                    </a:ext>
                  </a:extLst>
                </p14:cNvPr>
                <p14:cNvContentPartPr/>
                <p14:nvPr/>
              </p14:nvContentPartPr>
              <p14:xfrm>
                <a:off x="2232362" y="2827323"/>
                <a:ext cx="84600" cy="2919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924D895-CECC-462D-80FE-F34BDAA127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23722" y="2818323"/>
                  <a:ext cx="102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1974185-67B7-40CF-96DB-1D2CFF2A668E}"/>
                    </a:ext>
                  </a:extLst>
                </p14:cNvPr>
                <p14:cNvContentPartPr/>
                <p14:nvPr/>
              </p14:nvContentPartPr>
              <p14:xfrm>
                <a:off x="2361962" y="2945043"/>
                <a:ext cx="303840" cy="1461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1974185-67B7-40CF-96DB-1D2CFF2A66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52962" y="2936043"/>
                  <a:ext cx="321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4B3C3193-36F8-4829-AEF3-B98E0341A092}"/>
              </a:ext>
            </a:extLst>
          </p:cNvPr>
          <p:cNvGrpSpPr/>
          <p:nvPr/>
        </p:nvGrpSpPr>
        <p:grpSpPr>
          <a:xfrm>
            <a:off x="3281402" y="2804283"/>
            <a:ext cx="1380600" cy="358200"/>
            <a:chOff x="3281402" y="2804283"/>
            <a:chExt cx="138060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2A31519-E2D2-403E-A461-566420280CE5}"/>
                    </a:ext>
                  </a:extLst>
                </p14:cNvPr>
                <p14:cNvContentPartPr/>
                <p14:nvPr/>
              </p14:nvContentPartPr>
              <p14:xfrm>
                <a:off x="3281402" y="2910843"/>
                <a:ext cx="188640" cy="158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2A31519-E2D2-403E-A461-566420280C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72762" y="2902203"/>
                  <a:ext cx="206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95A1ADC-CB8C-4C8D-97D9-1CF6E6E50A67}"/>
                    </a:ext>
                  </a:extLst>
                </p14:cNvPr>
                <p14:cNvContentPartPr/>
                <p14:nvPr/>
              </p14:nvContentPartPr>
              <p14:xfrm>
                <a:off x="3495242" y="2804283"/>
                <a:ext cx="123480" cy="291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95A1ADC-CB8C-4C8D-97D9-1CF6E6E50A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86242" y="2795643"/>
                  <a:ext cx="14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96A388D-ABC0-4F34-8938-D57C0FA840B2}"/>
                    </a:ext>
                  </a:extLst>
                </p14:cNvPr>
                <p14:cNvContentPartPr/>
                <p14:nvPr/>
              </p14:nvContentPartPr>
              <p14:xfrm>
                <a:off x="3763802" y="2978163"/>
                <a:ext cx="118080" cy="1130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96A388D-ABC0-4F34-8938-D57C0FA840B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55162" y="2969163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AEFBC29-CB32-4BFA-90EE-40A4123F43E9}"/>
                    </a:ext>
                  </a:extLst>
                </p14:cNvPr>
                <p14:cNvContentPartPr/>
                <p14:nvPr/>
              </p14:nvContentPartPr>
              <p14:xfrm>
                <a:off x="4010762" y="2856123"/>
                <a:ext cx="45720" cy="212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AEFBC29-CB32-4BFA-90EE-40A4123F43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02122" y="2847123"/>
                  <a:ext cx="63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F89212B-9609-41D1-A6E4-3C85AAE71C2C}"/>
                    </a:ext>
                  </a:extLst>
                </p14:cNvPr>
                <p14:cNvContentPartPr/>
                <p14:nvPr/>
              </p14:nvContentPartPr>
              <p14:xfrm>
                <a:off x="4145042" y="3012003"/>
                <a:ext cx="113040" cy="1465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F89212B-9609-41D1-A6E4-3C85AAE71C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36042" y="3003363"/>
                  <a:ext cx="130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C1F16EE-0A24-4B49-8D51-FFA6033E5FDC}"/>
                    </a:ext>
                  </a:extLst>
                </p14:cNvPr>
                <p14:cNvContentPartPr/>
                <p14:nvPr/>
              </p14:nvContentPartPr>
              <p14:xfrm>
                <a:off x="4325042" y="3029283"/>
                <a:ext cx="336960" cy="1332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C1F16EE-0A24-4B49-8D51-FFA6033E5F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16042" y="3020283"/>
                  <a:ext cx="3546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BDEB280-9A2D-4762-BBF5-CCFBBDCAE08C}"/>
              </a:ext>
            </a:extLst>
          </p:cNvPr>
          <p:cNvGrpSpPr/>
          <p:nvPr/>
        </p:nvGrpSpPr>
        <p:grpSpPr>
          <a:xfrm>
            <a:off x="655922" y="2827683"/>
            <a:ext cx="752400" cy="305640"/>
            <a:chOff x="655922" y="2827683"/>
            <a:chExt cx="7524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3AACA21-985A-4724-A1A2-4B7072C12164}"/>
                    </a:ext>
                  </a:extLst>
                </p14:cNvPr>
                <p14:cNvContentPartPr/>
                <p14:nvPr/>
              </p14:nvContentPartPr>
              <p14:xfrm>
                <a:off x="655922" y="2827683"/>
                <a:ext cx="752400" cy="305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3AACA21-985A-4724-A1A2-4B7072C121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7282" y="2819043"/>
                  <a:ext cx="770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004DC8-79D8-4451-BAA0-B1F88CC709C0}"/>
                    </a:ext>
                  </a:extLst>
                </p14:cNvPr>
                <p14:cNvContentPartPr/>
                <p14:nvPr/>
              </p14:nvContentPartPr>
              <p14:xfrm>
                <a:off x="863642" y="3034683"/>
                <a:ext cx="17280" cy="507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004DC8-79D8-4451-BAA0-B1F88CC709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5002" y="302604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87D51CA-61BE-4F98-979A-1B04818CE7C1}"/>
              </a:ext>
            </a:extLst>
          </p:cNvPr>
          <p:cNvGrpSpPr/>
          <p:nvPr/>
        </p:nvGrpSpPr>
        <p:grpSpPr>
          <a:xfrm>
            <a:off x="919802" y="3367683"/>
            <a:ext cx="2861640" cy="318240"/>
            <a:chOff x="919802" y="3367683"/>
            <a:chExt cx="286164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5053E0B-CED0-4962-9011-26B565C8D7D4}"/>
                    </a:ext>
                  </a:extLst>
                </p14:cNvPr>
                <p14:cNvContentPartPr/>
                <p14:nvPr/>
              </p14:nvContentPartPr>
              <p14:xfrm>
                <a:off x="919802" y="3367683"/>
                <a:ext cx="247320" cy="312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5053E0B-CED0-4962-9011-26B565C8D7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1162" y="3358683"/>
                  <a:ext cx="26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5FD171E-323A-4BD6-B6E2-029AF350D628}"/>
                    </a:ext>
                  </a:extLst>
                </p14:cNvPr>
                <p14:cNvContentPartPr/>
                <p14:nvPr/>
              </p14:nvContentPartPr>
              <p14:xfrm>
                <a:off x="1236242" y="3572883"/>
                <a:ext cx="537120" cy="96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5FD171E-323A-4BD6-B6E2-029AF350D6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27602" y="3564243"/>
                  <a:ext cx="55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32480FF-4ACB-488F-94D2-B2C17716969E}"/>
                    </a:ext>
                  </a:extLst>
                </p14:cNvPr>
                <p14:cNvContentPartPr/>
                <p14:nvPr/>
              </p14:nvContentPartPr>
              <p14:xfrm>
                <a:off x="2072162" y="3421683"/>
                <a:ext cx="216720" cy="17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32480FF-4ACB-488F-94D2-B2C1771696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63522" y="3413043"/>
                  <a:ext cx="234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0E8A033-97AA-4C59-9DC5-FE7752F59891}"/>
                    </a:ext>
                  </a:extLst>
                </p14:cNvPr>
                <p14:cNvContentPartPr/>
                <p14:nvPr/>
              </p14:nvContentPartPr>
              <p14:xfrm>
                <a:off x="2009882" y="3479283"/>
                <a:ext cx="641880" cy="206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0E8A033-97AA-4C59-9DC5-FE7752F598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01242" y="3470643"/>
                  <a:ext cx="659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124825A-AF1B-4C44-942D-17CB5B8B0B2A}"/>
                    </a:ext>
                  </a:extLst>
                </p14:cNvPr>
                <p14:cNvContentPartPr/>
                <p14:nvPr/>
              </p14:nvContentPartPr>
              <p14:xfrm>
                <a:off x="2737802" y="3494043"/>
                <a:ext cx="174240" cy="1728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124825A-AF1B-4C44-942D-17CB5B8B0B2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28802" y="3485403"/>
                  <a:ext cx="191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D175677-CDE9-4113-A0A2-674D00D17BE4}"/>
                    </a:ext>
                  </a:extLst>
                </p14:cNvPr>
                <p14:cNvContentPartPr/>
                <p14:nvPr/>
              </p14:nvContentPartPr>
              <p14:xfrm>
                <a:off x="2917082" y="3469563"/>
                <a:ext cx="544680" cy="2163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D175677-CDE9-4113-A0A2-674D00D17B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8082" y="3460563"/>
                  <a:ext cx="56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C9D6B67-BFD1-40FE-9086-6A1DCD666E2B}"/>
                    </a:ext>
                  </a:extLst>
                </p14:cNvPr>
                <p14:cNvContentPartPr/>
                <p14:nvPr/>
              </p14:nvContentPartPr>
              <p14:xfrm>
                <a:off x="3298682" y="3502683"/>
                <a:ext cx="269280" cy="820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C9D6B67-BFD1-40FE-9086-6A1DCD666E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90042" y="3494043"/>
                  <a:ext cx="286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67FDC57-BB26-44D4-A611-A0D5DEE238E5}"/>
                    </a:ext>
                  </a:extLst>
                </p14:cNvPr>
                <p14:cNvContentPartPr/>
                <p14:nvPr/>
              </p14:nvContentPartPr>
              <p14:xfrm>
                <a:off x="3528002" y="3629403"/>
                <a:ext cx="253440" cy="511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67FDC57-BB26-44D4-A611-A0D5DEE238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19362" y="3620403"/>
                  <a:ext cx="2710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4715B13-1512-4AF0-90F1-5A133E2CFDCF}"/>
                  </a:ext>
                </a:extLst>
              </p14:cNvPr>
              <p14:cNvContentPartPr/>
              <p14:nvPr/>
            </p14:nvContentPartPr>
            <p14:xfrm>
              <a:off x="936722" y="4891563"/>
              <a:ext cx="4218840" cy="10152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4715B13-1512-4AF0-90F1-5A133E2CFDC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27722" y="4882923"/>
                <a:ext cx="4236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A6B17AC3-6FAD-4D8A-95F6-1B9DCD4F466F}"/>
                  </a:ext>
                </a:extLst>
              </p14:cNvPr>
              <p14:cNvContentPartPr/>
              <p14:nvPr/>
            </p14:nvContentPartPr>
            <p14:xfrm>
              <a:off x="1935362" y="4061403"/>
              <a:ext cx="757800" cy="70704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A6B17AC3-6FAD-4D8A-95F6-1B9DCD4F466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926362" y="4052403"/>
                <a:ext cx="77544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01505D7E-DFD6-4FF3-A60F-24DA619088C2}"/>
                  </a:ext>
                </a:extLst>
              </p14:cNvPr>
              <p14:cNvContentPartPr/>
              <p14:nvPr/>
            </p14:nvContentPartPr>
            <p14:xfrm>
              <a:off x="1968842" y="4577283"/>
              <a:ext cx="168480" cy="19656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01505D7E-DFD6-4FF3-A60F-24DA619088C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960202" y="4568643"/>
                <a:ext cx="1861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F8F6F81-DEFC-46DA-9F2B-A8C343187484}"/>
                  </a:ext>
                </a:extLst>
              </p14:cNvPr>
              <p14:cNvContentPartPr/>
              <p14:nvPr/>
            </p14:nvContentPartPr>
            <p14:xfrm>
              <a:off x="2333522" y="4117563"/>
              <a:ext cx="297720" cy="70164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F8F6F81-DEFC-46DA-9F2B-A8C34318748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24522" y="4108563"/>
                <a:ext cx="31536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DC81487F-EB7F-4D9C-AD5B-8807B12CFD62}"/>
                  </a:ext>
                </a:extLst>
              </p14:cNvPr>
              <p14:cNvContentPartPr/>
              <p14:nvPr/>
            </p14:nvContentPartPr>
            <p14:xfrm>
              <a:off x="2327762" y="4084083"/>
              <a:ext cx="415080" cy="75168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DC81487F-EB7F-4D9C-AD5B-8807B12CFD6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319122" y="4075083"/>
                <a:ext cx="43272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BFE2CE4D-4ED4-41A8-AFCE-A4E65208ACDE}"/>
                  </a:ext>
                </a:extLst>
              </p14:cNvPr>
              <p14:cNvContentPartPr/>
              <p14:nvPr/>
            </p14:nvContentPartPr>
            <p14:xfrm>
              <a:off x="2675882" y="4605363"/>
              <a:ext cx="140760" cy="17424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BFE2CE4D-4ED4-41A8-AFCE-A4E65208ACD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666882" y="4596723"/>
                <a:ext cx="158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40732079-80B0-49D5-B486-0DBCDD97D463}"/>
                  </a:ext>
                </a:extLst>
              </p14:cNvPr>
              <p14:cNvContentPartPr/>
              <p14:nvPr/>
            </p14:nvContentPartPr>
            <p14:xfrm>
              <a:off x="2748602" y="4151043"/>
              <a:ext cx="415440" cy="6735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40732079-80B0-49D5-B486-0DBCDD97D46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739962" y="4142403"/>
                <a:ext cx="4330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713DFAB2-C949-4B15-ABD0-72D115C39855}"/>
                  </a:ext>
                </a:extLst>
              </p14:cNvPr>
              <p14:cNvContentPartPr/>
              <p14:nvPr/>
            </p14:nvContentPartPr>
            <p14:xfrm>
              <a:off x="2978642" y="4431483"/>
              <a:ext cx="127080" cy="26712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713DFAB2-C949-4B15-ABD0-72D115C3985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969642" y="4422843"/>
                <a:ext cx="1447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40F153A-AEF0-4152-A59C-2A0AC33D9DDB}"/>
                  </a:ext>
                </a:extLst>
              </p14:cNvPr>
              <p14:cNvContentPartPr/>
              <p14:nvPr/>
            </p14:nvContentPartPr>
            <p14:xfrm>
              <a:off x="2738882" y="4147803"/>
              <a:ext cx="905400" cy="60912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40F153A-AEF0-4152-A59C-2A0AC33D9DD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29882" y="4139163"/>
                <a:ext cx="92304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A6FC6352-C803-4718-BE8F-5AC12F2BFD41}"/>
                  </a:ext>
                </a:extLst>
              </p14:cNvPr>
              <p14:cNvContentPartPr/>
              <p14:nvPr/>
            </p14:nvContentPartPr>
            <p14:xfrm>
              <a:off x="2928242" y="4151043"/>
              <a:ext cx="937080" cy="4323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A6FC6352-C803-4718-BE8F-5AC12F2BFD4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919242" y="4142403"/>
                <a:ext cx="95472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08B67259-08D1-41F1-AA65-2029D43DA879}"/>
                  </a:ext>
                </a:extLst>
              </p14:cNvPr>
              <p14:cNvContentPartPr/>
              <p14:nvPr/>
            </p14:nvContentPartPr>
            <p14:xfrm>
              <a:off x="3696842" y="4375323"/>
              <a:ext cx="180000" cy="2638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08B67259-08D1-41F1-AA65-2029D43DA87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687842" y="4366683"/>
                <a:ext cx="197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03BD7490-404B-4539-9583-E4C203BCA03E}"/>
                  </a:ext>
                </a:extLst>
              </p14:cNvPr>
              <p14:cNvContentPartPr/>
              <p14:nvPr/>
            </p14:nvContentPartPr>
            <p14:xfrm>
              <a:off x="1304282" y="4122963"/>
              <a:ext cx="1063440" cy="66744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03BD7490-404B-4539-9583-E4C203BCA03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295282" y="4113963"/>
                <a:ext cx="108108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C739D290-1EB0-4115-809A-DD204B83E20A}"/>
                  </a:ext>
                </a:extLst>
              </p14:cNvPr>
              <p14:cNvContentPartPr/>
              <p14:nvPr/>
            </p14:nvContentPartPr>
            <p14:xfrm>
              <a:off x="1295642" y="4549203"/>
              <a:ext cx="123840" cy="25272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C739D290-1EB0-4115-809A-DD204B83E20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87002" y="4540563"/>
                <a:ext cx="141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7AF1159-AB93-4372-AB67-64561135803A}"/>
                  </a:ext>
                </a:extLst>
              </p14:cNvPr>
              <p14:cNvContentPartPr/>
              <p14:nvPr/>
            </p14:nvContentPartPr>
            <p14:xfrm>
              <a:off x="1278722" y="4970043"/>
              <a:ext cx="157320" cy="5670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7AF1159-AB93-4372-AB67-64561135803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270082" y="4961403"/>
                <a:ext cx="17496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D0E51CC-DE56-46ED-8566-080173283CC6}"/>
                  </a:ext>
                </a:extLst>
              </p14:cNvPr>
              <p14:cNvContentPartPr/>
              <p14:nvPr/>
            </p14:nvContentPartPr>
            <p14:xfrm>
              <a:off x="1329482" y="5312403"/>
              <a:ext cx="123840" cy="67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D0E51CC-DE56-46ED-8566-080173283CC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320482" y="5303403"/>
                <a:ext cx="141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7C7B22B-CDF8-4D29-A587-755D989DF585}"/>
                  </a:ext>
                </a:extLst>
              </p14:cNvPr>
              <p14:cNvContentPartPr/>
              <p14:nvPr/>
            </p14:nvContentPartPr>
            <p14:xfrm>
              <a:off x="1923842" y="4970043"/>
              <a:ext cx="56520" cy="656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7C7B22B-CDF8-4D29-A587-755D989DF58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915202" y="4961043"/>
                <a:ext cx="741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895EA19-BB55-41C5-A103-57934546D33C}"/>
                  </a:ext>
                </a:extLst>
              </p14:cNvPr>
              <p14:cNvContentPartPr/>
              <p14:nvPr/>
            </p14:nvContentPartPr>
            <p14:xfrm>
              <a:off x="1873442" y="5452443"/>
              <a:ext cx="157320" cy="1011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895EA19-BB55-41C5-A103-57934546D33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864802" y="5443803"/>
                <a:ext cx="1749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120EB0-9B63-4B6B-B297-803A25DFB61D}"/>
                  </a:ext>
                </a:extLst>
              </p14:cNvPr>
              <p14:cNvContentPartPr/>
              <p14:nvPr/>
            </p14:nvContentPartPr>
            <p14:xfrm>
              <a:off x="2277362" y="4975803"/>
              <a:ext cx="247320" cy="6228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120EB0-9B63-4B6B-B297-803A25DFB61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268722" y="4966803"/>
                <a:ext cx="2649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7D38F06-8363-4193-BA25-F0950D61CCC4}"/>
                  </a:ext>
                </a:extLst>
              </p14:cNvPr>
              <p14:cNvContentPartPr/>
              <p14:nvPr/>
            </p14:nvContentPartPr>
            <p14:xfrm>
              <a:off x="2585882" y="5009283"/>
              <a:ext cx="102240" cy="6231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7D38F06-8363-4193-BA25-F0950D61CCC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577242" y="5000643"/>
                <a:ext cx="11988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0FB0E8D-CEF6-4AAF-9A80-F87169B9544C}"/>
                  </a:ext>
                </a:extLst>
              </p14:cNvPr>
              <p14:cNvContentPartPr/>
              <p14:nvPr/>
            </p14:nvContentPartPr>
            <p14:xfrm>
              <a:off x="2535482" y="4975803"/>
              <a:ext cx="587520" cy="6174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0FB0E8D-CEF6-4AAF-9A80-F87169B9544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526482" y="4966803"/>
                <a:ext cx="605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307EB53-D1E7-4951-9047-64F25858974F}"/>
                  </a:ext>
                </a:extLst>
              </p14:cNvPr>
              <p14:cNvContentPartPr/>
              <p14:nvPr/>
            </p14:nvContentPartPr>
            <p14:xfrm>
              <a:off x="2905562" y="5475123"/>
              <a:ext cx="22680" cy="78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307EB53-D1E7-4951-9047-64F25858974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896922" y="5466123"/>
                <a:ext cx="40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A0E7C0E-9A8C-4183-BB7F-A9E53D10EEC0}"/>
                  </a:ext>
                </a:extLst>
              </p14:cNvPr>
              <p14:cNvContentPartPr/>
              <p14:nvPr/>
            </p14:nvContentPartPr>
            <p14:xfrm>
              <a:off x="3309842" y="4964643"/>
              <a:ext cx="235800" cy="718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A0E7C0E-9A8C-4183-BB7F-A9E53D10EEC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301202" y="4955643"/>
                <a:ext cx="25344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DF25FC-354D-4B89-84C4-E36AF10B7101}"/>
                  </a:ext>
                </a:extLst>
              </p14:cNvPr>
              <p14:cNvContentPartPr/>
              <p14:nvPr/>
            </p14:nvContentPartPr>
            <p14:xfrm>
              <a:off x="3657242" y="5048523"/>
              <a:ext cx="280800" cy="5781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DF25FC-354D-4B89-84C4-E36AF10B710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648602" y="5039883"/>
                <a:ext cx="298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18DE92A-3828-4400-8808-69257B7EBC81}"/>
                  </a:ext>
                </a:extLst>
              </p14:cNvPr>
              <p14:cNvContentPartPr/>
              <p14:nvPr/>
            </p14:nvContentPartPr>
            <p14:xfrm>
              <a:off x="3663002" y="5480523"/>
              <a:ext cx="95760" cy="788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18DE92A-3828-4400-8808-69257B7EBC8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654362" y="5471883"/>
                <a:ext cx="1134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AD8D6AF-D25B-4168-9CFF-2227F8DB8D4C}"/>
              </a:ext>
            </a:extLst>
          </p:cNvPr>
          <p:cNvGrpSpPr/>
          <p:nvPr/>
        </p:nvGrpSpPr>
        <p:grpSpPr>
          <a:xfrm>
            <a:off x="4287602" y="4122963"/>
            <a:ext cx="1215720" cy="673920"/>
            <a:chOff x="4287602" y="4122963"/>
            <a:chExt cx="121572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4DB043-7CBC-4302-BF78-E82A2F8FD210}"/>
                    </a:ext>
                  </a:extLst>
                </p14:cNvPr>
                <p14:cNvContentPartPr/>
                <p14:nvPr/>
              </p14:nvContentPartPr>
              <p14:xfrm>
                <a:off x="4287602" y="4122963"/>
                <a:ext cx="93600" cy="451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4DB043-7CBC-4302-BF78-E82A2F8FD2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78602" y="4114323"/>
                  <a:ext cx="1112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620C7D4-9D4F-488E-A720-5BCF1FAD332A}"/>
                    </a:ext>
                  </a:extLst>
                </p14:cNvPr>
                <p14:cNvContentPartPr/>
                <p14:nvPr/>
              </p14:nvContentPartPr>
              <p14:xfrm>
                <a:off x="4431602" y="4223763"/>
                <a:ext cx="106920" cy="107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620C7D4-9D4F-488E-A720-5BCF1FAD33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22602" y="4214763"/>
                  <a:ext cx="124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80E1F5-51AD-4914-AA4A-F77867983799}"/>
                    </a:ext>
                  </a:extLst>
                </p14:cNvPr>
                <p14:cNvContentPartPr/>
                <p14:nvPr/>
              </p14:nvContentPartPr>
              <p14:xfrm>
                <a:off x="4498922" y="4230243"/>
                <a:ext cx="626400" cy="277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80E1F5-51AD-4914-AA4A-F7786798379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89922" y="4221243"/>
                  <a:ext cx="644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17D0AD-6095-48B3-B446-2BF779655C9F}"/>
                    </a:ext>
                  </a:extLst>
                </p14:cNvPr>
                <p14:cNvContentPartPr/>
                <p14:nvPr/>
              </p14:nvContentPartPr>
              <p14:xfrm>
                <a:off x="4537802" y="4561083"/>
                <a:ext cx="522360" cy="235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17D0AD-6095-48B3-B446-2BF779655C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29162" y="4552083"/>
                  <a:ext cx="540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53D399E-F344-4E9C-8F6C-609A0ED62EC6}"/>
                    </a:ext>
                  </a:extLst>
                </p14:cNvPr>
                <p14:cNvContentPartPr/>
                <p14:nvPr/>
              </p14:nvContentPartPr>
              <p14:xfrm>
                <a:off x="5105162" y="4677723"/>
                <a:ext cx="230040" cy="10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53D399E-F344-4E9C-8F6C-609A0ED62E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96162" y="4668723"/>
                  <a:ext cx="247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7F0DE9-3F04-4784-84FE-C4F346F76786}"/>
                    </a:ext>
                  </a:extLst>
                </p14:cNvPr>
                <p14:cNvContentPartPr/>
                <p14:nvPr/>
              </p14:nvContentPartPr>
              <p14:xfrm>
                <a:off x="5463722" y="4616523"/>
                <a:ext cx="39600" cy="146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7F0DE9-3F04-4784-84FE-C4F346F767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55082" y="4607883"/>
                  <a:ext cx="5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207B284-8AFE-47B7-9440-D43B3E16551D}"/>
                    </a:ext>
                  </a:extLst>
                </p14:cNvPr>
                <p14:cNvContentPartPr/>
                <p14:nvPr/>
              </p14:nvContentPartPr>
              <p14:xfrm>
                <a:off x="4790522" y="4695003"/>
                <a:ext cx="34200" cy="73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207B284-8AFE-47B7-9440-D43B3E1655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81882" y="4686363"/>
                  <a:ext cx="5184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53FE327-E9DC-4F94-B856-12DC2DBE7DB2}"/>
              </a:ext>
            </a:extLst>
          </p:cNvPr>
          <p:cNvGrpSpPr/>
          <p:nvPr/>
        </p:nvGrpSpPr>
        <p:grpSpPr>
          <a:xfrm>
            <a:off x="6591242" y="3673683"/>
            <a:ext cx="1929240" cy="433080"/>
            <a:chOff x="6591242" y="3673683"/>
            <a:chExt cx="192924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7A4DFE-40A9-42B3-BE87-8A17BABD14DA}"/>
                    </a:ext>
                  </a:extLst>
                </p14:cNvPr>
                <p14:cNvContentPartPr/>
                <p14:nvPr/>
              </p14:nvContentPartPr>
              <p14:xfrm>
                <a:off x="6591242" y="3673683"/>
                <a:ext cx="1341360" cy="433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7A4DFE-40A9-42B3-BE87-8A17BABD14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82602" y="3665043"/>
                  <a:ext cx="1359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14ADF5-B6D3-4A34-B69C-437E8AA9F4FD}"/>
                    </a:ext>
                  </a:extLst>
                </p14:cNvPr>
                <p14:cNvContentPartPr/>
                <p14:nvPr/>
              </p14:nvContentPartPr>
              <p14:xfrm>
                <a:off x="7831082" y="3674403"/>
                <a:ext cx="689400" cy="219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14ADF5-B6D3-4A34-B69C-437E8AA9F4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22442" y="3665403"/>
                  <a:ext cx="7070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C5D472F-73D6-4E70-9269-237AC0B4932C}"/>
              </a:ext>
            </a:extLst>
          </p:cNvPr>
          <p:cNvGrpSpPr/>
          <p:nvPr/>
        </p:nvGrpSpPr>
        <p:grpSpPr>
          <a:xfrm>
            <a:off x="6619322" y="4310163"/>
            <a:ext cx="2143440" cy="425880"/>
            <a:chOff x="6619322" y="4310163"/>
            <a:chExt cx="214344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876318-C516-416C-809B-1AFA752E8490}"/>
                    </a:ext>
                  </a:extLst>
                </p14:cNvPr>
                <p14:cNvContentPartPr/>
                <p14:nvPr/>
              </p14:nvContentPartPr>
              <p14:xfrm>
                <a:off x="6619322" y="4310163"/>
                <a:ext cx="417960" cy="220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876318-C516-416C-809B-1AFA752E849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10682" y="4301163"/>
                  <a:ext cx="435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0DFE79-9673-43DA-A105-7C8BB0A720AD}"/>
                    </a:ext>
                  </a:extLst>
                </p14:cNvPr>
                <p14:cNvContentPartPr/>
                <p14:nvPr/>
              </p14:nvContentPartPr>
              <p14:xfrm>
                <a:off x="7124402" y="4414923"/>
                <a:ext cx="50760" cy="112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0DFE79-9673-43DA-A105-7C8BB0A720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15402" y="4405923"/>
                  <a:ext cx="68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BC0F5A-18B7-4946-9687-2FFCC13B2287}"/>
                    </a:ext>
                  </a:extLst>
                </p14:cNvPr>
                <p14:cNvContentPartPr/>
                <p14:nvPr/>
              </p14:nvContentPartPr>
              <p14:xfrm>
                <a:off x="7197122" y="4347243"/>
                <a:ext cx="337320" cy="162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BC0F5A-18B7-4946-9687-2FFCC13B22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88122" y="4338603"/>
                  <a:ext cx="35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3EB77F-FA65-41E9-BB97-9E5CEE499134}"/>
                    </a:ext>
                  </a:extLst>
                </p14:cNvPr>
                <p14:cNvContentPartPr/>
                <p14:nvPr/>
              </p14:nvContentPartPr>
              <p14:xfrm>
                <a:off x="7601042" y="4349403"/>
                <a:ext cx="1161720" cy="386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3EB77F-FA65-41E9-BB97-9E5CEE49913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92402" y="4340403"/>
                  <a:ext cx="1179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B69D5B3-8943-4296-AA2E-F99F2D88A804}"/>
                    </a:ext>
                  </a:extLst>
                </p14:cNvPr>
                <p14:cNvContentPartPr/>
                <p14:nvPr/>
              </p14:nvContentPartPr>
              <p14:xfrm>
                <a:off x="8622002" y="4330683"/>
                <a:ext cx="50760" cy="11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B69D5B3-8943-4296-AA2E-F99F2D88A8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13362" y="432168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75A063C-C4F5-48E9-915D-B036F1DB8726}"/>
              </a:ext>
            </a:extLst>
          </p:cNvPr>
          <p:cNvGrpSpPr/>
          <p:nvPr/>
        </p:nvGrpSpPr>
        <p:grpSpPr>
          <a:xfrm>
            <a:off x="6468842" y="4818483"/>
            <a:ext cx="616320" cy="449280"/>
            <a:chOff x="6468842" y="4818483"/>
            <a:chExt cx="61632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35C996-E3D9-40C3-8132-314EA1EFB058}"/>
                    </a:ext>
                  </a:extLst>
                </p14:cNvPr>
                <p14:cNvContentPartPr/>
                <p14:nvPr/>
              </p14:nvContentPartPr>
              <p14:xfrm>
                <a:off x="6468842" y="4818483"/>
                <a:ext cx="308160" cy="421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35C996-E3D9-40C3-8132-314EA1EFB0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0202" y="4809843"/>
                  <a:ext cx="325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9054A6-6332-4BD3-B3E2-192ECD463FEF}"/>
                    </a:ext>
                  </a:extLst>
                </p14:cNvPr>
                <p14:cNvContentPartPr/>
                <p14:nvPr/>
              </p14:nvContentPartPr>
              <p14:xfrm>
                <a:off x="6518522" y="5054283"/>
                <a:ext cx="241560" cy="33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9054A6-6332-4BD3-B3E2-192ECD463FE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09522" y="5045283"/>
                  <a:ext cx="259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B3E27F-A4D7-483D-869A-5A9E8546E65F}"/>
                    </a:ext>
                  </a:extLst>
                </p14:cNvPr>
                <p14:cNvContentPartPr/>
                <p14:nvPr/>
              </p14:nvContentPartPr>
              <p14:xfrm>
                <a:off x="6854762" y="5054283"/>
                <a:ext cx="101520" cy="151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B3E27F-A4D7-483D-869A-5A9E8546E65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46122" y="5045283"/>
                  <a:ext cx="11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7A2B65-890D-40B4-BE83-E3BEF02E7FA1}"/>
                    </a:ext>
                  </a:extLst>
                </p14:cNvPr>
                <p14:cNvContentPartPr/>
                <p14:nvPr/>
              </p14:nvContentPartPr>
              <p14:xfrm>
                <a:off x="7073642" y="5233923"/>
                <a:ext cx="11520" cy="33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7A2B65-890D-40B4-BE83-E3BEF02E7F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65002" y="5224923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FB5001-8F3C-4C60-9179-78ABEDBAAC97}"/>
              </a:ext>
            </a:extLst>
          </p:cNvPr>
          <p:cNvGrpSpPr/>
          <p:nvPr/>
        </p:nvGrpSpPr>
        <p:grpSpPr>
          <a:xfrm>
            <a:off x="7623362" y="4859883"/>
            <a:ext cx="415440" cy="458280"/>
            <a:chOff x="7623362" y="4859883"/>
            <a:chExt cx="41544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CBA1CC-F2F5-4804-9459-86AE5715447C}"/>
                    </a:ext>
                  </a:extLst>
                </p14:cNvPr>
                <p14:cNvContentPartPr/>
                <p14:nvPr/>
              </p14:nvContentPartPr>
              <p14:xfrm>
                <a:off x="7623362" y="4859883"/>
                <a:ext cx="213120" cy="321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CBA1CC-F2F5-4804-9459-86AE571544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14362" y="4850883"/>
                  <a:ext cx="230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4EF861-1728-4C2C-9B7A-951BADE03DC8}"/>
                    </a:ext>
                  </a:extLst>
                </p14:cNvPr>
                <p14:cNvContentPartPr/>
                <p14:nvPr/>
              </p14:nvContentPartPr>
              <p14:xfrm>
                <a:off x="7653242" y="5037363"/>
                <a:ext cx="385560" cy="280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4EF861-1728-4C2C-9B7A-951BADE03D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44602" y="5028723"/>
                  <a:ext cx="4032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0CD6CE6-F5AA-4F56-BC22-F3D830EC7CA6}"/>
              </a:ext>
            </a:extLst>
          </p:cNvPr>
          <p:cNvGrpSpPr/>
          <p:nvPr/>
        </p:nvGrpSpPr>
        <p:grpSpPr>
          <a:xfrm>
            <a:off x="7533722" y="5452443"/>
            <a:ext cx="746640" cy="253440"/>
            <a:chOff x="7533722" y="5452443"/>
            <a:chExt cx="74664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A1E094-1039-4080-A0BE-203EE91995D2}"/>
                    </a:ext>
                  </a:extLst>
                </p14:cNvPr>
                <p14:cNvContentPartPr/>
                <p14:nvPr/>
              </p14:nvContentPartPr>
              <p14:xfrm>
                <a:off x="7533722" y="5514363"/>
                <a:ext cx="129960" cy="185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A1E094-1039-4080-A0BE-203EE91995D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25082" y="5505363"/>
                  <a:ext cx="147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CE01F38-C970-4734-8835-BEDB0A7B31BC}"/>
                    </a:ext>
                  </a:extLst>
                </p14:cNvPr>
                <p14:cNvContentPartPr/>
                <p14:nvPr/>
              </p14:nvContentPartPr>
              <p14:xfrm>
                <a:off x="7769522" y="5452443"/>
                <a:ext cx="28440" cy="17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CE01F38-C970-4734-8835-BEDB0A7B31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60522" y="544380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B08EAD8-5378-46B4-A0A1-8AE47F65A03A}"/>
                    </a:ext>
                  </a:extLst>
                </p14:cNvPr>
                <p14:cNvContentPartPr/>
                <p14:nvPr/>
              </p14:nvContentPartPr>
              <p14:xfrm>
                <a:off x="7735682" y="5519763"/>
                <a:ext cx="544680" cy="186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B08EAD8-5378-46B4-A0A1-8AE47F65A03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26682" y="5511123"/>
                  <a:ext cx="562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25BDA2-6BD8-4C0B-B388-EEBA12BAEB86}"/>
                    </a:ext>
                  </a:extLst>
                </p14:cNvPr>
                <p14:cNvContentPartPr/>
                <p14:nvPr/>
              </p14:nvContentPartPr>
              <p14:xfrm>
                <a:off x="7928642" y="5615163"/>
                <a:ext cx="70920" cy="73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25BDA2-6BD8-4C0B-B388-EEBA12BAEB8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0002" y="5606523"/>
                  <a:ext cx="885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85347B5-F0A8-4723-B72D-C66DFAAF8C5B}"/>
              </a:ext>
            </a:extLst>
          </p:cNvPr>
          <p:cNvGrpSpPr/>
          <p:nvPr/>
        </p:nvGrpSpPr>
        <p:grpSpPr>
          <a:xfrm>
            <a:off x="4723202" y="5514723"/>
            <a:ext cx="2317320" cy="785520"/>
            <a:chOff x="4723202" y="5514723"/>
            <a:chExt cx="2317320" cy="7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77628B-48C2-4D9B-B4D7-3F5278DBA74F}"/>
                    </a:ext>
                  </a:extLst>
                </p14:cNvPr>
                <p14:cNvContentPartPr/>
                <p14:nvPr/>
              </p14:nvContentPartPr>
              <p14:xfrm>
                <a:off x="6149882" y="5514723"/>
                <a:ext cx="145080" cy="213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77628B-48C2-4D9B-B4D7-3F5278DBA74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41242" y="5505723"/>
                  <a:ext cx="16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664422-C189-4471-A00F-8BD0207FECF1}"/>
                    </a:ext>
                  </a:extLst>
                </p14:cNvPr>
                <p14:cNvContentPartPr/>
                <p14:nvPr/>
              </p14:nvContentPartPr>
              <p14:xfrm>
                <a:off x="6181922" y="5670603"/>
                <a:ext cx="8208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664422-C189-4471-A00F-8BD0207FECF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72922" y="5661963"/>
                  <a:ext cx="9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F88557-1D3D-4F99-A20F-04345DDC44C3}"/>
                    </a:ext>
                  </a:extLst>
                </p14:cNvPr>
                <p14:cNvContentPartPr/>
                <p14:nvPr/>
              </p14:nvContentPartPr>
              <p14:xfrm>
                <a:off x="6327722" y="5676723"/>
                <a:ext cx="61920" cy="56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F88557-1D3D-4F99-A20F-04345DDC44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18722" y="5667723"/>
                  <a:ext cx="79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9B370B-B974-4119-9D0B-0536BD7B0474}"/>
                    </a:ext>
                  </a:extLst>
                </p14:cNvPr>
                <p14:cNvContentPartPr/>
                <p14:nvPr/>
              </p14:nvContentPartPr>
              <p14:xfrm>
                <a:off x="6417362" y="5564763"/>
                <a:ext cx="45360" cy="185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9B370B-B974-4119-9D0B-0536BD7B04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08722" y="5555763"/>
                  <a:ext cx="63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BEBA33-E19A-4832-B3B5-86FBD7EABD61}"/>
                    </a:ext>
                  </a:extLst>
                </p14:cNvPr>
                <p14:cNvContentPartPr/>
                <p14:nvPr/>
              </p14:nvContentPartPr>
              <p14:xfrm>
                <a:off x="6523922" y="5581683"/>
                <a:ext cx="280800" cy="258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BEBA33-E19A-4832-B3B5-86FBD7EABD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15282" y="5572683"/>
                  <a:ext cx="298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FF90D4-72C8-4E77-9138-9C8FC37E05A0}"/>
                    </a:ext>
                  </a:extLst>
                </p14:cNvPr>
                <p14:cNvContentPartPr/>
                <p14:nvPr/>
              </p14:nvContentPartPr>
              <p14:xfrm>
                <a:off x="4723202" y="5777523"/>
                <a:ext cx="202680" cy="258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FF90D4-72C8-4E77-9138-9C8FC37E05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14562" y="5768523"/>
                  <a:ext cx="220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744CEA-558A-4F35-8251-5B6D59B19410}"/>
                    </a:ext>
                  </a:extLst>
                </p14:cNvPr>
                <p14:cNvContentPartPr/>
                <p14:nvPr/>
              </p14:nvContentPartPr>
              <p14:xfrm>
                <a:off x="4751282" y="5929443"/>
                <a:ext cx="84600" cy="11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744CEA-558A-4F35-8251-5B6D59B194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42642" y="592044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C99AFA-1583-44AA-9E4F-37BF9DAABD3F}"/>
                    </a:ext>
                  </a:extLst>
                </p14:cNvPr>
                <p14:cNvContentPartPr/>
                <p14:nvPr/>
              </p14:nvContentPartPr>
              <p14:xfrm>
                <a:off x="5076722" y="5918283"/>
                <a:ext cx="135000" cy="67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C99AFA-1583-44AA-9E4F-37BF9DAABD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67722" y="5909283"/>
                  <a:ext cx="15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E5D390-96F9-410A-BDB7-137D4DBA0C25}"/>
                    </a:ext>
                  </a:extLst>
                </p14:cNvPr>
                <p14:cNvContentPartPr/>
                <p14:nvPr/>
              </p14:nvContentPartPr>
              <p14:xfrm>
                <a:off x="5382002" y="5872923"/>
                <a:ext cx="177480" cy="225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E5D390-96F9-410A-BDB7-137D4DBA0C2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3002" y="5863923"/>
                  <a:ext cx="195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8D0126-494E-458A-B8A8-1C3000C9FB9E}"/>
                    </a:ext>
                  </a:extLst>
                </p14:cNvPr>
                <p14:cNvContentPartPr/>
                <p14:nvPr/>
              </p14:nvContentPartPr>
              <p14:xfrm>
                <a:off x="5441402" y="5974443"/>
                <a:ext cx="157320" cy="2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8D0126-494E-458A-B8A8-1C3000C9FB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32402" y="596544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28FF2BB-FEFB-4272-9493-53992D51A134}"/>
                    </a:ext>
                  </a:extLst>
                </p14:cNvPr>
                <p14:cNvContentPartPr/>
                <p14:nvPr/>
              </p14:nvContentPartPr>
              <p14:xfrm>
                <a:off x="5567042" y="6024843"/>
                <a:ext cx="110520" cy="90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28FF2BB-FEFB-4272-9493-53992D51A1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58402" y="6015843"/>
                  <a:ext cx="128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7CEF74C-0B01-4891-BC8D-E7B44631C899}"/>
                    </a:ext>
                  </a:extLst>
                </p14:cNvPr>
                <p14:cNvContentPartPr/>
                <p14:nvPr/>
              </p14:nvContentPartPr>
              <p14:xfrm>
                <a:off x="5721482" y="5853483"/>
                <a:ext cx="140760" cy="329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7CEF74C-0B01-4891-BC8D-E7B44631C89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12842" y="5844483"/>
                  <a:ext cx="158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D3B4A4-F267-4B72-8BDB-BF6484265D34}"/>
                    </a:ext>
                  </a:extLst>
                </p14:cNvPr>
                <p14:cNvContentPartPr/>
                <p14:nvPr/>
              </p14:nvContentPartPr>
              <p14:xfrm>
                <a:off x="5985362" y="5907123"/>
                <a:ext cx="275400" cy="213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D3B4A4-F267-4B72-8BDB-BF6484265D3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76722" y="5898123"/>
                  <a:ext cx="293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AAB68BF-FC0C-46DE-A908-F79ADDCE0525}"/>
                    </a:ext>
                  </a:extLst>
                </p14:cNvPr>
                <p14:cNvContentPartPr/>
                <p14:nvPr/>
              </p14:nvContentPartPr>
              <p14:xfrm>
                <a:off x="6445802" y="5907123"/>
                <a:ext cx="173880" cy="62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AAB68BF-FC0C-46DE-A908-F79ADDCE052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37162" y="5898123"/>
                  <a:ext cx="19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70CAB1-F523-4E23-B7F2-095D5452E7D6}"/>
                    </a:ext>
                  </a:extLst>
                </p14:cNvPr>
                <p14:cNvContentPartPr/>
                <p14:nvPr/>
              </p14:nvContentPartPr>
              <p14:xfrm>
                <a:off x="6613922" y="5974443"/>
                <a:ext cx="28440" cy="129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70CAB1-F523-4E23-B7F2-095D5452E7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04922" y="5965443"/>
                  <a:ext cx="46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6F6A397-FD50-4BD4-ACB1-B19FD78820EA}"/>
                    </a:ext>
                  </a:extLst>
                </p14:cNvPr>
                <p14:cNvContentPartPr/>
                <p14:nvPr/>
              </p14:nvContentPartPr>
              <p14:xfrm>
                <a:off x="6630482" y="5962923"/>
                <a:ext cx="28440" cy="56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6F6A397-FD50-4BD4-ACB1-B19FD78820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21842" y="5954283"/>
                  <a:ext cx="46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8D31CC-3218-4CB9-99D3-1AAE4D6121FC}"/>
                    </a:ext>
                  </a:extLst>
                </p14:cNvPr>
                <p14:cNvContentPartPr/>
                <p14:nvPr/>
              </p14:nvContentPartPr>
              <p14:xfrm>
                <a:off x="6619322" y="5822523"/>
                <a:ext cx="62280" cy="90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8D31CC-3218-4CB9-99D3-1AAE4D6121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10682" y="5813523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5875C2-3672-4D9C-BAC0-7B614369A3E7}"/>
                    </a:ext>
                  </a:extLst>
                </p14:cNvPr>
                <p14:cNvContentPartPr/>
                <p14:nvPr/>
              </p14:nvContentPartPr>
              <p14:xfrm>
                <a:off x="6373082" y="6069483"/>
                <a:ext cx="547200" cy="17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5875C2-3672-4D9C-BAC0-7B614369A3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64082" y="6060843"/>
                  <a:ext cx="56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A5D493-6251-43E5-84CD-027D0E8ACCE9}"/>
                    </a:ext>
                  </a:extLst>
                </p14:cNvPr>
                <p14:cNvContentPartPr/>
                <p14:nvPr/>
              </p14:nvContentPartPr>
              <p14:xfrm>
                <a:off x="6428162" y="6164523"/>
                <a:ext cx="208440" cy="74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A5D493-6251-43E5-84CD-027D0E8ACCE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19162" y="6155883"/>
                  <a:ext cx="22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FE9888-FCE5-4A56-A9B8-2D190B63A209}"/>
                    </a:ext>
                  </a:extLst>
                </p14:cNvPr>
                <p14:cNvContentPartPr/>
                <p14:nvPr/>
              </p14:nvContentPartPr>
              <p14:xfrm>
                <a:off x="6655682" y="6126003"/>
                <a:ext cx="76320" cy="22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FE9888-FCE5-4A56-A9B8-2D190B63A20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46682" y="6117003"/>
                  <a:ext cx="93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97A32F-E92F-415D-84F3-BCB9591C42F2}"/>
                    </a:ext>
                  </a:extLst>
                </p14:cNvPr>
                <p14:cNvContentPartPr/>
                <p14:nvPr/>
              </p14:nvContentPartPr>
              <p14:xfrm>
                <a:off x="6860522" y="5856363"/>
                <a:ext cx="180000" cy="443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97A32F-E92F-415D-84F3-BCB9591C42F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51882" y="5847363"/>
                  <a:ext cx="197640" cy="46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951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5" y="1093067"/>
            <a:ext cx="5197223" cy="5713385"/>
          </a:xfrm>
          <a:prstGeom prst="rect">
            <a:avLst/>
          </a:prstGeom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622289" y="25293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Relaxation Time in Shielding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57F6AE-5D9B-420D-9CEB-2570D5062A7C}"/>
              </a:ext>
            </a:extLst>
          </p:cNvPr>
          <p:cNvGrpSpPr/>
          <p:nvPr/>
        </p:nvGrpSpPr>
        <p:grpSpPr>
          <a:xfrm>
            <a:off x="5542352" y="2569203"/>
            <a:ext cx="398880" cy="409680"/>
            <a:chOff x="5542352" y="2569203"/>
            <a:chExt cx="39888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F9C4DE-3F81-451D-B9D3-D7956C5D10D6}"/>
                    </a:ext>
                  </a:extLst>
                </p14:cNvPr>
                <p14:cNvContentPartPr/>
                <p14:nvPr/>
              </p14:nvContentPartPr>
              <p14:xfrm>
                <a:off x="5542352" y="2641923"/>
                <a:ext cx="320040" cy="336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F9C4DE-3F81-451D-B9D3-D7956C5D10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33352" y="2633283"/>
                  <a:ext cx="337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883AD1-1EF8-4041-A9E1-8477B65E9536}"/>
                    </a:ext>
                  </a:extLst>
                </p14:cNvPr>
                <p14:cNvContentPartPr/>
                <p14:nvPr/>
              </p14:nvContentPartPr>
              <p14:xfrm>
                <a:off x="5772392" y="2569203"/>
                <a:ext cx="168840" cy="15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883AD1-1EF8-4041-A9E1-8477B65E953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3392" y="2560203"/>
                  <a:ext cx="1864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6F258-3F24-44B4-92F0-14092831FB7F}"/>
              </a:ext>
            </a:extLst>
          </p:cNvPr>
          <p:cNvGrpSpPr/>
          <p:nvPr/>
        </p:nvGrpSpPr>
        <p:grpSpPr>
          <a:xfrm>
            <a:off x="5430032" y="3669003"/>
            <a:ext cx="409320" cy="476640"/>
            <a:chOff x="5430032" y="3669003"/>
            <a:chExt cx="40932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C35B78D-D01A-46D3-A485-E018A3FC14E0}"/>
                    </a:ext>
                  </a:extLst>
                </p14:cNvPr>
                <p14:cNvContentPartPr/>
                <p14:nvPr/>
              </p14:nvContentPartPr>
              <p14:xfrm>
                <a:off x="5430032" y="3669003"/>
                <a:ext cx="359280" cy="465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C35B78D-D01A-46D3-A485-E018A3FC14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21392" y="3660003"/>
                  <a:ext cx="3769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C9A03D-0DE2-46DD-963D-B857B9D40711}"/>
                    </a:ext>
                  </a:extLst>
                </p14:cNvPr>
                <p14:cNvContentPartPr/>
                <p14:nvPr/>
              </p14:nvContentPartPr>
              <p14:xfrm>
                <a:off x="5699312" y="4027563"/>
                <a:ext cx="140040" cy="11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C9A03D-0DE2-46DD-963D-B857B9D407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90672" y="4018923"/>
                  <a:ext cx="1576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351E62-3C8A-4BBA-B1D0-17EE201256F7}"/>
              </a:ext>
            </a:extLst>
          </p:cNvPr>
          <p:cNvGrpSpPr/>
          <p:nvPr/>
        </p:nvGrpSpPr>
        <p:grpSpPr>
          <a:xfrm>
            <a:off x="6590672" y="2574603"/>
            <a:ext cx="332280" cy="248040"/>
            <a:chOff x="6590672" y="2574603"/>
            <a:chExt cx="33228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475124-412B-45CF-948F-7E7F2598A065}"/>
                    </a:ext>
                  </a:extLst>
                </p14:cNvPr>
                <p14:cNvContentPartPr/>
                <p14:nvPr/>
              </p14:nvContentPartPr>
              <p14:xfrm>
                <a:off x="6590672" y="2574603"/>
                <a:ext cx="332280" cy="248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475124-412B-45CF-948F-7E7F2598A0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2032" y="2565963"/>
                  <a:ext cx="349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D70CD2-E0B6-4161-9C5F-E3C2DA3AE836}"/>
                    </a:ext>
                  </a:extLst>
                </p14:cNvPr>
                <p14:cNvContentPartPr/>
                <p14:nvPr/>
              </p14:nvContentPartPr>
              <p14:xfrm>
                <a:off x="6714512" y="2686923"/>
                <a:ext cx="135000" cy="2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D70CD2-E0B6-4161-9C5F-E3C2DA3AE8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05872" y="2677923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240D58-C803-453A-87B2-0BD37D2D32D1}"/>
              </a:ext>
            </a:extLst>
          </p:cNvPr>
          <p:cNvGrpSpPr/>
          <p:nvPr/>
        </p:nvGrpSpPr>
        <p:grpSpPr>
          <a:xfrm>
            <a:off x="7270712" y="2552283"/>
            <a:ext cx="302760" cy="281160"/>
            <a:chOff x="7270712" y="2552283"/>
            <a:chExt cx="3027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23C597-1FED-46CA-9B33-317467EE6F1E}"/>
                    </a:ext>
                  </a:extLst>
                </p14:cNvPr>
                <p14:cNvContentPartPr/>
                <p14:nvPr/>
              </p14:nvContentPartPr>
              <p14:xfrm>
                <a:off x="7270712" y="2552283"/>
                <a:ext cx="302760" cy="281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23C597-1FED-46CA-9B33-317467EE6F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61712" y="2543283"/>
                  <a:ext cx="32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F7610F-6488-4382-8924-48456767366E}"/>
                    </a:ext>
                  </a:extLst>
                </p14:cNvPr>
                <p14:cNvContentPartPr/>
                <p14:nvPr/>
              </p14:nvContentPartPr>
              <p14:xfrm>
                <a:off x="7361792" y="2664603"/>
                <a:ext cx="149040" cy="1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F7610F-6488-4382-8924-4845676736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53152" y="2655603"/>
                  <a:ext cx="166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FAFC14-159B-49C4-B5A2-F219A21DD2D5}"/>
                    </a:ext>
                  </a:extLst>
                </p14:cNvPr>
                <p14:cNvContentPartPr/>
                <p14:nvPr/>
              </p14:nvContentPartPr>
              <p14:xfrm>
                <a:off x="7421552" y="2602683"/>
                <a:ext cx="6480" cy="139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FAFC14-159B-49C4-B5A2-F219A21DD2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2912" y="2594043"/>
                  <a:ext cx="241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9235C1-E210-4B72-99C8-D590DED72473}"/>
              </a:ext>
            </a:extLst>
          </p:cNvPr>
          <p:cNvGrpSpPr/>
          <p:nvPr/>
        </p:nvGrpSpPr>
        <p:grpSpPr>
          <a:xfrm>
            <a:off x="7219592" y="1077003"/>
            <a:ext cx="701640" cy="342720"/>
            <a:chOff x="7219592" y="1077003"/>
            <a:chExt cx="7016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DE6279-846D-4232-87BE-B9AC09286274}"/>
                    </a:ext>
                  </a:extLst>
                </p14:cNvPr>
                <p14:cNvContentPartPr/>
                <p14:nvPr/>
              </p14:nvContentPartPr>
              <p14:xfrm>
                <a:off x="7326152" y="1077003"/>
                <a:ext cx="33840" cy="342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DE6279-846D-4232-87BE-B9AC092862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17512" y="1068003"/>
                  <a:ext cx="51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BC2017-8167-4E01-A3E9-3109F4C51F0A}"/>
                    </a:ext>
                  </a:extLst>
                </p14:cNvPr>
                <p14:cNvContentPartPr/>
                <p14:nvPr/>
              </p14:nvContentPartPr>
              <p14:xfrm>
                <a:off x="7219592" y="1105083"/>
                <a:ext cx="342720" cy="163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BC2017-8167-4E01-A3E9-3109F4C51F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0952" y="1096083"/>
                  <a:ext cx="36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38B84D-1A7A-41C3-A521-4FE5914CF588}"/>
                    </a:ext>
                  </a:extLst>
                </p14:cNvPr>
                <p14:cNvContentPartPr/>
                <p14:nvPr/>
              </p14:nvContentPartPr>
              <p14:xfrm>
                <a:off x="7528112" y="1188963"/>
                <a:ext cx="17280" cy="118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38B84D-1A7A-41C3-A521-4FE5914CF5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19472" y="1180323"/>
                  <a:ext cx="3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EC1E35-4EEF-43F2-BC79-158905D125DF}"/>
                    </a:ext>
                  </a:extLst>
                </p14:cNvPr>
                <p14:cNvContentPartPr/>
                <p14:nvPr/>
              </p14:nvContentPartPr>
              <p14:xfrm>
                <a:off x="7595432" y="1178163"/>
                <a:ext cx="325800" cy="166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EC1E35-4EEF-43F2-BC79-158905D125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86792" y="1169523"/>
                  <a:ext cx="343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D9FB4B-072B-4AFD-9F1F-E0815D2E8935}"/>
              </a:ext>
            </a:extLst>
          </p:cNvPr>
          <p:cNvGrpSpPr/>
          <p:nvPr/>
        </p:nvGrpSpPr>
        <p:grpSpPr>
          <a:xfrm>
            <a:off x="7561952" y="1452843"/>
            <a:ext cx="1065960" cy="331560"/>
            <a:chOff x="7561952" y="1452843"/>
            <a:chExt cx="10659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B83F66-0DE4-4480-AB2A-DECBA5D459EC}"/>
                    </a:ext>
                  </a:extLst>
                </p14:cNvPr>
                <p14:cNvContentPartPr/>
                <p14:nvPr/>
              </p14:nvContentPartPr>
              <p14:xfrm>
                <a:off x="7561952" y="1525203"/>
                <a:ext cx="931680" cy="259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B83F66-0DE4-4480-AB2A-DECBA5D459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52952" y="1516203"/>
                  <a:ext cx="94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3D1C02-9049-4ABC-898C-CE076E741AA7}"/>
                    </a:ext>
                  </a:extLst>
                </p14:cNvPr>
                <p14:cNvContentPartPr/>
                <p14:nvPr/>
              </p14:nvContentPartPr>
              <p14:xfrm>
                <a:off x="8528552" y="1452843"/>
                <a:ext cx="21240" cy="157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3D1C02-9049-4ABC-898C-CE076E741A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19912" y="1443843"/>
                  <a:ext cx="3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F39C51-6D47-434B-A4EC-4E18958BBA4D}"/>
                    </a:ext>
                  </a:extLst>
                </p14:cNvPr>
                <p14:cNvContentPartPr/>
                <p14:nvPr/>
              </p14:nvContentPartPr>
              <p14:xfrm>
                <a:off x="8560232" y="1553643"/>
                <a:ext cx="67680" cy="73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F39C51-6D47-434B-A4EC-4E18958BBA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51592" y="1545003"/>
                  <a:ext cx="85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CFA222-5675-4BBC-B77C-80F4CC91455C}"/>
              </a:ext>
            </a:extLst>
          </p:cNvPr>
          <p:cNvGrpSpPr/>
          <p:nvPr/>
        </p:nvGrpSpPr>
        <p:grpSpPr>
          <a:xfrm>
            <a:off x="7870112" y="1889523"/>
            <a:ext cx="808560" cy="304200"/>
            <a:chOff x="7870112" y="1889523"/>
            <a:chExt cx="8085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D93A34-41DD-4C51-B541-29D4E75542BD}"/>
                    </a:ext>
                  </a:extLst>
                </p14:cNvPr>
                <p14:cNvContentPartPr/>
                <p14:nvPr/>
              </p14:nvContentPartPr>
              <p14:xfrm>
                <a:off x="7870112" y="1903923"/>
                <a:ext cx="158040" cy="194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D93A34-41DD-4C51-B541-29D4E75542B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1112" y="1895283"/>
                  <a:ext cx="175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5A941-6D3F-4D8B-9703-DDD11FE881B5}"/>
                    </a:ext>
                  </a:extLst>
                </p14:cNvPr>
                <p14:cNvContentPartPr/>
                <p14:nvPr/>
              </p14:nvContentPartPr>
              <p14:xfrm>
                <a:off x="8061272" y="1959363"/>
                <a:ext cx="169200" cy="234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5A941-6D3F-4D8B-9703-DDD11FE881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2272" y="1950363"/>
                  <a:ext cx="186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FF3EFA-F3A5-40B8-8390-5CC64DD83363}"/>
                    </a:ext>
                  </a:extLst>
                </p14:cNvPr>
                <p14:cNvContentPartPr/>
                <p14:nvPr/>
              </p14:nvContentPartPr>
              <p14:xfrm>
                <a:off x="8268272" y="1889523"/>
                <a:ext cx="410400" cy="19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FF3EFA-F3A5-40B8-8390-5CC64DD833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59632" y="1880883"/>
                  <a:ext cx="4280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B15012-93C9-4427-B71B-D3B8D62AE103}"/>
              </a:ext>
            </a:extLst>
          </p:cNvPr>
          <p:cNvGrpSpPr/>
          <p:nvPr/>
        </p:nvGrpSpPr>
        <p:grpSpPr>
          <a:xfrm>
            <a:off x="2419712" y="3724803"/>
            <a:ext cx="914760" cy="864000"/>
            <a:chOff x="2419712" y="3724803"/>
            <a:chExt cx="914760" cy="86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77D051-2095-49A0-824E-1926D436ED95}"/>
                    </a:ext>
                  </a:extLst>
                </p14:cNvPr>
                <p14:cNvContentPartPr/>
                <p14:nvPr/>
              </p14:nvContentPartPr>
              <p14:xfrm>
                <a:off x="2419712" y="4124043"/>
                <a:ext cx="250560" cy="369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77D051-2095-49A0-824E-1926D436ED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11072" y="4115043"/>
                  <a:ext cx="2682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EFA236-65C2-4C87-8B8F-F291424233F2}"/>
                    </a:ext>
                  </a:extLst>
                </p14:cNvPr>
                <p14:cNvContentPartPr/>
                <p14:nvPr/>
              </p14:nvContentPartPr>
              <p14:xfrm>
                <a:off x="2586032" y="4538043"/>
                <a:ext cx="180000" cy="50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EFA236-65C2-4C87-8B8F-F291424233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77032" y="4529403"/>
                  <a:ext cx="197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62BB98-7910-4F8E-85D5-0C6C0DD81568}"/>
                    </a:ext>
                  </a:extLst>
                </p14:cNvPr>
                <p14:cNvContentPartPr/>
                <p14:nvPr/>
              </p14:nvContentPartPr>
              <p14:xfrm>
                <a:off x="2776832" y="3831003"/>
                <a:ext cx="163440" cy="269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62BB98-7910-4F8E-85D5-0C6C0DD815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67832" y="3822363"/>
                  <a:ext cx="181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54D009-9F90-41C1-8013-E53495BB97EB}"/>
                    </a:ext>
                  </a:extLst>
                </p14:cNvPr>
                <p14:cNvContentPartPr/>
                <p14:nvPr/>
              </p14:nvContentPartPr>
              <p14:xfrm>
                <a:off x="2771072" y="3977163"/>
                <a:ext cx="118080" cy="2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54D009-9F90-41C1-8013-E53495BB97E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62072" y="396852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664A29-4C6F-4221-8CED-4A287E3F39BC}"/>
                    </a:ext>
                  </a:extLst>
                </p14:cNvPr>
                <p14:cNvContentPartPr/>
                <p14:nvPr/>
              </p14:nvContentPartPr>
              <p14:xfrm>
                <a:off x="2776832" y="3724803"/>
                <a:ext cx="308880" cy="168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664A29-4C6F-4221-8CED-4A287E3F39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67832" y="3715803"/>
                  <a:ext cx="326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AF7F50-331F-4690-AB07-CAFBF0FF0473}"/>
                    </a:ext>
                  </a:extLst>
                </p14:cNvPr>
                <p14:cNvContentPartPr/>
                <p14:nvPr/>
              </p14:nvContentPartPr>
              <p14:xfrm>
                <a:off x="2989952" y="3842523"/>
                <a:ext cx="95760" cy="213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AF7F50-331F-4690-AB07-CAFBF0FF04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80952" y="3833883"/>
                  <a:ext cx="113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CF4342-9323-4749-9C10-6072AE87D6D3}"/>
                    </a:ext>
                  </a:extLst>
                </p14:cNvPr>
                <p14:cNvContentPartPr/>
                <p14:nvPr/>
              </p14:nvContentPartPr>
              <p14:xfrm>
                <a:off x="3208112" y="3876363"/>
                <a:ext cx="126360" cy="140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CF4342-9323-4749-9C10-6072AE87D6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99472" y="3867363"/>
                  <a:ext cx="1440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B6646F8-2480-43E2-B7EB-AE5BD31F957A}"/>
              </a:ext>
            </a:extLst>
          </p:cNvPr>
          <p:cNvGrpSpPr/>
          <p:nvPr/>
        </p:nvGrpSpPr>
        <p:grpSpPr>
          <a:xfrm>
            <a:off x="2266352" y="1475163"/>
            <a:ext cx="415440" cy="432360"/>
            <a:chOff x="2266352" y="1475163"/>
            <a:chExt cx="41544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87A141-340B-4E6D-8D20-721E6F27BB79}"/>
                    </a:ext>
                  </a:extLst>
                </p14:cNvPr>
                <p14:cNvContentPartPr/>
                <p14:nvPr/>
              </p14:nvContentPartPr>
              <p14:xfrm>
                <a:off x="2675672" y="1503243"/>
                <a:ext cx="612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87A141-340B-4E6D-8D20-721E6F27BB7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67032" y="149460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F91897-3629-4DA4-96A7-6FD8E2AAEC49}"/>
                    </a:ext>
                  </a:extLst>
                </p14:cNvPr>
                <p14:cNvContentPartPr/>
                <p14:nvPr/>
              </p14:nvContentPartPr>
              <p14:xfrm>
                <a:off x="2484872" y="1475163"/>
                <a:ext cx="146160" cy="10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F91897-3629-4DA4-96A7-6FD8E2AAEC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76232" y="1466523"/>
                  <a:ext cx="16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F22A6F-0DFD-4DF6-A434-489957366B6E}"/>
                    </a:ext>
                  </a:extLst>
                </p14:cNvPr>
                <p14:cNvContentPartPr/>
                <p14:nvPr/>
              </p14:nvContentPartPr>
              <p14:xfrm>
                <a:off x="2266352" y="1643643"/>
                <a:ext cx="90000" cy="263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F22A6F-0DFD-4DF6-A434-489957366B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57352" y="1634643"/>
                  <a:ext cx="10764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DA3F3C0-ECA5-4523-AA08-CD393BDDE3FE}"/>
                  </a:ext>
                </a:extLst>
              </p14:cNvPr>
              <p14:cNvContentPartPr/>
              <p14:nvPr/>
            </p14:nvContentPartPr>
            <p14:xfrm>
              <a:off x="3001112" y="1509003"/>
              <a:ext cx="6120" cy="61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DA3F3C0-ECA5-4523-AA08-CD393BDDE3F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92112" y="1500003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80544D8-82EA-4FE8-82E6-B876C87AD715}"/>
                  </a:ext>
                </a:extLst>
              </p14:cNvPr>
              <p14:cNvContentPartPr/>
              <p14:nvPr/>
            </p14:nvContentPartPr>
            <p14:xfrm>
              <a:off x="3292712" y="1396683"/>
              <a:ext cx="78840" cy="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80544D8-82EA-4FE8-82E6-B876C87AD71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4072" y="1387683"/>
                <a:ext cx="96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43FDE0C-E06D-47E9-926E-8761010CF9EA}"/>
              </a:ext>
            </a:extLst>
          </p:cNvPr>
          <p:cNvGrpSpPr/>
          <p:nvPr/>
        </p:nvGrpSpPr>
        <p:grpSpPr>
          <a:xfrm>
            <a:off x="3780872" y="942363"/>
            <a:ext cx="1615680" cy="925920"/>
            <a:chOff x="3780872" y="942363"/>
            <a:chExt cx="1615680" cy="9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61C7C2-F3AD-4351-9215-F6BE93DDD33E}"/>
                    </a:ext>
                  </a:extLst>
                </p14:cNvPr>
                <p14:cNvContentPartPr/>
                <p14:nvPr/>
              </p14:nvContentPartPr>
              <p14:xfrm>
                <a:off x="4033232" y="1082403"/>
                <a:ext cx="297720" cy="33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61C7C2-F3AD-4351-9215-F6BE93DDD3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24592" y="1073763"/>
                  <a:ext cx="315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C09573-CC07-49DA-98DE-D139A08283BE}"/>
                    </a:ext>
                  </a:extLst>
                </p14:cNvPr>
                <p14:cNvContentPartPr/>
                <p14:nvPr/>
              </p14:nvContentPartPr>
              <p14:xfrm>
                <a:off x="3943592" y="1379763"/>
                <a:ext cx="78840" cy="84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C09573-CC07-49DA-98DE-D139A08283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4592" y="1371123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6671E8-4443-4D76-96F7-04FC1F758FD7}"/>
                    </a:ext>
                  </a:extLst>
                </p14:cNvPr>
                <p14:cNvContentPartPr/>
                <p14:nvPr/>
              </p14:nvContentPartPr>
              <p14:xfrm>
                <a:off x="4414472" y="1071243"/>
                <a:ext cx="118440" cy="118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6671E8-4443-4D76-96F7-04FC1F758F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5472" y="1062603"/>
                  <a:ext cx="13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58C687-C8E2-4119-A910-4C4E9EF4543F}"/>
                    </a:ext>
                  </a:extLst>
                </p14:cNvPr>
                <p14:cNvContentPartPr/>
                <p14:nvPr/>
              </p14:nvContentPartPr>
              <p14:xfrm>
                <a:off x="4599872" y="1077003"/>
                <a:ext cx="73440" cy="82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58C687-C8E2-4119-A910-4C4E9EF454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90872" y="1068003"/>
                  <a:ext cx="91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8BD0FB-A092-426E-BF49-768F8A729FFF}"/>
                    </a:ext>
                  </a:extLst>
                </p14:cNvPr>
                <p14:cNvContentPartPr/>
                <p14:nvPr/>
              </p14:nvContentPartPr>
              <p14:xfrm>
                <a:off x="4784192" y="1060083"/>
                <a:ext cx="79560" cy="78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8BD0FB-A092-426E-BF49-768F8A729F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75552" y="1051083"/>
                  <a:ext cx="97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86055E-DE6C-49ED-B0C0-D60A60094F9A}"/>
                    </a:ext>
                  </a:extLst>
                </p14:cNvPr>
                <p14:cNvContentPartPr/>
                <p14:nvPr/>
              </p14:nvContentPartPr>
              <p14:xfrm>
                <a:off x="5008832" y="971883"/>
                <a:ext cx="23760" cy="150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86055E-DE6C-49ED-B0C0-D60A60094F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9832" y="962883"/>
                  <a:ext cx="4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6AE49E-016D-49BA-91C3-80D35649BBF8}"/>
                    </a:ext>
                  </a:extLst>
                </p14:cNvPr>
                <p14:cNvContentPartPr/>
                <p14:nvPr/>
              </p14:nvContentPartPr>
              <p14:xfrm>
                <a:off x="4944032" y="942363"/>
                <a:ext cx="452520" cy="19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6AE49E-016D-49BA-91C3-80D35649BB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35032" y="933363"/>
                  <a:ext cx="470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FD1598-514E-4C9F-B6CB-CE9E9283DBCE}"/>
                    </a:ext>
                  </a:extLst>
                </p14:cNvPr>
                <p14:cNvContentPartPr/>
                <p14:nvPr/>
              </p14:nvContentPartPr>
              <p14:xfrm>
                <a:off x="4156712" y="1469763"/>
                <a:ext cx="180000" cy="398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FD1598-514E-4C9F-B6CB-CE9E9283DB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47712" y="1460763"/>
                  <a:ext cx="197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815146-0F86-4319-8897-AF2576BDF3F8}"/>
                    </a:ext>
                  </a:extLst>
                </p14:cNvPr>
                <p14:cNvContentPartPr/>
                <p14:nvPr/>
              </p14:nvContentPartPr>
              <p14:xfrm>
                <a:off x="3780872" y="1441683"/>
                <a:ext cx="73440" cy="39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815146-0F86-4319-8897-AF2576BDF3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71872" y="1432683"/>
                  <a:ext cx="910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BED91F-69DA-4B62-850B-82CBBA4D9421}"/>
              </a:ext>
            </a:extLst>
          </p:cNvPr>
          <p:cNvGrpSpPr/>
          <p:nvPr/>
        </p:nvGrpSpPr>
        <p:grpSpPr>
          <a:xfrm>
            <a:off x="1908872" y="2064123"/>
            <a:ext cx="2657520" cy="1015920"/>
            <a:chOff x="1908872" y="2064123"/>
            <a:chExt cx="2657520" cy="10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BB7C4A-E944-4A5D-9CF9-0169D5ABF6A3}"/>
                    </a:ext>
                  </a:extLst>
                </p14:cNvPr>
                <p14:cNvContentPartPr/>
                <p14:nvPr/>
              </p14:nvContentPartPr>
              <p14:xfrm>
                <a:off x="2462552" y="2097963"/>
                <a:ext cx="135000" cy="106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BB7C4A-E944-4A5D-9CF9-0169D5ABF6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53552" y="208896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E2F889-EB15-4ED5-A2F0-FBF6B7AFD1A3}"/>
                    </a:ext>
                  </a:extLst>
                </p14:cNvPr>
                <p14:cNvContentPartPr/>
                <p14:nvPr/>
              </p14:nvContentPartPr>
              <p14:xfrm>
                <a:off x="2307032" y="2361483"/>
                <a:ext cx="565560" cy="466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E2F889-EB15-4ED5-A2F0-FBF6B7AFD1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98032" y="2352843"/>
                  <a:ext cx="5832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84092C-C2EC-4754-B2F3-85C309D11805}"/>
                    </a:ext>
                  </a:extLst>
                </p14:cNvPr>
                <p14:cNvContentPartPr/>
                <p14:nvPr/>
              </p14:nvContentPartPr>
              <p14:xfrm>
                <a:off x="2800592" y="2310363"/>
                <a:ext cx="178560" cy="118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84092C-C2EC-4754-B2F3-85C309D118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91952" y="2301723"/>
                  <a:ext cx="19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A101CA-35C6-4C05-90C8-94A2BC41D74C}"/>
                    </a:ext>
                  </a:extLst>
                </p14:cNvPr>
                <p14:cNvContentPartPr/>
                <p14:nvPr/>
              </p14:nvContentPartPr>
              <p14:xfrm>
                <a:off x="1908872" y="2860443"/>
                <a:ext cx="209880" cy="219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A101CA-35C6-4C05-90C8-94A2BC41D7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00232" y="2851443"/>
                  <a:ext cx="227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EF54CE-3EA2-4931-951A-998D49DC6075}"/>
                    </a:ext>
                  </a:extLst>
                </p14:cNvPr>
                <p14:cNvContentPartPr/>
                <p14:nvPr/>
              </p14:nvContentPartPr>
              <p14:xfrm>
                <a:off x="1952072" y="2973123"/>
                <a:ext cx="78840" cy="1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EF54CE-3EA2-4931-951A-998D49DC60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43072" y="296412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465D9B-3960-4686-8C36-34E86C6741A5}"/>
                    </a:ext>
                  </a:extLst>
                </p14:cNvPr>
                <p14:cNvContentPartPr/>
                <p14:nvPr/>
              </p14:nvContentPartPr>
              <p14:xfrm>
                <a:off x="1991312" y="2787723"/>
                <a:ext cx="308880" cy="151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465D9B-3960-4686-8C36-34E86C6741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82312" y="2779083"/>
                  <a:ext cx="326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C2DB25-6325-4452-B5B9-04AEE72C143A}"/>
                    </a:ext>
                  </a:extLst>
                </p14:cNvPr>
                <p14:cNvContentPartPr/>
                <p14:nvPr/>
              </p14:nvContentPartPr>
              <p14:xfrm>
                <a:off x="2199032" y="2978523"/>
                <a:ext cx="12384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C2DB25-6325-4452-B5B9-04AEE72C14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90032" y="296988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188C81-BB56-475B-A176-EAF018D89501}"/>
                    </a:ext>
                  </a:extLst>
                </p14:cNvPr>
                <p14:cNvContentPartPr/>
                <p14:nvPr/>
              </p14:nvContentPartPr>
              <p14:xfrm>
                <a:off x="2271752" y="2888883"/>
                <a:ext cx="11520" cy="140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188C81-BB56-475B-A176-EAF018D895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63112" y="2879883"/>
                  <a:ext cx="29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86FE2E-1083-4F39-A56F-60E252F0D83C}"/>
                    </a:ext>
                  </a:extLst>
                </p14:cNvPr>
                <p14:cNvContentPartPr/>
                <p14:nvPr/>
              </p14:nvContentPartPr>
              <p14:xfrm>
                <a:off x="2456792" y="2905443"/>
                <a:ext cx="101520" cy="87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86FE2E-1083-4F39-A56F-60E252F0D8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48152" y="2896803"/>
                  <a:ext cx="119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409DDE-E836-43D0-8429-F4C653EFE850}"/>
                    </a:ext>
                  </a:extLst>
                </p14:cNvPr>
                <p14:cNvContentPartPr/>
                <p14:nvPr/>
              </p14:nvContentPartPr>
              <p14:xfrm>
                <a:off x="2765312" y="2294163"/>
                <a:ext cx="6120" cy="17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409DDE-E836-43D0-8429-F4C653EFE8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56672" y="2285523"/>
                  <a:ext cx="2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E0D9B6-74A8-40FA-9DD2-B78491630CA0}"/>
                    </a:ext>
                  </a:extLst>
                </p14:cNvPr>
                <p14:cNvContentPartPr/>
                <p14:nvPr/>
              </p14:nvContentPartPr>
              <p14:xfrm>
                <a:off x="3029192" y="2423403"/>
                <a:ext cx="365040" cy="33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E0D9B6-74A8-40FA-9DD2-B78491630C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20192" y="2414403"/>
                  <a:ext cx="382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56AA4E-5A1F-422F-BB2D-A0AD811838D3}"/>
                    </a:ext>
                  </a:extLst>
                </p14:cNvPr>
                <p14:cNvContentPartPr/>
                <p14:nvPr/>
              </p14:nvContentPartPr>
              <p14:xfrm>
                <a:off x="3691232" y="2064123"/>
                <a:ext cx="538920" cy="29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56AA4E-5A1F-422F-BB2D-A0AD811838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82232" y="2055483"/>
                  <a:ext cx="55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30B4980-6113-4F2D-90C8-FFDF27C75D26}"/>
                    </a:ext>
                  </a:extLst>
                </p14:cNvPr>
                <p14:cNvContentPartPr/>
                <p14:nvPr/>
              </p14:nvContentPartPr>
              <p14:xfrm>
                <a:off x="3673952" y="2407923"/>
                <a:ext cx="28800" cy="88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30B4980-6113-4F2D-90C8-FFDF27C75D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5312" y="2399283"/>
                  <a:ext cx="46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302095B-8F71-4FBC-A08D-B3616B21DF78}"/>
                    </a:ext>
                  </a:extLst>
                </p14:cNvPr>
                <p14:cNvContentPartPr/>
                <p14:nvPr/>
              </p14:nvContentPartPr>
              <p14:xfrm>
                <a:off x="3668552" y="2462643"/>
                <a:ext cx="28440" cy="3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302095B-8F71-4FBC-A08D-B3616B21DF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59912" y="2453643"/>
                  <a:ext cx="46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A12BF3-043A-42CB-86F9-D76E42B7F408}"/>
                    </a:ext>
                  </a:extLst>
                </p14:cNvPr>
                <p14:cNvContentPartPr/>
                <p14:nvPr/>
              </p14:nvContentPartPr>
              <p14:xfrm>
                <a:off x="3635072" y="2367243"/>
                <a:ext cx="50760" cy="45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A12BF3-043A-42CB-86F9-D76E42B7F4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26072" y="2358243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9D81A2A-19DA-40A1-B7FA-11688D32DBBD}"/>
                    </a:ext>
                  </a:extLst>
                </p14:cNvPr>
                <p14:cNvContentPartPr/>
                <p14:nvPr/>
              </p14:nvContentPartPr>
              <p14:xfrm>
                <a:off x="3247712" y="2715003"/>
                <a:ext cx="208080" cy="250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9D81A2A-19DA-40A1-B7FA-11688D32DB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39072" y="2706003"/>
                  <a:ext cx="225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696721A-F2FB-4033-8DA0-73A0DFEDB0CC}"/>
                    </a:ext>
                  </a:extLst>
                </p14:cNvPr>
                <p14:cNvContentPartPr/>
                <p14:nvPr/>
              </p14:nvContentPartPr>
              <p14:xfrm>
                <a:off x="3489272" y="2765403"/>
                <a:ext cx="50760" cy="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696721A-F2FB-4033-8DA0-73A0DFEDB0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80272" y="275676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F33DF1-6C38-4E7F-9A19-A73B10DE55C5}"/>
                    </a:ext>
                  </a:extLst>
                </p14:cNvPr>
                <p14:cNvContentPartPr/>
                <p14:nvPr/>
              </p14:nvContentPartPr>
              <p14:xfrm>
                <a:off x="3489272" y="2821563"/>
                <a:ext cx="140760" cy="11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F33DF1-6C38-4E7F-9A19-A73B10DE55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80272" y="281256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D906E7-F172-4196-9CA4-FD9A20F536B0}"/>
                    </a:ext>
                  </a:extLst>
                </p14:cNvPr>
                <p14:cNvContentPartPr/>
                <p14:nvPr/>
              </p14:nvContentPartPr>
              <p14:xfrm>
                <a:off x="3640472" y="2520603"/>
                <a:ext cx="595080" cy="491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D906E7-F172-4196-9CA4-FD9A20F536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31832" y="2511603"/>
                  <a:ext cx="612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D37FECC-AE8B-4803-8754-3A4966191004}"/>
                    </a:ext>
                  </a:extLst>
                </p14:cNvPr>
                <p14:cNvContentPartPr/>
                <p14:nvPr/>
              </p14:nvContentPartPr>
              <p14:xfrm>
                <a:off x="4012712" y="2597283"/>
                <a:ext cx="77040" cy="101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D37FECC-AE8B-4803-8754-3A49661910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04072" y="2588283"/>
                  <a:ext cx="94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F8916F-8B0C-4333-AA68-7114B67CD94F}"/>
                    </a:ext>
                  </a:extLst>
                </p14:cNvPr>
                <p14:cNvContentPartPr/>
                <p14:nvPr/>
              </p14:nvContentPartPr>
              <p14:xfrm>
                <a:off x="3855752" y="2664603"/>
                <a:ext cx="499680" cy="112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F8916F-8B0C-4333-AA68-7114B67CD94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46752" y="2655603"/>
                  <a:ext cx="517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B96F9BD-5DD3-4046-985F-FBAE0BEC6EF1}"/>
                    </a:ext>
                  </a:extLst>
                </p14:cNvPr>
                <p14:cNvContentPartPr/>
                <p14:nvPr/>
              </p14:nvContentPartPr>
              <p14:xfrm>
                <a:off x="3937472" y="2815803"/>
                <a:ext cx="180360" cy="10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B96F9BD-5DD3-4046-985F-FBAE0BEC6E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28832" y="2807163"/>
                  <a:ext cx="19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8728E8-B306-47A2-BCC6-D3FC4FEE7E6E}"/>
                    </a:ext>
                  </a:extLst>
                </p14:cNvPr>
                <p14:cNvContentPartPr/>
                <p14:nvPr/>
              </p14:nvContentPartPr>
              <p14:xfrm>
                <a:off x="4150952" y="2782323"/>
                <a:ext cx="208080" cy="17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8728E8-B306-47A2-BCC6-D3FC4FEE7E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42312" y="2773323"/>
                  <a:ext cx="225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7BC0A7-BC1C-4E8A-948C-6172D9D31086}"/>
                    </a:ext>
                  </a:extLst>
                </p14:cNvPr>
                <p14:cNvContentPartPr/>
                <p14:nvPr/>
              </p14:nvContentPartPr>
              <p14:xfrm>
                <a:off x="4397912" y="2737323"/>
                <a:ext cx="168480" cy="93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7BC0A7-BC1C-4E8A-948C-6172D9D310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9272" y="2728683"/>
                  <a:ext cx="18612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4D189B2-65A1-48B3-9265-08E42379B567}"/>
              </a:ext>
            </a:extLst>
          </p:cNvPr>
          <p:cNvGrpSpPr/>
          <p:nvPr/>
        </p:nvGrpSpPr>
        <p:grpSpPr>
          <a:xfrm>
            <a:off x="7378712" y="3147003"/>
            <a:ext cx="609840" cy="285480"/>
            <a:chOff x="7378712" y="3147003"/>
            <a:chExt cx="6098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4AFE8F-E37F-4A43-80CB-0DDA73BD887D}"/>
                    </a:ext>
                  </a:extLst>
                </p14:cNvPr>
                <p14:cNvContentPartPr/>
                <p14:nvPr/>
              </p14:nvContentPartPr>
              <p14:xfrm>
                <a:off x="7378712" y="3276603"/>
                <a:ext cx="124920" cy="151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4AFE8F-E37F-4A43-80CB-0DDA73BD88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69712" y="3267603"/>
                  <a:ext cx="14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940DBD-2FAE-45C9-AC14-1A87E6D7A0C4}"/>
                    </a:ext>
                  </a:extLst>
                </p14:cNvPr>
                <p14:cNvContentPartPr/>
                <p14:nvPr/>
              </p14:nvContentPartPr>
              <p14:xfrm>
                <a:off x="7590032" y="3147003"/>
                <a:ext cx="34200" cy="285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940DBD-2FAE-45C9-AC14-1A87E6D7A0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81032" y="3138003"/>
                  <a:ext cx="51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3D5EEA-B0D0-44A8-A58D-EA5A47D7E7E5}"/>
                    </a:ext>
                  </a:extLst>
                </p14:cNvPr>
                <p14:cNvContentPartPr/>
                <p14:nvPr/>
              </p14:nvContentPartPr>
              <p14:xfrm>
                <a:off x="7589312" y="3236283"/>
                <a:ext cx="169200" cy="147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3D5EEA-B0D0-44A8-A58D-EA5A47D7E7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80672" y="3227283"/>
                  <a:ext cx="186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E8CF79-7F28-45FF-9186-C7B13CE276E3}"/>
                    </a:ext>
                  </a:extLst>
                </p14:cNvPr>
                <p14:cNvContentPartPr/>
                <p14:nvPr/>
              </p14:nvContentPartPr>
              <p14:xfrm>
                <a:off x="7797032" y="3185523"/>
                <a:ext cx="51120" cy="19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E8CF79-7F28-45FF-9186-C7B13CE276E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88392" y="3176883"/>
                  <a:ext cx="6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11F9F0-1B8A-4255-A5D1-4FAD901408E3}"/>
                    </a:ext>
                  </a:extLst>
                </p14:cNvPr>
                <p14:cNvContentPartPr/>
                <p14:nvPr/>
              </p14:nvContentPartPr>
              <p14:xfrm>
                <a:off x="7875872" y="3292803"/>
                <a:ext cx="112680" cy="88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11F9F0-1B8A-4255-A5D1-4FAD901408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67232" y="3283803"/>
                  <a:ext cx="130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FB6E46-38A3-428B-9802-BDDD390B0228}"/>
              </a:ext>
            </a:extLst>
          </p:cNvPr>
          <p:cNvGrpSpPr/>
          <p:nvPr/>
        </p:nvGrpSpPr>
        <p:grpSpPr>
          <a:xfrm>
            <a:off x="7398872" y="3640563"/>
            <a:ext cx="847800" cy="325800"/>
            <a:chOff x="7398872" y="3640563"/>
            <a:chExt cx="8478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DF9F86-8A2E-4F61-9A43-9399B9178779}"/>
                    </a:ext>
                  </a:extLst>
                </p14:cNvPr>
                <p14:cNvContentPartPr/>
                <p14:nvPr/>
              </p14:nvContentPartPr>
              <p14:xfrm>
                <a:off x="7398872" y="3668643"/>
                <a:ext cx="707400" cy="297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DF9F86-8A2E-4F61-9A43-9399B91787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90232" y="3659643"/>
                  <a:ext cx="725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12E9B4-6596-4224-BF89-F0119ADF311D}"/>
                    </a:ext>
                  </a:extLst>
                </p14:cNvPr>
                <p14:cNvContentPartPr/>
                <p14:nvPr/>
              </p14:nvContentPartPr>
              <p14:xfrm>
                <a:off x="7988192" y="3662883"/>
                <a:ext cx="50760" cy="213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12E9B4-6596-4224-BF89-F0119ADF31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9552" y="3654243"/>
                  <a:ext cx="6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006FEBB-1643-48CB-B6C2-95370670CB40}"/>
                    </a:ext>
                  </a:extLst>
                </p14:cNvPr>
                <p14:cNvContentPartPr/>
                <p14:nvPr/>
              </p14:nvContentPartPr>
              <p14:xfrm>
                <a:off x="8128952" y="3640563"/>
                <a:ext cx="117720" cy="225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006FEBB-1643-48CB-B6C2-95370670CB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19952" y="3631563"/>
                  <a:ext cx="1353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55DC13-7787-4684-8103-839E81814DA2}"/>
              </a:ext>
            </a:extLst>
          </p:cNvPr>
          <p:cNvGrpSpPr/>
          <p:nvPr/>
        </p:nvGrpSpPr>
        <p:grpSpPr>
          <a:xfrm>
            <a:off x="7371152" y="4187403"/>
            <a:ext cx="1357920" cy="418680"/>
            <a:chOff x="7371152" y="4187403"/>
            <a:chExt cx="13579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3C0F1A-DEC8-49DF-8654-550BA52FD11C}"/>
                    </a:ext>
                  </a:extLst>
                </p14:cNvPr>
                <p14:cNvContentPartPr/>
                <p14:nvPr/>
              </p14:nvContentPartPr>
              <p14:xfrm>
                <a:off x="7371152" y="4263363"/>
                <a:ext cx="78840" cy="342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3C0F1A-DEC8-49DF-8654-550BA52FD1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62152" y="4254363"/>
                  <a:ext cx="96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6C2ACD-B6BC-4098-8F57-89DAC8D09180}"/>
                    </a:ext>
                  </a:extLst>
                </p14:cNvPr>
                <p14:cNvContentPartPr/>
                <p14:nvPr/>
              </p14:nvContentPartPr>
              <p14:xfrm>
                <a:off x="7372952" y="4336443"/>
                <a:ext cx="654840" cy="169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6C2ACD-B6BC-4098-8F57-89DAC8D091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64312" y="4327803"/>
                  <a:ext cx="672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07DB9D-5582-45C4-8ECD-3C0F34568C9B}"/>
                    </a:ext>
                  </a:extLst>
                </p14:cNvPr>
                <p14:cNvContentPartPr/>
                <p14:nvPr/>
              </p14:nvContentPartPr>
              <p14:xfrm>
                <a:off x="8038592" y="4330683"/>
                <a:ext cx="11520" cy="22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07DB9D-5582-45C4-8ECD-3C0F34568C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29952" y="432168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12113E3-0E48-45F2-AE36-7757425CBC44}"/>
                    </a:ext>
                  </a:extLst>
                </p14:cNvPr>
                <p14:cNvContentPartPr/>
                <p14:nvPr/>
              </p14:nvContentPartPr>
              <p14:xfrm>
                <a:off x="8010512" y="4212603"/>
                <a:ext cx="56520" cy="247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12113E3-0E48-45F2-AE36-7757425CBC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01872" y="4203963"/>
                  <a:ext cx="74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8866EB-6F7D-4114-8884-2E014D9568C5}"/>
                    </a:ext>
                  </a:extLst>
                </p14:cNvPr>
                <p14:cNvContentPartPr/>
                <p14:nvPr/>
              </p14:nvContentPartPr>
              <p14:xfrm>
                <a:off x="7982432" y="4187403"/>
                <a:ext cx="746640" cy="250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8866EB-6F7D-4114-8884-2E014D9568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73792" y="4178403"/>
                  <a:ext cx="764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200CFE-B74B-47B3-865A-415C100F1F9E}"/>
                    </a:ext>
                  </a:extLst>
                </p14:cNvPr>
                <p14:cNvContentPartPr/>
                <p14:nvPr/>
              </p14:nvContentPartPr>
              <p14:xfrm>
                <a:off x="8196272" y="4338243"/>
                <a:ext cx="61560" cy="65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200CFE-B74B-47B3-865A-415C100F1F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7272" y="4329603"/>
                  <a:ext cx="792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7F5C15D-4E53-4461-B672-81FF1120472C}"/>
              </a:ext>
            </a:extLst>
          </p:cNvPr>
          <p:cNvGrpSpPr/>
          <p:nvPr/>
        </p:nvGrpSpPr>
        <p:grpSpPr>
          <a:xfrm>
            <a:off x="7253792" y="4691403"/>
            <a:ext cx="1609920" cy="691560"/>
            <a:chOff x="7253792" y="4691403"/>
            <a:chExt cx="160992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15734E8-A950-495A-B4E2-BDB4A2F8C151}"/>
                    </a:ext>
                  </a:extLst>
                </p14:cNvPr>
                <p14:cNvContentPartPr/>
                <p14:nvPr/>
              </p14:nvContentPartPr>
              <p14:xfrm>
                <a:off x="7253792" y="5053563"/>
                <a:ext cx="218880" cy="68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15734E8-A950-495A-B4E2-BDB4A2F8C1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44792" y="5044923"/>
                  <a:ext cx="236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53AFC6-1203-4E27-B3A9-C73241D12B32}"/>
                    </a:ext>
                  </a:extLst>
                </p14:cNvPr>
                <p14:cNvContentPartPr/>
                <p14:nvPr/>
              </p14:nvContentPartPr>
              <p14:xfrm>
                <a:off x="7578512" y="4691403"/>
                <a:ext cx="735480" cy="548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53AFC6-1203-4E27-B3A9-C73241D12B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69512" y="4682763"/>
                  <a:ext cx="7531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94EED8F-DCC8-4B38-A1F0-90BF30DE8539}"/>
                    </a:ext>
                  </a:extLst>
                </p14:cNvPr>
                <p14:cNvContentPartPr/>
                <p14:nvPr/>
              </p14:nvContentPartPr>
              <p14:xfrm>
                <a:off x="8055512" y="4773843"/>
                <a:ext cx="208080" cy="123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94EED8F-DCC8-4B38-A1F0-90BF30DE85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46512" y="4764843"/>
                  <a:ext cx="225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30E1B5-7F1C-47AE-B4C7-CDF98B1AB0D8}"/>
                    </a:ext>
                  </a:extLst>
                </p14:cNvPr>
                <p14:cNvContentPartPr/>
                <p14:nvPr/>
              </p14:nvContentPartPr>
              <p14:xfrm>
                <a:off x="7988192" y="4964283"/>
                <a:ext cx="381960" cy="23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30E1B5-7F1C-47AE-B4C7-CDF98B1AB0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79552" y="4955283"/>
                  <a:ext cx="39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609671-E346-48AF-8224-616501373199}"/>
                    </a:ext>
                  </a:extLst>
                </p14:cNvPr>
                <p14:cNvContentPartPr/>
                <p14:nvPr/>
              </p14:nvContentPartPr>
              <p14:xfrm>
                <a:off x="7887032" y="5145723"/>
                <a:ext cx="211320" cy="82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609671-E346-48AF-8224-6165013731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78032" y="5136723"/>
                  <a:ext cx="228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9616067-D01C-4747-9EA6-97B8F39A9F66}"/>
                    </a:ext>
                  </a:extLst>
                </p14:cNvPr>
                <p14:cNvContentPartPr/>
                <p14:nvPr/>
              </p14:nvContentPartPr>
              <p14:xfrm>
                <a:off x="8027432" y="5163363"/>
                <a:ext cx="219240" cy="219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9616067-D01C-4747-9EA6-97B8F39A9F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18792" y="5154363"/>
                  <a:ext cx="236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DD9E18-64EE-4165-8CC7-2BCE594FB550}"/>
                    </a:ext>
                  </a:extLst>
                </p14:cNvPr>
                <p14:cNvContentPartPr/>
                <p14:nvPr/>
              </p14:nvContentPartPr>
              <p14:xfrm>
                <a:off x="8274032" y="5127363"/>
                <a:ext cx="163440" cy="141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DD9E18-64EE-4165-8CC7-2BCE594FB5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5032" y="5118363"/>
                  <a:ext cx="181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B933FF-90B8-4B7A-9C78-3C958581AAB7}"/>
                    </a:ext>
                  </a:extLst>
                </p14:cNvPr>
                <p14:cNvContentPartPr/>
                <p14:nvPr/>
              </p14:nvContentPartPr>
              <p14:xfrm>
                <a:off x="8532512" y="4941963"/>
                <a:ext cx="73440" cy="17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B933FF-90B8-4B7A-9C78-3C958581AA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23512" y="493332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56D4BF7-35C0-4984-84FB-AB5D9E84884F}"/>
                    </a:ext>
                  </a:extLst>
                </p14:cNvPr>
                <p14:cNvContentPartPr/>
                <p14:nvPr/>
              </p14:nvContentPartPr>
              <p14:xfrm>
                <a:off x="8543672" y="5015043"/>
                <a:ext cx="33840" cy="11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56D4BF7-35C0-4984-84FB-AB5D9E8488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34672" y="5006043"/>
                  <a:ext cx="5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C414BE0-B9EE-46DA-8032-AEC03D473947}"/>
                    </a:ext>
                  </a:extLst>
                </p14:cNvPr>
                <p14:cNvContentPartPr/>
                <p14:nvPr/>
              </p14:nvContentPartPr>
              <p14:xfrm>
                <a:off x="8717192" y="4700763"/>
                <a:ext cx="146520" cy="353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C414BE0-B9EE-46DA-8032-AEC03D4739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08552" y="4692123"/>
                  <a:ext cx="1641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E484220-E5C5-4A9A-8A8F-C5E83B304F0B}"/>
                  </a:ext>
                </a:extLst>
              </p14:cNvPr>
              <p14:cNvContentPartPr/>
              <p14:nvPr/>
            </p14:nvContentPartPr>
            <p14:xfrm>
              <a:off x="7859312" y="5407803"/>
              <a:ext cx="11520" cy="6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E484220-E5C5-4A9A-8A8F-C5E83B304F0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50312" y="5398803"/>
                <a:ext cx="29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2AD1A85-5ADE-496D-A21B-8CEC0E2B96E0}"/>
              </a:ext>
            </a:extLst>
          </p:cNvPr>
          <p:cNvGrpSpPr/>
          <p:nvPr/>
        </p:nvGrpSpPr>
        <p:grpSpPr>
          <a:xfrm>
            <a:off x="275552" y="2411883"/>
            <a:ext cx="1116000" cy="488160"/>
            <a:chOff x="275552" y="2411883"/>
            <a:chExt cx="111600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F93059C-7743-4094-B7E8-EF94A7F210B6}"/>
                    </a:ext>
                  </a:extLst>
                </p14:cNvPr>
                <p14:cNvContentPartPr/>
                <p14:nvPr/>
              </p14:nvContentPartPr>
              <p14:xfrm>
                <a:off x="275552" y="2445723"/>
                <a:ext cx="252000" cy="135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F93059C-7743-4094-B7E8-EF94A7F210B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912" y="2436723"/>
                  <a:ext cx="269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C52CBF-D7B6-4B67-927F-D7036F3CFBFC}"/>
                    </a:ext>
                  </a:extLst>
                </p14:cNvPr>
                <p14:cNvContentPartPr/>
                <p14:nvPr/>
              </p14:nvContentPartPr>
              <p14:xfrm>
                <a:off x="470312" y="2507283"/>
                <a:ext cx="23400" cy="247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C52CBF-D7B6-4B67-927F-D7036F3CFB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1672" y="2498643"/>
                  <a:ext cx="41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74C97D-00F1-49C7-9598-358874A722F6}"/>
                    </a:ext>
                  </a:extLst>
                </p14:cNvPr>
                <p14:cNvContentPartPr/>
                <p14:nvPr/>
              </p14:nvContentPartPr>
              <p14:xfrm>
                <a:off x="633752" y="2586123"/>
                <a:ext cx="90000" cy="135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74C97D-00F1-49C7-9598-358874A722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4752" y="2577123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066E6A-33C2-4E74-BF33-2C5C5DC05E33}"/>
                    </a:ext>
                  </a:extLst>
                </p14:cNvPr>
                <p14:cNvContentPartPr/>
                <p14:nvPr/>
              </p14:nvContentPartPr>
              <p14:xfrm>
                <a:off x="1094192" y="2411883"/>
                <a:ext cx="111960" cy="157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066E6A-33C2-4E74-BF33-2C5C5DC05E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5552" y="2403243"/>
                  <a:ext cx="129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AF364F-634E-4842-9F98-A0D1F0D708EF}"/>
                    </a:ext>
                  </a:extLst>
                </p14:cNvPr>
                <p14:cNvContentPartPr/>
                <p14:nvPr/>
              </p14:nvContentPartPr>
              <p14:xfrm>
                <a:off x="1134512" y="2507283"/>
                <a:ext cx="138960" cy="11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AF364F-634E-4842-9F98-A0D1F0D708E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5872" y="2498643"/>
                  <a:ext cx="156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C1BD13D-F08C-4899-BDD5-2B28201D6AC8}"/>
                    </a:ext>
                  </a:extLst>
                </p14:cNvPr>
                <p14:cNvContentPartPr/>
                <p14:nvPr/>
              </p14:nvContentPartPr>
              <p14:xfrm>
                <a:off x="1054592" y="2608443"/>
                <a:ext cx="336960" cy="56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C1BD13D-F08C-4899-BDD5-2B28201D6A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5592" y="2599443"/>
                  <a:ext cx="354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6CF73B-3A58-4508-B520-FD38CE5EB03F}"/>
                    </a:ext>
                  </a:extLst>
                </p14:cNvPr>
                <p14:cNvContentPartPr/>
                <p14:nvPr/>
              </p14:nvContentPartPr>
              <p14:xfrm>
                <a:off x="1155752" y="2731923"/>
                <a:ext cx="227520" cy="168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6CF73B-3A58-4508-B520-FD38CE5EB0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7112" y="2722923"/>
                  <a:ext cx="2451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AFA039A-2583-4EB2-B4D5-A33BFFE01B82}"/>
              </a:ext>
            </a:extLst>
          </p:cNvPr>
          <p:cNvGrpSpPr/>
          <p:nvPr/>
        </p:nvGrpSpPr>
        <p:grpSpPr>
          <a:xfrm>
            <a:off x="1174112" y="919683"/>
            <a:ext cx="750240" cy="965160"/>
            <a:chOff x="1174112" y="919683"/>
            <a:chExt cx="750240" cy="9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288A33-ABD7-4789-9059-28E8D96A3232}"/>
                    </a:ext>
                  </a:extLst>
                </p14:cNvPr>
                <p14:cNvContentPartPr/>
                <p14:nvPr/>
              </p14:nvContentPartPr>
              <p14:xfrm>
                <a:off x="1174112" y="919683"/>
                <a:ext cx="750240" cy="903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288A33-ABD7-4789-9059-28E8D96A32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65112" y="911043"/>
                  <a:ext cx="76788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ACEFCF-6E29-47D1-9258-20A560286450}"/>
                    </a:ext>
                  </a:extLst>
                </p14:cNvPr>
                <p14:cNvContentPartPr/>
                <p14:nvPr/>
              </p14:nvContentPartPr>
              <p14:xfrm>
                <a:off x="1727792" y="924723"/>
                <a:ext cx="157320" cy="124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ACEFCF-6E29-47D1-9258-20A56028645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19152" y="915723"/>
                  <a:ext cx="174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BF457E-0626-4617-A9CF-5ED2084A1897}"/>
                    </a:ext>
                  </a:extLst>
                </p14:cNvPr>
                <p14:cNvContentPartPr/>
                <p14:nvPr/>
              </p14:nvContentPartPr>
              <p14:xfrm>
                <a:off x="1183112" y="1626723"/>
                <a:ext cx="219240" cy="25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BF457E-0626-4617-A9CF-5ED2084A18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74472" y="1617723"/>
                  <a:ext cx="23688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3A8A70-E7B6-4A2C-A4CF-47B9372F79F8}"/>
                  </a:ext>
                </a:extLst>
              </p14:cNvPr>
              <p14:cNvContentPartPr/>
              <p14:nvPr/>
            </p14:nvContentPartPr>
            <p14:xfrm>
              <a:off x="442952" y="4823883"/>
              <a:ext cx="191160" cy="1918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3A8A70-E7B6-4A2C-A4CF-47B9372F79F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3952" y="4815243"/>
                <a:ext cx="20880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764856F-DDAC-412C-8E9A-DD9FC2D2E82C}"/>
              </a:ext>
            </a:extLst>
          </p:cNvPr>
          <p:cNvGrpSpPr/>
          <p:nvPr/>
        </p:nvGrpSpPr>
        <p:grpSpPr>
          <a:xfrm>
            <a:off x="487952" y="4380723"/>
            <a:ext cx="662040" cy="359640"/>
            <a:chOff x="487952" y="4380723"/>
            <a:chExt cx="66204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59B5B9-9D80-4503-BD9D-F83A1A30DE96}"/>
                    </a:ext>
                  </a:extLst>
                </p14:cNvPr>
                <p14:cNvContentPartPr/>
                <p14:nvPr/>
              </p14:nvContentPartPr>
              <p14:xfrm>
                <a:off x="487952" y="4627323"/>
                <a:ext cx="112680" cy="12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59B5B9-9D80-4503-BD9D-F83A1A30DE9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8952" y="4618323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F784AD-F61B-4342-AAF1-F3513467866B}"/>
                    </a:ext>
                  </a:extLst>
                </p14:cNvPr>
                <p14:cNvContentPartPr/>
                <p14:nvPr/>
              </p14:nvContentPartPr>
              <p14:xfrm>
                <a:off x="669032" y="4532283"/>
                <a:ext cx="110880" cy="12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F784AD-F61B-4342-AAF1-F351346786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0392" y="4523283"/>
                  <a:ext cx="12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059F61-793C-4138-830F-E49797B741AC}"/>
                    </a:ext>
                  </a:extLst>
                </p14:cNvPr>
                <p14:cNvContentPartPr/>
                <p14:nvPr/>
              </p14:nvContentPartPr>
              <p14:xfrm>
                <a:off x="717992" y="4448403"/>
                <a:ext cx="84600" cy="157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059F61-793C-4138-830F-E49797B741A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8992" y="4439763"/>
                  <a:ext cx="102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614D66-BCF9-4A60-B3AF-2C2113616908}"/>
                    </a:ext>
                  </a:extLst>
                </p14:cNvPr>
                <p14:cNvContentPartPr/>
                <p14:nvPr/>
              </p14:nvContentPartPr>
              <p14:xfrm>
                <a:off x="751472" y="4380723"/>
                <a:ext cx="241560" cy="359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614D66-BCF9-4A60-B3AF-2C211361690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2832" y="4372083"/>
                  <a:ext cx="259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2B2114-DE9B-465C-87C9-29E52F7169CE}"/>
                    </a:ext>
                  </a:extLst>
                </p14:cNvPr>
                <p14:cNvContentPartPr/>
                <p14:nvPr/>
              </p14:nvContentPartPr>
              <p14:xfrm>
                <a:off x="987272" y="4526163"/>
                <a:ext cx="156600" cy="23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2B2114-DE9B-465C-87C9-29E52F7169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8272" y="4517523"/>
                  <a:ext cx="174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06487AA-3829-49BC-BC1C-D7B2DE7D65F3}"/>
                    </a:ext>
                  </a:extLst>
                </p14:cNvPr>
                <p14:cNvContentPartPr/>
                <p14:nvPr/>
              </p14:nvContentPartPr>
              <p14:xfrm>
                <a:off x="1059992" y="4549203"/>
                <a:ext cx="90000" cy="110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06487AA-3829-49BC-BC1C-D7B2DE7D65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1352" y="4540563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E324EB7-9A6A-4A21-8F7F-ED4BA73B23C9}"/>
                  </a:ext>
                </a:extLst>
              </p14:cNvPr>
              <p14:cNvContentPartPr/>
              <p14:nvPr/>
            </p14:nvContentPartPr>
            <p14:xfrm>
              <a:off x="1581632" y="2356083"/>
              <a:ext cx="163080" cy="2304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E324EB7-9A6A-4A21-8F7F-ED4BA73B23C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572992" y="2347083"/>
                <a:ext cx="1807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CEF841A-FBBA-4249-AC71-58B3DCA5A0FC}"/>
                  </a:ext>
                </a:extLst>
              </p14:cNvPr>
              <p14:cNvContentPartPr/>
              <p14:nvPr/>
            </p14:nvContentPartPr>
            <p14:xfrm>
              <a:off x="1370672" y="2905803"/>
              <a:ext cx="132840" cy="846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CEF841A-FBBA-4249-AC71-58B3DCA5A0F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361672" y="2896803"/>
                <a:ext cx="1504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2151B1D-E1BF-4B32-8699-E4E511E09844}"/>
              </a:ext>
            </a:extLst>
          </p:cNvPr>
          <p:cNvGrpSpPr/>
          <p:nvPr/>
        </p:nvGrpSpPr>
        <p:grpSpPr>
          <a:xfrm>
            <a:off x="1217312" y="2092203"/>
            <a:ext cx="179640" cy="224640"/>
            <a:chOff x="1217312" y="2092203"/>
            <a:chExt cx="1796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9D4216F-7EB0-468F-AE17-5FE0F15F67F3}"/>
                    </a:ext>
                  </a:extLst>
                </p14:cNvPr>
                <p14:cNvContentPartPr/>
                <p14:nvPr/>
              </p14:nvContentPartPr>
              <p14:xfrm>
                <a:off x="1267712" y="2092203"/>
                <a:ext cx="129240" cy="196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9D4216F-7EB0-468F-AE17-5FE0F15F67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58712" y="2083563"/>
                  <a:ext cx="146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767C79-F79C-4EB3-9C50-D0698CD1BEEA}"/>
                    </a:ext>
                  </a:extLst>
                </p14:cNvPr>
                <p14:cNvContentPartPr/>
                <p14:nvPr/>
              </p14:nvContentPartPr>
              <p14:xfrm>
                <a:off x="1217312" y="2238003"/>
                <a:ext cx="61920" cy="78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767C79-F79C-4EB3-9C50-D0698CD1BE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8312" y="2229363"/>
                  <a:ext cx="795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05FB86B-6ED3-4282-AAB0-B94B4CFB5C16}"/>
              </a:ext>
            </a:extLst>
          </p:cNvPr>
          <p:cNvGrpSpPr/>
          <p:nvPr/>
        </p:nvGrpSpPr>
        <p:grpSpPr>
          <a:xfrm>
            <a:off x="201392" y="3163923"/>
            <a:ext cx="1411560" cy="987480"/>
            <a:chOff x="201392" y="3163923"/>
            <a:chExt cx="1411560" cy="9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466B30-84D5-4942-A1F0-89E2DD716A54}"/>
                    </a:ext>
                  </a:extLst>
                </p14:cNvPr>
                <p14:cNvContentPartPr/>
                <p14:nvPr/>
              </p14:nvContentPartPr>
              <p14:xfrm>
                <a:off x="442952" y="3310443"/>
                <a:ext cx="146160" cy="840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466B30-84D5-4942-A1F0-89E2DD716A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3952" y="3301803"/>
                  <a:ext cx="16380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13367AF-63CE-4245-9146-9DC14E29116B}"/>
                    </a:ext>
                  </a:extLst>
                </p14:cNvPr>
                <p14:cNvContentPartPr/>
                <p14:nvPr/>
              </p14:nvContentPartPr>
              <p14:xfrm>
                <a:off x="526472" y="3303963"/>
                <a:ext cx="606600" cy="308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13367AF-63CE-4245-9146-9DC14E2911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7832" y="3294963"/>
                  <a:ext cx="624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5963FEC-B84B-4BC4-A871-5261E806543C}"/>
                    </a:ext>
                  </a:extLst>
                </p14:cNvPr>
                <p14:cNvContentPartPr/>
                <p14:nvPr/>
              </p14:nvContentPartPr>
              <p14:xfrm>
                <a:off x="922112" y="3640563"/>
                <a:ext cx="310320" cy="22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5963FEC-B84B-4BC4-A871-5261E80654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3472" y="3631923"/>
                  <a:ext cx="32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E6F2EF-A7D9-4A15-852F-8A96E7F8115F}"/>
                    </a:ext>
                  </a:extLst>
                </p14:cNvPr>
                <p14:cNvContentPartPr/>
                <p14:nvPr/>
              </p14:nvContentPartPr>
              <p14:xfrm>
                <a:off x="936872" y="3707883"/>
                <a:ext cx="359280" cy="79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E6F2EF-A7D9-4A15-852F-8A96E7F8115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8232" y="3698883"/>
                  <a:ext cx="376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504FDF8-D1A2-490E-A02A-804EBA8774F7}"/>
                    </a:ext>
                  </a:extLst>
                </p14:cNvPr>
                <p14:cNvContentPartPr/>
                <p14:nvPr/>
              </p14:nvContentPartPr>
              <p14:xfrm>
                <a:off x="599912" y="3741723"/>
                <a:ext cx="567720" cy="407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504FDF8-D1A2-490E-A02A-804EBA8774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1272" y="3732723"/>
                  <a:ext cx="5853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3916A8-6BC4-4E94-9583-4449A88269D8}"/>
                    </a:ext>
                  </a:extLst>
                </p14:cNvPr>
                <p14:cNvContentPartPr/>
                <p14:nvPr/>
              </p14:nvContentPartPr>
              <p14:xfrm>
                <a:off x="1430072" y="3617523"/>
                <a:ext cx="182880" cy="158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3916A8-6BC4-4E94-9583-4449A88269D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1432" y="3608883"/>
                  <a:ext cx="200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A727DE-CB8F-43BB-B47D-A9A9E2AE3146}"/>
                    </a:ext>
                  </a:extLst>
                </p14:cNvPr>
                <p14:cNvContentPartPr/>
                <p14:nvPr/>
              </p14:nvContentPartPr>
              <p14:xfrm>
                <a:off x="201392" y="3662883"/>
                <a:ext cx="107280" cy="185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A727DE-CB8F-43BB-B47D-A9A9E2AE31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2392" y="3654243"/>
                  <a:ext cx="12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D7B6D09-C6F9-4F71-A913-95D0DEB99658}"/>
                    </a:ext>
                  </a:extLst>
                </p14:cNvPr>
                <p14:cNvContentPartPr/>
                <p14:nvPr/>
              </p14:nvContentPartPr>
              <p14:xfrm>
                <a:off x="664352" y="3214323"/>
                <a:ext cx="220320" cy="33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D7B6D09-C6F9-4F71-A913-95D0DEB9965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5352" y="3205323"/>
                  <a:ext cx="237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6B673C5-E853-4B24-88E3-9D0B71876198}"/>
                    </a:ext>
                  </a:extLst>
                </p14:cNvPr>
                <p14:cNvContentPartPr/>
                <p14:nvPr/>
              </p14:nvContentPartPr>
              <p14:xfrm>
                <a:off x="802952" y="3163923"/>
                <a:ext cx="106560" cy="84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6B673C5-E853-4B24-88E3-9D0B718761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4312" y="3154923"/>
                  <a:ext cx="12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59638E-82C7-492F-ACAB-FF122AEB68DC}"/>
                    </a:ext>
                  </a:extLst>
                </p14:cNvPr>
                <p14:cNvContentPartPr/>
                <p14:nvPr/>
              </p14:nvContentPartPr>
              <p14:xfrm>
                <a:off x="1144232" y="3505923"/>
                <a:ext cx="61920" cy="20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59638E-82C7-492F-ACAB-FF122AEB68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5232" y="3497283"/>
                  <a:ext cx="79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A998D1-A11F-482A-9C32-456EE2535F17}"/>
                    </a:ext>
                  </a:extLst>
                </p14:cNvPr>
                <p14:cNvContentPartPr/>
                <p14:nvPr/>
              </p14:nvContentPartPr>
              <p14:xfrm>
                <a:off x="1177712" y="3466683"/>
                <a:ext cx="11520" cy="106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A998D1-A11F-482A-9C32-456EE2535F1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9072" y="3458043"/>
                  <a:ext cx="29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C0D85B8-5F8F-4A19-934C-71E3118774CD}"/>
                    </a:ext>
                  </a:extLst>
                </p14:cNvPr>
                <p14:cNvContentPartPr/>
                <p14:nvPr/>
              </p14:nvContentPartPr>
              <p14:xfrm>
                <a:off x="1222712" y="3438603"/>
                <a:ext cx="106920" cy="67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C0D85B8-5F8F-4A19-934C-71E3118774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14072" y="3429963"/>
                  <a:ext cx="12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3722294-31AB-45AC-81BF-6B5476096CF5}"/>
                    </a:ext>
                  </a:extLst>
                </p14:cNvPr>
                <p14:cNvContentPartPr/>
                <p14:nvPr/>
              </p14:nvContentPartPr>
              <p14:xfrm>
                <a:off x="948032" y="3522843"/>
                <a:ext cx="67680" cy="56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3722294-31AB-45AC-81BF-6B5476096C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9032" y="3513843"/>
                  <a:ext cx="85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DB5D39-6125-4E57-9F63-EB54312B2BCD}"/>
                    </a:ext>
                  </a:extLst>
                </p14:cNvPr>
                <p14:cNvContentPartPr/>
                <p14:nvPr/>
              </p14:nvContentPartPr>
              <p14:xfrm>
                <a:off x="970352" y="3494763"/>
                <a:ext cx="11520" cy="67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DB5D39-6125-4E57-9F63-EB54312B2B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1352" y="3485763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BBF7E7A-6DBD-462C-A2B0-995FCED1D802}"/>
                    </a:ext>
                  </a:extLst>
                </p14:cNvPr>
                <p14:cNvContentPartPr/>
                <p14:nvPr/>
              </p14:nvContentPartPr>
              <p14:xfrm>
                <a:off x="942272" y="3870603"/>
                <a:ext cx="39600" cy="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BBF7E7A-6DBD-462C-A2B0-995FCED1D8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3272" y="3861603"/>
                  <a:ext cx="57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CF57020-E1D4-4E0B-8C64-27F688BE6EB8}"/>
                    </a:ext>
                  </a:extLst>
                </p14:cNvPr>
                <p14:cNvContentPartPr/>
                <p14:nvPr/>
              </p14:nvContentPartPr>
              <p14:xfrm>
                <a:off x="1177712" y="3831003"/>
                <a:ext cx="146160" cy="23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CF57020-E1D4-4E0B-8C64-27F688BE6E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69072" y="3822363"/>
                  <a:ext cx="163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287F593-8B49-438F-88AC-F06F60DF7486}"/>
                    </a:ext>
                  </a:extLst>
                </p14:cNvPr>
                <p14:cNvContentPartPr/>
                <p14:nvPr/>
              </p14:nvContentPartPr>
              <p14:xfrm>
                <a:off x="342152" y="3741723"/>
                <a:ext cx="39600" cy="140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287F593-8B49-438F-88AC-F06F60DF748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3152" y="3732723"/>
                  <a:ext cx="5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AFAACEA-A920-4F40-AA53-37AE4F7C25E3}"/>
                    </a:ext>
                  </a:extLst>
                </p14:cNvPr>
                <p14:cNvContentPartPr/>
                <p14:nvPr/>
              </p14:nvContentPartPr>
              <p14:xfrm>
                <a:off x="285992" y="3629403"/>
                <a:ext cx="17280" cy="22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AFAACEA-A920-4F40-AA53-37AE4F7C25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6992" y="3620403"/>
                  <a:ext cx="34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E4A29C3-5594-424D-8C2B-041C3F110B87}"/>
                    </a:ext>
                  </a:extLst>
                </p14:cNvPr>
                <p14:cNvContentPartPr/>
                <p14:nvPr/>
              </p14:nvContentPartPr>
              <p14:xfrm>
                <a:off x="684152" y="3477843"/>
                <a:ext cx="168840" cy="123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E4A29C3-5594-424D-8C2B-041C3F110B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5152" y="3469203"/>
                  <a:ext cx="186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F80208-0800-4425-A35E-0027F7171D0B}"/>
                    </a:ext>
                  </a:extLst>
                </p14:cNvPr>
                <p14:cNvContentPartPr/>
                <p14:nvPr/>
              </p14:nvContentPartPr>
              <p14:xfrm>
                <a:off x="678752" y="3472443"/>
                <a:ext cx="28440" cy="118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F80208-0800-4425-A35E-0027F7171D0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9752" y="3463443"/>
                  <a:ext cx="4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842BD3-510D-48A1-B76D-64AB3436414D}"/>
                    </a:ext>
                  </a:extLst>
                </p14:cNvPr>
                <p14:cNvContentPartPr/>
                <p14:nvPr/>
              </p14:nvContentPartPr>
              <p14:xfrm>
                <a:off x="650672" y="3892923"/>
                <a:ext cx="123840" cy="96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842BD3-510D-48A1-B76D-64AB343641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1672" y="3884283"/>
                  <a:ext cx="141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AD831B-8EEC-4856-AB55-EF6A1ABD724F}"/>
                    </a:ext>
                  </a:extLst>
                </p14:cNvPr>
                <p14:cNvContentPartPr/>
                <p14:nvPr/>
              </p14:nvContentPartPr>
              <p14:xfrm>
                <a:off x="729152" y="3937923"/>
                <a:ext cx="78840" cy="73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AD831B-8EEC-4856-AB55-EF6A1ABD72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0152" y="3928923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7DD8F78-36A0-4FDC-BB52-F0C27B8FDAB6}"/>
                  </a:ext>
                </a:extLst>
              </p14:cNvPr>
              <p14:cNvContentPartPr/>
              <p14:nvPr/>
            </p14:nvContentPartPr>
            <p14:xfrm>
              <a:off x="280232" y="3842523"/>
              <a:ext cx="106920" cy="684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7DD8F78-36A0-4FDC-BB52-F0C27B8FDAB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71232" y="3833523"/>
                <a:ext cx="12456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AEBD9E1-3088-480D-9853-7A64807D280F}"/>
              </a:ext>
            </a:extLst>
          </p:cNvPr>
          <p:cNvGrpSpPr/>
          <p:nvPr/>
        </p:nvGrpSpPr>
        <p:grpSpPr>
          <a:xfrm>
            <a:off x="281312" y="5127363"/>
            <a:ext cx="1367280" cy="807120"/>
            <a:chOff x="281312" y="5127363"/>
            <a:chExt cx="136728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CC083A-942B-420B-B1B4-6E90310C29FF}"/>
                    </a:ext>
                  </a:extLst>
                </p14:cNvPr>
                <p14:cNvContentPartPr/>
                <p14:nvPr/>
              </p14:nvContentPartPr>
              <p14:xfrm>
                <a:off x="334232" y="5441283"/>
                <a:ext cx="171000" cy="12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CC083A-942B-420B-B1B4-6E90310C29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5232" y="5432643"/>
                  <a:ext cx="188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2C2D68-E2A1-46C5-854A-9FDDBA563975}"/>
                    </a:ext>
                  </a:extLst>
                </p14:cNvPr>
                <p14:cNvContentPartPr/>
                <p14:nvPr/>
              </p14:nvContentPartPr>
              <p14:xfrm>
                <a:off x="448712" y="5463603"/>
                <a:ext cx="73440" cy="207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2C2D68-E2A1-46C5-854A-9FDDBA56397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9712" y="5454963"/>
                  <a:ext cx="91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88EA103-A5CC-4D89-B52C-E6C832491296}"/>
                    </a:ext>
                  </a:extLst>
                </p14:cNvPr>
                <p14:cNvContentPartPr/>
                <p14:nvPr/>
              </p14:nvContentPartPr>
              <p14:xfrm>
                <a:off x="650672" y="5475123"/>
                <a:ext cx="50760" cy="84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88EA103-A5CC-4D89-B52C-E6C8324912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1672" y="5466123"/>
                  <a:ext cx="6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88C973-3C6E-4B08-BAF0-1A4BF63CD274}"/>
                    </a:ext>
                  </a:extLst>
                </p14:cNvPr>
                <p14:cNvContentPartPr/>
                <p14:nvPr/>
              </p14:nvContentPartPr>
              <p14:xfrm>
                <a:off x="907712" y="5424363"/>
                <a:ext cx="158400" cy="208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88C973-3C6E-4B08-BAF0-1A4BF63CD2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8712" y="5415723"/>
                  <a:ext cx="176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C2BA246-323F-4945-9EE0-D4DF6ACD5EC6}"/>
                    </a:ext>
                  </a:extLst>
                </p14:cNvPr>
                <p14:cNvContentPartPr/>
                <p14:nvPr/>
              </p14:nvContentPartPr>
              <p14:xfrm>
                <a:off x="1165832" y="5407443"/>
                <a:ext cx="191880" cy="174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C2BA246-323F-4945-9EE0-D4DF6ACD5E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57192" y="5398803"/>
                  <a:ext cx="209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AE3693B-7856-4D84-AE77-A9B8A063DE92}"/>
                    </a:ext>
                  </a:extLst>
                </p14:cNvPr>
                <p14:cNvContentPartPr/>
                <p14:nvPr/>
              </p14:nvContentPartPr>
              <p14:xfrm>
                <a:off x="914192" y="5693643"/>
                <a:ext cx="118080" cy="45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AE3693B-7856-4D84-AE77-A9B8A063DE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5552" y="5684643"/>
                  <a:ext cx="135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3425C38-1518-4888-8887-25B097BFB7E2}"/>
                    </a:ext>
                  </a:extLst>
                </p14:cNvPr>
                <p14:cNvContentPartPr/>
                <p14:nvPr/>
              </p14:nvContentPartPr>
              <p14:xfrm>
                <a:off x="1205792" y="5665563"/>
                <a:ext cx="138600" cy="2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3425C38-1518-4888-8887-25B097BFB7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97152" y="5656923"/>
                  <a:ext cx="156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A2BB27E-3363-46D2-B95C-90D1E47A16E8}"/>
                    </a:ext>
                  </a:extLst>
                </p14:cNvPr>
                <p14:cNvContentPartPr/>
                <p14:nvPr/>
              </p14:nvContentPartPr>
              <p14:xfrm>
                <a:off x="281312" y="5127363"/>
                <a:ext cx="1367280" cy="807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A2BB27E-3363-46D2-B95C-90D1E47A16E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2312" y="5118363"/>
                  <a:ext cx="1384920" cy="82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995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80" y="287928"/>
            <a:ext cx="4287057" cy="6297137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EEC7CF6E-A0EF-4BF9-A326-CCF4F0D916A8}"/>
              </a:ext>
            </a:extLst>
          </p:cNvPr>
          <p:cNvGrpSpPr/>
          <p:nvPr/>
        </p:nvGrpSpPr>
        <p:grpSpPr>
          <a:xfrm>
            <a:off x="7393112" y="436923"/>
            <a:ext cx="618480" cy="197280"/>
            <a:chOff x="7393112" y="436923"/>
            <a:chExt cx="61848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AB8EA3-DB1A-4FFA-B607-13F74A7BEFDE}"/>
                    </a:ext>
                  </a:extLst>
                </p14:cNvPr>
                <p14:cNvContentPartPr/>
                <p14:nvPr/>
              </p14:nvContentPartPr>
              <p14:xfrm>
                <a:off x="7393112" y="436923"/>
                <a:ext cx="242280" cy="197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AB8EA3-DB1A-4FFA-B607-13F74A7BEF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4112" y="427923"/>
                  <a:ext cx="259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9B1C00D-C57C-4421-99D5-70A64F22E87A}"/>
                    </a:ext>
                  </a:extLst>
                </p14:cNvPr>
                <p14:cNvContentPartPr/>
                <p14:nvPr/>
              </p14:nvContentPartPr>
              <p14:xfrm>
                <a:off x="7702352" y="487683"/>
                <a:ext cx="309240" cy="90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9B1C00D-C57C-4421-99D5-70A64F22E8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93352" y="479043"/>
                  <a:ext cx="3268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B956F3-E9BB-45E3-8C09-5BC7CF5313ED}"/>
              </a:ext>
            </a:extLst>
          </p:cNvPr>
          <p:cNvGrpSpPr/>
          <p:nvPr/>
        </p:nvGrpSpPr>
        <p:grpSpPr>
          <a:xfrm>
            <a:off x="7320032" y="875043"/>
            <a:ext cx="1454040" cy="426600"/>
            <a:chOff x="7320032" y="875043"/>
            <a:chExt cx="145404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76E161-8948-4918-B674-F3C49ADA4BEC}"/>
                    </a:ext>
                  </a:extLst>
                </p14:cNvPr>
                <p14:cNvContentPartPr/>
                <p14:nvPr/>
              </p14:nvContentPartPr>
              <p14:xfrm>
                <a:off x="7320032" y="903843"/>
                <a:ext cx="147240" cy="234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76E161-8948-4918-B674-F3C49ADA4B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1392" y="895203"/>
                  <a:ext cx="164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A4475A-BFED-4F84-B227-809C0B0E23C8}"/>
                    </a:ext>
                  </a:extLst>
                </p14:cNvPr>
                <p14:cNvContentPartPr/>
                <p14:nvPr/>
              </p14:nvContentPartPr>
              <p14:xfrm>
                <a:off x="7536032" y="981243"/>
                <a:ext cx="138240" cy="124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A4475A-BFED-4F84-B227-809C0B0E23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27032" y="972243"/>
                  <a:ext cx="155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AF2AB5-D442-4334-B5C3-67A7FB374841}"/>
                    </a:ext>
                  </a:extLst>
                </p14:cNvPr>
                <p14:cNvContentPartPr/>
                <p14:nvPr/>
              </p14:nvContentPartPr>
              <p14:xfrm>
                <a:off x="7887752" y="875043"/>
                <a:ext cx="218880" cy="258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AF2AB5-D442-4334-B5C3-67A7FB3748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78752" y="866403"/>
                  <a:ext cx="236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AF1F71-A580-4D6D-B964-AAF543630C54}"/>
                    </a:ext>
                  </a:extLst>
                </p14:cNvPr>
                <p14:cNvContentPartPr/>
                <p14:nvPr/>
              </p14:nvContentPartPr>
              <p14:xfrm>
                <a:off x="7988552" y="1025883"/>
                <a:ext cx="101160" cy="152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AF1F71-A580-4D6D-B964-AAF543630C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79552" y="1016883"/>
                  <a:ext cx="11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90E7A3-E7BC-44BD-A222-2DA464989C0C}"/>
                    </a:ext>
                  </a:extLst>
                </p14:cNvPr>
                <p14:cNvContentPartPr/>
                <p14:nvPr/>
              </p14:nvContentPartPr>
              <p14:xfrm>
                <a:off x="8133272" y="1037043"/>
                <a:ext cx="158040" cy="100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90E7A3-E7BC-44BD-A222-2DA464989C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4632" y="1028043"/>
                  <a:ext cx="175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582DA7-82B7-4D9D-9500-5EC5F02C2A25}"/>
                    </a:ext>
                  </a:extLst>
                </p14:cNvPr>
                <p14:cNvContentPartPr/>
                <p14:nvPr/>
              </p14:nvContentPartPr>
              <p14:xfrm>
                <a:off x="8274392" y="1017243"/>
                <a:ext cx="101520" cy="155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582DA7-82B7-4D9D-9500-5EC5F02C2A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5392" y="1008243"/>
                  <a:ext cx="11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3E9725-C6D0-412E-996F-BF978A58AAAF}"/>
                    </a:ext>
                  </a:extLst>
                </p14:cNvPr>
                <p14:cNvContentPartPr/>
                <p14:nvPr/>
              </p14:nvContentPartPr>
              <p14:xfrm>
                <a:off x="8426312" y="1049283"/>
                <a:ext cx="100800" cy="83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3E9725-C6D0-412E-996F-BF978A58AA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17672" y="1040643"/>
                  <a:ext cx="118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70B8D1-F554-4DF2-BA10-331AA860A4AB}"/>
                    </a:ext>
                  </a:extLst>
                </p14:cNvPr>
                <p14:cNvContentPartPr/>
                <p14:nvPr/>
              </p14:nvContentPartPr>
              <p14:xfrm>
                <a:off x="8572832" y="992763"/>
                <a:ext cx="201240" cy="84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70B8D1-F554-4DF2-BA10-331AA860A4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3832" y="983763"/>
                  <a:ext cx="21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97B9E2B-D575-47A6-8011-59DFFDC5DE3F}"/>
                    </a:ext>
                  </a:extLst>
                </p14:cNvPr>
                <p14:cNvContentPartPr/>
                <p14:nvPr/>
              </p14:nvContentPartPr>
              <p14:xfrm>
                <a:off x="8616392" y="942363"/>
                <a:ext cx="129240" cy="359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97B9E2B-D575-47A6-8011-59DFFDC5DE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7752" y="933363"/>
                  <a:ext cx="14688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469B1EB-6FE2-46B2-B632-B7928E70393E}"/>
                  </a:ext>
                </a:extLst>
              </p14:cNvPr>
              <p14:cNvContentPartPr/>
              <p14:nvPr/>
            </p14:nvContentPartPr>
            <p14:xfrm>
              <a:off x="7581032" y="1497483"/>
              <a:ext cx="1400760" cy="505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469B1EB-6FE2-46B2-B632-B7928E7039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72032" y="1488843"/>
                <a:ext cx="14184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D7E13E4-8381-41CC-B1EA-CAFE527FD355}"/>
                  </a:ext>
                </a:extLst>
              </p14:cNvPr>
              <p14:cNvContentPartPr/>
              <p14:nvPr/>
            </p14:nvContentPartPr>
            <p14:xfrm>
              <a:off x="495512" y="3494763"/>
              <a:ext cx="228240" cy="288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D7E13E4-8381-41CC-B1EA-CAFE527FD3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6512" y="3485763"/>
                <a:ext cx="245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42BD5D0-D078-4F50-9582-2EEFC3501F85}"/>
                  </a:ext>
                </a:extLst>
              </p14:cNvPr>
              <p14:cNvContentPartPr/>
              <p14:nvPr/>
            </p14:nvContentPartPr>
            <p14:xfrm>
              <a:off x="476072" y="3477843"/>
              <a:ext cx="1031400" cy="348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42BD5D0-D078-4F50-9582-2EEFC3501F8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7072" y="3468843"/>
                <a:ext cx="10490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8857542-0F0F-447B-A4DC-D5F6AF0C04C8}"/>
                  </a:ext>
                </a:extLst>
              </p14:cNvPr>
              <p14:cNvContentPartPr/>
              <p14:nvPr/>
            </p14:nvContentPartPr>
            <p14:xfrm>
              <a:off x="651032" y="4066803"/>
              <a:ext cx="695520" cy="426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8857542-0F0F-447B-A4DC-D5F6AF0C04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2032" y="4057803"/>
                <a:ext cx="7131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AC29642-DB2A-466F-9D95-AD8D4119CBCB}"/>
                  </a:ext>
                </a:extLst>
              </p14:cNvPr>
              <p14:cNvContentPartPr/>
              <p14:nvPr/>
            </p14:nvContentPartPr>
            <p14:xfrm>
              <a:off x="1261952" y="2939283"/>
              <a:ext cx="554760" cy="22500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AC29642-DB2A-466F-9D95-AD8D4119CBC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53312" y="2930643"/>
                <a:ext cx="572400" cy="22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D00AD94-644A-4DAE-B5F0-D9FF411A6F8F}"/>
                  </a:ext>
                </a:extLst>
              </p14:cNvPr>
              <p14:cNvContentPartPr/>
              <p14:nvPr/>
            </p14:nvContentPartPr>
            <p14:xfrm>
              <a:off x="510272" y="5093523"/>
              <a:ext cx="185760" cy="1969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D00AD94-644A-4DAE-B5F0-D9FF411A6F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1632" y="5084523"/>
                <a:ext cx="2034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F206B2D-AD28-4C03-9A8A-CA92294A2661}"/>
                  </a:ext>
                </a:extLst>
              </p14:cNvPr>
              <p14:cNvContentPartPr/>
              <p14:nvPr/>
            </p14:nvContentPartPr>
            <p14:xfrm>
              <a:off x="518192" y="5155443"/>
              <a:ext cx="388800" cy="358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F206B2D-AD28-4C03-9A8A-CA92294A266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9552" y="5146443"/>
                <a:ext cx="406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5DD0F3C-6852-4F63-92C0-13D6BEE179D0}"/>
                  </a:ext>
                </a:extLst>
              </p14:cNvPr>
              <p14:cNvContentPartPr/>
              <p14:nvPr/>
            </p14:nvContentPartPr>
            <p14:xfrm>
              <a:off x="958832" y="5194683"/>
              <a:ext cx="90360" cy="961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5DD0F3C-6852-4F63-92C0-13D6BEE179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0192" y="5185683"/>
                <a:ext cx="1080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8E36D29-80C0-43F1-92E4-CEEFEB6B3C66}"/>
                  </a:ext>
                </a:extLst>
              </p14:cNvPr>
              <p14:cNvContentPartPr/>
              <p14:nvPr/>
            </p14:nvContentPartPr>
            <p14:xfrm>
              <a:off x="1104632" y="5183163"/>
              <a:ext cx="135360" cy="846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8E36D29-80C0-43F1-92E4-CEEFEB6B3C6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95992" y="5174523"/>
                <a:ext cx="1530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DAB6580-54F5-4CA2-8F44-16535B6CF98F}"/>
                  </a:ext>
                </a:extLst>
              </p14:cNvPr>
              <p14:cNvContentPartPr/>
              <p14:nvPr/>
            </p14:nvContentPartPr>
            <p14:xfrm>
              <a:off x="1284632" y="5156883"/>
              <a:ext cx="45720" cy="2962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DAB6580-54F5-4CA2-8F44-16535B6CF98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75632" y="5147883"/>
                <a:ext cx="633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DE0DDFB-A265-4E46-BCAA-D5B72040AC18}"/>
                  </a:ext>
                </a:extLst>
              </p14:cNvPr>
              <p14:cNvContentPartPr/>
              <p14:nvPr/>
            </p14:nvContentPartPr>
            <p14:xfrm>
              <a:off x="1301192" y="5172003"/>
              <a:ext cx="82080" cy="734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DE0DDFB-A265-4E46-BCAA-D5B72040AC1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92552" y="5163363"/>
                <a:ext cx="99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0ACCB1C-E0D7-46A2-BE20-C1CA46FD36B8}"/>
                  </a:ext>
                </a:extLst>
              </p14:cNvPr>
              <p14:cNvContentPartPr/>
              <p14:nvPr/>
            </p14:nvContentPartPr>
            <p14:xfrm>
              <a:off x="1419272" y="5177043"/>
              <a:ext cx="73440" cy="738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0ACCB1C-E0D7-46A2-BE20-C1CA46FD36B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10272" y="5168403"/>
                <a:ext cx="91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0F42A6A-922B-4CF1-8044-F37B11614CF4}"/>
                  </a:ext>
                </a:extLst>
              </p14:cNvPr>
              <p14:cNvContentPartPr/>
              <p14:nvPr/>
            </p14:nvContentPartPr>
            <p14:xfrm>
              <a:off x="1548152" y="5016843"/>
              <a:ext cx="663120" cy="228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0F42A6A-922B-4CF1-8044-F37B11614CF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39152" y="5008203"/>
                <a:ext cx="68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5D4A8FD-0D85-4162-8BDD-6DDEA436CD9F}"/>
                  </a:ext>
                </a:extLst>
              </p14:cNvPr>
              <p14:cNvContentPartPr/>
              <p14:nvPr/>
            </p14:nvContentPartPr>
            <p14:xfrm>
              <a:off x="538352" y="5676723"/>
              <a:ext cx="151920" cy="128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5D4A8FD-0D85-4162-8BDD-6DDEA436CD9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9712" y="5668083"/>
                <a:ext cx="169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B8D45CE-E00A-477B-8BB8-CFB65B99CE09}"/>
                  </a:ext>
                </a:extLst>
              </p14:cNvPr>
              <p14:cNvContentPartPr/>
              <p14:nvPr/>
            </p14:nvContentPartPr>
            <p14:xfrm>
              <a:off x="723392" y="5639643"/>
              <a:ext cx="931680" cy="3121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B8D45CE-E00A-477B-8BB8-CFB65B99CE0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4392" y="5630643"/>
                <a:ext cx="94932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1986A34-D1B5-4427-8AAB-92A6B95DEEC9}"/>
              </a:ext>
            </a:extLst>
          </p:cNvPr>
          <p:cNvGrpSpPr/>
          <p:nvPr/>
        </p:nvGrpSpPr>
        <p:grpSpPr>
          <a:xfrm>
            <a:off x="253592" y="67203"/>
            <a:ext cx="4717080" cy="3024000"/>
            <a:chOff x="253592" y="67203"/>
            <a:chExt cx="4717080" cy="30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80F370-6C44-4CF3-8B66-3C6703ABF7B5}"/>
                    </a:ext>
                  </a:extLst>
                </p14:cNvPr>
                <p14:cNvContentPartPr/>
                <p14:nvPr/>
              </p14:nvContentPartPr>
              <p14:xfrm>
                <a:off x="471032" y="1379763"/>
                <a:ext cx="45360" cy="1049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80F370-6C44-4CF3-8B66-3C6703ABF7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2392" y="1370763"/>
                  <a:ext cx="63000" cy="10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DC7142-04F1-41B7-AD96-F0BEB84C47C5}"/>
                    </a:ext>
                  </a:extLst>
                </p14:cNvPr>
                <p14:cNvContentPartPr/>
                <p14:nvPr/>
              </p14:nvContentPartPr>
              <p14:xfrm>
                <a:off x="471032" y="1323243"/>
                <a:ext cx="1094400" cy="522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DC7142-04F1-41B7-AD96-F0BEB84C47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2392" y="1314603"/>
                  <a:ext cx="11120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8D9981-F22E-4AF4-A2F8-81E6230885B6}"/>
                    </a:ext>
                  </a:extLst>
                </p14:cNvPr>
                <p14:cNvContentPartPr/>
                <p14:nvPr/>
              </p14:nvContentPartPr>
              <p14:xfrm>
                <a:off x="527192" y="969723"/>
                <a:ext cx="1784520" cy="2052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8D9981-F22E-4AF4-A2F8-81E6230885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192" y="961083"/>
                  <a:ext cx="1802160" cy="20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90B217-FD14-444B-9868-B214C322E448}"/>
                    </a:ext>
                  </a:extLst>
                </p14:cNvPr>
                <p14:cNvContentPartPr/>
                <p14:nvPr/>
              </p14:nvContentPartPr>
              <p14:xfrm>
                <a:off x="515672" y="2496123"/>
                <a:ext cx="970920" cy="595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90B217-FD14-444B-9868-B214C322E4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7032" y="2487483"/>
                  <a:ext cx="9885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400F28-9922-4F36-B683-0B47EA9141EA}"/>
                    </a:ext>
                  </a:extLst>
                </p14:cNvPr>
                <p14:cNvContentPartPr/>
                <p14:nvPr/>
              </p14:nvContentPartPr>
              <p14:xfrm>
                <a:off x="1553912" y="2400723"/>
                <a:ext cx="673560" cy="662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400F28-9922-4F36-B683-0B47EA9141E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44912" y="2392083"/>
                  <a:ext cx="6912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4BE8B1-777E-49FA-B250-E913D25A5D68}"/>
                    </a:ext>
                  </a:extLst>
                </p14:cNvPr>
                <p14:cNvContentPartPr/>
                <p14:nvPr/>
              </p14:nvContentPartPr>
              <p14:xfrm>
                <a:off x="2243672" y="1452843"/>
                <a:ext cx="56520" cy="920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4BE8B1-777E-49FA-B250-E913D25A5D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5032" y="1443843"/>
                  <a:ext cx="7416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2E5E96-B9DA-4E91-81B9-9205731CFFA2}"/>
                    </a:ext>
                  </a:extLst>
                </p14:cNvPr>
                <p14:cNvContentPartPr/>
                <p14:nvPr/>
              </p14:nvContentPartPr>
              <p14:xfrm>
                <a:off x="1643552" y="1687563"/>
                <a:ext cx="519480" cy="354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2E5E96-B9DA-4E91-81B9-9205731CFF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34552" y="1678923"/>
                  <a:ext cx="5371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EA82D6-98AA-48C3-BADD-8EAF9AE070AD}"/>
                    </a:ext>
                  </a:extLst>
                </p14:cNvPr>
                <p14:cNvContentPartPr/>
                <p14:nvPr/>
              </p14:nvContentPartPr>
              <p14:xfrm>
                <a:off x="1639592" y="1912923"/>
                <a:ext cx="486360" cy="261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EA82D6-98AA-48C3-BADD-8EAF9AE070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30952" y="1904283"/>
                  <a:ext cx="504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AF4425-D685-4DCB-8F78-038D9334B865}"/>
                    </a:ext>
                  </a:extLst>
                </p14:cNvPr>
                <p14:cNvContentPartPr/>
                <p14:nvPr/>
              </p14:nvContentPartPr>
              <p14:xfrm>
                <a:off x="1660472" y="2103363"/>
                <a:ext cx="454680" cy="224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AF4425-D685-4DCB-8F78-038D9334B8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51472" y="2094723"/>
                  <a:ext cx="472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8FF1AD-8BD0-431B-B1B4-550DA0E9DA28}"/>
                    </a:ext>
                  </a:extLst>
                </p14:cNvPr>
                <p14:cNvContentPartPr/>
                <p14:nvPr/>
              </p14:nvContentPartPr>
              <p14:xfrm>
                <a:off x="1654352" y="2322243"/>
                <a:ext cx="443880" cy="258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8FF1AD-8BD0-431B-B1B4-550DA0E9DA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45712" y="2313603"/>
                  <a:ext cx="461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29AD51-D2B8-4C67-94CF-B3CDB89CAF09}"/>
                    </a:ext>
                  </a:extLst>
                </p14:cNvPr>
                <p14:cNvContentPartPr/>
                <p14:nvPr/>
              </p14:nvContentPartPr>
              <p14:xfrm>
                <a:off x="1682792" y="1924083"/>
                <a:ext cx="28800" cy="85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29AD51-D2B8-4C67-94CF-B3CDB89CAF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73792" y="1915083"/>
                  <a:ext cx="4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DD82F0-3096-43CF-A950-F027D889C3A0}"/>
                    </a:ext>
                  </a:extLst>
                </p14:cNvPr>
                <p14:cNvContentPartPr/>
                <p14:nvPr/>
              </p14:nvContentPartPr>
              <p14:xfrm>
                <a:off x="1811672" y="1839843"/>
                <a:ext cx="163080" cy="82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DD82F0-3096-43CF-A950-F027D889C3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03032" y="1830843"/>
                  <a:ext cx="18072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2D13B4-B529-454C-93EC-FB6C693986D4}"/>
                    </a:ext>
                  </a:extLst>
                </p14:cNvPr>
                <p14:cNvContentPartPr/>
                <p14:nvPr/>
              </p14:nvContentPartPr>
              <p14:xfrm>
                <a:off x="2024792" y="1761363"/>
                <a:ext cx="39600" cy="45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2D13B4-B529-454C-93EC-FB6C693986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16152" y="1752363"/>
                  <a:ext cx="572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866050-AB19-4F19-9A6F-51D090EB24CA}"/>
                    </a:ext>
                  </a:extLst>
                </p14:cNvPr>
                <p14:cNvContentPartPr/>
                <p14:nvPr/>
              </p14:nvContentPartPr>
              <p14:xfrm>
                <a:off x="908432" y="1037763"/>
                <a:ext cx="914760" cy="235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866050-AB19-4F19-9A6F-51D090EB24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9792" y="1029123"/>
                  <a:ext cx="932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2E61EF7-104F-4D28-A08B-EF0F9CDDF912}"/>
                    </a:ext>
                  </a:extLst>
                </p14:cNvPr>
                <p14:cNvContentPartPr/>
                <p14:nvPr/>
              </p14:nvContentPartPr>
              <p14:xfrm>
                <a:off x="1065752" y="1155123"/>
                <a:ext cx="718560" cy="253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2E61EF7-104F-4D28-A08B-EF0F9CDDF9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6752" y="1146483"/>
                  <a:ext cx="736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AFB644-9D07-4EC9-8BED-65B350BD91D2}"/>
                    </a:ext>
                  </a:extLst>
                </p14:cNvPr>
                <p14:cNvContentPartPr/>
                <p14:nvPr/>
              </p14:nvContentPartPr>
              <p14:xfrm>
                <a:off x="1149992" y="1233963"/>
                <a:ext cx="634320" cy="213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AFB644-9D07-4EC9-8BED-65B350BD91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0992" y="1225323"/>
                  <a:ext cx="65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24F258-3628-4347-9730-EFB06D567FCB}"/>
                    </a:ext>
                  </a:extLst>
                </p14:cNvPr>
                <p14:cNvContentPartPr/>
                <p14:nvPr/>
              </p14:nvContentPartPr>
              <p14:xfrm>
                <a:off x="1200392" y="1273203"/>
                <a:ext cx="791280" cy="410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24F258-3628-4347-9730-EFB06D567F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1392" y="1264563"/>
                  <a:ext cx="8089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2DD34A-C85F-459B-AFE1-9D0282C4B5C7}"/>
                    </a:ext>
                  </a:extLst>
                </p14:cNvPr>
                <p14:cNvContentPartPr/>
                <p14:nvPr/>
              </p14:nvContentPartPr>
              <p14:xfrm>
                <a:off x="1581632" y="1475163"/>
                <a:ext cx="443520" cy="258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2DD34A-C85F-459B-AFE1-9D0282C4B5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72992" y="1466523"/>
                  <a:ext cx="461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69B1CC-66F2-4514-BA85-DD1F98F704AD}"/>
                    </a:ext>
                  </a:extLst>
                </p14:cNvPr>
                <p14:cNvContentPartPr/>
                <p14:nvPr/>
              </p14:nvContentPartPr>
              <p14:xfrm>
                <a:off x="880712" y="1295523"/>
                <a:ext cx="869760" cy="493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69B1CC-66F2-4514-BA85-DD1F98F704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1712" y="1286883"/>
                  <a:ext cx="8874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426BAC-CBE1-4679-9E51-D8C5590BF79D}"/>
                    </a:ext>
                  </a:extLst>
                </p14:cNvPr>
                <p14:cNvContentPartPr/>
                <p14:nvPr/>
              </p14:nvContentPartPr>
              <p14:xfrm>
                <a:off x="1121912" y="1177803"/>
                <a:ext cx="684720" cy="471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426BAC-CBE1-4679-9E51-D8C5590BF7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2912" y="1169163"/>
                  <a:ext cx="7023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F699C5-80CE-4C2E-9E75-B0A784D16647}"/>
                    </a:ext>
                  </a:extLst>
                </p14:cNvPr>
                <p14:cNvContentPartPr/>
                <p14:nvPr/>
              </p14:nvContentPartPr>
              <p14:xfrm>
                <a:off x="1155752" y="1210923"/>
                <a:ext cx="784800" cy="399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F699C5-80CE-4C2E-9E75-B0A784D166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7112" y="1202283"/>
                  <a:ext cx="8024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16EEF8-3934-41F8-BA38-AC7A7AE0948D}"/>
                    </a:ext>
                  </a:extLst>
                </p14:cNvPr>
                <p14:cNvContentPartPr/>
                <p14:nvPr/>
              </p14:nvContentPartPr>
              <p14:xfrm>
                <a:off x="1437632" y="1139643"/>
                <a:ext cx="581760" cy="408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16EEF8-3934-41F8-BA38-AC7A7AE094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28992" y="1130643"/>
                  <a:ext cx="599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E66377-BAED-41CF-9F95-4A27A7EA12BB}"/>
                    </a:ext>
                  </a:extLst>
                </p14:cNvPr>
                <p14:cNvContentPartPr/>
                <p14:nvPr/>
              </p14:nvContentPartPr>
              <p14:xfrm>
                <a:off x="1660472" y="1048923"/>
                <a:ext cx="465840" cy="398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E66377-BAED-41CF-9F95-4A27A7EA12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51472" y="1039923"/>
                  <a:ext cx="483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4832EA-11A0-4D4B-A5F0-2A650ED05621}"/>
                    </a:ext>
                  </a:extLst>
                </p14:cNvPr>
                <p14:cNvContentPartPr/>
                <p14:nvPr/>
              </p14:nvContentPartPr>
              <p14:xfrm>
                <a:off x="661832" y="1452843"/>
                <a:ext cx="28440" cy="108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4832EA-11A0-4D4B-A5F0-2A650ED056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2832" y="1443843"/>
                  <a:ext cx="46080" cy="11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F559B7-1626-46EC-9475-A6BDFFD58D62}"/>
                    </a:ext>
                  </a:extLst>
                </p14:cNvPr>
                <p14:cNvContentPartPr/>
                <p14:nvPr/>
              </p14:nvContentPartPr>
              <p14:xfrm>
                <a:off x="751472" y="1486323"/>
                <a:ext cx="26640" cy="984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F559B7-1626-46EC-9475-A6BDFFD58D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2472" y="1477683"/>
                  <a:ext cx="44280" cy="10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DD7319-FF48-46F2-AE3D-E578530A769D}"/>
                    </a:ext>
                  </a:extLst>
                </p14:cNvPr>
                <p14:cNvContentPartPr/>
                <p14:nvPr/>
              </p14:nvContentPartPr>
              <p14:xfrm>
                <a:off x="813392" y="1497483"/>
                <a:ext cx="45360" cy="129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DD7319-FF48-46F2-AE3D-E578530A769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4392" y="1488843"/>
                  <a:ext cx="63000" cy="13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F0B46A-F805-4759-B21C-EA2DFA8B6964}"/>
                    </a:ext>
                  </a:extLst>
                </p14:cNvPr>
                <p14:cNvContentPartPr/>
                <p14:nvPr/>
              </p14:nvContentPartPr>
              <p14:xfrm>
                <a:off x="947312" y="1643283"/>
                <a:ext cx="34560" cy="996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F0B46A-F805-4759-B21C-EA2DFA8B69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8672" y="1634643"/>
                  <a:ext cx="5220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F94B39-1CAC-4C30-9894-736375E6B44C}"/>
                    </a:ext>
                  </a:extLst>
                </p14:cNvPr>
                <p14:cNvContentPartPr/>
                <p14:nvPr/>
              </p14:nvContentPartPr>
              <p14:xfrm>
                <a:off x="1077992" y="1701603"/>
                <a:ext cx="38880" cy="1030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F94B39-1CAC-4C30-9894-736375E6B44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8992" y="1692603"/>
                  <a:ext cx="5652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4A35C4D-F8C8-4D76-9E4B-86CE7A6C6A8B}"/>
                    </a:ext>
                  </a:extLst>
                </p14:cNvPr>
                <p14:cNvContentPartPr/>
                <p14:nvPr/>
              </p14:nvContentPartPr>
              <p14:xfrm>
                <a:off x="1239632" y="1856763"/>
                <a:ext cx="11520" cy="954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4A35C4D-F8C8-4D76-9E4B-86CE7A6C6A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30632" y="1847763"/>
                  <a:ext cx="2916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A671396-BDE2-49AB-BBCD-396719A1EDE2}"/>
                    </a:ext>
                  </a:extLst>
                </p14:cNvPr>
                <p14:cNvContentPartPr/>
                <p14:nvPr/>
              </p14:nvContentPartPr>
              <p14:xfrm>
                <a:off x="1407032" y="2024883"/>
                <a:ext cx="102240" cy="785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A671396-BDE2-49AB-BBCD-396719A1ED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98392" y="2016243"/>
                  <a:ext cx="11988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5BF1B70-7550-4F6C-82D8-A18697CCD2D8}"/>
                    </a:ext>
                  </a:extLst>
                </p14:cNvPr>
                <p14:cNvContentPartPr/>
                <p14:nvPr/>
              </p14:nvContentPartPr>
              <p14:xfrm>
                <a:off x="482192" y="1587843"/>
                <a:ext cx="1004760" cy="448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5BF1B70-7550-4F6C-82D8-A18697CCD2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192" y="1579203"/>
                  <a:ext cx="1022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F3D2DA7-2F5A-4393-87F5-558BF36AB7EA}"/>
                    </a:ext>
                  </a:extLst>
                </p14:cNvPr>
                <p14:cNvContentPartPr/>
                <p14:nvPr/>
              </p14:nvContentPartPr>
              <p14:xfrm>
                <a:off x="482192" y="1845603"/>
                <a:ext cx="858600" cy="365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F3D2DA7-2F5A-4393-87F5-558BF36AB7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3552" y="1836603"/>
                  <a:ext cx="876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5CEB1F8-1FBF-42DC-A348-8BAAFF3F5099}"/>
                    </a:ext>
                  </a:extLst>
                </p14:cNvPr>
                <p14:cNvContentPartPr/>
                <p14:nvPr/>
              </p14:nvContentPartPr>
              <p14:xfrm>
                <a:off x="644912" y="2069883"/>
                <a:ext cx="729720" cy="275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5CEB1F8-1FBF-42DC-A348-8BAAFF3F50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6272" y="2060883"/>
                  <a:ext cx="747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CA73A21-05DF-43B3-9118-7435073C9CBA}"/>
                    </a:ext>
                  </a:extLst>
                </p14:cNvPr>
                <p14:cNvContentPartPr/>
                <p14:nvPr/>
              </p14:nvContentPartPr>
              <p14:xfrm>
                <a:off x="644912" y="2226843"/>
                <a:ext cx="763200" cy="280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CA73A21-05DF-43B3-9118-7435073C9CB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6272" y="2218203"/>
                  <a:ext cx="780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B844E4D-D3EB-4134-A452-0AD0897A51FF}"/>
                    </a:ext>
                  </a:extLst>
                </p14:cNvPr>
                <p14:cNvContentPartPr/>
                <p14:nvPr/>
              </p14:nvContentPartPr>
              <p14:xfrm>
                <a:off x="689912" y="2439963"/>
                <a:ext cx="707040" cy="359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B844E4D-D3EB-4134-A452-0AD0897A51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0912" y="2431323"/>
                  <a:ext cx="724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E708787-FE50-4A0A-A4EE-76B90EF45128}"/>
                    </a:ext>
                  </a:extLst>
                </p14:cNvPr>
                <p14:cNvContentPartPr/>
                <p14:nvPr/>
              </p14:nvContentPartPr>
              <p14:xfrm>
                <a:off x="510272" y="2503323"/>
                <a:ext cx="28440" cy="385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E708787-FE50-4A0A-A4EE-76B90EF4512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1632" y="2494323"/>
                  <a:ext cx="460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034C22E-E8C6-4580-9837-9664D375932B}"/>
                    </a:ext>
                  </a:extLst>
                </p14:cNvPr>
                <p14:cNvContentPartPr/>
                <p14:nvPr/>
              </p14:nvContentPartPr>
              <p14:xfrm>
                <a:off x="253592" y="2798883"/>
                <a:ext cx="563760" cy="34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034C22E-E8C6-4580-9837-9664D37593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4952" y="2789883"/>
                  <a:ext cx="581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2BB37AD-225A-43A4-ACBE-126A4E0FCA04}"/>
                    </a:ext>
                  </a:extLst>
                </p14:cNvPr>
                <p14:cNvContentPartPr/>
                <p14:nvPr/>
              </p14:nvContentPartPr>
              <p14:xfrm>
                <a:off x="319472" y="2843883"/>
                <a:ext cx="84600" cy="174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2BB37AD-225A-43A4-ACBE-126A4E0FCA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0832" y="2835243"/>
                  <a:ext cx="102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9165FC0-505C-4920-B386-5377743EBA29}"/>
                    </a:ext>
                  </a:extLst>
                </p14:cNvPr>
                <p14:cNvContentPartPr/>
                <p14:nvPr/>
              </p14:nvContentPartPr>
              <p14:xfrm>
                <a:off x="386792" y="2827323"/>
                <a:ext cx="213480" cy="205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9165FC0-505C-4920-B386-5377743EBA2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8152" y="2818323"/>
                  <a:ext cx="231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B1D35D3-3764-4FED-A6BD-038F495213AC}"/>
                    </a:ext>
                  </a:extLst>
                </p14:cNvPr>
                <p14:cNvContentPartPr/>
                <p14:nvPr/>
              </p14:nvContentPartPr>
              <p14:xfrm>
                <a:off x="594512" y="2866563"/>
                <a:ext cx="151920" cy="1965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B1D35D3-3764-4FED-A6BD-038F495213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5512" y="2857563"/>
                  <a:ext cx="169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C4E3B1E-7BB8-4F11-B401-87BDD9962646}"/>
                    </a:ext>
                  </a:extLst>
                </p14:cNvPr>
                <p14:cNvContentPartPr/>
                <p14:nvPr/>
              </p14:nvContentPartPr>
              <p14:xfrm>
                <a:off x="1034792" y="521523"/>
                <a:ext cx="418680" cy="380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C4E3B1E-7BB8-4F11-B401-87BDD99626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5792" y="512523"/>
                  <a:ext cx="436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7449EAD-A0D7-41AC-B747-A35A157049BC}"/>
                    </a:ext>
                  </a:extLst>
                </p14:cNvPr>
                <p14:cNvContentPartPr/>
                <p14:nvPr/>
              </p14:nvContentPartPr>
              <p14:xfrm>
                <a:off x="1121912" y="690003"/>
                <a:ext cx="239400" cy="79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7449EAD-A0D7-41AC-B747-A35A157049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2912" y="681003"/>
                  <a:ext cx="25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8BD0BAB-F0FF-4631-B7EB-2F36FB68888C}"/>
                    </a:ext>
                  </a:extLst>
                </p14:cNvPr>
                <p14:cNvContentPartPr/>
                <p14:nvPr/>
              </p14:nvContentPartPr>
              <p14:xfrm>
                <a:off x="1217312" y="616923"/>
                <a:ext cx="42840" cy="151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8BD0BAB-F0FF-4631-B7EB-2F36FB6888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08312" y="607923"/>
                  <a:ext cx="6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84BB86-E0B6-448C-A46C-A92A706294B4}"/>
                    </a:ext>
                  </a:extLst>
                </p14:cNvPr>
                <p14:cNvContentPartPr/>
                <p14:nvPr/>
              </p14:nvContentPartPr>
              <p14:xfrm>
                <a:off x="493352" y="162603"/>
                <a:ext cx="488520" cy="180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84BB86-E0B6-448C-A46C-A92A706294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4712" y="153603"/>
                  <a:ext cx="506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441E0D-345F-4E7F-8777-15C25156513A}"/>
                    </a:ext>
                  </a:extLst>
                </p14:cNvPr>
                <p14:cNvContentPartPr/>
                <p14:nvPr/>
              </p14:nvContentPartPr>
              <p14:xfrm>
                <a:off x="338912" y="313803"/>
                <a:ext cx="334440" cy="34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441E0D-345F-4E7F-8777-15C2515651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9912" y="305163"/>
                  <a:ext cx="352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FFDB4C-529C-4593-9E30-C4841835660D}"/>
                    </a:ext>
                  </a:extLst>
                </p14:cNvPr>
                <p14:cNvContentPartPr/>
                <p14:nvPr/>
              </p14:nvContentPartPr>
              <p14:xfrm>
                <a:off x="347552" y="343683"/>
                <a:ext cx="84960" cy="155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FFDB4C-529C-4593-9E30-C4841835660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8552" y="334683"/>
                  <a:ext cx="102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F4503D-FC6E-44A6-AB8C-4F137D5ADFEC}"/>
                    </a:ext>
                  </a:extLst>
                </p14:cNvPr>
                <p14:cNvContentPartPr/>
                <p14:nvPr/>
              </p14:nvContentPartPr>
              <p14:xfrm>
                <a:off x="482192" y="313803"/>
                <a:ext cx="50760" cy="146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F4503D-FC6E-44A6-AB8C-4F137D5ADF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3552" y="305163"/>
                  <a:ext cx="68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375700-2590-4317-B588-166A2C260AAD}"/>
                    </a:ext>
                  </a:extLst>
                </p14:cNvPr>
                <p14:cNvContentPartPr/>
                <p14:nvPr/>
              </p14:nvContentPartPr>
              <p14:xfrm>
                <a:off x="521432" y="353403"/>
                <a:ext cx="157320" cy="129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375700-2590-4317-B588-166A2C260A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2792" y="344403"/>
                  <a:ext cx="174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719704-7343-4757-B425-B355B2E66A98}"/>
                    </a:ext>
                  </a:extLst>
                </p14:cNvPr>
                <p14:cNvContentPartPr/>
                <p14:nvPr/>
              </p14:nvContentPartPr>
              <p14:xfrm>
                <a:off x="1302272" y="381123"/>
                <a:ext cx="100440" cy="23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719704-7343-4757-B425-B355B2E66A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93272" y="372483"/>
                  <a:ext cx="11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1F7B3F-E81F-4DB4-BC67-8797D3851C84}"/>
                    </a:ext>
                  </a:extLst>
                </p14:cNvPr>
                <p14:cNvContentPartPr/>
                <p14:nvPr/>
              </p14:nvContentPartPr>
              <p14:xfrm>
                <a:off x="1368512" y="319563"/>
                <a:ext cx="17280" cy="146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1F7B3F-E81F-4DB4-BC67-8797D3851C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59872" y="310923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C48F0A-7D1B-4460-BA57-8D85A84FB1BD}"/>
                    </a:ext>
                  </a:extLst>
                </p14:cNvPr>
                <p14:cNvContentPartPr/>
                <p14:nvPr/>
              </p14:nvContentPartPr>
              <p14:xfrm>
                <a:off x="734552" y="111843"/>
                <a:ext cx="129240" cy="22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C48F0A-7D1B-4460-BA57-8D85A84FB1B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5912" y="10320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5BF976-CF76-4E00-91B0-03D3EFB7D1C9}"/>
                    </a:ext>
                  </a:extLst>
                </p14:cNvPr>
                <p14:cNvContentPartPr/>
                <p14:nvPr/>
              </p14:nvContentPartPr>
              <p14:xfrm>
                <a:off x="953432" y="286083"/>
                <a:ext cx="56520" cy="11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5BF976-CF76-4E00-91B0-03D3EFB7D1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4792" y="277083"/>
                  <a:ext cx="7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956F0B-4BA1-4EF7-A00B-AB4E1343E845}"/>
                    </a:ext>
                  </a:extLst>
                </p14:cNvPr>
                <p14:cNvContentPartPr/>
                <p14:nvPr/>
              </p14:nvContentPartPr>
              <p14:xfrm>
                <a:off x="858032" y="263403"/>
                <a:ext cx="314640" cy="163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956F0B-4BA1-4EF7-A00B-AB4E1343E84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9392" y="254763"/>
                  <a:ext cx="332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56B59F-50FD-46F5-96AE-273DECD37C8A}"/>
                    </a:ext>
                  </a:extLst>
                </p14:cNvPr>
                <p14:cNvContentPartPr/>
                <p14:nvPr/>
              </p14:nvContentPartPr>
              <p14:xfrm>
                <a:off x="998432" y="313443"/>
                <a:ext cx="177840" cy="79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56B59F-50FD-46F5-96AE-273DECD37C8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9432" y="304803"/>
                  <a:ext cx="195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B8E5E1-4CFB-4501-B4C1-AD9A82889B7E}"/>
                    </a:ext>
                  </a:extLst>
                </p14:cNvPr>
                <p14:cNvContentPartPr/>
                <p14:nvPr/>
              </p14:nvContentPartPr>
              <p14:xfrm>
                <a:off x="1104632" y="353403"/>
                <a:ext cx="129600" cy="157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B8E5E1-4CFB-4501-B4C1-AD9A82889B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5992" y="344403"/>
                  <a:ext cx="147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3DC699-DEBF-4F88-BBA3-C2D982A38254}"/>
                    </a:ext>
                  </a:extLst>
                </p14:cNvPr>
                <p14:cNvContentPartPr/>
                <p14:nvPr/>
              </p14:nvContentPartPr>
              <p14:xfrm>
                <a:off x="544112" y="1166643"/>
                <a:ext cx="129240" cy="17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3DC699-DEBF-4F88-BBA3-C2D982A382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5112" y="115800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7905EC-7128-48F8-AE0F-3F14667A8251}"/>
                    </a:ext>
                  </a:extLst>
                </p14:cNvPr>
                <p14:cNvContentPartPr/>
                <p14:nvPr/>
              </p14:nvContentPartPr>
              <p14:xfrm>
                <a:off x="841472" y="1077003"/>
                <a:ext cx="112680" cy="45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7905EC-7128-48F8-AE0F-3F14667A825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2472" y="1068003"/>
                  <a:ext cx="130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9D2275-C7D2-43CD-AE90-2040B329DE07}"/>
                    </a:ext>
                  </a:extLst>
                </p14:cNvPr>
                <p14:cNvContentPartPr/>
                <p14:nvPr/>
              </p14:nvContentPartPr>
              <p14:xfrm>
                <a:off x="1161152" y="875043"/>
                <a:ext cx="578160" cy="14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9D2275-C7D2-43CD-AE90-2040B329DE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2152" y="866043"/>
                  <a:ext cx="59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BBA55B-DBCD-45B8-ADC5-39C266803749}"/>
                    </a:ext>
                  </a:extLst>
                </p14:cNvPr>
                <p14:cNvContentPartPr/>
                <p14:nvPr/>
              </p14:nvContentPartPr>
              <p14:xfrm>
                <a:off x="2069792" y="1003923"/>
                <a:ext cx="360" cy="6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BBA55B-DBCD-45B8-ADC5-39C2668037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61152" y="99528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F0B00E-784F-48C9-852B-509D6F22F932}"/>
                    </a:ext>
                  </a:extLst>
                </p14:cNvPr>
                <p14:cNvContentPartPr/>
                <p14:nvPr/>
              </p14:nvContentPartPr>
              <p14:xfrm>
                <a:off x="953432" y="1503243"/>
                <a:ext cx="112680" cy="67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F0B00E-784F-48C9-852B-509D6F22F93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4792" y="1494603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FD9509-85A9-40C1-B9F8-36F4AD541B0D}"/>
                    </a:ext>
                  </a:extLst>
                </p14:cNvPr>
                <p14:cNvContentPartPr/>
                <p14:nvPr/>
              </p14:nvContentPartPr>
              <p14:xfrm>
                <a:off x="1340432" y="1464003"/>
                <a:ext cx="39600" cy="22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FD9509-85A9-40C1-B9F8-36F4AD541B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31792" y="145500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DED59F5-735B-4093-88CD-9C9B467B0471}"/>
                    </a:ext>
                  </a:extLst>
                </p14:cNvPr>
                <p14:cNvContentPartPr/>
                <p14:nvPr/>
              </p14:nvContentPartPr>
              <p14:xfrm>
                <a:off x="1626632" y="1716363"/>
                <a:ext cx="22680" cy="50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DED59F5-735B-4093-88CD-9C9B467B04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17992" y="1707723"/>
                  <a:ext cx="4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FCB5DF-B38A-46D0-AEBE-AD99B79A4DBD}"/>
                    </a:ext>
                  </a:extLst>
                </p14:cNvPr>
                <p14:cNvContentPartPr/>
                <p14:nvPr/>
              </p14:nvContentPartPr>
              <p14:xfrm>
                <a:off x="2064392" y="1419003"/>
                <a:ext cx="191160" cy="90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FCB5DF-B38A-46D0-AEBE-AD99B79A4D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55392" y="1410363"/>
                  <a:ext cx="20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62A992-A905-46E4-BDD3-A42BBDBB6A6A}"/>
                    </a:ext>
                  </a:extLst>
                </p14:cNvPr>
                <p14:cNvContentPartPr/>
                <p14:nvPr/>
              </p14:nvContentPartPr>
              <p14:xfrm>
                <a:off x="1626632" y="2131443"/>
                <a:ext cx="50760" cy="39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62A992-A905-46E4-BDD3-A42BBDBB6A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617992" y="2122803"/>
                  <a:ext cx="6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59CCC0-DFAD-4A06-A2D0-E21A6839C448}"/>
                    </a:ext>
                  </a:extLst>
                </p14:cNvPr>
                <p14:cNvContentPartPr/>
                <p14:nvPr/>
              </p14:nvContentPartPr>
              <p14:xfrm>
                <a:off x="1963232" y="1918323"/>
                <a:ext cx="174240" cy="73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59CCC0-DFAD-4A06-A2D0-E21A6839C44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54592" y="1909683"/>
                  <a:ext cx="19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024756-B7EF-4630-BB18-9B98292E75B5}"/>
                    </a:ext>
                  </a:extLst>
                </p14:cNvPr>
                <p14:cNvContentPartPr/>
                <p14:nvPr/>
              </p14:nvContentPartPr>
              <p14:xfrm>
                <a:off x="2316752" y="1879083"/>
                <a:ext cx="6120" cy="11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024756-B7EF-4630-BB18-9B98292E75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07752" y="187044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15375A-7786-4456-AEDD-D7881B88846D}"/>
                    </a:ext>
                  </a:extLst>
                </p14:cNvPr>
                <p14:cNvContentPartPr/>
                <p14:nvPr/>
              </p14:nvContentPartPr>
              <p14:xfrm>
                <a:off x="397952" y="2602683"/>
                <a:ext cx="112680" cy="163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15375A-7786-4456-AEDD-D7881B8884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9312" y="2594043"/>
                  <a:ext cx="13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E927D9-7097-4FFB-AEED-1F66705EEDA3}"/>
                    </a:ext>
                  </a:extLst>
                </p14:cNvPr>
                <p14:cNvContentPartPr/>
                <p14:nvPr/>
              </p14:nvContentPartPr>
              <p14:xfrm>
                <a:off x="476792" y="2608443"/>
                <a:ext cx="84600" cy="113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E927D9-7097-4FFB-AEED-1F66705EEDA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7792" y="2599443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8DBD2A-E128-44CF-B0F8-ACAF1A6D0814}"/>
                    </a:ext>
                  </a:extLst>
                </p14:cNvPr>
                <p14:cNvContentPartPr/>
                <p14:nvPr/>
              </p14:nvContentPartPr>
              <p14:xfrm>
                <a:off x="1862432" y="128763"/>
                <a:ext cx="1481760" cy="1094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8DBD2A-E128-44CF-B0F8-ACAF1A6D081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53432" y="120123"/>
                  <a:ext cx="1499400" cy="11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7F229B-4627-4CA8-98A9-0FA1EB93B0A4}"/>
                    </a:ext>
                  </a:extLst>
                </p14:cNvPr>
                <p14:cNvContentPartPr/>
                <p14:nvPr/>
              </p14:nvContentPartPr>
              <p14:xfrm>
                <a:off x="1822832" y="1127403"/>
                <a:ext cx="163080" cy="112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7F229B-4627-4CA8-98A9-0FA1EB93B0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14192" y="1118403"/>
                  <a:ext cx="18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7222B1F-4317-4544-B894-D6097633D224}"/>
                    </a:ext>
                  </a:extLst>
                </p14:cNvPr>
                <p14:cNvContentPartPr/>
                <p14:nvPr/>
              </p14:nvContentPartPr>
              <p14:xfrm>
                <a:off x="3524552" y="67203"/>
                <a:ext cx="149760" cy="214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7222B1F-4317-4544-B894-D6097633D2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15912" y="58203"/>
                  <a:ext cx="167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EA55DD-C597-480A-927F-F5E8F22AAD1A}"/>
                    </a:ext>
                  </a:extLst>
                </p14:cNvPr>
                <p14:cNvContentPartPr/>
                <p14:nvPr/>
              </p14:nvContentPartPr>
              <p14:xfrm>
                <a:off x="3519512" y="101043"/>
                <a:ext cx="138600" cy="123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EA55DD-C597-480A-927F-F5E8F22AAD1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10872" y="92403"/>
                  <a:ext cx="156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187883-9722-45C3-AC27-06012AD9C5D0}"/>
                    </a:ext>
                  </a:extLst>
                </p14:cNvPr>
                <p14:cNvContentPartPr/>
                <p14:nvPr/>
              </p14:nvContentPartPr>
              <p14:xfrm>
                <a:off x="3786272" y="100683"/>
                <a:ext cx="101160" cy="67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187883-9722-45C3-AC27-06012AD9C5D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77632" y="92043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9393FD4-E2DB-4D83-9DA0-BF5528DD46D6}"/>
                    </a:ext>
                  </a:extLst>
                </p14:cNvPr>
                <p14:cNvContentPartPr/>
                <p14:nvPr/>
              </p14:nvContentPartPr>
              <p14:xfrm>
                <a:off x="4022072" y="105363"/>
                <a:ext cx="437760" cy="141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9393FD4-E2DB-4D83-9DA0-BF5528DD46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13432" y="96363"/>
                  <a:ext cx="45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1872943-001D-4CF7-AA01-1C7EBE2F5FD9}"/>
                    </a:ext>
                  </a:extLst>
                </p14:cNvPr>
                <p14:cNvContentPartPr/>
                <p14:nvPr/>
              </p14:nvContentPartPr>
              <p14:xfrm>
                <a:off x="4543352" y="75123"/>
                <a:ext cx="56880" cy="14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1872943-001D-4CF7-AA01-1C7EBE2F5F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34352" y="66123"/>
                  <a:ext cx="74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3BEF68-3953-4936-93C0-4D4620481838}"/>
                    </a:ext>
                  </a:extLst>
                </p14:cNvPr>
                <p14:cNvContentPartPr/>
                <p14:nvPr/>
              </p14:nvContentPartPr>
              <p14:xfrm>
                <a:off x="4841072" y="201843"/>
                <a:ext cx="11520" cy="6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3BEF68-3953-4936-93C0-4D46204818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32432" y="19284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B027F1-D563-4A7F-8C01-ACCE3ABC89AD}"/>
                    </a:ext>
                  </a:extLst>
                </p14:cNvPr>
                <p14:cNvContentPartPr/>
                <p14:nvPr/>
              </p14:nvContentPartPr>
              <p14:xfrm>
                <a:off x="4953392" y="213003"/>
                <a:ext cx="17280" cy="39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B027F1-D563-4A7F-8C01-ACCE3ABC89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44392" y="204003"/>
                  <a:ext cx="349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F167CA4-2AAE-4F39-B088-20FDB4478F24}"/>
              </a:ext>
            </a:extLst>
          </p:cNvPr>
          <p:cNvGrpSpPr/>
          <p:nvPr/>
        </p:nvGrpSpPr>
        <p:grpSpPr>
          <a:xfrm>
            <a:off x="5273432" y="33363"/>
            <a:ext cx="1699200" cy="225000"/>
            <a:chOff x="5273432" y="33363"/>
            <a:chExt cx="169920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7C317C-F9A7-498C-B905-6940006B4424}"/>
                    </a:ext>
                  </a:extLst>
                </p14:cNvPr>
                <p14:cNvContentPartPr/>
                <p14:nvPr/>
              </p14:nvContentPartPr>
              <p14:xfrm>
                <a:off x="5273432" y="89523"/>
                <a:ext cx="195480" cy="163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7C317C-F9A7-498C-B905-6940006B44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64432" y="80523"/>
                  <a:ext cx="213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CCAE721-0FF1-4927-9813-1824ED8DD581}"/>
                    </a:ext>
                  </a:extLst>
                </p14:cNvPr>
                <p14:cNvContentPartPr/>
                <p14:nvPr/>
              </p14:nvContentPartPr>
              <p14:xfrm>
                <a:off x="5289992" y="168003"/>
                <a:ext cx="151920" cy="28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CCAE721-0FF1-4927-9813-1824ED8DD5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80992" y="159363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02387E-91A5-40E1-8841-3FFED15571A0}"/>
                    </a:ext>
                  </a:extLst>
                </p14:cNvPr>
                <p14:cNvContentPartPr/>
                <p14:nvPr/>
              </p14:nvContentPartPr>
              <p14:xfrm>
                <a:off x="5559272" y="117603"/>
                <a:ext cx="78840" cy="112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02387E-91A5-40E1-8841-3FFED15571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50272" y="108963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7AFB9B-ED31-4B40-BFBC-663BB6FD27CE}"/>
                    </a:ext>
                  </a:extLst>
                </p14:cNvPr>
                <p14:cNvContentPartPr/>
                <p14:nvPr/>
              </p14:nvContentPartPr>
              <p14:xfrm>
                <a:off x="5306552" y="33363"/>
                <a:ext cx="45360" cy="17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7AFB9B-ED31-4B40-BFBC-663BB6FD27C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97912" y="2472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9DF16C-23C8-4D3F-A267-99F51135A35D}"/>
                    </a:ext>
                  </a:extLst>
                </p14:cNvPr>
                <p14:cNvContentPartPr/>
                <p14:nvPr/>
              </p14:nvContentPartPr>
              <p14:xfrm>
                <a:off x="5761232" y="128763"/>
                <a:ext cx="84600" cy="11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9DF16C-23C8-4D3F-A267-99F51135A3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52232" y="12012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E662A4-5A58-40DE-A1FC-65DCBBE78448}"/>
                    </a:ext>
                  </a:extLst>
                </p14:cNvPr>
                <p14:cNvContentPartPr/>
                <p14:nvPr/>
              </p14:nvContentPartPr>
              <p14:xfrm>
                <a:off x="5951672" y="66483"/>
                <a:ext cx="184680" cy="163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E662A4-5A58-40DE-A1FC-65DCBBE7844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43032" y="57843"/>
                  <a:ext cx="202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52502F9-7547-4B7F-818B-C229846765DD}"/>
                    </a:ext>
                  </a:extLst>
                </p14:cNvPr>
                <p14:cNvContentPartPr/>
                <p14:nvPr/>
              </p14:nvContentPartPr>
              <p14:xfrm>
                <a:off x="6204392" y="44523"/>
                <a:ext cx="138600" cy="213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52502F9-7547-4B7F-818B-C229846765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95392" y="35883"/>
                  <a:ext cx="156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C413A3F-0D02-4FFA-A9E1-C1C790E05FFF}"/>
                    </a:ext>
                  </a:extLst>
                </p14:cNvPr>
                <p14:cNvContentPartPr/>
                <p14:nvPr/>
              </p14:nvContentPartPr>
              <p14:xfrm>
                <a:off x="6228512" y="83763"/>
                <a:ext cx="175680" cy="124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C413A3F-0D02-4FFA-A9E1-C1C790E05FF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19872" y="75123"/>
                  <a:ext cx="193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6767AE-38E5-4C64-A18D-2A0F8F7979B3}"/>
                    </a:ext>
                  </a:extLst>
                </p14:cNvPr>
                <p14:cNvContentPartPr/>
                <p14:nvPr/>
              </p14:nvContentPartPr>
              <p14:xfrm>
                <a:off x="6529472" y="84123"/>
                <a:ext cx="185400" cy="73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6767AE-38E5-4C64-A18D-2A0F8F7979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20832" y="75123"/>
                  <a:ext cx="20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91F10A8-C622-4012-B2B3-212DECB60A2E}"/>
                    </a:ext>
                  </a:extLst>
                </p14:cNvPr>
                <p14:cNvContentPartPr/>
                <p14:nvPr/>
              </p14:nvContentPartPr>
              <p14:xfrm>
                <a:off x="6854912" y="106443"/>
                <a:ext cx="117720" cy="96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91F10A8-C622-4012-B2B3-212DECB60A2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45912" y="97443"/>
                  <a:ext cx="135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4FE3E02-6028-4A68-AEA7-CD630512D059}"/>
              </a:ext>
            </a:extLst>
          </p:cNvPr>
          <p:cNvGrpSpPr/>
          <p:nvPr/>
        </p:nvGrpSpPr>
        <p:grpSpPr>
          <a:xfrm>
            <a:off x="7152272" y="2167083"/>
            <a:ext cx="959400" cy="200520"/>
            <a:chOff x="7152272" y="2167083"/>
            <a:chExt cx="95940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6173037-60CC-476A-B1D3-1823BCC72892}"/>
                    </a:ext>
                  </a:extLst>
                </p14:cNvPr>
                <p14:cNvContentPartPr/>
                <p14:nvPr/>
              </p14:nvContentPartPr>
              <p14:xfrm>
                <a:off x="7152272" y="2167083"/>
                <a:ext cx="258480" cy="200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6173037-60CC-476A-B1D3-1823BCC728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43632" y="2158083"/>
                  <a:ext cx="276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3C751C-FE00-48F8-936B-4ECCCCBACFF0}"/>
                    </a:ext>
                  </a:extLst>
                </p14:cNvPr>
                <p14:cNvContentPartPr/>
                <p14:nvPr/>
              </p14:nvContentPartPr>
              <p14:xfrm>
                <a:off x="7399592" y="2293803"/>
                <a:ext cx="84240" cy="68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3C751C-FE00-48F8-936B-4ECCCCBACF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90592" y="2284803"/>
                  <a:ext cx="101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BDF9F5B-3DAF-4903-8702-51238E6C50FA}"/>
                    </a:ext>
                  </a:extLst>
                </p14:cNvPr>
                <p14:cNvContentPartPr/>
                <p14:nvPr/>
              </p14:nvContentPartPr>
              <p14:xfrm>
                <a:off x="7528112" y="2232603"/>
                <a:ext cx="50760" cy="129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BDF9F5B-3DAF-4903-8702-51238E6C50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19472" y="2223603"/>
                  <a:ext cx="6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B4CBA4-15F2-4C1A-8A73-F67344051AD9}"/>
                    </a:ext>
                  </a:extLst>
                </p14:cNvPr>
                <p14:cNvContentPartPr/>
                <p14:nvPr/>
              </p14:nvContentPartPr>
              <p14:xfrm>
                <a:off x="7645832" y="2298843"/>
                <a:ext cx="465840" cy="57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B4CBA4-15F2-4C1A-8A73-F67344051A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37192" y="2290203"/>
                  <a:ext cx="4834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B2CD4D3-2C34-480E-A618-51C0B4AC755C}"/>
              </a:ext>
            </a:extLst>
          </p:cNvPr>
          <p:cNvGrpSpPr/>
          <p:nvPr/>
        </p:nvGrpSpPr>
        <p:grpSpPr>
          <a:xfrm>
            <a:off x="6933752" y="2641923"/>
            <a:ext cx="1773000" cy="253080"/>
            <a:chOff x="6933752" y="2641923"/>
            <a:chExt cx="177300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74AF0B-6B08-4069-B863-6DDC1A80B117}"/>
                    </a:ext>
                  </a:extLst>
                </p14:cNvPr>
                <p14:cNvContentPartPr/>
                <p14:nvPr/>
              </p14:nvContentPartPr>
              <p14:xfrm>
                <a:off x="6933752" y="2665323"/>
                <a:ext cx="404280" cy="207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74AF0B-6B08-4069-B863-6DDC1A80B1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25112" y="2656683"/>
                  <a:ext cx="42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10B111-1D6C-46A4-B5B5-224115B8BD22}"/>
                    </a:ext>
                  </a:extLst>
                </p14:cNvPr>
                <p14:cNvContentPartPr/>
                <p14:nvPr/>
              </p14:nvContentPartPr>
              <p14:xfrm>
                <a:off x="7370792" y="2771163"/>
                <a:ext cx="146520" cy="84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10B111-1D6C-46A4-B5B5-224115B8BD2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62152" y="2762163"/>
                  <a:ext cx="16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434DD4-390F-4C50-8025-212DFDC7341B}"/>
                    </a:ext>
                  </a:extLst>
                </p14:cNvPr>
                <p14:cNvContentPartPr/>
                <p14:nvPr/>
              </p14:nvContentPartPr>
              <p14:xfrm>
                <a:off x="7584632" y="2756403"/>
                <a:ext cx="712440" cy="138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434DD4-390F-4C50-8025-212DFDC7341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75632" y="2747763"/>
                  <a:ext cx="730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E7FF959-389C-4796-9348-78DF82B5E710}"/>
                    </a:ext>
                  </a:extLst>
                </p14:cNvPr>
                <p14:cNvContentPartPr/>
                <p14:nvPr/>
              </p14:nvContentPartPr>
              <p14:xfrm>
                <a:off x="8532512" y="2641923"/>
                <a:ext cx="28440" cy="157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E7FF959-389C-4796-9348-78DF82B5E7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23512" y="2633283"/>
                  <a:ext cx="4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40C5536-BD42-441E-8A51-609935EBC801}"/>
                    </a:ext>
                  </a:extLst>
                </p14:cNvPr>
                <p14:cNvContentPartPr/>
                <p14:nvPr/>
              </p14:nvContentPartPr>
              <p14:xfrm>
                <a:off x="8650232" y="2743083"/>
                <a:ext cx="56520" cy="45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40C5536-BD42-441E-8A51-609935EBC80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41232" y="2734083"/>
                  <a:ext cx="741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65195DC-8856-424B-BA8F-DB06A7816DE0}"/>
              </a:ext>
            </a:extLst>
          </p:cNvPr>
          <p:cNvGrpSpPr/>
          <p:nvPr/>
        </p:nvGrpSpPr>
        <p:grpSpPr>
          <a:xfrm>
            <a:off x="7241912" y="3208923"/>
            <a:ext cx="870120" cy="252720"/>
            <a:chOff x="7241912" y="3208923"/>
            <a:chExt cx="8701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6587D0C-77F1-4880-9642-357120719222}"/>
                    </a:ext>
                  </a:extLst>
                </p14:cNvPr>
                <p14:cNvContentPartPr/>
                <p14:nvPr/>
              </p14:nvContentPartPr>
              <p14:xfrm>
                <a:off x="7241912" y="3225483"/>
                <a:ext cx="61920" cy="213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6587D0C-77F1-4880-9642-35712071922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33272" y="3216483"/>
                  <a:ext cx="79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C356FB2-7C0A-40EE-B72F-7AF6626C6487}"/>
                    </a:ext>
                  </a:extLst>
                </p14:cNvPr>
                <p14:cNvContentPartPr/>
                <p14:nvPr/>
              </p14:nvContentPartPr>
              <p14:xfrm>
                <a:off x="7242992" y="3208923"/>
                <a:ext cx="106200" cy="252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C356FB2-7C0A-40EE-B72F-7AF6626C64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34352" y="3199923"/>
                  <a:ext cx="123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36E55A8-9C1F-4723-A1BE-39A8677C2702}"/>
                    </a:ext>
                  </a:extLst>
                </p14:cNvPr>
                <p14:cNvContentPartPr/>
                <p14:nvPr/>
              </p14:nvContentPartPr>
              <p14:xfrm>
                <a:off x="7410392" y="3360843"/>
                <a:ext cx="217080" cy="95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36E55A8-9C1F-4723-A1BE-39A8677C27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01752" y="3352203"/>
                  <a:ext cx="234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1EEC81-9B9E-46C4-976E-E403855E1149}"/>
                    </a:ext>
                  </a:extLst>
                </p14:cNvPr>
                <p14:cNvContentPartPr/>
                <p14:nvPr/>
              </p14:nvContentPartPr>
              <p14:xfrm>
                <a:off x="7791992" y="3236643"/>
                <a:ext cx="45360" cy="180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1EEC81-9B9E-46C4-976E-E403855E114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82992" y="3228003"/>
                  <a:ext cx="6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C4770C3-BA03-45BA-AE1A-17210F47F083}"/>
                    </a:ext>
                  </a:extLst>
                </p14:cNvPr>
                <p14:cNvContentPartPr/>
                <p14:nvPr/>
              </p14:nvContentPartPr>
              <p14:xfrm>
                <a:off x="7725032" y="3343203"/>
                <a:ext cx="387000" cy="95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C4770C3-BA03-45BA-AE1A-17210F47F0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16032" y="3334563"/>
                  <a:ext cx="40464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864D9CE-B881-4EF7-AA98-B4F686C926D7}"/>
                  </a:ext>
                </a:extLst>
              </p14:cNvPr>
              <p14:cNvContentPartPr/>
              <p14:nvPr/>
            </p14:nvContentPartPr>
            <p14:xfrm>
              <a:off x="8043992" y="2243763"/>
              <a:ext cx="124200" cy="73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864D9CE-B881-4EF7-AA98-B4F686C926D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034992" y="2234763"/>
                <a:ext cx="14184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7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44" y="1032108"/>
            <a:ext cx="6696688" cy="5354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" name="Ink 123"/>
              <p14:cNvContentPartPr/>
              <p14:nvPr/>
            </p14:nvContentPartPr>
            <p14:xfrm>
              <a:off x="6294017" y="10116429"/>
              <a:ext cx="587520" cy="16156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76017" y="10107069"/>
                <a:ext cx="620280" cy="164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4011F46-647A-4F66-A2BD-1A1C1CAE3A19}"/>
              </a:ext>
            </a:extLst>
          </p:cNvPr>
          <p:cNvGrpSpPr/>
          <p:nvPr/>
        </p:nvGrpSpPr>
        <p:grpSpPr>
          <a:xfrm>
            <a:off x="801872" y="61622"/>
            <a:ext cx="2098080" cy="475200"/>
            <a:chOff x="801872" y="61622"/>
            <a:chExt cx="209808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B9FFFC-3828-4DD3-878F-A4B467CF3671}"/>
                    </a:ext>
                  </a:extLst>
                </p14:cNvPr>
                <p14:cNvContentPartPr/>
                <p14:nvPr/>
              </p14:nvContentPartPr>
              <p14:xfrm>
                <a:off x="858032" y="117422"/>
                <a:ext cx="39600" cy="225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B9FFFC-3828-4DD3-878F-A4B467CF36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9392" y="108782"/>
                  <a:ext cx="57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29334D-B4E8-4E1C-B8C2-7A71D9FAAF71}"/>
                    </a:ext>
                  </a:extLst>
                </p14:cNvPr>
                <p14:cNvContentPartPr/>
                <p14:nvPr/>
              </p14:nvContentPartPr>
              <p14:xfrm>
                <a:off x="959192" y="190502"/>
                <a:ext cx="200520" cy="112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29334D-B4E8-4E1C-B8C2-7A71D9FAAF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0192" y="181502"/>
                  <a:ext cx="21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0DF248-B241-4ED1-AFCE-9554F604BFDF}"/>
                    </a:ext>
                  </a:extLst>
                </p14:cNvPr>
                <p14:cNvContentPartPr/>
                <p14:nvPr/>
              </p14:nvContentPartPr>
              <p14:xfrm>
                <a:off x="1216952" y="173582"/>
                <a:ext cx="443520" cy="36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0DF248-B241-4ED1-AFCE-9554F604BF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08312" y="164942"/>
                  <a:ext cx="461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9C5B3E-7649-477D-B55A-378340C89F31}"/>
                    </a:ext>
                  </a:extLst>
                </p14:cNvPr>
                <p14:cNvContentPartPr/>
                <p14:nvPr/>
              </p14:nvContentPartPr>
              <p14:xfrm>
                <a:off x="2052872" y="95102"/>
                <a:ext cx="135000" cy="11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9C5B3E-7649-477D-B55A-378340C89F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44232" y="86462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BAF059-1B9A-4876-8BEA-4CEA98088D18}"/>
                    </a:ext>
                  </a:extLst>
                </p14:cNvPr>
                <p14:cNvContentPartPr/>
                <p14:nvPr/>
              </p14:nvContentPartPr>
              <p14:xfrm>
                <a:off x="2069792" y="145502"/>
                <a:ext cx="17280" cy="135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BAF059-1B9A-4876-8BEA-4CEA98088D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61152" y="136862"/>
                  <a:ext cx="3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6D4AE9-CF12-4A5C-8425-9C88FEDC9BA5}"/>
                    </a:ext>
                  </a:extLst>
                </p14:cNvPr>
                <p14:cNvContentPartPr/>
                <p14:nvPr/>
              </p14:nvContentPartPr>
              <p14:xfrm>
                <a:off x="2192552" y="61622"/>
                <a:ext cx="84960" cy="207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6D4AE9-CF12-4A5C-8425-9C88FEDC9B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83912" y="52622"/>
                  <a:ext cx="102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0501A5-C45D-4761-9C94-3752238B7A0C}"/>
                    </a:ext>
                  </a:extLst>
                </p14:cNvPr>
                <p14:cNvContentPartPr/>
                <p14:nvPr/>
              </p14:nvContentPartPr>
              <p14:xfrm>
                <a:off x="2333312" y="145142"/>
                <a:ext cx="432720" cy="326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0501A5-C45D-4761-9C94-3752238B7A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24672" y="136502"/>
                  <a:ext cx="450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9BF700-9C96-4E55-AFA6-3D5A08D4A01B}"/>
                    </a:ext>
                  </a:extLst>
                </p14:cNvPr>
                <p14:cNvContentPartPr/>
                <p14:nvPr/>
              </p14:nvContentPartPr>
              <p14:xfrm>
                <a:off x="801872" y="336302"/>
                <a:ext cx="2098080" cy="12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9BF700-9C96-4E55-AFA6-3D5A08D4A01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3232" y="327662"/>
                  <a:ext cx="2115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446D14-DB09-4C97-98D8-65B038C9DFA9}"/>
              </a:ext>
            </a:extLst>
          </p:cNvPr>
          <p:cNvGrpSpPr/>
          <p:nvPr/>
        </p:nvGrpSpPr>
        <p:grpSpPr>
          <a:xfrm>
            <a:off x="3152672" y="114182"/>
            <a:ext cx="852840" cy="212040"/>
            <a:chOff x="3152672" y="114182"/>
            <a:chExt cx="85284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824FBF-324E-469F-BA8E-3FF25E5637F9}"/>
                    </a:ext>
                  </a:extLst>
                </p14:cNvPr>
                <p14:cNvContentPartPr/>
                <p14:nvPr/>
              </p14:nvContentPartPr>
              <p14:xfrm>
                <a:off x="3152672" y="223982"/>
                <a:ext cx="235800" cy="28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824FBF-324E-469F-BA8E-3FF25E5637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43672" y="214982"/>
                  <a:ext cx="253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FA640F-6DE2-451E-B81C-B219B3F8047A}"/>
                    </a:ext>
                  </a:extLst>
                </p14:cNvPr>
                <p14:cNvContentPartPr/>
                <p14:nvPr/>
              </p14:nvContentPartPr>
              <p14:xfrm>
                <a:off x="3557312" y="114182"/>
                <a:ext cx="134280" cy="20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FA640F-6DE2-451E-B81C-B219B3F8047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48672" y="105182"/>
                  <a:ext cx="151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AE2F2D-70C2-480B-B7A7-593D01B52405}"/>
                    </a:ext>
                  </a:extLst>
                </p14:cNvPr>
                <p14:cNvContentPartPr/>
                <p14:nvPr/>
              </p14:nvContentPartPr>
              <p14:xfrm>
                <a:off x="3741632" y="186542"/>
                <a:ext cx="263880" cy="139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AE2F2D-70C2-480B-B7A7-593D01B524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32632" y="177902"/>
                  <a:ext cx="2815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C2ED93-D2C1-42A0-8314-F680194A3483}"/>
              </a:ext>
            </a:extLst>
          </p:cNvPr>
          <p:cNvGrpSpPr/>
          <p:nvPr/>
        </p:nvGrpSpPr>
        <p:grpSpPr>
          <a:xfrm>
            <a:off x="4352552" y="133982"/>
            <a:ext cx="1145160" cy="376200"/>
            <a:chOff x="4352552" y="133982"/>
            <a:chExt cx="11451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D35249-BF1B-4F78-A5BF-526B040D3A27}"/>
                    </a:ext>
                  </a:extLst>
                </p14:cNvPr>
                <p14:cNvContentPartPr/>
                <p14:nvPr/>
              </p14:nvContentPartPr>
              <p14:xfrm>
                <a:off x="4352552" y="133982"/>
                <a:ext cx="129960" cy="169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D35249-BF1B-4F78-A5BF-526B040D3A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43912" y="124982"/>
                  <a:ext cx="147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FC9214-55F8-4AF4-86C3-61546ABB6531}"/>
                    </a:ext>
                  </a:extLst>
                </p14:cNvPr>
                <p14:cNvContentPartPr/>
                <p14:nvPr/>
              </p14:nvContentPartPr>
              <p14:xfrm>
                <a:off x="4543712" y="207422"/>
                <a:ext cx="101520" cy="286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FC9214-55F8-4AF4-86C3-61546ABB65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4712" y="198422"/>
                  <a:ext cx="119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348CFC-440B-4FAD-9B45-1C861996E82B}"/>
                    </a:ext>
                  </a:extLst>
                </p14:cNvPr>
                <p14:cNvContentPartPr/>
                <p14:nvPr/>
              </p14:nvContentPartPr>
              <p14:xfrm>
                <a:off x="4790672" y="190502"/>
                <a:ext cx="118080" cy="11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348CFC-440B-4FAD-9B45-1C861996E8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81672" y="181862"/>
                  <a:ext cx="13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A44BB3-2E22-4142-A6AA-E7892AB76999}"/>
                    </a:ext>
                  </a:extLst>
                </p14:cNvPr>
                <p14:cNvContentPartPr/>
                <p14:nvPr/>
              </p14:nvContentPartPr>
              <p14:xfrm>
                <a:off x="4964552" y="209582"/>
                <a:ext cx="308880" cy="106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A44BB3-2E22-4142-A6AA-E7892AB769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55552" y="200942"/>
                  <a:ext cx="326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B533E2-B6F4-46AF-84E5-1B4B182F190D}"/>
                    </a:ext>
                  </a:extLst>
                </p14:cNvPr>
                <p14:cNvContentPartPr/>
                <p14:nvPr/>
              </p14:nvContentPartPr>
              <p14:xfrm>
                <a:off x="5295392" y="157022"/>
                <a:ext cx="11520" cy="101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B533E2-B6F4-46AF-84E5-1B4B182F19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86752" y="148022"/>
                  <a:ext cx="29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A2B82C-7ACE-494C-BB88-84C3FC1FE0A1}"/>
                    </a:ext>
                  </a:extLst>
                </p14:cNvPr>
                <p14:cNvContentPartPr/>
                <p14:nvPr/>
              </p14:nvContentPartPr>
              <p14:xfrm>
                <a:off x="5228432" y="223982"/>
                <a:ext cx="269280" cy="28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A2B82C-7ACE-494C-BB88-84C3FC1FE0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19792" y="215342"/>
                  <a:ext cx="286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A34B23-67A2-4CB6-813F-4690DB389144}"/>
                    </a:ext>
                  </a:extLst>
                </p14:cNvPr>
                <p14:cNvContentPartPr/>
                <p14:nvPr/>
              </p14:nvContentPartPr>
              <p14:xfrm>
                <a:off x="5329232" y="257822"/>
                <a:ext cx="28440" cy="51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A34B23-67A2-4CB6-813F-4690DB3891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20232" y="248822"/>
                  <a:ext cx="460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66DDB5-9540-47D8-A7E3-5A3D46A8C5B2}"/>
              </a:ext>
            </a:extLst>
          </p:cNvPr>
          <p:cNvGrpSpPr/>
          <p:nvPr/>
        </p:nvGrpSpPr>
        <p:grpSpPr>
          <a:xfrm>
            <a:off x="6052472" y="56222"/>
            <a:ext cx="683280" cy="263880"/>
            <a:chOff x="6052472" y="56222"/>
            <a:chExt cx="6832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0C30D01-8C43-410D-A150-5B4515FF665E}"/>
                    </a:ext>
                  </a:extLst>
                </p14:cNvPr>
                <p14:cNvContentPartPr/>
                <p14:nvPr/>
              </p14:nvContentPartPr>
              <p14:xfrm>
                <a:off x="6052472" y="112022"/>
                <a:ext cx="17640" cy="18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0C30D01-8C43-410D-A150-5B4515FF66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43832" y="103022"/>
                  <a:ext cx="35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34E3B0-18B8-4CAA-A21F-089726B97364}"/>
                    </a:ext>
                  </a:extLst>
                </p14:cNvPr>
                <p14:cNvContentPartPr/>
                <p14:nvPr/>
              </p14:nvContentPartPr>
              <p14:xfrm>
                <a:off x="6069752" y="84302"/>
                <a:ext cx="129240" cy="225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34E3B0-18B8-4CAA-A21F-089726B973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60752" y="75302"/>
                  <a:ext cx="146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3BF7C8-F266-43B0-93CC-1E983A7D2C0D}"/>
                    </a:ext>
                  </a:extLst>
                </p14:cNvPr>
                <p14:cNvContentPartPr/>
                <p14:nvPr/>
              </p14:nvContentPartPr>
              <p14:xfrm>
                <a:off x="6322832" y="95102"/>
                <a:ext cx="151200" cy="207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3BF7C8-F266-43B0-93CC-1E983A7D2C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14192" y="86462"/>
                  <a:ext cx="168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FB87459-EB87-4068-8829-A446877359A4}"/>
                    </a:ext>
                  </a:extLst>
                </p14:cNvPr>
                <p14:cNvContentPartPr/>
                <p14:nvPr/>
              </p14:nvContentPartPr>
              <p14:xfrm>
                <a:off x="6630632" y="61622"/>
                <a:ext cx="28440" cy="25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FB87459-EB87-4068-8829-A446877359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21632" y="52622"/>
                  <a:ext cx="46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2F31C6-3FA8-4278-B8FA-455945CD20A6}"/>
                    </a:ext>
                  </a:extLst>
                </p14:cNvPr>
                <p14:cNvContentPartPr/>
                <p14:nvPr/>
              </p14:nvContentPartPr>
              <p14:xfrm>
                <a:off x="6647552" y="56222"/>
                <a:ext cx="88200" cy="90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2F31C6-3FA8-4278-B8FA-455945CD20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8552" y="47222"/>
                  <a:ext cx="1058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845D86-AF39-47D7-B461-38D86F787721}"/>
              </a:ext>
            </a:extLst>
          </p:cNvPr>
          <p:cNvGrpSpPr/>
          <p:nvPr/>
        </p:nvGrpSpPr>
        <p:grpSpPr>
          <a:xfrm>
            <a:off x="1654712" y="1432142"/>
            <a:ext cx="3296880" cy="935280"/>
            <a:chOff x="1654712" y="1432142"/>
            <a:chExt cx="3296880" cy="93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1CD20E0-1AC9-4B26-8F1C-419F417F0D36}"/>
                    </a:ext>
                  </a:extLst>
                </p14:cNvPr>
                <p14:cNvContentPartPr/>
                <p14:nvPr/>
              </p14:nvContentPartPr>
              <p14:xfrm>
                <a:off x="1862432" y="2338982"/>
                <a:ext cx="140760" cy="28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1CD20E0-1AC9-4B26-8F1C-419F417F0D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53432" y="2330342"/>
                  <a:ext cx="158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794EC7-15C3-454D-A591-74C5663D8391}"/>
                    </a:ext>
                  </a:extLst>
                </p14:cNvPr>
                <p14:cNvContentPartPr/>
                <p14:nvPr/>
              </p14:nvContentPartPr>
              <p14:xfrm>
                <a:off x="4139792" y="2344742"/>
                <a:ext cx="219240" cy="11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794EC7-15C3-454D-A591-74C5663D83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31152" y="2335742"/>
                  <a:ext cx="23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B89DB4-41AB-430E-9A3C-504B7EA4CDFA}"/>
                    </a:ext>
                  </a:extLst>
                </p14:cNvPr>
                <p14:cNvContentPartPr/>
                <p14:nvPr/>
              </p14:nvContentPartPr>
              <p14:xfrm>
                <a:off x="2658752" y="2338982"/>
                <a:ext cx="67680" cy="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B89DB4-41AB-430E-9A3C-504B7EA4CDF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50112" y="2330342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C9C8B0D-F822-4644-886F-9A8CCAFACA44}"/>
                    </a:ext>
                  </a:extLst>
                </p14:cNvPr>
                <p14:cNvContentPartPr/>
                <p14:nvPr/>
              </p14:nvContentPartPr>
              <p14:xfrm>
                <a:off x="3068432" y="2350502"/>
                <a:ext cx="28440" cy="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C9C8B0D-F822-4644-886F-9A8CCAFACA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59432" y="2341502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F5FF14-2473-4506-B4D7-A6CBD6F4DA55}"/>
                    </a:ext>
                  </a:extLst>
                </p14:cNvPr>
                <p14:cNvContentPartPr/>
                <p14:nvPr/>
              </p14:nvContentPartPr>
              <p14:xfrm>
                <a:off x="3365792" y="2355902"/>
                <a:ext cx="415440" cy="11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F5FF14-2473-4506-B4D7-A6CBD6F4DA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56792" y="2347262"/>
                  <a:ext cx="433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21AD13-AAE1-4675-845A-492B8F205138}"/>
                    </a:ext>
                  </a:extLst>
                </p14:cNvPr>
                <p14:cNvContentPartPr/>
                <p14:nvPr/>
              </p14:nvContentPartPr>
              <p14:xfrm>
                <a:off x="2288672" y="1463822"/>
                <a:ext cx="869760" cy="712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21AD13-AAE1-4675-845A-492B8F2051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79672" y="1455182"/>
                  <a:ext cx="88740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AE5FD3-EAAB-46F2-BEFD-8ADF0246E6A1}"/>
                    </a:ext>
                  </a:extLst>
                </p14:cNvPr>
                <p14:cNvContentPartPr/>
                <p14:nvPr/>
              </p14:nvContentPartPr>
              <p14:xfrm>
                <a:off x="2310992" y="1901582"/>
                <a:ext cx="135000" cy="61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AE5FD3-EAAB-46F2-BEFD-8ADF0246E6A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02352" y="1892582"/>
                  <a:ext cx="152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19090E-58E9-4E4B-8698-D26695C37BC2}"/>
                    </a:ext>
                  </a:extLst>
                </p14:cNvPr>
                <p14:cNvContentPartPr/>
                <p14:nvPr/>
              </p14:nvContentPartPr>
              <p14:xfrm>
                <a:off x="2787632" y="1480742"/>
                <a:ext cx="348120" cy="729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19090E-58E9-4E4B-8698-D26695C37BC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78992" y="1472102"/>
                  <a:ext cx="36576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9BB570-6D33-46CC-A4FF-6A95176528B7}"/>
                    </a:ext>
                  </a:extLst>
                </p14:cNvPr>
                <p14:cNvContentPartPr/>
                <p14:nvPr/>
              </p14:nvContentPartPr>
              <p14:xfrm>
                <a:off x="2759912" y="1996982"/>
                <a:ext cx="22680" cy="50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9BB570-6D33-46CC-A4FF-6A95176528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50912" y="1987982"/>
                  <a:ext cx="40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D614F2-1A09-43A0-8BFE-4B7DCC445847}"/>
                    </a:ext>
                  </a:extLst>
                </p14:cNvPr>
                <p14:cNvContentPartPr/>
                <p14:nvPr/>
              </p14:nvContentPartPr>
              <p14:xfrm>
                <a:off x="3169232" y="1503062"/>
                <a:ext cx="90360" cy="761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D614F2-1A09-43A0-8BFE-4B7DCC4458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60592" y="1494422"/>
                  <a:ext cx="10800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629D58-377A-49EF-A538-5AA828591132}"/>
                    </a:ext>
                  </a:extLst>
                </p14:cNvPr>
                <p14:cNvContentPartPr/>
                <p14:nvPr/>
              </p14:nvContentPartPr>
              <p14:xfrm>
                <a:off x="3174992" y="2036222"/>
                <a:ext cx="101160" cy="62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629D58-377A-49EF-A538-5AA8285911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65992" y="2027222"/>
                  <a:ext cx="11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545479-127C-4A63-BA7C-3C631325DE21}"/>
                    </a:ext>
                  </a:extLst>
                </p14:cNvPr>
                <p14:cNvContentPartPr/>
                <p14:nvPr/>
              </p14:nvContentPartPr>
              <p14:xfrm>
                <a:off x="3298472" y="1475342"/>
                <a:ext cx="399240" cy="746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545479-127C-4A63-BA7C-3C631325DE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89472" y="1466342"/>
                  <a:ext cx="41688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8D9864-F79A-436F-937F-2BD93C900780}"/>
                    </a:ext>
                  </a:extLst>
                </p14:cNvPr>
                <p14:cNvContentPartPr/>
                <p14:nvPr/>
              </p14:nvContentPartPr>
              <p14:xfrm>
                <a:off x="3561992" y="1951982"/>
                <a:ext cx="135000" cy="84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8D9864-F79A-436F-937F-2BD93C9007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53352" y="1943342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B3246E-0991-4331-8968-A7303F4F13EF}"/>
                    </a:ext>
                  </a:extLst>
                </p14:cNvPr>
                <p14:cNvContentPartPr/>
                <p14:nvPr/>
              </p14:nvContentPartPr>
              <p14:xfrm>
                <a:off x="3455432" y="1452662"/>
                <a:ext cx="875880" cy="648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B3246E-0991-4331-8968-A7303F4F13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6792" y="1444022"/>
                  <a:ext cx="8935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8CD320-63A6-4CC5-8C9C-E969963AE3F8}"/>
                    </a:ext>
                  </a:extLst>
                </p14:cNvPr>
                <p14:cNvContentPartPr/>
                <p14:nvPr/>
              </p14:nvContentPartPr>
              <p14:xfrm>
                <a:off x="4083632" y="1811942"/>
                <a:ext cx="123840" cy="85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8CD320-63A6-4CC5-8C9C-E969963AE3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74992" y="1802942"/>
                  <a:ext cx="14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D74020-17D0-49FE-9941-73683489F81C}"/>
                    </a:ext>
                  </a:extLst>
                </p14:cNvPr>
                <p14:cNvContentPartPr/>
                <p14:nvPr/>
              </p14:nvContentPartPr>
              <p14:xfrm>
                <a:off x="1654712" y="1432142"/>
                <a:ext cx="1234440" cy="637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D74020-17D0-49FE-9941-73683489F81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46072" y="1423502"/>
                  <a:ext cx="125208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DC9F23-17E8-4F56-9CB0-2E14BE304D29}"/>
                    </a:ext>
                  </a:extLst>
                </p14:cNvPr>
                <p14:cNvContentPartPr/>
                <p14:nvPr/>
              </p14:nvContentPartPr>
              <p14:xfrm>
                <a:off x="1705112" y="1839662"/>
                <a:ext cx="129240" cy="8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DC9F23-17E8-4F56-9CB0-2E14BE304D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6472" y="1831022"/>
                  <a:ext cx="14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B0E1E97-D84D-4911-94AA-0F6EA767F5A3}"/>
                    </a:ext>
                  </a:extLst>
                </p14:cNvPr>
                <p14:cNvContentPartPr/>
                <p14:nvPr/>
              </p14:nvContentPartPr>
              <p14:xfrm>
                <a:off x="3691232" y="1441502"/>
                <a:ext cx="1260360" cy="656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B0E1E97-D84D-4911-94AA-0F6EA767F5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82232" y="1432862"/>
                  <a:ext cx="12780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D6B07F-52CF-4939-ACB4-1A6ABC69AEC2}"/>
                    </a:ext>
                  </a:extLst>
                </p14:cNvPr>
                <p14:cNvContentPartPr/>
                <p14:nvPr/>
              </p14:nvContentPartPr>
              <p14:xfrm>
                <a:off x="4633352" y="1774862"/>
                <a:ext cx="138240" cy="144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D6B07F-52CF-4939-ACB4-1A6ABC69AE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24712" y="1765862"/>
                  <a:ext cx="15588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4EA9AB-094E-463E-A9AA-2A0FD7CB48EF}"/>
                  </a:ext>
                </a:extLst>
              </p14:cNvPr>
              <p14:cNvContentPartPr/>
              <p14:nvPr/>
            </p14:nvContentPartPr>
            <p14:xfrm>
              <a:off x="1413512" y="2355902"/>
              <a:ext cx="118080" cy="11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4EA9AB-094E-463E-A9AA-2A0FD7CB48E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404512" y="2347262"/>
                <a:ext cx="135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3A3E6FE-8696-4B9D-8BF1-8D82802969EB}"/>
                  </a:ext>
                </a:extLst>
              </p14:cNvPr>
              <p14:cNvContentPartPr/>
              <p14:nvPr/>
            </p14:nvContentPartPr>
            <p14:xfrm>
              <a:off x="4902632" y="2355902"/>
              <a:ext cx="50760" cy="61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3A3E6FE-8696-4B9D-8BF1-8D82802969E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893992" y="2347262"/>
                <a:ext cx="6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B8E253-F9B0-4DC8-B7EE-6D3520AA0032}"/>
                  </a:ext>
                </a:extLst>
              </p14:cNvPr>
              <p14:cNvContentPartPr/>
              <p14:nvPr/>
            </p14:nvContentPartPr>
            <p14:xfrm>
              <a:off x="5273072" y="2355902"/>
              <a:ext cx="6120" cy="11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B8E253-F9B0-4DC8-B7EE-6D3520AA003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4072" y="2347262"/>
                <a:ext cx="2376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Theorem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791" y="1476130"/>
            <a:ext cx="5119607" cy="51070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6217457" y="2461423"/>
              <a:ext cx="275400" cy="222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4137" y="2450623"/>
                <a:ext cx="299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9058217" y="7305943"/>
              <a:ext cx="64800" cy="234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34097" y="7281823"/>
                <a:ext cx="11304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6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Surface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67" y="2067702"/>
            <a:ext cx="7877777" cy="43513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999485A-FCF4-49B3-8D9C-789AFA89E8ED}"/>
              </a:ext>
            </a:extLst>
          </p:cNvPr>
          <p:cNvGrpSpPr/>
          <p:nvPr/>
        </p:nvGrpSpPr>
        <p:grpSpPr>
          <a:xfrm>
            <a:off x="6057512" y="824283"/>
            <a:ext cx="1471320" cy="533160"/>
            <a:chOff x="6057512" y="824283"/>
            <a:chExt cx="147132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B80DE9-A422-4472-9455-C30122CFDE85}"/>
                    </a:ext>
                  </a:extLst>
                </p14:cNvPr>
                <p14:cNvContentPartPr/>
                <p14:nvPr/>
              </p14:nvContentPartPr>
              <p14:xfrm>
                <a:off x="6439832" y="891603"/>
                <a:ext cx="61920" cy="22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B80DE9-A422-4472-9455-C30122CFD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31192" y="882963"/>
                  <a:ext cx="79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8C12FA-E583-40E0-98A8-CE4D35F2AACC}"/>
                    </a:ext>
                  </a:extLst>
                </p14:cNvPr>
                <p14:cNvContentPartPr/>
                <p14:nvPr/>
              </p14:nvContentPartPr>
              <p14:xfrm>
                <a:off x="6574472" y="996363"/>
                <a:ext cx="101160" cy="36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8C12FA-E583-40E0-98A8-CE4D35F2AA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65832" y="987363"/>
                  <a:ext cx="118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4351F0-BB07-4D5F-901A-1E9F84C212E2}"/>
                    </a:ext>
                  </a:extLst>
                </p14:cNvPr>
                <p14:cNvContentPartPr/>
                <p14:nvPr/>
              </p14:nvContentPartPr>
              <p14:xfrm>
                <a:off x="6669872" y="960003"/>
                <a:ext cx="600840" cy="218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4351F0-BB07-4D5F-901A-1E9F84C212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0872" y="951363"/>
                  <a:ext cx="618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D58D85-37E7-42D5-BDA8-5407B79D2946}"/>
                    </a:ext>
                  </a:extLst>
                </p14:cNvPr>
                <p14:cNvContentPartPr/>
                <p14:nvPr/>
              </p14:nvContentPartPr>
              <p14:xfrm>
                <a:off x="6057512" y="824283"/>
                <a:ext cx="292680" cy="298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D58D85-37E7-42D5-BDA8-5407B79D29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48512" y="815643"/>
                  <a:ext cx="310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09767F-7745-4AE5-A001-5B1C40DA575D}"/>
                    </a:ext>
                  </a:extLst>
                </p14:cNvPr>
                <p14:cNvContentPartPr/>
                <p14:nvPr/>
              </p14:nvContentPartPr>
              <p14:xfrm>
                <a:off x="7416152" y="964323"/>
                <a:ext cx="112680" cy="113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09767F-7745-4AE5-A001-5B1C40DA57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7152" y="955323"/>
                  <a:ext cx="1303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4B9C8C-915B-438D-BF90-CBF21E7C954D}"/>
                  </a:ext>
                </a:extLst>
              </p14:cNvPr>
              <p14:cNvContentPartPr/>
              <p14:nvPr/>
            </p14:nvContentPartPr>
            <p14:xfrm>
              <a:off x="7769312" y="782163"/>
              <a:ext cx="151200" cy="143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4B9C8C-915B-438D-BF90-CBF21E7C95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60672" y="773523"/>
                <a:ext cx="168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4671C5-C06F-4C78-AFF1-686949720F0A}"/>
                  </a:ext>
                </a:extLst>
              </p14:cNvPr>
              <p14:cNvContentPartPr/>
              <p14:nvPr/>
            </p14:nvContentPartPr>
            <p14:xfrm>
              <a:off x="7775072" y="1149723"/>
              <a:ext cx="17280" cy="1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4671C5-C06F-4C78-AFF1-686949720F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66072" y="1141083"/>
                <a:ext cx="349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88E5FAA-4C37-4E9A-BDB9-C8325D9A3DA0}"/>
              </a:ext>
            </a:extLst>
          </p:cNvPr>
          <p:cNvGrpSpPr/>
          <p:nvPr/>
        </p:nvGrpSpPr>
        <p:grpSpPr>
          <a:xfrm>
            <a:off x="2097152" y="2484963"/>
            <a:ext cx="225360" cy="235800"/>
            <a:chOff x="2097152" y="2484963"/>
            <a:chExt cx="2253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F500A3-0DE7-4286-8463-E482353CD996}"/>
                    </a:ext>
                  </a:extLst>
                </p14:cNvPr>
                <p14:cNvContentPartPr/>
                <p14:nvPr/>
              </p14:nvContentPartPr>
              <p14:xfrm>
                <a:off x="2097152" y="2501523"/>
                <a:ext cx="18360" cy="219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F500A3-0DE7-4286-8463-E482353CD9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88152" y="2492883"/>
                  <a:ext cx="36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2EEC11-A897-4D2C-A004-DAFD989A0B4E}"/>
                    </a:ext>
                  </a:extLst>
                </p14:cNvPr>
                <p14:cNvContentPartPr/>
                <p14:nvPr/>
              </p14:nvContentPartPr>
              <p14:xfrm>
                <a:off x="2310992" y="2484963"/>
                <a:ext cx="11520" cy="230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2EEC11-A897-4D2C-A004-DAFD989A0B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02352" y="2476323"/>
                  <a:ext cx="29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16CF6E-B272-47F3-AD89-FC9F2D01DE47}"/>
                    </a:ext>
                  </a:extLst>
                </p14:cNvPr>
                <p14:cNvContentPartPr/>
                <p14:nvPr/>
              </p14:nvContentPartPr>
              <p14:xfrm>
                <a:off x="2159432" y="2591523"/>
                <a:ext cx="84600" cy="2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16CF6E-B272-47F3-AD89-FC9F2D01DE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50792" y="2582883"/>
                  <a:ext cx="1022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5C2169-6EE2-40EE-8AAB-8BEAA04B83A8}"/>
              </a:ext>
            </a:extLst>
          </p:cNvPr>
          <p:cNvGrpSpPr/>
          <p:nvPr/>
        </p:nvGrpSpPr>
        <p:grpSpPr>
          <a:xfrm>
            <a:off x="2524112" y="2476323"/>
            <a:ext cx="524880" cy="267120"/>
            <a:chOff x="2524112" y="2476323"/>
            <a:chExt cx="5248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689E1E-B65E-4484-94D0-B7E3F22F720A}"/>
                    </a:ext>
                  </a:extLst>
                </p14:cNvPr>
                <p14:cNvContentPartPr/>
                <p14:nvPr/>
              </p14:nvContentPartPr>
              <p14:xfrm>
                <a:off x="2524112" y="2476323"/>
                <a:ext cx="180000" cy="25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689E1E-B65E-4484-94D0-B7E3F22F72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5472" y="2467683"/>
                  <a:ext cx="197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AAAD4B-C026-41A7-B576-542A30F2E8CF}"/>
                    </a:ext>
                  </a:extLst>
                </p14:cNvPr>
                <p14:cNvContentPartPr/>
                <p14:nvPr/>
              </p14:nvContentPartPr>
              <p14:xfrm>
                <a:off x="2899952" y="2518803"/>
                <a:ext cx="45360" cy="15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AAAD4B-C026-41A7-B576-542A30F2E8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91312" y="2509803"/>
                  <a:ext cx="63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621248-085D-48D3-850F-ECD4516B3B06}"/>
                    </a:ext>
                  </a:extLst>
                </p14:cNvPr>
                <p14:cNvContentPartPr/>
                <p14:nvPr/>
              </p14:nvContentPartPr>
              <p14:xfrm>
                <a:off x="2787992" y="2507283"/>
                <a:ext cx="261000" cy="236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621248-085D-48D3-850F-ECD4516B3B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78992" y="2498643"/>
                  <a:ext cx="2786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951D1E-7166-4CA0-A96C-AA666F83F781}"/>
                  </a:ext>
                </a:extLst>
              </p14:cNvPr>
              <p14:cNvContentPartPr/>
              <p14:nvPr/>
            </p14:nvContentPartPr>
            <p14:xfrm>
              <a:off x="1682792" y="5570523"/>
              <a:ext cx="168480" cy="172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951D1E-7166-4CA0-A96C-AA666F83F7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73792" y="5561523"/>
                <a:ext cx="1861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0F7D9-40E8-40CE-8E68-51EEC68FFE75}"/>
              </a:ext>
            </a:extLst>
          </p:cNvPr>
          <p:cNvGrpSpPr/>
          <p:nvPr/>
        </p:nvGrpSpPr>
        <p:grpSpPr>
          <a:xfrm>
            <a:off x="2445272" y="5480883"/>
            <a:ext cx="522360" cy="274680"/>
            <a:chOff x="2445272" y="5480883"/>
            <a:chExt cx="52236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627A7C-BB2B-4775-911C-DA854AA4E93E}"/>
                    </a:ext>
                  </a:extLst>
                </p14:cNvPr>
                <p14:cNvContentPartPr/>
                <p14:nvPr/>
              </p14:nvContentPartPr>
              <p14:xfrm>
                <a:off x="2445272" y="5502843"/>
                <a:ext cx="225360" cy="252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627A7C-BB2B-4775-911C-DA854AA4E9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36272" y="5493843"/>
                  <a:ext cx="243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D43EB2-FA5E-4D00-9828-DB2D53ED73C2}"/>
                    </a:ext>
                  </a:extLst>
                </p14:cNvPr>
                <p14:cNvContentPartPr/>
                <p14:nvPr/>
              </p14:nvContentPartPr>
              <p14:xfrm>
                <a:off x="2490632" y="5514363"/>
                <a:ext cx="348120" cy="18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D43EB2-FA5E-4D00-9828-DB2D53ED73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81632" y="5505363"/>
                  <a:ext cx="365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0B337C-7109-49EB-A0D1-EE9E933AA851}"/>
                    </a:ext>
                  </a:extLst>
                </p14:cNvPr>
                <p14:cNvContentPartPr/>
                <p14:nvPr/>
              </p14:nvContentPartPr>
              <p14:xfrm>
                <a:off x="2771072" y="5480883"/>
                <a:ext cx="196560" cy="246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0B337C-7109-49EB-A0D1-EE9E933AA8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62072" y="5471883"/>
                  <a:ext cx="2142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C00C81-F9E9-4952-871A-E7E22AD92A30}"/>
              </a:ext>
            </a:extLst>
          </p:cNvPr>
          <p:cNvGrpSpPr/>
          <p:nvPr/>
        </p:nvGrpSpPr>
        <p:grpSpPr>
          <a:xfrm>
            <a:off x="2094992" y="5458203"/>
            <a:ext cx="199800" cy="353520"/>
            <a:chOff x="2094992" y="5458203"/>
            <a:chExt cx="1998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07B3B8-B15C-4330-828A-87CC30504509}"/>
                    </a:ext>
                  </a:extLst>
                </p14:cNvPr>
                <p14:cNvContentPartPr/>
                <p14:nvPr/>
              </p14:nvContentPartPr>
              <p14:xfrm>
                <a:off x="2114792" y="5463603"/>
                <a:ext cx="45360" cy="19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07B3B8-B15C-4330-828A-87CC305045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5792" y="5454963"/>
                  <a:ext cx="6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E4E40E-FE66-4C44-97D2-C38105C65D5B}"/>
                    </a:ext>
                  </a:extLst>
                </p14:cNvPr>
                <p14:cNvContentPartPr/>
                <p14:nvPr/>
              </p14:nvContentPartPr>
              <p14:xfrm>
                <a:off x="2277512" y="5458203"/>
                <a:ext cx="17280" cy="213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E4E40E-FE66-4C44-97D2-C38105C65D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68512" y="5449203"/>
                  <a:ext cx="34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913265-A8C1-4104-A768-26532B69C21A}"/>
                    </a:ext>
                  </a:extLst>
                </p14:cNvPr>
                <p14:cNvContentPartPr/>
                <p14:nvPr/>
              </p14:nvContentPartPr>
              <p14:xfrm>
                <a:off x="2131712" y="5637843"/>
                <a:ext cx="135000" cy="6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913265-A8C1-4104-A768-26532B69C2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2712" y="562884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D4A7CA-B182-4953-91E2-DDD17D212885}"/>
                    </a:ext>
                  </a:extLst>
                </p14:cNvPr>
                <p14:cNvContentPartPr/>
                <p14:nvPr/>
              </p14:nvContentPartPr>
              <p14:xfrm>
                <a:off x="2094992" y="5665563"/>
                <a:ext cx="14760" cy="14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D4A7CA-B182-4953-91E2-DDD17D2128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86352" y="5656923"/>
                  <a:ext cx="3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624C44-9331-4EC1-AB8F-7393411EE20C}"/>
                    </a:ext>
                  </a:extLst>
                </p14:cNvPr>
                <p14:cNvContentPartPr/>
                <p14:nvPr/>
              </p14:nvContentPartPr>
              <p14:xfrm>
                <a:off x="2271752" y="5682483"/>
                <a:ext cx="6120" cy="56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624C44-9331-4EC1-AB8F-7393411EE20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63112" y="5673843"/>
                  <a:ext cx="237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295F6C-3C11-456F-BC06-87FCB44B05D5}"/>
              </a:ext>
            </a:extLst>
          </p:cNvPr>
          <p:cNvGrpSpPr/>
          <p:nvPr/>
        </p:nvGrpSpPr>
        <p:grpSpPr>
          <a:xfrm>
            <a:off x="5901992" y="2776563"/>
            <a:ext cx="860040" cy="306360"/>
            <a:chOff x="5901992" y="2776563"/>
            <a:chExt cx="8600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6FDBE5-F3D5-4828-80C4-C40CF18E73DF}"/>
                    </a:ext>
                  </a:extLst>
                </p14:cNvPr>
                <p14:cNvContentPartPr/>
                <p14:nvPr/>
              </p14:nvContentPartPr>
              <p14:xfrm>
                <a:off x="5901992" y="2826603"/>
                <a:ext cx="179280" cy="256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6FDBE5-F3D5-4828-80C4-C40CF18E73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92992" y="2817963"/>
                  <a:ext cx="196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CF11FF-5BE9-44E0-BB8E-94462CB49268}"/>
                    </a:ext>
                  </a:extLst>
                </p14:cNvPr>
                <p14:cNvContentPartPr/>
                <p14:nvPr/>
              </p14:nvContentPartPr>
              <p14:xfrm>
                <a:off x="6159032" y="2793483"/>
                <a:ext cx="213120" cy="275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CF11FF-5BE9-44E0-BB8E-94462CB4926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50392" y="2784843"/>
                  <a:ext cx="230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BEE4F5-4740-441B-B49C-10FD09172DA9}"/>
                    </a:ext>
                  </a:extLst>
                </p14:cNvPr>
                <p14:cNvContentPartPr/>
                <p14:nvPr/>
              </p14:nvContentPartPr>
              <p14:xfrm>
                <a:off x="6181712" y="2956203"/>
                <a:ext cx="140760" cy="1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BEE4F5-4740-441B-B49C-10FD09172D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73072" y="294720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5FF978-307C-4546-B64B-74BC573BE084}"/>
                    </a:ext>
                  </a:extLst>
                </p14:cNvPr>
                <p14:cNvContentPartPr/>
                <p14:nvPr/>
              </p14:nvContentPartPr>
              <p14:xfrm>
                <a:off x="6585632" y="2776563"/>
                <a:ext cx="95760" cy="219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5FF978-307C-4546-B64B-74BC573BE08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76992" y="2767923"/>
                  <a:ext cx="113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4D1638-1B92-4783-BA8F-2ECFE09CA041}"/>
                    </a:ext>
                  </a:extLst>
                </p14:cNvPr>
                <p14:cNvContentPartPr/>
                <p14:nvPr/>
              </p14:nvContentPartPr>
              <p14:xfrm>
                <a:off x="6429032" y="2778723"/>
                <a:ext cx="333000" cy="24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4D1638-1B92-4783-BA8F-2ECFE09CA04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20392" y="2769723"/>
                  <a:ext cx="3506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2E419F-D129-4693-8B91-C659F0CE2929}"/>
              </a:ext>
            </a:extLst>
          </p:cNvPr>
          <p:cNvGrpSpPr/>
          <p:nvPr/>
        </p:nvGrpSpPr>
        <p:grpSpPr>
          <a:xfrm>
            <a:off x="5570072" y="5228163"/>
            <a:ext cx="1010160" cy="246960"/>
            <a:chOff x="5570072" y="5228163"/>
            <a:chExt cx="101016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1644487-811B-4E01-9188-C087158137F2}"/>
                    </a:ext>
                  </a:extLst>
                </p14:cNvPr>
                <p14:cNvContentPartPr/>
                <p14:nvPr/>
              </p14:nvContentPartPr>
              <p14:xfrm>
                <a:off x="5570072" y="5373963"/>
                <a:ext cx="196920" cy="39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1644487-811B-4E01-9188-C087158137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61072" y="5365323"/>
                  <a:ext cx="214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1FEA4F-A112-4AB4-AC37-59D1E86B9330}"/>
                    </a:ext>
                  </a:extLst>
                </p14:cNvPr>
                <p14:cNvContentPartPr/>
                <p14:nvPr/>
              </p14:nvContentPartPr>
              <p14:xfrm>
                <a:off x="5705072" y="5257683"/>
                <a:ext cx="34200" cy="217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1FEA4F-A112-4AB4-AC37-59D1E86B93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96072" y="5249043"/>
                  <a:ext cx="5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E098278-D637-4E6B-BA40-C5385D440DDC}"/>
                    </a:ext>
                  </a:extLst>
                </p14:cNvPr>
                <p14:cNvContentPartPr/>
                <p14:nvPr/>
              </p14:nvContentPartPr>
              <p14:xfrm>
                <a:off x="5856272" y="5245083"/>
                <a:ext cx="163080" cy="197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E098278-D637-4E6B-BA40-C5385D440D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47632" y="5236083"/>
                  <a:ext cx="180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14EDE5-2DC6-4514-8EFF-01AED9B7C55F}"/>
                    </a:ext>
                  </a:extLst>
                </p14:cNvPr>
                <p14:cNvContentPartPr/>
                <p14:nvPr/>
              </p14:nvContentPartPr>
              <p14:xfrm>
                <a:off x="6153632" y="5239323"/>
                <a:ext cx="129240" cy="11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14EDE5-2DC6-4514-8EFF-01AED9B7C5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44992" y="523068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1F5E38-CE8F-45D7-A417-76501615D0EA}"/>
                    </a:ext>
                  </a:extLst>
                </p14:cNvPr>
                <p14:cNvContentPartPr/>
                <p14:nvPr/>
              </p14:nvContentPartPr>
              <p14:xfrm>
                <a:off x="6088112" y="5239323"/>
                <a:ext cx="122040" cy="213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1F5E38-CE8F-45D7-A417-76501615D0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79472" y="5230683"/>
                  <a:ext cx="13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382FEB-77A6-4CE0-83ED-A9F92FD4DA80}"/>
                    </a:ext>
                  </a:extLst>
                </p14:cNvPr>
                <p14:cNvContentPartPr/>
                <p14:nvPr/>
              </p14:nvContentPartPr>
              <p14:xfrm>
                <a:off x="6080912" y="5256243"/>
                <a:ext cx="359280" cy="151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382FEB-77A6-4CE0-83ED-A9F92FD4DA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71912" y="5247243"/>
                  <a:ext cx="376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86D301-A027-458A-9435-31390BA8A4AD}"/>
                    </a:ext>
                  </a:extLst>
                </p14:cNvPr>
                <p14:cNvContentPartPr/>
                <p14:nvPr/>
              </p14:nvContentPartPr>
              <p14:xfrm>
                <a:off x="6335072" y="5228163"/>
                <a:ext cx="245160" cy="230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86D301-A027-458A-9435-31390BA8A4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26432" y="5219523"/>
                  <a:ext cx="2628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9242B60-0621-48AD-94ED-DF3A8275CCB3}"/>
              </a:ext>
            </a:extLst>
          </p:cNvPr>
          <p:cNvGrpSpPr/>
          <p:nvPr/>
        </p:nvGrpSpPr>
        <p:grpSpPr>
          <a:xfrm>
            <a:off x="6938792" y="1710243"/>
            <a:ext cx="1863360" cy="2457000"/>
            <a:chOff x="6938792" y="1710243"/>
            <a:chExt cx="1863360" cy="24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C6C256C-95E6-4089-990F-D22925F1D72A}"/>
                    </a:ext>
                  </a:extLst>
                </p14:cNvPr>
                <p14:cNvContentPartPr/>
                <p14:nvPr/>
              </p14:nvContentPartPr>
              <p14:xfrm>
                <a:off x="7713512" y="1710243"/>
                <a:ext cx="124200" cy="292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C6C256C-95E6-4089-990F-D22925F1D7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04872" y="1701603"/>
                  <a:ext cx="141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5F82DD-A80E-4D26-A2E9-C025A91234F9}"/>
                    </a:ext>
                  </a:extLst>
                </p14:cNvPr>
                <p14:cNvContentPartPr/>
                <p14:nvPr/>
              </p14:nvContentPartPr>
              <p14:xfrm>
                <a:off x="7883792" y="1722483"/>
                <a:ext cx="222840" cy="235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5F82DD-A80E-4D26-A2E9-C025A91234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74792" y="1713483"/>
                  <a:ext cx="240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0C2658-C852-4A2D-9CF1-73E387B1151A}"/>
                    </a:ext>
                  </a:extLst>
                </p14:cNvPr>
                <p14:cNvContentPartPr/>
                <p14:nvPr/>
              </p14:nvContentPartPr>
              <p14:xfrm>
                <a:off x="8151272" y="1722123"/>
                <a:ext cx="155160" cy="21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0C2658-C852-4A2D-9CF1-73E387B115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42272" y="1713123"/>
                  <a:ext cx="172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8C4C6F-C46A-4C2D-A9FE-44214D731BF7}"/>
                    </a:ext>
                  </a:extLst>
                </p14:cNvPr>
                <p14:cNvContentPartPr/>
                <p14:nvPr/>
              </p14:nvContentPartPr>
              <p14:xfrm>
                <a:off x="6938792" y="1755603"/>
                <a:ext cx="174600" cy="284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8C4C6F-C46A-4C2D-A9FE-44214D731B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30152" y="1746963"/>
                  <a:ext cx="192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9FA087-76B8-466A-BF85-8221DAADCB32}"/>
                    </a:ext>
                  </a:extLst>
                </p14:cNvPr>
                <p14:cNvContentPartPr/>
                <p14:nvPr/>
              </p14:nvContentPartPr>
              <p14:xfrm>
                <a:off x="6984152" y="1778283"/>
                <a:ext cx="174240" cy="224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9FA087-76B8-466A-BF85-8221DAADCB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75152" y="1769283"/>
                  <a:ext cx="191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1E85F1-A5EE-46F1-B14D-C22839351A21}"/>
                    </a:ext>
                  </a:extLst>
                </p14:cNvPr>
                <p14:cNvContentPartPr/>
                <p14:nvPr/>
              </p14:nvContentPartPr>
              <p14:xfrm>
                <a:off x="7286552" y="1727523"/>
                <a:ext cx="157680" cy="185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1E85F1-A5EE-46F1-B14D-C22839351A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77912" y="1718883"/>
                  <a:ext cx="175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F5C83E-9AD0-4F2C-B2D7-6DA6584A1F52}"/>
                    </a:ext>
                  </a:extLst>
                </p14:cNvPr>
                <p14:cNvContentPartPr/>
                <p14:nvPr/>
              </p14:nvContentPartPr>
              <p14:xfrm>
                <a:off x="7031312" y="4139883"/>
                <a:ext cx="1770840" cy="1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F5C83E-9AD0-4F2C-B2D7-6DA6584A1F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22312" y="4130883"/>
                  <a:ext cx="1788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3F1480-92BE-421E-AAF1-BF2AB5918FAE}"/>
                    </a:ext>
                  </a:extLst>
                </p14:cNvPr>
                <p14:cNvContentPartPr/>
                <p14:nvPr/>
              </p14:nvContentPartPr>
              <p14:xfrm>
                <a:off x="7629272" y="2277243"/>
                <a:ext cx="645840" cy="1890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3F1480-92BE-421E-AAF1-BF2AB5918FA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0272" y="2268603"/>
                  <a:ext cx="663480" cy="19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6C0445-6DFF-42EA-9A7C-21D5B12A7D51}"/>
                    </a:ext>
                  </a:extLst>
                </p14:cNvPr>
                <p14:cNvContentPartPr/>
                <p14:nvPr/>
              </p14:nvContentPartPr>
              <p14:xfrm>
                <a:off x="7875872" y="2698083"/>
                <a:ext cx="196560" cy="235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6C0445-6DFF-42EA-9A7C-21D5B12A7D5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67232" y="2689443"/>
                  <a:ext cx="214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B27963-6B5A-4135-BFD9-07F2CAF5E76E}"/>
                    </a:ext>
                  </a:extLst>
                </p14:cNvPr>
                <p14:cNvContentPartPr/>
                <p14:nvPr/>
              </p14:nvContentPartPr>
              <p14:xfrm>
                <a:off x="7847792" y="2950443"/>
                <a:ext cx="196560" cy="308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B27963-6B5A-4135-BFD9-07F2CAF5E7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39152" y="2941803"/>
                  <a:ext cx="214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2BB890-90F0-4587-A13E-839EBFA797CB}"/>
                    </a:ext>
                  </a:extLst>
                </p14:cNvPr>
                <p14:cNvContentPartPr/>
                <p14:nvPr/>
              </p14:nvContentPartPr>
              <p14:xfrm>
                <a:off x="7775072" y="3242403"/>
                <a:ext cx="263880" cy="443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2BB890-90F0-4587-A13E-839EBFA797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6072" y="3233403"/>
                  <a:ext cx="2815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2B07D6-030C-475D-9B5E-4FDEF84FA485}"/>
                    </a:ext>
                  </a:extLst>
                </p14:cNvPr>
                <p14:cNvContentPartPr/>
                <p14:nvPr/>
              </p14:nvContentPartPr>
              <p14:xfrm>
                <a:off x="7853552" y="3607083"/>
                <a:ext cx="208080" cy="320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2B07D6-030C-475D-9B5E-4FDEF84FA4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44912" y="3598083"/>
                  <a:ext cx="225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AAB7E8-B54C-4442-80E0-892AAF5F3B25}"/>
                    </a:ext>
                  </a:extLst>
                </p14:cNvPr>
                <p14:cNvContentPartPr/>
                <p14:nvPr/>
              </p14:nvContentPartPr>
              <p14:xfrm>
                <a:off x="7668512" y="3685563"/>
                <a:ext cx="437760" cy="365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AAB7E8-B54C-4442-80E0-892AAF5F3B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59512" y="3676563"/>
                  <a:ext cx="4554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E7260A-C2E6-4171-8F7F-D7C8D2D23404}"/>
                    </a:ext>
                  </a:extLst>
                </p14:cNvPr>
                <p14:cNvContentPartPr/>
                <p14:nvPr/>
              </p14:nvContentPartPr>
              <p14:xfrm>
                <a:off x="7864712" y="3354363"/>
                <a:ext cx="263880" cy="219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E7260A-C2E6-4171-8F7F-D7C8D2D234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56072" y="3345723"/>
                  <a:ext cx="281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687D7F-FFF8-4D43-B7D5-71EA4FBFDA41}"/>
                    </a:ext>
                  </a:extLst>
                </p14:cNvPr>
                <p14:cNvContentPartPr/>
                <p14:nvPr/>
              </p14:nvContentPartPr>
              <p14:xfrm>
                <a:off x="7870472" y="2787723"/>
                <a:ext cx="213480" cy="53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687D7F-FFF8-4D43-B7D5-71EA4FBFDA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61472" y="2779083"/>
                  <a:ext cx="2311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EACFE6-9032-4FF8-9A4F-D2CA2DE40A86}"/>
                    </a:ext>
                  </a:extLst>
                </p14:cNvPr>
                <p14:cNvContentPartPr/>
                <p14:nvPr/>
              </p14:nvContentPartPr>
              <p14:xfrm>
                <a:off x="7926632" y="2597283"/>
                <a:ext cx="135000" cy="191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EACFE6-9032-4FF8-9A4F-D2CA2DE40A8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17632" y="2588283"/>
                  <a:ext cx="15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DD1F0A-4AE6-4AC7-873E-8F4D52E4D22F}"/>
                    </a:ext>
                  </a:extLst>
                </p14:cNvPr>
                <p14:cNvContentPartPr/>
                <p14:nvPr/>
              </p14:nvContentPartPr>
              <p14:xfrm>
                <a:off x="7982432" y="2484963"/>
                <a:ext cx="101160" cy="78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DD1F0A-4AE6-4AC7-873E-8F4D52E4D2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73792" y="2476323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F7BCC9-D620-4D42-9326-9771FEC7940F}"/>
                    </a:ext>
                  </a:extLst>
                </p14:cNvPr>
                <p14:cNvContentPartPr/>
                <p14:nvPr/>
              </p14:nvContentPartPr>
              <p14:xfrm>
                <a:off x="7977032" y="2310363"/>
                <a:ext cx="51120" cy="5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F7BCC9-D620-4D42-9326-9771FEC794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68032" y="2301723"/>
                  <a:ext cx="68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C46013-8200-4171-AF54-0E17F0D2C4EB}"/>
                    </a:ext>
                  </a:extLst>
                </p14:cNvPr>
                <p14:cNvContentPartPr/>
                <p14:nvPr/>
              </p14:nvContentPartPr>
              <p14:xfrm>
                <a:off x="7870472" y="2316843"/>
                <a:ext cx="196560" cy="17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C46013-8200-4171-AF54-0E17F0D2C4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61472" y="230784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26B835-A3AB-4607-87E7-C07ED8B4041E}"/>
                    </a:ext>
                  </a:extLst>
                </p14:cNvPr>
                <p14:cNvContentPartPr/>
                <p14:nvPr/>
              </p14:nvContentPartPr>
              <p14:xfrm>
                <a:off x="8021672" y="2127843"/>
                <a:ext cx="28800" cy="25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26B835-A3AB-4607-87E7-C07ED8B404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12672" y="2118843"/>
                  <a:ext cx="46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EEE209-1851-4E62-8171-8BB6B3BC6842}"/>
                    </a:ext>
                  </a:extLst>
                </p14:cNvPr>
                <p14:cNvContentPartPr/>
                <p14:nvPr/>
              </p14:nvContentPartPr>
              <p14:xfrm>
                <a:off x="7965872" y="2709243"/>
                <a:ext cx="6120" cy="45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EEE209-1851-4E62-8171-8BB6B3BC68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56872" y="2700603"/>
                  <a:ext cx="23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9961D2-DBF6-456D-865D-3CFBD7182A20}"/>
                    </a:ext>
                  </a:extLst>
                </p14:cNvPr>
                <p14:cNvContentPartPr/>
                <p14:nvPr/>
              </p14:nvContentPartPr>
              <p14:xfrm>
                <a:off x="7937432" y="2821563"/>
                <a:ext cx="39240" cy="241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9961D2-DBF6-456D-865D-3CFBD7182A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28792" y="2812563"/>
                  <a:ext cx="56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A1BF7A-F9E9-4973-87F3-557BD8BEB875}"/>
                    </a:ext>
                  </a:extLst>
                </p14:cNvPr>
                <p14:cNvContentPartPr/>
                <p14:nvPr/>
              </p14:nvContentPartPr>
              <p14:xfrm>
                <a:off x="7932032" y="3158163"/>
                <a:ext cx="45360" cy="174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A1BF7A-F9E9-4973-87F3-557BD8BEB87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23392" y="3149163"/>
                  <a:ext cx="63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AF7D43-0490-49BB-9BD3-94D14D4BDC84}"/>
                    </a:ext>
                  </a:extLst>
                </p14:cNvPr>
                <p14:cNvContentPartPr/>
                <p14:nvPr/>
              </p14:nvContentPartPr>
              <p14:xfrm>
                <a:off x="7875872" y="3405123"/>
                <a:ext cx="79560" cy="404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AF7D43-0490-49BB-9BD3-94D14D4BDC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67232" y="3396123"/>
                  <a:ext cx="972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376249-C60D-4854-85AD-A2E70BC69DD3}"/>
                    </a:ext>
                  </a:extLst>
                </p14:cNvPr>
                <p14:cNvContentPartPr/>
                <p14:nvPr/>
              </p14:nvContentPartPr>
              <p14:xfrm>
                <a:off x="7870472" y="3932163"/>
                <a:ext cx="39600" cy="180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376249-C60D-4854-85AD-A2E70BC69D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61472" y="3923523"/>
                  <a:ext cx="572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3391875-BA87-4C43-87A4-FDD889E0D2B1}"/>
              </a:ext>
            </a:extLst>
          </p:cNvPr>
          <p:cNvGrpSpPr/>
          <p:nvPr/>
        </p:nvGrpSpPr>
        <p:grpSpPr>
          <a:xfrm>
            <a:off x="7584272" y="1247283"/>
            <a:ext cx="1133640" cy="239400"/>
            <a:chOff x="7584272" y="1247283"/>
            <a:chExt cx="11336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4DCB44-94AE-4E13-B2DC-B6CBCAC743F3}"/>
                    </a:ext>
                  </a:extLst>
                </p14:cNvPr>
                <p14:cNvContentPartPr/>
                <p14:nvPr/>
              </p14:nvContentPartPr>
              <p14:xfrm>
                <a:off x="7584272" y="1335123"/>
                <a:ext cx="146880" cy="146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4DCB44-94AE-4E13-B2DC-B6CBCAC743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75272" y="1326123"/>
                  <a:ext cx="16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25F9B3-F024-48C2-820D-1F83F0E42112}"/>
                    </a:ext>
                  </a:extLst>
                </p14:cNvPr>
                <p14:cNvContentPartPr/>
                <p14:nvPr/>
              </p14:nvContentPartPr>
              <p14:xfrm>
                <a:off x="7606592" y="1247283"/>
                <a:ext cx="185400" cy="239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225F9B3-F024-48C2-820D-1F83F0E421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97952" y="1238643"/>
                  <a:ext cx="203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B691D0-CD79-4121-AC3A-F0B0380D76A3}"/>
                    </a:ext>
                  </a:extLst>
                </p14:cNvPr>
                <p14:cNvContentPartPr/>
                <p14:nvPr/>
              </p14:nvContentPartPr>
              <p14:xfrm>
                <a:off x="7864712" y="1340523"/>
                <a:ext cx="50760" cy="17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B691D0-CD79-4121-AC3A-F0B0380D76A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56072" y="1331883"/>
                  <a:ext cx="6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2C191A-6E15-4F44-A131-300E32A8474E}"/>
                    </a:ext>
                  </a:extLst>
                </p14:cNvPr>
                <p14:cNvContentPartPr/>
                <p14:nvPr/>
              </p14:nvContentPartPr>
              <p14:xfrm>
                <a:off x="7836632" y="1290123"/>
                <a:ext cx="263880" cy="112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2C191A-6E15-4F44-A131-300E32A847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27992" y="1281123"/>
                  <a:ext cx="28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656A70-F3AF-446E-95CC-A08203012F88}"/>
                    </a:ext>
                  </a:extLst>
                </p14:cNvPr>
                <p14:cNvContentPartPr/>
                <p14:nvPr/>
              </p14:nvContentPartPr>
              <p14:xfrm>
                <a:off x="8212472" y="1256283"/>
                <a:ext cx="264240" cy="141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656A70-F3AF-446E-95CC-A08203012F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03832" y="1247283"/>
                  <a:ext cx="281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4A68D3-D7F0-4A98-AD1C-A3C556253B28}"/>
                    </a:ext>
                  </a:extLst>
                </p14:cNvPr>
                <p14:cNvContentPartPr/>
                <p14:nvPr/>
              </p14:nvContentPartPr>
              <p14:xfrm>
                <a:off x="8571752" y="1351683"/>
                <a:ext cx="146160" cy="68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4A68D3-D7F0-4A98-AD1C-A3C556253B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62752" y="1342683"/>
                  <a:ext cx="16380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429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422" y="1623132"/>
            <a:ext cx="6143065" cy="43513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787" y="-77006"/>
            <a:ext cx="7886700" cy="1325563"/>
          </a:xfrm>
        </p:spPr>
        <p:txBody>
          <a:bodyPr/>
          <a:lstStyle/>
          <a:p>
            <a:r>
              <a:rPr lang="en-US" dirty="0"/>
              <a:t>Magnetic Monopole above PEC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FAB70A-802B-4677-BE54-78078034F6F0}"/>
              </a:ext>
            </a:extLst>
          </p:cNvPr>
          <p:cNvGrpSpPr/>
          <p:nvPr/>
        </p:nvGrpSpPr>
        <p:grpSpPr>
          <a:xfrm>
            <a:off x="733295" y="2127754"/>
            <a:ext cx="1242720" cy="342720"/>
            <a:chOff x="733295" y="2127754"/>
            <a:chExt cx="124272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E1300C-6ED4-4C2A-AA88-A6A1BA55D10C}"/>
                    </a:ext>
                  </a:extLst>
                </p14:cNvPr>
                <p14:cNvContentPartPr/>
                <p14:nvPr/>
              </p14:nvContentPartPr>
              <p14:xfrm>
                <a:off x="733295" y="2225314"/>
                <a:ext cx="279000" cy="212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E1300C-6ED4-4C2A-AA88-A6A1BA55D1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4655" y="2216674"/>
                  <a:ext cx="296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55EFBC-9925-40BC-9D9F-E661E4C15343}"/>
                    </a:ext>
                  </a:extLst>
                </p14:cNvPr>
                <p14:cNvContentPartPr/>
                <p14:nvPr/>
              </p14:nvContentPartPr>
              <p14:xfrm>
                <a:off x="1063775" y="2305954"/>
                <a:ext cx="6120" cy="46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55EFBC-9925-40BC-9D9F-E661E4C153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4775" y="2296954"/>
                  <a:ext cx="23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721679-F769-4351-8F7D-E62ECD86BA4E}"/>
                    </a:ext>
                  </a:extLst>
                </p14:cNvPr>
                <p14:cNvContentPartPr/>
                <p14:nvPr/>
              </p14:nvContentPartPr>
              <p14:xfrm>
                <a:off x="1241975" y="2192914"/>
                <a:ext cx="171000" cy="277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721679-F769-4351-8F7D-E62ECD86BA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3335" y="2184274"/>
                  <a:ext cx="188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EAAE61-7C49-49DB-B290-A86BE63D1BD0}"/>
                    </a:ext>
                  </a:extLst>
                </p14:cNvPr>
                <p14:cNvContentPartPr/>
                <p14:nvPr/>
              </p14:nvContentPartPr>
              <p14:xfrm>
                <a:off x="1282295" y="2127754"/>
                <a:ext cx="86760" cy="1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EAAE61-7C49-49DB-B290-A86BE63D1B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73295" y="2118754"/>
                  <a:ext cx="10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2546E8-EF89-42A1-A3FE-8AD48C82D900}"/>
                    </a:ext>
                  </a:extLst>
                </p14:cNvPr>
                <p14:cNvContentPartPr/>
                <p14:nvPr/>
              </p14:nvContentPartPr>
              <p14:xfrm>
                <a:off x="1558415" y="2225314"/>
                <a:ext cx="155520" cy="132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2546E8-EF89-42A1-A3FE-8AD48C82D9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9415" y="2216674"/>
                  <a:ext cx="173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6DFC74-596E-4812-A9F5-60AFBD61BA3F}"/>
                    </a:ext>
                  </a:extLst>
                </p14:cNvPr>
                <p14:cNvContentPartPr/>
                <p14:nvPr/>
              </p14:nvContentPartPr>
              <p14:xfrm>
                <a:off x="1845695" y="2236834"/>
                <a:ext cx="130320" cy="12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6DFC74-596E-4812-A9F5-60AFBD61BA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37055" y="2228194"/>
                  <a:ext cx="147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8279B-3343-4E9E-A8EF-E5C71654F1C3}"/>
              </a:ext>
            </a:extLst>
          </p:cNvPr>
          <p:cNvGrpSpPr/>
          <p:nvPr/>
        </p:nvGrpSpPr>
        <p:grpSpPr>
          <a:xfrm>
            <a:off x="114815" y="2156554"/>
            <a:ext cx="218880" cy="523800"/>
            <a:chOff x="114815" y="2156554"/>
            <a:chExt cx="21888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C40FBB-50F4-4368-ADE5-1D7486679EA5}"/>
                    </a:ext>
                  </a:extLst>
                </p14:cNvPr>
                <p14:cNvContentPartPr/>
                <p14:nvPr/>
              </p14:nvContentPartPr>
              <p14:xfrm>
                <a:off x="212735" y="2156554"/>
                <a:ext cx="75240" cy="50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C40FBB-50F4-4368-ADE5-1D7486679EA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3735" y="2147554"/>
                  <a:ext cx="928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F5AB12-DC83-4E4F-A7A5-C72FB374944F}"/>
                    </a:ext>
                  </a:extLst>
                </p14:cNvPr>
                <p14:cNvContentPartPr/>
                <p14:nvPr/>
              </p14:nvContentPartPr>
              <p14:xfrm>
                <a:off x="114815" y="2576314"/>
                <a:ext cx="218880" cy="104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F5AB12-DC83-4E4F-A7A5-C72FB37494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175" y="2567314"/>
                  <a:ext cx="236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4D8699-62DD-4978-96CA-A14BBD207681}"/>
              </a:ext>
            </a:extLst>
          </p:cNvPr>
          <p:cNvGrpSpPr/>
          <p:nvPr/>
        </p:nvGrpSpPr>
        <p:grpSpPr>
          <a:xfrm>
            <a:off x="350255" y="2783314"/>
            <a:ext cx="1812240" cy="425880"/>
            <a:chOff x="350255" y="2783314"/>
            <a:chExt cx="181224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03719E-4545-435A-B904-62E8853CD475}"/>
                    </a:ext>
                  </a:extLst>
                </p14:cNvPr>
                <p14:cNvContentPartPr/>
                <p14:nvPr/>
              </p14:nvContentPartPr>
              <p14:xfrm>
                <a:off x="350255" y="3082114"/>
                <a:ext cx="184680" cy="127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03719E-4545-435A-B904-62E8853CD4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1615" y="3073474"/>
                  <a:ext cx="202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C2FDE9-7D0D-4CC4-BAF7-51EB8FDD5538}"/>
                    </a:ext>
                  </a:extLst>
                </p14:cNvPr>
                <p14:cNvContentPartPr/>
                <p14:nvPr/>
              </p14:nvContentPartPr>
              <p14:xfrm>
                <a:off x="431255" y="2932714"/>
                <a:ext cx="161280" cy="57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C2FDE9-7D0D-4CC4-BAF7-51EB8FDD553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2255" y="2924074"/>
                  <a:ext cx="178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37E1046-51DE-41F5-8B9F-FD3A26BF7775}"/>
                    </a:ext>
                  </a:extLst>
                </p14:cNvPr>
                <p14:cNvContentPartPr/>
                <p14:nvPr/>
              </p14:nvContentPartPr>
              <p14:xfrm>
                <a:off x="678575" y="2921194"/>
                <a:ext cx="195840" cy="19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37E1046-51DE-41F5-8B9F-FD3A26BF77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9575" y="2912554"/>
                  <a:ext cx="213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704920-4CCE-4E4F-96C0-9617D2BFD10E}"/>
                    </a:ext>
                  </a:extLst>
                </p14:cNvPr>
                <p14:cNvContentPartPr/>
                <p14:nvPr/>
              </p14:nvContentPartPr>
              <p14:xfrm>
                <a:off x="833735" y="2920474"/>
                <a:ext cx="196200" cy="235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704920-4CCE-4E4F-96C0-9617D2BFD1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4735" y="2911834"/>
                  <a:ext cx="213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7166F2-916D-4216-AAED-A2F41998891C}"/>
                    </a:ext>
                  </a:extLst>
                </p14:cNvPr>
                <p14:cNvContentPartPr/>
                <p14:nvPr/>
              </p14:nvContentPartPr>
              <p14:xfrm>
                <a:off x="914375" y="2783314"/>
                <a:ext cx="81000" cy="46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7166F2-916D-4216-AAED-A2F41998891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5375" y="2774314"/>
                  <a:ext cx="98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9B5C9A-8607-4E49-B335-268ED2F8276D}"/>
                    </a:ext>
                  </a:extLst>
                </p14:cNvPr>
                <p14:cNvContentPartPr/>
                <p14:nvPr/>
              </p14:nvContentPartPr>
              <p14:xfrm>
                <a:off x="1086815" y="3065194"/>
                <a:ext cx="11880" cy="144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9B5C9A-8607-4E49-B335-268ED2F827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7815" y="3056194"/>
                  <a:ext cx="2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513A75-C8D3-4E82-B5C8-349B09F109FD}"/>
                    </a:ext>
                  </a:extLst>
                </p14:cNvPr>
                <p14:cNvContentPartPr/>
                <p14:nvPr/>
              </p14:nvContentPartPr>
              <p14:xfrm>
                <a:off x="1224695" y="3007594"/>
                <a:ext cx="57960" cy="2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513A75-C8D3-4E82-B5C8-349B09F109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16055" y="2998594"/>
                  <a:ext cx="75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025385-6C8A-44A0-818D-501E1B0D783E}"/>
                    </a:ext>
                  </a:extLst>
                </p14:cNvPr>
                <p14:cNvContentPartPr/>
                <p14:nvPr/>
              </p14:nvContentPartPr>
              <p14:xfrm>
                <a:off x="1236215" y="3065194"/>
                <a:ext cx="63720" cy="6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025385-6C8A-44A0-818D-501E1B0D78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27575" y="3056194"/>
                  <a:ext cx="8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E54D1A-3E17-465F-ADEB-54CE0D71685E}"/>
                    </a:ext>
                  </a:extLst>
                </p14:cNvPr>
                <p14:cNvContentPartPr/>
                <p14:nvPr/>
              </p14:nvContentPartPr>
              <p14:xfrm>
                <a:off x="1460495" y="2933074"/>
                <a:ext cx="86760" cy="11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E54D1A-3E17-465F-ADEB-54CE0D71685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51855" y="2924434"/>
                  <a:ext cx="104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684EDF-88E9-41F6-B816-888DECD44F87}"/>
                    </a:ext>
                  </a:extLst>
                </p14:cNvPr>
                <p14:cNvContentPartPr/>
                <p14:nvPr/>
              </p14:nvContentPartPr>
              <p14:xfrm>
                <a:off x="1529615" y="2823634"/>
                <a:ext cx="368280" cy="167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684EDF-88E9-41F6-B816-888DECD44F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20615" y="2814634"/>
                  <a:ext cx="38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D3E874-9657-4E77-9135-D3B51B8FC8B6}"/>
                    </a:ext>
                  </a:extLst>
                </p14:cNvPr>
                <p14:cNvContentPartPr/>
                <p14:nvPr/>
              </p14:nvContentPartPr>
              <p14:xfrm>
                <a:off x="1897535" y="2812114"/>
                <a:ext cx="109440" cy="213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D3E874-9657-4E77-9135-D3B51B8FC8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8895" y="2803114"/>
                  <a:ext cx="127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8AD4E4-6AC0-4C61-9871-6794DC890AEC}"/>
                    </a:ext>
                  </a:extLst>
                </p14:cNvPr>
                <p14:cNvContentPartPr/>
                <p14:nvPr/>
              </p14:nvContentPartPr>
              <p14:xfrm>
                <a:off x="2053055" y="2978794"/>
                <a:ext cx="109440" cy="78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8AD4E4-6AC0-4C61-9871-6794DC890AE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44415" y="2970154"/>
                  <a:ext cx="1270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897F0AA-AE41-43C6-B2B9-9DD3491C7CCB}"/>
                  </a:ext>
                </a:extLst>
              </p14:cNvPr>
              <p14:cNvContentPartPr/>
              <p14:nvPr/>
            </p14:nvContentPartPr>
            <p14:xfrm>
              <a:off x="1920575" y="2645434"/>
              <a:ext cx="69480" cy="11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897F0AA-AE41-43C6-B2B9-9DD3491C7C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11935" y="2636434"/>
                <a:ext cx="871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C2F79BD-60CB-464A-BA8D-616AE23814B2}"/>
              </a:ext>
            </a:extLst>
          </p:cNvPr>
          <p:cNvGrpSpPr/>
          <p:nvPr/>
        </p:nvGrpSpPr>
        <p:grpSpPr>
          <a:xfrm>
            <a:off x="695135" y="1151074"/>
            <a:ext cx="2415600" cy="813960"/>
            <a:chOff x="695135" y="1151074"/>
            <a:chExt cx="2415600" cy="81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D75461-0A73-4ACF-81EA-73480A97161C}"/>
                    </a:ext>
                  </a:extLst>
                </p14:cNvPr>
                <p14:cNvContentPartPr/>
                <p14:nvPr/>
              </p14:nvContentPartPr>
              <p14:xfrm>
                <a:off x="1036055" y="1633474"/>
                <a:ext cx="286920" cy="9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D75461-0A73-4ACF-81EA-73480A9716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7055" y="1624474"/>
                  <a:ext cx="30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DAAC1D-E9CA-40C2-A7C0-89296B940070}"/>
                    </a:ext>
                  </a:extLst>
                </p14:cNvPr>
                <p14:cNvContentPartPr/>
                <p14:nvPr/>
              </p14:nvContentPartPr>
              <p14:xfrm>
                <a:off x="1253855" y="1454554"/>
                <a:ext cx="97560" cy="6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DAAC1D-E9CA-40C2-A7C0-89296B9400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45215" y="1445554"/>
                  <a:ext cx="11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079124-83F7-47D8-BE95-F846CDE94BDA}"/>
                    </a:ext>
                  </a:extLst>
                </p14:cNvPr>
                <p14:cNvContentPartPr/>
                <p14:nvPr/>
              </p14:nvContentPartPr>
              <p14:xfrm>
                <a:off x="1512335" y="1644634"/>
                <a:ext cx="6120" cy="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079124-83F7-47D8-BE95-F846CDE94B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03335" y="1635634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63A3C-9C86-4011-8EE7-7D7BF1F76ADB}"/>
                    </a:ext>
                  </a:extLst>
                </p14:cNvPr>
                <p14:cNvContentPartPr/>
                <p14:nvPr/>
              </p14:nvContentPartPr>
              <p14:xfrm>
                <a:off x="1707815" y="1489474"/>
                <a:ext cx="29160" cy="207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63A3C-9C86-4011-8EE7-7D7BF1F76A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99175" y="1480474"/>
                  <a:ext cx="46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CFFABE-09EF-4280-BF58-C9B26A7C311D}"/>
                    </a:ext>
                  </a:extLst>
                </p14:cNvPr>
                <p14:cNvContentPartPr/>
                <p14:nvPr/>
              </p14:nvContentPartPr>
              <p14:xfrm>
                <a:off x="1718975" y="1310914"/>
                <a:ext cx="159120" cy="48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CFFABE-09EF-4280-BF58-C9B26A7C31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10335" y="1302274"/>
                  <a:ext cx="1767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C3077-C36D-4D86-A671-9ABC69D6F2D5}"/>
                    </a:ext>
                  </a:extLst>
                </p14:cNvPr>
                <p14:cNvContentPartPr/>
                <p14:nvPr/>
              </p14:nvContentPartPr>
              <p14:xfrm>
                <a:off x="1949375" y="1472194"/>
                <a:ext cx="218880" cy="161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C3077-C36D-4D86-A671-9ABC69D6F2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40735" y="1463194"/>
                  <a:ext cx="23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E84F0E-4154-45E7-9614-AE722825B04E}"/>
                    </a:ext>
                  </a:extLst>
                </p14:cNvPr>
                <p14:cNvContentPartPr/>
                <p14:nvPr/>
              </p14:nvContentPartPr>
              <p14:xfrm>
                <a:off x="2219735" y="1512154"/>
                <a:ext cx="87120" cy="127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E84F0E-4154-45E7-9614-AE722825B04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0735" y="1503514"/>
                  <a:ext cx="10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626ACC-3336-49B2-8CB0-CFACB310CAE7}"/>
                    </a:ext>
                  </a:extLst>
                </p14:cNvPr>
                <p14:cNvContentPartPr/>
                <p14:nvPr/>
              </p14:nvContentPartPr>
              <p14:xfrm>
                <a:off x="695135" y="1151074"/>
                <a:ext cx="2415600" cy="813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626ACC-3336-49B2-8CB0-CFACB310CA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6495" y="1142074"/>
                  <a:ext cx="2433240" cy="83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33951B-7F3F-41B2-AD46-C641BA4FADF5}"/>
              </a:ext>
            </a:extLst>
          </p:cNvPr>
          <p:cNvGrpSpPr/>
          <p:nvPr/>
        </p:nvGrpSpPr>
        <p:grpSpPr>
          <a:xfrm>
            <a:off x="6578975" y="4278394"/>
            <a:ext cx="1714680" cy="1766160"/>
            <a:chOff x="6578975" y="4278394"/>
            <a:chExt cx="1714680" cy="17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A17D4C-E72B-4913-BFA5-0D8AAE5367CD}"/>
                    </a:ext>
                  </a:extLst>
                </p14:cNvPr>
                <p14:cNvContentPartPr/>
                <p14:nvPr/>
              </p14:nvContentPartPr>
              <p14:xfrm>
                <a:off x="6871295" y="4657834"/>
                <a:ext cx="173520" cy="29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A17D4C-E72B-4913-BFA5-0D8AAE5367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2655" y="4649194"/>
                  <a:ext cx="1911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7D7247-858F-4ACA-9629-4C0B8F802DF1}"/>
                    </a:ext>
                  </a:extLst>
                </p14:cNvPr>
                <p14:cNvContentPartPr/>
                <p14:nvPr/>
              </p14:nvContentPartPr>
              <p14:xfrm>
                <a:off x="7171175" y="4732714"/>
                <a:ext cx="144000" cy="126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7D7247-858F-4ACA-9629-4C0B8F802D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62535" y="4724074"/>
                  <a:ext cx="161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44F897-6530-4222-B8FA-BB81B06DAC53}"/>
                    </a:ext>
                  </a:extLst>
                </p14:cNvPr>
                <p14:cNvContentPartPr/>
                <p14:nvPr/>
              </p14:nvContentPartPr>
              <p14:xfrm>
                <a:off x="7417775" y="4715434"/>
                <a:ext cx="142920" cy="12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44F897-6530-4222-B8FA-BB81B06DAC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08775" y="4706794"/>
                  <a:ext cx="16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6CD76B-C2CA-4329-97C8-65B2A3E8C567}"/>
                    </a:ext>
                  </a:extLst>
                </p14:cNvPr>
                <p14:cNvContentPartPr/>
                <p14:nvPr/>
              </p14:nvContentPartPr>
              <p14:xfrm>
                <a:off x="6866615" y="4525714"/>
                <a:ext cx="63720" cy="34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6CD76B-C2CA-4329-97C8-65B2A3E8C5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57615" y="4517074"/>
                  <a:ext cx="81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BEA7EA-664C-4111-B6A4-4A7AB6313070}"/>
                    </a:ext>
                  </a:extLst>
                </p14:cNvPr>
                <p14:cNvContentPartPr/>
                <p14:nvPr/>
              </p14:nvContentPartPr>
              <p14:xfrm>
                <a:off x="6871655" y="5371354"/>
                <a:ext cx="121680" cy="225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BEA7EA-664C-4111-B6A4-4A7AB63130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3015" y="5362354"/>
                  <a:ext cx="139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F01F08-8147-4C5D-9043-35ABCFDB2C19}"/>
                    </a:ext>
                  </a:extLst>
                </p14:cNvPr>
                <p14:cNvContentPartPr/>
                <p14:nvPr/>
              </p14:nvContentPartPr>
              <p14:xfrm>
                <a:off x="6895055" y="5526514"/>
                <a:ext cx="109800" cy="2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F01F08-8147-4C5D-9043-35ABCFDB2C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86415" y="5517514"/>
                  <a:ext cx="12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57CAFE-BD41-4F90-89BB-7E15B7F65D7D}"/>
                    </a:ext>
                  </a:extLst>
                </p14:cNvPr>
                <p14:cNvContentPartPr/>
                <p14:nvPr/>
              </p14:nvContentPartPr>
              <p14:xfrm>
                <a:off x="6929615" y="5296474"/>
                <a:ext cx="316800" cy="46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57CAFE-BD41-4F90-89BB-7E15B7F65D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0975" y="5287474"/>
                  <a:ext cx="334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001609-71CA-4F29-AED5-C57100EE22AD}"/>
                    </a:ext>
                  </a:extLst>
                </p14:cNvPr>
                <p14:cNvContentPartPr/>
                <p14:nvPr/>
              </p14:nvContentPartPr>
              <p14:xfrm>
                <a:off x="7171175" y="5445874"/>
                <a:ext cx="57960" cy="29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001609-71CA-4F29-AED5-C57100EE22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62535" y="5437234"/>
                  <a:ext cx="75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627D67-ABDE-4AA0-BE08-975C21073CD8}"/>
                    </a:ext>
                  </a:extLst>
                </p14:cNvPr>
                <p14:cNvContentPartPr/>
                <p14:nvPr/>
              </p14:nvContentPartPr>
              <p14:xfrm>
                <a:off x="7404095" y="5377114"/>
                <a:ext cx="118800" cy="171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627D67-ABDE-4AA0-BE08-975C21073C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95455" y="5368114"/>
                  <a:ext cx="136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9303C7-963D-4649-9343-044116E2539D}"/>
                    </a:ext>
                  </a:extLst>
                </p14:cNvPr>
                <p14:cNvContentPartPr/>
                <p14:nvPr/>
              </p14:nvContentPartPr>
              <p14:xfrm>
                <a:off x="6578975" y="4278394"/>
                <a:ext cx="1714680" cy="176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9303C7-963D-4649-9343-044116E253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69975" y="4269394"/>
                  <a:ext cx="1732320" cy="178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1D2826A-305C-4029-B9D4-3BB1C76A72DD}"/>
              </a:ext>
            </a:extLst>
          </p:cNvPr>
          <p:cNvGrpSpPr/>
          <p:nvPr/>
        </p:nvGrpSpPr>
        <p:grpSpPr>
          <a:xfrm>
            <a:off x="1169615" y="4709674"/>
            <a:ext cx="670680" cy="276480"/>
            <a:chOff x="1169615" y="4709674"/>
            <a:chExt cx="6706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D4FBCF-AB89-4AC9-8EE8-124C3F5852FB}"/>
                    </a:ext>
                  </a:extLst>
                </p14:cNvPr>
                <p14:cNvContentPartPr/>
                <p14:nvPr/>
              </p14:nvContentPartPr>
              <p14:xfrm>
                <a:off x="1169615" y="4755394"/>
                <a:ext cx="210960" cy="230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D4FBCF-AB89-4AC9-8EE8-124C3F5852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0615" y="4746754"/>
                  <a:ext cx="228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857DD0-FEBD-4C4D-92E5-CD66F5AFE0DF}"/>
                    </a:ext>
                  </a:extLst>
                </p14:cNvPr>
                <p14:cNvContentPartPr/>
                <p14:nvPr/>
              </p14:nvContentPartPr>
              <p14:xfrm>
                <a:off x="1213175" y="4893994"/>
                <a:ext cx="63720" cy="1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857DD0-FEBD-4C4D-92E5-CD66F5AFE0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04535" y="4884994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BD4011-9A61-4F4A-AF6C-58A5971A50B4}"/>
                    </a:ext>
                  </a:extLst>
                </p14:cNvPr>
                <p14:cNvContentPartPr/>
                <p14:nvPr/>
              </p14:nvContentPartPr>
              <p14:xfrm>
                <a:off x="1270775" y="4709674"/>
                <a:ext cx="253440" cy="104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BD4011-9A61-4F4A-AF6C-58A5971A50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62135" y="4701034"/>
                  <a:ext cx="271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E0E1E8-BEA3-4685-A963-21C24C0B5F16}"/>
                    </a:ext>
                  </a:extLst>
                </p14:cNvPr>
                <p14:cNvContentPartPr/>
                <p14:nvPr/>
              </p14:nvContentPartPr>
              <p14:xfrm>
                <a:off x="1448975" y="4888234"/>
                <a:ext cx="12096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E0E1E8-BEA3-4685-A963-21C24C0B5F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40335" y="4879234"/>
                  <a:ext cx="13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EDCEFC-6A4C-4547-82F4-86E25D5367D6}"/>
                    </a:ext>
                  </a:extLst>
                </p14:cNvPr>
                <p14:cNvContentPartPr/>
                <p14:nvPr/>
              </p14:nvContentPartPr>
              <p14:xfrm>
                <a:off x="1483535" y="4726954"/>
                <a:ext cx="356760" cy="230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EDCEFC-6A4C-4547-82F4-86E25D5367D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74895" y="4718314"/>
                  <a:ext cx="3744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AAF875-C2A2-4968-84DF-D83EE5AA8DC3}"/>
              </a:ext>
            </a:extLst>
          </p:cNvPr>
          <p:cNvGrpSpPr/>
          <p:nvPr/>
        </p:nvGrpSpPr>
        <p:grpSpPr>
          <a:xfrm>
            <a:off x="845255" y="5250394"/>
            <a:ext cx="1064160" cy="339480"/>
            <a:chOff x="845255" y="5250394"/>
            <a:chExt cx="106416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3B89DA8-524E-4F94-ACCB-8C77713B2FE7}"/>
                    </a:ext>
                  </a:extLst>
                </p14:cNvPr>
                <p14:cNvContentPartPr/>
                <p14:nvPr/>
              </p14:nvContentPartPr>
              <p14:xfrm>
                <a:off x="845255" y="5347954"/>
                <a:ext cx="236160" cy="22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3B89DA8-524E-4F94-ACCB-8C77713B2FE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6255" y="5339314"/>
                  <a:ext cx="253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0B3367-90AB-4A92-9C56-8F3DC9A5B8B4}"/>
                    </a:ext>
                  </a:extLst>
                </p14:cNvPr>
                <p14:cNvContentPartPr/>
                <p14:nvPr/>
              </p14:nvContentPartPr>
              <p14:xfrm>
                <a:off x="983135" y="5250394"/>
                <a:ext cx="149760" cy="29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0B3367-90AB-4A92-9C56-8F3DC9A5B8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4495" y="5241754"/>
                  <a:ext cx="167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5830DC-2C16-449A-A4A5-6E31F8547A00}"/>
                    </a:ext>
                  </a:extLst>
                </p14:cNvPr>
                <p14:cNvContentPartPr/>
                <p14:nvPr/>
              </p14:nvContentPartPr>
              <p14:xfrm>
                <a:off x="1178615" y="5342554"/>
                <a:ext cx="57960" cy="109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5830DC-2C16-449A-A4A5-6E31F8547A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9975" y="5333554"/>
                  <a:ext cx="7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F6491F-F102-4F77-8A68-11D07B69A535}"/>
                    </a:ext>
                  </a:extLst>
                </p14:cNvPr>
                <p14:cNvContentPartPr/>
                <p14:nvPr/>
              </p14:nvContentPartPr>
              <p14:xfrm>
                <a:off x="1390295" y="5359834"/>
                <a:ext cx="254520" cy="167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F6491F-F102-4F77-8A68-11D07B69A5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81655" y="5350834"/>
                  <a:ext cx="272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366BEF-DE7D-4C2E-A090-2AE00A649D18}"/>
                    </a:ext>
                  </a:extLst>
                </p14:cNvPr>
                <p14:cNvContentPartPr/>
                <p14:nvPr/>
              </p14:nvContentPartPr>
              <p14:xfrm>
                <a:off x="1719335" y="5336074"/>
                <a:ext cx="190080" cy="253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366BEF-DE7D-4C2E-A090-2AE00A649D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710335" y="5327434"/>
                  <a:ext cx="207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0A6751-B524-4374-8AE4-F6F65E180B3A}"/>
                    </a:ext>
                  </a:extLst>
                </p14:cNvPr>
                <p14:cNvContentPartPr/>
                <p14:nvPr/>
              </p14:nvContentPartPr>
              <p14:xfrm>
                <a:off x="1707815" y="5468914"/>
                <a:ext cx="104040" cy="40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0A6751-B524-4374-8AE4-F6F65E180B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99175" y="5460274"/>
                  <a:ext cx="121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2BBC69-420D-4EE5-B0BF-AF603879CA40}"/>
                    </a:ext>
                  </a:extLst>
                </p14:cNvPr>
                <p14:cNvContentPartPr/>
                <p14:nvPr/>
              </p14:nvContentPartPr>
              <p14:xfrm>
                <a:off x="1748135" y="5267674"/>
                <a:ext cx="109800" cy="1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2BBC69-420D-4EE5-B0BF-AF603879CA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39135" y="5259034"/>
                  <a:ext cx="1274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ABB564A-3E2D-4D69-9DB4-E83E89BA9FEF}"/>
                  </a:ext>
                </a:extLst>
              </p14:cNvPr>
              <p14:cNvContentPartPr/>
              <p14:nvPr/>
            </p14:nvContentPartPr>
            <p14:xfrm>
              <a:off x="1385615" y="5664394"/>
              <a:ext cx="87120" cy="161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ABB564A-3E2D-4D69-9DB4-E83E89BA9FE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376975" y="5655754"/>
                <a:ext cx="10476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5187CDF-AD94-472F-91A0-ABB833229A62}"/>
              </a:ext>
            </a:extLst>
          </p:cNvPr>
          <p:cNvGrpSpPr/>
          <p:nvPr/>
        </p:nvGrpSpPr>
        <p:grpSpPr>
          <a:xfrm>
            <a:off x="1224695" y="5980834"/>
            <a:ext cx="472320" cy="183600"/>
            <a:chOff x="1224695" y="5980834"/>
            <a:chExt cx="47232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0D2343-FBBC-4DF7-9D18-3C4AB85A7A76}"/>
                    </a:ext>
                  </a:extLst>
                </p14:cNvPr>
                <p14:cNvContentPartPr/>
                <p14:nvPr/>
              </p14:nvContentPartPr>
              <p14:xfrm>
                <a:off x="1224695" y="5980834"/>
                <a:ext cx="167400" cy="132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0D2343-FBBC-4DF7-9D18-3C4AB85A7A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15695" y="5971834"/>
                  <a:ext cx="185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DF7B4AD-B0E5-4D89-B2FD-A7D51F5BCE8B}"/>
                    </a:ext>
                  </a:extLst>
                </p14:cNvPr>
                <p14:cNvContentPartPr/>
                <p14:nvPr/>
              </p14:nvContentPartPr>
              <p14:xfrm>
                <a:off x="1339895" y="6084154"/>
                <a:ext cx="144000" cy="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DF7B4AD-B0E5-4D89-B2FD-A7D51F5BCE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30895" y="6075514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AB7B43-274E-42A6-A11F-D1E02CF92AC8}"/>
                    </a:ext>
                  </a:extLst>
                </p14:cNvPr>
                <p14:cNvContentPartPr/>
                <p14:nvPr/>
              </p14:nvContentPartPr>
              <p14:xfrm>
                <a:off x="1448975" y="6035194"/>
                <a:ext cx="46440" cy="129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AB7B43-274E-42A6-A11F-D1E02CF92A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39975" y="6026194"/>
                  <a:ext cx="64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1E6557-D783-4455-892B-5BD1AC3B7DAC}"/>
                    </a:ext>
                  </a:extLst>
                </p14:cNvPr>
                <p14:cNvContentPartPr/>
                <p14:nvPr/>
              </p14:nvContentPartPr>
              <p14:xfrm>
                <a:off x="1535015" y="6009634"/>
                <a:ext cx="162000" cy="86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1E6557-D783-4455-892B-5BD1AC3B7D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26375" y="6000634"/>
                  <a:ext cx="17964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F1D199A-CC40-444E-BA06-AC846D0F5AE2}"/>
                  </a:ext>
                </a:extLst>
              </p14:cNvPr>
              <p14:cNvContentPartPr/>
              <p14:nvPr/>
            </p14:nvContentPartPr>
            <p14:xfrm>
              <a:off x="1719335" y="5687434"/>
              <a:ext cx="195840" cy="46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F1D199A-CC40-444E-BA06-AC846D0F5AE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710695" y="5678434"/>
                <a:ext cx="2134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BCF5C68-782E-452E-BB67-EC7ADA7C3F4A}"/>
                  </a:ext>
                </a:extLst>
              </p14:cNvPr>
              <p14:cNvContentPartPr/>
              <p14:nvPr/>
            </p14:nvContentPartPr>
            <p14:xfrm>
              <a:off x="784055" y="5745034"/>
              <a:ext cx="153720" cy="305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BCF5C68-782E-452E-BB67-EC7ADA7C3F4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5415" y="5736034"/>
                <a:ext cx="1713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64A49E9-9E76-469F-90CF-2BB54E518669}"/>
                  </a:ext>
                </a:extLst>
              </p14:cNvPr>
              <p14:cNvContentPartPr/>
              <p14:nvPr/>
            </p14:nvContentPartPr>
            <p14:xfrm>
              <a:off x="390935" y="6319954"/>
              <a:ext cx="609840" cy="298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64A49E9-9E76-469F-90CF-2BB54E51866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81935" y="6311314"/>
                <a:ext cx="62748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36A03E0-5E41-42E8-91CC-48E9FB73F04D}"/>
              </a:ext>
            </a:extLst>
          </p:cNvPr>
          <p:cNvGrpSpPr/>
          <p:nvPr/>
        </p:nvGrpSpPr>
        <p:grpSpPr>
          <a:xfrm>
            <a:off x="1213535" y="6371794"/>
            <a:ext cx="1041120" cy="211680"/>
            <a:chOff x="1213535" y="6371794"/>
            <a:chExt cx="10411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1C8811-D17D-419B-9008-B461573138EE}"/>
                    </a:ext>
                  </a:extLst>
                </p14:cNvPr>
                <p14:cNvContentPartPr/>
                <p14:nvPr/>
              </p14:nvContentPartPr>
              <p14:xfrm>
                <a:off x="1213535" y="6447754"/>
                <a:ext cx="874440" cy="135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1C8811-D17D-419B-9008-B461573138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04895" y="6438754"/>
                  <a:ext cx="89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61193B-1142-479A-AD75-6AE9E91EE54F}"/>
                    </a:ext>
                  </a:extLst>
                </p14:cNvPr>
                <p14:cNvContentPartPr/>
                <p14:nvPr/>
              </p14:nvContentPartPr>
              <p14:xfrm>
                <a:off x="2006975" y="6371794"/>
                <a:ext cx="247680" cy="98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61193B-1142-479A-AD75-6AE9E91EE5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97975" y="6363154"/>
                  <a:ext cx="2653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6A3E8C6-3DCC-431B-898D-1DB1045863F1}"/>
              </a:ext>
            </a:extLst>
          </p:cNvPr>
          <p:cNvGrpSpPr/>
          <p:nvPr/>
        </p:nvGrpSpPr>
        <p:grpSpPr>
          <a:xfrm>
            <a:off x="2472815" y="6463954"/>
            <a:ext cx="241560" cy="155880"/>
            <a:chOff x="2472815" y="6463954"/>
            <a:chExt cx="2415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688A8A-6C9F-4BCC-B8EB-E1365AC4EF39}"/>
                    </a:ext>
                  </a:extLst>
                </p14:cNvPr>
                <p14:cNvContentPartPr/>
                <p14:nvPr/>
              </p14:nvContentPartPr>
              <p14:xfrm>
                <a:off x="2472815" y="6481234"/>
                <a:ext cx="155520" cy="23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688A8A-6C9F-4BCC-B8EB-E1365AC4EF3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63815" y="6472234"/>
                  <a:ext cx="17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A2EF07-876D-4759-A72C-D2439BE65615}"/>
                    </a:ext>
                  </a:extLst>
                </p14:cNvPr>
                <p14:cNvContentPartPr/>
                <p14:nvPr/>
              </p14:nvContentPartPr>
              <p14:xfrm>
                <a:off x="2472815" y="6544234"/>
                <a:ext cx="172800" cy="23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A2EF07-876D-4759-A72C-D2439BE656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63815" y="6535594"/>
                  <a:ext cx="19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876F9C-0B90-47F3-B01F-A800065D0121}"/>
                    </a:ext>
                  </a:extLst>
                </p14:cNvPr>
                <p14:cNvContentPartPr/>
                <p14:nvPr/>
              </p14:nvContentPartPr>
              <p14:xfrm>
                <a:off x="2616455" y="6463954"/>
                <a:ext cx="97920" cy="155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876F9C-0B90-47F3-B01F-A800065D01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07815" y="6454954"/>
                  <a:ext cx="1155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A10ABB-E2AF-4723-8D64-65F0638C78F6}"/>
              </a:ext>
            </a:extLst>
          </p:cNvPr>
          <p:cNvGrpSpPr/>
          <p:nvPr/>
        </p:nvGrpSpPr>
        <p:grpSpPr>
          <a:xfrm>
            <a:off x="2944055" y="6319594"/>
            <a:ext cx="357120" cy="449640"/>
            <a:chOff x="2944055" y="6319594"/>
            <a:chExt cx="35712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872342-A4E1-4602-8E82-115939D6DE2A}"/>
                    </a:ext>
                  </a:extLst>
                </p14:cNvPr>
                <p14:cNvContentPartPr/>
                <p14:nvPr/>
              </p14:nvContentPartPr>
              <p14:xfrm>
                <a:off x="2944055" y="6414634"/>
                <a:ext cx="224640" cy="27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872342-A4E1-4602-8E82-115939D6DE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35415" y="6405634"/>
                  <a:ext cx="242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6D4F4F-ABB3-4822-AA2F-9E52B2B04FDF}"/>
                    </a:ext>
                  </a:extLst>
                </p14:cNvPr>
                <p14:cNvContentPartPr/>
                <p14:nvPr/>
              </p14:nvContentPartPr>
              <p14:xfrm>
                <a:off x="2978975" y="6549994"/>
                <a:ext cx="144000" cy="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6D4F4F-ABB3-4822-AA2F-9E52B2B04FD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69975" y="6541354"/>
                  <a:ext cx="161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C4ACED4-A691-4DD3-9554-223B8940D174}"/>
                    </a:ext>
                  </a:extLst>
                </p14:cNvPr>
                <p14:cNvContentPartPr/>
                <p14:nvPr/>
              </p14:nvContentPartPr>
              <p14:xfrm>
                <a:off x="2981135" y="6319594"/>
                <a:ext cx="170640" cy="23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C4ACED4-A691-4DD3-9554-223B8940D1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72135" y="6310594"/>
                  <a:ext cx="188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4857FF-46FC-4604-8506-251863EA7972}"/>
                    </a:ext>
                  </a:extLst>
                </p14:cNvPr>
                <p14:cNvContentPartPr/>
                <p14:nvPr/>
              </p14:nvContentPartPr>
              <p14:xfrm>
                <a:off x="3283535" y="6740074"/>
                <a:ext cx="17640" cy="29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4857FF-46FC-4604-8506-251863EA79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74895" y="6731074"/>
                  <a:ext cx="35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B42AEF8-369D-4446-9F2D-0AE3328B1273}"/>
              </a:ext>
            </a:extLst>
          </p:cNvPr>
          <p:cNvGrpSpPr/>
          <p:nvPr/>
        </p:nvGrpSpPr>
        <p:grpSpPr>
          <a:xfrm>
            <a:off x="3578735" y="6216634"/>
            <a:ext cx="740520" cy="557280"/>
            <a:chOff x="3578735" y="6216634"/>
            <a:chExt cx="74052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28B5D7-0917-45D2-9F48-7E4EE81C73E0}"/>
                    </a:ext>
                  </a:extLst>
                </p14:cNvPr>
                <p14:cNvContentPartPr/>
                <p14:nvPr/>
              </p14:nvContentPartPr>
              <p14:xfrm>
                <a:off x="3680255" y="6279274"/>
                <a:ext cx="114840" cy="173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28B5D7-0917-45D2-9F48-7E4EE81C73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71615" y="6270634"/>
                  <a:ext cx="132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D5CD60-7EE8-4708-A8E2-C24CC71E4915}"/>
                    </a:ext>
                  </a:extLst>
                </p14:cNvPr>
                <p14:cNvContentPartPr/>
                <p14:nvPr/>
              </p14:nvContentPartPr>
              <p14:xfrm>
                <a:off x="3880775" y="6279994"/>
                <a:ext cx="144720" cy="206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D5CD60-7EE8-4708-A8E2-C24CC71E49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72135" y="6270994"/>
                  <a:ext cx="162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65F415-2707-49AF-AB15-C8C3CBBC20E7}"/>
                    </a:ext>
                  </a:extLst>
                </p14:cNvPr>
                <p14:cNvContentPartPr/>
                <p14:nvPr/>
              </p14:nvContentPartPr>
              <p14:xfrm>
                <a:off x="3933335" y="6216634"/>
                <a:ext cx="120960" cy="63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65F415-2707-49AF-AB15-C8C3CBBC20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24695" y="6207634"/>
                  <a:ext cx="13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8C650B-8A14-44BF-AAD1-CBF38C798365}"/>
                    </a:ext>
                  </a:extLst>
                </p14:cNvPr>
                <p14:cNvContentPartPr/>
                <p14:nvPr/>
              </p14:nvContentPartPr>
              <p14:xfrm>
                <a:off x="3578735" y="6544234"/>
                <a:ext cx="572400" cy="57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8C650B-8A14-44BF-AAD1-CBF38C7983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70095" y="6535594"/>
                  <a:ext cx="590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2BEA92-A539-4E7F-B181-DD15A03FD980}"/>
                    </a:ext>
                  </a:extLst>
                </p14:cNvPr>
                <p14:cNvContentPartPr/>
                <p14:nvPr/>
              </p14:nvContentPartPr>
              <p14:xfrm>
                <a:off x="3715175" y="6636394"/>
                <a:ext cx="304920" cy="137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2BEA92-A539-4E7F-B181-DD15A03FD9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06535" y="6627754"/>
                  <a:ext cx="322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4B9E34-5E08-4B52-9926-5A6DFB99A8D8}"/>
                    </a:ext>
                  </a:extLst>
                </p14:cNvPr>
                <p14:cNvContentPartPr/>
                <p14:nvPr/>
              </p14:nvContentPartPr>
              <p14:xfrm>
                <a:off x="4244015" y="6510034"/>
                <a:ext cx="75240" cy="98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4B9E34-5E08-4B52-9926-5A6DFB99A8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35375" y="6501034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8084E24-0B74-44FC-8924-9421924644ED}"/>
              </a:ext>
            </a:extLst>
          </p:cNvPr>
          <p:cNvGrpSpPr/>
          <p:nvPr/>
        </p:nvGrpSpPr>
        <p:grpSpPr>
          <a:xfrm>
            <a:off x="4531655" y="6308434"/>
            <a:ext cx="587160" cy="316800"/>
            <a:chOff x="4531655" y="6308434"/>
            <a:chExt cx="58716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16314F-0CCC-43B6-A64B-8F9AC2859795}"/>
                    </a:ext>
                  </a:extLst>
                </p14:cNvPr>
                <p14:cNvContentPartPr/>
                <p14:nvPr/>
              </p14:nvContentPartPr>
              <p14:xfrm>
                <a:off x="4531655" y="6458194"/>
                <a:ext cx="149760" cy="144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16314F-0CCC-43B6-A64B-8F9AC28597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22655" y="6449194"/>
                  <a:ext cx="167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B85BD2-0BCD-4A20-80AB-FF9F3FBFE6B6}"/>
                    </a:ext>
                  </a:extLst>
                </p14:cNvPr>
                <p14:cNvContentPartPr/>
                <p14:nvPr/>
              </p14:nvContentPartPr>
              <p14:xfrm>
                <a:off x="4721375" y="6469714"/>
                <a:ext cx="92520" cy="92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B85BD2-0BCD-4A20-80AB-FF9F3FBFE6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12375" y="6460714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34FD43-99F7-453D-BB78-0ABF030C42D4}"/>
                    </a:ext>
                  </a:extLst>
                </p14:cNvPr>
                <p14:cNvContentPartPr/>
                <p14:nvPr/>
              </p14:nvContentPartPr>
              <p14:xfrm>
                <a:off x="4773215" y="6481234"/>
                <a:ext cx="46440" cy="57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34FD43-99F7-453D-BB78-0ABF030C42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64215" y="6472234"/>
                  <a:ext cx="64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7881188-43C6-4CE0-81C4-E60D31D14EF3}"/>
                    </a:ext>
                  </a:extLst>
                </p14:cNvPr>
                <p14:cNvContentPartPr/>
                <p14:nvPr/>
              </p14:nvContentPartPr>
              <p14:xfrm>
                <a:off x="4922615" y="6394474"/>
                <a:ext cx="196200" cy="230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7881188-43C6-4CE0-81C4-E60D31D14E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13615" y="6385834"/>
                  <a:ext cx="213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77D74E-AE7C-4398-8C29-78EDAB68C866}"/>
                    </a:ext>
                  </a:extLst>
                </p14:cNvPr>
                <p14:cNvContentPartPr/>
                <p14:nvPr/>
              </p14:nvContentPartPr>
              <p14:xfrm>
                <a:off x="4997495" y="6308434"/>
                <a:ext cx="86760" cy="6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77D74E-AE7C-4398-8C29-78EDAB68C86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88495" y="6299794"/>
                  <a:ext cx="1044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7A8D2B0-5385-40DD-8D7D-3C18D35B6906}"/>
              </a:ext>
            </a:extLst>
          </p:cNvPr>
          <p:cNvGrpSpPr/>
          <p:nvPr/>
        </p:nvGrpSpPr>
        <p:grpSpPr>
          <a:xfrm>
            <a:off x="5514815" y="6435154"/>
            <a:ext cx="266040" cy="184320"/>
            <a:chOff x="5514815" y="6435154"/>
            <a:chExt cx="2660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2E47004-77A0-423F-AE15-20270A52961C}"/>
                    </a:ext>
                  </a:extLst>
                </p14:cNvPr>
                <p14:cNvContentPartPr/>
                <p14:nvPr/>
              </p14:nvContentPartPr>
              <p14:xfrm>
                <a:off x="5566655" y="6515794"/>
                <a:ext cx="167040" cy="23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2E47004-77A0-423F-AE15-20270A5296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58015" y="6506794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FD1E4F-D449-4906-A204-459F1803FFF5}"/>
                    </a:ext>
                  </a:extLst>
                </p14:cNvPr>
                <p14:cNvContentPartPr/>
                <p14:nvPr/>
              </p14:nvContentPartPr>
              <p14:xfrm>
                <a:off x="5514815" y="6555754"/>
                <a:ext cx="218880" cy="11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FD1E4F-D449-4906-A204-459F1803FF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06175" y="6547114"/>
                  <a:ext cx="236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A0FBFB-595B-440D-84A7-052B8A525EEA}"/>
                    </a:ext>
                  </a:extLst>
                </p14:cNvPr>
                <p14:cNvContentPartPr/>
                <p14:nvPr/>
              </p14:nvContentPartPr>
              <p14:xfrm>
                <a:off x="5693375" y="6435154"/>
                <a:ext cx="87480" cy="184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A0FBFB-595B-440D-84A7-052B8A525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84375" y="6426154"/>
                  <a:ext cx="1051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9A223D8-A348-496A-8C38-247775F07A76}"/>
              </a:ext>
            </a:extLst>
          </p:cNvPr>
          <p:cNvGrpSpPr/>
          <p:nvPr/>
        </p:nvGrpSpPr>
        <p:grpSpPr>
          <a:xfrm>
            <a:off x="6083975" y="6308434"/>
            <a:ext cx="1173960" cy="400680"/>
            <a:chOff x="6083975" y="6308434"/>
            <a:chExt cx="11739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7B8A14-033E-4A30-B021-17E6EA44B9CD}"/>
                    </a:ext>
                  </a:extLst>
                </p14:cNvPr>
                <p14:cNvContentPartPr/>
                <p14:nvPr/>
              </p14:nvContentPartPr>
              <p14:xfrm>
                <a:off x="6083975" y="6377194"/>
                <a:ext cx="161640" cy="207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7B8A14-033E-4A30-B021-17E6EA44B9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74975" y="6368554"/>
                  <a:ext cx="179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6D4DEA-A248-46AC-9C77-BF9A48F6343D}"/>
                    </a:ext>
                  </a:extLst>
                </p14:cNvPr>
                <p14:cNvContentPartPr/>
                <p14:nvPr/>
              </p14:nvContentPartPr>
              <p14:xfrm>
                <a:off x="6113135" y="6510034"/>
                <a:ext cx="9828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6D4DEA-A248-46AC-9C77-BF9A48F6343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04135" y="6501034"/>
                  <a:ext cx="115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73D2A5-3BB5-4F71-BBA9-6BAF1B6478F4}"/>
                    </a:ext>
                  </a:extLst>
                </p14:cNvPr>
                <p14:cNvContentPartPr/>
                <p14:nvPr/>
              </p14:nvContentPartPr>
              <p14:xfrm>
                <a:off x="6153455" y="6308434"/>
                <a:ext cx="178560" cy="11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73D2A5-3BB5-4F71-BBA9-6BAF1B6478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44455" y="6299794"/>
                  <a:ext cx="19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C5F590-BBBA-4F65-B234-6328DEF82D5B}"/>
                    </a:ext>
                  </a:extLst>
                </p14:cNvPr>
                <p14:cNvContentPartPr/>
                <p14:nvPr/>
              </p14:nvContentPartPr>
              <p14:xfrm>
                <a:off x="6550175" y="6417874"/>
                <a:ext cx="98280" cy="291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C5F590-BBBA-4F65-B234-6328DEF82D5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41175" y="6409234"/>
                  <a:ext cx="115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989AAE-9845-456A-AA72-BC21B2A794E0}"/>
                    </a:ext>
                  </a:extLst>
                </p14:cNvPr>
                <p14:cNvContentPartPr/>
                <p14:nvPr/>
              </p14:nvContentPartPr>
              <p14:xfrm>
                <a:off x="6693815" y="6377554"/>
                <a:ext cx="81000" cy="23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989AAE-9845-456A-AA72-BC21B2A794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85175" y="6368914"/>
                  <a:ext cx="98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5B598B-C19E-4831-BCFE-E924B8269A53}"/>
                    </a:ext>
                  </a:extLst>
                </p14:cNvPr>
                <p14:cNvContentPartPr/>
                <p14:nvPr/>
              </p14:nvContentPartPr>
              <p14:xfrm>
                <a:off x="7113575" y="6455314"/>
                <a:ext cx="144360" cy="210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5B598B-C19E-4831-BCFE-E924B8269A5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04935" y="6446314"/>
                  <a:ext cx="162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129BAA-6B8C-45B9-BEFF-67E5A9607482}"/>
                    </a:ext>
                  </a:extLst>
                </p14:cNvPr>
                <p14:cNvContentPartPr/>
                <p14:nvPr/>
              </p14:nvContentPartPr>
              <p14:xfrm>
                <a:off x="6751415" y="6383674"/>
                <a:ext cx="437760" cy="278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129BAA-6B8C-45B9-BEFF-67E5A960748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42415" y="6374674"/>
                  <a:ext cx="45540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59A8397-F340-454A-8426-11B419B8E796}"/>
                  </a:ext>
                </a:extLst>
              </p14:cNvPr>
              <p14:cNvContentPartPr/>
              <p14:nvPr/>
            </p14:nvContentPartPr>
            <p14:xfrm>
              <a:off x="3737855" y="6860674"/>
              <a:ext cx="247680" cy="176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59A8397-F340-454A-8426-11B419B8E79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29215" y="6852034"/>
                <a:ext cx="265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DB4A9FA-D91E-4FE4-84AF-0A20ACD4FD7E}"/>
                  </a:ext>
                </a:extLst>
              </p14:cNvPr>
              <p14:cNvContentPartPr/>
              <p14:nvPr/>
            </p14:nvContentPartPr>
            <p14:xfrm>
              <a:off x="4602935" y="6785794"/>
              <a:ext cx="417960" cy="17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DB4A9FA-D91E-4FE4-84AF-0A20ACD4FD7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94295" y="6777154"/>
                <a:ext cx="435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2A40FF5-E71D-4BC0-A0EC-DEB41F3AC479}"/>
                  </a:ext>
                </a:extLst>
              </p14:cNvPr>
              <p14:cNvContentPartPr/>
              <p14:nvPr/>
            </p14:nvContentPartPr>
            <p14:xfrm>
              <a:off x="6020975" y="6774994"/>
              <a:ext cx="211680" cy="115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2A40FF5-E71D-4BC0-A0EC-DEB41F3AC47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012335" y="6765994"/>
                <a:ext cx="229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7F296C0-10BD-4556-A9D5-39EA50DA7892}"/>
                  </a:ext>
                </a:extLst>
              </p14:cNvPr>
              <p14:cNvContentPartPr/>
              <p14:nvPr/>
            </p14:nvContentPartPr>
            <p14:xfrm>
              <a:off x="2192375" y="5405554"/>
              <a:ext cx="205920" cy="1789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7F296C0-10BD-4556-A9D5-39EA50DA789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183375" y="5396914"/>
                <a:ext cx="22356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68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80" y="1825625"/>
            <a:ext cx="7256440" cy="43513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6D988A-FD60-4314-BD1F-7E95A3CDDB73}"/>
              </a:ext>
            </a:extLst>
          </p:cNvPr>
          <p:cNvGrpSpPr/>
          <p:nvPr/>
        </p:nvGrpSpPr>
        <p:grpSpPr>
          <a:xfrm>
            <a:off x="2611019" y="3352447"/>
            <a:ext cx="241560" cy="236520"/>
            <a:chOff x="2611019" y="3352447"/>
            <a:chExt cx="2415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FF2707-08D6-45CA-B111-2B3733EAD0E6}"/>
                    </a:ext>
                  </a:extLst>
                </p14:cNvPr>
                <p14:cNvContentPartPr/>
                <p14:nvPr/>
              </p14:nvContentPartPr>
              <p14:xfrm>
                <a:off x="2621819" y="3375487"/>
                <a:ext cx="230760" cy="208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FF2707-08D6-45CA-B111-2B3733EAD0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2819" y="3366487"/>
                  <a:ext cx="248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04EFB4-FE44-4125-BC68-8ECDB4C1AC98}"/>
                    </a:ext>
                  </a:extLst>
                </p14:cNvPr>
                <p14:cNvContentPartPr/>
                <p14:nvPr/>
              </p14:nvContentPartPr>
              <p14:xfrm>
                <a:off x="2674019" y="3467647"/>
                <a:ext cx="104040" cy="29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04EFB4-FE44-4125-BC68-8ECDB4C1AC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65019" y="3458647"/>
                  <a:ext cx="12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B5C19F-F3F0-4AAC-90DA-2A079CB86DFB}"/>
                    </a:ext>
                  </a:extLst>
                </p14:cNvPr>
                <p14:cNvContentPartPr/>
                <p14:nvPr/>
              </p14:nvContentPartPr>
              <p14:xfrm>
                <a:off x="2714339" y="3410047"/>
                <a:ext cx="6120" cy="86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B5C19F-F3F0-4AAC-90DA-2A079CB86D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05339" y="3401407"/>
                  <a:ext cx="2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6015ED-C2DE-4387-A67B-E4EB5F560DAF}"/>
                    </a:ext>
                  </a:extLst>
                </p14:cNvPr>
                <p14:cNvContentPartPr/>
                <p14:nvPr/>
              </p14:nvContentPartPr>
              <p14:xfrm>
                <a:off x="2611019" y="3352447"/>
                <a:ext cx="218880" cy="236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6015ED-C2DE-4387-A67B-E4EB5F560D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02019" y="3343807"/>
                  <a:ext cx="23652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21D3E-57F1-436F-A04E-725CF147C32F}"/>
              </a:ext>
            </a:extLst>
          </p:cNvPr>
          <p:cNvGrpSpPr/>
          <p:nvPr/>
        </p:nvGrpSpPr>
        <p:grpSpPr>
          <a:xfrm>
            <a:off x="2035379" y="3369727"/>
            <a:ext cx="242280" cy="268920"/>
            <a:chOff x="2035379" y="3369727"/>
            <a:chExt cx="24228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E42ED3-D437-4723-808F-7346597B373C}"/>
                    </a:ext>
                  </a:extLst>
                </p14:cNvPr>
                <p14:cNvContentPartPr/>
                <p14:nvPr/>
              </p14:nvContentPartPr>
              <p14:xfrm>
                <a:off x="2035379" y="3369727"/>
                <a:ext cx="242280" cy="26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E42ED3-D437-4723-808F-7346597B37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6739" y="3361087"/>
                  <a:ext cx="25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F9EE01-C3BC-44E7-9850-48142C0CE239}"/>
                    </a:ext>
                  </a:extLst>
                </p14:cNvPr>
                <p14:cNvContentPartPr/>
                <p14:nvPr/>
              </p14:nvContentPartPr>
              <p14:xfrm>
                <a:off x="2150579" y="3521287"/>
                <a:ext cx="75240" cy="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F9EE01-C3BC-44E7-9850-48142C0CE2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1939" y="3512647"/>
                  <a:ext cx="928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508B5C-0C50-4C7A-A7B3-D649F0A5980C}"/>
              </a:ext>
            </a:extLst>
          </p:cNvPr>
          <p:cNvGrpSpPr/>
          <p:nvPr/>
        </p:nvGrpSpPr>
        <p:grpSpPr>
          <a:xfrm>
            <a:off x="2650979" y="4951207"/>
            <a:ext cx="287640" cy="242280"/>
            <a:chOff x="2650979" y="4951207"/>
            <a:chExt cx="287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A3F740-061B-4FEA-963F-B885C5051159}"/>
                    </a:ext>
                  </a:extLst>
                </p14:cNvPr>
                <p14:cNvContentPartPr/>
                <p14:nvPr/>
              </p14:nvContentPartPr>
              <p14:xfrm>
                <a:off x="2650979" y="5118247"/>
                <a:ext cx="17640" cy="1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A3F740-061B-4FEA-963F-B885C50511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2339" y="5109247"/>
                  <a:ext cx="3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A61132-9EFC-4971-8463-165F5F623FF3}"/>
                    </a:ext>
                  </a:extLst>
                </p14:cNvPr>
                <p14:cNvContentPartPr/>
                <p14:nvPr/>
              </p14:nvContentPartPr>
              <p14:xfrm>
                <a:off x="2662499" y="5152807"/>
                <a:ext cx="29160" cy="17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A61132-9EFC-4971-8463-165F5F623F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53859" y="5143807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47BEFF-A30F-497C-86D6-E6611658429E}"/>
                    </a:ext>
                  </a:extLst>
                </p14:cNvPr>
                <p14:cNvContentPartPr/>
                <p14:nvPr/>
              </p14:nvContentPartPr>
              <p14:xfrm>
                <a:off x="2708579" y="4962727"/>
                <a:ext cx="1764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47BEFF-A30F-497C-86D6-E661165842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99579" y="4954087"/>
                  <a:ext cx="3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C9B564-A00D-4ED6-AC94-41A530AC044B}"/>
                    </a:ext>
                  </a:extLst>
                </p14:cNvPr>
                <p14:cNvContentPartPr/>
                <p14:nvPr/>
              </p14:nvContentPartPr>
              <p14:xfrm>
                <a:off x="2663579" y="5049127"/>
                <a:ext cx="68400" cy="138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C9B564-A00D-4ED6-AC94-41A530AC04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54579" y="5040487"/>
                  <a:ext cx="8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A35BDC-A1E6-4166-AFBC-17B7A3FA9D64}"/>
                    </a:ext>
                  </a:extLst>
                </p14:cNvPr>
                <p14:cNvContentPartPr/>
                <p14:nvPr/>
              </p14:nvContentPartPr>
              <p14:xfrm>
                <a:off x="2708579" y="4985767"/>
                <a:ext cx="17640" cy="29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A35BDC-A1E6-4166-AFBC-17B7A3FA9D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99579" y="4977127"/>
                  <a:ext cx="3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4A4965-4472-4BA7-A6F8-B2076D26D289}"/>
                    </a:ext>
                  </a:extLst>
                </p14:cNvPr>
                <p14:cNvContentPartPr/>
                <p14:nvPr/>
              </p14:nvContentPartPr>
              <p14:xfrm>
                <a:off x="2783099" y="4951207"/>
                <a:ext cx="155520" cy="161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4A4965-4472-4BA7-A6F8-B2076D26D2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74459" y="4942567"/>
                  <a:ext cx="173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8ED1F2-C885-40FC-9EE3-96A5767403D9}"/>
                    </a:ext>
                  </a:extLst>
                </p14:cNvPr>
                <p14:cNvContentPartPr/>
                <p14:nvPr/>
              </p14:nvContentPartPr>
              <p14:xfrm>
                <a:off x="2846459" y="5170087"/>
                <a:ext cx="7524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8ED1F2-C885-40FC-9EE3-96A5767403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7819" y="5161087"/>
                  <a:ext cx="92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1354F1-5D89-427E-AFC9-EF4737115419}"/>
                    </a:ext>
                  </a:extLst>
                </p14:cNvPr>
                <p14:cNvContentPartPr/>
                <p14:nvPr/>
              </p14:nvContentPartPr>
              <p14:xfrm>
                <a:off x="2714339" y="5100967"/>
                <a:ext cx="92520" cy="11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1354F1-5D89-427E-AFC9-EF47371154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05339" y="5091967"/>
                  <a:ext cx="11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A61140-E3F1-4CF9-BE30-BCDC690FEAD4}"/>
                    </a:ext>
                  </a:extLst>
                </p14:cNvPr>
                <p14:cNvContentPartPr/>
                <p14:nvPr/>
              </p14:nvContentPartPr>
              <p14:xfrm>
                <a:off x="2748899" y="5037607"/>
                <a:ext cx="6120" cy="10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A61140-E3F1-4CF9-BE30-BCDC690FEA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39899" y="5028967"/>
                  <a:ext cx="237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67FDF0-4C80-4688-8EA7-6156F7444F81}"/>
              </a:ext>
            </a:extLst>
          </p:cNvPr>
          <p:cNvGrpSpPr/>
          <p:nvPr/>
        </p:nvGrpSpPr>
        <p:grpSpPr>
          <a:xfrm>
            <a:off x="2023859" y="5017087"/>
            <a:ext cx="277200" cy="228600"/>
            <a:chOff x="2023859" y="5017087"/>
            <a:chExt cx="27720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0F2B5B-FB5F-42F0-97FA-C3BFE3D65723}"/>
                    </a:ext>
                  </a:extLst>
                </p14:cNvPr>
                <p14:cNvContentPartPr/>
                <p14:nvPr/>
              </p14:nvContentPartPr>
              <p14:xfrm>
                <a:off x="2023859" y="5017087"/>
                <a:ext cx="277200" cy="228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0F2B5B-FB5F-42F0-97FA-C3BFE3D657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15219" y="5008087"/>
                  <a:ext cx="294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37BF78-FB48-478B-9F48-04D5DDBCC1A2}"/>
                    </a:ext>
                  </a:extLst>
                </p14:cNvPr>
                <p14:cNvContentPartPr/>
                <p14:nvPr/>
              </p14:nvContentPartPr>
              <p14:xfrm>
                <a:off x="2116019" y="5141287"/>
                <a:ext cx="98280" cy="12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37BF78-FB48-478B-9F48-04D5DDBCC1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7379" y="5132287"/>
                  <a:ext cx="1159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08256D-C1D5-4EA8-B521-C6B11E84175D}"/>
              </a:ext>
            </a:extLst>
          </p:cNvPr>
          <p:cNvGrpSpPr/>
          <p:nvPr/>
        </p:nvGrpSpPr>
        <p:grpSpPr>
          <a:xfrm>
            <a:off x="1339859" y="2892367"/>
            <a:ext cx="621360" cy="227160"/>
            <a:chOff x="1339859" y="2892367"/>
            <a:chExt cx="6213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F233FA-EECB-4050-A5EF-0A386C0D7406}"/>
                    </a:ext>
                  </a:extLst>
                </p14:cNvPr>
                <p14:cNvContentPartPr/>
                <p14:nvPr/>
              </p14:nvContentPartPr>
              <p14:xfrm>
                <a:off x="1339859" y="2938447"/>
                <a:ext cx="23400" cy="181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F233FA-EECB-4050-A5EF-0A386C0D74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30859" y="2929807"/>
                  <a:ext cx="41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A83E12-1E1B-48F7-88A0-5C30A34D220B}"/>
                    </a:ext>
                  </a:extLst>
                </p14:cNvPr>
                <p14:cNvContentPartPr/>
                <p14:nvPr/>
              </p14:nvContentPartPr>
              <p14:xfrm>
                <a:off x="1495019" y="2892367"/>
                <a:ext cx="23400" cy="218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A83E12-1E1B-48F7-88A0-5C30A34D22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86379" y="2883727"/>
                  <a:ext cx="41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D0C9D8-198E-4B74-A819-86B91F7777B2}"/>
                    </a:ext>
                  </a:extLst>
                </p14:cNvPr>
                <p14:cNvContentPartPr/>
                <p14:nvPr/>
              </p14:nvContentPartPr>
              <p14:xfrm>
                <a:off x="1397459" y="3070927"/>
                <a:ext cx="126720" cy="11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D0C9D8-198E-4B74-A819-86B91F7777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88459" y="3061927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762295-F6C4-433E-8DAF-BA2495989172}"/>
                    </a:ext>
                  </a:extLst>
                </p14:cNvPr>
                <p14:cNvContentPartPr/>
                <p14:nvPr/>
              </p14:nvContentPartPr>
              <p14:xfrm>
                <a:off x="1580699" y="2980927"/>
                <a:ext cx="167760" cy="111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762295-F6C4-433E-8DAF-BA24959891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71699" y="2972287"/>
                  <a:ext cx="185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79BC3B-B748-4BB1-A0D8-C4C06D160826}"/>
                    </a:ext>
                  </a:extLst>
                </p14:cNvPr>
                <p14:cNvContentPartPr/>
                <p14:nvPr/>
              </p14:nvContentPartPr>
              <p14:xfrm>
                <a:off x="1817219" y="2892367"/>
                <a:ext cx="17640" cy="167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79BC3B-B748-4BB1-A0D8-C4C06D1608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08219" y="2883727"/>
                  <a:ext cx="35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8D60D0-BED6-41EC-917B-84DAEAD326F9}"/>
                    </a:ext>
                  </a:extLst>
                </p14:cNvPr>
                <p14:cNvContentPartPr/>
                <p14:nvPr/>
              </p14:nvContentPartPr>
              <p14:xfrm>
                <a:off x="1765739" y="2897767"/>
                <a:ext cx="195480" cy="194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8D60D0-BED6-41EC-917B-84DAEAD326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56739" y="2889127"/>
                  <a:ext cx="2131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5EFAE7-910E-4193-A136-85E42548E281}"/>
              </a:ext>
            </a:extLst>
          </p:cNvPr>
          <p:cNvGrpSpPr/>
          <p:nvPr/>
        </p:nvGrpSpPr>
        <p:grpSpPr>
          <a:xfrm>
            <a:off x="1127099" y="4991527"/>
            <a:ext cx="573480" cy="259200"/>
            <a:chOff x="1127099" y="4991527"/>
            <a:chExt cx="57348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170BAF-0DBE-4EC6-81FE-62F3E7441A9C}"/>
                    </a:ext>
                  </a:extLst>
                </p14:cNvPr>
                <p14:cNvContentPartPr/>
                <p14:nvPr/>
              </p14:nvContentPartPr>
              <p14:xfrm>
                <a:off x="1127099" y="5095207"/>
                <a:ext cx="29160" cy="155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170BAF-0DBE-4EC6-81FE-62F3E7441A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8099" y="5086207"/>
                  <a:ext cx="46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19C304-8744-4EF6-B144-D93B6AEE27E9}"/>
                    </a:ext>
                  </a:extLst>
                </p14:cNvPr>
                <p14:cNvContentPartPr/>
                <p14:nvPr/>
              </p14:nvContentPartPr>
              <p14:xfrm>
                <a:off x="1293779" y="4991527"/>
                <a:ext cx="17640" cy="236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19C304-8744-4EF6-B144-D93B6AEE27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85139" y="4982887"/>
                  <a:ext cx="35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A1EF3E-95C5-4F26-AE67-74FB511432C8}"/>
                    </a:ext>
                  </a:extLst>
                </p14:cNvPr>
                <p14:cNvContentPartPr/>
                <p14:nvPr/>
              </p14:nvContentPartPr>
              <p14:xfrm>
                <a:off x="1167419" y="5158567"/>
                <a:ext cx="98280" cy="1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A1EF3E-95C5-4F26-AE67-74FB511432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8419" y="5149567"/>
                  <a:ext cx="11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695D96-7C08-4EC8-890A-468756C0F494}"/>
                    </a:ext>
                  </a:extLst>
                </p14:cNvPr>
                <p14:cNvContentPartPr/>
                <p14:nvPr/>
              </p14:nvContentPartPr>
              <p14:xfrm>
                <a:off x="1352099" y="5083327"/>
                <a:ext cx="206280" cy="125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695D96-7C08-4EC8-890A-468756C0F4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43459" y="5074327"/>
                  <a:ext cx="223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6FC80F-9059-4FF2-9B44-13E5533CB5F9}"/>
                    </a:ext>
                  </a:extLst>
                </p14:cNvPr>
                <p14:cNvContentPartPr/>
                <p14:nvPr/>
              </p14:nvContentPartPr>
              <p14:xfrm>
                <a:off x="1592939" y="5054887"/>
                <a:ext cx="17640" cy="138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6FC80F-9059-4FF2-9B44-13E5533CB5F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83939" y="5046247"/>
                  <a:ext cx="35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DA0A5E-B239-4CCC-8119-13497FFBF82F}"/>
                    </a:ext>
                  </a:extLst>
                </p14:cNvPr>
                <p14:cNvContentPartPr/>
                <p14:nvPr/>
              </p14:nvContentPartPr>
              <p14:xfrm>
                <a:off x="1541099" y="5031847"/>
                <a:ext cx="159480" cy="178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DA0A5E-B239-4CCC-8119-13497FFBF8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32099" y="5022847"/>
                  <a:ext cx="177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C457D0-3FE4-43AC-952C-F0E2719D5CA1}"/>
              </a:ext>
            </a:extLst>
          </p:cNvPr>
          <p:cNvGrpSpPr/>
          <p:nvPr/>
        </p:nvGrpSpPr>
        <p:grpSpPr>
          <a:xfrm>
            <a:off x="4698299" y="3616687"/>
            <a:ext cx="293760" cy="188280"/>
            <a:chOff x="4698299" y="3616687"/>
            <a:chExt cx="29376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9251D8-19C5-4672-989A-1439F9D1BD53}"/>
                    </a:ext>
                  </a:extLst>
                </p14:cNvPr>
                <p14:cNvContentPartPr/>
                <p14:nvPr/>
              </p14:nvContentPartPr>
              <p14:xfrm>
                <a:off x="4698299" y="3616687"/>
                <a:ext cx="293760" cy="188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9251D8-19C5-4672-989A-1439F9D1BD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89659" y="3608047"/>
                  <a:ext cx="311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E68797-36D7-44C7-B147-F238E31E6EAB}"/>
                    </a:ext>
                  </a:extLst>
                </p14:cNvPr>
                <p14:cNvContentPartPr/>
                <p14:nvPr/>
              </p14:nvContentPartPr>
              <p14:xfrm>
                <a:off x="4778939" y="3709207"/>
                <a:ext cx="69480" cy="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E68797-36D7-44C7-B147-F238E31E6E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69939" y="3700207"/>
                  <a:ext cx="8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30E758-18AE-4F82-846E-6D852440CF47}"/>
                    </a:ext>
                  </a:extLst>
                </p14:cNvPr>
                <p14:cNvContentPartPr/>
                <p14:nvPr/>
              </p14:nvContentPartPr>
              <p14:xfrm>
                <a:off x="4813499" y="3651607"/>
                <a:ext cx="6120" cy="57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30E758-18AE-4F82-846E-6D852440CF4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04499" y="3642967"/>
                  <a:ext cx="2376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66EFBF-25A1-47D8-B7BA-06317799A14E}"/>
              </a:ext>
            </a:extLst>
          </p:cNvPr>
          <p:cNvGrpSpPr/>
          <p:nvPr/>
        </p:nvGrpSpPr>
        <p:grpSpPr>
          <a:xfrm>
            <a:off x="4675259" y="3110167"/>
            <a:ext cx="265320" cy="191880"/>
            <a:chOff x="4675259" y="3110167"/>
            <a:chExt cx="2653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8C6E93-08AC-4C21-889F-38C06F7D336B}"/>
                    </a:ext>
                  </a:extLst>
                </p14:cNvPr>
                <p14:cNvContentPartPr/>
                <p14:nvPr/>
              </p14:nvContentPartPr>
              <p14:xfrm>
                <a:off x="4675259" y="3110167"/>
                <a:ext cx="265320" cy="19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8C6E93-08AC-4C21-889F-38C06F7D33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66259" y="3101527"/>
                  <a:ext cx="28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D109D6-F0D9-49B4-8FB0-32B3EC7F37AB}"/>
                    </a:ext>
                  </a:extLst>
                </p14:cNvPr>
                <p14:cNvContentPartPr/>
                <p14:nvPr/>
              </p14:nvContentPartPr>
              <p14:xfrm>
                <a:off x="4767419" y="3203047"/>
                <a:ext cx="81000" cy="1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D109D6-F0D9-49B4-8FB0-32B3EC7F37A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58419" y="3194407"/>
                  <a:ext cx="98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4E8900-60F9-4D56-A129-423249F48B64}"/>
              </a:ext>
            </a:extLst>
          </p:cNvPr>
          <p:cNvGrpSpPr/>
          <p:nvPr/>
        </p:nvGrpSpPr>
        <p:grpSpPr>
          <a:xfrm>
            <a:off x="4675259" y="4726927"/>
            <a:ext cx="242280" cy="201600"/>
            <a:chOff x="4675259" y="4726927"/>
            <a:chExt cx="2422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6DFCA3-A9FA-43DB-AC42-DD7C7ADC2F3C}"/>
                    </a:ext>
                  </a:extLst>
                </p14:cNvPr>
                <p14:cNvContentPartPr/>
                <p14:nvPr/>
              </p14:nvContentPartPr>
              <p14:xfrm>
                <a:off x="4675259" y="4726927"/>
                <a:ext cx="242280" cy="201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6DFCA3-A9FA-43DB-AC42-DD7C7ADC2F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66259" y="4718287"/>
                  <a:ext cx="259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870C04-1B81-4466-8D64-4F523B4EA97B}"/>
                    </a:ext>
                  </a:extLst>
                </p14:cNvPr>
                <p14:cNvContentPartPr/>
                <p14:nvPr/>
              </p14:nvContentPartPr>
              <p14:xfrm>
                <a:off x="4767419" y="4842127"/>
                <a:ext cx="81000" cy="11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870C04-1B81-4466-8D64-4F523B4EA9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58419" y="4833127"/>
                  <a:ext cx="98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5196254-47E6-4114-95B4-8F4D967EAB73}"/>
              </a:ext>
            </a:extLst>
          </p:cNvPr>
          <p:cNvGrpSpPr/>
          <p:nvPr/>
        </p:nvGrpSpPr>
        <p:grpSpPr>
          <a:xfrm>
            <a:off x="4669499" y="5318767"/>
            <a:ext cx="294120" cy="191160"/>
            <a:chOff x="4669499" y="5318767"/>
            <a:chExt cx="29412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F72851-244A-4DB7-8A4E-5B2D48F81888}"/>
                    </a:ext>
                  </a:extLst>
                </p14:cNvPr>
                <p14:cNvContentPartPr/>
                <p14:nvPr/>
              </p14:nvContentPartPr>
              <p14:xfrm>
                <a:off x="4790459" y="5319487"/>
                <a:ext cx="612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F72851-244A-4DB7-8A4E-5B2D48F818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459" y="5310487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C4068AC-084B-42A3-95F1-F07BD4EE5E6A}"/>
                    </a:ext>
                  </a:extLst>
                </p14:cNvPr>
                <p14:cNvContentPartPr/>
                <p14:nvPr/>
              </p14:nvContentPartPr>
              <p14:xfrm>
                <a:off x="4669499" y="5331007"/>
                <a:ext cx="40680" cy="40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C4068AC-084B-42A3-95F1-F07BD4EE5E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60859" y="5322007"/>
                  <a:ext cx="5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EACBC4-F3B5-4982-9C97-E2706E4F9877}"/>
                    </a:ext>
                  </a:extLst>
                </p14:cNvPr>
                <p14:cNvContentPartPr/>
                <p14:nvPr/>
              </p14:nvContentPartPr>
              <p14:xfrm>
                <a:off x="4669499" y="5394367"/>
                <a:ext cx="11880" cy="1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EACBC4-F3B5-4982-9C97-E2706E4F98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0859" y="5385367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F3D0FE-D675-46D7-991A-E8CC9F48502F}"/>
                    </a:ext>
                  </a:extLst>
                </p14:cNvPr>
                <p14:cNvContentPartPr/>
                <p14:nvPr/>
              </p14:nvContentPartPr>
              <p14:xfrm>
                <a:off x="4686419" y="5318767"/>
                <a:ext cx="277200" cy="19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F3D0FE-D675-46D7-991A-E8CC9F4850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77419" y="5310127"/>
                  <a:ext cx="29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97F707-6B8B-4A3B-B664-303BE9A11F0A}"/>
                    </a:ext>
                  </a:extLst>
                </p14:cNvPr>
                <p14:cNvContentPartPr/>
                <p14:nvPr/>
              </p14:nvContentPartPr>
              <p14:xfrm>
                <a:off x="4763819" y="5388607"/>
                <a:ext cx="95760" cy="6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97F707-6B8B-4A3B-B664-303BE9A11F0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55179" y="5379607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75AEB4-2A6B-405F-9ED3-1BACD5E52491}"/>
                    </a:ext>
                  </a:extLst>
                </p14:cNvPr>
                <p14:cNvContentPartPr/>
                <p14:nvPr/>
              </p14:nvContentPartPr>
              <p14:xfrm>
                <a:off x="4801979" y="5365567"/>
                <a:ext cx="11880" cy="63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75AEB4-2A6B-405F-9ED3-1BACD5E524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92979" y="5356567"/>
                  <a:ext cx="29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A1D1FF-B470-4993-BDCA-03B97FA20855}"/>
              </a:ext>
            </a:extLst>
          </p:cNvPr>
          <p:cNvGrpSpPr/>
          <p:nvPr/>
        </p:nvGrpSpPr>
        <p:grpSpPr>
          <a:xfrm>
            <a:off x="5463659" y="3249127"/>
            <a:ext cx="635040" cy="212760"/>
            <a:chOff x="5463659" y="3249127"/>
            <a:chExt cx="63504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C47119-0570-4DFB-8E14-3BB68E3B2920}"/>
                    </a:ext>
                  </a:extLst>
                </p14:cNvPr>
                <p14:cNvContentPartPr/>
                <p14:nvPr/>
              </p14:nvContentPartPr>
              <p14:xfrm>
                <a:off x="5463659" y="3283327"/>
                <a:ext cx="166680" cy="17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C47119-0570-4DFB-8E14-3BB68E3B29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55019" y="3274687"/>
                  <a:ext cx="184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80A72F-817C-4045-A749-D3BBF9CFF23B}"/>
                    </a:ext>
                  </a:extLst>
                </p14:cNvPr>
                <p14:cNvContentPartPr/>
                <p14:nvPr/>
              </p14:nvContentPartPr>
              <p14:xfrm>
                <a:off x="5739059" y="3267847"/>
                <a:ext cx="115560" cy="131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80A72F-817C-4045-A749-D3BBF9CFF23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30059" y="3259207"/>
                  <a:ext cx="133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9658CD-FF52-4ADF-92D6-C35F6A7CB85B}"/>
                    </a:ext>
                  </a:extLst>
                </p14:cNvPr>
                <p14:cNvContentPartPr/>
                <p14:nvPr/>
              </p14:nvContentPartPr>
              <p14:xfrm>
                <a:off x="5992139" y="3249127"/>
                <a:ext cx="11880" cy="138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9658CD-FF52-4ADF-92D6-C35F6A7CB8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83499" y="3240127"/>
                  <a:ext cx="2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B42ACA-2EB0-42B8-8278-AC8C69144182}"/>
                    </a:ext>
                  </a:extLst>
                </p14:cNvPr>
                <p14:cNvContentPartPr/>
                <p14:nvPr/>
              </p14:nvContentPartPr>
              <p14:xfrm>
                <a:off x="5928779" y="3265687"/>
                <a:ext cx="169920" cy="127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B42ACA-2EB0-42B8-8278-AC8C691441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20139" y="3256687"/>
                  <a:ext cx="1875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5FC47F-4BAA-4A85-964D-0075C97E97B2}"/>
              </a:ext>
            </a:extLst>
          </p:cNvPr>
          <p:cNvGrpSpPr/>
          <p:nvPr/>
        </p:nvGrpSpPr>
        <p:grpSpPr>
          <a:xfrm>
            <a:off x="5330819" y="4945447"/>
            <a:ext cx="774360" cy="201960"/>
            <a:chOff x="5330819" y="4945447"/>
            <a:chExt cx="77436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F63961-1007-480E-A94D-5F93BBF46C6B}"/>
                    </a:ext>
                  </a:extLst>
                </p14:cNvPr>
                <p14:cNvContentPartPr/>
                <p14:nvPr/>
              </p14:nvContentPartPr>
              <p14:xfrm>
                <a:off x="5330819" y="5095207"/>
                <a:ext cx="155520" cy="9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F63961-1007-480E-A94D-5F93BBF46C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22179" y="5086207"/>
                  <a:ext cx="173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F6E8AC-17FE-4F1F-94B7-6F241746483D}"/>
                    </a:ext>
                  </a:extLst>
                </p14:cNvPr>
                <p14:cNvContentPartPr/>
                <p14:nvPr/>
              </p14:nvContentPartPr>
              <p14:xfrm>
                <a:off x="5515859" y="4968487"/>
                <a:ext cx="176760" cy="167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F6E8AC-17FE-4F1F-94B7-6F24174648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07219" y="4959847"/>
                  <a:ext cx="194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436134-D068-411C-9625-DED30F28B228}"/>
                    </a:ext>
                  </a:extLst>
                </p14:cNvPr>
                <p14:cNvContentPartPr/>
                <p14:nvPr/>
              </p14:nvContentPartPr>
              <p14:xfrm>
                <a:off x="5761739" y="4945447"/>
                <a:ext cx="179280" cy="167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436134-D068-411C-9625-DED30F28B22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52739" y="4936807"/>
                  <a:ext cx="196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A69F31-1C84-4947-AF33-2658605EFC64}"/>
                    </a:ext>
                  </a:extLst>
                </p14:cNvPr>
                <p14:cNvContentPartPr/>
                <p14:nvPr/>
              </p14:nvContentPartPr>
              <p14:xfrm>
                <a:off x="6009419" y="4958767"/>
                <a:ext cx="12240" cy="182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A69F31-1C84-4947-AF33-2658605EFC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00779" y="4950127"/>
                  <a:ext cx="29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6EBC34-CABA-4D0B-A8ED-156356E8A60D}"/>
                    </a:ext>
                  </a:extLst>
                </p14:cNvPr>
                <p14:cNvContentPartPr/>
                <p14:nvPr/>
              </p14:nvContentPartPr>
              <p14:xfrm>
                <a:off x="5974859" y="4962367"/>
                <a:ext cx="130320" cy="185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6EBC34-CABA-4D0B-A8ED-156356E8A60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66219" y="4953367"/>
                  <a:ext cx="147960" cy="20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68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119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CMBX10</vt:lpstr>
      <vt:lpstr>CMR10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Theorem</vt:lpstr>
      <vt:lpstr>Conductor Surface</vt:lpstr>
      <vt:lpstr>Magnetic Monopole above PEC</vt:lpstr>
      <vt:lpstr>PowerPoint Presentation</vt:lpstr>
      <vt:lpstr>Meissner Effect</vt:lpstr>
      <vt:lpstr>PowerPoint Presentation</vt:lpstr>
      <vt:lpstr>PMC Surface—Mushroom Structure</vt:lpstr>
      <vt:lpstr>PMC Surface</vt:lpstr>
      <vt:lpstr>Image Theory for Sectors</vt:lpstr>
      <vt:lpstr>Image Theory for a 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88</cp:revision>
  <cp:lastPrinted>2019-11-08T18:00:36Z</cp:lastPrinted>
  <dcterms:created xsi:type="dcterms:W3CDTF">2018-08-30T17:22:35Z</dcterms:created>
  <dcterms:modified xsi:type="dcterms:W3CDTF">2020-11-10T21:16:47Z</dcterms:modified>
</cp:coreProperties>
</file>